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1" r:id="rId2"/>
  </p:sldMasterIdLst>
  <p:notesMasterIdLst>
    <p:notesMasterId r:id="rId28"/>
  </p:notesMasterIdLst>
  <p:sldIdLst>
    <p:sldId id="272" r:id="rId3"/>
    <p:sldId id="274" r:id="rId4"/>
    <p:sldId id="275" r:id="rId5"/>
    <p:sldId id="278" r:id="rId6"/>
    <p:sldId id="269" r:id="rId7"/>
    <p:sldId id="281" r:id="rId8"/>
    <p:sldId id="282" r:id="rId9"/>
    <p:sldId id="289" r:id="rId10"/>
    <p:sldId id="292" r:id="rId11"/>
    <p:sldId id="279" r:id="rId12"/>
    <p:sldId id="284" r:id="rId13"/>
    <p:sldId id="283" r:id="rId14"/>
    <p:sldId id="285" r:id="rId15"/>
    <p:sldId id="293" r:id="rId16"/>
    <p:sldId id="294" r:id="rId17"/>
    <p:sldId id="280" r:id="rId18"/>
    <p:sldId id="286" r:id="rId19"/>
    <p:sldId id="295" r:id="rId20"/>
    <p:sldId id="296" r:id="rId21"/>
    <p:sldId id="297" r:id="rId22"/>
    <p:sldId id="298" r:id="rId23"/>
    <p:sldId id="299" r:id="rId24"/>
    <p:sldId id="300" r:id="rId25"/>
    <p:sldId id="301" r:id="rId26"/>
    <p:sldId id="302" r:id="rId27"/>
  </p:sldIdLst>
  <p:sldSz cx="9144000" cy="5143500" type="screen16x9"/>
  <p:notesSz cx="6858000" cy="9144000"/>
  <p:custDataLst>
    <p:tags r:id="rId29"/>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F1203"/>
    <a:srgbClr val="FBF7EE"/>
    <a:srgbClr val="FAF6F5"/>
    <a:srgbClr val="FE9E52"/>
    <a:srgbClr val="E94E1A"/>
    <a:srgbClr val="00BBE9"/>
    <a:srgbClr val="45CDFE"/>
    <a:srgbClr val="5052BF"/>
    <a:srgbClr val="0C0F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40" d="100"/>
          <a:sy n="140" d="100"/>
        </p:scale>
        <p:origin x="810" y="120"/>
      </p:cViewPr>
      <p:guideLst>
        <p:guide orient="horz" pos="1620"/>
        <p:guide pos="2880"/>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pPr/>
              <a:t>2023/4/18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pPr/>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1</a:t>
            </a:fld>
            <a:endParaRPr lang="zh-CN" altLang="en-US"/>
          </a:p>
        </p:txBody>
      </p:sp>
    </p:spTree>
    <p:extLst>
      <p:ext uri="{BB962C8B-B14F-4D97-AF65-F5344CB8AC3E}">
        <p14:creationId xmlns:p14="http://schemas.microsoft.com/office/powerpoint/2010/main" val="42729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10</a:t>
            </a:fld>
            <a:endParaRPr lang="zh-CN" altLang="en-US"/>
          </a:p>
        </p:txBody>
      </p:sp>
    </p:spTree>
    <p:extLst>
      <p:ext uri="{BB962C8B-B14F-4D97-AF65-F5344CB8AC3E}">
        <p14:creationId xmlns:p14="http://schemas.microsoft.com/office/powerpoint/2010/main" val="296498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11</a:t>
            </a:fld>
            <a:endParaRPr lang="zh-CN" altLang="en-US"/>
          </a:p>
        </p:txBody>
      </p:sp>
    </p:spTree>
    <p:extLst>
      <p:ext uri="{BB962C8B-B14F-4D97-AF65-F5344CB8AC3E}">
        <p14:creationId xmlns:p14="http://schemas.microsoft.com/office/powerpoint/2010/main" val="347253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12</a:t>
            </a:fld>
            <a:endParaRPr lang="zh-CN" altLang="en-US"/>
          </a:p>
        </p:txBody>
      </p:sp>
    </p:spTree>
    <p:extLst>
      <p:ext uri="{BB962C8B-B14F-4D97-AF65-F5344CB8AC3E}">
        <p14:creationId xmlns:p14="http://schemas.microsoft.com/office/powerpoint/2010/main" val="21050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13</a:t>
            </a:fld>
            <a:endParaRPr lang="zh-CN" altLang="en-US"/>
          </a:p>
        </p:txBody>
      </p:sp>
    </p:spTree>
    <p:extLst>
      <p:ext uri="{BB962C8B-B14F-4D97-AF65-F5344CB8AC3E}">
        <p14:creationId xmlns:p14="http://schemas.microsoft.com/office/powerpoint/2010/main" val="243858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14</a:t>
            </a:fld>
            <a:endParaRPr lang="zh-CN" altLang="en-US"/>
          </a:p>
        </p:txBody>
      </p:sp>
    </p:spTree>
    <p:extLst>
      <p:ext uri="{BB962C8B-B14F-4D97-AF65-F5344CB8AC3E}">
        <p14:creationId xmlns:p14="http://schemas.microsoft.com/office/powerpoint/2010/main" val="2187228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15</a:t>
            </a:fld>
            <a:endParaRPr lang="zh-CN" altLang="en-US"/>
          </a:p>
        </p:txBody>
      </p:sp>
    </p:spTree>
    <p:extLst>
      <p:ext uri="{BB962C8B-B14F-4D97-AF65-F5344CB8AC3E}">
        <p14:creationId xmlns:p14="http://schemas.microsoft.com/office/powerpoint/2010/main" val="4151169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16</a:t>
            </a:fld>
            <a:endParaRPr lang="zh-CN" altLang="en-US"/>
          </a:p>
        </p:txBody>
      </p:sp>
    </p:spTree>
    <p:extLst>
      <p:ext uri="{BB962C8B-B14F-4D97-AF65-F5344CB8AC3E}">
        <p14:creationId xmlns:p14="http://schemas.microsoft.com/office/powerpoint/2010/main" val="427185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17</a:t>
            </a:fld>
            <a:endParaRPr lang="zh-CN" altLang="en-US"/>
          </a:p>
        </p:txBody>
      </p:sp>
    </p:spTree>
    <p:extLst>
      <p:ext uri="{BB962C8B-B14F-4D97-AF65-F5344CB8AC3E}">
        <p14:creationId xmlns:p14="http://schemas.microsoft.com/office/powerpoint/2010/main" val="2943572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18</a:t>
            </a:fld>
            <a:endParaRPr lang="zh-CN" altLang="en-US"/>
          </a:p>
        </p:txBody>
      </p:sp>
    </p:spTree>
    <p:extLst>
      <p:ext uri="{BB962C8B-B14F-4D97-AF65-F5344CB8AC3E}">
        <p14:creationId xmlns:p14="http://schemas.microsoft.com/office/powerpoint/2010/main" val="4105571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19</a:t>
            </a:fld>
            <a:endParaRPr lang="zh-CN" altLang="en-US"/>
          </a:p>
        </p:txBody>
      </p:sp>
    </p:spTree>
    <p:extLst>
      <p:ext uri="{BB962C8B-B14F-4D97-AF65-F5344CB8AC3E}">
        <p14:creationId xmlns:p14="http://schemas.microsoft.com/office/powerpoint/2010/main" val="231643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2</a:t>
            </a:fld>
            <a:endParaRPr lang="zh-CN" altLang="en-US"/>
          </a:p>
        </p:txBody>
      </p:sp>
    </p:spTree>
    <p:extLst>
      <p:ext uri="{BB962C8B-B14F-4D97-AF65-F5344CB8AC3E}">
        <p14:creationId xmlns:p14="http://schemas.microsoft.com/office/powerpoint/2010/main" val="2842875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20</a:t>
            </a:fld>
            <a:endParaRPr lang="zh-CN" altLang="en-US"/>
          </a:p>
        </p:txBody>
      </p:sp>
    </p:spTree>
    <p:extLst>
      <p:ext uri="{BB962C8B-B14F-4D97-AF65-F5344CB8AC3E}">
        <p14:creationId xmlns:p14="http://schemas.microsoft.com/office/powerpoint/2010/main" val="4147690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21</a:t>
            </a:fld>
            <a:endParaRPr lang="zh-CN" altLang="en-US"/>
          </a:p>
        </p:txBody>
      </p:sp>
    </p:spTree>
    <p:extLst>
      <p:ext uri="{BB962C8B-B14F-4D97-AF65-F5344CB8AC3E}">
        <p14:creationId xmlns:p14="http://schemas.microsoft.com/office/powerpoint/2010/main" val="158839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22</a:t>
            </a:fld>
            <a:endParaRPr lang="zh-CN" altLang="en-US"/>
          </a:p>
        </p:txBody>
      </p:sp>
    </p:spTree>
    <p:extLst>
      <p:ext uri="{BB962C8B-B14F-4D97-AF65-F5344CB8AC3E}">
        <p14:creationId xmlns:p14="http://schemas.microsoft.com/office/powerpoint/2010/main" val="3918233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23</a:t>
            </a:fld>
            <a:endParaRPr lang="zh-CN" altLang="en-US"/>
          </a:p>
        </p:txBody>
      </p:sp>
    </p:spTree>
    <p:extLst>
      <p:ext uri="{BB962C8B-B14F-4D97-AF65-F5344CB8AC3E}">
        <p14:creationId xmlns:p14="http://schemas.microsoft.com/office/powerpoint/2010/main" val="2177726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24</a:t>
            </a:fld>
            <a:endParaRPr lang="zh-CN" altLang="en-US"/>
          </a:p>
        </p:txBody>
      </p:sp>
    </p:spTree>
    <p:extLst>
      <p:ext uri="{BB962C8B-B14F-4D97-AF65-F5344CB8AC3E}">
        <p14:creationId xmlns:p14="http://schemas.microsoft.com/office/powerpoint/2010/main" val="3661980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1799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3</a:t>
            </a:fld>
            <a:endParaRPr lang="zh-CN" altLang="en-US"/>
          </a:p>
        </p:txBody>
      </p:sp>
    </p:spTree>
    <p:extLst>
      <p:ext uri="{BB962C8B-B14F-4D97-AF65-F5344CB8AC3E}">
        <p14:creationId xmlns:p14="http://schemas.microsoft.com/office/powerpoint/2010/main" val="113952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4</a:t>
            </a:fld>
            <a:endParaRPr lang="zh-CN" altLang="en-US"/>
          </a:p>
        </p:txBody>
      </p:sp>
    </p:spTree>
    <p:extLst>
      <p:ext uri="{BB962C8B-B14F-4D97-AF65-F5344CB8AC3E}">
        <p14:creationId xmlns:p14="http://schemas.microsoft.com/office/powerpoint/2010/main" val="54915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5</a:t>
            </a:fld>
            <a:endParaRPr lang="zh-CN" altLang="en-US"/>
          </a:p>
        </p:txBody>
      </p:sp>
    </p:spTree>
    <p:extLst>
      <p:ext uri="{BB962C8B-B14F-4D97-AF65-F5344CB8AC3E}">
        <p14:creationId xmlns:p14="http://schemas.microsoft.com/office/powerpoint/2010/main" val="56484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6</a:t>
            </a:fld>
            <a:endParaRPr lang="zh-CN" altLang="en-US"/>
          </a:p>
        </p:txBody>
      </p:sp>
    </p:spTree>
    <p:extLst>
      <p:ext uri="{BB962C8B-B14F-4D97-AF65-F5344CB8AC3E}">
        <p14:creationId xmlns:p14="http://schemas.microsoft.com/office/powerpoint/2010/main" val="1868424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7</a:t>
            </a:fld>
            <a:endParaRPr lang="zh-CN" altLang="en-US"/>
          </a:p>
        </p:txBody>
      </p:sp>
    </p:spTree>
    <p:extLst>
      <p:ext uri="{BB962C8B-B14F-4D97-AF65-F5344CB8AC3E}">
        <p14:creationId xmlns:p14="http://schemas.microsoft.com/office/powerpoint/2010/main" val="32195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8</a:t>
            </a:fld>
            <a:endParaRPr lang="zh-CN" altLang="en-US"/>
          </a:p>
        </p:txBody>
      </p:sp>
    </p:spTree>
    <p:extLst>
      <p:ext uri="{BB962C8B-B14F-4D97-AF65-F5344CB8AC3E}">
        <p14:creationId xmlns:p14="http://schemas.microsoft.com/office/powerpoint/2010/main" val="329611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9E6FDB6-6D2B-46C1-9FA1-D82906A37C3A}" type="slidenum">
              <a:rPr lang="zh-CN" altLang="en-US" smtClean="0"/>
              <a:pPr/>
              <a:t>9</a:t>
            </a:fld>
            <a:endParaRPr lang="zh-CN" altLang="en-US"/>
          </a:p>
        </p:txBody>
      </p:sp>
    </p:spTree>
    <p:extLst>
      <p:ext uri="{BB962C8B-B14F-4D97-AF65-F5344CB8AC3E}">
        <p14:creationId xmlns:p14="http://schemas.microsoft.com/office/powerpoint/2010/main" val="257620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sp>
        <p:nvSpPr>
          <p:cNvPr id="9801" name="副标题 2"/>
          <p:cNvSpPr>
            <a:spLocks noGrp="1"/>
          </p:cNvSpPr>
          <p:nvPr userDrawn="1">
            <p:ph type="subTitle" idx="1" hasCustomPrompt="1"/>
          </p:nvPr>
        </p:nvSpPr>
        <p:spPr>
          <a:xfrm>
            <a:off x="3627324" y="2781277"/>
            <a:ext cx="1889354" cy="350220"/>
          </a:xfrm>
          <a:prstGeom prst="roundRect">
            <a:avLst>
              <a:gd name="adj" fmla="val 50000"/>
            </a:avLst>
          </a:prstGeom>
        </p:spPr>
        <p:txBody>
          <a:bodyPr lIns="68580" tIns="34290" rIns="68580" bIns="34290" anchor="t">
            <a:normAutofit/>
          </a:bodyPr>
          <a:lstStyle>
            <a:lvl1pPr marL="0" indent="0" algn="ctr">
              <a:buNone/>
              <a:defRPr sz="1100">
                <a:solidFill>
                  <a:schemeClr val="accent1">
                    <a:lumMod val="50000"/>
                  </a:schemeClr>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12" name="文本占位符 13"/>
          <p:cNvSpPr>
            <a:spLocks noGrp="1"/>
          </p:cNvSpPr>
          <p:nvPr userDrawn="1">
            <p:ph type="body" sz="quarter" idx="10" hasCustomPrompt="1"/>
          </p:nvPr>
        </p:nvSpPr>
        <p:spPr>
          <a:xfrm>
            <a:off x="3013245" y="3626467"/>
            <a:ext cx="3117510" cy="222203"/>
          </a:xfrm>
          <a:prstGeom prst="rect">
            <a:avLst/>
          </a:prstGeom>
        </p:spPr>
        <p:txBody>
          <a:bodyPr vert="horz" lIns="68580" tIns="34290" rIns="68580" bIns="34290" anchor="ctr">
            <a:noAutofit/>
          </a:bodyPr>
          <a:lstStyle>
            <a:lvl1pPr marL="0" indent="0" algn="ctr">
              <a:buNone/>
              <a:defRPr sz="1100" b="0">
                <a:solidFill>
                  <a:schemeClr val="tx1">
                    <a:lumMod val="65000"/>
                    <a:lumOff val="35000"/>
                  </a:schemeClr>
                </a:solidFill>
              </a:defRPr>
            </a:lvl1pPr>
            <a:lvl2pPr marL="342883" indent="0">
              <a:buNone/>
              <a:defRPr/>
            </a:lvl2pPr>
            <a:lvl3pPr marL="685765" indent="0">
              <a:buNone/>
              <a:defRPr/>
            </a:lvl3pPr>
            <a:lvl4pPr marL="1028648" indent="0">
              <a:buNone/>
              <a:defRPr/>
            </a:lvl4pPr>
            <a:lvl5pPr marL="1371532"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3013245" y="3848671"/>
            <a:ext cx="3117510" cy="222203"/>
          </a:xfrm>
          <a:prstGeom prst="rect">
            <a:avLst/>
          </a:prstGeom>
        </p:spPr>
        <p:txBody>
          <a:bodyPr vert="horz" lIns="68580" tIns="34290" rIns="68580" bIns="34290" anchor="ctr">
            <a:noAutofit/>
          </a:bodyPr>
          <a:lstStyle>
            <a:lvl1pPr marL="0" indent="0" algn="ctr">
              <a:buNone/>
              <a:defRPr sz="1100" b="0">
                <a:solidFill>
                  <a:schemeClr val="tx1">
                    <a:lumMod val="65000"/>
                    <a:lumOff val="35000"/>
                  </a:schemeClr>
                </a:solidFill>
              </a:defRPr>
            </a:lvl1pPr>
            <a:lvl2pPr marL="342883" indent="0">
              <a:buNone/>
              <a:defRPr/>
            </a:lvl2pPr>
            <a:lvl3pPr marL="685765" indent="0">
              <a:buNone/>
              <a:defRPr/>
            </a:lvl3pPr>
            <a:lvl4pPr marL="1028648" indent="0">
              <a:buNone/>
              <a:defRPr/>
            </a:lvl4pPr>
            <a:lvl5pPr marL="1371532" indent="0">
              <a:buNone/>
              <a:defRPr/>
            </a:lvl5pPr>
          </a:lstStyle>
          <a:p>
            <a:pPr lvl="0"/>
            <a:r>
              <a:rPr lang="en-US" altLang="zh-CN" dirty="0"/>
              <a:t>Date</a:t>
            </a:r>
            <a:endParaRPr lang="zh-CN" altLang="en-US" dirty="0"/>
          </a:p>
        </p:txBody>
      </p:sp>
      <p:sp>
        <p:nvSpPr>
          <p:cNvPr id="9802" name="标题 1"/>
          <p:cNvSpPr>
            <a:spLocks noGrp="1"/>
          </p:cNvSpPr>
          <p:nvPr userDrawn="1">
            <p:ph type="ctrTitle" hasCustomPrompt="1"/>
          </p:nvPr>
        </p:nvSpPr>
        <p:spPr>
          <a:xfrm>
            <a:off x="3013245" y="1337021"/>
            <a:ext cx="3117510" cy="1337157"/>
          </a:xfrm>
          <a:prstGeom prst="rect">
            <a:avLst/>
          </a:prstGeom>
        </p:spPr>
        <p:txBody>
          <a:bodyPr lIns="68580" tIns="34290" rIns="68580" bIns="34290" anchor="b">
            <a:normAutofit/>
          </a:bodyPr>
          <a:lstStyle>
            <a:lvl1pPr algn="ctr">
              <a:defRPr sz="1400">
                <a:gradFill>
                  <a:gsLst>
                    <a:gs pos="0">
                      <a:schemeClr val="accent2">
                        <a:lumMod val="66000"/>
                        <a:lumOff val="34000"/>
                      </a:schemeClr>
                    </a:gs>
                    <a:gs pos="51000">
                      <a:schemeClr val="accent2">
                        <a:lumMod val="95000"/>
                        <a:lumOff val="5000"/>
                      </a:schemeClr>
                    </a:gs>
                    <a:gs pos="100000">
                      <a:schemeClr val="accent2">
                        <a:lumMod val="60000"/>
                      </a:schemeClr>
                    </a:gs>
                  </a:gsLst>
                  <a:path path="circle">
                    <a:fillToRect l="50000" t="130000" r="50000" b="-30000"/>
                  </a:path>
                </a:gradFill>
              </a:defRPr>
            </a:lvl1pPr>
          </a:lstStyle>
          <a:p>
            <a:r>
              <a:rPr lang="en-US" dirty="0"/>
              <a:t>Click to edit Master title style</a:t>
            </a:r>
            <a:endParaRPr lang="zh-CN" altLang="en-US" dirty="0"/>
          </a:p>
        </p:txBody>
      </p:sp>
    </p:spTree>
    <p:extLst>
      <p:ext uri="{BB962C8B-B14F-4D97-AF65-F5344CB8AC3E}">
        <p14:creationId xmlns:p14="http://schemas.microsoft.com/office/powerpoint/2010/main" val="288258688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314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365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59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528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6898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544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5271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790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53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bg>
      <p:bgPr>
        <a:solidFill>
          <a:schemeClr val="accent5"/>
        </a:solidFill>
        <a:effectLst/>
      </p:bgPr>
    </p:bg>
    <p:spTree>
      <p:nvGrpSpPr>
        <p:cNvPr id="1" name=""/>
        <p:cNvGrpSpPr/>
        <p:nvPr/>
      </p:nvGrpSpPr>
      <p:grpSpPr>
        <a:xfrm>
          <a:off x="0" y="0"/>
          <a:ext cx="0" cy="0"/>
          <a:chOff x="0" y="0"/>
          <a:chExt cx="0" cy="0"/>
        </a:xfrm>
      </p:grpSpPr>
      <p:sp>
        <p:nvSpPr>
          <p:cNvPr id="20" name="标题 1"/>
          <p:cNvSpPr>
            <a:spLocks noGrp="1"/>
          </p:cNvSpPr>
          <p:nvPr userDrawn="1">
            <p:ph type="title"/>
          </p:nvPr>
        </p:nvSpPr>
        <p:spPr>
          <a:xfrm>
            <a:off x="4100620" y="2571750"/>
            <a:ext cx="4064389" cy="671513"/>
          </a:xfrm>
          <a:prstGeom prst="rect">
            <a:avLst/>
          </a:prstGeom>
        </p:spPr>
        <p:txBody>
          <a:bodyPr lIns="68580" tIns="34290" rIns="68580" bIns="34290" anchor="b">
            <a:normAutofit/>
          </a:bodyPr>
          <a:lstStyle>
            <a:lvl1pPr algn="l">
              <a:defRPr sz="1800" b="1">
                <a:solidFill>
                  <a:schemeClr val="tx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4101457" y="3243263"/>
            <a:ext cx="4064389" cy="761717"/>
          </a:xfrm>
          <a:prstGeom prst="rect">
            <a:avLst/>
          </a:prstGeom>
        </p:spPr>
        <p:txBody>
          <a:bodyPr lIns="68580" tIns="34290" rIns="68580" bIns="34290" anchor="t">
            <a:normAutofit/>
          </a:bodyPr>
          <a:lstStyle>
            <a:lvl1pPr marL="0" indent="0" algn="l">
              <a:lnSpc>
                <a:spcPct val="100000"/>
              </a:lnSpc>
              <a:buNone/>
              <a:defRPr sz="800">
                <a:solidFill>
                  <a:schemeClr val="tx1"/>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Edit Master text styles</a:t>
            </a:r>
          </a:p>
        </p:txBody>
      </p:sp>
      <p:sp>
        <p:nvSpPr>
          <p:cNvPr id="5" name="矩形 4">
            <a:extLst>
              <a:ext uri="{FF2B5EF4-FFF2-40B4-BE49-F238E27FC236}">
                <a16:creationId xmlns="" xmlns:a16="http://schemas.microsoft.com/office/drawing/2014/main" id="{8A1864D8-A4A2-49D4-ABE3-92851B1BDBFD}"/>
              </a:ext>
            </a:extLst>
          </p:cNvPr>
          <p:cNvSpPr/>
          <p:nvPr userDrawn="1"/>
        </p:nvSpPr>
        <p:spPr>
          <a:xfrm>
            <a:off x="0" y="1"/>
            <a:ext cx="9144000" cy="1023257"/>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2853334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59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1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图片 1" descr="图片包含 墙壁, 室内&#10;&#10;自动生成的说明">
            <a:extLst>
              <a:ext uri="{FF2B5EF4-FFF2-40B4-BE49-F238E27FC236}">
                <a16:creationId xmlns="" xmlns:a16="http://schemas.microsoft.com/office/drawing/2014/main" id="{7EB05BCE-FDA5-49C3-869E-68A3F10DF1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000250" y="-2000250"/>
            <a:ext cx="5143500" cy="9144000"/>
          </a:xfrm>
          <a:prstGeom prst="rect">
            <a:avLst/>
          </a:prstGeom>
        </p:spPr>
      </p:pic>
    </p:spTree>
    <p:extLst>
      <p:ext uri="{BB962C8B-B14F-4D97-AF65-F5344CB8AC3E}">
        <p14:creationId xmlns:p14="http://schemas.microsoft.com/office/powerpoint/2010/main" val="341772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961F7F6A-E4C3-4CAB-84A1-85DB8488821B}"/>
              </a:ext>
            </a:extLst>
          </p:cNvPr>
          <p:cNvSpPr/>
          <p:nvPr userDrawn="1"/>
        </p:nvSpPr>
        <p:spPr>
          <a:xfrm>
            <a:off x="0" y="0"/>
            <a:ext cx="9144000" cy="5143500"/>
          </a:xfrm>
          <a:prstGeom prst="rect">
            <a:avLst/>
          </a:prstGeom>
          <a:blipFill>
            <a:blip r:embed="rId2" cstate="email">
              <a:extLst>
                <a:ext uri="{28A0092B-C50C-407E-A947-70E740481C1C}">
                  <a14:useLocalDpi xmlns:a14="http://schemas.microsoft.com/office/drawing/2010/main"/>
                </a:ext>
              </a:extLst>
            </a:blip>
            <a:srcRect/>
            <a:stretch>
              <a:fillRect l="1"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标题 1"/>
          <p:cNvSpPr>
            <a:spLocks noGrp="1"/>
          </p:cNvSpPr>
          <p:nvPr>
            <p:ph type="ctrTitle" hasCustomPrompt="1"/>
          </p:nvPr>
        </p:nvSpPr>
        <p:spPr>
          <a:xfrm>
            <a:off x="5118657" y="1256604"/>
            <a:ext cx="2484098" cy="1216132"/>
          </a:xfrm>
          <a:prstGeom prst="rect">
            <a:avLst/>
          </a:prstGeom>
        </p:spPr>
        <p:txBody>
          <a:bodyPr lIns="68580" tIns="34290" rIns="68580" bIns="34290" anchor="b">
            <a:normAutofit/>
          </a:bodyPr>
          <a:lstStyle>
            <a:lvl1pPr marL="0" indent="0" algn="r">
              <a:buFont typeface="Arial" panose="020B0604020202020204" pitchFamily="34" charset="0"/>
              <a:buNone/>
              <a:defRPr sz="2400">
                <a:solidFill>
                  <a:schemeClr val="accent1"/>
                </a:solidFill>
              </a:defRPr>
            </a:lvl1pPr>
          </a:lstStyle>
          <a:p>
            <a:r>
              <a:rPr lang="en-US" altLang="zh-CN" dirty="0"/>
              <a:t>Conclusion</a:t>
            </a:r>
            <a:endParaRPr lang="zh-CN" altLang="en-US" dirty="0"/>
          </a:p>
        </p:txBody>
      </p:sp>
      <p:sp>
        <p:nvSpPr>
          <p:cNvPr id="15" name="文本占位符 62"/>
          <p:cNvSpPr>
            <a:spLocks noGrp="1"/>
          </p:cNvSpPr>
          <p:nvPr>
            <p:ph type="body" sz="quarter" idx="18" hasCustomPrompt="1"/>
          </p:nvPr>
        </p:nvSpPr>
        <p:spPr>
          <a:xfrm>
            <a:off x="5118657" y="3109338"/>
            <a:ext cx="2484098" cy="233153"/>
          </a:xfrm>
          <a:prstGeom prst="rect">
            <a:avLst/>
          </a:prstGeom>
        </p:spPr>
        <p:txBody>
          <a:bodyPr vert="horz" lIns="68580" tIns="34290" rIns="68580" bIns="34290" rtlCol="0">
            <a:normAutofit/>
          </a:bodyPr>
          <a:lstStyle>
            <a:lvl1pPr marL="0" indent="0" algn="r">
              <a:buNone/>
              <a:defRPr lang="zh-CN" altLang="en-US" sz="1100" smtClean="0">
                <a:solidFill>
                  <a:schemeClr val="tx1">
                    <a:lumMod val="65000"/>
                    <a:lumOff val="35000"/>
                  </a:schemeClr>
                </a:solidFill>
              </a:defRPr>
            </a:lvl1pPr>
            <a:lvl2pPr>
              <a:defRPr lang="zh-CN" altLang="en-US" sz="1500" smtClean="0"/>
            </a:lvl2pPr>
            <a:lvl3pPr>
              <a:defRPr lang="zh-CN" altLang="en-US" sz="1400" smtClean="0"/>
            </a:lvl3pPr>
            <a:lvl4pPr>
              <a:defRPr lang="zh-CN" altLang="en-US" sz="1200" smtClean="0"/>
            </a:lvl4pPr>
            <a:lvl5pPr>
              <a:defRPr lang="zh-CN" altLang="en-US" sz="1200"/>
            </a:lvl5pPr>
          </a:lstStyle>
          <a:p>
            <a:pPr marL="171442" marR="0" lvl="0" indent="-171442" fontAlgn="auto">
              <a:spcAft>
                <a:spcPts val="0"/>
              </a:spcAft>
              <a:buClrTx/>
              <a:buSzTx/>
              <a:tabLst/>
            </a:pPr>
            <a:r>
              <a:rPr lang="en-US" altLang="zh-CN" dirty="0"/>
              <a:t>Data</a:t>
            </a:r>
          </a:p>
        </p:txBody>
      </p:sp>
      <p:sp>
        <p:nvSpPr>
          <p:cNvPr id="6" name="文本占位符 13">
            <a:extLst>
              <a:ext uri="{FF2B5EF4-FFF2-40B4-BE49-F238E27FC236}">
                <a16:creationId xmlns="" xmlns:a16="http://schemas.microsoft.com/office/drawing/2014/main" id="{05EBDA4F-7210-4CAE-8333-80DB24212E78}"/>
              </a:ext>
            </a:extLst>
          </p:cNvPr>
          <p:cNvSpPr>
            <a:spLocks noGrp="1"/>
          </p:cNvSpPr>
          <p:nvPr>
            <p:ph type="body" sz="quarter" idx="10" hasCustomPrompt="1"/>
          </p:nvPr>
        </p:nvSpPr>
        <p:spPr>
          <a:xfrm>
            <a:off x="5118657" y="2887135"/>
            <a:ext cx="2484098" cy="222203"/>
          </a:xfrm>
          <a:prstGeom prst="rect">
            <a:avLst/>
          </a:prstGeom>
        </p:spPr>
        <p:txBody>
          <a:bodyPr vert="horz" lIns="68580" tIns="34290" rIns="68580" bIns="34290" anchor="ctr">
            <a:noAutofit/>
          </a:bodyPr>
          <a:lstStyle>
            <a:lvl1pPr marL="0" indent="0" algn="r">
              <a:buNone/>
              <a:defRPr sz="1100" b="0">
                <a:solidFill>
                  <a:schemeClr val="tx1">
                    <a:lumMod val="65000"/>
                    <a:lumOff val="35000"/>
                  </a:schemeClr>
                </a:solidFill>
              </a:defRPr>
            </a:lvl1pPr>
            <a:lvl2pPr marL="342883" indent="0">
              <a:buNone/>
              <a:defRPr/>
            </a:lvl2pPr>
            <a:lvl3pPr marL="685765" indent="0">
              <a:buNone/>
              <a:defRPr/>
            </a:lvl3pPr>
            <a:lvl4pPr marL="1028648" indent="0">
              <a:buNone/>
              <a:defRPr/>
            </a:lvl4pPr>
            <a:lvl5pPr marL="1371532" indent="0">
              <a:buNone/>
              <a:defRPr/>
            </a:lvl5pPr>
          </a:lstStyle>
          <a:p>
            <a:pPr lvl="0"/>
            <a:r>
              <a:rPr lang="en-US" altLang="zh-CN" dirty="0"/>
              <a:t>Signature</a:t>
            </a:r>
          </a:p>
        </p:txBody>
      </p:sp>
    </p:spTree>
    <p:extLst>
      <p:ext uri="{BB962C8B-B14F-4D97-AF65-F5344CB8AC3E}">
        <p14:creationId xmlns:p14="http://schemas.microsoft.com/office/powerpoint/2010/main" val="237865840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A8F1BC4-B800-43C5-B902-6F9BD2518441}"/>
              </a:ext>
            </a:extLst>
          </p:cNvPr>
          <p:cNvSpPr>
            <a:spLocks noGrp="1"/>
          </p:cNvSpPr>
          <p:nvPr>
            <p:ph type="title"/>
          </p:nvPr>
        </p:nvSpPr>
        <p:spPr>
          <a:xfrm>
            <a:off x="628650" y="273844"/>
            <a:ext cx="7886700" cy="994172"/>
          </a:xfrm>
          <a:prstGeom prst="rect">
            <a:avLst/>
          </a:prstGeom>
        </p:spPr>
        <p:txBody>
          <a:bodyPr lIns="68580" tIns="34290" rIns="68580" bIns="34290"/>
          <a:lstStyle/>
          <a:p>
            <a:r>
              <a:rPr lang="zh-CN" altLang="en-US"/>
              <a:t>单击此处编辑母版标题样式</a:t>
            </a:r>
          </a:p>
        </p:txBody>
      </p:sp>
    </p:spTree>
    <p:extLst>
      <p:ext uri="{BB962C8B-B14F-4D97-AF65-F5344CB8AC3E}">
        <p14:creationId xmlns:p14="http://schemas.microsoft.com/office/powerpoint/2010/main" val="52563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108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687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椭圆 3">
            <a:extLst>
              <a:ext uri="{FF2B5EF4-FFF2-40B4-BE49-F238E27FC236}">
                <a16:creationId xmlns="" xmlns:a16="http://schemas.microsoft.com/office/drawing/2014/main" id="{CFFEF523-DB36-4AAF-BBE2-022F467B67BE}"/>
              </a:ext>
            </a:extLst>
          </p:cNvPr>
          <p:cNvSpPr/>
          <p:nvPr userDrawn="1"/>
        </p:nvSpPr>
        <p:spPr>
          <a:xfrm>
            <a:off x="-2815390" y="-1251285"/>
            <a:ext cx="541421" cy="469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椭圆 10">
            <a:extLst>
              <a:ext uri="{FF2B5EF4-FFF2-40B4-BE49-F238E27FC236}">
                <a16:creationId xmlns="" xmlns:a16="http://schemas.microsoft.com/office/drawing/2014/main" id="{B2A103E9-D7C6-4B25-974D-0F8D0F69CE77}"/>
              </a:ext>
            </a:extLst>
          </p:cNvPr>
          <p:cNvSpPr/>
          <p:nvPr userDrawn="1"/>
        </p:nvSpPr>
        <p:spPr>
          <a:xfrm>
            <a:off x="-2815390" y="6238373"/>
            <a:ext cx="541421" cy="469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椭圆 11">
            <a:extLst>
              <a:ext uri="{FF2B5EF4-FFF2-40B4-BE49-F238E27FC236}">
                <a16:creationId xmlns="" xmlns:a16="http://schemas.microsoft.com/office/drawing/2014/main" id="{10D0A113-7DB6-4BA2-B555-D5554E2C8570}"/>
              </a:ext>
            </a:extLst>
          </p:cNvPr>
          <p:cNvSpPr/>
          <p:nvPr userDrawn="1"/>
        </p:nvSpPr>
        <p:spPr>
          <a:xfrm>
            <a:off x="10762246" y="-1251285"/>
            <a:ext cx="541421" cy="469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椭圆 12">
            <a:extLst>
              <a:ext uri="{FF2B5EF4-FFF2-40B4-BE49-F238E27FC236}">
                <a16:creationId xmlns="" xmlns:a16="http://schemas.microsoft.com/office/drawing/2014/main" id="{4B29EA51-0C54-44AE-9BAB-5641E8DDD2F8}"/>
              </a:ext>
            </a:extLst>
          </p:cNvPr>
          <p:cNvSpPr/>
          <p:nvPr userDrawn="1"/>
        </p:nvSpPr>
        <p:spPr>
          <a:xfrm>
            <a:off x="10762246" y="6238373"/>
            <a:ext cx="541421" cy="469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9" r:id="rId3"/>
    <p:sldLayoutId id="2147483662" r:id="rId4"/>
    <p:sldLayoutId id="2147483655" r:id="rId5"/>
    <p:sldLayoutId id="2147483661" r:id="rId6"/>
    <p:sldLayoutId id="2147483670" r:id="rId7"/>
  </p:sldLayoutIdLst>
  <p:timing>
    <p:tnLst>
      <p:par>
        <p:cTn id="1" dur="indefinite" restart="never" nodeType="tmRoot"/>
      </p:par>
    </p:tnLst>
  </p:timing>
  <p:hf hdr="0" dt="0"/>
  <p:txStyles>
    <p:titleStyle>
      <a:lvl1pPr algn="l" defTabSz="685766"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12" userDrawn="1">
          <p15:clr>
            <a:srgbClr val="F26B43"/>
          </p15:clr>
        </p15:guide>
        <p15:guide id="5" orient="horz" pos="3931" userDrawn="1">
          <p15:clr>
            <a:srgbClr val="F26B43"/>
          </p15:clr>
        </p15:guide>
        <p15:guide id="6" orient="horz" pos="38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2023/4/18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37305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FBDF4A15-4DA5-45D1-AA79-F9F33A6B6F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5894195" y="3313932"/>
            <a:ext cx="3430781" cy="1992261"/>
          </a:xfrm>
          <a:prstGeom prst="rect">
            <a:avLst/>
          </a:prstGeom>
        </p:spPr>
      </p:pic>
      <p:pic>
        <p:nvPicPr>
          <p:cNvPr id="16" name="图片 15">
            <a:extLst>
              <a:ext uri="{FF2B5EF4-FFF2-40B4-BE49-F238E27FC236}">
                <a16:creationId xmlns="" xmlns:a16="http://schemas.microsoft.com/office/drawing/2014/main" id="{D18FDD6F-D2A2-4D83-8BD4-E7B56B89A7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3868" y="-1"/>
            <a:ext cx="3520131" cy="3028951"/>
          </a:xfrm>
          <a:custGeom>
            <a:avLst/>
            <a:gdLst>
              <a:gd name="connsiteX0" fmla="*/ 0 w 4138863"/>
              <a:gd name="connsiteY0" fmla="*/ 0 h 3561348"/>
              <a:gd name="connsiteX1" fmla="*/ 4138863 w 4138863"/>
              <a:gd name="connsiteY1" fmla="*/ 0 h 3561348"/>
              <a:gd name="connsiteX2" fmla="*/ 4138863 w 4138863"/>
              <a:gd name="connsiteY2" fmla="*/ 3561348 h 3561348"/>
              <a:gd name="connsiteX3" fmla="*/ 1141664 w 4138863"/>
              <a:gd name="connsiteY3" fmla="*/ 3561348 h 3561348"/>
              <a:gd name="connsiteX4" fmla="*/ 1141664 w 4138863"/>
              <a:gd name="connsiteY4" fmla="*/ 2400300 h 3561348"/>
              <a:gd name="connsiteX5" fmla="*/ 0 w 4138863"/>
              <a:gd name="connsiteY5" fmla="*/ 2400300 h 356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8863" h="3561348">
                <a:moveTo>
                  <a:pt x="0" y="0"/>
                </a:moveTo>
                <a:lnTo>
                  <a:pt x="4138863" y="0"/>
                </a:lnTo>
                <a:lnTo>
                  <a:pt x="4138863" y="3561348"/>
                </a:lnTo>
                <a:lnTo>
                  <a:pt x="1141664" y="3561348"/>
                </a:lnTo>
                <a:lnTo>
                  <a:pt x="1141664" y="2400300"/>
                </a:lnTo>
                <a:lnTo>
                  <a:pt x="0" y="2400300"/>
                </a:lnTo>
                <a:close/>
              </a:path>
            </a:pathLst>
          </a:custGeom>
        </p:spPr>
      </p:pic>
      <p:pic>
        <p:nvPicPr>
          <p:cNvPr id="12" name="图片 11" descr="图片包含 人员&#10;&#10;自动生成的说明">
            <a:extLst>
              <a:ext uri="{FF2B5EF4-FFF2-40B4-BE49-F238E27FC236}">
                <a16:creationId xmlns="" xmlns:a16="http://schemas.microsoft.com/office/drawing/2014/main" id="{376269F0-1494-4A08-8433-8B47D22C62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6875042" y="847726"/>
            <a:ext cx="2261939" cy="4295775"/>
          </a:xfrm>
          <a:prstGeom prst="rect">
            <a:avLst/>
          </a:prstGeom>
        </p:spPr>
      </p:pic>
      <p:pic>
        <p:nvPicPr>
          <p:cNvPr id="18" name="图片 17" descr="图片包含 物体&#10;&#10;自动生成的说明">
            <a:extLst>
              <a:ext uri="{FF2B5EF4-FFF2-40B4-BE49-F238E27FC236}">
                <a16:creationId xmlns="" xmlns:a16="http://schemas.microsoft.com/office/drawing/2014/main" id="{FDD02A39-601A-4A89-ACCA-AB99322A14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7217" y="523505"/>
            <a:ext cx="3905251" cy="1495056"/>
          </a:xfrm>
          <a:prstGeom prst="rect">
            <a:avLst/>
          </a:prstGeom>
        </p:spPr>
      </p:pic>
      <p:pic>
        <p:nvPicPr>
          <p:cNvPr id="11" name="图片 10" descr="图片包含 物体&#10;&#10;自动生成的说明">
            <a:extLst>
              <a:ext uri="{FF2B5EF4-FFF2-40B4-BE49-F238E27FC236}">
                <a16:creationId xmlns="" xmlns:a16="http://schemas.microsoft.com/office/drawing/2014/main" id="{33270294-AFAD-48CE-89ED-B1ACD55782D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23727" y="1523288"/>
            <a:ext cx="3905251" cy="1495056"/>
          </a:xfrm>
          <a:prstGeom prst="rect">
            <a:avLst/>
          </a:prstGeom>
        </p:spPr>
      </p:pic>
      <p:pic>
        <p:nvPicPr>
          <p:cNvPr id="5" name="图片 4" descr="图片包含 冒烟&#10;&#10;自动生成的说明">
            <a:extLst>
              <a:ext uri="{FF2B5EF4-FFF2-40B4-BE49-F238E27FC236}">
                <a16:creationId xmlns="" xmlns:a16="http://schemas.microsoft.com/office/drawing/2014/main" id="{A753CADD-F89E-4890-9F2E-4063C5E93E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422468" y="695659"/>
            <a:ext cx="2940358" cy="990398"/>
          </a:xfrm>
          <a:prstGeom prst="rect">
            <a:avLst/>
          </a:prstGeom>
        </p:spPr>
      </p:pic>
      <p:pic>
        <p:nvPicPr>
          <p:cNvPr id="13" name="图片 12" descr="图片包含 冒烟&#10;&#10;自动生成的说明">
            <a:extLst>
              <a:ext uri="{FF2B5EF4-FFF2-40B4-BE49-F238E27FC236}">
                <a16:creationId xmlns="" xmlns:a16="http://schemas.microsoft.com/office/drawing/2014/main" id="{F07FC2E7-A02B-498C-BD01-7FCEFEB4B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419225" y="1698991"/>
            <a:ext cx="1895475" cy="990398"/>
          </a:xfrm>
          <a:prstGeom prst="rect">
            <a:avLst/>
          </a:prstGeom>
        </p:spPr>
      </p:pic>
      <p:pic>
        <p:nvPicPr>
          <p:cNvPr id="15" name="图片 14" descr="图片包含 点亮, 浅色, 深色&#10;&#10;自动生成的说明">
            <a:extLst>
              <a:ext uri="{FF2B5EF4-FFF2-40B4-BE49-F238E27FC236}">
                <a16:creationId xmlns="" xmlns:a16="http://schemas.microsoft.com/office/drawing/2014/main" id="{B3C697B6-B1DA-46C5-995F-C16D330B38F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0" y="3388500"/>
            <a:ext cx="8915400" cy="1755001"/>
          </a:xfrm>
          <a:prstGeom prst="rect">
            <a:avLst/>
          </a:prstGeom>
        </p:spPr>
      </p:pic>
      <p:grpSp>
        <p:nvGrpSpPr>
          <p:cNvPr id="4" name="组合 3">
            <a:extLst>
              <a:ext uri="{FF2B5EF4-FFF2-40B4-BE49-F238E27FC236}">
                <a16:creationId xmlns="" xmlns:a16="http://schemas.microsoft.com/office/drawing/2014/main" id="{E1E59DA3-7986-4F2A-A779-E140F6A75D08}"/>
              </a:ext>
            </a:extLst>
          </p:cNvPr>
          <p:cNvGrpSpPr/>
          <p:nvPr/>
        </p:nvGrpSpPr>
        <p:grpSpPr>
          <a:xfrm>
            <a:off x="506186" y="3002203"/>
            <a:ext cx="4620986" cy="424397"/>
            <a:chOff x="673369" y="4002937"/>
            <a:chExt cx="6508634" cy="565862"/>
          </a:xfrm>
        </p:grpSpPr>
        <p:sp>
          <p:nvSpPr>
            <p:cNvPr id="2" name="矩形 1">
              <a:extLst>
                <a:ext uri="{FF2B5EF4-FFF2-40B4-BE49-F238E27FC236}">
                  <a16:creationId xmlns="" xmlns:a16="http://schemas.microsoft.com/office/drawing/2014/main" id="{229F93EB-CB40-42B1-85EB-5D87CCD1A079}"/>
                </a:ext>
              </a:extLst>
            </p:cNvPr>
            <p:cNvSpPr/>
            <p:nvPr/>
          </p:nvSpPr>
          <p:spPr>
            <a:xfrm>
              <a:off x="673369" y="4002937"/>
              <a:ext cx="6489431" cy="553997"/>
            </a:xfrm>
            <a:prstGeom prst="rect">
              <a:avLst/>
            </a:prstGeom>
            <a:ln>
              <a:solidFill>
                <a:srgbClr val="CF1203"/>
              </a:solidFill>
            </a:ln>
          </p:spPr>
          <p:txBody>
            <a:bodyPr wrap="square">
              <a:spAutoFit/>
            </a:bodyPr>
            <a:lstStyle/>
            <a:p>
              <a:pPr algn="ctr"/>
              <a:r>
                <a:rPr lang="en-US" altLang="zh-CN" sz="2100" b="1" dirty="0" smtClean="0">
                  <a:solidFill>
                    <a:srgbClr val="CF1203"/>
                  </a:solidFill>
                </a:rPr>
                <a:t>3</a:t>
              </a:r>
              <a:r>
                <a:rPr lang="zh-CN" altLang="en-US" sz="2100" b="1" dirty="0">
                  <a:solidFill>
                    <a:srgbClr val="CF1203"/>
                  </a:solidFill>
                </a:rPr>
                <a:t>月</a:t>
              </a:r>
              <a:r>
                <a:rPr lang="en-US" altLang="zh-CN" sz="2100" b="1" dirty="0">
                  <a:solidFill>
                    <a:srgbClr val="CF1203"/>
                  </a:solidFill>
                </a:rPr>
                <a:t>5</a:t>
              </a:r>
              <a:r>
                <a:rPr lang="zh-CN" altLang="en-US" sz="2100" b="1" dirty="0">
                  <a:solidFill>
                    <a:srgbClr val="CF1203"/>
                  </a:solidFill>
                </a:rPr>
                <a:t>日学习雷锋纪念日 </a:t>
              </a:r>
            </a:p>
          </p:txBody>
        </p:sp>
        <p:sp>
          <p:nvSpPr>
            <p:cNvPr id="19" name="quotation-right-mark_32194">
              <a:extLst>
                <a:ext uri="{FF2B5EF4-FFF2-40B4-BE49-F238E27FC236}">
                  <a16:creationId xmlns="" xmlns:a16="http://schemas.microsoft.com/office/drawing/2014/main" id="{4747E5EC-1881-4140-B6B6-F51ECBC231DE}"/>
                </a:ext>
              </a:extLst>
            </p:cNvPr>
            <p:cNvSpPr>
              <a:spLocks noChangeAspect="1"/>
            </p:cNvSpPr>
            <p:nvPr/>
          </p:nvSpPr>
          <p:spPr bwMode="auto">
            <a:xfrm>
              <a:off x="6572318" y="4002937"/>
              <a:ext cx="609685" cy="565862"/>
            </a:xfrm>
            <a:custGeom>
              <a:avLst/>
              <a:gdLst>
                <a:gd name="T0" fmla="*/ 2650 w 4654"/>
                <a:gd name="T1" fmla="*/ 4135 h 4326"/>
                <a:gd name="T2" fmla="*/ 2650 w 4654"/>
                <a:gd name="T3" fmla="*/ 3359 h 4326"/>
                <a:gd name="T4" fmla="*/ 2841 w 4654"/>
                <a:gd name="T5" fmla="*/ 3168 h 4326"/>
                <a:gd name="T6" fmla="*/ 3450 w 4654"/>
                <a:gd name="T7" fmla="*/ 2022 h 4326"/>
                <a:gd name="T8" fmla="*/ 2841 w 4654"/>
                <a:gd name="T9" fmla="*/ 2022 h 4326"/>
                <a:gd name="T10" fmla="*/ 2650 w 4654"/>
                <a:gd name="T11" fmla="*/ 1831 h 4326"/>
                <a:gd name="T12" fmla="*/ 2650 w 4654"/>
                <a:gd name="T13" fmla="*/ 191 h 4326"/>
                <a:gd name="T14" fmla="*/ 2841 w 4654"/>
                <a:gd name="T15" fmla="*/ 1 h 4326"/>
                <a:gd name="T16" fmla="*/ 4464 w 4654"/>
                <a:gd name="T17" fmla="*/ 1 h 4326"/>
                <a:gd name="T18" fmla="*/ 4654 w 4654"/>
                <a:gd name="T19" fmla="*/ 191 h 4326"/>
                <a:gd name="T20" fmla="*/ 4654 w 4654"/>
                <a:gd name="T21" fmla="*/ 1831 h 4326"/>
                <a:gd name="T22" fmla="*/ 4545 w 4654"/>
                <a:gd name="T23" fmla="*/ 2826 h 4326"/>
                <a:gd name="T24" fmla="*/ 4207 w 4654"/>
                <a:gd name="T25" fmla="*/ 3613 h 4326"/>
                <a:gd name="T26" fmla="*/ 3631 w 4654"/>
                <a:gd name="T27" fmla="*/ 4139 h 4326"/>
                <a:gd name="T28" fmla="*/ 2841 w 4654"/>
                <a:gd name="T29" fmla="*/ 4326 h 4326"/>
                <a:gd name="T30" fmla="*/ 2650 w 4654"/>
                <a:gd name="T31" fmla="*/ 4135 h 4326"/>
                <a:gd name="T32" fmla="*/ 191 w 4654"/>
                <a:gd name="T33" fmla="*/ 3168 h 4326"/>
                <a:gd name="T34" fmla="*/ 0 w 4654"/>
                <a:gd name="T35" fmla="*/ 3358 h 4326"/>
                <a:gd name="T36" fmla="*/ 0 w 4654"/>
                <a:gd name="T37" fmla="*/ 4135 h 4326"/>
                <a:gd name="T38" fmla="*/ 191 w 4654"/>
                <a:gd name="T39" fmla="*/ 4326 h 4326"/>
                <a:gd name="T40" fmla="*/ 981 w 4654"/>
                <a:gd name="T41" fmla="*/ 4139 h 4326"/>
                <a:gd name="T42" fmla="*/ 1556 w 4654"/>
                <a:gd name="T43" fmla="*/ 3613 h 4326"/>
                <a:gd name="T44" fmla="*/ 1895 w 4654"/>
                <a:gd name="T45" fmla="*/ 2826 h 4326"/>
                <a:gd name="T46" fmla="*/ 2004 w 4654"/>
                <a:gd name="T47" fmla="*/ 1831 h 4326"/>
                <a:gd name="T48" fmla="*/ 2004 w 4654"/>
                <a:gd name="T49" fmla="*/ 191 h 4326"/>
                <a:gd name="T50" fmla="*/ 1813 w 4654"/>
                <a:gd name="T51" fmla="*/ 0 h 4326"/>
                <a:gd name="T52" fmla="*/ 191 w 4654"/>
                <a:gd name="T53" fmla="*/ 0 h 4326"/>
                <a:gd name="T54" fmla="*/ 0 w 4654"/>
                <a:gd name="T55" fmla="*/ 191 h 4326"/>
                <a:gd name="T56" fmla="*/ 0 w 4654"/>
                <a:gd name="T57" fmla="*/ 1831 h 4326"/>
                <a:gd name="T58" fmla="*/ 191 w 4654"/>
                <a:gd name="T59" fmla="*/ 2022 h 4326"/>
                <a:gd name="T60" fmla="*/ 791 w 4654"/>
                <a:gd name="T61" fmla="*/ 2022 h 4326"/>
                <a:gd name="T62" fmla="*/ 191 w 4654"/>
                <a:gd name="T63" fmla="*/ 3168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4" h="4326">
                  <a:moveTo>
                    <a:pt x="2650" y="4135"/>
                  </a:moveTo>
                  <a:lnTo>
                    <a:pt x="2650" y="3359"/>
                  </a:lnTo>
                  <a:cubicBezTo>
                    <a:pt x="2650" y="3253"/>
                    <a:pt x="2736" y="3168"/>
                    <a:pt x="2841" y="3168"/>
                  </a:cubicBezTo>
                  <a:cubicBezTo>
                    <a:pt x="3217" y="3168"/>
                    <a:pt x="3421" y="2783"/>
                    <a:pt x="3450" y="2022"/>
                  </a:cubicBezTo>
                  <a:lnTo>
                    <a:pt x="2841" y="2022"/>
                  </a:lnTo>
                  <a:cubicBezTo>
                    <a:pt x="2736" y="2022"/>
                    <a:pt x="2650" y="1936"/>
                    <a:pt x="2650" y="1831"/>
                  </a:cubicBezTo>
                  <a:lnTo>
                    <a:pt x="2650" y="191"/>
                  </a:lnTo>
                  <a:cubicBezTo>
                    <a:pt x="2650" y="86"/>
                    <a:pt x="2736" y="1"/>
                    <a:pt x="2841" y="1"/>
                  </a:cubicBezTo>
                  <a:lnTo>
                    <a:pt x="4464" y="1"/>
                  </a:lnTo>
                  <a:cubicBezTo>
                    <a:pt x="4569" y="1"/>
                    <a:pt x="4654" y="86"/>
                    <a:pt x="4654" y="191"/>
                  </a:cubicBezTo>
                  <a:lnTo>
                    <a:pt x="4654" y="1831"/>
                  </a:lnTo>
                  <a:cubicBezTo>
                    <a:pt x="4654" y="2196"/>
                    <a:pt x="4618" y="2530"/>
                    <a:pt x="4545" y="2826"/>
                  </a:cubicBezTo>
                  <a:cubicBezTo>
                    <a:pt x="4471" y="3129"/>
                    <a:pt x="4357" y="3394"/>
                    <a:pt x="4207" y="3613"/>
                  </a:cubicBezTo>
                  <a:cubicBezTo>
                    <a:pt x="4052" y="3839"/>
                    <a:pt x="3858" y="4016"/>
                    <a:pt x="3631" y="4139"/>
                  </a:cubicBezTo>
                  <a:cubicBezTo>
                    <a:pt x="3403" y="4263"/>
                    <a:pt x="3137" y="4326"/>
                    <a:pt x="2841" y="4326"/>
                  </a:cubicBezTo>
                  <a:cubicBezTo>
                    <a:pt x="2736" y="4326"/>
                    <a:pt x="2650" y="4241"/>
                    <a:pt x="2650" y="4135"/>
                  </a:cubicBezTo>
                  <a:close/>
                  <a:moveTo>
                    <a:pt x="191" y="3168"/>
                  </a:moveTo>
                  <a:cubicBezTo>
                    <a:pt x="85" y="3168"/>
                    <a:pt x="0" y="3253"/>
                    <a:pt x="0" y="3358"/>
                  </a:cubicBezTo>
                  <a:lnTo>
                    <a:pt x="0" y="4135"/>
                  </a:lnTo>
                  <a:cubicBezTo>
                    <a:pt x="0" y="4241"/>
                    <a:pt x="85" y="4326"/>
                    <a:pt x="191" y="4326"/>
                  </a:cubicBezTo>
                  <a:cubicBezTo>
                    <a:pt x="486" y="4326"/>
                    <a:pt x="752" y="4263"/>
                    <a:pt x="981" y="4139"/>
                  </a:cubicBezTo>
                  <a:cubicBezTo>
                    <a:pt x="1208" y="4016"/>
                    <a:pt x="1402" y="3839"/>
                    <a:pt x="1556" y="3613"/>
                  </a:cubicBezTo>
                  <a:cubicBezTo>
                    <a:pt x="1707" y="3394"/>
                    <a:pt x="1821" y="3129"/>
                    <a:pt x="1895" y="2826"/>
                  </a:cubicBezTo>
                  <a:cubicBezTo>
                    <a:pt x="1967" y="2530"/>
                    <a:pt x="2004" y="2195"/>
                    <a:pt x="2004" y="1831"/>
                  </a:cubicBezTo>
                  <a:lnTo>
                    <a:pt x="2004" y="191"/>
                  </a:lnTo>
                  <a:cubicBezTo>
                    <a:pt x="2004" y="86"/>
                    <a:pt x="1919" y="0"/>
                    <a:pt x="1813" y="0"/>
                  </a:cubicBezTo>
                  <a:lnTo>
                    <a:pt x="191" y="0"/>
                  </a:lnTo>
                  <a:cubicBezTo>
                    <a:pt x="85" y="0"/>
                    <a:pt x="0" y="86"/>
                    <a:pt x="0" y="191"/>
                  </a:cubicBezTo>
                  <a:lnTo>
                    <a:pt x="0" y="1831"/>
                  </a:lnTo>
                  <a:cubicBezTo>
                    <a:pt x="0" y="1936"/>
                    <a:pt x="85" y="2022"/>
                    <a:pt x="191" y="2022"/>
                  </a:cubicBezTo>
                  <a:lnTo>
                    <a:pt x="791" y="2022"/>
                  </a:lnTo>
                  <a:cubicBezTo>
                    <a:pt x="763" y="2782"/>
                    <a:pt x="561" y="3168"/>
                    <a:pt x="191" y="3168"/>
                  </a:cubicBezTo>
                  <a:close/>
                </a:path>
              </a:pathLst>
            </a:custGeom>
            <a:solidFill>
              <a:srgbClr val="CF1203"/>
            </a:solidFill>
            <a:ln>
              <a:noFill/>
            </a:ln>
          </p:spPr>
        </p:sp>
        <p:sp>
          <p:nvSpPr>
            <p:cNvPr id="20" name="quotation-mark_32371">
              <a:extLst>
                <a:ext uri="{FF2B5EF4-FFF2-40B4-BE49-F238E27FC236}">
                  <a16:creationId xmlns="" xmlns:a16="http://schemas.microsoft.com/office/drawing/2014/main" id="{56DD1099-FBF4-45F9-BE10-7AFC68637472}"/>
                </a:ext>
              </a:extLst>
            </p:cNvPr>
            <p:cNvSpPr>
              <a:spLocks noChangeAspect="1"/>
            </p:cNvSpPr>
            <p:nvPr/>
          </p:nvSpPr>
          <p:spPr bwMode="auto">
            <a:xfrm>
              <a:off x="702323" y="4002937"/>
              <a:ext cx="609685" cy="565862"/>
            </a:xfrm>
            <a:custGeom>
              <a:avLst/>
              <a:gdLst>
                <a:gd name="T0" fmla="*/ 2004 w 4654"/>
                <a:gd name="T1" fmla="*/ 191 h 4326"/>
                <a:gd name="T2" fmla="*/ 2004 w 4654"/>
                <a:gd name="T3" fmla="*/ 968 h 4326"/>
                <a:gd name="T4" fmla="*/ 1813 w 4654"/>
                <a:gd name="T5" fmla="*/ 1158 h 4326"/>
                <a:gd name="T6" fmla="*/ 1205 w 4654"/>
                <a:gd name="T7" fmla="*/ 2305 h 4326"/>
                <a:gd name="T8" fmla="*/ 1813 w 4654"/>
                <a:gd name="T9" fmla="*/ 2305 h 4326"/>
                <a:gd name="T10" fmla="*/ 2004 w 4654"/>
                <a:gd name="T11" fmla="*/ 2495 h 4326"/>
                <a:gd name="T12" fmla="*/ 2004 w 4654"/>
                <a:gd name="T13" fmla="*/ 4135 h 4326"/>
                <a:gd name="T14" fmla="*/ 1813 w 4654"/>
                <a:gd name="T15" fmla="*/ 4326 h 4326"/>
                <a:gd name="T16" fmla="*/ 191 w 4654"/>
                <a:gd name="T17" fmla="*/ 4326 h 4326"/>
                <a:gd name="T18" fmla="*/ 0 w 4654"/>
                <a:gd name="T19" fmla="*/ 4135 h 4326"/>
                <a:gd name="T20" fmla="*/ 0 w 4654"/>
                <a:gd name="T21" fmla="*/ 2495 h 4326"/>
                <a:gd name="T22" fmla="*/ 109 w 4654"/>
                <a:gd name="T23" fmla="*/ 1501 h 4326"/>
                <a:gd name="T24" fmla="*/ 448 w 4654"/>
                <a:gd name="T25" fmla="*/ 713 h 4326"/>
                <a:gd name="T26" fmla="*/ 1023 w 4654"/>
                <a:gd name="T27" fmla="*/ 187 h 4326"/>
                <a:gd name="T28" fmla="*/ 1813 w 4654"/>
                <a:gd name="T29" fmla="*/ 0 h 4326"/>
                <a:gd name="T30" fmla="*/ 2004 w 4654"/>
                <a:gd name="T31" fmla="*/ 191 h 4326"/>
                <a:gd name="T32" fmla="*/ 4464 w 4654"/>
                <a:gd name="T33" fmla="*/ 1158 h 4326"/>
                <a:gd name="T34" fmla="*/ 4654 w 4654"/>
                <a:gd name="T35" fmla="*/ 968 h 4326"/>
                <a:gd name="T36" fmla="*/ 4654 w 4654"/>
                <a:gd name="T37" fmla="*/ 191 h 4326"/>
                <a:gd name="T38" fmla="*/ 4464 w 4654"/>
                <a:gd name="T39" fmla="*/ 0 h 4326"/>
                <a:gd name="T40" fmla="*/ 3674 w 4654"/>
                <a:gd name="T41" fmla="*/ 187 h 4326"/>
                <a:gd name="T42" fmla="*/ 3098 w 4654"/>
                <a:gd name="T43" fmla="*/ 713 h 4326"/>
                <a:gd name="T44" fmla="*/ 2759 w 4654"/>
                <a:gd name="T45" fmla="*/ 1501 h 4326"/>
                <a:gd name="T46" fmla="*/ 2650 w 4654"/>
                <a:gd name="T47" fmla="*/ 2495 h 4326"/>
                <a:gd name="T48" fmla="*/ 2650 w 4654"/>
                <a:gd name="T49" fmla="*/ 4135 h 4326"/>
                <a:gd name="T50" fmla="*/ 2841 w 4654"/>
                <a:gd name="T51" fmla="*/ 4326 h 4326"/>
                <a:gd name="T52" fmla="*/ 4464 w 4654"/>
                <a:gd name="T53" fmla="*/ 4326 h 4326"/>
                <a:gd name="T54" fmla="*/ 4654 w 4654"/>
                <a:gd name="T55" fmla="*/ 4135 h 4326"/>
                <a:gd name="T56" fmla="*/ 4654 w 4654"/>
                <a:gd name="T57" fmla="*/ 2495 h 4326"/>
                <a:gd name="T58" fmla="*/ 4464 w 4654"/>
                <a:gd name="T59" fmla="*/ 2305 h 4326"/>
                <a:gd name="T60" fmla="*/ 3864 w 4654"/>
                <a:gd name="T61" fmla="*/ 2305 h 4326"/>
                <a:gd name="T62" fmla="*/ 4464 w 4654"/>
                <a:gd name="T63" fmla="*/ 1158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4" h="4326">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rgbClr val="CF1203"/>
            </a:solidFill>
            <a:ln>
              <a:noFill/>
            </a:ln>
          </p:spPr>
        </p:sp>
      </p:grpSp>
    </p:spTree>
    <p:extLst>
      <p:ext uri="{BB962C8B-B14F-4D97-AF65-F5344CB8AC3E}">
        <p14:creationId xmlns:p14="http://schemas.microsoft.com/office/powerpoint/2010/main" val="1962174990"/>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anim calcmode="lin" valueType="num">
                                      <p:cBhvr>
                                        <p:cTn id="19" dur="750" fill="hold"/>
                                        <p:tgtEl>
                                          <p:spTgt spid="14"/>
                                        </p:tgtEl>
                                        <p:attrNameLst>
                                          <p:attrName>ppt_x</p:attrName>
                                        </p:attrNameLst>
                                      </p:cBhvr>
                                      <p:tavLst>
                                        <p:tav tm="0">
                                          <p:val>
                                            <p:strVal val="#ppt_x"/>
                                          </p:val>
                                        </p:tav>
                                        <p:tav tm="100000">
                                          <p:val>
                                            <p:strVal val="#ppt_x"/>
                                          </p:val>
                                        </p:tav>
                                      </p:tavLst>
                                    </p:anim>
                                    <p:anim calcmode="lin" valueType="num">
                                      <p:cBhvr>
                                        <p:cTn id="20" dur="75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0-#ppt_w/2"/>
                                          </p:val>
                                        </p:tav>
                                        <p:tav tm="100000">
                                          <p:val>
                                            <p:strVal val="#ppt_x"/>
                                          </p:val>
                                        </p:tav>
                                      </p:tavLst>
                                    </p:anim>
                                    <p:anim calcmode="lin" valueType="num">
                                      <p:cBhvr additive="base">
                                        <p:cTn id="30" dur="750" fill="hold"/>
                                        <p:tgtEl>
                                          <p:spTgt spid="1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750" fill="hold"/>
                                        <p:tgtEl>
                                          <p:spTgt spid="11"/>
                                        </p:tgtEl>
                                        <p:attrNameLst>
                                          <p:attrName>ppt_x</p:attrName>
                                        </p:attrNameLst>
                                      </p:cBhvr>
                                      <p:tavLst>
                                        <p:tav tm="0">
                                          <p:val>
                                            <p:strVal val="1+#ppt_w/2"/>
                                          </p:val>
                                        </p:tav>
                                        <p:tav tm="100000">
                                          <p:val>
                                            <p:strVal val="#ppt_x"/>
                                          </p:val>
                                        </p:tav>
                                      </p:tavLst>
                                    </p:anim>
                                    <p:anim calcmode="lin" valueType="num">
                                      <p:cBhvr additive="base">
                                        <p:cTn id="34" dur="75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250"/>
                            </p:stCondLst>
                            <p:childTnLst>
                              <p:par>
                                <p:cTn id="36" presetID="10" presetClass="entr" presetSubtype="0"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750"/>
                                        <p:tgtEl>
                                          <p:spTgt spid="13"/>
                                        </p:tgtEl>
                                      </p:cBhvr>
                                    </p:animEffect>
                                  </p:childTnLst>
                                </p:cTn>
                              </p:par>
                            </p:childTnLst>
                          </p:cTn>
                        </p:par>
                        <p:par>
                          <p:cTn id="42" fill="hold">
                            <p:stCondLst>
                              <p:cond delay="3000"/>
                            </p:stCondLst>
                            <p:childTnLst>
                              <p:par>
                                <p:cTn id="43" presetID="55"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strVal val="#ppt_w*0.70"/>
                                          </p:val>
                                        </p:tav>
                                        <p:tav tm="100000">
                                          <p:val>
                                            <p:strVal val="#ppt_w"/>
                                          </p:val>
                                        </p:tav>
                                      </p:tavLst>
                                    </p:anim>
                                    <p:anim calcmode="lin" valueType="num">
                                      <p:cBhvr>
                                        <p:cTn id="46" dur="750" fill="hold"/>
                                        <p:tgtEl>
                                          <p:spTgt spid="4"/>
                                        </p:tgtEl>
                                        <p:attrNameLst>
                                          <p:attrName>ppt_h</p:attrName>
                                        </p:attrNameLst>
                                      </p:cBhvr>
                                      <p:tavLst>
                                        <p:tav tm="0">
                                          <p:val>
                                            <p:strVal val="#ppt_h"/>
                                          </p:val>
                                        </p:tav>
                                        <p:tav tm="100000">
                                          <p:val>
                                            <p:strVal val="#ppt_h"/>
                                          </p:val>
                                        </p:tav>
                                      </p:tavLst>
                                    </p:anim>
                                    <p:animEffect transition="in" filter="fade">
                                      <p:cBhvr>
                                        <p:cTn id="4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FBDF4A15-4DA5-45D1-AA79-F9F33A6B6F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5894195" y="3313932"/>
            <a:ext cx="3430781" cy="1992261"/>
          </a:xfrm>
          <a:prstGeom prst="rect">
            <a:avLst/>
          </a:prstGeom>
        </p:spPr>
      </p:pic>
      <p:pic>
        <p:nvPicPr>
          <p:cNvPr id="16" name="图片 15">
            <a:extLst>
              <a:ext uri="{FF2B5EF4-FFF2-40B4-BE49-F238E27FC236}">
                <a16:creationId xmlns="" xmlns:a16="http://schemas.microsoft.com/office/drawing/2014/main" id="{D18FDD6F-D2A2-4D83-8BD4-E7B56B89A7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3868" y="-1"/>
            <a:ext cx="3520131" cy="3028951"/>
          </a:xfrm>
          <a:custGeom>
            <a:avLst/>
            <a:gdLst>
              <a:gd name="connsiteX0" fmla="*/ 0 w 4138863"/>
              <a:gd name="connsiteY0" fmla="*/ 0 h 3561348"/>
              <a:gd name="connsiteX1" fmla="*/ 4138863 w 4138863"/>
              <a:gd name="connsiteY1" fmla="*/ 0 h 3561348"/>
              <a:gd name="connsiteX2" fmla="*/ 4138863 w 4138863"/>
              <a:gd name="connsiteY2" fmla="*/ 3561348 h 3561348"/>
              <a:gd name="connsiteX3" fmla="*/ 1141664 w 4138863"/>
              <a:gd name="connsiteY3" fmla="*/ 3561348 h 3561348"/>
              <a:gd name="connsiteX4" fmla="*/ 1141664 w 4138863"/>
              <a:gd name="connsiteY4" fmla="*/ 2400300 h 3561348"/>
              <a:gd name="connsiteX5" fmla="*/ 0 w 4138863"/>
              <a:gd name="connsiteY5" fmla="*/ 2400300 h 356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8863" h="3561348">
                <a:moveTo>
                  <a:pt x="0" y="0"/>
                </a:moveTo>
                <a:lnTo>
                  <a:pt x="4138863" y="0"/>
                </a:lnTo>
                <a:lnTo>
                  <a:pt x="4138863" y="3561348"/>
                </a:lnTo>
                <a:lnTo>
                  <a:pt x="1141664" y="3561348"/>
                </a:lnTo>
                <a:lnTo>
                  <a:pt x="1141664" y="2400300"/>
                </a:lnTo>
                <a:lnTo>
                  <a:pt x="0" y="2400300"/>
                </a:lnTo>
                <a:close/>
              </a:path>
            </a:pathLst>
          </a:custGeom>
        </p:spPr>
      </p:pic>
      <p:pic>
        <p:nvPicPr>
          <p:cNvPr id="12" name="图片 11" descr="图片包含 人员&#10;&#10;自动生成的说明">
            <a:extLst>
              <a:ext uri="{FF2B5EF4-FFF2-40B4-BE49-F238E27FC236}">
                <a16:creationId xmlns="" xmlns:a16="http://schemas.microsoft.com/office/drawing/2014/main" id="{376269F0-1494-4A08-8433-8B47D22C62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6875042" y="847726"/>
            <a:ext cx="2261939" cy="4295775"/>
          </a:xfrm>
          <a:prstGeom prst="rect">
            <a:avLst/>
          </a:prstGeom>
        </p:spPr>
      </p:pic>
      <p:pic>
        <p:nvPicPr>
          <p:cNvPr id="15" name="图片 14" descr="图片包含 点亮, 浅色, 深色&#10;&#10;自动生成的说明">
            <a:extLst>
              <a:ext uri="{FF2B5EF4-FFF2-40B4-BE49-F238E27FC236}">
                <a16:creationId xmlns="" xmlns:a16="http://schemas.microsoft.com/office/drawing/2014/main" id="{B3C697B6-B1DA-46C5-995F-C16D330B38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3388500"/>
            <a:ext cx="8915400" cy="1755001"/>
          </a:xfrm>
          <a:prstGeom prst="rect">
            <a:avLst/>
          </a:prstGeom>
        </p:spPr>
      </p:pic>
      <p:pic>
        <p:nvPicPr>
          <p:cNvPr id="21" name="图片 20">
            <a:extLst>
              <a:ext uri="{FF2B5EF4-FFF2-40B4-BE49-F238E27FC236}">
                <a16:creationId xmlns="" xmlns:a16="http://schemas.microsoft.com/office/drawing/2014/main" id="{F8788DB7-6E14-4454-ACA2-4D3B9B1965B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2444" y="1913690"/>
            <a:ext cx="5920978" cy="1337037"/>
          </a:xfrm>
          <a:prstGeom prst="rect">
            <a:avLst/>
          </a:prstGeom>
        </p:spPr>
      </p:pic>
      <p:grpSp>
        <p:nvGrpSpPr>
          <p:cNvPr id="22" name="组合 21">
            <a:extLst>
              <a:ext uri="{FF2B5EF4-FFF2-40B4-BE49-F238E27FC236}">
                <a16:creationId xmlns="" xmlns:a16="http://schemas.microsoft.com/office/drawing/2014/main" id="{F7F0A193-D124-4424-A8AD-092F3D8E565C}"/>
              </a:ext>
            </a:extLst>
          </p:cNvPr>
          <p:cNvGrpSpPr/>
          <p:nvPr/>
        </p:nvGrpSpPr>
        <p:grpSpPr>
          <a:xfrm>
            <a:off x="2838463" y="1032931"/>
            <a:ext cx="1248939" cy="766193"/>
            <a:chOff x="669925" y="2210543"/>
            <a:chExt cx="885700" cy="583458"/>
          </a:xfrm>
        </p:grpSpPr>
        <p:sp>
          <p:nvSpPr>
            <p:cNvPr id="23" name="big-cloud_84555">
              <a:extLst>
                <a:ext uri="{FF2B5EF4-FFF2-40B4-BE49-F238E27FC236}">
                  <a16:creationId xmlns="" xmlns:a16="http://schemas.microsoft.com/office/drawing/2014/main" id="{77207092-CF4C-4EFA-B5FE-A511C1C174A9}"/>
                </a:ext>
              </a:extLst>
            </p:cNvPr>
            <p:cNvSpPr>
              <a:spLocks noChangeAspect="1"/>
            </p:cNvSpPr>
            <p:nvPr/>
          </p:nvSpPr>
          <p:spPr bwMode="auto">
            <a:xfrm>
              <a:off x="669925" y="2210543"/>
              <a:ext cx="885700" cy="583458"/>
            </a:xfrm>
            <a:custGeom>
              <a:avLst/>
              <a:gdLst>
                <a:gd name="T0" fmla="*/ 717 w 717"/>
                <a:gd name="T1" fmla="*/ 309 h 473"/>
                <a:gd name="T2" fmla="*/ 553 w 717"/>
                <a:gd name="T3" fmla="*/ 145 h 473"/>
                <a:gd name="T4" fmla="*/ 540 w 717"/>
                <a:gd name="T5" fmla="*/ 146 h 473"/>
                <a:gd name="T6" fmla="*/ 540 w 717"/>
                <a:gd name="T7" fmla="*/ 143 h 473"/>
                <a:gd name="T8" fmla="*/ 397 w 717"/>
                <a:gd name="T9" fmla="*/ 0 h 473"/>
                <a:gd name="T10" fmla="*/ 264 w 717"/>
                <a:gd name="T11" fmla="*/ 88 h 473"/>
                <a:gd name="T12" fmla="*/ 198 w 717"/>
                <a:gd name="T13" fmla="*/ 77 h 473"/>
                <a:gd name="T14" fmla="*/ 0 w 717"/>
                <a:gd name="T15" fmla="*/ 275 h 473"/>
                <a:gd name="T16" fmla="*/ 198 w 717"/>
                <a:gd name="T17" fmla="*/ 473 h 473"/>
                <a:gd name="T18" fmla="*/ 208 w 717"/>
                <a:gd name="T19" fmla="*/ 473 h 473"/>
                <a:gd name="T20" fmla="*/ 208 w 717"/>
                <a:gd name="T21" fmla="*/ 473 h 473"/>
                <a:gd name="T22" fmla="*/ 560 w 717"/>
                <a:gd name="T23" fmla="*/ 473 h 473"/>
                <a:gd name="T24" fmla="*/ 560 w 717"/>
                <a:gd name="T25" fmla="*/ 473 h 473"/>
                <a:gd name="T26" fmla="*/ 717 w 717"/>
                <a:gd name="T27" fmla="*/ 3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473">
                  <a:moveTo>
                    <a:pt x="717" y="309"/>
                  </a:moveTo>
                  <a:cubicBezTo>
                    <a:pt x="717" y="219"/>
                    <a:pt x="644" y="145"/>
                    <a:pt x="553" y="145"/>
                  </a:cubicBezTo>
                  <a:cubicBezTo>
                    <a:pt x="548" y="145"/>
                    <a:pt x="544" y="146"/>
                    <a:pt x="540" y="146"/>
                  </a:cubicBezTo>
                  <a:cubicBezTo>
                    <a:pt x="540" y="145"/>
                    <a:pt x="540" y="144"/>
                    <a:pt x="540" y="143"/>
                  </a:cubicBezTo>
                  <a:cubicBezTo>
                    <a:pt x="540" y="64"/>
                    <a:pt x="476" y="0"/>
                    <a:pt x="397" y="0"/>
                  </a:cubicBezTo>
                  <a:cubicBezTo>
                    <a:pt x="337" y="0"/>
                    <a:pt x="286" y="36"/>
                    <a:pt x="264" y="88"/>
                  </a:cubicBezTo>
                  <a:cubicBezTo>
                    <a:pt x="244" y="81"/>
                    <a:pt x="221" y="77"/>
                    <a:pt x="198" y="77"/>
                  </a:cubicBezTo>
                  <a:cubicBezTo>
                    <a:pt x="89" y="77"/>
                    <a:pt x="0" y="165"/>
                    <a:pt x="0" y="275"/>
                  </a:cubicBezTo>
                  <a:cubicBezTo>
                    <a:pt x="0" y="384"/>
                    <a:pt x="89" y="473"/>
                    <a:pt x="198" y="473"/>
                  </a:cubicBezTo>
                  <a:cubicBezTo>
                    <a:pt x="202" y="473"/>
                    <a:pt x="205" y="473"/>
                    <a:pt x="208" y="473"/>
                  </a:cubicBezTo>
                  <a:lnTo>
                    <a:pt x="208" y="473"/>
                  </a:lnTo>
                  <a:lnTo>
                    <a:pt x="560" y="473"/>
                  </a:lnTo>
                  <a:lnTo>
                    <a:pt x="560" y="473"/>
                  </a:lnTo>
                  <a:cubicBezTo>
                    <a:pt x="647" y="469"/>
                    <a:pt x="717" y="397"/>
                    <a:pt x="717" y="309"/>
                  </a:cubicBezTo>
                  <a:close/>
                </a:path>
              </a:pathLst>
            </a:custGeom>
            <a:solidFill>
              <a:srgbClr val="CF1203"/>
            </a:solidFill>
            <a:ln>
              <a:noFill/>
            </a:ln>
          </p:spPr>
          <p:txBody>
            <a:bodyPr/>
            <a:lstStyle/>
            <a:p>
              <a:endParaRPr lang="zh-CN" altLang="en-US" dirty="0"/>
            </a:p>
          </p:txBody>
        </p:sp>
        <p:sp>
          <p:nvSpPr>
            <p:cNvPr id="24" name="文本框 23">
              <a:extLst>
                <a:ext uri="{FF2B5EF4-FFF2-40B4-BE49-F238E27FC236}">
                  <a16:creationId xmlns="" xmlns:a16="http://schemas.microsoft.com/office/drawing/2014/main" id="{0E3B4F49-3E78-46FE-9D7D-A2C6232E9504}"/>
                </a:ext>
              </a:extLst>
            </p:cNvPr>
            <p:cNvSpPr txBox="1"/>
            <p:nvPr/>
          </p:nvSpPr>
          <p:spPr>
            <a:xfrm>
              <a:off x="876875" y="2264969"/>
              <a:ext cx="482600" cy="492183"/>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rPr>
                <a:t>2</a:t>
              </a:r>
              <a:endParaRPr lang="zh-CN" altLang="en-US" sz="36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306294849"/>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anim calcmode="lin" valueType="num">
                                      <p:cBhvr>
                                        <p:cTn id="19" dur="750" fill="hold"/>
                                        <p:tgtEl>
                                          <p:spTgt spid="14"/>
                                        </p:tgtEl>
                                        <p:attrNameLst>
                                          <p:attrName>ppt_x</p:attrName>
                                        </p:attrNameLst>
                                      </p:cBhvr>
                                      <p:tavLst>
                                        <p:tav tm="0">
                                          <p:val>
                                            <p:strVal val="#ppt_x"/>
                                          </p:val>
                                        </p:tav>
                                        <p:tav tm="100000">
                                          <p:val>
                                            <p:strVal val="#ppt_x"/>
                                          </p:val>
                                        </p:tav>
                                      </p:tavLst>
                                    </p:anim>
                                    <p:anim calcmode="lin" valueType="num">
                                      <p:cBhvr>
                                        <p:cTn id="20" dur="75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750"/>
                                        <p:tgtEl>
                                          <p:spTgt spid="22"/>
                                        </p:tgtEl>
                                      </p:cBhvr>
                                    </p:animEffect>
                                  </p:childTnLst>
                                </p:cTn>
                              </p:par>
                            </p:childTnLst>
                          </p:cTn>
                        </p:par>
                        <p:par>
                          <p:cTn id="30" fill="hold">
                            <p:stCondLst>
                              <p:cond delay="2250"/>
                            </p:stCondLst>
                            <p:childTnLst>
                              <p:par>
                                <p:cTn id="31" presetID="52"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Scale>
                                      <p:cBhvr>
                                        <p:cTn id="33" dur="75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750" decel="50000" fill="hold">
                                          <p:stCondLst>
                                            <p:cond delay="0"/>
                                          </p:stCondLst>
                                        </p:cTn>
                                        <p:tgtEl>
                                          <p:spTgt spid="21"/>
                                        </p:tgtEl>
                                        <p:attrNameLst>
                                          <p:attrName>ppt_x</p:attrName>
                                          <p:attrName>ppt_y</p:attrName>
                                        </p:attrNameLst>
                                      </p:cBhvr>
                                    </p:animMotion>
                                    <p:animEffect transition="in" filter="fade">
                                      <p:cBhvr>
                                        <p:cTn id="35"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Arial"/>
              <a:ea typeface="微软雅黑"/>
            </a:endParaRPr>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defRPr/>
            </a:pPr>
            <a:r>
              <a:rPr lang="zh-CN" altLang="en-US" sz="2100" b="1" spc="450" dirty="0">
                <a:solidFill>
                  <a:srgbClr val="CF1203"/>
                </a:solidFill>
                <a:latin typeface="Arial"/>
                <a:ea typeface="微软雅黑"/>
              </a:rPr>
              <a:t>雷锋日记</a:t>
            </a:r>
          </a:p>
        </p:txBody>
      </p:sp>
      <p:pic>
        <p:nvPicPr>
          <p:cNvPr id="6" name="Picture 4" descr="20090619102139b8ce2">
            <a:extLst>
              <a:ext uri="{FF2B5EF4-FFF2-40B4-BE49-F238E27FC236}">
                <a16:creationId xmlns="" xmlns:a16="http://schemas.microsoft.com/office/drawing/2014/main" id="{9BFFC56B-2179-4F2A-8F44-8A7EABBB72E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444" y="1274045"/>
            <a:ext cx="2633956" cy="33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 xmlns:a16="http://schemas.microsoft.com/office/drawing/2014/main" id="{C7D47F91-FFBF-4B2F-A527-2DC1F9F16759}"/>
              </a:ext>
            </a:extLst>
          </p:cNvPr>
          <p:cNvSpPr/>
          <p:nvPr/>
        </p:nvSpPr>
        <p:spPr>
          <a:xfrm>
            <a:off x="3228975" y="1666927"/>
            <a:ext cx="5411391" cy="3430170"/>
          </a:xfrm>
          <a:prstGeom prst="rect">
            <a:avLst/>
          </a:prstGeom>
        </p:spPr>
        <p:txBody>
          <a:bodyPr wrap="square" lIns="68580" tIns="34290" rIns="68580" bIns="34290">
            <a:spAutoFit/>
          </a:bodyPr>
          <a:lstStyle/>
          <a:p>
            <a:pPr algn="just">
              <a:lnSpc>
                <a:spcPct val="130000"/>
              </a:lnSpc>
            </a:pPr>
            <a:r>
              <a:rPr lang="en-US" altLang="zh-CN" dirty="0"/>
              <a:t>1960</a:t>
            </a:r>
            <a:r>
              <a:rPr lang="zh-CN" altLang="en-US" dirty="0"/>
              <a:t>年已过去了。新的</a:t>
            </a:r>
            <a:r>
              <a:rPr lang="en-US" altLang="zh-CN" dirty="0"/>
              <a:t>1961</a:t>
            </a:r>
            <a:r>
              <a:rPr lang="zh-CN" altLang="en-US" dirty="0"/>
              <a:t>年在今天已开始，今天我感到特别的高兴。入伍一年来，我在党和首长的培养教导下，由于同志们的帮助，使我学会了很多军事技术知识。刚入伍时什么也不懂，手拿着枪还心惊肉跳只怕走火。由于连、排首长把着我手教，因此我才学会了射击，投弹也是同样的取得了优秀的成绩。汽车理论和实际驾驶学习，每次测验也都是</a:t>
            </a:r>
            <a:r>
              <a:rPr lang="en-US" altLang="zh-CN" dirty="0"/>
              <a:t>5</a:t>
            </a:r>
            <a:r>
              <a:rPr lang="zh-CN" altLang="en-US" dirty="0"/>
              <a:t>分。在政治上也有很大的提高，特别是学习毛主席著作后，心里变得明亮了，思想和眼界变得更加开朗和远大了，干劲越来越足。由于政治觉悟的不断提高，因此才能在工作和学习中做出一点点成绩。并于</a:t>
            </a:r>
            <a:r>
              <a:rPr lang="en-US" altLang="zh-CN" dirty="0"/>
              <a:t>1960</a:t>
            </a:r>
            <a:r>
              <a:rPr lang="zh-CN" altLang="en-US" dirty="0"/>
              <a:t>年</a:t>
            </a:r>
            <a:r>
              <a:rPr lang="en-US" altLang="zh-CN" dirty="0"/>
              <a:t>11</a:t>
            </a:r>
            <a:r>
              <a:rPr lang="zh-CN" altLang="en-US" dirty="0"/>
              <a:t>月</a:t>
            </a:r>
            <a:r>
              <a:rPr lang="en-US" altLang="zh-CN" dirty="0"/>
              <a:t>8</a:t>
            </a:r>
            <a:r>
              <a:rPr lang="zh-CN" altLang="en-US" dirty="0"/>
              <a:t>日加入了伟大的中国共产党。我从一个流浪孤儿，成长为一个共产党员，这完全是党的培养教育、同志们帮助的结果</a:t>
            </a:r>
            <a:r>
              <a:rPr lang="en-US" altLang="zh-CN" dirty="0"/>
              <a:t>……</a:t>
            </a:r>
            <a:r>
              <a:rPr lang="zh-CN" altLang="en-US" dirty="0"/>
              <a:t>我要永远忠于党，保卫党的利益，为党的事业奋斗终身。 </a:t>
            </a:r>
          </a:p>
        </p:txBody>
      </p:sp>
      <p:sp>
        <p:nvSpPr>
          <p:cNvPr id="3" name="矩形: 一个圆顶角，剪去另一个顶角 2">
            <a:extLst>
              <a:ext uri="{FF2B5EF4-FFF2-40B4-BE49-F238E27FC236}">
                <a16:creationId xmlns="" xmlns:a16="http://schemas.microsoft.com/office/drawing/2014/main" id="{628AB3F6-3ADA-4FA7-B1A4-909C599EDA36}"/>
              </a:ext>
            </a:extLst>
          </p:cNvPr>
          <p:cNvSpPr/>
          <p:nvPr/>
        </p:nvSpPr>
        <p:spPr>
          <a:xfrm>
            <a:off x="3228975" y="1274044"/>
            <a:ext cx="1343025" cy="380417"/>
          </a:xfrm>
          <a:prstGeom prst="snip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spc="450" dirty="0"/>
              <a:t>1</a:t>
            </a:r>
            <a:r>
              <a:rPr lang="zh-CN" altLang="en-US" b="1" spc="450" dirty="0"/>
              <a:t>月</a:t>
            </a:r>
            <a:r>
              <a:rPr lang="en-US" altLang="zh-CN" b="1" spc="450" dirty="0"/>
              <a:t>1</a:t>
            </a:r>
            <a:r>
              <a:rPr lang="zh-CN" altLang="en-US" b="1" spc="450" dirty="0"/>
              <a:t>日</a:t>
            </a:r>
          </a:p>
        </p:txBody>
      </p:sp>
    </p:spTree>
    <p:extLst>
      <p:ext uri="{BB962C8B-B14F-4D97-AF65-F5344CB8AC3E}">
        <p14:creationId xmlns:p14="http://schemas.microsoft.com/office/powerpoint/2010/main" val="180793515"/>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Bottom)">
                                      <p:cBhvr>
                                        <p:cTn id="27" dur="750"/>
                                        <p:tgtEl>
                                          <p:spTgt spid="6"/>
                                        </p:tgtEl>
                                      </p:cBhvr>
                                    </p:animEffect>
                                  </p:childTnLst>
                                </p:cTn>
                              </p:par>
                            </p:childTnLst>
                          </p:cTn>
                        </p:par>
                        <p:par>
                          <p:cTn id="28" fill="hold">
                            <p:stCondLst>
                              <p:cond delay="3250"/>
                            </p:stCondLst>
                            <p:childTnLst>
                              <p:par>
                                <p:cTn id="29" presetID="3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750"/>
                                        <p:tgtEl>
                                          <p:spTgt spid="3"/>
                                        </p:tgtEl>
                                      </p:cBhvr>
                                    </p:animEffect>
                                    <p:anim calcmode="lin" valueType="num">
                                      <p:cBhvr>
                                        <p:cTn id="32" dur="750" fill="hold"/>
                                        <p:tgtEl>
                                          <p:spTgt spid="3"/>
                                        </p:tgtEl>
                                        <p:attrNameLst>
                                          <p:attrName>ppt_x</p:attrName>
                                        </p:attrNameLst>
                                      </p:cBhvr>
                                      <p:tavLst>
                                        <p:tav tm="0">
                                          <p:val>
                                            <p:strVal val="#ppt_x"/>
                                          </p:val>
                                        </p:tav>
                                        <p:tav tm="100000">
                                          <p:val>
                                            <p:strVal val="#ppt_x"/>
                                          </p:val>
                                        </p:tav>
                                      </p:tavLst>
                                    </p:anim>
                                    <p:anim calcmode="lin" valueType="num">
                                      <p:cBhvr>
                                        <p:cTn id="33" dur="675" decel="100000" fill="hold"/>
                                        <p:tgtEl>
                                          <p:spTgt spid="3"/>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750"/>
                                        <p:tgtEl>
                                          <p:spTgt spid="2"/>
                                        </p:tgtEl>
                                      </p:cBhvr>
                                    </p:animEffect>
                                    <p:anim calcmode="lin" valueType="num">
                                      <p:cBhvr>
                                        <p:cTn id="39" dur="750" fill="hold"/>
                                        <p:tgtEl>
                                          <p:spTgt spid="2"/>
                                        </p:tgtEl>
                                        <p:attrNameLst>
                                          <p:attrName>ppt_x</p:attrName>
                                        </p:attrNameLst>
                                      </p:cBhvr>
                                      <p:tavLst>
                                        <p:tav tm="0">
                                          <p:val>
                                            <p:strVal val="#ppt_x"/>
                                          </p:val>
                                        </p:tav>
                                        <p:tav tm="100000">
                                          <p:val>
                                            <p:strVal val="#ppt_x"/>
                                          </p:val>
                                        </p:tav>
                                      </p:tavLst>
                                    </p:anim>
                                    <p:anim calcmode="lin" valueType="num">
                                      <p:cBhvr>
                                        <p:cTn id="40"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Arial"/>
              <a:ea typeface="微软雅黑"/>
            </a:endParaRPr>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defRPr/>
            </a:pPr>
            <a:r>
              <a:rPr lang="zh-CN" altLang="en-US" sz="2100" b="1" spc="450" dirty="0">
                <a:solidFill>
                  <a:srgbClr val="CF1203"/>
                </a:solidFill>
                <a:latin typeface="Arial"/>
                <a:ea typeface="微软雅黑"/>
              </a:rPr>
              <a:t>雷锋日记</a:t>
            </a:r>
          </a:p>
        </p:txBody>
      </p:sp>
      <p:sp>
        <p:nvSpPr>
          <p:cNvPr id="6" name="矩形 5">
            <a:extLst>
              <a:ext uri="{FF2B5EF4-FFF2-40B4-BE49-F238E27FC236}">
                <a16:creationId xmlns="" xmlns:a16="http://schemas.microsoft.com/office/drawing/2014/main" id="{027A24D8-68E8-469E-985E-2876B3B0B189}"/>
              </a:ext>
            </a:extLst>
          </p:cNvPr>
          <p:cNvSpPr/>
          <p:nvPr/>
        </p:nvSpPr>
        <p:spPr>
          <a:xfrm>
            <a:off x="502444" y="1643162"/>
            <a:ext cx="6069807" cy="3300904"/>
          </a:xfrm>
          <a:prstGeom prst="rect">
            <a:avLst/>
          </a:prstGeom>
          <a:ln>
            <a:solidFill>
              <a:srgbClr val="C00000"/>
            </a:solidFill>
          </a:ln>
        </p:spPr>
        <p:txBody>
          <a:bodyPr wrap="square" lIns="68580" tIns="34290" rIns="68580" bIns="34290">
            <a:spAutoFit/>
          </a:bodyPr>
          <a:lstStyle/>
          <a:p>
            <a:pPr algn="just">
              <a:lnSpc>
                <a:spcPct val="150000"/>
              </a:lnSpc>
            </a:pPr>
            <a:r>
              <a:rPr lang="zh-CN" altLang="en-US" spc="75" dirty="0">
                <a:solidFill>
                  <a:schemeClr val="tx1">
                    <a:lumMod val="85000"/>
                    <a:lumOff val="15000"/>
                  </a:schemeClr>
                </a:solidFill>
                <a:latin typeface="微软雅黑" panose="020B0503020204020204" pitchFamily="34" charset="-122"/>
                <a:ea typeface="微软雅黑" panose="020B0503020204020204" pitchFamily="34" charset="-122"/>
              </a:rPr>
              <a:t>今天，我看了一篇文章，那上面讲了许多向困难做斗争的道理。文章说： </a:t>
            </a:r>
            <a:endParaRPr lang="en-US" altLang="zh-CN" spc="75"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pc="75" dirty="0">
                <a:solidFill>
                  <a:schemeClr val="tx1">
                    <a:lumMod val="85000"/>
                    <a:lumOff val="15000"/>
                  </a:schemeClr>
                </a:solidFill>
                <a:latin typeface="微软雅黑" panose="020B0503020204020204" pitchFamily="34" charset="-122"/>
                <a:ea typeface="微软雅黑" panose="020B0503020204020204" pitchFamily="34" charset="-122"/>
              </a:rPr>
              <a:t>“斗争最艰苦的时候，也就是胜利即将来到的时候，可也是最容易动摇的时候。因此，对每个人来说，这是个考验的关口。经得起考验，顺利的通过这一关，那就成了光荣的革命战士；经不起考验，通不过这一关，那就要成为可耻的逃兵。是光荣的战士，还是可耻的逃兵，那就要看你在困难面前有没有坚定不移的信念了。”文章还说：“困难里包含着胜利，失败里孕育着成功，革命战士之所以伟大，就是他们能透过困难看到胜利，透过失败看到成功，因此他们即使遇到天大的困难，也不会畏怯逃避，碰到严重的失败，也不至气馁灰心，而永远是干劲十足，勇往直前，终于成为时代的闯将。” </a:t>
            </a:r>
          </a:p>
        </p:txBody>
      </p:sp>
      <p:sp>
        <p:nvSpPr>
          <p:cNvPr id="7" name="矩形 6">
            <a:extLst>
              <a:ext uri="{FF2B5EF4-FFF2-40B4-BE49-F238E27FC236}">
                <a16:creationId xmlns="" xmlns:a16="http://schemas.microsoft.com/office/drawing/2014/main" id="{4CD10F9D-BC47-4132-8ADC-5E24FA3FAB3B}"/>
              </a:ext>
            </a:extLst>
          </p:cNvPr>
          <p:cNvSpPr/>
          <p:nvPr/>
        </p:nvSpPr>
        <p:spPr>
          <a:xfrm>
            <a:off x="502444" y="1262288"/>
            <a:ext cx="877484" cy="392415"/>
          </a:xfrm>
          <a:prstGeom prst="rect">
            <a:avLst/>
          </a:prstGeom>
          <a:solidFill>
            <a:schemeClr val="accent2"/>
          </a:solidFill>
        </p:spPr>
        <p:txBody>
          <a:bodyPr wrap="none" lIns="68580" tIns="34290" rIns="68580" bIns="34290">
            <a:spAutoFit/>
          </a:bodyPr>
          <a:lstStyle/>
          <a:p>
            <a:pPr>
              <a:lnSpc>
                <a:spcPct val="150000"/>
              </a:lnSpc>
            </a:pPr>
            <a:r>
              <a:rPr lang="en-US" altLang="zh-CN" b="1" spc="75" dirty="0">
                <a:solidFill>
                  <a:schemeClr val="bg1"/>
                </a:solidFill>
                <a:latin typeface="微软雅黑" panose="020B0503020204020204" pitchFamily="34" charset="-122"/>
                <a:ea typeface="微软雅黑" panose="020B0503020204020204" pitchFamily="34" charset="-122"/>
              </a:rPr>
              <a:t>1</a:t>
            </a:r>
            <a:r>
              <a:rPr lang="zh-CN" altLang="en-US" b="1" spc="75" dirty="0">
                <a:solidFill>
                  <a:schemeClr val="bg1"/>
                </a:solidFill>
                <a:latin typeface="微软雅黑" panose="020B0503020204020204" pitchFamily="34" charset="-122"/>
                <a:ea typeface="微软雅黑" panose="020B0503020204020204" pitchFamily="34" charset="-122"/>
              </a:rPr>
              <a:t>月</a:t>
            </a:r>
            <a:r>
              <a:rPr lang="en-US" altLang="zh-CN" b="1" spc="75" dirty="0">
                <a:solidFill>
                  <a:schemeClr val="bg1"/>
                </a:solidFill>
                <a:latin typeface="微软雅黑" panose="020B0503020204020204" pitchFamily="34" charset="-122"/>
                <a:ea typeface="微软雅黑" panose="020B0503020204020204" pitchFamily="34" charset="-122"/>
              </a:rPr>
              <a:t>12</a:t>
            </a:r>
            <a:r>
              <a:rPr lang="zh-CN" altLang="en-US" b="1" spc="75" dirty="0">
                <a:solidFill>
                  <a:schemeClr val="bg1"/>
                </a:solidFill>
                <a:latin typeface="微软雅黑" panose="020B0503020204020204" pitchFamily="34" charset="-122"/>
                <a:ea typeface="微软雅黑" panose="020B0503020204020204" pitchFamily="34" charset="-122"/>
              </a:rPr>
              <a:t>日</a:t>
            </a:r>
          </a:p>
        </p:txBody>
      </p:sp>
      <p:pic>
        <p:nvPicPr>
          <p:cNvPr id="8" name="图片 7">
            <a:extLst>
              <a:ext uri="{FF2B5EF4-FFF2-40B4-BE49-F238E27FC236}">
                <a16:creationId xmlns="" xmlns:a16="http://schemas.microsoft.com/office/drawing/2014/main" id="{9CDE2569-ADD6-4ABE-822E-DBC0E9447482}"/>
              </a:ext>
            </a:extLst>
          </p:cNvPr>
          <p:cNvPicPr>
            <a:picLocks noChangeAspect="1"/>
          </p:cNvPicPr>
          <p:nvPr/>
        </p:nvPicPr>
        <p:blipFill>
          <a:blip r:embed="rId5" cstate="print"/>
          <a:stretch>
            <a:fillRect/>
          </a:stretch>
        </p:blipFill>
        <p:spPr>
          <a:xfrm>
            <a:off x="6569557" y="1643162"/>
            <a:ext cx="2070809" cy="3148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351311"/>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Arial"/>
              <a:ea typeface="微软雅黑"/>
            </a:endParaRPr>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defRPr/>
            </a:pPr>
            <a:r>
              <a:rPr lang="zh-CN" altLang="en-US" sz="2100" b="1" spc="450" dirty="0">
                <a:solidFill>
                  <a:srgbClr val="CF1203"/>
                </a:solidFill>
                <a:latin typeface="Arial"/>
                <a:ea typeface="微软雅黑"/>
              </a:rPr>
              <a:t>雷锋日记</a:t>
            </a:r>
          </a:p>
        </p:txBody>
      </p:sp>
      <p:sp>
        <p:nvSpPr>
          <p:cNvPr id="8" name="ïṡ1iḍe">
            <a:extLst>
              <a:ext uri="{FF2B5EF4-FFF2-40B4-BE49-F238E27FC236}">
                <a16:creationId xmlns="" xmlns:a16="http://schemas.microsoft.com/office/drawing/2014/main" id="{6275A44E-CB33-49BF-98D5-EF514ACA514F}"/>
              </a:ext>
            </a:extLst>
          </p:cNvPr>
          <p:cNvSpPr/>
          <p:nvPr/>
        </p:nvSpPr>
        <p:spPr>
          <a:xfrm>
            <a:off x="4807593" y="1131556"/>
            <a:ext cx="3605943" cy="3605942"/>
          </a:xfrm>
          <a:prstGeom prst="ellipse">
            <a:avLst/>
          </a:prstGeom>
          <a:solidFill>
            <a:schemeClr val="accent1">
              <a:lumMod val="20000"/>
              <a:lumOff val="80000"/>
              <a:alpha val="5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a:p>
        </p:txBody>
      </p:sp>
      <p:sp>
        <p:nvSpPr>
          <p:cNvPr id="9" name="îś1iďê">
            <a:extLst>
              <a:ext uri="{FF2B5EF4-FFF2-40B4-BE49-F238E27FC236}">
                <a16:creationId xmlns="" xmlns:a16="http://schemas.microsoft.com/office/drawing/2014/main" id="{6A6C2E6D-5234-46A5-A8D1-89C064C5769D}"/>
              </a:ext>
            </a:extLst>
          </p:cNvPr>
          <p:cNvSpPr/>
          <p:nvPr/>
        </p:nvSpPr>
        <p:spPr>
          <a:xfrm>
            <a:off x="539354" y="1397398"/>
            <a:ext cx="8065292" cy="814410"/>
          </a:xfrm>
          <a:prstGeom prst="roundRect">
            <a:avLst>
              <a:gd name="adj" fmla="val 27778"/>
            </a:avLst>
          </a:prstGeom>
          <a:solidFill>
            <a:schemeClr val="accent2"/>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50000"/>
              </a:lnSpc>
            </a:pPr>
            <a:endParaRPr lang="en-US" altLang="zh-CN" sz="1100" dirty="0"/>
          </a:p>
        </p:txBody>
      </p:sp>
      <p:sp>
        <p:nvSpPr>
          <p:cNvPr id="10" name="íṡḷïdè">
            <a:extLst>
              <a:ext uri="{FF2B5EF4-FFF2-40B4-BE49-F238E27FC236}">
                <a16:creationId xmlns="" xmlns:a16="http://schemas.microsoft.com/office/drawing/2014/main" id="{BAFA3147-69E4-478F-9C37-455C6C0EDDE5}"/>
              </a:ext>
            </a:extLst>
          </p:cNvPr>
          <p:cNvSpPr/>
          <p:nvPr/>
        </p:nvSpPr>
        <p:spPr>
          <a:xfrm>
            <a:off x="1290980" y="1271485"/>
            <a:ext cx="1549105" cy="304699"/>
          </a:xfrm>
          <a:prstGeom prst="roundRect">
            <a:avLst>
              <a:gd name="adj" fmla="val 50000"/>
            </a:avLst>
          </a:prstGeom>
          <a:solidFill>
            <a:schemeClr val="accent2"/>
          </a:solidFill>
          <a:ln>
            <a:solidFill>
              <a:schemeClr val="bg1"/>
            </a:solidFill>
          </a:ln>
        </p:spPr>
        <p:txBody>
          <a:bodyPr wrap="none" lIns="54000" tIns="0" rIns="54000" bIns="0" anchor="ctr" anchorCtr="0">
            <a:normAutofit/>
          </a:bodyPr>
          <a:lstStyle/>
          <a:p>
            <a:pPr lvl="0" algn="ctr"/>
            <a:r>
              <a:rPr lang="en-US" altLang="zh-CN" b="1" spc="450" dirty="0">
                <a:solidFill>
                  <a:srgbClr val="FFFFFF"/>
                </a:solidFill>
              </a:rPr>
              <a:t>1</a:t>
            </a:r>
            <a:r>
              <a:rPr lang="zh-CN" altLang="en-US" b="1" spc="450" dirty="0">
                <a:solidFill>
                  <a:srgbClr val="FFFFFF"/>
                </a:solidFill>
              </a:rPr>
              <a:t>月</a:t>
            </a:r>
            <a:r>
              <a:rPr lang="en-US" altLang="zh-CN" b="1" spc="450" dirty="0">
                <a:solidFill>
                  <a:srgbClr val="FFFFFF"/>
                </a:solidFill>
              </a:rPr>
              <a:t>18</a:t>
            </a:r>
            <a:r>
              <a:rPr lang="zh-CN" altLang="en-US" b="1" spc="450" dirty="0">
                <a:solidFill>
                  <a:srgbClr val="FFFFFF"/>
                </a:solidFill>
              </a:rPr>
              <a:t>日 </a:t>
            </a:r>
          </a:p>
        </p:txBody>
      </p:sp>
      <p:sp>
        <p:nvSpPr>
          <p:cNvPr id="12" name="íṩľïḋe">
            <a:extLst>
              <a:ext uri="{FF2B5EF4-FFF2-40B4-BE49-F238E27FC236}">
                <a16:creationId xmlns="" xmlns:a16="http://schemas.microsoft.com/office/drawing/2014/main" id="{21BE81EC-7E45-4AE8-A453-D8ABC9D6B937}"/>
              </a:ext>
            </a:extLst>
          </p:cNvPr>
          <p:cNvSpPr/>
          <p:nvPr/>
        </p:nvSpPr>
        <p:spPr>
          <a:xfrm>
            <a:off x="539354" y="2558309"/>
            <a:ext cx="8065292" cy="1917093"/>
          </a:xfrm>
          <a:prstGeom prst="roundRect">
            <a:avLst>
              <a:gd name="adj" fmla="val 16214"/>
            </a:avLst>
          </a:prstGeom>
          <a:solidFill>
            <a:schemeClr val="accent1"/>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50000"/>
              </a:lnSpc>
            </a:pPr>
            <a:endParaRPr lang="zh-CN" altLang="en-US" sz="900" dirty="0"/>
          </a:p>
        </p:txBody>
      </p:sp>
      <p:sp>
        <p:nvSpPr>
          <p:cNvPr id="14" name="îṩļïḍe">
            <a:extLst>
              <a:ext uri="{FF2B5EF4-FFF2-40B4-BE49-F238E27FC236}">
                <a16:creationId xmlns="" xmlns:a16="http://schemas.microsoft.com/office/drawing/2014/main" id="{A21F4D9A-277D-4761-AB48-12BCEA0FB1C9}"/>
              </a:ext>
            </a:extLst>
          </p:cNvPr>
          <p:cNvSpPr/>
          <p:nvPr/>
        </p:nvSpPr>
        <p:spPr>
          <a:xfrm>
            <a:off x="1290980" y="2405959"/>
            <a:ext cx="1549105" cy="304699"/>
          </a:xfrm>
          <a:prstGeom prst="roundRect">
            <a:avLst>
              <a:gd name="adj" fmla="val 50000"/>
            </a:avLst>
          </a:prstGeom>
          <a:solidFill>
            <a:schemeClr val="accent1"/>
          </a:solidFill>
          <a:ln>
            <a:solidFill>
              <a:schemeClr val="bg1"/>
            </a:solidFill>
          </a:ln>
        </p:spPr>
        <p:txBody>
          <a:bodyPr wrap="none" lIns="54000" tIns="0" rIns="54000" bIns="0" anchor="ctr" anchorCtr="0">
            <a:normAutofit/>
          </a:bodyPr>
          <a:lstStyle/>
          <a:p>
            <a:pPr lvl="0" algn="ctr"/>
            <a:r>
              <a:rPr lang="en-US" altLang="zh-CN" b="1" spc="450" dirty="0">
                <a:solidFill>
                  <a:srgbClr val="FFFFFF"/>
                </a:solidFill>
              </a:rPr>
              <a:t>2</a:t>
            </a:r>
            <a:r>
              <a:rPr lang="zh-CN" altLang="en-US" b="1" spc="450" dirty="0">
                <a:solidFill>
                  <a:srgbClr val="FFFFFF"/>
                </a:solidFill>
              </a:rPr>
              <a:t>月</a:t>
            </a:r>
            <a:r>
              <a:rPr lang="en-US" altLang="zh-CN" b="1" spc="450" dirty="0">
                <a:solidFill>
                  <a:srgbClr val="FFFFFF"/>
                </a:solidFill>
              </a:rPr>
              <a:t>15</a:t>
            </a:r>
            <a:r>
              <a:rPr lang="zh-CN" altLang="en-US" b="1" spc="450" dirty="0">
                <a:solidFill>
                  <a:srgbClr val="FFFFFF"/>
                </a:solidFill>
              </a:rPr>
              <a:t>日 </a:t>
            </a:r>
          </a:p>
        </p:txBody>
      </p:sp>
      <p:sp>
        <p:nvSpPr>
          <p:cNvPr id="15" name="îşlîḋé">
            <a:extLst>
              <a:ext uri="{FF2B5EF4-FFF2-40B4-BE49-F238E27FC236}">
                <a16:creationId xmlns="" xmlns:a16="http://schemas.microsoft.com/office/drawing/2014/main" id="{0863B997-F42E-4152-B00D-9635CAE1C9AB}"/>
              </a:ext>
            </a:extLst>
          </p:cNvPr>
          <p:cNvSpPr/>
          <p:nvPr/>
        </p:nvSpPr>
        <p:spPr>
          <a:xfrm>
            <a:off x="5033225" y="1357499"/>
            <a:ext cx="3154680" cy="3154053"/>
          </a:xfrm>
          <a:prstGeom prst="ellipse">
            <a:avLst/>
          </a:prstGeom>
          <a:blipFill>
            <a:blip r:embed="rId5" cstate="email">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a:p>
        </p:txBody>
      </p:sp>
      <p:sp>
        <p:nvSpPr>
          <p:cNvPr id="2" name="矩形 1">
            <a:extLst>
              <a:ext uri="{FF2B5EF4-FFF2-40B4-BE49-F238E27FC236}">
                <a16:creationId xmlns="" xmlns:a16="http://schemas.microsoft.com/office/drawing/2014/main" id="{1490B8D6-1095-4135-9A3F-D7E5D0579F9A}"/>
              </a:ext>
            </a:extLst>
          </p:cNvPr>
          <p:cNvSpPr/>
          <p:nvPr/>
        </p:nvSpPr>
        <p:spPr>
          <a:xfrm>
            <a:off x="800463" y="2750491"/>
            <a:ext cx="4041652" cy="1762021"/>
          </a:xfrm>
          <a:prstGeom prst="rect">
            <a:avLst/>
          </a:prstGeom>
        </p:spPr>
        <p:txBody>
          <a:bodyPr wrap="square" lIns="68580" tIns="34290" rIns="68580" bIns="34290">
            <a:spAutoFit/>
          </a:bodyPr>
          <a:lstStyle/>
          <a:p>
            <a:pPr algn="just"/>
            <a:r>
              <a:rPr lang="zh-CN" altLang="en-US" sz="1100" dirty="0">
                <a:solidFill>
                  <a:schemeClr val="bg1"/>
                </a:solidFill>
              </a:rPr>
              <a:t>敬爱的毛主席，我看到您写的</a:t>
            </a:r>
            <a:r>
              <a:rPr lang="en-US" altLang="zh-CN" sz="1100" dirty="0">
                <a:solidFill>
                  <a:schemeClr val="bg1"/>
                </a:solidFill>
              </a:rPr>
              <a:t>《</a:t>
            </a:r>
            <a:r>
              <a:rPr lang="zh-CN" altLang="en-US" sz="1100" dirty="0">
                <a:solidFill>
                  <a:schemeClr val="bg1"/>
                </a:solidFill>
              </a:rPr>
              <a:t>纪念白求恩</a:t>
            </a:r>
            <a:r>
              <a:rPr lang="en-US" altLang="zh-CN" sz="1100" dirty="0">
                <a:solidFill>
                  <a:schemeClr val="bg1"/>
                </a:solidFill>
              </a:rPr>
              <a:t>》</a:t>
            </a:r>
            <a:r>
              <a:rPr lang="zh-CN" altLang="en-US" sz="1100" dirty="0">
                <a:solidFill>
                  <a:schemeClr val="bg1"/>
                </a:solidFill>
              </a:rPr>
              <a:t>这篇文章，深受教育，被感动得流下了热泪。 </a:t>
            </a:r>
          </a:p>
          <a:p>
            <a:pPr algn="just"/>
            <a:r>
              <a:rPr lang="zh-CN" altLang="en-US" sz="1100" dirty="0">
                <a:solidFill>
                  <a:schemeClr val="bg1"/>
                </a:solidFill>
              </a:rPr>
              <a:t>过去有人讽刺我说：“你积极有什么用，那么点的小个子，给你</a:t>
            </a:r>
            <a:r>
              <a:rPr lang="en-US" altLang="zh-CN" sz="1100" dirty="0">
                <a:solidFill>
                  <a:schemeClr val="bg1"/>
                </a:solidFill>
              </a:rPr>
              <a:t>150</a:t>
            </a:r>
            <a:r>
              <a:rPr lang="zh-CN" altLang="en-US" sz="1100" dirty="0">
                <a:solidFill>
                  <a:schemeClr val="bg1"/>
                </a:solidFill>
              </a:rPr>
              <a:t>斤重的担子，你就担不起来。”我听了这话，还埋怨自己为啥长这么点小个子呢！</a:t>
            </a:r>
            <a:endParaRPr lang="en-US" altLang="zh-CN" sz="1100" dirty="0">
              <a:solidFill>
                <a:schemeClr val="bg1"/>
              </a:solidFill>
            </a:endParaRPr>
          </a:p>
          <a:p>
            <a:pPr algn="just"/>
            <a:r>
              <a:rPr lang="zh-CN" altLang="en-US" sz="1100" dirty="0">
                <a:solidFill>
                  <a:schemeClr val="bg1"/>
                </a:solidFill>
              </a:rPr>
              <a:t>您老人家说：“一个人能力有大小，但只要有这点精神，就是一个高尚的人，一个纯粹的人，一个有道德的人，一个脱离了低级趣味的人，一个有益于人民的人。”这话给我很大鼓舞。个子小我也要尽我自己最大的力量，做到毫不利己，专门利人，向伟大的国际主义战士白求恩学习。 </a:t>
            </a:r>
          </a:p>
        </p:txBody>
      </p:sp>
      <p:sp>
        <p:nvSpPr>
          <p:cNvPr id="3" name="矩形 2">
            <a:extLst>
              <a:ext uri="{FF2B5EF4-FFF2-40B4-BE49-F238E27FC236}">
                <a16:creationId xmlns="" xmlns:a16="http://schemas.microsoft.com/office/drawing/2014/main" id="{2C4178C8-CCAC-447F-9F15-14647C82FB68}"/>
              </a:ext>
            </a:extLst>
          </p:cNvPr>
          <p:cNvSpPr/>
          <p:nvPr/>
        </p:nvSpPr>
        <p:spPr>
          <a:xfrm>
            <a:off x="800463" y="1570760"/>
            <a:ext cx="4572000" cy="577081"/>
          </a:xfrm>
          <a:prstGeom prst="rect">
            <a:avLst/>
          </a:prstGeom>
        </p:spPr>
        <p:txBody>
          <a:bodyPr lIns="68580" tIns="34290" rIns="68580" bIns="34290">
            <a:spAutoFit/>
          </a:bodyPr>
          <a:lstStyle/>
          <a:p>
            <a:pPr lvl="0">
              <a:lnSpc>
                <a:spcPct val="150000"/>
              </a:lnSpc>
            </a:pPr>
            <a:r>
              <a:rPr lang="zh-CN" altLang="en-US" sz="1100" dirty="0">
                <a:solidFill>
                  <a:srgbClr val="FFFFFF"/>
                </a:solidFill>
              </a:rPr>
              <a:t>雷锋同志：</a:t>
            </a:r>
            <a:endParaRPr lang="en-US" altLang="zh-CN" sz="1100" dirty="0">
              <a:solidFill>
                <a:srgbClr val="FFFFFF"/>
              </a:solidFill>
            </a:endParaRPr>
          </a:p>
          <a:p>
            <a:pPr lvl="0">
              <a:lnSpc>
                <a:spcPct val="150000"/>
              </a:lnSpc>
            </a:pPr>
            <a:r>
              <a:rPr lang="zh-CN" altLang="en-US" sz="1100" dirty="0">
                <a:solidFill>
                  <a:srgbClr val="FFFFFF"/>
                </a:solidFill>
              </a:rPr>
              <a:t>愿你做暴风雨中的松柏，不愿你做温室中的弱苗。 </a:t>
            </a:r>
            <a:endParaRPr lang="en-US" altLang="zh-CN" sz="1100" dirty="0">
              <a:solidFill>
                <a:srgbClr val="FFFFFF"/>
              </a:solidFill>
            </a:endParaRPr>
          </a:p>
        </p:txBody>
      </p:sp>
    </p:spTree>
    <p:extLst>
      <p:ext uri="{BB962C8B-B14F-4D97-AF65-F5344CB8AC3E}">
        <p14:creationId xmlns:p14="http://schemas.microsoft.com/office/powerpoint/2010/main" val="4032147057"/>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750" fill="hold"/>
                                        <p:tgtEl>
                                          <p:spTgt spid="3"/>
                                        </p:tgtEl>
                                        <p:attrNameLst>
                                          <p:attrName>ppt_x</p:attrName>
                                        </p:attrNameLst>
                                      </p:cBhvr>
                                      <p:tavLst>
                                        <p:tav tm="0">
                                          <p:val>
                                            <p:strVal val="0-#ppt_w/2"/>
                                          </p:val>
                                        </p:tav>
                                        <p:tav tm="100000">
                                          <p:val>
                                            <p:strVal val="#ppt_x"/>
                                          </p:val>
                                        </p:tav>
                                      </p:tavLst>
                                    </p:anim>
                                    <p:anim calcmode="lin" valueType="num">
                                      <p:cBhvr additive="base">
                                        <p:cTn id="37" dur="750" fill="hold"/>
                                        <p:tgtEl>
                                          <p:spTgt spid="3"/>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25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childTnLst>
                          </p:cTn>
                        </p:par>
                        <p:par>
                          <p:cTn id="47" fill="hold">
                            <p:stCondLst>
                              <p:cond delay="4750"/>
                            </p:stCondLst>
                            <p:childTnLst>
                              <p:par>
                                <p:cTn id="48" presetID="2" presetClass="entr" presetSubtype="8"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0-#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8" grpId="0" animBg="1"/>
      <p:bldP spid="9" grpId="0" animBg="1"/>
      <p:bldP spid="10" grpId="0" animBg="1"/>
      <p:bldP spid="12" grpId="0" animBg="1"/>
      <p:bldP spid="14" grpId="0" animBg="1"/>
      <p:bldP spid="15"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Arial"/>
              <a:ea typeface="微软雅黑"/>
            </a:endParaRPr>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defRPr/>
            </a:pPr>
            <a:r>
              <a:rPr lang="zh-CN" altLang="en-US" sz="2100" b="1" spc="450" dirty="0">
                <a:solidFill>
                  <a:srgbClr val="CF1203"/>
                </a:solidFill>
                <a:latin typeface="Arial"/>
                <a:ea typeface="微软雅黑"/>
              </a:rPr>
              <a:t>雷锋名言</a:t>
            </a:r>
          </a:p>
        </p:txBody>
      </p:sp>
      <p:sp>
        <p:nvSpPr>
          <p:cNvPr id="16" name="îS1iḍe">
            <a:extLst>
              <a:ext uri="{FF2B5EF4-FFF2-40B4-BE49-F238E27FC236}">
                <a16:creationId xmlns="" xmlns:a16="http://schemas.microsoft.com/office/drawing/2014/main" id="{33FDF040-92CF-46F1-AE65-6995CEC40D51}"/>
              </a:ext>
            </a:extLst>
          </p:cNvPr>
          <p:cNvSpPr/>
          <p:nvPr/>
        </p:nvSpPr>
        <p:spPr bwMode="auto">
          <a:xfrm>
            <a:off x="964930" y="1141540"/>
            <a:ext cx="5693046" cy="58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zh-CN" altLang="en-US" sz="1200" dirty="0"/>
              <a:t>一滴水只有放进大海里才永远不会干涸，一个人只有当他把自己和集体事业融合在一起的时候才能最有力量。 </a:t>
            </a:r>
          </a:p>
        </p:txBody>
      </p:sp>
      <p:sp>
        <p:nvSpPr>
          <p:cNvPr id="17" name="îṧḷïḍê">
            <a:extLst>
              <a:ext uri="{FF2B5EF4-FFF2-40B4-BE49-F238E27FC236}">
                <a16:creationId xmlns="" xmlns:a16="http://schemas.microsoft.com/office/drawing/2014/main" id="{137B376B-1084-488C-9F90-3355093F4D6F}"/>
              </a:ext>
            </a:extLst>
          </p:cNvPr>
          <p:cNvSpPr/>
          <p:nvPr/>
        </p:nvSpPr>
        <p:spPr>
          <a:xfrm>
            <a:off x="529161" y="1220986"/>
            <a:ext cx="435769" cy="421481"/>
          </a:xfrm>
          <a:prstGeom prst="rect">
            <a:avLst/>
          </a:pr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defTabSz="685766"/>
            <a:r>
              <a:rPr lang="en-US" altLang="zh-CN" sz="1500" b="1" i="1" dirty="0">
                <a:solidFill>
                  <a:schemeClr val="bg1"/>
                </a:solidFill>
              </a:rPr>
              <a:t>01</a:t>
            </a:r>
            <a:endParaRPr lang="zh-CN" altLang="en-US" sz="1500" b="1" i="1" dirty="0">
              <a:solidFill>
                <a:schemeClr val="bg1"/>
              </a:solidFill>
            </a:endParaRPr>
          </a:p>
        </p:txBody>
      </p:sp>
      <p:sp>
        <p:nvSpPr>
          <p:cNvPr id="19" name="i$1íḍe">
            <a:extLst>
              <a:ext uri="{FF2B5EF4-FFF2-40B4-BE49-F238E27FC236}">
                <a16:creationId xmlns="" xmlns:a16="http://schemas.microsoft.com/office/drawing/2014/main" id="{14F22C09-5BB0-4B15-8214-93EFC160F7B6}"/>
              </a:ext>
            </a:extLst>
          </p:cNvPr>
          <p:cNvSpPr/>
          <p:nvPr/>
        </p:nvSpPr>
        <p:spPr>
          <a:xfrm>
            <a:off x="529161" y="1941715"/>
            <a:ext cx="435769" cy="421481"/>
          </a:xfrm>
          <a:prstGeom prst="rect">
            <a:avLst/>
          </a:pr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defTabSz="685766"/>
            <a:r>
              <a:rPr lang="en-US" altLang="zh-CN" sz="1500" b="1" i="1" dirty="0">
                <a:solidFill>
                  <a:schemeClr val="bg1"/>
                </a:solidFill>
              </a:rPr>
              <a:t>02</a:t>
            </a:r>
            <a:endParaRPr lang="zh-CN" altLang="en-US" sz="1500" b="1" i="1" dirty="0">
              <a:solidFill>
                <a:schemeClr val="bg1"/>
              </a:solidFill>
            </a:endParaRPr>
          </a:p>
        </p:txBody>
      </p:sp>
      <p:sp>
        <p:nvSpPr>
          <p:cNvPr id="21" name="í$ļiďe">
            <a:extLst>
              <a:ext uri="{FF2B5EF4-FFF2-40B4-BE49-F238E27FC236}">
                <a16:creationId xmlns="" xmlns:a16="http://schemas.microsoft.com/office/drawing/2014/main" id="{1C11D22D-4F70-4C0D-B605-0ECEDD4C183B}"/>
              </a:ext>
            </a:extLst>
          </p:cNvPr>
          <p:cNvSpPr/>
          <p:nvPr/>
        </p:nvSpPr>
        <p:spPr>
          <a:xfrm>
            <a:off x="529161" y="2662437"/>
            <a:ext cx="435769" cy="421481"/>
          </a:xfrm>
          <a:prstGeom prst="rect">
            <a:avLst/>
          </a:pr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defTabSz="685766"/>
            <a:r>
              <a:rPr lang="en-US" altLang="zh-CN" sz="1500" b="1" i="1" dirty="0">
                <a:solidFill>
                  <a:schemeClr val="bg1"/>
                </a:solidFill>
              </a:rPr>
              <a:t>03</a:t>
            </a:r>
            <a:endParaRPr lang="zh-CN" altLang="en-US" sz="1500" b="1" i="1" dirty="0">
              <a:solidFill>
                <a:schemeClr val="bg1"/>
              </a:solidFill>
            </a:endParaRPr>
          </a:p>
        </p:txBody>
      </p:sp>
      <p:sp>
        <p:nvSpPr>
          <p:cNvPr id="23" name="iṩļîḓe">
            <a:extLst>
              <a:ext uri="{FF2B5EF4-FFF2-40B4-BE49-F238E27FC236}">
                <a16:creationId xmlns="" xmlns:a16="http://schemas.microsoft.com/office/drawing/2014/main" id="{C820FD0C-09BB-4F0E-B937-B55053FCB80F}"/>
              </a:ext>
            </a:extLst>
          </p:cNvPr>
          <p:cNvSpPr/>
          <p:nvPr/>
        </p:nvSpPr>
        <p:spPr>
          <a:xfrm>
            <a:off x="529161" y="3383162"/>
            <a:ext cx="435769" cy="421481"/>
          </a:xfrm>
          <a:prstGeom prst="rect">
            <a:avLst/>
          </a:pr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defTabSz="685766"/>
            <a:r>
              <a:rPr lang="en-US" altLang="zh-CN" sz="1500" b="1" i="1" dirty="0">
                <a:solidFill>
                  <a:schemeClr val="bg1"/>
                </a:solidFill>
              </a:rPr>
              <a:t>04</a:t>
            </a:r>
            <a:endParaRPr lang="zh-CN" altLang="en-US" sz="1500" b="1" i="1" dirty="0">
              <a:solidFill>
                <a:schemeClr val="bg1"/>
              </a:solidFill>
            </a:endParaRPr>
          </a:p>
        </p:txBody>
      </p:sp>
      <p:sp>
        <p:nvSpPr>
          <p:cNvPr id="25" name="iśļïḍe">
            <a:extLst>
              <a:ext uri="{FF2B5EF4-FFF2-40B4-BE49-F238E27FC236}">
                <a16:creationId xmlns="" xmlns:a16="http://schemas.microsoft.com/office/drawing/2014/main" id="{D2953E8A-6670-442D-968B-5F96D0D67F62}"/>
              </a:ext>
            </a:extLst>
          </p:cNvPr>
          <p:cNvSpPr/>
          <p:nvPr/>
        </p:nvSpPr>
        <p:spPr>
          <a:xfrm>
            <a:off x="529161" y="4103887"/>
            <a:ext cx="435769" cy="421481"/>
          </a:xfrm>
          <a:prstGeom prst="rect">
            <a:avLst/>
          </a:prstGeom>
          <a:solidFill>
            <a:schemeClr val="accent2"/>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defTabSz="685766"/>
            <a:r>
              <a:rPr lang="en-US" altLang="zh-CN" sz="1500" b="1" i="1" dirty="0">
                <a:solidFill>
                  <a:schemeClr val="bg1"/>
                </a:solidFill>
              </a:rPr>
              <a:t>05</a:t>
            </a:r>
            <a:endParaRPr lang="zh-CN" altLang="en-US" sz="1500" b="1" i="1" dirty="0">
              <a:solidFill>
                <a:schemeClr val="bg1"/>
              </a:solidFill>
            </a:endParaRPr>
          </a:p>
        </p:txBody>
      </p:sp>
      <p:cxnSp>
        <p:nvCxnSpPr>
          <p:cNvPr id="26" name="直接连接符 25">
            <a:extLst>
              <a:ext uri="{FF2B5EF4-FFF2-40B4-BE49-F238E27FC236}">
                <a16:creationId xmlns="" xmlns:a16="http://schemas.microsoft.com/office/drawing/2014/main" id="{11D72023-1569-4BDB-B6F8-4CF4F73DFDD3}"/>
              </a:ext>
            </a:extLst>
          </p:cNvPr>
          <p:cNvCxnSpPr>
            <a:cxnSpLocks/>
          </p:cNvCxnSpPr>
          <p:nvPr/>
        </p:nvCxnSpPr>
        <p:spPr>
          <a:xfrm>
            <a:off x="529161" y="1792092"/>
            <a:ext cx="6757464"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93241FE2-B656-4422-B045-5A7D7B60A96E}"/>
              </a:ext>
            </a:extLst>
          </p:cNvPr>
          <p:cNvCxnSpPr>
            <a:cxnSpLocks/>
          </p:cNvCxnSpPr>
          <p:nvPr/>
        </p:nvCxnSpPr>
        <p:spPr>
          <a:xfrm>
            <a:off x="529161" y="2512815"/>
            <a:ext cx="6128814"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 xmlns:a16="http://schemas.microsoft.com/office/drawing/2014/main" id="{22886802-2992-444C-81FA-277C9BB86792}"/>
              </a:ext>
            </a:extLst>
          </p:cNvPr>
          <p:cNvCxnSpPr>
            <a:cxnSpLocks/>
          </p:cNvCxnSpPr>
          <p:nvPr/>
        </p:nvCxnSpPr>
        <p:spPr>
          <a:xfrm>
            <a:off x="529161" y="3233540"/>
            <a:ext cx="5833539"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01AE9DCE-DCF9-4AD7-932D-AAA437F52B60}"/>
              </a:ext>
            </a:extLst>
          </p:cNvPr>
          <p:cNvCxnSpPr>
            <a:cxnSpLocks/>
          </p:cNvCxnSpPr>
          <p:nvPr/>
        </p:nvCxnSpPr>
        <p:spPr>
          <a:xfrm>
            <a:off x="529161" y="3954265"/>
            <a:ext cx="5252514"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 xmlns:a16="http://schemas.microsoft.com/office/drawing/2014/main" id="{1F46F4C2-30A1-497C-91A4-E0524F341E4E}"/>
              </a:ext>
            </a:extLst>
          </p:cNvPr>
          <p:cNvCxnSpPr/>
          <p:nvPr/>
        </p:nvCxnSpPr>
        <p:spPr>
          <a:xfrm>
            <a:off x="529161" y="4674989"/>
            <a:ext cx="3457575"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pic>
        <p:nvPicPr>
          <p:cNvPr id="7" name="图片 6" descr="图片包含 文字&#10;&#10;自动生成的说明">
            <a:extLst>
              <a:ext uri="{FF2B5EF4-FFF2-40B4-BE49-F238E27FC236}">
                <a16:creationId xmlns="" xmlns:a16="http://schemas.microsoft.com/office/drawing/2014/main" id="{A6AB92AA-8174-474B-B772-6FD38F732EBC}"/>
              </a:ext>
            </a:extLst>
          </p:cNvPr>
          <p:cNvPicPr>
            <a:picLocks noChangeAspect="1"/>
          </p:cNvPicPr>
          <p:nvPr/>
        </p:nvPicPr>
        <p:blipFill>
          <a:blip r:embed="rId5" cstate="email">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a:ext>
            </a:extLst>
          </a:blip>
          <a:stretch>
            <a:fillRect/>
          </a:stretch>
        </p:blipFill>
        <p:spPr>
          <a:xfrm>
            <a:off x="5690971" y="1757648"/>
            <a:ext cx="3341070" cy="2922700"/>
          </a:xfrm>
          <a:prstGeom prst="rect">
            <a:avLst/>
          </a:prstGeom>
        </p:spPr>
      </p:pic>
      <p:sp>
        <p:nvSpPr>
          <p:cNvPr id="39" name="îS1iḍe">
            <a:extLst>
              <a:ext uri="{FF2B5EF4-FFF2-40B4-BE49-F238E27FC236}">
                <a16:creationId xmlns="" xmlns:a16="http://schemas.microsoft.com/office/drawing/2014/main" id="{03E092E2-2C05-4E13-9105-7D525F4468D1}"/>
              </a:ext>
            </a:extLst>
          </p:cNvPr>
          <p:cNvSpPr/>
          <p:nvPr/>
        </p:nvSpPr>
        <p:spPr bwMode="auto">
          <a:xfrm>
            <a:off x="964930" y="1858827"/>
            <a:ext cx="5531121" cy="58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zh-CN" altLang="en-US" sz="1200" dirty="0"/>
              <a:t>一朵鲜花打扮不出美丽的春天，一个人先进总是单枪匹马，众人先进才能移山填海。 </a:t>
            </a:r>
          </a:p>
        </p:txBody>
      </p:sp>
      <p:sp>
        <p:nvSpPr>
          <p:cNvPr id="40" name="îS1iḍe">
            <a:extLst>
              <a:ext uri="{FF2B5EF4-FFF2-40B4-BE49-F238E27FC236}">
                <a16:creationId xmlns="" xmlns:a16="http://schemas.microsoft.com/office/drawing/2014/main" id="{DD872CC7-80B2-4575-9236-9B57E00D5CA6}"/>
              </a:ext>
            </a:extLst>
          </p:cNvPr>
          <p:cNvSpPr/>
          <p:nvPr/>
        </p:nvSpPr>
        <p:spPr bwMode="auto">
          <a:xfrm>
            <a:off x="964930" y="2595207"/>
            <a:ext cx="5531121" cy="58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zh-CN" altLang="en-US" sz="1200" dirty="0"/>
              <a:t>我们是国家的主人 </a:t>
            </a:r>
            <a:r>
              <a:rPr lang="en-US" altLang="zh-CN" sz="1200" dirty="0"/>
              <a:t>, </a:t>
            </a:r>
            <a:r>
              <a:rPr lang="zh-CN" altLang="en-US" sz="1200" dirty="0"/>
              <a:t>应该处处为国家着想。 </a:t>
            </a:r>
          </a:p>
        </p:txBody>
      </p:sp>
      <p:sp>
        <p:nvSpPr>
          <p:cNvPr id="41" name="îS1iḍe">
            <a:extLst>
              <a:ext uri="{FF2B5EF4-FFF2-40B4-BE49-F238E27FC236}">
                <a16:creationId xmlns="" xmlns:a16="http://schemas.microsoft.com/office/drawing/2014/main" id="{F4EF8C11-13B6-4A08-922F-832C4927919F}"/>
              </a:ext>
            </a:extLst>
          </p:cNvPr>
          <p:cNvSpPr/>
          <p:nvPr/>
        </p:nvSpPr>
        <p:spPr bwMode="auto">
          <a:xfrm>
            <a:off x="964930" y="3331587"/>
            <a:ext cx="4816745" cy="58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zh-CN" altLang="en-US" sz="1200" dirty="0"/>
              <a:t>人的生命是有限的，可是为人民服务是无限的，我要把有限的生命，投入到无限的为人民服务之中去。 </a:t>
            </a:r>
          </a:p>
        </p:txBody>
      </p:sp>
      <p:sp>
        <p:nvSpPr>
          <p:cNvPr id="42" name="îS1iḍe">
            <a:extLst>
              <a:ext uri="{FF2B5EF4-FFF2-40B4-BE49-F238E27FC236}">
                <a16:creationId xmlns="" xmlns:a16="http://schemas.microsoft.com/office/drawing/2014/main" id="{A3DC6263-2C81-45B0-8263-B99E5B4074EF}"/>
              </a:ext>
            </a:extLst>
          </p:cNvPr>
          <p:cNvSpPr/>
          <p:nvPr/>
        </p:nvSpPr>
        <p:spPr bwMode="auto">
          <a:xfrm>
            <a:off x="964930" y="4067967"/>
            <a:ext cx="4816745" cy="58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20000"/>
              </a:lnSpc>
            </a:pPr>
            <a:r>
              <a:rPr lang="zh-CN" altLang="en-US" sz="1200" dirty="0"/>
              <a:t>对待同志要像春天般的温暖，对待工作要像夏天一样火热，对待个人主义要像秋风扫落叶一样，对待敌人要像严冬一样残酷无情。 </a:t>
            </a:r>
          </a:p>
        </p:txBody>
      </p:sp>
    </p:spTree>
    <p:extLst>
      <p:ext uri="{BB962C8B-B14F-4D97-AF65-F5344CB8AC3E}">
        <p14:creationId xmlns:p14="http://schemas.microsoft.com/office/powerpoint/2010/main" val="1419288113"/>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6" presetClass="entr" presetSubtype="3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out)">
                                      <p:cBhvr>
                                        <p:cTn id="27" dur="750"/>
                                        <p:tgtEl>
                                          <p:spTgt spid="17"/>
                                        </p:tgtEl>
                                      </p:cBhvr>
                                    </p:animEffect>
                                  </p:childTnLst>
                                </p:cTn>
                              </p:par>
                            </p:childTnLst>
                          </p:cTn>
                        </p:par>
                        <p:par>
                          <p:cTn id="28" fill="hold">
                            <p:stCondLst>
                              <p:cond delay="3250"/>
                            </p:stCondLst>
                            <p:childTnLst>
                              <p:par>
                                <p:cTn id="29" presetID="55"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strVal val="#ppt_w*0.70"/>
                                          </p:val>
                                        </p:tav>
                                        <p:tav tm="100000">
                                          <p:val>
                                            <p:strVal val="#ppt_w"/>
                                          </p:val>
                                        </p:tav>
                                      </p:tavLst>
                                    </p:anim>
                                    <p:anim calcmode="lin" valueType="num">
                                      <p:cBhvr>
                                        <p:cTn id="32" dur="750" fill="hold"/>
                                        <p:tgtEl>
                                          <p:spTgt spid="16"/>
                                        </p:tgtEl>
                                        <p:attrNameLst>
                                          <p:attrName>ppt_h</p:attrName>
                                        </p:attrNameLst>
                                      </p:cBhvr>
                                      <p:tavLst>
                                        <p:tav tm="0">
                                          <p:val>
                                            <p:strVal val="#ppt_h"/>
                                          </p:val>
                                        </p:tav>
                                        <p:tav tm="100000">
                                          <p:val>
                                            <p:strVal val="#ppt_h"/>
                                          </p:val>
                                        </p:tav>
                                      </p:tavLst>
                                    </p:anim>
                                    <p:animEffect transition="in" filter="fade">
                                      <p:cBhvr>
                                        <p:cTn id="33" dur="750"/>
                                        <p:tgtEl>
                                          <p:spTgt spid="16"/>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4500"/>
                            </p:stCondLst>
                            <p:childTnLst>
                              <p:par>
                                <p:cTn id="39" presetID="6" presetClass="entr" presetSubtype="32"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circle(out)">
                                      <p:cBhvr>
                                        <p:cTn id="41" dur="750"/>
                                        <p:tgtEl>
                                          <p:spTgt spid="19"/>
                                        </p:tgtEl>
                                      </p:cBhvr>
                                    </p:animEffect>
                                  </p:childTnLst>
                                </p:cTn>
                              </p:par>
                            </p:childTnLst>
                          </p:cTn>
                        </p:par>
                        <p:par>
                          <p:cTn id="42" fill="hold">
                            <p:stCondLst>
                              <p:cond delay="5250"/>
                            </p:stCondLst>
                            <p:childTnLst>
                              <p:par>
                                <p:cTn id="43" presetID="55"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750" fill="hold"/>
                                        <p:tgtEl>
                                          <p:spTgt spid="39"/>
                                        </p:tgtEl>
                                        <p:attrNameLst>
                                          <p:attrName>ppt_w</p:attrName>
                                        </p:attrNameLst>
                                      </p:cBhvr>
                                      <p:tavLst>
                                        <p:tav tm="0">
                                          <p:val>
                                            <p:strVal val="#ppt_w*0.70"/>
                                          </p:val>
                                        </p:tav>
                                        <p:tav tm="100000">
                                          <p:val>
                                            <p:strVal val="#ppt_w"/>
                                          </p:val>
                                        </p:tav>
                                      </p:tavLst>
                                    </p:anim>
                                    <p:anim calcmode="lin" valueType="num">
                                      <p:cBhvr>
                                        <p:cTn id="46" dur="750" fill="hold"/>
                                        <p:tgtEl>
                                          <p:spTgt spid="39"/>
                                        </p:tgtEl>
                                        <p:attrNameLst>
                                          <p:attrName>ppt_h</p:attrName>
                                        </p:attrNameLst>
                                      </p:cBhvr>
                                      <p:tavLst>
                                        <p:tav tm="0">
                                          <p:val>
                                            <p:strVal val="#ppt_h"/>
                                          </p:val>
                                        </p:tav>
                                        <p:tav tm="100000">
                                          <p:val>
                                            <p:strVal val="#ppt_h"/>
                                          </p:val>
                                        </p:tav>
                                      </p:tavLst>
                                    </p:anim>
                                    <p:animEffect transition="in" filter="fade">
                                      <p:cBhvr>
                                        <p:cTn id="47" dur="750"/>
                                        <p:tgtEl>
                                          <p:spTgt spid="39"/>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6500"/>
                            </p:stCondLst>
                            <p:childTnLst>
                              <p:par>
                                <p:cTn id="53" presetID="6" presetClass="entr" presetSubtype="32"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out)">
                                      <p:cBhvr>
                                        <p:cTn id="55" dur="750"/>
                                        <p:tgtEl>
                                          <p:spTgt spid="21"/>
                                        </p:tgtEl>
                                      </p:cBhvr>
                                    </p:animEffect>
                                  </p:childTnLst>
                                </p:cTn>
                              </p:par>
                            </p:childTnLst>
                          </p:cTn>
                        </p:par>
                        <p:par>
                          <p:cTn id="56" fill="hold">
                            <p:stCondLst>
                              <p:cond delay="7250"/>
                            </p:stCondLst>
                            <p:childTnLst>
                              <p:par>
                                <p:cTn id="57" presetID="55"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750" fill="hold"/>
                                        <p:tgtEl>
                                          <p:spTgt spid="40"/>
                                        </p:tgtEl>
                                        <p:attrNameLst>
                                          <p:attrName>ppt_w</p:attrName>
                                        </p:attrNameLst>
                                      </p:cBhvr>
                                      <p:tavLst>
                                        <p:tav tm="0">
                                          <p:val>
                                            <p:strVal val="#ppt_w*0.70"/>
                                          </p:val>
                                        </p:tav>
                                        <p:tav tm="100000">
                                          <p:val>
                                            <p:strVal val="#ppt_w"/>
                                          </p:val>
                                        </p:tav>
                                      </p:tavLst>
                                    </p:anim>
                                    <p:anim calcmode="lin" valueType="num">
                                      <p:cBhvr>
                                        <p:cTn id="60" dur="750" fill="hold"/>
                                        <p:tgtEl>
                                          <p:spTgt spid="40"/>
                                        </p:tgtEl>
                                        <p:attrNameLst>
                                          <p:attrName>ppt_h</p:attrName>
                                        </p:attrNameLst>
                                      </p:cBhvr>
                                      <p:tavLst>
                                        <p:tav tm="0">
                                          <p:val>
                                            <p:strVal val="#ppt_h"/>
                                          </p:val>
                                        </p:tav>
                                        <p:tav tm="100000">
                                          <p:val>
                                            <p:strVal val="#ppt_h"/>
                                          </p:val>
                                        </p:tav>
                                      </p:tavLst>
                                    </p:anim>
                                    <p:animEffect transition="in" filter="fade">
                                      <p:cBhvr>
                                        <p:cTn id="61" dur="750"/>
                                        <p:tgtEl>
                                          <p:spTgt spid="40"/>
                                        </p:tgtEl>
                                      </p:cBhvr>
                                    </p:animEffect>
                                  </p:childTnLst>
                                </p:cTn>
                              </p:par>
                            </p:childTnLst>
                          </p:cTn>
                        </p:par>
                        <p:par>
                          <p:cTn id="62" fill="hold">
                            <p:stCondLst>
                              <p:cond delay="8000"/>
                            </p:stCondLst>
                            <p:childTnLst>
                              <p:par>
                                <p:cTn id="63" presetID="10" presetClass="entr" presetSubtype="0"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par>
                          <p:cTn id="66" fill="hold">
                            <p:stCondLst>
                              <p:cond delay="8500"/>
                            </p:stCondLst>
                            <p:childTnLst>
                              <p:par>
                                <p:cTn id="67" presetID="6" presetClass="entr" presetSubtype="32"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circle(out)">
                                      <p:cBhvr>
                                        <p:cTn id="69" dur="750"/>
                                        <p:tgtEl>
                                          <p:spTgt spid="23"/>
                                        </p:tgtEl>
                                      </p:cBhvr>
                                    </p:animEffect>
                                  </p:childTnLst>
                                </p:cTn>
                              </p:par>
                            </p:childTnLst>
                          </p:cTn>
                        </p:par>
                        <p:par>
                          <p:cTn id="70" fill="hold">
                            <p:stCondLst>
                              <p:cond delay="9250"/>
                            </p:stCondLst>
                            <p:childTnLst>
                              <p:par>
                                <p:cTn id="71" presetID="55" presetClass="entr" presetSubtype="0"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750" fill="hold"/>
                                        <p:tgtEl>
                                          <p:spTgt spid="41"/>
                                        </p:tgtEl>
                                        <p:attrNameLst>
                                          <p:attrName>ppt_w</p:attrName>
                                        </p:attrNameLst>
                                      </p:cBhvr>
                                      <p:tavLst>
                                        <p:tav tm="0">
                                          <p:val>
                                            <p:strVal val="#ppt_w*0.70"/>
                                          </p:val>
                                        </p:tav>
                                        <p:tav tm="100000">
                                          <p:val>
                                            <p:strVal val="#ppt_w"/>
                                          </p:val>
                                        </p:tav>
                                      </p:tavLst>
                                    </p:anim>
                                    <p:anim calcmode="lin" valueType="num">
                                      <p:cBhvr>
                                        <p:cTn id="74" dur="750" fill="hold"/>
                                        <p:tgtEl>
                                          <p:spTgt spid="41"/>
                                        </p:tgtEl>
                                        <p:attrNameLst>
                                          <p:attrName>ppt_h</p:attrName>
                                        </p:attrNameLst>
                                      </p:cBhvr>
                                      <p:tavLst>
                                        <p:tav tm="0">
                                          <p:val>
                                            <p:strVal val="#ppt_h"/>
                                          </p:val>
                                        </p:tav>
                                        <p:tav tm="100000">
                                          <p:val>
                                            <p:strVal val="#ppt_h"/>
                                          </p:val>
                                        </p:tav>
                                      </p:tavLst>
                                    </p:anim>
                                    <p:animEffect transition="in" filter="fade">
                                      <p:cBhvr>
                                        <p:cTn id="75" dur="750"/>
                                        <p:tgtEl>
                                          <p:spTgt spid="41"/>
                                        </p:tgtEl>
                                      </p:cBhvr>
                                    </p:animEffect>
                                  </p:childTnLst>
                                </p:cTn>
                              </p:par>
                            </p:childTnLst>
                          </p:cTn>
                        </p:par>
                        <p:par>
                          <p:cTn id="76" fill="hold">
                            <p:stCondLst>
                              <p:cond delay="10000"/>
                            </p:stCondLst>
                            <p:childTnLst>
                              <p:par>
                                <p:cTn id="77" presetID="10" presetClass="entr" presetSubtype="0"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par>
                          <p:cTn id="80" fill="hold">
                            <p:stCondLst>
                              <p:cond delay="10500"/>
                            </p:stCondLst>
                            <p:childTnLst>
                              <p:par>
                                <p:cTn id="81" presetID="6" presetClass="entr" presetSubtype="32"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circle(out)">
                                      <p:cBhvr>
                                        <p:cTn id="83" dur="750"/>
                                        <p:tgtEl>
                                          <p:spTgt spid="25"/>
                                        </p:tgtEl>
                                      </p:cBhvr>
                                    </p:animEffect>
                                  </p:childTnLst>
                                </p:cTn>
                              </p:par>
                            </p:childTnLst>
                          </p:cTn>
                        </p:par>
                        <p:par>
                          <p:cTn id="84" fill="hold">
                            <p:stCondLst>
                              <p:cond delay="11250"/>
                            </p:stCondLst>
                            <p:childTnLst>
                              <p:par>
                                <p:cTn id="85" presetID="55" presetClass="entr" presetSubtype="0"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p:cTn id="87" dur="750" fill="hold"/>
                                        <p:tgtEl>
                                          <p:spTgt spid="42"/>
                                        </p:tgtEl>
                                        <p:attrNameLst>
                                          <p:attrName>ppt_w</p:attrName>
                                        </p:attrNameLst>
                                      </p:cBhvr>
                                      <p:tavLst>
                                        <p:tav tm="0">
                                          <p:val>
                                            <p:strVal val="#ppt_w*0.70"/>
                                          </p:val>
                                        </p:tav>
                                        <p:tav tm="100000">
                                          <p:val>
                                            <p:strVal val="#ppt_w"/>
                                          </p:val>
                                        </p:tav>
                                      </p:tavLst>
                                    </p:anim>
                                    <p:anim calcmode="lin" valueType="num">
                                      <p:cBhvr>
                                        <p:cTn id="88" dur="750" fill="hold"/>
                                        <p:tgtEl>
                                          <p:spTgt spid="42"/>
                                        </p:tgtEl>
                                        <p:attrNameLst>
                                          <p:attrName>ppt_h</p:attrName>
                                        </p:attrNameLst>
                                      </p:cBhvr>
                                      <p:tavLst>
                                        <p:tav tm="0">
                                          <p:val>
                                            <p:strVal val="#ppt_h"/>
                                          </p:val>
                                        </p:tav>
                                        <p:tav tm="100000">
                                          <p:val>
                                            <p:strVal val="#ppt_h"/>
                                          </p:val>
                                        </p:tav>
                                      </p:tavLst>
                                    </p:anim>
                                    <p:animEffect transition="in" filter="fade">
                                      <p:cBhvr>
                                        <p:cTn id="89" dur="750"/>
                                        <p:tgtEl>
                                          <p:spTgt spid="42"/>
                                        </p:tgtEl>
                                      </p:cBhvr>
                                    </p:animEffect>
                                  </p:childTnLst>
                                </p:cTn>
                              </p:par>
                            </p:childTnLst>
                          </p:cTn>
                        </p:par>
                        <p:par>
                          <p:cTn id="90" fill="hold">
                            <p:stCondLst>
                              <p:cond delay="12000"/>
                            </p:stCondLst>
                            <p:childTnLst>
                              <p:par>
                                <p:cTn id="91" presetID="5" presetClass="entr" presetSubtype="1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checkerboard(across)">
                                      <p:cBhvr>
                                        <p:cTn id="9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6" grpId="0"/>
      <p:bldP spid="17" grpId="0" animBg="1"/>
      <p:bldP spid="19" grpId="0" animBg="1"/>
      <p:bldP spid="21" grpId="0" animBg="1"/>
      <p:bldP spid="23" grpId="0" animBg="1"/>
      <p:bldP spid="25" grpId="0" animBg="1"/>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Arial"/>
              <a:ea typeface="微软雅黑"/>
            </a:endParaRPr>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defRPr/>
            </a:pPr>
            <a:r>
              <a:rPr lang="zh-CN" altLang="en-US" sz="2100" b="1" spc="450" dirty="0">
                <a:solidFill>
                  <a:srgbClr val="CF1203"/>
                </a:solidFill>
                <a:latin typeface="Arial"/>
                <a:ea typeface="微软雅黑"/>
              </a:rPr>
              <a:t>雷锋名言</a:t>
            </a:r>
          </a:p>
        </p:txBody>
      </p:sp>
      <p:pic>
        <p:nvPicPr>
          <p:cNvPr id="6" name="图片 5">
            <a:extLst>
              <a:ext uri="{FF2B5EF4-FFF2-40B4-BE49-F238E27FC236}">
                <a16:creationId xmlns="" xmlns:a16="http://schemas.microsoft.com/office/drawing/2014/main" id="{3851BA5C-42E0-48EC-956E-DABD189159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7616" y="1020608"/>
            <a:ext cx="2787780" cy="3659740"/>
          </a:xfrm>
          <a:prstGeom prst="rect">
            <a:avLst/>
          </a:prstGeom>
        </p:spPr>
      </p:pic>
      <p:sp>
        <p:nvSpPr>
          <p:cNvPr id="10" name="ïŝlîďê">
            <a:extLst>
              <a:ext uri="{FF2B5EF4-FFF2-40B4-BE49-F238E27FC236}">
                <a16:creationId xmlns="" xmlns:a16="http://schemas.microsoft.com/office/drawing/2014/main" id="{664499FF-DC34-41C0-A968-0B4597F0CA86}"/>
              </a:ext>
            </a:extLst>
          </p:cNvPr>
          <p:cNvSpPr/>
          <p:nvPr/>
        </p:nvSpPr>
        <p:spPr>
          <a:xfrm>
            <a:off x="502444" y="1579766"/>
            <a:ext cx="771745" cy="3831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a:r>
              <a:rPr lang="en-US" altLang="zh-CN" sz="1800" b="1" i="1" dirty="0"/>
              <a:t>6</a:t>
            </a:r>
            <a:endParaRPr lang="zh-CN" altLang="en-US" sz="1800" b="1" i="1" dirty="0"/>
          </a:p>
        </p:txBody>
      </p:sp>
      <p:sp>
        <p:nvSpPr>
          <p:cNvPr id="12" name="ïṥḻíde">
            <a:extLst>
              <a:ext uri="{FF2B5EF4-FFF2-40B4-BE49-F238E27FC236}">
                <a16:creationId xmlns="" xmlns:a16="http://schemas.microsoft.com/office/drawing/2014/main" id="{0E3E2256-6EF8-4F96-984B-D113595761E2}"/>
              </a:ext>
            </a:extLst>
          </p:cNvPr>
          <p:cNvSpPr/>
          <p:nvPr/>
        </p:nvSpPr>
        <p:spPr>
          <a:xfrm>
            <a:off x="502444" y="3473842"/>
            <a:ext cx="771745" cy="3831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a:r>
              <a:rPr lang="en-US" altLang="zh-CN" sz="1800" b="1" i="1" dirty="0"/>
              <a:t>7</a:t>
            </a:r>
            <a:endParaRPr lang="zh-CN" altLang="en-US" sz="1800" b="1" i="1" dirty="0"/>
          </a:p>
        </p:txBody>
      </p:sp>
      <p:sp>
        <p:nvSpPr>
          <p:cNvPr id="14" name="ïsḻîďé">
            <a:extLst>
              <a:ext uri="{FF2B5EF4-FFF2-40B4-BE49-F238E27FC236}">
                <a16:creationId xmlns="" xmlns:a16="http://schemas.microsoft.com/office/drawing/2014/main" id="{5A6A6964-2977-4BEA-BE0E-1FED4E93CB1C}"/>
              </a:ext>
            </a:extLst>
          </p:cNvPr>
          <p:cNvSpPr/>
          <p:nvPr/>
        </p:nvSpPr>
        <p:spPr>
          <a:xfrm>
            <a:off x="502444" y="4084069"/>
            <a:ext cx="771745" cy="38314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rmAutofit/>
          </a:bodyPr>
          <a:lstStyle/>
          <a:p>
            <a:pPr algn="ctr"/>
            <a:r>
              <a:rPr lang="en-US" altLang="zh-CN" sz="1800" b="1" i="1" dirty="0"/>
              <a:t>8</a:t>
            </a:r>
            <a:endParaRPr lang="zh-CN" altLang="en-US" sz="1800" b="1" i="1" dirty="0"/>
          </a:p>
        </p:txBody>
      </p:sp>
      <p:sp>
        <p:nvSpPr>
          <p:cNvPr id="2" name="矩形 1">
            <a:extLst>
              <a:ext uri="{FF2B5EF4-FFF2-40B4-BE49-F238E27FC236}">
                <a16:creationId xmlns="" xmlns:a16="http://schemas.microsoft.com/office/drawing/2014/main" id="{483584E8-EFB2-47E2-A6CF-66A388A52351}"/>
              </a:ext>
            </a:extLst>
          </p:cNvPr>
          <p:cNvSpPr/>
          <p:nvPr/>
        </p:nvSpPr>
        <p:spPr>
          <a:xfrm>
            <a:off x="1274189" y="1564016"/>
            <a:ext cx="4703948" cy="1792798"/>
          </a:xfrm>
          <a:prstGeom prst="rect">
            <a:avLst/>
          </a:prstGeom>
        </p:spPr>
        <p:txBody>
          <a:bodyPr wrap="square" lIns="68580" tIns="34290" rIns="68580" bIns="34290">
            <a:spAutoFit/>
          </a:bodyPr>
          <a:lstStyle/>
          <a:p>
            <a:pPr algn="just"/>
            <a:r>
              <a:rPr lang="zh-CN" altLang="en-US" dirty="0"/>
              <a:t>如果你是一滴水，你是否滋润了一寸土地？如果你是一线阳光，你是否照亮了一分黑暗？如果你是一颗粮食，你是否哺育了有用的生命？如果你是一颗最小的螺丝钉，你是否永远守在你生活的岗位上？如果你要告诉我们什么思想，你是否在日夜宣扬那最美丽的理想？你既然活着，你又是否为了未来的人类生活付出你的劳动，使世界一天天变得更美丽？我想问你，为未来带来了什么？在生活的仓库里，我们不应该只是个无穷尽的支付者。 </a:t>
            </a:r>
          </a:p>
        </p:txBody>
      </p:sp>
      <p:sp>
        <p:nvSpPr>
          <p:cNvPr id="3" name="矩形 2">
            <a:extLst>
              <a:ext uri="{FF2B5EF4-FFF2-40B4-BE49-F238E27FC236}">
                <a16:creationId xmlns="" xmlns:a16="http://schemas.microsoft.com/office/drawing/2014/main" id="{8932FAA5-D4E6-48FB-A011-D8048DFFB9E8}"/>
              </a:ext>
            </a:extLst>
          </p:cNvPr>
          <p:cNvSpPr/>
          <p:nvPr/>
        </p:nvSpPr>
        <p:spPr>
          <a:xfrm>
            <a:off x="1274188" y="3423040"/>
            <a:ext cx="4693427" cy="500137"/>
          </a:xfrm>
          <a:prstGeom prst="rect">
            <a:avLst/>
          </a:prstGeom>
        </p:spPr>
        <p:txBody>
          <a:bodyPr wrap="square" lIns="68580" tIns="34290" rIns="68580" bIns="34290">
            <a:spAutoFit/>
          </a:bodyPr>
          <a:lstStyle/>
          <a:p>
            <a:pPr algn="just"/>
            <a:r>
              <a:rPr lang="zh-CN" altLang="en-US" dirty="0"/>
              <a:t>青春啊，永远是美好的，可是真正的青春，只属于这些永远力争上游的人，永远忘我劳动的人，永远谦虚的人。</a:t>
            </a:r>
          </a:p>
        </p:txBody>
      </p:sp>
      <p:sp>
        <p:nvSpPr>
          <p:cNvPr id="15" name="矩形 14">
            <a:extLst>
              <a:ext uri="{FF2B5EF4-FFF2-40B4-BE49-F238E27FC236}">
                <a16:creationId xmlns="" xmlns:a16="http://schemas.microsoft.com/office/drawing/2014/main" id="{5893E9C9-3D29-4DF8-9228-DE9D150FAC49}"/>
              </a:ext>
            </a:extLst>
          </p:cNvPr>
          <p:cNvSpPr/>
          <p:nvPr/>
        </p:nvSpPr>
        <p:spPr>
          <a:xfrm>
            <a:off x="1274188" y="4084070"/>
            <a:ext cx="4693427" cy="500137"/>
          </a:xfrm>
          <a:prstGeom prst="rect">
            <a:avLst/>
          </a:prstGeom>
        </p:spPr>
        <p:txBody>
          <a:bodyPr wrap="square" lIns="68580" tIns="34290" rIns="68580" bIns="34290">
            <a:spAutoFit/>
          </a:bodyPr>
          <a:lstStyle/>
          <a:p>
            <a:pPr algn="just"/>
            <a:r>
              <a:rPr lang="zh-CN" altLang="en-US" dirty="0"/>
              <a:t>力量从团结来，智慧从劳动来，行动从思想来，荣誉从集体来。 </a:t>
            </a:r>
          </a:p>
        </p:txBody>
      </p:sp>
    </p:spTree>
    <p:extLst>
      <p:ext uri="{BB962C8B-B14F-4D97-AF65-F5344CB8AC3E}">
        <p14:creationId xmlns:p14="http://schemas.microsoft.com/office/powerpoint/2010/main" val="617694165"/>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3750"/>
                            </p:stCondLst>
                            <p:childTnLst>
                              <p:par>
                                <p:cTn id="36" presetID="12" presetClass="entr" presetSubtype="4"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750"/>
                                        <p:tgtEl>
                                          <p:spTgt spid="2"/>
                                        </p:tgtEl>
                                        <p:attrNameLst>
                                          <p:attrName>ppt_y</p:attrName>
                                        </p:attrNameLst>
                                      </p:cBhvr>
                                      <p:tavLst>
                                        <p:tav tm="0">
                                          <p:val>
                                            <p:strVal val="#ppt_y+#ppt_h*1.125000"/>
                                          </p:val>
                                        </p:tav>
                                        <p:tav tm="100000">
                                          <p:val>
                                            <p:strVal val="#ppt_y"/>
                                          </p:val>
                                        </p:tav>
                                      </p:tavLst>
                                    </p:anim>
                                    <p:animEffect transition="in" filter="wipe(up)">
                                      <p:cBhvr>
                                        <p:cTn id="39" dur="750"/>
                                        <p:tgtEl>
                                          <p:spTgt spid="2"/>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5000"/>
                            </p:stCondLst>
                            <p:childTnLst>
                              <p:par>
                                <p:cTn id="47" presetID="12" presetClass="entr" presetSubtype="4"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750"/>
                                        <p:tgtEl>
                                          <p:spTgt spid="3"/>
                                        </p:tgtEl>
                                        <p:attrNameLst>
                                          <p:attrName>ppt_y</p:attrName>
                                        </p:attrNameLst>
                                      </p:cBhvr>
                                      <p:tavLst>
                                        <p:tav tm="0">
                                          <p:val>
                                            <p:strVal val="#ppt_y+#ppt_h*1.125000"/>
                                          </p:val>
                                        </p:tav>
                                        <p:tav tm="100000">
                                          <p:val>
                                            <p:strVal val="#ppt_y"/>
                                          </p:val>
                                        </p:tav>
                                      </p:tavLst>
                                    </p:anim>
                                    <p:animEffect transition="in" filter="wipe(up)">
                                      <p:cBhvr>
                                        <p:cTn id="50" dur="750"/>
                                        <p:tgtEl>
                                          <p:spTgt spid="3"/>
                                        </p:tgtEl>
                                      </p:cBhvr>
                                    </p:animEffect>
                                  </p:childTnLst>
                                </p:cTn>
                              </p:par>
                            </p:childTnLst>
                          </p:cTn>
                        </p:par>
                        <p:par>
                          <p:cTn id="51" fill="hold">
                            <p:stCondLst>
                              <p:cond delay="5750"/>
                            </p:stCondLst>
                            <p:childTnLst>
                              <p:par>
                                <p:cTn id="52" presetID="5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par>
                          <p:cTn id="57" fill="hold">
                            <p:stCondLst>
                              <p:cond delay="6250"/>
                            </p:stCondLst>
                            <p:childTnLst>
                              <p:par>
                                <p:cTn id="58" presetID="12" presetClass="entr" presetSubtype="4"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750"/>
                                        <p:tgtEl>
                                          <p:spTgt spid="15"/>
                                        </p:tgtEl>
                                        <p:attrNameLst>
                                          <p:attrName>ppt_y</p:attrName>
                                        </p:attrNameLst>
                                      </p:cBhvr>
                                      <p:tavLst>
                                        <p:tav tm="0">
                                          <p:val>
                                            <p:strVal val="#ppt_y+#ppt_h*1.125000"/>
                                          </p:val>
                                        </p:tav>
                                        <p:tav tm="100000">
                                          <p:val>
                                            <p:strVal val="#ppt_y"/>
                                          </p:val>
                                        </p:tav>
                                      </p:tavLst>
                                    </p:anim>
                                    <p:animEffect transition="in" filter="wipe(up)">
                                      <p:cBhvr>
                                        <p:cTn id="6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0" grpId="0" animBg="1"/>
      <p:bldP spid="12" grpId="0" animBg="1"/>
      <p:bldP spid="14" grpId="0" animBg="1"/>
      <p:bldP spid="2" grpId="0"/>
      <p:bldP spid="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FBDF4A15-4DA5-45D1-AA79-F9F33A6B6F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5894195" y="3313932"/>
            <a:ext cx="3430781" cy="1992261"/>
          </a:xfrm>
          <a:prstGeom prst="rect">
            <a:avLst/>
          </a:prstGeom>
        </p:spPr>
      </p:pic>
      <p:pic>
        <p:nvPicPr>
          <p:cNvPr id="16" name="图片 15">
            <a:extLst>
              <a:ext uri="{FF2B5EF4-FFF2-40B4-BE49-F238E27FC236}">
                <a16:creationId xmlns="" xmlns:a16="http://schemas.microsoft.com/office/drawing/2014/main" id="{D18FDD6F-D2A2-4D83-8BD4-E7B56B89A7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3868" y="-1"/>
            <a:ext cx="3520131" cy="3028951"/>
          </a:xfrm>
          <a:custGeom>
            <a:avLst/>
            <a:gdLst>
              <a:gd name="connsiteX0" fmla="*/ 0 w 4138863"/>
              <a:gd name="connsiteY0" fmla="*/ 0 h 3561348"/>
              <a:gd name="connsiteX1" fmla="*/ 4138863 w 4138863"/>
              <a:gd name="connsiteY1" fmla="*/ 0 h 3561348"/>
              <a:gd name="connsiteX2" fmla="*/ 4138863 w 4138863"/>
              <a:gd name="connsiteY2" fmla="*/ 3561348 h 3561348"/>
              <a:gd name="connsiteX3" fmla="*/ 1141664 w 4138863"/>
              <a:gd name="connsiteY3" fmla="*/ 3561348 h 3561348"/>
              <a:gd name="connsiteX4" fmla="*/ 1141664 w 4138863"/>
              <a:gd name="connsiteY4" fmla="*/ 2400300 h 3561348"/>
              <a:gd name="connsiteX5" fmla="*/ 0 w 4138863"/>
              <a:gd name="connsiteY5" fmla="*/ 2400300 h 356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8863" h="3561348">
                <a:moveTo>
                  <a:pt x="0" y="0"/>
                </a:moveTo>
                <a:lnTo>
                  <a:pt x="4138863" y="0"/>
                </a:lnTo>
                <a:lnTo>
                  <a:pt x="4138863" y="3561348"/>
                </a:lnTo>
                <a:lnTo>
                  <a:pt x="1141664" y="3561348"/>
                </a:lnTo>
                <a:lnTo>
                  <a:pt x="1141664" y="2400300"/>
                </a:lnTo>
                <a:lnTo>
                  <a:pt x="0" y="2400300"/>
                </a:lnTo>
                <a:close/>
              </a:path>
            </a:pathLst>
          </a:custGeom>
        </p:spPr>
      </p:pic>
      <p:pic>
        <p:nvPicPr>
          <p:cNvPr id="12" name="图片 11" descr="图片包含 人员&#10;&#10;自动生成的说明">
            <a:extLst>
              <a:ext uri="{FF2B5EF4-FFF2-40B4-BE49-F238E27FC236}">
                <a16:creationId xmlns="" xmlns:a16="http://schemas.microsoft.com/office/drawing/2014/main" id="{376269F0-1494-4A08-8433-8B47D22C62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6875042" y="847726"/>
            <a:ext cx="2261939" cy="4295775"/>
          </a:xfrm>
          <a:prstGeom prst="rect">
            <a:avLst/>
          </a:prstGeom>
        </p:spPr>
      </p:pic>
      <p:pic>
        <p:nvPicPr>
          <p:cNvPr id="15" name="图片 14" descr="图片包含 点亮, 浅色, 深色&#10;&#10;自动生成的说明">
            <a:extLst>
              <a:ext uri="{FF2B5EF4-FFF2-40B4-BE49-F238E27FC236}">
                <a16:creationId xmlns="" xmlns:a16="http://schemas.microsoft.com/office/drawing/2014/main" id="{B3C697B6-B1DA-46C5-995F-C16D330B38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3388500"/>
            <a:ext cx="8915400" cy="1755001"/>
          </a:xfrm>
          <a:prstGeom prst="rect">
            <a:avLst/>
          </a:prstGeom>
        </p:spPr>
      </p:pic>
      <p:pic>
        <p:nvPicPr>
          <p:cNvPr id="21" name="图片 20">
            <a:extLst>
              <a:ext uri="{FF2B5EF4-FFF2-40B4-BE49-F238E27FC236}">
                <a16:creationId xmlns="" xmlns:a16="http://schemas.microsoft.com/office/drawing/2014/main" id="{F8788DB7-6E14-4454-ACA2-4D3B9B1965B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2887"/>
          <a:stretch/>
        </p:blipFill>
        <p:spPr>
          <a:xfrm>
            <a:off x="502444" y="1961816"/>
            <a:ext cx="5920978" cy="1337037"/>
          </a:xfrm>
          <a:prstGeom prst="rect">
            <a:avLst/>
          </a:prstGeom>
        </p:spPr>
      </p:pic>
      <p:grpSp>
        <p:nvGrpSpPr>
          <p:cNvPr id="22" name="组合 21">
            <a:extLst>
              <a:ext uri="{FF2B5EF4-FFF2-40B4-BE49-F238E27FC236}">
                <a16:creationId xmlns="" xmlns:a16="http://schemas.microsoft.com/office/drawing/2014/main" id="{F7F0A193-D124-4424-A8AD-092F3D8E565C}"/>
              </a:ext>
            </a:extLst>
          </p:cNvPr>
          <p:cNvGrpSpPr/>
          <p:nvPr/>
        </p:nvGrpSpPr>
        <p:grpSpPr>
          <a:xfrm>
            <a:off x="2838463" y="1032931"/>
            <a:ext cx="1248939" cy="766193"/>
            <a:chOff x="669925" y="2210543"/>
            <a:chExt cx="885700" cy="583458"/>
          </a:xfrm>
        </p:grpSpPr>
        <p:sp>
          <p:nvSpPr>
            <p:cNvPr id="23" name="big-cloud_84555">
              <a:extLst>
                <a:ext uri="{FF2B5EF4-FFF2-40B4-BE49-F238E27FC236}">
                  <a16:creationId xmlns="" xmlns:a16="http://schemas.microsoft.com/office/drawing/2014/main" id="{77207092-CF4C-4EFA-B5FE-A511C1C174A9}"/>
                </a:ext>
              </a:extLst>
            </p:cNvPr>
            <p:cNvSpPr>
              <a:spLocks noChangeAspect="1"/>
            </p:cNvSpPr>
            <p:nvPr/>
          </p:nvSpPr>
          <p:spPr bwMode="auto">
            <a:xfrm>
              <a:off x="669925" y="2210543"/>
              <a:ext cx="885700" cy="583458"/>
            </a:xfrm>
            <a:custGeom>
              <a:avLst/>
              <a:gdLst>
                <a:gd name="T0" fmla="*/ 717 w 717"/>
                <a:gd name="T1" fmla="*/ 309 h 473"/>
                <a:gd name="T2" fmla="*/ 553 w 717"/>
                <a:gd name="T3" fmla="*/ 145 h 473"/>
                <a:gd name="T4" fmla="*/ 540 w 717"/>
                <a:gd name="T5" fmla="*/ 146 h 473"/>
                <a:gd name="T6" fmla="*/ 540 w 717"/>
                <a:gd name="T7" fmla="*/ 143 h 473"/>
                <a:gd name="T8" fmla="*/ 397 w 717"/>
                <a:gd name="T9" fmla="*/ 0 h 473"/>
                <a:gd name="T10" fmla="*/ 264 w 717"/>
                <a:gd name="T11" fmla="*/ 88 h 473"/>
                <a:gd name="T12" fmla="*/ 198 w 717"/>
                <a:gd name="T13" fmla="*/ 77 h 473"/>
                <a:gd name="T14" fmla="*/ 0 w 717"/>
                <a:gd name="T15" fmla="*/ 275 h 473"/>
                <a:gd name="T16" fmla="*/ 198 w 717"/>
                <a:gd name="T17" fmla="*/ 473 h 473"/>
                <a:gd name="T18" fmla="*/ 208 w 717"/>
                <a:gd name="T19" fmla="*/ 473 h 473"/>
                <a:gd name="T20" fmla="*/ 208 w 717"/>
                <a:gd name="T21" fmla="*/ 473 h 473"/>
                <a:gd name="T22" fmla="*/ 560 w 717"/>
                <a:gd name="T23" fmla="*/ 473 h 473"/>
                <a:gd name="T24" fmla="*/ 560 w 717"/>
                <a:gd name="T25" fmla="*/ 473 h 473"/>
                <a:gd name="T26" fmla="*/ 717 w 717"/>
                <a:gd name="T27" fmla="*/ 3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473">
                  <a:moveTo>
                    <a:pt x="717" y="309"/>
                  </a:moveTo>
                  <a:cubicBezTo>
                    <a:pt x="717" y="219"/>
                    <a:pt x="644" y="145"/>
                    <a:pt x="553" y="145"/>
                  </a:cubicBezTo>
                  <a:cubicBezTo>
                    <a:pt x="548" y="145"/>
                    <a:pt x="544" y="146"/>
                    <a:pt x="540" y="146"/>
                  </a:cubicBezTo>
                  <a:cubicBezTo>
                    <a:pt x="540" y="145"/>
                    <a:pt x="540" y="144"/>
                    <a:pt x="540" y="143"/>
                  </a:cubicBezTo>
                  <a:cubicBezTo>
                    <a:pt x="540" y="64"/>
                    <a:pt x="476" y="0"/>
                    <a:pt x="397" y="0"/>
                  </a:cubicBezTo>
                  <a:cubicBezTo>
                    <a:pt x="337" y="0"/>
                    <a:pt x="286" y="36"/>
                    <a:pt x="264" y="88"/>
                  </a:cubicBezTo>
                  <a:cubicBezTo>
                    <a:pt x="244" y="81"/>
                    <a:pt x="221" y="77"/>
                    <a:pt x="198" y="77"/>
                  </a:cubicBezTo>
                  <a:cubicBezTo>
                    <a:pt x="89" y="77"/>
                    <a:pt x="0" y="165"/>
                    <a:pt x="0" y="275"/>
                  </a:cubicBezTo>
                  <a:cubicBezTo>
                    <a:pt x="0" y="384"/>
                    <a:pt x="89" y="473"/>
                    <a:pt x="198" y="473"/>
                  </a:cubicBezTo>
                  <a:cubicBezTo>
                    <a:pt x="202" y="473"/>
                    <a:pt x="205" y="473"/>
                    <a:pt x="208" y="473"/>
                  </a:cubicBezTo>
                  <a:lnTo>
                    <a:pt x="208" y="473"/>
                  </a:lnTo>
                  <a:lnTo>
                    <a:pt x="560" y="473"/>
                  </a:lnTo>
                  <a:lnTo>
                    <a:pt x="560" y="473"/>
                  </a:lnTo>
                  <a:cubicBezTo>
                    <a:pt x="647" y="469"/>
                    <a:pt x="717" y="397"/>
                    <a:pt x="717" y="309"/>
                  </a:cubicBezTo>
                  <a:close/>
                </a:path>
              </a:pathLst>
            </a:custGeom>
            <a:solidFill>
              <a:srgbClr val="CF1203"/>
            </a:solidFill>
            <a:ln>
              <a:noFill/>
            </a:ln>
          </p:spPr>
          <p:txBody>
            <a:bodyPr/>
            <a:lstStyle/>
            <a:p>
              <a:endParaRPr lang="zh-CN" altLang="en-US" dirty="0"/>
            </a:p>
          </p:txBody>
        </p:sp>
        <p:sp>
          <p:nvSpPr>
            <p:cNvPr id="24" name="文本框 23">
              <a:extLst>
                <a:ext uri="{FF2B5EF4-FFF2-40B4-BE49-F238E27FC236}">
                  <a16:creationId xmlns="" xmlns:a16="http://schemas.microsoft.com/office/drawing/2014/main" id="{0E3B4F49-3E78-46FE-9D7D-A2C6232E9504}"/>
                </a:ext>
              </a:extLst>
            </p:cNvPr>
            <p:cNvSpPr txBox="1"/>
            <p:nvPr/>
          </p:nvSpPr>
          <p:spPr>
            <a:xfrm>
              <a:off x="876875" y="2264969"/>
              <a:ext cx="482600" cy="492183"/>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rPr>
                <a:t>3</a:t>
              </a:r>
              <a:endParaRPr lang="zh-CN" altLang="en-US" sz="36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858853774"/>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anim calcmode="lin" valueType="num">
                                      <p:cBhvr>
                                        <p:cTn id="19" dur="750" fill="hold"/>
                                        <p:tgtEl>
                                          <p:spTgt spid="14"/>
                                        </p:tgtEl>
                                        <p:attrNameLst>
                                          <p:attrName>ppt_x</p:attrName>
                                        </p:attrNameLst>
                                      </p:cBhvr>
                                      <p:tavLst>
                                        <p:tav tm="0">
                                          <p:val>
                                            <p:strVal val="#ppt_x"/>
                                          </p:val>
                                        </p:tav>
                                        <p:tav tm="100000">
                                          <p:val>
                                            <p:strVal val="#ppt_x"/>
                                          </p:val>
                                        </p:tav>
                                      </p:tavLst>
                                    </p:anim>
                                    <p:anim calcmode="lin" valueType="num">
                                      <p:cBhvr>
                                        <p:cTn id="20" dur="75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750"/>
                                        <p:tgtEl>
                                          <p:spTgt spid="22"/>
                                        </p:tgtEl>
                                      </p:cBhvr>
                                    </p:animEffect>
                                  </p:childTnLst>
                                </p:cTn>
                              </p:par>
                            </p:childTnLst>
                          </p:cTn>
                        </p:par>
                        <p:par>
                          <p:cTn id="30" fill="hold">
                            <p:stCondLst>
                              <p:cond delay="2250"/>
                            </p:stCondLst>
                            <p:childTnLst>
                              <p:par>
                                <p:cTn id="31" presetID="52"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Scale>
                                      <p:cBhvr>
                                        <p:cTn id="33" dur="75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750" decel="50000" fill="hold">
                                          <p:stCondLst>
                                            <p:cond delay="0"/>
                                          </p:stCondLst>
                                        </p:cTn>
                                        <p:tgtEl>
                                          <p:spTgt spid="21"/>
                                        </p:tgtEl>
                                        <p:attrNameLst>
                                          <p:attrName>ppt_x</p:attrName>
                                          <p:attrName>ppt_y</p:attrName>
                                        </p:attrNameLst>
                                      </p:cBhvr>
                                    </p:animMotion>
                                    <p:animEffect transition="in" filter="fade">
                                      <p:cBhvr>
                                        <p:cTn id="35"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Arial"/>
              <a:ea typeface="微软雅黑"/>
            </a:endParaRPr>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defRPr/>
            </a:pPr>
            <a:r>
              <a:rPr lang="zh-CN" altLang="en-US" sz="2100" b="1" spc="450" dirty="0">
                <a:solidFill>
                  <a:srgbClr val="CF1203"/>
                </a:solidFill>
                <a:latin typeface="Arial"/>
                <a:ea typeface="微软雅黑"/>
              </a:rPr>
              <a:t>学习雷锋精神</a:t>
            </a:r>
          </a:p>
        </p:txBody>
      </p:sp>
      <p:pic>
        <p:nvPicPr>
          <p:cNvPr id="3" name="图片 2">
            <a:extLst>
              <a:ext uri="{FF2B5EF4-FFF2-40B4-BE49-F238E27FC236}">
                <a16:creationId xmlns="" xmlns:a16="http://schemas.microsoft.com/office/drawing/2014/main" id="{B20CA800-98BE-4159-8E60-BDB3D0330A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5253" y="3001529"/>
            <a:ext cx="2808027" cy="1606192"/>
          </a:xfrm>
          <a:prstGeom prst="rect">
            <a:avLst/>
          </a:prstGeom>
        </p:spPr>
      </p:pic>
      <p:grpSp>
        <p:nvGrpSpPr>
          <p:cNvPr id="6" name="组合 5">
            <a:extLst>
              <a:ext uri="{FF2B5EF4-FFF2-40B4-BE49-F238E27FC236}">
                <a16:creationId xmlns="" xmlns:a16="http://schemas.microsoft.com/office/drawing/2014/main" id="{F13981C7-EF95-4DE0-B56F-FD8565CFBEAB}"/>
              </a:ext>
            </a:extLst>
          </p:cNvPr>
          <p:cNvGrpSpPr/>
          <p:nvPr/>
        </p:nvGrpSpPr>
        <p:grpSpPr>
          <a:xfrm>
            <a:off x="506016" y="1370062"/>
            <a:ext cx="8134350" cy="545417"/>
            <a:chOff x="674688" y="1826748"/>
            <a:chExt cx="10845800" cy="727223"/>
          </a:xfrm>
          <a:solidFill>
            <a:schemeClr val="accent2"/>
          </a:solidFill>
        </p:grpSpPr>
        <p:sp>
          <p:nvSpPr>
            <p:cNvPr id="8" name="ïslîdé">
              <a:extLst>
                <a:ext uri="{FF2B5EF4-FFF2-40B4-BE49-F238E27FC236}">
                  <a16:creationId xmlns="" xmlns:a16="http://schemas.microsoft.com/office/drawing/2014/main" id="{9F6ACA37-04FF-4A59-A282-447D75DD6ACA}"/>
                </a:ext>
              </a:extLst>
            </p:cNvPr>
            <p:cNvSpPr/>
            <p:nvPr/>
          </p:nvSpPr>
          <p:spPr>
            <a:xfrm flipV="1">
              <a:off x="5837005" y="2175289"/>
              <a:ext cx="521167" cy="378682"/>
            </a:xfrm>
            <a:prstGeom prst="triangle">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685766"/>
              <a:endParaRPr lang="zh-CN" altLang="en-US" sz="1500" b="1" i="1">
                <a:solidFill>
                  <a:schemeClr val="tx1"/>
                </a:solidFill>
              </a:endParaRPr>
            </a:p>
          </p:txBody>
        </p:sp>
        <p:sp>
          <p:nvSpPr>
            <p:cNvPr id="9" name="îSľíde">
              <a:extLst>
                <a:ext uri="{FF2B5EF4-FFF2-40B4-BE49-F238E27FC236}">
                  <a16:creationId xmlns="" xmlns:a16="http://schemas.microsoft.com/office/drawing/2014/main" id="{85D60D36-90FB-4644-BDD9-7564CC7BFBCA}"/>
                </a:ext>
              </a:extLst>
            </p:cNvPr>
            <p:cNvSpPr/>
            <p:nvPr/>
          </p:nvSpPr>
          <p:spPr>
            <a:xfrm>
              <a:off x="674688" y="1826748"/>
              <a:ext cx="10845800" cy="519952"/>
            </a:xfrm>
            <a:prstGeom prst="roundRect">
              <a:avLst>
                <a:gd name="adj" fmla="val 50000"/>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a:r>
                <a:rPr lang="zh-CN" altLang="en-US" sz="1500" b="1" spc="450" dirty="0"/>
                <a:t>一、学习雷锋“一辈子”的奉献精神</a:t>
              </a:r>
            </a:p>
          </p:txBody>
        </p:sp>
      </p:grpSp>
      <p:sp>
        <p:nvSpPr>
          <p:cNvPr id="7" name="矩形 6">
            <a:extLst>
              <a:ext uri="{FF2B5EF4-FFF2-40B4-BE49-F238E27FC236}">
                <a16:creationId xmlns="" xmlns:a16="http://schemas.microsoft.com/office/drawing/2014/main" id="{78EA8344-B0B2-4E37-B6E0-EB06B8FCE35B}"/>
              </a:ext>
            </a:extLst>
          </p:cNvPr>
          <p:cNvSpPr/>
          <p:nvPr/>
        </p:nvSpPr>
        <p:spPr>
          <a:xfrm>
            <a:off x="800100" y="2167876"/>
            <a:ext cx="7505700" cy="500137"/>
          </a:xfrm>
          <a:prstGeom prst="rect">
            <a:avLst/>
          </a:prstGeom>
        </p:spPr>
        <p:txBody>
          <a:bodyPr wrap="square" lIns="68580" tIns="34290" rIns="68580" bIns="34290">
            <a:spAutoFit/>
          </a:bodyPr>
          <a:lstStyle/>
          <a:p>
            <a:pPr marL="214313" indent="-214313" algn="just">
              <a:buFont typeface="Wingdings" panose="05000000000000000000" pitchFamily="2" charset="2"/>
              <a:buChar char="Ø"/>
            </a:pPr>
            <a:r>
              <a:rPr lang="zh-CN" altLang="en-US" dirty="0"/>
              <a:t>雷锋说：“人的生命是有限的，为人民服务是无限的，我要把有限的生命投入到无限的为人民服务之中去。”这是雷锋精神最重要、最本质的所在。</a:t>
            </a:r>
          </a:p>
        </p:txBody>
      </p:sp>
      <p:sp>
        <p:nvSpPr>
          <p:cNvPr id="12" name="işḷïḑé">
            <a:extLst>
              <a:ext uri="{FF2B5EF4-FFF2-40B4-BE49-F238E27FC236}">
                <a16:creationId xmlns="" xmlns:a16="http://schemas.microsoft.com/office/drawing/2014/main" id="{881549CD-7785-4FE9-A3C3-B8BB7CB5966D}"/>
              </a:ext>
            </a:extLst>
          </p:cNvPr>
          <p:cNvSpPr/>
          <p:nvPr/>
        </p:nvSpPr>
        <p:spPr>
          <a:xfrm>
            <a:off x="503634" y="2000251"/>
            <a:ext cx="8134350" cy="2607470"/>
          </a:xfrm>
          <a:prstGeom prst="roundRect">
            <a:avLst>
              <a:gd name="adj" fmla="val 12176"/>
            </a:avLst>
          </a:prstGeom>
          <a:noFill/>
          <a:ln w="19050">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defTabSz="685766"/>
            <a:endParaRPr lang="zh-CN" altLang="en-US" sz="1500" b="1" i="1">
              <a:solidFill>
                <a:schemeClr val="tx1"/>
              </a:solidFill>
            </a:endParaRPr>
          </a:p>
        </p:txBody>
      </p:sp>
      <p:sp>
        <p:nvSpPr>
          <p:cNvPr id="14" name="矩形 13">
            <a:extLst>
              <a:ext uri="{FF2B5EF4-FFF2-40B4-BE49-F238E27FC236}">
                <a16:creationId xmlns="" xmlns:a16="http://schemas.microsoft.com/office/drawing/2014/main" id="{E2B70364-5D84-4DBF-9178-02D02E907536}"/>
              </a:ext>
            </a:extLst>
          </p:cNvPr>
          <p:cNvSpPr/>
          <p:nvPr/>
        </p:nvSpPr>
        <p:spPr>
          <a:xfrm>
            <a:off x="800100" y="2789161"/>
            <a:ext cx="6362700" cy="715581"/>
          </a:xfrm>
          <a:prstGeom prst="rect">
            <a:avLst/>
          </a:prstGeom>
        </p:spPr>
        <p:txBody>
          <a:bodyPr wrap="square" lIns="68580" tIns="34290" rIns="68580" bIns="34290">
            <a:spAutoFit/>
          </a:bodyPr>
          <a:lstStyle/>
          <a:p>
            <a:pPr marL="214313" indent="-214313" algn="just">
              <a:buFont typeface="Wingdings" panose="05000000000000000000" pitchFamily="2" charset="2"/>
              <a:buChar char="Ø"/>
            </a:pPr>
            <a:r>
              <a:rPr lang="zh-CN" altLang="en-US" dirty="0"/>
              <a:t>毛主席曾经说过：“一个人做点好事并不难，难的是一辈子做好事，不做坏事，一贯的有益于广大群众，一贯的有益于青年，一贯的有益于革命，艰苦奋斗几十年如一日，这才是最难最难的啊！”</a:t>
            </a:r>
          </a:p>
        </p:txBody>
      </p:sp>
      <p:sp>
        <p:nvSpPr>
          <p:cNvPr id="15" name="矩形 14">
            <a:extLst>
              <a:ext uri="{FF2B5EF4-FFF2-40B4-BE49-F238E27FC236}">
                <a16:creationId xmlns="" xmlns:a16="http://schemas.microsoft.com/office/drawing/2014/main" id="{69CF8ABB-06AA-4981-83DB-02DF139F9385}"/>
              </a:ext>
            </a:extLst>
          </p:cNvPr>
          <p:cNvSpPr/>
          <p:nvPr/>
        </p:nvSpPr>
        <p:spPr>
          <a:xfrm>
            <a:off x="801024" y="3618198"/>
            <a:ext cx="5254229" cy="931024"/>
          </a:xfrm>
          <a:prstGeom prst="rect">
            <a:avLst/>
          </a:prstGeom>
        </p:spPr>
        <p:txBody>
          <a:bodyPr wrap="square" lIns="68580" tIns="34290" rIns="68580" bIns="34290">
            <a:spAutoFit/>
          </a:bodyPr>
          <a:lstStyle/>
          <a:p>
            <a:pPr marL="214313" indent="-214313" algn="just">
              <a:buFont typeface="Wingdings" panose="05000000000000000000" pitchFamily="2" charset="2"/>
              <a:buChar char="Ø"/>
            </a:pPr>
            <a:r>
              <a:rPr lang="zh-CN" altLang="en-US" dirty="0"/>
              <a:t>“一辈子”的奉献精神，或“一辈子”的服务精神，是雷锋精神最根本、最主要的方面。虽然雷锋只活了短短的</a:t>
            </a:r>
            <a:r>
              <a:rPr lang="en-US" altLang="zh-CN" dirty="0"/>
              <a:t>22</a:t>
            </a:r>
            <a:r>
              <a:rPr lang="zh-CN" altLang="en-US" dirty="0"/>
              <a:t>年，但据有人不完全统计，雷锋做了</a:t>
            </a:r>
            <a:r>
              <a:rPr lang="en-US" altLang="zh-CN" dirty="0"/>
              <a:t>200</a:t>
            </a:r>
            <a:r>
              <a:rPr lang="zh-CN" altLang="en-US" dirty="0"/>
              <a:t>余件好事。他的生命是有限的，但是雷锋的精神是永恒的。</a:t>
            </a:r>
          </a:p>
        </p:txBody>
      </p:sp>
    </p:spTree>
    <p:extLst>
      <p:ext uri="{BB962C8B-B14F-4D97-AF65-F5344CB8AC3E}">
        <p14:creationId xmlns:p14="http://schemas.microsoft.com/office/powerpoint/2010/main" val="3889475801"/>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ppt_x</p:attrName>
                                        </p:attrNameLst>
                                      </p:cBhvr>
                                      <p:tavLst>
                                        <p:tav tm="0">
                                          <p:val>
                                            <p:strVal val="#ppt_x"/>
                                          </p:val>
                                        </p:tav>
                                        <p:tav tm="100000">
                                          <p:val>
                                            <p:strVal val="#ppt_x"/>
                                          </p:val>
                                        </p:tav>
                                      </p:tavLst>
                                    </p:anim>
                                    <p:anim calcmode="lin" valueType="num">
                                      <p:cBhvr>
                                        <p:cTn id="29" dur="75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750"/>
                                        <p:tgtEl>
                                          <p:spTgt spid="12"/>
                                        </p:tgtEl>
                                      </p:cBhvr>
                                    </p:animEffect>
                                    <p:anim calcmode="lin" valueType="num">
                                      <p:cBhvr>
                                        <p:cTn id="34" dur="750" fill="hold"/>
                                        <p:tgtEl>
                                          <p:spTgt spid="12"/>
                                        </p:tgtEl>
                                        <p:attrNameLst>
                                          <p:attrName>ppt_x</p:attrName>
                                        </p:attrNameLst>
                                      </p:cBhvr>
                                      <p:tavLst>
                                        <p:tav tm="0">
                                          <p:val>
                                            <p:strVal val="#ppt_x"/>
                                          </p:val>
                                        </p:tav>
                                        <p:tav tm="100000">
                                          <p:val>
                                            <p:strVal val="#ppt_x"/>
                                          </p:val>
                                        </p:tav>
                                      </p:tavLst>
                                    </p:anim>
                                    <p:anim calcmode="lin" valueType="num">
                                      <p:cBhvr>
                                        <p:cTn id="35" dur="75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7"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750" fill="hold"/>
                                        <p:tgtEl>
                                          <p:spTgt spid="7"/>
                                        </p:tgtEl>
                                        <p:attrNameLst>
                                          <p:attrName>ppt_x</p:attrName>
                                        </p:attrNameLst>
                                      </p:cBhvr>
                                      <p:tavLst>
                                        <p:tav tm="0">
                                          <p:val>
                                            <p:strVal val="#ppt_x-#ppt_w/2"/>
                                          </p:val>
                                        </p:tav>
                                        <p:tav tm="100000">
                                          <p:val>
                                            <p:strVal val="#ppt_x"/>
                                          </p:val>
                                        </p:tav>
                                      </p:tavLst>
                                    </p:anim>
                                    <p:anim calcmode="lin" valueType="num">
                                      <p:cBhvr>
                                        <p:cTn id="40" dur="750" fill="hold"/>
                                        <p:tgtEl>
                                          <p:spTgt spid="7"/>
                                        </p:tgtEl>
                                        <p:attrNameLst>
                                          <p:attrName>ppt_y</p:attrName>
                                        </p:attrNameLst>
                                      </p:cBhvr>
                                      <p:tavLst>
                                        <p:tav tm="0">
                                          <p:val>
                                            <p:strVal val="#ppt_y"/>
                                          </p:val>
                                        </p:tav>
                                        <p:tav tm="100000">
                                          <p:val>
                                            <p:strVal val="#ppt_y"/>
                                          </p:val>
                                        </p:tav>
                                      </p:tavLst>
                                    </p:anim>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strVal val="#ppt_h"/>
                                          </p:val>
                                        </p:tav>
                                        <p:tav tm="100000">
                                          <p:val>
                                            <p:strVal val="#ppt_h"/>
                                          </p:val>
                                        </p:tav>
                                      </p:tavLst>
                                    </p:anim>
                                  </p:childTnLst>
                                </p:cTn>
                              </p:par>
                            </p:childTnLst>
                          </p:cTn>
                        </p:par>
                        <p:par>
                          <p:cTn id="43" fill="hold">
                            <p:stCondLst>
                              <p:cond delay="4750"/>
                            </p:stCondLst>
                            <p:childTnLst>
                              <p:par>
                                <p:cTn id="44" presetID="17"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750" fill="hold"/>
                                        <p:tgtEl>
                                          <p:spTgt spid="14"/>
                                        </p:tgtEl>
                                        <p:attrNameLst>
                                          <p:attrName>ppt_x</p:attrName>
                                        </p:attrNameLst>
                                      </p:cBhvr>
                                      <p:tavLst>
                                        <p:tav tm="0">
                                          <p:val>
                                            <p:strVal val="#ppt_x-#ppt_w/2"/>
                                          </p:val>
                                        </p:tav>
                                        <p:tav tm="100000">
                                          <p:val>
                                            <p:strVal val="#ppt_x"/>
                                          </p:val>
                                        </p:tav>
                                      </p:tavLst>
                                    </p:anim>
                                    <p:anim calcmode="lin" valueType="num">
                                      <p:cBhvr>
                                        <p:cTn id="47" dur="750" fill="hold"/>
                                        <p:tgtEl>
                                          <p:spTgt spid="14"/>
                                        </p:tgtEl>
                                        <p:attrNameLst>
                                          <p:attrName>ppt_y</p:attrName>
                                        </p:attrNameLst>
                                      </p:cBhvr>
                                      <p:tavLst>
                                        <p:tav tm="0">
                                          <p:val>
                                            <p:strVal val="#ppt_y"/>
                                          </p:val>
                                        </p:tav>
                                        <p:tav tm="100000">
                                          <p:val>
                                            <p:strVal val="#ppt_y"/>
                                          </p:val>
                                        </p:tav>
                                      </p:tavLst>
                                    </p:anim>
                                    <p:anim calcmode="lin" valueType="num">
                                      <p:cBhvr>
                                        <p:cTn id="48" dur="750" fill="hold"/>
                                        <p:tgtEl>
                                          <p:spTgt spid="14"/>
                                        </p:tgtEl>
                                        <p:attrNameLst>
                                          <p:attrName>ppt_w</p:attrName>
                                        </p:attrNameLst>
                                      </p:cBhvr>
                                      <p:tavLst>
                                        <p:tav tm="0">
                                          <p:val>
                                            <p:fltVal val="0"/>
                                          </p:val>
                                        </p:tav>
                                        <p:tav tm="100000">
                                          <p:val>
                                            <p:strVal val="#ppt_w"/>
                                          </p:val>
                                        </p:tav>
                                      </p:tavLst>
                                    </p:anim>
                                    <p:anim calcmode="lin" valueType="num">
                                      <p:cBhvr>
                                        <p:cTn id="49" dur="750" fill="hold"/>
                                        <p:tgtEl>
                                          <p:spTgt spid="14"/>
                                        </p:tgtEl>
                                        <p:attrNameLst>
                                          <p:attrName>ppt_h</p:attrName>
                                        </p:attrNameLst>
                                      </p:cBhvr>
                                      <p:tavLst>
                                        <p:tav tm="0">
                                          <p:val>
                                            <p:strVal val="#ppt_h"/>
                                          </p:val>
                                        </p:tav>
                                        <p:tav tm="100000">
                                          <p:val>
                                            <p:strVal val="#ppt_h"/>
                                          </p:val>
                                        </p:tav>
                                      </p:tavLst>
                                    </p:anim>
                                  </p:childTnLst>
                                </p:cTn>
                              </p:par>
                            </p:childTnLst>
                          </p:cTn>
                        </p:par>
                        <p:par>
                          <p:cTn id="50" fill="hold">
                            <p:stCondLst>
                              <p:cond delay="5500"/>
                            </p:stCondLst>
                            <p:childTnLst>
                              <p:par>
                                <p:cTn id="51" presetID="17"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750" fill="hold"/>
                                        <p:tgtEl>
                                          <p:spTgt spid="15"/>
                                        </p:tgtEl>
                                        <p:attrNameLst>
                                          <p:attrName>ppt_x</p:attrName>
                                        </p:attrNameLst>
                                      </p:cBhvr>
                                      <p:tavLst>
                                        <p:tav tm="0">
                                          <p:val>
                                            <p:strVal val="#ppt_x-#ppt_w/2"/>
                                          </p:val>
                                        </p:tav>
                                        <p:tav tm="100000">
                                          <p:val>
                                            <p:strVal val="#ppt_x"/>
                                          </p:val>
                                        </p:tav>
                                      </p:tavLst>
                                    </p:anim>
                                    <p:anim calcmode="lin" valueType="num">
                                      <p:cBhvr>
                                        <p:cTn id="54" dur="750" fill="hold"/>
                                        <p:tgtEl>
                                          <p:spTgt spid="15"/>
                                        </p:tgtEl>
                                        <p:attrNameLst>
                                          <p:attrName>ppt_y</p:attrName>
                                        </p:attrNameLst>
                                      </p:cBhvr>
                                      <p:tavLst>
                                        <p:tav tm="0">
                                          <p:val>
                                            <p:strVal val="#ppt_y"/>
                                          </p:val>
                                        </p:tav>
                                        <p:tav tm="100000">
                                          <p:val>
                                            <p:strVal val="#ppt_y"/>
                                          </p:val>
                                        </p:tav>
                                      </p:tavLst>
                                    </p:anim>
                                    <p:anim calcmode="lin" valueType="num">
                                      <p:cBhvr>
                                        <p:cTn id="55" dur="750" fill="hold"/>
                                        <p:tgtEl>
                                          <p:spTgt spid="15"/>
                                        </p:tgtEl>
                                        <p:attrNameLst>
                                          <p:attrName>ppt_w</p:attrName>
                                        </p:attrNameLst>
                                      </p:cBhvr>
                                      <p:tavLst>
                                        <p:tav tm="0">
                                          <p:val>
                                            <p:fltVal val="0"/>
                                          </p:val>
                                        </p:tav>
                                        <p:tav tm="100000">
                                          <p:val>
                                            <p:strVal val="#ppt_w"/>
                                          </p:val>
                                        </p:tav>
                                      </p:tavLst>
                                    </p:anim>
                                    <p:anim calcmode="lin" valueType="num">
                                      <p:cBhvr>
                                        <p:cTn id="56" dur="750" fill="hold"/>
                                        <p:tgtEl>
                                          <p:spTgt spid="15"/>
                                        </p:tgtEl>
                                        <p:attrNameLst>
                                          <p:attrName>ppt_h</p:attrName>
                                        </p:attrNameLst>
                                      </p:cBhvr>
                                      <p:tavLst>
                                        <p:tav tm="0">
                                          <p:val>
                                            <p:strVal val="#ppt_h"/>
                                          </p:val>
                                        </p:tav>
                                        <p:tav tm="100000">
                                          <p:val>
                                            <p:strVal val="#ppt_h"/>
                                          </p:val>
                                        </p:tav>
                                      </p:tavLst>
                                    </p:anim>
                                  </p:childTnLst>
                                </p:cTn>
                              </p:par>
                            </p:childTnLst>
                          </p:cTn>
                        </p:par>
                        <p:par>
                          <p:cTn id="57" fill="hold">
                            <p:stCondLst>
                              <p:cond delay="6250"/>
                            </p:stCondLst>
                            <p:childTnLst>
                              <p:par>
                                <p:cTn id="58" presetID="14" presetClass="entr" presetSubtype="1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randombar(horizontal)">
                                      <p:cBhvr>
                                        <p:cTn id="6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7" grpId="0"/>
      <p:bldP spid="12"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Arial"/>
              <a:ea typeface="微软雅黑"/>
            </a:endParaRPr>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defRPr/>
            </a:pPr>
            <a:r>
              <a:rPr lang="zh-CN" altLang="en-US" sz="2100" b="1" spc="450" dirty="0">
                <a:solidFill>
                  <a:srgbClr val="CF1203"/>
                </a:solidFill>
                <a:latin typeface="Arial"/>
                <a:ea typeface="微软雅黑"/>
              </a:rPr>
              <a:t>学习雷锋精神</a:t>
            </a:r>
          </a:p>
        </p:txBody>
      </p:sp>
      <p:pic>
        <p:nvPicPr>
          <p:cNvPr id="6" name="图片 5">
            <a:extLst>
              <a:ext uri="{FF2B5EF4-FFF2-40B4-BE49-F238E27FC236}">
                <a16:creationId xmlns="" xmlns:a16="http://schemas.microsoft.com/office/drawing/2014/main" id="{B00DE31D-64C8-49B4-9A91-17CC9460AC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9465" y="1631467"/>
            <a:ext cx="2498519" cy="3535640"/>
          </a:xfrm>
          <a:prstGeom prst="rect">
            <a:avLst/>
          </a:prstGeom>
        </p:spPr>
      </p:pic>
      <p:grpSp>
        <p:nvGrpSpPr>
          <p:cNvPr id="7" name="组合 6">
            <a:extLst>
              <a:ext uri="{FF2B5EF4-FFF2-40B4-BE49-F238E27FC236}">
                <a16:creationId xmlns="" xmlns:a16="http://schemas.microsoft.com/office/drawing/2014/main" id="{FE391DA8-9D31-42D1-B012-39B26CB81319}"/>
              </a:ext>
            </a:extLst>
          </p:cNvPr>
          <p:cNvGrpSpPr/>
          <p:nvPr/>
        </p:nvGrpSpPr>
        <p:grpSpPr>
          <a:xfrm>
            <a:off x="506016" y="1370062"/>
            <a:ext cx="8134350" cy="545417"/>
            <a:chOff x="674688" y="1826748"/>
            <a:chExt cx="10845800" cy="727223"/>
          </a:xfrm>
          <a:solidFill>
            <a:schemeClr val="accent2"/>
          </a:solidFill>
        </p:grpSpPr>
        <p:sp>
          <p:nvSpPr>
            <p:cNvPr id="8" name="ïslîdé">
              <a:extLst>
                <a:ext uri="{FF2B5EF4-FFF2-40B4-BE49-F238E27FC236}">
                  <a16:creationId xmlns="" xmlns:a16="http://schemas.microsoft.com/office/drawing/2014/main" id="{95F8E86E-24CE-4EF1-A503-88AC45EEAECA}"/>
                </a:ext>
              </a:extLst>
            </p:cNvPr>
            <p:cNvSpPr/>
            <p:nvPr/>
          </p:nvSpPr>
          <p:spPr>
            <a:xfrm flipV="1">
              <a:off x="5837005" y="2175289"/>
              <a:ext cx="521167" cy="378682"/>
            </a:xfrm>
            <a:prstGeom prst="triangle">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685766"/>
              <a:endParaRPr lang="zh-CN" altLang="en-US" sz="1500" b="1" i="1">
                <a:solidFill>
                  <a:schemeClr val="tx1"/>
                </a:solidFill>
              </a:endParaRPr>
            </a:p>
          </p:txBody>
        </p:sp>
        <p:sp>
          <p:nvSpPr>
            <p:cNvPr id="9" name="îSľíde">
              <a:extLst>
                <a:ext uri="{FF2B5EF4-FFF2-40B4-BE49-F238E27FC236}">
                  <a16:creationId xmlns="" xmlns:a16="http://schemas.microsoft.com/office/drawing/2014/main" id="{3FE0CB19-63C2-4939-9E30-9154AA780CB0}"/>
                </a:ext>
              </a:extLst>
            </p:cNvPr>
            <p:cNvSpPr/>
            <p:nvPr/>
          </p:nvSpPr>
          <p:spPr>
            <a:xfrm>
              <a:off x="674688" y="1826748"/>
              <a:ext cx="10845800" cy="519952"/>
            </a:xfrm>
            <a:prstGeom prst="roundRect">
              <a:avLst>
                <a:gd name="adj" fmla="val 50000"/>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a:r>
                <a:rPr lang="zh-CN" altLang="en-US" sz="1500" b="1" spc="450" dirty="0"/>
                <a:t>二、学习雷锋“一颗心”的“傻子”精神</a:t>
              </a:r>
            </a:p>
          </p:txBody>
        </p:sp>
      </p:grpSp>
      <p:sp>
        <p:nvSpPr>
          <p:cNvPr id="10" name="işḷïḑé">
            <a:extLst>
              <a:ext uri="{FF2B5EF4-FFF2-40B4-BE49-F238E27FC236}">
                <a16:creationId xmlns="" xmlns:a16="http://schemas.microsoft.com/office/drawing/2014/main" id="{3F90CB0E-2B8E-4335-BAD5-EC617013147B}"/>
              </a:ext>
            </a:extLst>
          </p:cNvPr>
          <p:cNvSpPr/>
          <p:nvPr/>
        </p:nvSpPr>
        <p:spPr>
          <a:xfrm>
            <a:off x="503634" y="2000251"/>
            <a:ext cx="8134350" cy="2607470"/>
          </a:xfrm>
          <a:prstGeom prst="roundRect">
            <a:avLst>
              <a:gd name="adj" fmla="val 12176"/>
            </a:avLst>
          </a:prstGeom>
          <a:noFill/>
          <a:ln w="19050">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defTabSz="685766"/>
            <a:endParaRPr lang="zh-CN" altLang="en-US" sz="1500" b="1" i="1">
              <a:solidFill>
                <a:schemeClr val="tx1"/>
              </a:solidFill>
            </a:endParaRPr>
          </a:p>
        </p:txBody>
      </p:sp>
      <p:sp>
        <p:nvSpPr>
          <p:cNvPr id="2" name="矩形 1">
            <a:extLst>
              <a:ext uri="{FF2B5EF4-FFF2-40B4-BE49-F238E27FC236}">
                <a16:creationId xmlns="" xmlns:a16="http://schemas.microsoft.com/office/drawing/2014/main" id="{0C55E0CF-CE63-4E0D-8A46-D931423C5DAF}"/>
              </a:ext>
            </a:extLst>
          </p:cNvPr>
          <p:cNvSpPr/>
          <p:nvPr/>
        </p:nvSpPr>
        <p:spPr>
          <a:xfrm>
            <a:off x="781050" y="2176884"/>
            <a:ext cx="5210181" cy="2396041"/>
          </a:xfrm>
          <a:prstGeom prst="rect">
            <a:avLst/>
          </a:prstGeom>
        </p:spPr>
        <p:txBody>
          <a:bodyPr wrap="square" lIns="68580" tIns="34290" rIns="68580" bIns="34290">
            <a:spAutoFit/>
          </a:bodyPr>
          <a:lstStyle/>
          <a:p>
            <a:pPr algn="just">
              <a:lnSpc>
                <a:spcPct val="120000"/>
              </a:lnSpc>
            </a:pPr>
            <a:r>
              <a:rPr lang="zh-CN" altLang="en-US" dirty="0"/>
              <a:t>雷锋在日记中写道：“有人说过我是傻子，是不对的，我要做一个有利于人民、有利于国家的人。如果说这是傻子，那么，我甘心情愿做这样的傻子，革命需要这样的傻子，建设也需要这样的傻子。我就是长着一个心眼，我一心向着党，向着社会主义，向着共产主义。”在这里，雷锋讲了“甘心情愿”、“一个心眼”，意思就是全心全意为人民服务，不能三心二意，也不能半心半意。做清官是大智慧，做贪官是大混蛋。笨蛋装聪明人是一种危险，聪明人装笨蛋是一种阴险。有些人就是聪明反被聪明误。所以，“一颗心”的“傻子”精神是非常难能可贵的。</a:t>
            </a:r>
          </a:p>
        </p:txBody>
      </p:sp>
    </p:spTree>
    <p:extLst>
      <p:ext uri="{BB962C8B-B14F-4D97-AF65-F5344CB8AC3E}">
        <p14:creationId xmlns:p14="http://schemas.microsoft.com/office/powerpoint/2010/main" val="965881798"/>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750"/>
                                        <p:tgtEl>
                                          <p:spTgt spid="10"/>
                                        </p:tgtEl>
                                      </p:cBhvr>
                                    </p:animEffect>
                                    <p:anim calcmode="lin" valueType="num">
                                      <p:cBhvr>
                                        <p:cTn id="34" dur="750" fill="hold"/>
                                        <p:tgtEl>
                                          <p:spTgt spid="10"/>
                                        </p:tgtEl>
                                        <p:attrNameLst>
                                          <p:attrName>ppt_x</p:attrName>
                                        </p:attrNameLst>
                                      </p:cBhvr>
                                      <p:tavLst>
                                        <p:tav tm="0">
                                          <p:val>
                                            <p:strVal val="#ppt_x"/>
                                          </p:val>
                                        </p:tav>
                                        <p:tav tm="100000">
                                          <p:val>
                                            <p:strVal val="#ppt_x"/>
                                          </p:val>
                                        </p:tav>
                                      </p:tavLst>
                                    </p:anim>
                                    <p:anim calcmode="lin" valueType="num">
                                      <p:cBhvr>
                                        <p:cTn id="35" dur="75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heel(1)">
                                      <p:cBhvr>
                                        <p:cTn id="39" dur="750"/>
                                        <p:tgtEl>
                                          <p:spTgt spid="2"/>
                                        </p:tgtEl>
                                      </p:cBhvr>
                                    </p:animEffect>
                                  </p:childTnLst>
                                </p:cTn>
                              </p:par>
                            </p:childTnLst>
                          </p:cTn>
                        </p:par>
                        <p:par>
                          <p:cTn id="40" fill="hold">
                            <p:stCondLst>
                              <p:cond delay="4750"/>
                            </p:stCondLst>
                            <p:childTnLst>
                              <p:par>
                                <p:cTn id="41" presetID="18" presetClass="entr" presetSubtype="12"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trips(downLeft)">
                                      <p:cBhvr>
                                        <p:cTn id="4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0"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Arial"/>
              <a:ea typeface="微软雅黑"/>
            </a:endParaRPr>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defRPr/>
            </a:pPr>
            <a:r>
              <a:rPr lang="zh-CN" altLang="en-US" sz="2100" b="1" spc="450" dirty="0">
                <a:solidFill>
                  <a:srgbClr val="CF1203"/>
                </a:solidFill>
                <a:latin typeface="Arial"/>
                <a:ea typeface="微软雅黑"/>
              </a:rPr>
              <a:t>学习雷锋精神</a:t>
            </a:r>
          </a:p>
        </p:txBody>
      </p:sp>
      <p:grpSp>
        <p:nvGrpSpPr>
          <p:cNvPr id="6" name="组合 5">
            <a:extLst>
              <a:ext uri="{FF2B5EF4-FFF2-40B4-BE49-F238E27FC236}">
                <a16:creationId xmlns="" xmlns:a16="http://schemas.microsoft.com/office/drawing/2014/main" id="{CA2563C4-FD30-481C-B161-37737C76BE12}"/>
              </a:ext>
            </a:extLst>
          </p:cNvPr>
          <p:cNvGrpSpPr/>
          <p:nvPr/>
        </p:nvGrpSpPr>
        <p:grpSpPr>
          <a:xfrm>
            <a:off x="506016" y="1370062"/>
            <a:ext cx="8134350" cy="545417"/>
            <a:chOff x="674688" y="1826748"/>
            <a:chExt cx="10845800" cy="727223"/>
          </a:xfrm>
          <a:solidFill>
            <a:schemeClr val="accent2"/>
          </a:solidFill>
        </p:grpSpPr>
        <p:sp>
          <p:nvSpPr>
            <p:cNvPr id="7" name="ïslîdé">
              <a:extLst>
                <a:ext uri="{FF2B5EF4-FFF2-40B4-BE49-F238E27FC236}">
                  <a16:creationId xmlns="" xmlns:a16="http://schemas.microsoft.com/office/drawing/2014/main" id="{464EA50C-19E0-4FD3-8F71-B602F7655435}"/>
                </a:ext>
              </a:extLst>
            </p:cNvPr>
            <p:cNvSpPr/>
            <p:nvPr/>
          </p:nvSpPr>
          <p:spPr>
            <a:xfrm flipV="1">
              <a:off x="5837005" y="2175289"/>
              <a:ext cx="521167" cy="378682"/>
            </a:xfrm>
            <a:prstGeom prst="triangle">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685766"/>
              <a:endParaRPr lang="zh-CN" altLang="en-US" sz="1500" b="1" i="1">
                <a:solidFill>
                  <a:schemeClr val="tx1"/>
                </a:solidFill>
              </a:endParaRPr>
            </a:p>
          </p:txBody>
        </p:sp>
        <p:sp>
          <p:nvSpPr>
            <p:cNvPr id="8" name="îSľíde">
              <a:extLst>
                <a:ext uri="{FF2B5EF4-FFF2-40B4-BE49-F238E27FC236}">
                  <a16:creationId xmlns="" xmlns:a16="http://schemas.microsoft.com/office/drawing/2014/main" id="{4397B682-A285-4928-9AA8-8E6BCBC5C72F}"/>
                </a:ext>
              </a:extLst>
            </p:cNvPr>
            <p:cNvSpPr/>
            <p:nvPr/>
          </p:nvSpPr>
          <p:spPr>
            <a:xfrm>
              <a:off x="674688" y="1826748"/>
              <a:ext cx="10845800" cy="519952"/>
            </a:xfrm>
            <a:prstGeom prst="roundRect">
              <a:avLst>
                <a:gd name="adj" fmla="val 50000"/>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b="1" spc="450" dirty="0"/>
                <a:t>三、学习雷锋“一块砖”的敬业精神</a:t>
              </a:r>
            </a:p>
          </p:txBody>
        </p:sp>
      </p:grpSp>
      <p:sp>
        <p:nvSpPr>
          <p:cNvPr id="9" name="işḷïḑé">
            <a:extLst>
              <a:ext uri="{FF2B5EF4-FFF2-40B4-BE49-F238E27FC236}">
                <a16:creationId xmlns="" xmlns:a16="http://schemas.microsoft.com/office/drawing/2014/main" id="{E347D500-1876-4554-A9ED-2439FF5B63FE}"/>
              </a:ext>
            </a:extLst>
          </p:cNvPr>
          <p:cNvSpPr/>
          <p:nvPr/>
        </p:nvSpPr>
        <p:spPr>
          <a:xfrm>
            <a:off x="503634" y="2000251"/>
            <a:ext cx="8134350" cy="2607470"/>
          </a:xfrm>
          <a:prstGeom prst="roundRect">
            <a:avLst>
              <a:gd name="adj" fmla="val 12176"/>
            </a:avLst>
          </a:prstGeom>
          <a:noFill/>
          <a:ln w="19050">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defTabSz="685766"/>
            <a:endParaRPr lang="zh-CN" altLang="en-US" sz="1500" b="1" i="1">
              <a:solidFill>
                <a:schemeClr val="tx1"/>
              </a:solidFill>
            </a:endParaRPr>
          </a:p>
        </p:txBody>
      </p:sp>
      <p:pic>
        <p:nvPicPr>
          <p:cNvPr id="10" name="图片 9">
            <a:extLst>
              <a:ext uri="{FF2B5EF4-FFF2-40B4-BE49-F238E27FC236}">
                <a16:creationId xmlns="" xmlns:a16="http://schemas.microsoft.com/office/drawing/2014/main" id="{273139B7-9107-4D95-ACD9-6B676D3102DE}"/>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a:ext>
            </a:extLst>
          </a:blip>
          <a:stretch>
            <a:fillRect/>
          </a:stretch>
        </p:blipFill>
        <p:spPr>
          <a:xfrm>
            <a:off x="6411459" y="1913326"/>
            <a:ext cx="2226525" cy="2643243"/>
          </a:xfrm>
          <a:prstGeom prst="rect">
            <a:avLst/>
          </a:prstGeom>
        </p:spPr>
      </p:pic>
      <p:sp>
        <p:nvSpPr>
          <p:cNvPr id="2" name="矩形 1">
            <a:extLst>
              <a:ext uri="{FF2B5EF4-FFF2-40B4-BE49-F238E27FC236}">
                <a16:creationId xmlns="" xmlns:a16="http://schemas.microsoft.com/office/drawing/2014/main" id="{B046B8A9-46B8-488D-AC2E-D232D019F3BF}"/>
              </a:ext>
            </a:extLst>
          </p:cNvPr>
          <p:cNvSpPr/>
          <p:nvPr/>
        </p:nvSpPr>
        <p:spPr>
          <a:xfrm>
            <a:off x="762000" y="2029736"/>
            <a:ext cx="5562600" cy="2589940"/>
          </a:xfrm>
          <a:prstGeom prst="rect">
            <a:avLst/>
          </a:prstGeom>
        </p:spPr>
        <p:txBody>
          <a:bodyPr wrap="square" lIns="68580" tIns="34290" rIns="68580" bIns="34290">
            <a:spAutoFit/>
          </a:bodyPr>
          <a:lstStyle/>
          <a:p>
            <a:pPr algn="just">
              <a:lnSpc>
                <a:spcPct val="130000"/>
              </a:lnSpc>
            </a:pPr>
            <a:r>
              <a:rPr lang="zh-CN" altLang="en-US" dirty="0"/>
              <a:t>干一行、爱一行、精一行、专一行。雷锋就是这样，他早年在县里当通信员，就是模范工作者。开拖拉机，他是优秀拖拉机手。到了鞍钢当工人，他又是先进工作者。到了部队，他是先进战士。入了党，他是优秀党员。当了班长，他是模范班长。他不但汽车开得很好，还经常帮助别人，不断提高驾驶技术。他当选为人民代表，积极参政议政。这就是雷锋“一块砖”的敬业精神。他说：“我们何不做这一砖一石呢？”他还说：“我要做一颗永不生锈的螺丝钉。”整个机器需要大的部件，也需要螺丝钉，把你安在那儿，你就要发挥作用，而且永不生锈。</a:t>
            </a:r>
          </a:p>
        </p:txBody>
      </p:sp>
    </p:spTree>
    <p:extLst>
      <p:ext uri="{BB962C8B-B14F-4D97-AF65-F5344CB8AC3E}">
        <p14:creationId xmlns:p14="http://schemas.microsoft.com/office/powerpoint/2010/main" val="3318526514"/>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ppt_x</p:attrName>
                                        </p:attrNameLst>
                                      </p:cBhvr>
                                      <p:tavLst>
                                        <p:tav tm="0">
                                          <p:val>
                                            <p:strVal val="#ppt_x"/>
                                          </p:val>
                                        </p:tav>
                                        <p:tav tm="100000">
                                          <p:val>
                                            <p:strVal val="#ppt_x"/>
                                          </p:val>
                                        </p:tav>
                                      </p:tavLst>
                                    </p:anim>
                                    <p:anim calcmode="lin" valueType="num">
                                      <p:cBhvr>
                                        <p:cTn id="29" dur="75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750"/>
                                        <p:tgtEl>
                                          <p:spTgt spid="10"/>
                                        </p:tgtEl>
                                      </p:cBhvr>
                                    </p:animEffect>
                                  </p:childTnLst>
                                </p:cTn>
                              </p:par>
                            </p:childTnLst>
                          </p:cTn>
                        </p:par>
                        <p:par>
                          <p:cTn id="40" fill="hold">
                            <p:stCondLst>
                              <p:cond delay="4750"/>
                            </p:stCondLst>
                            <p:childTnLst>
                              <p:par>
                                <p:cTn id="41" presetID="31"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750" fill="hold"/>
                                        <p:tgtEl>
                                          <p:spTgt spid="2"/>
                                        </p:tgtEl>
                                        <p:attrNameLst>
                                          <p:attrName>ppt_w</p:attrName>
                                        </p:attrNameLst>
                                      </p:cBhvr>
                                      <p:tavLst>
                                        <p:tav tm="0">
                                          <p:val>
                                            <p:fltVal val="0"/>
                                          </p:val>
                                        </p:tav>
                                        <p:tav tm="100000">
                                          <p:val>
                                            <p:strVal val="#ppt_w"/>
                                          </p:val>
                                        </p:tav>
                                      </p:tavLst>
                                    </p:anim>
                                    <p:anim calcmode="lin" valueType="num">
                                      <p:cBhvr>
                                        <p:cTn id="44" dur="750" fill="hold"/>
                                        <p:tgtEl>
                                          <p:spTgt spid="2"/>
                                        </p:tgtEl>
                                        <p:attrNameLst>
                                          <p:attrName>ppt_h</p:attrName>
                                        </p:attrNameLst>
                                      </p:cBhvr>
                                      <p:tavLst>
                                        <p:tav tm="0">
                                          <p:val>
                                            <p:fltVal val="0"/>
                                          </p:val>
                                        </p:tav>
                                        <p:tav tm="100000">
                                          <p:val>
                                            <p:strVal val="#ppt_h"/>
                                          </p:val>
                                        </p:tav>
                                      </p:tavLst>
                                    </p:anim>
                                    <p:anim calcmode="lin" valueType="num">
                                      <p:cBhvr>
                                        <p:cTn id="45" dur="750" fill="hold"/>
                                        <p:tgtEl>
                                          <p:spTgt spid="2"/>
                                        </p:tgtEl>
                                        <p:attrNameLst>
                                          <p:attrName>style.rotation</p:attrName>
                                        </p:attrNameLst>
                                      </p:cBhvr>
                                      <p:tavLst>
                                        <p:tav tm="0">
                                          <p:val>
                                            <p:fltVal val="90"/>
                                          </p:val>
                                        </p:tav>
                                        <p:tav tm="100000">
                                          <p:val>
                                            <p:fltVal val="0"/>
                                          </p:val>
                                        </p:tav>
                                      </p:tavLst>
                                    </p:anim>
                                    <p:animEffect transition="in" filter="fade">
                                      <p:cBhvr>
                                        <p:cTn id="46"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9"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FBDF4A15-4DA5-45D1-AA79-F9F33A6B6F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5894195" y="3313932"/>
            <a:ext cx="3430781" cy="1992261"/>
          </a:xfrm>
          <a:prstGeom prst="rect">
            <a:avLst/>
          </a:prstGeom>
        </p:spPr>
      </p:pic>
      <p:pic>
        <p:nvPicPr>
          <p:cNvPr id="16" name="图片 15">
            <a:extLst>
              <a:ext uri="{FF2B5EF4-FFF2-40B4-BE49-F238E27FC236}">
                <a16:creationId xmlns="" xmlns:a16="http://schemas.microsoft.com/office/drawing/2014/main" id="{D18FDD6F-D2A2-4D83-8BD4-E7B56B89A7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3868" y="-1"/>
            <a:ext cx="3520131" cy="3028951"/>
          </a:xfrm>
          <a:custGeom>
            <a:avLst/>
            <a:gdLst>
              <a:gd name="connsiteX0" fmla="*/ 0 w 4138863"/>
              <a:gd name="connsiteY0" fmla="*/ 0 h 3561348"/>
              <a:gd name="connsiteX1" fmla="*/ 4138863 w 4138863"/>
              <a:gd name="connsiteY1" fmla="*/ 0 h 3561348"/>
              <a:gd name="connsiteX2" fmla="*/ 4138863 w 4138863"/>
              <a:gd name="connsiteY2" fmla="*/ 3561348 h 3561348"/>
              <a:gd name="connsiteX3" fmla="*/ 1141664 w 4138863"/>
              <a:gd name="connsiteY3" fmla="*/ 3561348 h 3561348"/>
              <a:gd name="connsiteX4" fmla="*/ 1141664 w 4138863"/>
              <a:gd name="connsiteY4" fmla="*/ 2400300 h 3561348"/>
              <a:gd name="connsiteX5" fmla="*/ 0 w 4138863"/>
              <a:gd name="connsiteY5" fmla="*/ 2400300 h 356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8863" h="3561348">
                <a:moveTo>
                  <a:pt x="0" y="0"/>
                </a:moveTo>
                <a:lnTo>
                  <a:pt x="4138863" y="0"/>
                </a:lnTo>
                <a:lnTo>
                  <a:pt x="4138863" y="3561348"/>
                </a:lnTo>
                <a:lnTo>
                  <a:pt x="1141664" y="3561348"/>
                </a:lnTo>
                <a:lnTo>
                  <a:pt x="1141664" y="2400300"/>
                </a:lnTo>
                <a:lnTo>
                  <a:pt x="0" y="2400300"/>
                </a:lnTo>
                <a:close/>
              </a:path>
            </a:pathLst>
          </a:custGeom>
        </p:spPr>
      </p:pic>
      <p:pic>
        <p:nvPicPr>
          <p:cNvPr id="12" name="图片 11" descr="图片包含 人员&#10;&#10;自动生成的说明">
            <a:extLst>
              <a:ext uri="{FF2B5EF4-FFF2-40B4-BE49-F238E27FC236}">
                <a16:creationId xmlns="" xmlns:a16="http://schemas.microsoft.com/office/drawing/2014/main" id="{376269F0-1494-4A08-8433-8B47D22C62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6875042" y="847726"/>
            <a:ext cx="2261939" cy="4295775"/>
          </a:xfrm>
          <a:prstGeom prst="rect">
            <a:avLst/>
          </a:prstGeom>
        </p:spPr>
      </p:pic>
      <p:pic>
        <p:nvPicPr>
          <p:cNvPr id="15" name="图片 14" descr="图片包含 点亮, 浅色, 深色&#10;&#10;自动生成的说明">
            <a:extLst>
              <a:ext uri="{FF2B5EF4-FFF2-40B4-BE49-F238E27FC236}">
                <a16:creationId xmlns="" xmlns:a16="http://schemas.microsoft.com/office/drawing/2014/main" id="{B3C697B6-B1DA-46C5-995F-C16D330B38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3388500"/>
            <a:ext cx="8915400" cy="1755001"/>
          </a:xfrm>
          <a:prstGeom prst="rect">
            <a:avLst/>
          </a:prstGeom>
        </p:spPr>
      </p:pic>
      <p:grpSp>
        <p:nvGrpSpPr>
          <p:cNvPr id="7" name="组合 6">
            <a:extLst>
              <a:ext uri="{FF2B5EF4-FFF2-40B4-BE49-F238E27FC236}">
                <a16:creationId xmlns="" xmlns:a16="http://schemas.microsoft.com/office/drawing/2014/main" id="{5BB92908-6C11-4A75-8900-EF51937E8EC3}"/>
              </a:ext>
            </a:extLst>
          </p:cNvPr>
          <p:cNvGrpSpPr/>
          <p:nvPr/>
        </p:nvGrpSpPr>
        <p:grpSpPr>
          <a:xfrm>
            <a:off x="310618" y="-103786"/>
            <a:ext cx="6564425" cy="4170961"/>
            <a:chOff x="414157" y="-138381"/>
            <a:chExt cx="8752566" cy="5561281"/>
          </a:xfrm>
        </p:grpSpPr>
        <p:sp>
          <p:nvSpPr>
            <p:cNvPr id="3" name="矩形: 折角 2">
              <a:extLst>
                <a:ext uri="{FF2B5EF4-FFF2-40B4-BE49-F238E27FC236}">
                  <a16:creationId xmlns="" xmlns:a16="http://schemas.microsoft.com/office/drawing/2014/main" id="{9EAD11E0-0075-49A8-9676-06DAC8228DA7}"/>
                </a:ext>
              </a:extLst>
            </p:cNvPr>
            <p:cNvSpPr/>
            <p:nvPr/>
          </p:nvSpPr>
          <p:spPr>
            <a:xfrm>
              <a:off x="669925" y="1028700"/>
              <a:ext cx="8496798" cy="4394200"/>
            </a:xfrm>
            <a:prstGeom prst="foldedCorner">
              <a:avLst>
                <a:gd name="adj" fmla="val 21291"/>
              </a:avLst>
            </a:prstGeom>
            <a:noFill/>
            <a:ln>
              <a:solidFill>
                <a:srgbClr val="CF1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 xmlns:a16="http://schemas.microsoft.com/office/drawing/2014/main" id="{322D7E94-6F5B-4AE3-8A7B-4A53320E3E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4157" y="-138381"/>
              <a:ext cx="3302529" cy="2334161"/>
            </a:xfrm>
            <a:prstGeom prst="rect">
              <a:avLst/>
            </a:prstGeom>
          </p:spPr>
        </p:pic>
      </p:grpSp>
      <p:sp>
        <p:nvSpPr>
          <p:cNvPr id="6" name="矩形 5">
            <a:extLst>
              <a:ext uri="{FF2B5EF4-FFF2-40B4-BE49-F238E27FC236}">
                <a16:creationId xmlns="" xmlns:a16="http://schemas.microsoft.com/office/drawing/2014/main" id="{62A831DA-2110-4A9E-B553-F7DCEB26741C}"/>
              </a:ext>
            </a:extLst>
          </p:cNvPr>
          <p:cNvSpPr/>
          <p:nvPr/>
        </p:nvSpPr>
        <p:spPr>
          <a:xfrm>
            <a:off x="704851" y="1415352"/>
            <a:ext cx="5982197" cy="2331407"/>
          </a:xfrm>
          <a:prstGeom prst="rect">
            <a:avLst/>
          </a:prstGeom>
        </p:spPr>
        <p:txBody>
          <a:bodyPr wrap="square" lIns="68580" tIns="34290" rIns="68580" bIns="34290">
            <a:spAutoFit/>
          </a:bodyPr>
          <a:lstStyle/>
          <a:p>
            <a:pPr>
              <a:lnSpc>
                <a:spcPct val="150000"/>
              </a:lnSpc>
            </a:pPr>
            <a:r>
              <a:rPr lang="zh-CN" altLang="en-US" dirty="0"/>
              <a:t>雷锋（</a:t>
            </a:r>
            <a:r>
              <a:rPr lang="en-US" altLang="zh-CN" dirty="0"/>
              <a:t>1940—1962</a:t>
            </a:r>
            <a:r>
              <a:rPr lang="zh-CN" altLang="en-US" dirty="0"/>
              <a:t>）同志是中国家喻户晓的全心全意为人民服务的楷模，共产主义战士；他作为一名普通的中国人民解放军战士，在他短暂的一生中却助人无数，伟大领袖毛泽东主席于</a:t>
            </a:r>
            <a:r>
              <a:rPr lang="en-US" altLang="zh-CN" dirty="0"/>
              <a:t>1963</a:t>
            </a:r>
            <a:r>
              <a:rPr lang="zh-CN" altLang="en-US" dirty="0"/>
              <a:t>年</a:t>
            </a:r>
            <a:r>
              <a:rPr lang="en-US" altLang="zh-CN" dirty="0"/>
              <a:t>3</a:t>
            </a:r>
            <a:r>
              <a:rPr lang="zh-CN" altLang="en-US" dirty="0"/>
              <a:t>月</a:t>
            </a:r>
            <a:r>
              <a:rPr lang="en-US" altLang="zh-CN" dirty="0"/>
              <a:t>5</a:t>
            </a:r>
            <a:r>
              <a:rPr lang="zh-CN" altLang="en-US" dirty="0"/>
              <a:t>日亲笔为他题词“向雷锋同志学习”，并把</a:t>
            </a:r>
            <a:r>
              <a:rPr lang="en-US" altLang="zh-CN" dirty="0"/>
              <a:t>3</a:t>
            </a:r>
            <a:r>
              <a:rPr lang="zh-CN" altLang="en-US" dirty="0"/>
              <a:t>月</a:t>
            </a:r>
            <a:r>
              <a:rPr lang="en-US" altLang="zh-CN" dirty="0"/>
              <a:t>5</a:t>
            </a:r>
            <a:r>
              <a:rPr lang="zh-CN" altLang="en-US" dirty="0"/>
              <a:t>日定为学雷锋纪念日；</a:t>
            </a:r>
          </a:p>
          <a:p>
            <a:pPr>
              <a:lnSpc>
                <a:spcPct val="150000"/>
              </a:lnSpc>
            </a:pPr>
            <a:endParaRPr lang="zh-CN" altLang="en-US" dirty="0"/>
          </a:p>
          <a:p>
            <a:pPr>
              <a:lnSpc>
                <a:spcPct val="150000"/>
              </a:lnSpc>
            </a:pPr>
            <a:r>
              <a:rPr lang="zh-CN" altLang="en-US" dirty="0"/>
              <a:t>一部可歌可泣的</a:t>
            </a:r>
            <a:r>
              <a:rPr lang="en-US" altLang="zh-CN" dirty="0"/>
              <a:t>《</a:t>
            </a:r>
            <a:r>
              <a:rPr lang="zh-CN" altLang="en-US" dirty="0"/>
              <a:t>雷锋日记</a:t>
            </a:r>
            <a:r>
              <a:rPr lang="en-US" altLang="zh-CN" dirty="0"/>
              <a:t>》</a:t>
            </a:r>
            <a:r>
              <a:rPr lang="zh-CN" altLang="en-US" dirty="0"/>
              <a:t>令读者无不为之动容。“雷锋精神”激励着一代又一代人学习。</a:t>
            </a:r>
          </a:p>
        </p:txBody>
      </p:sp>
      <p:sp>
        <p:nvSpPr>
          <p:cNvPr id="2" name="文本框 1"/>
          <p:cNvSpPr txBox="1"/>
          <p:nvPr/>
        </p:nvSpPr>
        <p:spPr>
          <a:xfrm>
            <a:off x="3643952" y="150125"/>
            <a:ext cx="1098645" cy="169277"/>
          </a:xfrm>
          <a:prstGeom prst="rect">
            <a:avLst/>
          </a:prstGeom>
          <a:noFill/>
        </p:spPr>
        <p:txBody>
          <a:bodyPr wrap="square" rtlCol="0">
            <a:spAutoFit/>
          </a:bodyPr>
          <a:lstStyle/>
          <a:p>
            <a:r>
              <a:rPr lang="en-US" altLang="zh-CN" sz="500" dirty="0">
                <a:solidFill>
                  <a:srgbClr val="FFFFFF"/>
                </a:solidFill>
              </a:rPr>
              <a:t>https://www.ypppt.com/</a:t>
            </a:r>
            <a:endParaRPr lang="zh-CN" altLang="en-US" sz="500" dirty="0">
              <a:solidFill>
                <a:srgbClr val="FFFFFF"/>
              </a:solidFill>
            </a:endParaRPr>
          </a:p>
        </p:txBody>
      </p:sp>
    </p:spTree>
    <p:extLst>
      <p:ext uri="{BB962C8B-B14F-4D97-AF65-F5344CB8AC3E}">
        <p14:creationId xmlns:p14="http://schemas.microsoft.com/office/powerpoint/2010/main" val="2051105305"/>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anim calcmode="lin" valueType="num">
                                      <p:cBhvr>
                                        <p:cTn id="19" dur="750" fill="hold"/>
                                        <p:tgtEl>
                                          <p:spTgt spid="14"/>
                                        </p:tgtEl>
                                        <p:attrNameLst>
                                          <p:attrName>ppt_x</p:attrName>
                                        </p:attrNameLst>
                                      </p:cBhvr>
                                      <p:tavLst>
                                        <p:tav tm="0">
                                          <p:val>
                                            <p:strVal val="#ppt_x"/>
                                          </p:val>
                                        </p:tav>
                                        <p:tav tm="100000">
                                          <p:val>
                                            <p:strVal val="#ppt_x"/>
                                          </p:val>
                                        </p:tav>
                                      </p:tavLst>
                                    </p:anim>
                                    <p:anim calcmode="lin" valueType="num">
                                      <p:cBhvr>
                                        <p:cTn id="20" dur="75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750"/>
                                        <p:tgtEl>
                                          <p:spTgt spid="7"/>
                                        </p:tgtEl>
                                      </p:cBhvr>
                                    </p:animEffect>
                                  </p:childTnLst>
                                </p:cTn>
                              </p:par>
                            </p:childTnLst>
                          </p:cTn>
                        </p:par>
                        <p:par>
                          <p:cTn id="30" fill="hold">
                            <p:stCondLst>
                              <p:cond delay="2250"/>
                            </p:stCondLst>
                            <p:childTnLst>
                              <p:par>
                                <p:cTn id="31" presetID="2" presetClass="entr" presetSubtype="4"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 calcmode="lin" valueType="num">
                                      <p:cBhvr additive="base">
                                        <p:cTn id="38"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Arial"/>
              <a:ea typeface="微软雅黑"/>
            </a:endParaRPr>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defRPr/>
            </a:pPr>
            <a:r>
              <a:rPr lang="zh-CN" altLang="en-US" sz="2100" b="1" spc="450" dirty="0">
                <a:solidFill>
                  <a:srgbClr val="CF1203"/>
                </a:solidFill>
                <a:latin typeface="Arial"/>
                <a:ea typeface="微软雅黑"/>
              </a:rPr>
              <a:t>学习雷锋精神</a:t>
            </a:r>
          </a:p>
        </p:txBody>
      </p:sp>
      <p:grpSp>
        <p:nvGrpSpPr>
          <p:cNvPr id="6" name="组合 5">
            <a:extLst>
              <a:ext uri="{FF2B5EF4-FFF2-40B4-BE49-F238E27FC236}">
                <a16:creationId xmlns="" xmlns:a16="http://schemas.microsoft.com/office/drawing/2014/main" id="{929F61B1-513A-42F1-84F7-477F90AA59C2}"/>
              </a:ext>
            </a:extLst>
          </p:cNvPr>
          <p:cNvGrpSpPr/>
          <p:nvPr/>
        </p:nvGrpSpPr>
        <p:grpSpPr>
          <a:xfrm>
            <a:off x="506016" y="1370062"/>
            <a:ext cx="8134350" cy="545417"/>
            <a:chOff x="674688" y="1826748"/>
            <a:chExt cx="10845800" cy="727223"/>
          </a:xfrm>
          <a:solidFill>
            <a:schemeClr val="accent2"/>
          </a:solidFill>
        </p:grpSpPr>
        <p:sp>
          <p:nvSpPr>
            <p:cNvPr id="7" name="ïslîdé">
              <a:extLst>
                <a:ext uri="{FF2B5EF4-FFF2-40B4-BE49-F238E27FC236}">
                  <a16:creationId xmlns="" xmlns:a16="http://schemas.microsoft.com/office/drawing/2014/main" id="{5F259DDC-5A35-4AC2-9447-EF411DB12213}"/>
                </a:ext>
              </a:extLst>
            </p:cNvPr>
            <p:cNvSpPr/>
            <p:nvPr/>
          </p:nvSpPr>
          <p:spPr>
            <a:xfrm flipV="1">
              <a:off x="5837005" y="2175289"/>
              <a:ext cx="521167" cy="378682"/>
            </a:xfrm>
            <a:prstGeom prst="triangle">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685766"/>
              <a:endParaRPr lang="zh-CN" altLang="en-US" sz="1500" b="1" i="1">
                <a:solidFill>
                  <a:schemeClr val="tx1"/>
                </a:solidFill>
              </a:endParaRPr>
            </a:p>
          </p:txBody>
        </p:sp>
        <p:sp>
          <p:nvSpPr>
            <p:cNvPr id="8" name="îSľíde">
              <a:extLst>
                <a:ext uri="{FF2B5EF4-FFF2-40B4-BE49-F238E27FC236}">
                  <a16:creationId xmlns="" xmlns:a16="http://schemas.microsoft.com/office/drawing/2014/main" id="{98BC4025-31A7-4AB7-93BF-1940F867D266}"/>
                </a:ext>
              </a:extLst>
            </p:cNvPr>
            <p:cNvSpPr/>
            <p:nvPr/>
          </p:nvSpPr>
          <p:spPr>
            <a:xfrm>
              <a:off x="674688" y="1826748"/>
              <a:ext cx="10845800" cy="519952"/>
            </a:xfrm>
            <a:prstGeom prst="roundRect">
              <a:avLst>
                <a:gd name="adj" fmla="val 50000"/>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a:r>
                <a:rPr lang="zh-CN" altLang="en-US" sz="1500" b="1" spc="450" dirty="0"/>
                <a:t>四、学习雷锋“一颗钉”的学习精神</a:t>
              </a:r>
            </a:p>
          </p:txBody>
        </p:sp>
      </p:grpSp>
      <p:sp>
        <p:nvSpPr>
          <p:cNvPr id="9" name="işḷïḑé">
            <a:extLst>
              <a:ext uri="{FF2B5EF4-FFF2-40B4-BE49-F238E27FC236}">
                <a16:creationId xmlns="" xmlns:a16="http://schemas.microsoft.com/office/drawing/2014/main" id="{895A7B41-DD3F-44A8-8A76-8EC46EF5A046}"/>
              </a:ext>
            </a:extLst>
          </p:cNvPr>
          <p:cNvSpPr/>
          <p:nvPr/>
        </p:nvSpPr>
        <p:spPr>
          <a:xfrm>
            <a:off x="503634" y="2000251"/>
            <a:ext cx="8134350" cy="2607470"/>
          </a:xfrm>
          <a:prstGeom prst="roundRect">
            <a:avLst>
              <a:gd name="adj" fmla="val 12176"/>
            </a:avLst>
          </a:prstGeom>
          <a:noFill/>
          <a:ln w="19050">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defTabSz="685766"/>
            <a:endParaRPr lang="zh-CN" altLang="en-US" sz="1500" b="1" i="1">
              <a:solidFill>
                <a:schemeClr val="tx1"/>
              </a:solidFill>
            </a:endParaRPr>
          </a:p>
        </p:txBody>
      </p:sp>
      <p:sp>
        <p:nvSpPr>
          <p:cNvPr id="10" name="矩形 9">
            <a:extLst>
              <a:ext uri="{FF2B5EF4-FFF2-40B4-BE49-F238E27FC236}">
                <a16:creationId xmlns="" xmlns:a16="http://schemas.microsoft.com/office/drawing/2014/main" id="{CCFF32A8-5208-47A6-87B8-AC47A8662C5B}"/>
              </a:ext>
            </a:extLst>
          </p:cNvPr>
          <p:cNvSpPr/>
          <p:nvPr/>
        </p:nvSpPr>
        <p:spPr>
          <a:xfrm>
            <a:off x="712757" y="2017781"/>
            <a:ext cx="7625954" cy="2589940"/>
          </a:xfrm>
          <a:prstGeom prst="rect">
            <a:avLst/>
          </a:prstGeom>
        </p:spPr>
        <p:txBody>
          <a:bodyPr wrap="square" lIns="68580" tIns="34290" rIns="68580" bIns="34290">
            <a:spAutoFit/>
          </a:bodyPr>
          <a:lstStyle/>
          <a:p>
            <a:pPr marL="214313" indent="-214313" algn="just">
              <a:lnSpc>
                <a:spcPct val="130000"/>
              </a:lnSpc>
              <a:buFont typeface="Wingdings" panose="05000000000000000000" pitchFamily="2" charset="2"/>
              <a:buChar char="Ø"/>
            </a:pPr>
            <a:r>
              <a:rPr lang="zh-CN" altLang="en-US" dirty="0"/>
              <a:t>雷锋曾说过：“有人说工作忙，没有时间学习。我认为问题不在于工作忙，而在于你愿不愿意学习，会不会挤时间。要学习，时间总是有的。问题是我们善不善于挤，愿不愿意钻。一块好好的木板，上面一个眼也没有，但钉子为什么能钉进去呢？这就是靠压力硬挤进去的，硬钻进去的。由此看来，钉子有两个长处：一个是挤劲，一个是钻劲。我们在学习上，也要提倡这种‘钉子’精神，善于挤和善于钻。”雷锋的挎包里总是带着书，有空就学习，确实发扬了“钉子”精神。</a:t>
            </a:r>
          </a:p>
          <a:p>
            <a:pPr marL="214313" indent="-214313" algn="just">
              <a:lnSpc>
                <a:spcPct val="130000"/>
              </a:lnSpc>
              <a:buFont typeface="Wingdings" panose="05000000000000000000" pitchFamily="2" charset="2"/>
              <a:buChar char="Ø"/>
            </a:pPr>
            <a:r>
              <a:rPr lang="zh-CN" altLang="en-US" dirty="0"/>
              <a:t>鲁迅先生也说，时间就像海绵里的水，只要你愿意挤，总还是有的。现在我们党提倡建立学习型社会，我们每个人就要成为学习型个人。有些人强调忙，没有时间学习，这种人即使有了时间，也不会去学习。我们要活到老学到老，发扬雷锋的“钉子”精神。</a:t>
            </a:r>
          </a:p>
        </p:txBody>
      </p:sp>
    </p:spTree>
    <p:extLst>
      <p:ext uri="{BB962C8B-B14F-4D97-AF65-F5344CB8AC3E}">
        <p14:creationId xmlns:p14="http://schemas.microsoft.com/office/powerpoint/2010/main" val="765056221"/>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ppt_x</p:attrName>
                                        </p:attrNameLst>
                                      </p:cBhvr>
                                      <p:tavLst>
                                        <p:tav tm="0">
                                          <p:val>
                                            <p:strVal val="#ppt_x"/>
                                          </p:val>
                                        </p:tav>
                                        <p:tav tm="100000">
                                          <p:val>
                                            <p:strVal val="#ppt_x"/>
                                          </p:val>
                                        </p:tav>
                                      </p:tavLst>
                                    </p:anim>
                                    <p:anim calcmode="lin" valueType="num">
                                      <p:cBhvr>
                                        <p:cTn id="29" dur="75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750"/>
                                        <p:tgtEl>
                                          <p:spTgt spid="10">
                                            <p:txEl>
                                              <p:pRg st="0" end="0"/>
                                            </p:txEl>
                                          </p:spTgt>
                                        </p:tgtEl>
                                      </p:cBhvr>
                                    </p:animEffect>
                                    <p:anim calcmode="lin" valueType="num">
                                      <p:cBhvr>
                                        <p:cTn id="40"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fade">
                                      <p:cBhvr>
                                        <p:cTn id="45" dur="750"/>
                                        <p:tgtEl>
                                          <p:spTgt spid="10">
                                            <p:txEl>
                                              <p:pRg st="1" end="1"/>
                                            </p:txEl>
                                          </p:spTgt>
                                        </p:tgtEl>
                                      </p:cBhvr>
                                    </p:animEffect>
                                    <p:anim calcmode="lin" valueType="num">
                                      <p:cBhvr>
                                        <p:cTn id="46"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7"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9" grpId="0" animBg="1"/>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Arial"/>
              <a:ea typeface="微软雅黑"/>
            </a:endParaRPr>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defRPr/>
            </a:pPr>
            <a:r>
              <a:rPr lang="zh-CN" altLang="en-US" sz="2100" b="1" spc="450" dirty="0">
                <a:solidFill>
                  <a:srgbClr val="CF1203"/>
                </a:solidFill>
                <a:latin typeface="Arial"/>
                <a:ea typeface="微软雅黑"/>
              </a:rPr>
              <a:t>学习雷锋精神</a:t>
            </a:r>
          </a:p>
        </p:txBody>
      </p:sp>
      <p:grpSp>
        <p:nvGrpSpPr>
          <p:cNvPr id="6" name="组合 5">
            <a:extLst>
              <a:ext uri="{FF2B5EF4-FFF2-40B4-BE49-F238E27FC236}">
                <a16:creationId xmlns="" xmlns:a16="http://schemas.microsoft.com/office/drawing/2014/main" id="{1E9A9C2E-9E46-4E5F-ABFE-3B1B0ABF7D80}"/>
              </a:ext>
            </a:extLst>
          </p:cNvPr>
          <p:cNvGrpSpPr/>
          <p:nvPr/>
        </p:nvGrpSpPr>
        <p:grpSpPr>
          <a:xfrm>
            <a:off x="506016" y="1370062"/>
            <a:ext cx="8134350" cy="545417"/>
            <a:chOff x="674688" y="1826748"/>
            <a:chExt cx="10845800" cy="727223"/>
          </a:xfrm>
          <a:solidFill>
            <a:schemeClr val="accent2"/>
          </a:solidFill>
        </p:grpSpPr>
        <p:sp>
          <p:nvSpPr>
            <p:cNvPr id="7" name="ïslîdé">
              <a:extLst>
                <a:ext uri="{FF2B5EF4-FFF2-40B4-BE49-F238E27FC236}">
                  <a16:creationId xmlns="" xmlns:a16="http://schemas.microsoft.com/office/drawing/2014/main" id="{8F7F34D9-81E0-4FE9-A5AE-E837A4776EF4}"/>
                </a:ext>
              </a:extLst>
            </p:cNvPr>
            <p:cNvSpPr/>
            <p:nvPr/>
          </p:nvSpPr>
          <p:spPr>
            <a:xfrm flipV="1">
              <a:off x="5837005" y="2175289"/>
              <a:ext cx="521167" cy="378682"/>
            </a:xfrm>
            <a:prstGeom prst="triangle">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685766"/>
              <a:endParaRPr lang="zh-CN" altLang="en-US" sz="1500" b="1" i="1">
                <a:solidFill>
                  <a:schemeClr val="tx1"/>
                </a:solidFill>
              </a:endParaRPr>
            </a:p>
          </p:txBody>
        </p:sp>
        <p:sp>
          <p:nvSpPr>
            <p:cNvPr id="8" name="îSľíde">
              <a:extLst>
                <a:ext uri="{FF2B5EF4-FFF2-40B4-BE49-F238E27FC236}">
                  <a16:creationId xmlns="" xmlns:a16="http://schemas.microsoft.com/office/drawing/2014/main" id="{4615A7E9-EDA7-4502-AE05-EE8B461BC5F0}"/>
                </a:ext>
              </a:extLst>
            </p:cNvPr>
            <p:cNvSpPr/>
            <p:nvPr/>
          </p:nvSpPr>
          <p:spPr>
            <a:xfrm>
              <a:off x="674688" y="1826748"/>
              <a:ext cx="10845800" cy="519952"/>
            </a:xfrm>
            <a:prstGeom prst="roundRect">
              <a:avLst>
                <a:gd name="adj" fmla="val 50000"/>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a:r>
                <a:rPr lang="zh-CN" altLang="en-US" sz="1500" b="1" spc="450" dirty="0"/>
                <a:t>五、学习雷锋“一团火”的助人精神</a:t>
              </a:r>
            </a:p>
          </p:txBody>
        </p:sp>
      </p:grpSp>
      <p:sp>
        <p:nvSpPr>
          <p:cNvPr id="9" name="işḷïḑé">
            <a:extLst>
              <a:ext uri="{FF2B5EF4-FFF2-40B4-BE49-F238E27FC236}">
                <a16:creationId xmlns="" xmlns:a16="http://schemas.microsoft.com/office/drawing/2014/main" id="{A8AFD6DB-56A5-4302-881F-7271F6088349}"/>
              </a:ext>
            </a:extLst>
          </p:cNvPr>
          <p:cNvSpPr/>
          <p:nvPr/>
        </p:nvSpPr>
        <p:spPr>
          <a:xfrm>
            <a:off x="503634" y="2000251"/>
            <a:ext cx="8134350" cy="2607470"/>
          </a:xfrm>
          <a:prstGeom prst="roundRect">
            <a:avLst>
              <a:gd name="adj" fmla="val 12176"/>
            </a:avLst>
          </a:prstGeom>
          <a:noFill/>
          <a:ln w="19050">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defTabSz="685766"/>
            <a:endParaRPr lang="zh-CN" altLang="en-US" sz="1500" b="1" i="1">
              <a:solidFill>
                <a:schemeClr val="tx1"/>
              </a:solidFill>
            </a:endParaRPr>
          </a:p>
        </p:txBody>
      </p:sp>
      <p:sp>
        <p:nvSpPr>
          <p:cNvPr id="10" name="矩形 9">
            <a:extLst>
              <a:ext uri="{FF2B5EF4-FFF2-40B4-BE49-F238E27FC236}">
                <a16:creationId xmlns="" xmlns:a16="http://schemas.microsoft.com/office/drawing/2014/main" id="{A08CE8C0-D2A5-4242-8457-2728CABF83CB}"/>
              </a:ext>
            </a:extLst>
          </p:cNvPr>
          <p:cNvSpPr/>
          <p:nvPr/>
        </p:nvSpPr>
        <p:spPr>
          <a:xfrm>
            <a:off x="756047" y="2215053"/>
            <a:ext cx="5635228" cy="2229841"/>
          </a:xfrm>
          <a:prstGeom prst="rect">
            <a:avLst/>
          </a:prstGeom>
        </p:spPr>
        <p:txBody>
          <a:bodyPr wrap="square" lIns="68580" tIns="34290" rIns="68580" bIns="34290">
            <a:spAutoFit/>
          </a:bodyPr>
          <a:lstStyle/>
          <a:p>
            <a:pPr marL="214313" indent="-214313" algn="just">
              <a:lnSpc>
                <a:spcPct val="130000"/>
              </a:lnSpc>
              <a:buFont typeface="Wingdings" panose="05000000000000000000" pitchFamily="2" charset="2"/>
              <a:buChar char="Ø"/>
            </a:pPr>
            <a:r>
              <a:rPr lang="zh-CN" altLang="en-US" sz="1200" dirty="0"/>
              <a:t>雷锋说过：“对同志要像春天般的温暖，对工作要像夏天一样火热”。凡是跟雷锋接触过的同志都说，雷锋的确像“一团火”，他有一份热发一份光，他是个热心肠的大好人。他活着就是为了使别人活得更美好，他总是尽力而为地帮助别人，给别人带来温暖。据雷锋生前的战友介绍，雷锋个子不高，但是个很标致的小伙子。军装、鞋子洗得发白，整洁得很，娃娃脸，圆圆的，很健谈，嗓音洪亮，笑时有一对酒窝，讲话带着浓浓的湖南口音。雷锋就像一团火燃烧着，周围的人都能感受到他的温暖。雷锋因公殉职后，有一次连队开支委会，有人惊异而兴奋地喊：“哎，雷锋回来了！”他在战友们的心中，是那样鲜活、那样亲切、那样难忘！</a:t>
            </a:r>
          </a:p>
        </p:txBody>
      </p:sp>
      <p:pic>
        <p:nvPicPr>
          <p:cNvPr id="15" name="图片 14" descr="图片包含 照片&#10;&#10;自动生成的说明">
            <a:extLst>
              <a:ext uri="{FF2B5EF4-FFF2-40B4-BE49-F238E27FC236}">
                <a16:creationId xmlns="" xmlns:a16="http://schemas.microsoft.com/office/drawing/2014/main" id="{F1AC19C5-0383-401B-AB9D-7B5F49137F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319839" y="1757647"/>
            <a:ext cx="2318145" cy="3090860"/>
          </a:xfrm>
          <a:prstGeom prst="rect">
            <a:avLst/>
          </a:prstGeom>
        </p:spPr>
      </p:pic>
    </p:spTree>
    <p:extLst>
      <p:ext uri="{BB962C8B-B14F-4D97-AF65-F5344CB8AC3E}">
        <p14:creationId xmlns:p14="http://schemas.microsoft.com/office/powerpoint/2010/main" val="3840664140"/>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ppt_x</p:attrName>
                                        </p:attrNameLst>
                                      </p:cBhvr>
                                      <p:tavLst>
                                        <p:tav tm="0">
                                          <p:val>
                                            <p:strVal val="#ppt_x"/>
                                          </p:val>
                                        </p:tav>
                                        <p:tav tm="100000">
                                          <p:val>
                                            <p:strVal val="#ppt_x"/>
                                          </p:val>
                                        </p:tav>
                                      </p:tavLst>
                                    </p:anim>
                                    <p:anim calcmode="lin" valueType="num">
                                      <p:cBhvr>
                                        <p:cTn id="29" dur="75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750" fill="hold"/>
                                        <p:tgtEl>
                                          <p:spTgt spid="10"/>
                                        </p:tgtEl>
                                        <p:attrNameLst>
                                          <p:attrName>ppt_x</p:attrName>
                                        </p:attrNameLst>
                                      </p:cBhvr>
                                      <p:tavLst>
                                        <p:tav tm="0">
                                          <p:val>
                                            <p:strVal val="#ppt_x"/>
                                          </p:val>
                                        </p:tav>
                                        <p:tav tm="100000">
                                          <p:val>
                                            <p:strVal val="#ppt_x"/>
                                          </p:val>
                                        </p:tav>
                                      </p:tavLst>
                                    </p:anim>
                                    <p:anim calcmode="lin" valueType="num">
                                      <p:cBhvr additive="base">
                                        <p:cTn id="40" dur="750" fill="hold"/>
                                        <p:tgtEl>
                                          <p:spTgt spid="10"/>
                                        </p:tgtEl>
                                        <p:attrNameLst>
                                          <p:attrName>ppt_y</p:attrName>
                                        </p:attrNameLst>
                                      </p:cBhvr>
                                      <p:tavLst>
                                        <p:tav tm="0">
                                          <p:val>
                                            <p:strVal val="1+#ppt_h/2"/>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50"/>
                                        <p:tgtEl>
                                          <p:spTgt spid="15"/>
                                        </p:tgtEl>
                                      </p:cBhvr>
                                    </p:animEffect>
                                    <p:anim calcmode="lin" valueType="num">
                                      <p:cBhvr>
                                        <p:cTn id="44" dur="750" fill="hold"/>
                                        <p:tgtEl>
                                          <p:spTgt spid="15"/>
                                        </p:tgtEl>
                                        <p:attrNameLst>
                                          <p:attrName>ppt_x</p:attrName>
                                        </p:attrNameLst>
                                      </p:cBhvr>
                                      <p:tavLst>
                                        <p:tav tm="0">
                                          <p:val>
                                            <p:strVal val="#ppt_x"/>
                                          </p:val>
                                        </p:tav>
                                        <p:tav tm="100000">
                                          <p:val>
                                            <p:strVal val="#ppt_x"/>
                                          </p:val>
                                        </p:tav>
                                      </p:tavLst>
                                    </p:anim>
                                    <p:anim calcmode="lin" valueType="num">
                                      <p:cBhvr>
                                        <p:cTn id="45"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9"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Arial"/>
              <a:ea typeface="微软雅黑"/>
            </a:endParaRPr>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defRPr/>
            </a:pPr>
            <a:r>
              <a:rPr lang="zh-CN" altLang="en-US" sz="2100" b="1" spc="450" dirty="0">
                <a:solidFill>
                  <a:srgbClr val="CF1203"/>
                </a:solidFill>
                <a:latin typeface="Arial"/>
                <a:ea typeface="微软雅黑"/>
              </a:rPr>
              <a:t>学习雷锋精神</a:t>
            </a:r>
          </a:p>
        </p:txBody>
      </p:sp>
      <p:grpSp>
        <p:nvGrpSpPr>
          <p:cNvPr id="6" name="组合 5">
            <a:extLst>
              <a:ext uri="{FF2B5EF4-FFF2-40B4-BE49-F238E27FC236}">
                <a16:creationId xmlns="" xmlns:a16="http://schemas.microsoft.com/office/drawing/2014/main" id="{0F2E3E1C-D7C7-42B5-A327-2590C9A20EA4}"/>
              </a:ext>
            </a:extLst>
          </p:cNvPr>
          <p:cNvGrpSpPr/>
          <p:nvPr/>
        </p:nvGrpSpPr>
        <p:grpSpPr>
          <a:xfrm>
            <a:off x="506016" y="1370062"/>
            <a:ext cx="8134350" cy="545417"/>
            <a:chOff x="674688" y="1826748"/>
            <a:chExt cx="10845800" cy="727223"/>
          </a:xfrm>
          <a:solidFill>
            <a:schemeClr val="accent2"/>
          </a:solidFill>
        </p:grpSpPr>
        <p:sp>
          <p:nvSpPr>
            <p:cNvPr id="7" name="ïslîdé">
              <a:extLst>
                <a:ext uri="{FF2B5EF4-FFF2-40B4-BE49-F238E27FC236}">
                  <a16:creationId xmlns="" xmlns:a16="http://schemas.microsoft.com/office/drawing/2014/main" id="{B8CC005B-23C9-413F-BFE3-9D98D8A3D9B8}"/>
                </a:ext>
              </a:extLst>
            </p:cNvPr>
            <p:cNvSpPr/>
            <p:nvPr/>
          </p:nvSpPr>
          <p:spPr>
            <a:xfrm flipV="1">
              <a:off x="5837005" y="2175289"/>
              <a:ext cx="521167" cy="378682"/>
            </a:xfrm>
            <a:prstGeom prst="triangle">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685766"/>
              <a:endParaRPr lang="zh-CN" altLang="en-US" sz="1500" b="1" i="1">
                <a:solidFill>
                  <a:schemeClr val="tx1"/>
                </a:solidFill>
              </a:endParaRPr>
            </a:p>
          </p:txBody>
        </p:sp>
        <p:sp>
          <p:nvSpPr>
            <p:cNvPr id="8" name="îSľíde">
              <a:extLst>
                <a:ext uri="{FF2B5EF4-FFF2-40B4-BE49-F238E27FC236}">
                  <a16:creationId xmlns="" xmlns:a16="http://schemas.microsoft.com/office/drawing/2014/main" id="{80A3D9FD-DBC7-44F8-90B6-0F60A6B906C7}"/>
                </a:ext>
              </a:extLst>
            </p:cNvPr>
            <p:cNvSpPr/>
            <p:nvPr/>
          </p:nvSpPr>
          <p:spPr>
            <a:xfrm>
              <a:off x="674688" y="1826748"/>
              <a:ext cx="10845800" cy="519952"/>
            </a:xfrm>
            <a:prstGeom prst="roundRect">
              <a:avLst>
                <a:gd name="adj" fmla="val 50000"/>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a:r>
                <a:rPr lang="zh-CN" altLang="en-US" sz="1500" b="1" spc="450" dirty="0"/>
                <a:t>六、学习雷锋“一滴水”的团结精神</a:t>
              </a:r>
            </a:p>
          </p:txBody>
        </p:sp>
      </p:grpSp>
      <p:sp>
        <p:nvSpPr>
          <p:cNvPr id="9" name="işḷïḑé">
            <a:extLst>
              <a:ext uri="{FF2B5EF4-FFF2-40B4-BE49-F238E27FC236}">
                <a16:creationId xmlns="" xmlns:a16="http://schemas.microsoft.com/office/drawing/2014/main" id="{AE28B0FF-D627-42E6-BCA2-8906390EF0E3}"/>
              </a:ext>
            </a:extLst>
          </p:cNvPr>
          <p:cNvSpPr/>
          <p:nvPr/>
        </p:nvSpPr>
        <p:spPr>
          <a:xfrm>
            <a:off x="503634" y="2000251"/>
            <a:ext cx="8134350" cy="2607470"/>
          </a:xfrm>
          <a:prstGeom prst="roundRect">
            <a:avLst>
              <a:gd name="adj" fmla="val 12176"/>
            </a:avLst>
          </a:prstGeom>
          <a:noFill/>
          <a:ln w="19050">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defTabSz="685766"/>
            <a:endParaRPr lang="zh-CN" altLang="en-US" sz="1500" b="1" i="1">
              <a:solidFill>
                <a:schemeClr val="tx1"/>
              </a:solidFill>
            </a:endParaRPr>
          </a:p>
        </p:txBody>
      </p:sp>
      <p:sp>
        <p:nvSpPr>
          <p:cNvPr id="10" name="矩形 9">
            <a:extLst>
              <a:ext uri="{FF2B5EF4-FFF2-40B4-BE49-F238E27FC236}">
                <a16:creationId xmlns="" xmlns:a16="http://schemas.microsoft.com/office/drawing/2014/main" id="{E90CDF19-A6E3-4D91-A1FD-91FF61B4D308}"/>
              </a:ext>
            </a:extLst>
          </p:cNvPr>
          <p:cNvSpPr/>
          <p:nvPr/>
        </p:nvSpPr>
        <p:spPr>
          <a:xfrm>
            <a:off x="756046" y="2215053"/>
            <a:ext cx="5530454" cy="2229841"/>
          </a:xfrm>
          <a:prstGeom prst="rect">
            <a:avLst/>
          </a:prstGeom>
        </p:spPr>
        <p:txBody>
          <a:bodyPr wrap="square" lIns="68580" tIns="34290" rIns="68580" bIns="34290">
            <a:spAutoFit/>
          </a:bodyPr>
          <a:lstStyle/>
          <a:p>
            <a:pPr algn="just">
              <a:lnSpc>
                <a:spcPct val="130000"/>
              </a:lnSpc>
            </a:pPr>
            <a:r>
              <a:rPr lang="zh-CN" altLang="en-US" sz="1200" dirty="0"/>
              <a:t>雷锋在日记中写道：“如果你是一滴水，你是否滋润了一寸土地？如果你是一线阳光，你是否照亮了一片黑暗？如果你是一颗粮食，你是否孕育了有用的生命？如果你是一颗最小的螺丝钉，你是否永远坚守在你工作的岗位上？”咱们听听，雷锋的语言是多么漂亮，又是多么深刻！雷锋的“一滴水”精神，包括两层层含义：一层是，你是一滴水，就要滋润一寸土地，发挥你应有的作用；另一层是，雷锋是一个非常谦虚的人，虽然他获得了很多很大的荣誉，但他始终坚信：“一滴水只有放进大海里才能永远不干涸，一个人只有当他把自己和集体事业融合在一起的时候，才能有力量。”他认为自己永远是大海中的一滴水，是沧海一粟。正是有了这种精神，所以雷锋能够很好地尊敬领导、团结同志、帮助他人。</a:t>
            </a:r>
          </a:p>
        </p:txBody>
      </p:sp>
      <p:pic>
        <p:nvPicPr>
          <p:cNvPr id="3" name="图片 2" descr="图片包含 人员, 动物, 无脊椎动物, 餐桌&#10;&#10;自动生成的说明">
            <a:extLst>
              <a:ext uri="{FF2B5EF4-FFF2-40B4-BE49-F238E27FC236}">
                <a16:creationId xmlns="" xmlns:a16="http://schemas.microsoft.com/office/drawing/2014/main" id="{985FD9A9-5B13-4C7C-82CF-6633B8E519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2806" y="1817855"/>
            <a:ext cx="2213465" cy="3131242"/>
          </a:xfrm>
          <a:prstGeom prst="rect">
            <a:avLst/>
          </a:prstGeom>
        </p:spPr>
      </p:pic>
    </p:spTree>
    <p:extLst>
      <p:ext uri="{BB962C8B-B14F-4D97-AF65-F5344CB8AC3E}">
        <p14:creationId xmlns:p14="http://schemas.microsoft.com/office/powerpoint/2010/main" val="1844442192"/>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ppt_x</p:attrName>
                                        </p:attrNameLst>
                                      </p:cBhvr>
                                      <p:tavLst>
                                        <p:tav tm="0">
                                          <p:val>
                                            <p:strVal val="#ppt_x"/>
                                          </p:val>
                                        </p:tav>
                                        <p:tav tm="100000">
                                          <p:val>
                                            <p:strVal val="#ppt_x"/>
                                          </p:val>
                                        </p:tav>
                                      </p:tavLst>
                                    </p:anim>
                                    <p:anim calcmode="lin" valueType="num">
                                      <p:cBhvr>
                                        <p:cTn id="29" dur="75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750" fill="hold"/>
                                        <p:tgtEl>
                                          <p:spTgt spid="10"/>
                                        </p:tgtEl>
                                        <p:attrNameLst>
                                          <p:attrName>ppt_w</p:attrName>
                                        </p:attrNameLst>
                                      </p:cBhvr>
                                      <p:tavLst>
                                        <p:tav tm="0">
                                          <p:val>
                                            <p:strVal val="#ppt_w+.3"/>
                                          </p:val>
                                        </p:tav>
                                        <p:tav tm="100000">
                                          <p:val>
                                            <p:strVal val="#ppt_w"/>
                                          </p:val>
                                        </p:tav>
                                      </p:tavLst>
                                    </p:anim>
                                    <p:anim calcmode="lin" valueType="num">
                                      <p:cBhvr>
                                        <p:cTn id="40" dur="750" fill="hold"/>
                                        <p:tgtEl>
                                          <p:spTgt spid="10"/>
                                        </p:tgtEl>
                                        <p:attrNameLst>
                                          <p:attrName>ppt_h</p:attrName>
                                        </p:attrNameLst>
                                      </p:cBhvr>
                                      <p:tavLst>
                                        <p:tav tm="0">
                                          <p:val>
                                            <p:strVal val="#ppt_h"/>
                                          </p:val>
                                        </p:tav>
                                        <p:tav tm="100000">
                                          <p:val>
                                            <p:strVal val="#ppt_h"/>
                                          </p:val>
                                        </p:tav>
                                      </p:tavLst>
                                    </p:anim>
                                    <p:animEffect transition="in" filter="fade">
                                      <p:cBhvr>
                                        <p:cTn id="41" dur="750"/>
                                        <p:tgtEl>
                                          <p:spTgt spid="10"/>
                                        </p:tgtEl>
                                      </p:cBhvr>
                                    </p:animEffect>
                                  </p:childTnLst>
                                </p:cTn>
                              </p:par>
                            </p:childTnLst>
                          </p:cTn>
                        </p:par>
                        <p:par>
                          <p:cTn id="42" fill="hold">
                            <p:stCondLst>
                              <p:cond delay="4750"/>
                            </p:stCondLst>
                            <p:childTnLst>
                              <p:par>
                                <p:cTn id="43" presetID="25"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37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6" dur="37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7" dur="375" accel="50000" fill="hold">
                                          <p:stCondLst>
                                            <p:cond delay="375"/>
                                          </p:stCondLst>
                                        </p:cTn>
                                        <p:tgtEl>
                                          <p:spTgt spid="3"/>
                                        </p:tgtEl>
                                        <p:attrNameLst>
                                          <p:attrName>ppt_w</p:attrName>
                                        </p:attrNameLst>
                                      </p:cBhvr>
                                      <p:tavLst>
                                        <p:tav tm="0">
                                          <p:val>
                                            <p:strVal val="#ppt_w*.05"/>
                                          </p:val>
                                        </p:tav>
                                        <p:tav tm="100000">
                                          <p:val>
                                            <p:strVal val="#ppt_w"/>
                                          </p:val>
                                        </p:tav>
                                      </p:tavLst>
                                    </p:anim>
                                    <p:anim calcmode="lin" valueType="num">
                                      <p:cBhvr>
                                        <p:cTn id="48" dur="750" fill="hold"/>
                                        <p:tgtEl>
                                          <p:spTgt spid="3"/>
                                        </p:tgtEl>
                                        <p:attrNameLst>
                                          <p:attrName>ppt_h</p:attrName>
                                        </p:attrNameLst>
                                      </p:cBhvr>
                                      <p:tavLst>
                                        <p:tav tm="0">
                                          <p:val>
                                            <p:strVal val="#ppt_h"/>
                                          </p:val>
                                        </p:tav>
                                        <p:tav tm="100000">
                                          <p:val>
                                            <p:strVal val="#ppt_h"/>
                                          </p:val>
                                        </p:tav>
                                      </p:tavLst>
                                    </p:anim>
                                    <p:anim calcmode="lin" valueType="num">
                                      <p:cBhvr>
                                        <p:cTn id="49" dur="37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0" dur="37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1" dur="375" accel="50000" fill="hold">
                                          <p:stCondLst>
                                            <p:cond delay="375"/>
                                          </p:stCondLst>
                                        </p:cTn>
                                        <p:tgtEl>
                                          <p:spTgt spid="3"/>
                                        </p:tgtEl>
                                        <p:attrNameLst>
                                          <p:attrName>ppt_y</p:attrName>
                                        </p:attrNameLst>
                                      </p:cBhvr>
                                      <p:tavLst>
                                        <p:tav tm="0">
                                          <p:val>
                                            <p:strVal val="#ppt_y+.1"/>
                                          </p:val>
                                        </p:tav>
                                        <p:tav tm="100000">
                                          <p:val>
                                            <p:strVal val="#ppt_y"/>
                                          </p:val>
                                        </p:tav>
                                      </p:tavLst>
                                    </p:anim>
                                    <p:animEffect transition="in" filter="fade">
                                      <p:cBhvr>
                                        <p:cTn id="52" dur="75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FFFFFF"/>
              </a:solidFill>
              <a:latin typeface="Arial"/>
              <a:ea typeface="微软雅黑"/>
            </a:endParaRPr>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defRPr/>
            </a:pPr>
            <a:r>
              <a:rPr lang="zh-CN" altLang="en-US" sz="2100" b="1" spc="450" dirty="0">
                <a:solidFill>
                  <a:srgbClr val="CF1203"/>
                </a:solidFill>
                <a:latin typeface="Arial"/>
                <a:ea typeface="微软雅黑"/>
              </a:rPr>
              <a:t>学习雷锋精神</a:t>
            </a:r>
          </a:p>
        </p:txBody>
      </p:sp>
      <p:grpSp>
        <p:nvGrpSpPr>
          <p:cNvPr id="6" name="组合 5">
            <a:extLst>
              <a:ext uri="{FF2B5EF4-FFF2-40B4-BE49-F238E27FC236}">
                <a16:creationId xmlns="" xmlns:a16="http://schemas.microsoft.com/office/drawing/2014/main" id="{1CD3213B-497A-4BDC-AFD8-970EB00BD829}"/>
              </a:ext>
            </a:extLst>
          </p:cNvPr>
          <p:cNvGrpSpPr/>
          <p:nvPr/>
        </p:nvGrpSpPr>
        <p:grpSpPr>
          <a:xfrm>
            <a:off x="506016" y="1370062"/>
            <a:ext cx="8134350" cy="545417"/>
            <a:chOff x="674688" y="1826748"/>
            <a:chExt cx="10845800" cy="727223"/>
          </a:xfrm>
          <a:solidFill>
            <a:schemeClr val="accent2"/>
          </a:solidFill>
        </p:grpSpPr>
        <p:sp>
          <p:nvSpPr>
            <p:cNvPr id="7" name="ïslîdé">
              <a:extLst>
                <a:ext uri="{FF2B5EF4-FFF2-40B4-BE49-F238E27FC236}">
                  <a16:creationId xmlns="" xmlns:a16="http://schemas.microsoft.com/office/drawing/2014/main" id="{FCD0156C-757F-4BD6-8A81-B239A597AFDC}"/>
                </a:ext>
              </a:extLst>
            </p:cNvPr>
            <p:cNvSpPr/>
            <p:nvPr/>
          </p:nvSpPr>
          <p:spPr>
            <a:xfrm flipV="1">
              <a:off x="5837005" y="2175289"/>
              <a:ext cx="521167" cy="378682"/>
            </a:xfrm>
            <a:prstGeom prst="triangle">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p>
              <a:pPr algn="ctr" defTabSz="685766"/>
              <a:endParaRPr lang="zh-CN" altLang="en-US" sz="1500" b="1" i="1">
                <a:solidFill>
                  <a:schemeClr val="tx1"/>
                </a:solidFill>
              </a:endParaRPr>
            </a:p>
          </p:txBody>
        </p:sp>
        <p:sp>
          <p:nvSpPr>
            <p:cNvPr id="8" name="îSľíde">
              <a:extLst>
                <a:ext uri="{FF2B5EF4-FFF2-40B4-BE49-F238E27FC236}">
                  <a16:creationId xmlns="" xmlns:a16="http://schemas.microsoft.com/office/drawing/2014/main" id="{FD96C96F-CBF9-44C7-BAAB-080E9946B95D}"/>
                </a:ext>
              </a:extLst>
            </p:cNvPr>
            <p:cNvSpPr/>
            <p:nvPr/>
          </p:nvSpPr>
          <p:spPr>
            <a:xfrm>
              <a:off x="674688" y="1826748"/>
              <a:ext cx="10845800" cy="519952"/>
            </a:xfrm>
            <a:prstGeom prst="roundRect">
              <a:avLst>
                <a:gd name="adj" fmla="val 50000"/>
              </a:avLst>
            </a:prstGeom>
            <a:grp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92500" lnSpcReduction="20000"/>
            </a:bodyPr>
            <a:lstStyle/>
            <a:p>
              <a:pPr algn="ctr"/>
              <a:r>
                <a:rPr lang="zh-CN" altLang="en-US" sz="1500" b="1" spc="450" dirty="0"/>
                <a:t>七、学习雷锋“一线光”的磊落精神</a:t>
              </a:r>
            </a:p>
          </p:txBody>
        </p:sp>
      </p:grpSp>
      <p:sp>
        <p:nvSpPr>
          <p:cNvPr id="9" name="işḷïḑé">
            <a:extLst>
              <a:ext uri="{FF2B5EF4-FFF2-40B4-BE49-F238E27FC236}">
                <a16:creationId xmlns="" xmlns:a16="http://schemas.microsoft.com/office/drawing/2014/main" id="{978AA1F5-84A3-4F6B-B567-FEE5332BA826}"/>
              </a:ext>
            </a:extLst>
          </p:cNvPr>
          <p:cNvSpPr/>
          <p:nvPr/>
        </p:nvSpPr>
        <p:spPr>
          <a:xfrm>
            <a:off x="503634" y="2000251"/>
            <a:ext cx="8134350" cy="2607470"/>
          </a:xfrm>
          <a:prstGeom prst="roundRect">
            <a:avLst>
              <a:gd name="adj" fmla="val 12176"/>
            </a:avLst>
          </a:prstGeom>
          <a:noFill/>
          <a:ln w="19050">
            <a:solidFill>
              <a:schemeClr val="accent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defTabSz="685766"/>
            <a:endParaRPr lang="zh-CN" altLang="en-US" sz="1500" b="1" i="1">
              <a:solidFill>
                <a:schemeClr val="tx1"/>
              </a:solidFill>
            </a:endParaRPr>
          </a:p>
        </p:txBody>
      </p:sp>
      <p:sp>
        <p:nvSpPr>
          <p:cNvPr id="10" name="矩形 9">
            <a:extLst>
              <a:ext uri="{FF2B5EF4-FFF2-40B4-BE49-F238E27FC236}">
                <a16:creationId xmlns="" xmlns:a16="http://schemas.microsoft.com/office/drawing/2014/main" id="{58E95053-EBC3-480B-AA52-8CFA1E4D1FD7}"/>
              </a:ext>
            </a:extLst>
          </p:cNvPr>
          <p:cNvSpPr/>
          <p:nvPr/>
        </p:nvSpPr>
        <p:spPr>
          <a:xfrm>
            <a:off x="756046" y="2215053"/>
            <a:ext cx="5533897" cy="2229841"/>
          </a:xfrm>
          <a:prstGeom prst="rect">
            <a:avLst/>
          </a:prstGeom>
        </p:spPr>
        <p:txBody>
          <a:bodyPr wrap="square" lIns="68580" tIns="34290" rIns="68580" bIns="34290">
            <a:spAutoFit/>
          </a:bodyPr>
          <a:lstStyle/>
          <a:p>
            <a:pPr algn="just">
              <a:lnSpc>
                <a:spcPct val="130000"/>
              </a:lnSpc>
            </a:pPr>
            <a:r>
              <a:rPr lang="zh-CN" altLang="en-US" sz="1200" dirty="0"/>
              <a:t>雷锋说：“如果你是一线阳光，你是否照亮了一片黑暗？”雷锋就像一面旗帜，就像一道亮丽的风景线，无论做人还是做事，他都是光明磊落的。雷锋获得了很多荣誉，得到了很多表扬，但他也有受委屈的时候。当年，部队有人说雷锋和驻地女青年谈恋爱，这在过去是绝不允许的。领导为此和他谈话，雷锋实事求是地汇报说，自己正年轻，正是增长知识、好好学习、好好工作、为人民服务的时候，婚姻问题不用这么忙，自己确实没有和驻地女青年谈恋爱。他虽然受了委屈，但他是怎么想的呢？雷锋想，作为一名共产党员，对别人的反映和意见，虽然不准确，但也不能拒绝。哪怕只有</a:t>
            </a:r>
            <a:r>
              <a:rPr lang="en-US" altLang="zh-CN" sz="1200" dirty="0"/>
              <a:t>0.5%</a:t>
            </a:r>
            <a:r>
              <a:rPr lang="zh-CN" altLang="en-US" sz="1200" dirty="0"/>
              <a:t>的正确，也要虚心接受。他光明磊落，实事求是。这就是雷锋“一线光”的磊落精神。</a:t>
            </a:r>
          </a:p>
        </p:txBody>
      </p:sp>
      <p:pic>
        <p:nvPicPr>
          <p:cNvPr id="3" name="图片 2" descr="图片包含 人员, 掌握, 户外&#10;&#10;自动生成的说明">
            <a:extLst>
              <a:ext uri="{FF2B5EF4-FFF2-40B4-BE49-F238E27FC236}">
                <a16:creationId xmlns="" xmlns:a16="http://schemas.microsoft.com/office/drawing/2014/main" id="{C631E3A9-7746-41B3-A3DF-DB4ECCD341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7838" y="1875124"/>
            <a:ext cx="2020116" cy="2857724"/>
          </a:xfrm>
          <a:prstGeom prst="rect">
            <a:avLst/>
          </a:prstGeom>
        </p:spPr>
      </p:pic>
    </p:spTree>
    <p:extLst>
      <p:ext uri="{BB962C8B-B14F-4D97-AF65-F5344CB8AC3E}">
        <p14:creationId xmlns:p14="http://schemas.microsoft.com/office/powerpoint/2010/main" val="1954234809"/>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ppt_x</p:attrName>
                                        </p:attrNameLst>
                                      </p:cBhvr>
                                      <p:tavLst>
                                        <p:tav tm="0">
                                          <p:val>
                                            <p:strVal val="#ppt_x"/>
                                          </p:val>
                                        </p:tav>
                                        <p:tav tm="100000">
                                          <p:val>
                                            <p:strVal val="#ppt_x"/>
                                          </p:val>
                                        </p:tav>
                                      </p:tavLst>
                                    </p:anim>
                                    <p:anim calcmode="lin" valueType="num">
                                      <p:cBhvr>
                                        <p:cTn id="29" dur="75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anim calcmode="lin" valueType="num">
                                      <p:cBhvr>
                                        <p:cTn id="34" dur="750" fill="hold"/>
                                        <p:tgtEl>
                                          <p:spTgt spid="9"/>
                                        </p:tgtEl>
                                        <p:attrNameLst>
                                          <p:attrName>ppt_x</p:attrName>
                                        </p:attrNameLst>
                                      </p:cBhvr>
                                      <p:tavLst>
                                        <p:tav tm="0">
                                          <p:val>
                                            <p:strVal val="#ppt_x"/>
                                          </p:val>
                                        </p:tav>
                                        <p:tav tm="100000">
                                          <p:val>
                                            <p:strVal val="#ppt_x"/>
                                          </p:val>
                                        </p:tav>
                                      </p:tavLst>
                                    </p:anim>
                                    <p:anim calcmode="lin" valueType="num">
                                      <p:cBhvr>
                                        <p:cTn id="35" dur="75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3" presetClass="entr" presetSubtype="32"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plus(out)">
                                      <p:cBhvr>
                                        <p:cTn id="39" dur="750"/>
                                        <p:tgtEl>
                                          <p:spTgt spid="10"/>
                                        </p:tgtEl>
                                      </p:cBhvr>
                                    </p:animEffect>
                                  </p:childTnLst>
                                </p:cTn>
                              </p:par>
                            </p:childTnLst>
                          </p:cTn>
                        </p:par>
                        <p:par>
                          <p:cTn id="40" fill="hold">
                            <p:stCondLst>
                              <p:cond delay="4750"/>
                            </p:stCondLst>
                            <p:childTnLst>
                              <p:par>
                                <p:cTn id="41" presetID="2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750" fill="hold"/>
                                        <p:tgtEl>
                                          <p:spTgt spid="3"/>
                                        </p:tgtEl>
                                        <p:attrNameLst>
                                          <p:attrName>ppt_w</p:attrName>
                                        </p:attrNameLst>
                                      </p:cBhvr>
                                      <p:tavLst>
                                        <p:tav tm="0">
                                          <p:val>
                                            <p:fltVal val="0"/>
                                          </p:val>
                                        </p:tav>
                                        <p:tav tm="100000">
                                          <p:val>
                                            <p:strVal val="#ppt_w"/>
                                          </p:val>
                                        </p:tav>
                                      </p:tavLst>
                                    </p:anim>
                                    <p:anim calcmode="lin" valueType="num">
                                      <p:cBhvr>
                                        <p:cTn id="44" dur="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FBDF4A15-4DA5-45D1-AA79-F9F33A6B6F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5894195" y="3313932"/>
            <a:ext cx="3430781" cy="1992261"/>
          </a:xfrm>
          <a:prstGeom prst="rect">
            <a:avLst/>
          </a:prstGeom>
        </p:spPr>
      </p:pic>
      <p:pic>
        <p:nvPicPr>
          <p:cNvPr id="16" name="图片 15">
            <a:extLst>
              <a:ext uri="{FF2B5EF4-FFF2-40B4-BE49-F238E27FC236}">
                <a16:creationId xmlns="" xmlns:a16="http://schemas.microsoft.com/office/drawing/2014/main" id="{D18FDD6F-D2A2-4D83-8BD4-E7B56B89A7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3868" y="-1"/>
            <a:ext cx="3520131" cy="3028951"/>
          </a:xfrm>
          <a:custGeom>
            <a:avLst/>
            <a:gdLst>
              <a:gd name="connsiteX0" fmla="*/ 0 w 4138863"/>
              <a:gd name="connsiteY0" fmla="*/ 0 h 3561348"/>
              <a:gd name="connsiteX1" fmla="*/ 4138863 w 4138863"/>
              <a:gd name="connsiteY1" fmla="*/ 0 h 3561348"/>
              <a:gd name="connsiteX2" fmla="*/ 4138863 w 4138863"/>
              <a:gd name="connsiteY2" fmla="*/ 3561348 h 3561348"/>
              <a:gd name="connsiteX3" fmla="*/ 1141664 w 4138863"/>
              <a:gd name="connsiteY3" fmla="*/ 3561348 h 3561348"/>
              <a:gd name="connsiteX4" fmla="*/ 1141664 w 4138863"/>
              <a:gd name="connsiteY4" fmla="*/ 2400300 h 3561348"/>
              <a:gd name="connsiteX5" fmla="*/ 0 w 4138863"/>
              <a:gd name="connsiteY5" fmla="*/ 2400300 h 356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8863" h="3561348">
                <a:moveTo>
                  <a:pt x="0" y="0"/>
                </a:moveTo>
                <a:lnTo>
                  <a:pt x="4138863" y="0"/>
                </a:lnTo>
                <a:lnTo>
                  <a:pt x="4138863" y="3561348"/>
                </a:lnTo>
                <a:lnTo>
                  <a:pt x="1141664" y="3561348"/>
                </a:lnTo>
                <a:lnTo>
                  <a:pt x="1141664" y="2400300"/>
                </a:lnTo>
                <a:lnTo>
                  <a:pt x="0" y="2400300"/>
                </a:lnTo>
                <a:close/>
              </a:path>
            </a:pathLst>
          </a:custGeom>
        </p:spPr>
      </p:pic>
      <p:pic>
        <p:nvPicPr>
          <p:cNvPr id="12" name="图片 11" descr="图片包含 人员&#10;&#10;自动生成的说明">
            <a:extLst>
              <a:ext uri="{FF2B5EF4-FFF2-40B4-BE49-F238E27FC236}">
                <a16:creationId xmlns="" xmlns:a16="http://schemas.microsoft.com/office/drawing/2014/main" id="{376269F0-1494-4A08-8433-8B47D22C62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6875042" y="847726"/>
            <a:ext cx="2261939" cy="4295775"/>
          </a:xfrm>
          <a:prstGeom prst="rect">
            <a:avLst/>
          </a:prstGeom>
        </p:spPr>
      </p:pic>
      <p:pic>
        <p:nvPicPr>
          <p:cNvPr id="5" name="图片 4" descr="图片包含 冒烟&#10;&#10;自动生成的说明">
            <a:extLst>
              <a:ext uri="{FF2B5EF4-FFF2-40B4-BE49-F238E27FC236}">
                <a16:creationId xmlns="" xmlns:a16="http://schemas.microsoft.com/office/drawing/2014/main" id="{A753CADD-F89E-4890-9F2E-4063C5E93E9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72372" y="294904"/>
            <a:ext cx="2940358" cy="990398"/>
          </a:xfrm>
          <a:prstGeom prst="rect">
            <a:avLst/>
          </a:prstGeom>
        </p:spPr>
      </p:pic>
      <p:pic>
        <p:nvPicPr>
          <p:cNvPr id="13" name="图片 12" descr="图片包含 冒烟&#10;&#10;自动生成的说明">
            <a:extLst>
              <a:ext uri="{FF2B5EF4-FFF2-40B4-BE49-F238E27FC236}">
                <a16:creationId xmlns="" xmlns:a16="http://schemas.microsoft.com/office/drawing/2014/main" id="{F07FC2E7-A02B-498C-BD01-7FCEFEB4BD7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01716" y="2443381"/>
            <a:ext cx="1895475" cy="990398"/>
          </a:xfrm>
          <a:prstGeom prst="rect">
            <a:avLst/>
          </a:prstGeom>
        </p:spPr>
      </p:pic>
      <p:pic>
        <p:nvPicPr>
          <p:cNvPr id="15" name="图片 14" descr="图片包含 点亮, 浅色, 深色&#10;&#10;自动生成的说明">
            <a:extLst>
              <a:ext uri="{FF2B5EF4-FFF2-40B4-BE49-F238E27FC236}">
                <a16:creationId xmlns="" xmlns:a16="http://schemas.microsoft.com/office/drawing/2014/main" id="{B3C697B6-B1DA-46C5-995F-C16D330B38F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3388500"/>
            <a:ext cx="8915400" cy="1755001"/>
          </a:xfrm>
          <a:prstGeom prst="rect">
            <a:avLst/>
          </a:prstGeom>
        </p:spPr>
      </p:pic>
      <p:grpSp>
        <p:nvGrpSpPr>
          <p:cNvPr id="4" name="组合 3">
            <a:extLst>
              <a:ext uri="{FF2B5EF4-FFF2-40B4-BE49-F238E27FC236}">
                <a16:creationId xmlns="" xmlns:a16="http://schemas.microsoft.com/office/drawing/2014/main" id="{E1E59DA3-7986-4F2A-A779-E140F6A75D08}"/>
              </a:ext>
            </a:extLst>
          </p:cNvPr>
          <p:cNvGrpSpPr/>
          <p:nvPr/>
        </p:nvGrpSpPr>
        <p:grpSpPr>
          <a:xfrm>
            <a:off x="526742" y="3002203"/>
            <a:ext cx="4859760" cy="424397"/>
            <a:chOff x="702323" y="4002937"/>
            <a:chExt cx="6479680" cy="565862"/>
          </a:xfrm>
        </p:grpSpPr>
        <p:sp>
          <p:nvSpPr>
            <p:cNvPr id="2" name="矩形 1">
              <a:extLst>
                <a:ext uri="{FF2B5EF4-FFF2-40B4-BE49-F238E27FC236}">
                  <a16:creationId xmlns="" xmlns:a16="http://schemas.microsoft.com/office/drawing/2014/main" id="{229F93EB-CB40-42B1-85EB-5D87CCD1A079}"/>
                </a:ext>
              </a:extLst>
            </p:cNvPr>
            <p:cNvSpPr/>
            <p:nvPr/>
          </p:nvSpPr>
          <p:spPr>
            <a:xfrm>
              <a:off x="1181100" y="4002937"/>
              <a:ext cx="5549900" cy="553997"/>
            </a:xfrm>
            <a:prstGeom prst="rect">
              <a:avLst/>
            </a:prstGeom>
            <a:ln>
              <a:solidFill>
                <a:srgbClr val="CF1203"/>
              </a:solidFill>
            </a:ln>
          </p:spPr>
          <p:txBody>
            <a:bodyPr wrap="square">
              <a:spAutoFit/>
            </a:bodyPr>
            <a:lstStyle/>
            <a:p>
              <a:pPr algn="ctr"/>
              <a:r>
                <a:rPr lang="en-US" altLang="zh-CN" sz="2100" b="1" dirty="0" smtClean="0">
                  <a:solidFill>
                    <a:srgbClr val="CF1203"/>
                  </a:solidFill>
                </a:rPr>
                <a:t>3</a:t>
              </a:r>
              <a:r>
                <a:rPr lang="zh-CN" altLang="en-US" sz="2100" b="1" dirty="0">
                  <a:solidFill>
                    <a:srgbClr val="CF1203"/>
                  </a:solidFill>
                </a:rPr>
                <a:t>月</a:t>
              </a:r>
              <a:r>
                <a:rPr lang="en-US" altLang="zh-CN" sz="2100" b="1" dirty="0">
                  <a:solidFill>
                    <a:srgbClr val="CF1203"/>
                  </a:solidFill>
                </a:rPr>
                <a:t>5</a:t>
              </a:r>
              <a:r>
                <a:rPr lang="zh-CN" altLang="en-US" sz="2100" b="1" dirty="0">
                  <a:solidFill>
                    <a:srgbClr val="CF1203"/>
                  </a:solidFill>
                </a:rPr>
                <a:t>日学习雷锋纪念日</a:t>
              </a:r>
            </a:p>
          </p:txBody>
        </p:sp>
        <p:sp>
          <p:nvSpPr>
            <p:cNvPr id="19" name="quotation-right-mark_32194">
              <a:extLst>
                <a:ext uri="{FF2B5EF4-FFF2-40B4-BE49-F238E27FC236}">
                  <a16:creationId xmlns="" xmlns:a16="http://schemas.microsoft.com/office/drawing/2014/main" id="{4747E5EC-1881-4140-B6B6-F51ECBC231DE}"/>
                </a:ext>
              </a:extLst>
            </p:cNvPr>
            <p:cNvSpPr>
              <a:spLocks noChangeAspect="1"/>
            </p:cNvSpPr>
            <p:nvPr/>
          </p:nvSpPr>
          <p:spPr bwMode="auto">
            <a:xfrm>
              <a:off x="6572318" y="4002937"/>
              <a:ext cx="609685" cy="565862"/>
            </a:xfrm>
            <a:custGeom>
              <a:avLst/>
              <a:gdLst>
                <a:gd name="T0" fmla="*/ 2650 w 4654"/>
                <a:gd name="T1" fmla="*/ 4135 h 4326"/>
                <a:gd name="T2" fmla="*/ 2650 w 4654"/>
                <a:gd name="T3" fmla="*/ 3359 h 4326"/>
                <a:gd name="T4" fmla="*/ 2841 w 4654"/>
                <a:gd name="T5" fmla="*/ 3168 h 4326"/>
                <a:gd name="T6" fmla="*/ 3450 w 4654"/>
                <a:gd name="T7" fmla="*/ 2022 h 4326"/>
                <a:gd name="T8" fmla="*/ 2841 w 4654"/>
                <a:gd name="T9" fmla="*/ 2022 h 4326"/>
                <a:gd name="T10" fmla="*/ 2650 w 4654"/>
                <a:gd name="T11" fmla="*/ 1831 h 4326"/>
                <a:gd name="T12" fmla="*/ 2650 w 4654"/>
                <a:gd name="T13" fmla="*/ 191 h 4326"/>
                <a:gd name="T14" fmla="*/ 2841 w 4654"/>
                <a:gd name="T15" fmla="*/ 1 h 4326"/>
                <a:gd name="T16" fmla="*/ 4464 w 4654"/>
                <a:gd name="T17" fmla="*/ 1 h 4326"/>
                <a:gd name="T18" fmla="*/ 4654 w 4654"/>
                <a:gd name="T19" fmla="*/ 191 h 4326"/>
                <a:gd name="T20" fmla="*/ 4654 w 4654"/>
                <a:gd name="T21" fmla="*/ 1831 h 4326"/>
                <a:gd name="T22" fmla="*/ 4545 w 4654"/>
                <a:gd name="T23" fmla="*/ 2826 h 4326"/>
                <a:gd name="T24" fmla="*/ 4207 w 4654"/>
                <a:gd name="T25" fmla="*/ 3613 h 4326"/>
                <a:gd name="T26" fmla="*/ 3631 w 4654"/>
                <a:gd name="T27" fmla="*/ 4139 h 4326"/>
                <a:gd name="T28" fmla="*/ 2841 w 4654"/>
                <a:gd name="T29" fmla="*/ 4326 h 4326"/>
                <a:gd name="T30" fmla="*/ 2650 w 4654"/>
                <a:gd name="T31" fmla="*/ 4135 h 4326"/>
                <a:gd name="T32" fmla="*/ 191 w 4654"/>
                <a:gd name="T33" fmla="*/ 3168 h 4326"/>
                <a:gd name="T34" fmla="*/ 0 w 4654"/>
                <a:gd name="T35" fmla="*/ 3358 h 4326"/>
                <a:gd name="T36" fmla="*/ 0 w 4654"/>
                <a:gd name="T37" fmla="*/ 4135 h 4326"/>
                <a:gd name="T38" fmla="*/ 191 w 4654"/>
                <a:gd name="T39" fmla="*/ 4326 h 4326"/>
                <a:gd name="T40" fmla="*/ 981 w 4654"/>
                <a:gd name="T41" fmla="*/ 4139 h 4326"/>
                <a:gd name="T42" fmla="*/ 1556 w 4654"/>
                <a:gd name="T43" fmla="*/ 3613 h 4326"/>
                <a:gd name="T44" fmla="*/ 1895 w 4654"/>
                <a:gd name="T45" fmla="*/ 2826 h 4326"/>
                <a:gd name="T46" fmla="*/ 2004 w 4654"/>
                <a:gd name="T47" fmla="*/ 1831 h 4326"/>
                <a:gd name="T48" fmla="*/ 2004 w 4654"/>
                <a:gd name="T49" fmla="*/ 191 h 4326"/>
                <a:gd name="T50" fmla="*/ 1813 w 4654"/>
                <a:gd name="T51" fmla="*/ 0 h 4326"/>
                <a:gd name="T52" fmla="*/ 191 w 4654"/>
                <a:gd name="T53" fmla="*/ 0 h 4326"/>
                <a:gd name="T54" fmla="*/ 0 w 4654"/>
                <a:gd name="T55" fmla="*/ 191 h 4326"/>
                <a:gd name="T56" fmla="*/ 0 w 4654"/>
                <a:gd name="T57" fmla="*/ 1831 h 4326"/>
                <a:gd name="T58" fmla="*/ 191 w 4654"/>
                <a:gd name="T59" fmla="*/ 2022 h 4326"/>
                <a:gd name="T60" fmla="*/ 791 w 4654"/>
                <a:gd name="T61" fmla="*/ 2022 h 4326"/>
                <a:gd name="T62" fmla="*/ 191 w 4654"/>
                <a:gd name="T63" fmla="*/ 3168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4" h="4326">
                  <a:moveTo>
                    <a:pt x="2650" y="4135"/>
                  </a:moveTo>
                  <a:lnTo>
                    <a:pt x="2650" y="3359"/>
                  </a:lnTo>
                  <a:cubicBezTo>
                    <a:pt x="2650" y="3253"/>
                    <a:pt x="2736" y="3168"/>
                    <a:pt x="2841" y="3168"/>
                  </a:cubicBezTo>
                  <a:cubicBezTo>
                    <a:pt x="3217" y="3168"/>
                    <a:pt x="3421" y="2783"/>
                    <a:pt x="3450" y="2022"/>
                  </a:cubicBezTo>
                  <a:lnTo>
                    <a:pt x="2841" y="2022"/>
                  </a:lnTo>
                  <a:cubicBezTo>
                    <a:pt x="2736" y="2022"/>
                    <a:pt x="2650" y="1936"/>
                    <a:pt x="2650" y="1831"/>
                  </a:cubicBezTo>
                  <a:lnTo>
                    <a:pt x="2650" y="191"/>
                  </a:lnTo>
                  <a:cubicBezTo>
                    <a:pt x="2650" y="86"/>
                    <a:pt x="2736" y="1"/>
                    <a:pt x="2841" y="1"/>
                  </a:cubicBezTo>
                  <a:lnTo>
                    <a:pt x="4464" y="1"/>
                  </a:lnTo>
                  <a:cubicBezTo>
                    <a:pt x="4569" y="1"/>
                    <a:pt x="4654" y="86"/>
                    <a:pt x="4654" y="191"/>
                  </a:cubicBezTo>
                  <a:lnTo>
                    <a:pt x="4654" y="1831"/>
                  </a:lnTo>
                  <a:cubicBezTo>
                    <a:pt x="4654" y="2196"/>
                    <a:pt x="4618" y="2530"/>
                    <a:pt x="4545" y="2826"/>
                  </a:cubicBezTo>
                  <a:cubicBezTo>
                    <a:pt x="4471" y="3129"/>
                    <a:pt x="4357" y="3394"/>
                    <a:pt x="4207" y="3613"/>
                  </a:cubicBezTo>
                  <a:cubicBezTo>
                    <a:pt x="4052" y="3839"/>
                    <a:pt x="3858" y="4016"/>
                    <a:pt x="3631" y="4139"/>
                  </a:cubicBezTo>
                  <a:cubicBezTo>
                    <a:pt x="3403" y="4263"/>
                    <a:pt x="3137" y="4326"/>
                    <a:pt x="2841" y="4326"/>
                  </a:cubicBezTo>
                  <a:cubicBezTo>
                    <a:pt x="2736" y="4326"/>
                    <a:pt x="2650" y="4241"/>
                    <a:pt x="2650" y="4135"/>
                  </a:cubicBezTo>
                  <a:close/>
                  <a:moveTo>
                    <a:pt x="191" y="3168"/>
                  </a:moveTo>
                  <a:cubicBezTo>
                    <a:pt x="85" y="3168"/>
                    <a:pt x="0" y="3253"/>
                    <a:pt x="0" y="3358"/>
                  </a:cubicBezTo>
                  <a:lnTo>
                    <a:pt x="0" y="4135"/>
                  </a:lnTo>
                  <a:cubicBezTo>
                    <a:pt x="0" y="4241"/>
                    <a:pt x="85" y="4326"/>
                    <a:pt x="191" y="4326"/>
                  </a:cubicBezTo>
                  <a:cubicBezTo>
                    <a:pt x="486" y="4326"/>
                    <a:pt x="752" y="4263"/>
                    <a:pt x="981" y="4139"/>
                  </a:cubicBezTo>
                  <a:cubicBezTo>
                    <a:pt x="1208" y="4016"/>
                    <a:pt x="1402" y="3839"/>
                    <a:pt x="1556" y="3613"/>
                  </a:cubicBezTo>
                  <a:cubicBezTo>
                    <a:pt x="1707" y="3394"/>
                    <a:pt x="1821" y="3129"/>
                    <a:pt x="1895" y="2826"/>
                  </a:cubicBezTo>
                  <a:cubicBezTo>
                    <a:pt x="1967" y="2530"/>
                    <a:pt x="2004" y="2195"/>
                    <a:pt x="2004" y="1831"/>
                  </a:cubicBezTo>
                  <a:lnTo>
                    <a:pt x="2004" y="191"/>
                  </a:lnTo>
                  <a:cubicBezTo>
                    <a:pt x="2004" y="86"/>
                    <a:pt x="1919" y="0"/>
                    <a:pt x="1813" y="0"/>
                  </a:cubicBezTo>
                  <a:lnTo>
                    <a:pt x="191" y="0"/>
                  </a:lnTo>
                  <a:cubicBezTo>
                    <a:pt x="85" y="0"/>
                    <a:pt x="0" y="86"/>
                    <a:pt x="0" y="191"/>
                  </a:cubicBezTo>
                  <a:lnTo>
                    <a:pt x="0" y="1831"/>
                  </a:lnTo>
                  <a:cubicBezTo>
                    <a:pt x="0" y="1936"/>
                    <a:pt x="85" y="2022"/>
                    <a:pt x="191" y="2022"/>
                  </a:cubicBezTo>
                  <a:lnTo>
                    <a:pt x="791" y="2022"/>
                  </a:lnTo>
                  <a:cubicBezTo>
                    <a:pt x="763" y="2782"/>
                    <a:pt x="561" y="3168"/>
                    <a:pt x="191" y="3168"/>
                  </a:cubicBezTo>
                  <a:close/>
                </a:path>
              </a:pathLst>
            </a:custGeom>
            <a:solidFill>
              <a:srgbClr val="CF1203"/>
            </a:solidFill>
            <a:ln>
              <a:noFill/>
            </a:ln>
          </p:spPr>
        </p:sp>
        <p:sp>
          <p:nvSpPr>
            <p:cNvPr id="20" name="quotation-mark_32371">
              <a:extLst>
                <a:ext uri="{FF2B5EF4-FFF2-40B4-BE49-F238E27FC236}">
                  <a16:creationId xmlns="" xmlns:a16="http://schemas.microsoft.com/office/drawing/2014/main" id="{56DD1099-FBF4-45F9-BE10-7AFC68637472}"/>
                </a:ext>
              </a:extLst>
            </p:cNvPr>
            <p:cNvSpPr>
              <a:spLocks noChangeAspect="1"/>
            </p:cNvSpPr>
            <p:nvPr/>
          </p:nvSpPr>
          <p:spPr bwMode="auto">
            <a:xfrm>
              <a:off x="702323" y="4002937"/>
              <a:ext cx="609685" cy="565862"/>
            </a:xfrm>
            <a:custGeom>
              <a:avLst/>
              <a:gdLst>
                <a:gd name="T0" fmla="*/ 2004 w 4654"/>
                <a:gd name="T1" fmla="*/ 191 h 4326"/>
                <a:gd name="T2" fmla="*/ 2004 w 4654"/>
                <a:gd name="T3" fmla="*/ 968 h 4326"/>
                <a:gd name="T4" fmla="*/ 1813 w 4654"/>
                <a:gd name="T5" fmla="*/ 1158 h 4326"/>
                <a:gd name="T6" fmla="*/ 1205 w 4654"/>
                <a:gd name="T7" fmla="*/ 2305 h 4326"/>
                <a:gd name="T8" fmla="*/ 1813 w 4654"/>
                <a:gd name="T9" fmla="*/ 2305 h 4326"/>
                <a:gd name="T10" fmla="*/ 2004 w 4654"/>
                <a:gd name="T11" fmla="*/ 2495 h 4326"/>
                <a:gd name="T12" fmla="*/ 2004 w 4654"/>
                <a:gd name="T13" fmla="*/ 4135 h 4326"/>
                <a:gd name="T14" fmla="*/ 1813 w 4654"/>
                <a:gd name="T15" fmla="*/ 4326 h 4326"/>
                <a:gd name="T16" fmla="*/ 191 w 4654"/>
                <a:gd name="T17" fmla="*/ 4326 h 4326"/>
                <a:gd name="T18" fmla="*/ 0 w 4654"/>
                <a:gd name="T19" fmla="*/ 4135 h 4326"/>
                <a:gd name="T20" fmla="*/ 0 w 4654"/>
                <a:gd name="T21" fmla="*/ 2495 h 4326"/>
                <a:gd name="T22" fmla="*/ 109 w 4654"/>
                <a:gd name="T23" fmla="*/ 1501 h 4326"/>
                <a:gd name="T24" fmla="*/ 448 w 4654"/>
                <a:gd name="T25" fmla="*/ 713 h 4326"/>
                <a:gd name="T26" fmla="*/ 1023 w 4654"/>
                <a:gd name="T27" fmla="*/ 187 h 4326"/>
                <a:gd name="T28" fmla="*/ 1813 w 4654"/>
                <a:gd name="T29" fmla="*/ 0 h 4326"/>
                <a:gd name="T30" fmla="*/ 2004 w 4654"/>
                <a:gd name="T31" fmla="*/ 191 h 4326"/>
                <a:gd name="T32" fmla="*/ 4464 w 4654"/>
                <a:gd name="T33" fmla="*/ 1158 h 4326"/>
                <a:gd name="T34" fmla="*/ 4654 w 4654"/>
                <a:gd name="T35" fmla="*/ 968 h 4326"/>
                <a:gd name="T36" fmla="*/ 4654 w 4654"/>
                <a:gd name="T37" fmla="*/ 191 h 4326"/>
                <a:gd name="T38" fmla="*/ 4464 w 4654"/>
                <a:gd name="T39" fmla="*/ 0 h 4326"/>
                <a:gd name="T40" fmla="*/ 3674 w 4654"/>
                <a:gd name="T41" fmla="*/ 187 h 4326"/>
                <a:gd name="T42" fmla="*/ 3098 w 4654"/>
                <a:gd name="T43" fmla="*/ 713 h 4326"/>
                <a:gd name="T44" fmla="*/ 2759 w 4654"/>
                <a:gd name="T45" fmla="*/ 1501 h 4326"/>
                <a:gd name="T46" fmla="*/ 2650 w 4654"/>
                <a:gd name="T47" fmla="*/ 2495 h 4326"/>
                <a:gd name="T48" fmla="*/ 2650 w 4654"/>
                <a:gd name="T49" fmla="*/ 4135 h 4326"/>
                <a:gd name="T50" fmla="*/ 2841 w 4654"/>
                <a:gd name="T51" fmla="*/ 4326 h 4326"/>
                <a:gd name="T52" fmla="*/ 4464 w 4654"/>
                <a:gd name="T53" fmla="*/ 4326 h 4326"/>
                <a:gd name="T54" fmla="*/ 4654 w 4654"/>
                <a:gd name="T55" fmla="*/ 4135 h 4326"/>
                <a:gd name="T56" fmla="*/ 4654 w 4654"/>
                <a:gd name="T57" fmla="*/ 2495 h 4326"/>
                <a:gd name="T58" fmla="*/ 4464 w 4654"/>
                <a:gd name="T59" fmla="*/ 2305 h 4326"/>
                <a:gd name="T60" fmla="*/ 3864 w 4654"/>
                <a:gd name="T61" fmla="*/ 2305 h 4326"/>
                <a:gd name="T62" fmla="*/ 4464 w 4654"/>
                <a:gd name="T63" fmla="*/ 1158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4" h="4326">
                  <a:moveTo>
                    <a:pt x="2004" y="191"/>
                  </a:moveTo>
                  <a:lnTo>
                    <a:pt x="2004" y="968"/>
                  </a:lnTo>
                  <a:cubicBezTo>
                    <a:pt x="2004" y="1073"/>
                    <a:pt x="1919" y="1158"/>
                    <a:pt x="1813" y="1158"/>
                  </a:cubicBezTo>
                  <a:cubicBezTo>
                    <a:pt x="1437" y="1158"/>
                    <a:pt x="1233" y="1544"/>
                    <a:pt x="1205" y="2305"/>
                  </a:cubicBezTo>
                  <a:lnTo>
                    <a:pt x="1813" y="2305"/>
                  </a:lnTo>
                  <a:cubicBezTo>
                    <a:pt x="1919" y="2305"/>
                    <a:pt x="2004" y="2390"/>
                    <a:pt x="2004" y="2495"/>
                  </a:cubicBezTo>
                  <a:lnTo>
                    <a:pt x="2004" y="4135"/>
                  </a:lnTo>
                  <a:cubicBezTo>
                    <a:pt x="2004" y="4241"/>
                    <a:pt x="1919" y="4326"/>
                    <a:pt x="1813" y="4326"/>
                  </a:cubicBezTo>
                  <a:lnTo>
                    <a:pt x="191" y="4326"/>
                  </a:lnTo>
                  <a:cubicBezTo>
                    <a:pt x="85" y="4326"/>
                    <a:pt x="0" y="4241"/>
                    <a:pt x="0" y="4135"/>
                  </a:cubicBezTo>
                  <a:lnTo>
                    <a:pt x="0" y="2495"/>
                  </a:lnTo>
                  <a:cubicBezTo>
                    <a:pt x="0" y="2131"/>
                    <a:pt x="37" y="1796"/>
                    <a:pt x="109" y="1501"/>
                  </a:cubicBezTo>
                  <a:cubicBezTo>
                    <a:pt x="183" y="1198"/>
                    <a:pt x="297" y="933"/>
                    <a:pt x="448" y="713"/>
                  </a:cubicBezTo>
                  <a:cubicBezTo>
                    <a:pt x="602" y="488"/>
                    <a:pt x="796" y="311"/>
                    <a:pt x="1023" y="187"/>
                  </a:cubicBezTo>
                  <a:cubicBezTo>
                    <a:pt x="1252" y="63"/>
                    <a:pt x="1518" y="0"/>
                    <a:pt x="1813" y="0"/>
                  </a:cubicBezTo>
                  <a:cubicBezTo>
                    <a:pt x="1919" y="0"/>
                    <a:pt x="2004" y="86"/>
                    <a:pt x="2004" y="191"/>
                  </a:cubicBezTo>
                  <a:close/>
                  <a:moveTo>
                    <a:pt x="4464" y="1158"/>
                  </a:moveTo>
                  <a:cubicBezTo>
                    <a:pt x="4569" y="1158"/>
                    <a:pt x="4654" y="1073"/>
                    <a:pt x="4654" y="968"/>
                  </a:cubicBezTo>
                  <a:lnTo>
                    <a:pt x="4654" y="191"/>
                  </a:lnTo>
                  <a:cubicBezTo>
                    <a:pt x="4654" y="86"/>
                    <a:pt x="4569" y="0"/>
                    <a:pt x="4464" y="0"/>
                  </a:cubicBezTo>
                  <a:cubicBezTo>
                    <a:pt x="4168" y="0"/>
                    <a:pt x="3902" y="63"/>
                    <a:pt x="3674" y="187"/>
                  </a:cubicBezTo>
                  <a:cubicBezTo>
                    <a:pt x="3447" y="311"/>
                    <a:pt x="3253" y="488"/>
                    <a:pt x="3098" y="713"/>
                  </a:cubicBezTo>
                  <a:cubicBezTo>
                    <a:pt x="2948" y="933"/>
                    <a:pt x="2834" y="1198"/>
                    <a:pt x="2759" y="1501"/>
                  </a:cubicBezTo>
                  <a:cubicBezTo>
                    <a:pt x="2687" y="1796"/>
                    <a:pt x="2650" y="2131"/>
                    <a:pt x="2650" y="2495"/>
                  </a:cubicBezTo>
                  <a:lnTo>
                    <a:pt x="2650" y="4135"/>
                  </a:lnTo>
                  <a:cubicBezTo>
                    <a:pt x="2650" y="4241"/>
                    <a:pt x="2736" y="4326"/>
                    <a:pt x="2841" y="4326"/>
                  </a:cubicBezTo>
                  <a:lnTo>
                    <a:pt x="4464" y="4326"/>
                  </a:lnTo>
                  <a:cubicBezTo>
                    <a:pt x="4569" y="4326"/>
                    <a:pt x="4654" y="4241"/>
                    <a:pt x="4654" y="4135"/>
                  </a:cubicBezTo>
                  <a:lnTo>
                    <a:pt x="4654" y="2495"/>
                  </a:lnTo>
                  <a:cubicBezTo>
                    <a:pt x="4654" y="2390"/>
                    <a:pt x="4569" y="2305"/>
                    <a:pt x="4464" y="2305"/>
                  </a:cubicBezTo>
                  <a:lnTo>
                    <a:pt x="3864" y="2305"/>
                  </a:lnTo>
                  <a:cubicBezTo>
                    <a:pt x="3892" y="1544"/>
                    <a:pt x="4093" y="1158"/>
                    <a:pt x="4464" y="1158"/>
                  </a:cubicBezTo>
                  <a:close/>
                </a:path>
              </a:pathLst>
            </a:custGeom>
            <a:solidFill>
              <a:srgbClr val="CF1203"/>
            </a:solidFill>
            <a:ln>
              <a:noFill/>
            </a:ln>
          </p:spPr>
        </p:sp>
      </p:grpSp>
      <p:pic>
        <p:nvPicPr>
          <p:cNvPr id="6" name="图片 5" descr="图片包含 物体&#10;&#10;自动生成的说明">
            <a:extLst>
              <a:ext uri="{FF2B5EF4-FFF2-40B4-BE49-F238E27FC236}">
                <a16:creationId xmlns="" xmlns:a16="http://schemas.microsoft.com/office/drawing/2014/main" id="{2BC264A9-5D30-4C28-BEC9-6CD5A02B0F5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80093" y="1111654"/>
            <a:ext cx="5263175" cy="1505375"/>
          </a:xfrm>
          <a:prstGeom prst="rect">
            <a:avLst/>
          </a:prstGeom>
        </p:spPr>
      </p:pic>
    </p:spTree>
    <p:extLst>
      <p:ext uri="{BB962C8B-B14F-4D97-AF65-F5344CB8AC3E}">
        <p14:creationId xmlns:p14="http://schemas.microsoft.com/office/powerpoint/2010/main" val="4069263493"/>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anim calcmode="lin" valueType="num">
                                      <p:cBhvr>
                                        <p:cTn id="19" dur="750" fill="hold"/>
                                        <p:tgtEl>
                                          <p:spTgt spid="14"/>
                                        </p:tgtEl>
                                        <p:attrNameLst>
                                          <p:attrName>ppt_x</p:attrName>
                                        </p:attrNameLst>
                                      </p:cBhvr>
                                      <p:tavLst>
                                        <p:tav tm="0">
                                          <p:val>
                                            <p:strVal val="#ppt_x"/>
                                          </p:val>
                                        </p:tav>
                                        <p:tav tm="100000">
                                          <p:val>
                                            <p:strVal val="#ppt_x"/>
                                          </p:val>
                                        </p:tav>
                                      </p:tavLst>
                                    </p:anim>
                                    <p:anim calcmode="lin" valueType="num">
                                      <p:cBhvr>
                                        <p:cTn id="20" dur="75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750"/>
                                        <p:tgtEl>
                                          <p:spTgt spid="5"/>
                                        </p:tgtEl>
                                      </p:cBhvr>
                                    </p:animEffect>
                                  </p:childTnLst>
                                </p:cTn>
                              </p:par>
                            </p:childTnLst>
                          </p:cTn>
                        </p:par>
                        <p:par>
                          <p:cTn id="30" fill="hold">
                            <p:stCondLst>
                              <p:cond delay="2250"/>
                            </p:stCondLst>
                            <p:childTnLst>
                              <p:par>
                                <p:cTn id="31" presetID="25"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375"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4" dur="375"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5" dur="375" accel="50000" fill="hold">
                                          <p:stCondLst>
                                            <p:cond delay="375"/>
                                          </p:stCondLst>
                                        </p:cTn>
                                        <p:tgtEl>
                                          <p:spTgt spid="6"/>
                                        </p:tgtEl>
                                        <p:attrNameLst>
                                          <p:attrName>ppt_w</p:attrName>
                                        </p:attrNameLst>
                                      </p:cBhvr>
                                      <p:tavLst>
                                        <p:tav tm="0">
                                          <p:val>
                                            <p:strVal val="#ppt_w*.05"/>
                                          </p:val>
                                        </p:tav>
                                        <p:tav tm="100000">
                                          <p:val>
                                            <p:strVal val="#ppt_w"/>
                                          </p:val>
                                        </p:tav>
                                      </p:tavLst>
                                    </p:anim>
                                    <p:anim calcmode="lin" valueType="num">
                                      <p:cBhvr>
                                        <p:cTn id="36" dur="750" fill="hold"/>
                                        <p:tgtEl>
                                          <p:spTgt spid="6"/>
                                        </p:tgtEl>
                                        <p:attrNameLst>
                                          <p:attrName>ppt_h</p:attrName>
                                        </p:attrNameLst>
                                      </p:cBhvr>
                                      <p:tavLst>
                                        <p:tav tm="0">
                                          <p:val>
                                            <p:strVal val="#ppt_h"/>
                                          </p:val>
                                        </p:tav>
                                        <p:tav tm="100000">
                                          <p:val>
                                            <p:strVal val="#ppt_h"/>
                                          </p:val>
                                        </p:tav>
                                      </p:tavLst>
                                    </p:anim>
                                    <p:anim calcmode="lin" valueType="num">
                                      <p:cBhvr>
                                        <p:cTn id="37" dur="375"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8" dur="375"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9" dur="375" accel="50000" fill="hold">
                                          <p:stCondLst>
                                            <p:cond delay="375"/>
                                          </p:stCondLst>
                                        </p:cTn>
                                        <p:tgtEl>
                                          <p:spTgt spid="6"/>
                                        </p:tgtEl>
                                        <p:attrNameLst>
                                          <p:attrName>ppt_y</p:attrName>
                                        </p:attrNameLst>
                                      </p:cBhvr>
                                      <p:tavLst>
                                        <p:tav tm="0">
                                          <p:val>
                                            <p:strVal val="#ppt_y+.1"/>
                                          </p:val>
                                        </p:tav>
                                        <p:tav tm="100000">
                                          <p:val>
                                            <p:strVal val="#ppt_y"/>
                                          </p:val>
                                        </p:tav>
                                      </p:tavLst>
                                    </p:anim>
                                    <p:animEffect transition="in" filter="fade">
                                      <p:cBhvr>
                                        <p:cTn id="40" dur="750" decel="50000">
                                          <p:stCondLst>
                                            <p:cond delay="0"/>
                                          </p:stCondLst>
                                        </p:cTn>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750"/>
                                        <p:tgtEl>
                                          <p:spTgt spid="13"/>
                                        </p:tgtEl>
                                      </p:cBhvr>
                                    </p:animEffect>
                                  </p:childTnLst>
                                </p:cTn>
                              </p:par>
                            </p:childTnLst>
                          </p:cTn>
                        </p:par>
                        <p:par>
                          <p:cTn id="44" fill="hold">
                            <p:stCondLst>
                              <p:cond delay="3000"/>
                            </p:stCondLst>
                            <p:childTnLst>
                              <p:par>
                                <p:cTn id="45" presetID="55"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750" fill="hold"/>
                                        <p:tgtEl>
                                          <p:spTgt spid="4"/>
                                        </p:tgtEl>
                                        <p:attrNameLst>
                                          <p:attrName>ppt_w</p:attrName>
                                        </p:attrNameLst>
                                      </p:cBhvr>
                                      <p:tavLst>
                                        <p:tav tm="0">
                                          <p:val>
                                            <p:strVal val="#ppt_w*0.70"/>
                                          </p:val>
                                        </p:tav>
                                        <p:tav tm="100000">
                                          <p:val>
                                            <p:strVal val="#ppt_w"/>
                                          </p:val>
                                        </p:tav>
                                      </p:tavLst>
                                    </p:anim>
                                    <p:anim calcmode="lin" valueType="num">
                                      <p:cBhvr>
                                        <p:cTn id="48" dur="750" fill="hold"/>
                                        <p:tgtEl>
                                          <p:spTgt spid="4"/>
                                        </p:tgtEl>
                                        <p:attrNameLst>
                                          <p:attrName>ppt_h</p:attrName>
                                        </p:attrNameLst>
                                      </p:cBhvr>
                                      <p:tavLst>
                                        <p:tav tm="0">
                                          <p:val>
                                            <p:strVal val="#ppt_h"/>
                                          </p:val>
                                        </p:tav>
                                        <p:tav tm="100000">
                                          <p:val>
                                            <p:strVal val="#ppt_h"/>
                                          </p:val>
                                        </p:tav>
                                      </p:tavLst>
                                    </p:anim>
                                    <p:animEffect transition="in" filter="fade">
                                      <p:cBhvr>
                                        <p:cTn id="4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4464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FBDF4A15-4DA5-45D1-AA79-F9F33A6B6F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5894195" y="3313932"/>
            <a:ext cx="3430781" cy="1992261"/>
          </a:xfrm>
          <a:prstGeom prst="rect">
            <a:avLst/>
          </a:prstGeom>
        </p:spPr>
      </p:pic>
      <p:pic>
        <p:nvPicPr>
          <p:cNvPr id="16" name="图片 15">
            <a:extLst>
              <a:ext uri="{FF2B5EF4-FFF2-40B4-BE49-F238E27FC236}">
                <a16:creationId xmlns="" xmlns:a16="http://schemas.microsoft.com/office/drawing/2014/main" id="{D18FDD6F-D2A2-4D83-8BD4-E7B56B89A7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3868" y="-1"/>
            <a:ext cx="3520131" cy="3028951"/>
          </a:xfrm>
          <a:custGeom>
            <a:avLst/>
            <a:gdLst>
              <a:gd name="connsiteX0" fmla="*/ 0 w 4138863"/>
              <a:gd name="connsiteY0" fmla="*/ 0 h 3561348"/>
              <a:gd name="connsiteX1" fmla="*/ 4138863 w 4138863"/>
              <a:gd name="connsiteY1" fmla="*/ 0 h 3561348"/>
              <a:gd name="connsiteX2" fmla="*/ 4138863 w 4138863"/>
              <a:gd name="connsiteY2" fmla="*/ 3561348 h 3561348"/>
              <a:gd name="connsiteX3" fmla="*/ 1141664 w 4138863"/>
              <a:gd name="connsiteY3" fmla="*/ 3561348 h 3561348"/>
              <a:gd name="connsiteX4" fmla="*/ 1141664 w 4138863"/>
              <a:gd name="connsiteY4" fmla="*/ 2400300 h 3561348"/>
              <a:gd name="connsiteX5" fmla="*/ 0 w 4138863"/>
              <a:gd name="connsiteY5" fmla="*/ 2400300 h 356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8863" h="3561348">
                <a:moveTo>
                  <a:pt x="0" y="0"/>
                </a:moveTo>
                <a:lnTo>
                  <a:pt x="4138863" y="0"/>
                </a:lnTo>
                <a:lnTo>
                  <a:pt x="4138863" y="3561348"/>
                </a:lnTo>
                <a:lnTo>
                  <a:pt x="1141664" y="3561348"/>
                </a:lnTo>
                <a:lnTo>
                  <a:pt x="1141664" y="2400300"/>
                </a:lnTo>
                <a:lnTo>
                  <a:pt x="0" y="2400300"/>
                </a:lnTo>
                <a:close/>
              </a:path>
            </a:pathLst>
          </a:custGeom>
        </p:spPr>
      </p:pic>
      <p:pic>
        <p:nvPicPr>
          <p:cNvPr id="12" name="图片 11" descr="图片包含 人员&#10;&#10;自动生成的说明">
            <a:extLst>
              <a:ext uri="{FF2B5EF4-FFF2-40B4-BE49-F238E27FC236}">
                <a16:creationId xmlns="" xmlns:a16="http://schemas.microsoft.com/office/drawing/2014/main" id="{376269F0-1494-4A08-8433-8B47D22C62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6875042" y="847726"/>
            <a:ext cx="2261939" cy="4295775"/>
          </a:xfrm>
          <a:prstGeom prst="rect">
            <a:avLst/>
          </a:prstGeom>
        </p:spPr>
      </p:pic>
      <p:pic>
        <p:nvPicPr>
          <p:cNvPr id="15" name="图片 14" descr="图片包含 点亮, 浅色, 深色&#10;&#10;自动生成的说明">
            <a:extLst>
              <a:ext uri="{FF2B5EF4-FFF2-40B4-BE49-F238E27FC236}">
                <a16:creationId xmlns="" xmlns:a16="http://schemas.microsoft.com/office/drawing/2014/main" id="{B3C697B6-B1DA-46C5-995F-C16D330B38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3388500"/>
            <a:ext cx="8915400" cy="1755001"/>
          </a:xfrm>
          <a:prstGeom prst="rect">
            <a:avLst/>
          </a:prstGeom>
        </p:spPr>
      </p:pic>
      <p:grpSp>
        <p:nvGrpSpPr>
          <p:cNvPr id="8" name="组合 7">
            <a:extLst>
              <a:ext uri="{FF2B5EF4-FFF2-40B4-BE49-F238E27FC236}">
                <a16:creationId xmlns="" xmlns:a16="http://schemas.microsoft.com/office/drawing/2014/main" id="{E10A212F-7233-4CC8-8979-C15162717809}"/>
              </a:ext>
            </a:extLst>
          </p:cNvPr>
          <p:cNvGrpSpPr/>
          <p:nvPr/>
        </p:nvGrpSpPr>
        <p:grpSpPr>
          <a:xfrm>
            <a:off x="2781641" y="1320247"/>
            <a:ext cx="664275" cy="486380"/>
            <a:chOff x="669925" y="2210543"/>
            <a:chExt cx="885700" cy="648506"/>
          </a:xfrm>
        </p:grpSpPr>
        <p:sp>
          <p:nvSpPr>
            <p:cNvPr id="25" name="big-cloud_84555">
              <a:extLst>
                <a:ext uri="{FF2B5EF4-FFF2-40B4-BE49-F238E27FC236}">
                  <a16:creationId xmlns="" xmlns:a16="http://schemas.microsoft.com/office/drawing/2014/main" id="{7CAB84CD-2A6C-46FF-96FB-1154D043A495}"/>
                </a:ext>
              </a:extLst>
            </p:cNvPr>
            <p:cNvSpPr>
              <a:spLocks noChangeAspect="1"/>
            </p:cNvSpPr>
            <p:nvPr/>
          </p:nvSpPr>
          <p:spPr bwMode="auto">
            <a:xfrm>
              <a:off x="669925" y="2210543"/>
              <a:ext cx="885700" cy="583458"/>
            </a:xfrm>
            <a:custGeom>
              <a:avLst/>
              <a:gdLst>
                <a:gd name="T0" fmla="*/ 717 w 717"/>
                <a:gd name="T1" fmla="*/ 309 h 473"/>
                <a:gd name="T2" fmla="*/ 553 w 717"/>
                <a:gd name="T3" fmla="*/ 145 h 473"/>
                <a:gd name="T4" fmla="*/ 540 w 717"/>
                <a:gd name="T5" fmla="*/ 146 h 473"/>
                <a:gd name="T6" fmla="*/ 540 w 717"/>
                <a:gd name="T7" fmla="*/ 143 h 473"/>
                <a:gd name="T8" fmla="*/ 397 w 717"/>
                <a:gd name="T9" fmla="*/ 0 h 473"/>
                <a:gd name="T10" fmla="*/ 264 w 717"/>
                <a:gd name="T11" fmla="*/ 88 h 473"/>
                <a:gd name="T12" fmla="*/ 198 w 717"/>
                <a:gd name="T13" fmla="*/ 77 h 473"/>
                <a:gd name="T14" fmla="*/ 0 w 717"/>
                <a:gd name="T15" fmla="*/ 275 h 473"/>
                <a:gd name="T16" fmla="*/ 198 w 717"/>
                <a:gd name="T17" fmla="*/ 473 h 473"/>
                <a:gd name="T18" fmla="*/ 208 w 717"/>
                <a:gd name="T19" fmla="*/ 473 h 473"/>
                <a:gd name="T20" fmla="*/ 208 w 717"/>
                <a:gd name="T21" fmla="*/ 473 h 473"/>
                <a:gd name="T22" fmla="*/ 560 w 717"/>
                <a:gd name="T23" fmla="*/ 473 h 473"/>
                <a:gd name="T24" fmla="*/ 560 w 717"/>
                <a:gd name="T25" fmla="*/ 473 h 473"/>
                <a:gd name="T26" fmla="*/ 717 w 717"/>
                <a:gd name="T27" fmla="*/ 3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473">
                  <a:moveTo>
                    <a:pt x="717" y="309"/>
                  </a:moveTo>
                  <a:cubicBezTo>
                    <a:pt x="717" y="219"/>
                    <a:pt x="644" y="145"/>
                    <a:pt x="553" y="145"/>
                  </a:cubicBezTo>
                  <a:cubicBezTo>
                    <a:pt x="548" y="145"/>
                    <a:pt x="544" y="146"/>
                    <a:pt x="540" y="146"/>
                  </a:cubicBezTo>
                  <a:cubicBezTo>
                    <a:pt x="540" y="145"/>
                    <a:pt x="540" y="144"/>
                    <a:pt x="540" y="143"/>
                  </a:cubicBezTo>
                  <a:cubicBezTo>
                    <a:pt x="540" y="64"/>
                    <a:pt x="476" y="0"/>
                    <a:pt x="397" y="0"/>
                  </a:cubicBezTo>
                  <a:cubicBezTo>
                    <a:pt x="337" y="0"/>
                    <a:pt x="286" y="36"/>
                    <a:pt x="264" y="88"/>
                  </a:cubicBezTo>
                  <a:cubicBezTo>
                    <a:pt x="244" y="81"/>
                    <a:pt x="221" y="77"/>
                    <a:pt x="198" y="77"/>
                  </a:cubicBezTo>
                  <a:cubicBezTo>
                    <a:pt x="89" y="77"/>
                    <a:pt x="0" y="165"/>
                    <a:pt x="0" y="275"/>
                  </a:cubicBezTo>
                  <a:cubicBezTo>
                    <a:pt x="0" y="384"/>
                    <a:pt x="89" y="473"/>
                    <a:pt x="198" y="473"/>
                  </a:cubicBezTo>
                  <a:cubicBezTo>
                    <a:pt x="202" y="473"/>
                    <a:pt x="205" y="473"/>
                    <a:pt x="208" y="473"/>
                  </a:cubicBezTo>
                  <a:lnTo>
                    <a:pt x="208" y="473"/>
                  </a:lnTo>
                  <a:lnTo>
                    <a:pt x="560" y="473"/>
                  </a:lnTo>
                  <a:lnTo>
                    <a:pt x="560" y="473"/>
                  </a:lnTo>
                  <a:cubicBezTo>
                    <a:pt x="647" y="469"/>
                    <a:pt x="717" y="397"/>
                    <a:pt x="717" y="309"/>
                  </a:cubicBezTo>
                  <a:close/>
                </a:path>
              </a:pathLst>
            </a:custGeom>
            <a:solidFill>
              <a:srgbClr val="CF1203"/>
            </a:solidFill>
            <a:ln>
              <a:noFill/>
            </a:ln>
          </p:spPr>
          <p:txBody>
            <a:bodyPr/>
            <a:lstStyle/>
            <a:p>
              <a:endParaRPr lang="zh-CN" altLang="en-US" dirty="0"/>
            </a:p>
          </p:txBody>
        </p:sp>
        <p:sp>
          <p:nvSpPr>
            <p:cNvPr id="5" name="文本框 4">
              <a:extLst>
                <a:ext uri="{FF2B5EF4-FFF2-40B4-BE49-F238E27FC236}">
                  <a16:creationId xmlns="" xmlns:a16="http://schemas.microsoft.com/office/drawing/2014/main" id="{DB9FA761-0C99-4C0F-867F-D383D10A97F5}"/>
                </a:ext>
              </a:extLst>
            </p:cNvPr>
            <p:cNvSpPr txBox="1"/>
            <p:nvPr/>
          </p:nvSpPr>
          <p:spPr>
            <a:xfrm>
              <a:off x="871476" y="2243496"/>
              <a:ext cx="482600" cy="615553"/>
            </a:xfrm>
            <a:prstGeom prst="rect">
              <a:avLst/>
            </a:prstGeom>
            <a:noFill/>
          </p:spPr>
          <p:txBody>
            <a:bodyPr wrap="square" rtlCol="0">
              <a:spAutoFit/>
            </a:bodyPr>
            <a:lstStyle/>
            <a:p>
              <a:pPr algn="ctr"/>
              <a:r>
                <a:rPr lang="en-US" altLang="zh-CN" sz="2400" b="1" dirty="0">
                  <a:solidFill>
                    <a:schemeClr val="bg1"/>
                  </a:solidFill>
                  <a:effectLst>
                    <a:outerShdw blurRad="38100" dist="38100" dir="2700000" algn="tl">
                      <a:srgbClr val="000000">
                        <a:alpha val="43137"/>
                      </a:srgbClr>
                    </a:outerShdw>
                  </a:effectLst>
                </a:rPr>
                <a:t>1</a:t>
              </a:r>
              <a:endParaRPr lang="zh-CN" altLang="en-US" sz="2400" b="1" dirty="0">
                <a:solidFill>
                  <a:schemeClr val="bg1"/>
                </a:solidFill>
                <a:effectLst>
                  <a:outerShdw blurRad="38100" dist="38100" dir="2700000" algn="tl">
                    <a:srgbClr val="000000">
                      <a:alpha val="43137"/>
                    </a:srgbClr>
                  </a:outerShdw>
                </a:effectLst>
              </a:endParaRPr>
            </a:p>
          </p:txBody>
        </p:sp>
      </p:grpSp>
      <p:sp>
        <p:nvSpPr>
          <p:cNvPr id="9" name="矩形: 圆角 8">
            <a:extLst>
              <a:ext uri="{FF2B5EF4-FFF2-40B4-BE49-F238E27FC236}">
                <a16:creationId xmlns="" xmlns:a16="http://schemas.microsoft.com/office/drawing/2014/main" id="{A20A23E2-5432-49FA-9AEB-7B04087B557C}"/>
              </a:ext>
            </a:extLst>
          </p:cNvPr>
          <p:cNvSpPr/>
          <p:nvPr/>
        </p:nvSpPr>
        <p:spPr>
          <a:xfrm>
            <a:off x="3631746" y="1321765"/>
            <a:ext cx="2781301" cy="437594"/>
          </a:xfrm>
          <a:prstGeom prst="roundRect">
            <a:avLst/>
          </a:prstGeom>
          <a:noFill/>
          <a:ln>
            <a:solidFill>
              <a:srgbClr val="CF120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zh-CN" altLang="en-US" sz="2100" b="1" spc="225" dirty="0">
                <a:solidFill>
                  <a:schemeClr val="tx1"/>
                </a:solidFill>
              </a:rPr>
              <a:t> 雷锋事迹简介</a:t>
            </a:r>
          </a:p>
        </p:txBody>
      </p:sp>
      <p:grpSp>
        <p:nvGrpSpPr>
          <p:cNvPr id="26" name="组合 25">
            <a:extLst>
              <a:ext uri="{FF2B5EF4-FFF2-40B4-BE49-F238E27FC236}">
                <a16:creationId xmlns="" xmlns:a16="http://schemas.microsoft.com/office/drawing/2014/main" id="{6C77E50B-1A89-4145-B73F-2AFF9828D18A}"/>
              </a:ext>
            </a:extLst>
          </p:cNvPr>
          <p:cNvGrpSpPr/>
          <p:nvPr/>
        </p:nvGrpSpPr>
        <p:grpSpPr>
          <a:xfrm>
            <a:off x="2781641" y="2117388"/>
            <a:ext cx="664275" cy="473137"/>
            <a:chOff x="669925" y="2210543"/>
            <a:chExt cx="885700" cy="630850"/>
          </a:xfrm>
        </p:grpSpPr>
        <p:sp>
          <p:nvSpPr>
            <p:cNvPr id="27" name="big-cloud_84555">
              <a:extLst>
                <a:ext uri="{FF2B5EF4-FFF2-40B4-BE49-F238E27FC236}">
                  <a16:creationId xmlns="" xmlns:a16="http://schemas.microsoft.com/office/drawing/2014/main" id="{22A2DEE0-2FC8-43E4-9E02-355DF6618787}"/>
                </a:ext>
              </a:extLst>
            </p:cNvPr>
            <p:cNvSpPr>
              <a:spLocks noChangeAspect="1"/>
            </p:cNvSpPr>
            <p:nvPr/>
          </p:nvSpPr>
          <p:spPr bwMode="auto">
            <a:xfrm>
              <a:off x="669925" y="2210543"/>
              <a:ext cx="885700" cy="583458"/>
            </a:xfrm>
            <a:custGeom>
              <a:avLst/>
              <a:gdLst>
                <a:gd name="T0" fmla="*/ 717 w 717"/>
                <a:gd name="T1" fmla="*/ 309 h 473"/>
                <a:gd name="T2" fmla="*/ 553 w 717"/>
                <a:gd name="T3" fmla="*/ 145 h 473"/>
                <a:gd name="T4" fmla="*/ 540 w 717"/>
                <a:gd name="T5" fmla="*/ 146 h 473"/>
                <a:gd name="T6" fmla="*/ 540 w 717"/>
                <a:gd name="T7" fmla="*/ 143 h 473"/>
                <a:gd name="T8" fmla="*/ 397 w 717"/>
                <a:gd name="T9" fmla="*/ 0 h 473"/>
                <a:gd name="T10" fmla="*/ 264 w 717"/>
                <a:gd name="T11" fmla="*/ 88 h 473"/>
                <a:gd name="T12" fmla="*/ 198 w 717"/>
                <a:gd name="T13" fmla="*/ 77 h 473"/>
                <a:gd name="T14" fmla="*/ 0 w 717"/>
                <a:gd name="T15" fmla="*/ 275 h 473"/>
                <a:gd name="T16" fmla="*/ 198 w 717"/>
                <a:gd name="T17" fmla="*/ 473 h 473"/>
                <a:gd name="T18" fmla="*/ 208 w 717"/>
                <a:gd name="T19" fmla="*/ 473 h 473"/>
                <a:gd name="T20" fmla="*/ 208 w 717"/>
                <a:gd name="T21" fmla="*/ 473 h 473"/>
                <a:gd name="T22" fmla="*/ 560 w 717"/>
                <a:gd name="T23" fmla="*/ 473 h 473"/>
                <a:gd name="T24" fmla="*/ 560 w 717"/>
                <a:gd name="T25" fmla="*/ 473 h 473"/>
                <a:gd name="T26" fmla="*/ 717 w 717"/>
                <a:gd name="T27" fmla="*/ 3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473">
                  <a:moveTo>
                    <a:pt x="717" y="309"/>
                  </a:moveTo>
                  <a:cubicBezTo>
                    <a:pt x="717" y="219"/>
                    <a:pt x="644" y="145"/>
                    <a:pt x="553" y="145"/>
                  </a:cubicBezTo>
                  <a:cubicBezTo>
                    <a:pt x="548" y="145"/>
                    <a:pt x="544" y="146"/>
                    <a:pt x="540" y="146"/>
                  </a:cubicBezTo>
                  <a:cubicBezTo>
                    <a:pt x="540" y="145"/>
                    <a:pt x="540" y="144"/>
                    <a:pt x="540" y="143"/>
                  </a:cubicBezTo>
                  <a:cubicBezTo>
                    <a:pt x="540" y="64"/>
                    <a:pt x="476" y="0"/>
                    <a:pt x="397" y="0"/>
                  </a:cubicBezTo>
                  <a:cubicBezTo>
                    <a:pt x="337" y="0"/>
                    <a:pt x="286" y="36"/>
                    <a:pt x="264" y="88"/>
                  </a:cubicBezTo>
                  <a:cubicBezTo>
                    <a:pt x="244" y="81"/>
                    <a:pt x="221" y="77"/>
                    <a:pt x="198" y="77"/>
                  </a:cubicBezTo>
                  <a:cubicBezTo>
                    <a:pt x="89" y="77"/>
                    <a:pt x="0" y="165"/>
                    <a:pt x="0" y="275"/>
                  </a:cubicBezTo>
                  <a:cubicBezTo>
                    <a:pt x="0" y="384"/>
                    <a:pt x="89" y="473"/>
                    <a:pt x="198" y="473"/>
                  </a:cubicBezTo>
                  <a:cubicBezTo>
                    <a:pt x="202" y="473"/>
                    <a:pt x="205" y="473"/>
                    <a:pt x="208" y="473"/>
                  </a:cubicBezTo>
                  <a:lnTo>
                    <a:pt x="208" y="473"/>
                  </a:lnTo>
                  <a:lnTo>
                    <a:pt x="560" y="473"/>
                  </a:lnTo>
                  <a:lnTo>
                    <a:pt x="560" y="473"/>
                  </a:lnTo>
                  <a:cubicBezTo>
                    <a:pt x="647" y="469"/>
                    <a:pt x="717" y="397"/>
                    <a:pt x="717" y="309"/>
                  </a:cubicBezTo>
                  <a:close/>
                </a:path>
              </a:pathLst>
            </a:custGeom>
            <a:solidFill>
              <a:srgbClr val="CF1203"/>
            </a:solidFill>
            <a:ln>
              <a:noFill/>
            </a:ln>
          </p:spPr>
          <p:txBody>
            <a:bodyPr/>
            <a:lstStyle/>
            <a:p>
              <a:endParaRPr lang="zh-CN" altLang="en-US" dirty="0"/>
            </a:p>
          </p:txBody>
        </p:sp>
        <p:sp>
          <p:nvSpPr>
            <p:cNvPr id="28" name="文本框 27">
              <a:extLst>
                <a:ext uri="{FF2B5EF4-FFF2-40B4-BE49-F238E27FC236}">
                  <a16:creationId xmlns="" xmlns:a16="http://schemas.microsoft.com/office/drawing/2014/main" id="{33CB39C1-0AA8-47B4-AF08-D6EDE4D0FD5D}"/>
                </a:ext>
              </a:extLst>
            </p:cNvPr>
            <p:cNvSpPr txBox="1"/>
            <p:nvPr/>
          </p:nvSpPr>
          <p:spPr>
            <a:xfrm>
              <a:off x="871476" y="2225839"/>
              <a:ext cx="509196" cy="615554"/>
            </a:xfrm>
            <a:prstGeom prst="rect">
              <a:avLst/>
            </a:prstGeom>
            <a:noFill/>
          </p:spPr>
          <p:txBody>
            <a:bodyPr wrap="square" rtlCol="0">
              <a:spAutoFit/>
            </a:bodyPr>
            <a:lstStyle/>
            <a:p>
              <a:pPr algn="ctr"/>
              <a:r>
                <a:rPr lang="en-US" altLang="zh-CN" sz="2400" b="1" dirty="0">
                  <a:solidFill>
                    <a:schemeClr val="bg1"/>
                  </a:solidFill>
                  <a:effectLst>
                    <a:outerShdw blurRad="38100" dist="38100" dir="2700000" algn="tl">
                      <a:srgbClr val="000000">
                        <a:alpha val="43137"/>
                      </a:srgbClr>
                    </a:outerShdw>
                  </a:effectLst>
                </a:rPr>
                <a:t>2</a:t>
              </a:r>
              <a:endParaRPr lang="zh-CN" altLang="en-US" sz="2400" b="1" dirty="0">
                <a:solidFill>
                  <a:schemeClr val="bg1"/>
                </a:solidFill>
                <a:effectLst>
                  <a:outerShdw blurRad="38100" dist="38100" dir="2700000" algn="tl">
                    <a:srgbClr val="000000">
                      <a:alpha val="43137"/>
                    </a:srgbClr>
                  </a:outerShdw>
                </a:effectLst>
              </a:endParaRPr>
            </a:p>
          </p:txBody>
        </p:sp>
      </p:grpSp>
      <p:sp>
        <p:nvSpPr>
          <p:cNvPr id="29" name="矩形: 圆角 28">
            <a:extLst>
              <a:ext uri="{FF2B5EF4-FFF2-40B4-BE49-F238E27FC236}">
                <a16:creationId xmlns="" xmlns:a16="http://schemas.microsoft.com/office/drawing/2014/main" id="{C6323C73-4F12-48B4-9575-B4A9F0C741BE}"/>
              </a:ext>
            </a:extLst>
          </p:cNvPr>
          <p:cNvSpPr/>
          <p:nvPr/>
        </p:nvSpPr>
        <p:spPr>
          <a:xfrm>
            <a:off x="3631746" y="2118908"/>
            <a:ext cx="2781301" cy="437594"/>
          </a:xfrm>
          <a:prstGeom prst="roundRect">
            <a:avLst/>
          </a:prstGeom>
          <a:noFill/>
          <a:ln>
            <a:solidFill>
              <a:srgbClr val="CF120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zh-CN" altLang="en-US" sz="2100" b="1" spc="225" dirty="0">
                <a:solidFill>
                  <a:schemeClr val="tx1"/>
                </a:solidFill>
              </a:rPr>
              <a:t> 雷锋日记名言节选</a:t>
            </a:r>
          </a:p>
        </p:txBody>
      </p:sp>
      <p:grpSp>
        <p:nvGrpSpPr>
          <p:cNvPr id="30" name="组合 29">
            <a:extLst>
              <a:ext uri="{FF2B5EF4-FFF2-40B4-BE49-F238E27FC236}">
                <a16:creationId xmlns="" xmlns:a16="http://schemas.microsoft.com/office/drawing/2014/main" id="{07457B58-69BB-4A85-875E-85A880883292}"/>
              </a:ext>
            </a:extLst>
          </p:cNvPr>
          <p:cNvGrpSpPr/>
          <p:nvPr/>
        </p:nvGrpSpPr>
        <p:grpSpPr>
          <a:xfrm>
            <a:off x="2781641" y="2914531"/>
            <a:ext cx="664275" cy="495532"/>
            <a:chOff x="669925" y="2210543"/>
            <a:chExt cx="885700" cy="660710"/>
          </a:xfrm>
        </p:grpSpPr>
        <p:sp>
          <p:nvSpPr>
            <p:cNvPr id="31" name="big-cloud_84555">
              <a:extLst>
                <a:ext uri="{FF2B5EF4-FFF2-40B4-BE49-F238E27FC236}">
                  <a16:creationId xmlns="" xmlns:a16="http://schemas.microsoft.com/office/drawing/2014/main" id="{CA2E91A6-D9EE-4F28-957E-7EC9FB20C953}"/>
                </a:ext>
              </a:extLst>
            </p:cNvPr>
            <p:cNvSpPr>
              <a:spLocks noChangeAspect="1"/>
            </p:cNvSpPr>
            <p:nvPr/>
          </p:nvSpPr>
          <p:spPr bwMode="auto">
            <a:xfrm>
              <a:off x="669925" y="2210543"/>
              <a:ext cx="885700" cy="583458"/>
            </a:xfrm>
            <a:custGeom>
              <a:avLst/>
              <a:gdLst>
                <a:gd name="T0" fmla="*/ 717 w 717"/>
                <a:gd name="T1" fmla="*/ 309 h 473"/>
                <a:gd name="T2" fmla="*/ 553 w 717"/>
                <a:gd name="T3" fmla="*/ 145 h 473"/>
                <a:gd name="T4" fmla="*/ 540 w 717"/>
                <a:gd name="T5" fmla="*/ 146 h 473"/>
                <a:gd name="T6" fmla="*/ 540 w 717"/>
                <a:gd name="T7" fmla="*/ 143 h 473"/>
                <a:gd name="T8" fmla="*/ 397 w 717"/>
                <a:gd name="T9" fmla="*/ 0 h 473"/>
                <a:gd name="T10" fmla="*/ 264 w 717"/>
                <a:gd name="T11" fmla="*/ 88 h 473"/>
                <a:gd name="T12" fmla="*/ 198 w 717"/>
                <a:gd name="T13" fmla="*/ 77 h 473"/>
                <a:gd name="T14" fmla="*/ 0 w 717"/>
                <a:gd name="T15" fmla="*/ 275 h 473"/>
                <a:gd name="T16" fmla="*/ 198 w 717"/>
                <a:gd name="T17" fmla="*/ 473 h 473"/>
                <a:gd name="T18" fmla="*/ 208 w 717"/>
                <a:gd name="T19" fmla="*/ 473 h 473"/>
                <a:gd name="T20" fmla="*/ 208 w 717"/>
                <a:gd name="T21" fmla="*/ 473 h 473"/>
                <a:gd name="T22" fmla="*/ 560 w 717"/>
                <a:gd name="T23" fmla="*/ 473 h 473"/>
                <a:gd name="T24" fmla="*/ 560 w 717"/>
                <a:gd name="T25" fmla="*/ 473 h 473"/>
                <a:gd name="T26" fmla="*/ 717 w 717"/>
                <a:gd name="T27" fmla="*/ 3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473">
                  <a:moveTo>
                    <a:pt x="717" y="309"/>
                  </a:moveTo>
                  <a:cubicBezTo>
                    <a:pt x="717" y="219"/>
                    <a:pt x="644" y="145"/>
                    <a:pt x="553" y="145"/>
                  </a:cubicBezTo>
                  <a:cubicBezTo>
                    <a:pt x="548" y="145"/>
                    <a:pt x="544" y="146"/>
                    <a:pt x="540" y="146"/>
                  </a:cubicBezTo>
                  <a:cubicBezTo>
                    <a:pt x="540" y="145"/>
                    <a:pt x="540" y="144"/>
                    <a:pt x="540" y="143"/>
                  </a:cubicBezTo>
                  <a:cubicBezTo>
                    <a:pt x="540" y="64"/>
                    <a:pt x="476" y="0"/>
                    <a:pt x="397" y="0"/>
                  </a:cubicBezTo>
                  <a:cubicBezTo>
                    <a:pt x="337" y="0"/>
                    <a:pt x="286" y="36"/>
                    <a:pt x="264" y="88"/>
                  </a:cubicBezTo>
                  <a:cubicBezTo>
                    <a:pt x="244" y="81"/>
                    <a:pt x="221" y="77"/>
                    <a:pt x="198" y="77"/>
                  </a:cubicBezTo>
                  <a:cubicBezTo>
                    <a:pt x="89" y="77"/>
                    <a:pt x="0" y="165"/>
                    <a:pt x="0" y="275"/>
                  </a:cubicBezTo>
                  <a:cubicBezTo>
                    <a:pt x="0" y="384"/>
                    <a:pt x="89" y="473"/>
                    <a:pt x="198" y="473"/>
                  </a:cubicBezTo>
                  <a:cubicBezTo>
                    <a:pt x="202" y="473"/>
                    <a:pt x="205" y="473"/>
                    <a:pt x="208" y="473"/>
                  </a:cubicBezTo>
                  <a:lnTo>
                    <a:pt x="208" y="473"/>
                  </a:lnTo>
                  <a:lnTo>
                    <a:pt x="560" y="473"/>
                  </a:lnTo>
                  <a:lnTo>
                    <a:pt x="560" y="473"/>
                  </a:lnTo>
                  <a:cubicBezTo>
                    <a:pt x="647" y="469"/>
                    <a:pt x="717" y="397"/>
                    <a:pt x="717" y="309"/>
                  </a:cubicBezTo>
                  <a:close/>
                </a:path>
              </a:pathLst>
            </a:custGeom>
            <a:solidFill>
              <a:srgbClr val="CF1203"/>
            </a:solidFill>
            <a:ln>
              <a:noFill/>
            </a:ln>
          </p:spPr>
          <p:txBody>
            <a:bodyPr/>
            <a:lstStyle/>
            <a:p>
              <a:endParaRPr lang="zh-CN" altLang="en-US" dirty="0"/>
            </a:p>
          </p:txBody>
        </p:sp>
        <p:sp>
          <p:nvSpPr>
            <p:cNvPr id="32" name="文本框 31">
              <a:extLst>
                <a:ext uri="{FF2B5EF4-FFF2-40B4-BE49-F238E27FC236}">
                  <a16:creationId xmlns="" xmlns:a16="http://schemas.microsoft.com/office/drawing/2014/main" id="{9BA855CD-5BAA-45C3-AC75-C9A2FCABC905}"/>
                </a:ext>
              </a:extLst>
            </p:cNvPr>
            <p:cNvSpPr txBox="1"/>
            <p:nvPr/>
          </p:nvSpPr>
          <p:spPr>
            <a:xfrm>
              <a:off x="860608" y="2255699"/>
              <a:ext cx="482600" cy="615554"/>
            </a:xfrm>
            <a:prstGeom prst="rect">
              <a:avLst/>
            </a:prstGeom>
            <a:noFill/>
          </p:spPr>
          <p:txBody>
            <a:bodyPr wrap="square" rtlCol="0">
              <a:spAutoFit/>
            </a:bodyPr>
            <a:lstStyle/>
            <a:p>
              <a:pPr algn="ctr"/>
              <a:r>
                <a:rPr lang="en-US" altLang="zh-CN" sz="2400" b="1" dirty="0">
                  <a:solidFill>
                    <a:schemeClr val="bg1"/>
                  </a:solidFill>
                  <a:effectLst>
                    <a:outerShdw blurRad="38100" dist="38100" dir="2700000" algn="tl">
                      <a:srgbClr val="000000">
                        <a:alpha val="43137"/>
                      </a:srgbClr>
                    </a:outerShdw>
                  </a:effectLst>
                </a:rPr>
                <a:t>3</a:t>
              </a:r>
              <a:endParaRPr lang="zh-CN" altLang="en-US" sz="2400" b="1" dirty="0">
                <a:solidFill>
                  <a:schemeClr val="bg1"/>
                </a:solidFill>
                <a:effectLst>
                  <a:outerShdw blurRad="38100" dist="38100" dir="2700000" algn="tl">
                    <a:srgbClr val="000000">
                      <a:alpha val="43137"/>
                    </a:srgbClr>
                  </a:outerShdw>
                </a:effectLst>
              </a:endParaRPr>
            </a:p>
          </p:txBody>
        </p:sp>
      </p:grpSp>
      <p:sp>
        <p:nvSpPr>
          <p:cNvPr id="33" name="矩形: 圆角 32">
            <a:extLst>
              <a:ext uri="{FF2B5EF4-FFF2-40B4-BE49-F238E27FC236}">
                <a16:creationId xmlns="" xmlns:a16="http://schemas.microsoft.com/office/drawing/2014/main" id="{7CA91AD5-3251-4296-A22D-4CA6925B3B41}"/>
              </a:ext>
            </a:extLst>
          </p:cNvPr>
          <p:cNvSpPr/>
          <p:nvPr/>
        </p:nvSpPr>
        <p:spPr>
          <a:xfrm>
            <a:off x="3631746" y="2916052"/>
            <a:ext cx="2781301" cy="437594"/>
          </a:xfrm>
          <a:prstGeom prst="roundRect">
            <a:avLst/>
          </a:prstGeom>
          <a:noFill/>
          <a:ln>
            <a:solidFill>
              <a:srgbClr val="CF120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zh-CN" altLang="en-US" sz="2100" b="1" spc="225" dirty="0">
                <a:solidFill>
                  <a:schemeClr val="tx1"/>
                </a:solidFill>
              </a:rPr>
              <a:t> 学习雷锋精神</a:t>
            </a:r>
          </a:p>
        </p:txBody>
      </p:sp>
      <p:grpSp>
        <p:nvGrpSpPr>
          <p:cNvPr id="10" name="组合 9">
            <a:extLst>
              <a:ext uri="{FF2B5EF4-FFF2-40B4-BE49-F238E27FC236}">
                <a16:creationId xmlns="" xmlns:a16="http://schemas.microsoft.com/office/drawing/2014/main" id="{13225715-1498-4AEF-964F-A5DA2CCEC8D9}"/>
              </a:ext>
            </a:extLst>
          </p:cNvPr>
          <p:cNvGrpSpPr/>
          <p:nvPr/>
        </p:nvGrpSpPr>
        <p:grpSpPr>
          <a:xfrm>
            <a:off x="376016" y="1402064"/>
            <a:ext cx="2019301" cy="1694037"/>
            <a:chOff x="841747" y="1881372"/>
            <a:chExt cx="2692401" cy="2258716"/>
          </a:xfrm>
        </p:grpSpPr>
        <p:pic>
          <p:nvPicPr>
            <p:cNvPr id="4" name="图片 3" descr="图片包含 物体&#10;&#10;自动生成的说明">
              <a:extLst>
                <a:ext uri="{FF2B5EF4-FFF2-40B4-BE49-F238E27FC236}">
                  <a16:creationId xmlns="" xmlns:a16="http://schemas.microsoft.com/office/drawing/2014/main" id="{4422A6C1-3563-4501-BA79-9F5C581837E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1747" y="2425588"/>
              <a:ext cx="2692401" cy="1714500"/>
            </a:xfrm>
            <a:prstGeom prst="rect">
              <a:avLst/>
            </a:prstGeom>
          </p:spPr>
        </p:pic>
        <p:pic>
          <p:nvPicPr>
            <p:cNvPr id="34" name="图片 33">
              <a:extLst>
                <a:ext uri="{FF2B5EF4-FFF2-40B4-BE49-F238E27FC236}">
                  <a16:creationId xmlns="" xmlns:a16="http://schemas.microsoft.com/office/drawing/2014/main" id="{0A98DD84-4D11-4D2E-9F19-4CB8D704B4D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8700" y="1881372"/>
              <a:ext cx="1286573" cy="1071236"/>
            </a:xfrm>
            <a:prstGeom prst="rect">
              <a:avLst/>
            </a:prstGeom>
          </p:spPr>
        </p:pic>
      </p:grpSp>
    </p:spTree>
    <p:extLst>
      <p:ext uri="{BB962C8B-B14F-4D97-AF65-F5344CB8AC3E}">
        <p14:creationId xmlns:p14="http://schemas.microsoft.com/office/powerpoint/2010/main" val="2205836345"/>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anim calcmode="lin" valueType="num">
                                      <p:cBhvr>
                                        <p:cTn id="19" dur="750" fill="hold"/>
                                        <p:tgtEl>
                                          <p:spTgt spid="14"/>
                                        </p:tgtEl>
                                        <p:attrNameLst>
                                          <p:attrName>ppt_x</p:attrName>
                                        </p:attrNameLst>
                                      </p:cBhvr>
                                      <p:tavLst>
                                        <p:tav tm="0">
                                          <p:val>
                                            <p:strVal val="#ppt_x"/>
                                          </p:val>
                                        </p:tav>
                                        <p:tav tm="100000">
                                          <p:val>
                                            <p:strVal val="#ppt_x"/>
                                          </p:val>
                                        </p:tav>
                                      </p:tavLst>
                                    </p:anim>
                                    <p:anim calcmode="lin" valueType="num">
                                      <p:cBhvr>
                                        <p:cTn id="20" dur="75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childTnLst>
                          </p:cTn>
                        </p:par>
                        <p:par>
                          <p:cTn id="32" fill="hold">
                            <p:stCondLst>
                              <p:cond delay="225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750"/>
                                        <p:tgtEl>
                                          <p:spTgt spid="8"/>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750"/>
                                        <p:tgtEl>
                                          <p:spTgt spid="9"/>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750"/>
                                        <p:tgtEl>
                                          <p:spTgt spid="26"/>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750"/>
                                        <p:tgtEl>
                                          <p:spTgt spid="29"/>
                                        </p:tgtEl>
                                      </p:cBhvr>
                                    </p:animEffect>
                                  </p:childTnLst>
                                </p:cTn>
                              </p:par>
                            </p:childTnLst>
                          </p:cTn>
                        </p:par>
                        <p:par>
                          <p:cTn id="48" fill="hold">
                            <p:stCondLst>
                              <p:cond delay="5250"/>
                            </p:stCondLst>
                            <p:childTnLst>
                              <p:par>
                                <p:cTn id="49" presetID="22" presetClass="entr" presetSubtype="8"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75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 xmlns:a16="http://schemas.microsoft.com/office/drawing/2014/main" id="{FBDF4A15-4DA5-45D1-AA79-F9F33A6B6F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5894195" y="3313932"/>
            <a:ext cx="3430781" cy="1992261"/>
          </a:xfrm>
          <a:prstGeom prst="rect">
            <a:avLst/>
          </a:prstGeom>
        </p:spPr>
      </p:pic>
      <p:pic>
        <p:nvPicPr>
          <p:cNvPr id="16" name="图片 15">
            <a:extLst>
              <a:ext uri="{FF2B5EF4-FFF2-40B4-BE49-F238E27FC236}">
                <a16:creationId xmlns="" xmlns:a16="http://schemas.microsoft.com/office/drawing/2014/main" id="{D18FDD6F-D2A2-4D83-8BD4-E7B56B89A7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3868" y="-1"/>
            <a:ext cx="3520131" cy="3028951"/>
          </a:xfrm>
          <a:custGeom>
            <a:avLst/>
            <a:gdLst>
              <a:gd name="connsiteX0" fmla="*/ 0 w 4138863"/>
              <a:gd name="connsiteY0" fmla="*/ 0 h 3561348"/>
              <a:gd name="connsiteX1" fmla="*/ 4138863 w 4138863"/>
              <a:gd name="connsiteY1" fmla="*/ 0 h 3561348"/>
              <a:gd name="connsiteX2" fmla="*/ 4138863 w 4138863"/>
              <a:gd name="connsiteY2" fmla="*/ 3561348 h 3561348"/>
              <a:gd name="connsiteX3" fmla="*/ 1141664 w 4138863"/>
              <a:gd name="connsiteY3" fmla="*/ 3561348 h 3561348"/>
              <a:gd name="connsiteX4" fmla="*/ 1141664 w 4138863"/>
              <a:gd name="connsiteY4" fmla="*/ 2400300 h 3561348"/>
              <a:gd name="connsiteX5" fmla="*/ 0 w 4138863"/>
              <a:gd name="connsiteY5" fmla="*/ 2400300 h 356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8863" h="3561348">
                <a:moveTo>
                  <a:pt x="0" y="0"/>
                </a:moveTo>
                <a:lnTo>
                  <a:pt x="4138863" y="0"/>
                </a:lnTo>
                <a:lnTo>
                  <a:pt x="4138863" y="3561348"/>
                </a:lnTo>
                <a:lnTo>
                  <a:pt x="1141664" y="3561348"/>
                </a:lnTo>
                <a:lnTo>
                  <a:pt x="1141664" y="2400300"/>
                </a:lnTo>
                <a:lnTo>
                  <a:pt x="0" y="2400300"/>
                </a:lnTo>
                <a:close/>
              </a:path>
            </a:pathLst>
          </a:custGeom>
        </p:spPr>
      </p:pic>
      <p:pic>
        <p:nvPicPr>
          <p:cNvPr id="12" name="图片 11" descr="图片包含 人员&#10;&#10;自动生成的说明">
            <a:extLst>
              <a:ext uri="{FF2B5EF4-FFF2-40B4-BE49-F238E27FC236}">
                <a16:creationId xmlns="" xmlns:a16="http://schemas.microsoft.com/office/drawing/2014/main" id="{376269F0-1494-4A08-8433-8B47D22C62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6875042" y="847726"/>
            <a:ext cx="2261939" cy="4295775"/>
          </a:xfrm>
          <a:prstGeom prst="rect">
            <a:avLst/>
          </a:prstGeom>
        </p:spPr>
      </p:pic>
      <p:pic>
        <p:nvPicPr>
          <p:cNvPr id="15" name="图片 14" descr="图片包含 点亮, 浅色, 深色&#10;&#10;自动生成的说明">
            <a:extLst>
              <a:ext uri="{FF2B5EF4-FFF2-40B4-BE49-F238E27FC236}">
                <a16:creationId xmlns="" xmlns:a16="http://schemas.microsoft.com/office/drawing/2014/main" id="{B3C697B6-B1DA-46C5-995F-C16D330B38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3388500"/>
            <a:ext cx="8915400" cy="1755001"/>
          </a:xfrm>
          <a:prstGeom prst="rect">
            <a:avLst/>
          </a:prstGeom>
        </p:spPr>
      </p:pic>
      <p:pic>
        <p:nvPicPr>
          <p:cNvPr id="21" name="图片 20">
            <a:extLst>
              <a:ext uri="{FF2B5EF4-FFF2-40B4-BE49-F238E27FC236}">
                <a16:creationId xmlns="" xmlns:a16="http://schemas.microsoft.com/office/drawing/2014/main" id="{F8788DB7-6E14-4454-ACA2-4D3B9B1965B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3340"/>
          <a:stretch/>
        </p:blipFill>
        <p:spPr>
          <a:xfrm>
            <a:off x="502444" y="1961816"/>
            <a:ext cx="5920978" cy="1337037"/>
          </a:xfrm>
          <a:prstGeom prst="rect">
            <a:avLst/>
          </a:prstGeom>
        </p:spPr>
      </p:pic>
      <p:grpSp>
        <p:nvGrpSpPr>
          <p:cNvPr id="22" name="组合 21">
            <a:extLst>
              <a:ext uri="{FF2B5EF4-FFF2-40B4-BE49-F238E27FC236}">
                <a16:creationId xmlns="" xmlns:a16="http://schemas.microsoft.com/office/drawing/2014/main" id="{F7F0A193-D124-4424-A8AD-092F3D8E565C}"/>
              </a:ext>
            </a:extLst>
          </p:cNvPr>
          <p:cNvGrpSpPr/>
          <p:nvPr/>
        </p:nvGrpSpPr>
        <p:grpSpPr>
          <a:xfrm>
            <a:off x="2838463" y="1032931"/>
            <a:ext cx="1248939" cy="766193"/>
            <a:chOff x="669925" y="2210543"/>
            <a:chExt cx="885700" cy="583458"/>
          </a:xfrm>
        </p:grpSpPr>
        <p:sp>
          <p:nvSpPr>
            <p:cNvPr id="23" name="big-cloud_84555">
              <a:extLst>
                <a:ext uri="{FF2B5EF4-FFF2-40B4-BE49-F238E27FC236}">
                  <a16:creationId xmlns="" xmlns:a16="http://schemas.microsoft.com/office/drawing/2014/main" id="{77207092-CF4C-4EFA-B5FE-A511C1C174A9}"/>
                </a:ext>
              </a:extLst>
            </p:cNvPr>
            <p:cNvSpPr>
              <a:spLocks noChangeAspect="1"/>
            </p:cNvSpPr>
            <p:nvPr/>
          </p:nvSpPr>
          <p:spPr bwMode="auto">
            <a:xfrm>
              <a:off x="669925" y="2210543"/>
              <a:ext cx="885700" cy="583458"/>
            </a:xfrm>
            <a:custGeom>
              <a:avLst/>
              <a:gdLst>
                <a:gd name="T0" fmla="*/ 717 w 717"/>
                <a:gd name="T1" fmla="*/ 309 h 473"/>
                <a:gd name="T2" fmla="*/ 553 w 717"/>
                <a:gd name="T3" fmla="*/ 145 h 473"/>
                <a:gd name="T4" fmla="*/ 540 w 717"/>
                <a:gd name="T5" fmla="*/ 146 h 473"/>
                <a:gd name="T6" fmla="*/ 540 w 717"/>
                <a:gd name="T7" fmla="*/ 143 h 473"/>
                <a:gd name="T8" fmla="*/ 397 w 717"/>
                <a:gd name="T9" fmla="*/ 0 h 473"/>
                <a:gd name="T10" fmla="*/ 264 w 717"/>
                <a:gd name="T11" fmla="*/ 88 h 473"/>
                <a:gd name="T12" fmla="*/ 198 w 717"/>
                <a:gd name="T13" fmla="*/ 77 h 473"/>
                <a:gd name="T14" fmla="*/ 0 w 717"/>
                <a:gd name="T15" fmla="*/ 275 h 473"/>
                <a:gd name="T16" fmla="*/ 198 w 717"/>
                <a:gd name="T17" fmla="*/ 473 h 473"/>
                <a:gd name="T18" fmla="*/ 208 w 717"/>
                <a:gd name="T19" fmla="*/ 473 h 473"/>
                <a:gd name="T20" fmla="*/ 208 w 717"/>
                <a:gd name="T21" fmla="*/ 473 h 473"/>
                <a:gd name="T22" fmla="*/ 560 w 717"/>
                <a:gd name="T23" fmla="*/ 473 h 473"/>
                <a:gd name="T24" fmla="*/ 560 w 717"/>
                <a:gd name="T25" fmla="*/ 473 h 473"/>
                <a:gd name="T26" fmla="*/ 717 w 717"/>
                <a:gd name="T27" fmla="*/ 3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473">
                  <a:moveTo>
                    <a:pt x="717" y="309"/>
                  </a:moveTo>
                  <a:cubicBezTo>
                    <a:pt x="717" y="219"/>
                    <a:pt x="644" y="145"/>
                    <a:pt x="553" y="145"/>
                  </a:cubicBezTo>
                  <a:cubicBezTo>
                    <a:pt x="548" y="145"/>
                    <a:pt x="544" y="146"/>
                    <a:pt x="540" y="146"/>
                  </a:cubicBezTo>
                  <a:cubicBezTo>
                    <a:pt x="540" y="145"/>
                    <a:pt x="540" y="144"/>
                    <a:pt x="540" y="143"/>
                  </a:cubicBezTo>
                  <a:cubicBezTo>
                    <a:pt x="540" y="64"/>
                    <a:pt x="476" y="0"/>
                    <a:pt x="397" y="0"/>
                  </a:cubicBezTo>
                  <a:cubicBezTo>
                    <a:pt x="337" y="0"/>
                    <a:pt x="286" y="36"/>
                    <a:pt x="264" y="88"/>
                  </a:cubicBezTo>
                  <a:cubicBezTo>
                    <a:pt x="244" y="81"/>
                    <a:pt x="221" y="77"/>
                    <a:pt x="198" y="77"/>
                  </a:cubicBezTo>
                  <a:cubicBezTo>
                    <a:pt x="89" y="77"/>
                    <a:pt x="0" y="165"/>
                    <a:pt x="0" y="275"/>
                  </a:cubicBezTo>
                  <a:cubicBezTo>
                    <a:pt x="0" y="384"/>
                    <a:pt x="89" y="473"/>
                    <a:pt x="198" y="473"/>
                  </a:cubicBezTo>
                  <a:cubicBezTo>
                    <a:pt x="202" y="473"/>
                    <a:pt x="205" y="473"/>
                    <a:pt x="208" y="473"/>
                  </a:cubicBezTo>
                  <a:lnTo>
                    <a:pt x="208" y="473"/>
                  </a:lnTo>
                  <a:lnTo>
                    <a:pt x="560" y="473"/>
                  </a:lnTo>
                  <a:lnTo>
                    <a:pt x="560" y="473"/>
                  </a:lnTo>
                  <a:cubicBezTo>
                    <a:pt x="647" y="469"/>
                    <a:pt x="717" y="397"/>
                    <a:pt x="717" y="309"/>
                  </a:cubicBezTo>
                  <a:close/>
                </a:path>
              </a:pathLst>
            </a:custGeom>
            <a:solidFill>
              <a:srgbClr val="CF1203"/>
            </a:solidFill>
            <a:ln>
              <a:noFill/>
            </a:ln>
          </p:spPr>
          <p:txBody>
            <a:bodyPr/>
            <a:lstStyle/>
            <a:p>
              <a:endParaRPr lang="zh-CN" altLang="en-US" dirty="0"/>
            </a:p>
          </p:txBody>
        </p:sp>
        <p:sp>
          <p:nvSpPr>
            <p:cNvPr id="24" name="文本框 23">
              <a:extLst>
                <a:ext uri="{FF2B5EF4-FFF2-40B4-BE49-F238E27FC236}">
                  <a16:creationId xmlns="" xmlns:a16="http://schemas.microsoft.com/office/drawing/2014/main" id="{0E3B4F49-3E78-46FE-9D7D-A2C6232E9504}"/>
                </a:ext>
              </a:extLst>
            </p:cNvPr>
            <p:cNvSpPr txBox="1"/>
            <p:nvPr/>
          </p:nvSpPr>
          <p:spPr>
            <a:xfrm>
              <a:off x="876875" y="2264969"/>
              <a:ext cx="482600" cy="492183"/>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rPr>
                <a:t>1</a:t>
              </a:r>
              <a:endParaRPr lang="zh-CN" altLang="en-US" sz="36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115996535"/>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anim calcmode="lin" valueType="num">
                                      <p:cBhvr>
                                        <p:cTn id="19" dur="750" fill="hold"/>
                                        <p:tgtEl>
                                          <p:spTgt spid="14"/>
                                        </p:tgtEl>
                                        <p:attrNameLst>
                                          <p:attrName>ppt_x</p:attrName>
                                        </p:attrNameLst>
                                      </p:cBhvr>
                                      <p:tavLst>
                                        <p:tav tm="0">
                                          <p:val>
                                            <p:strVal val="#ppt_x"/>
                                          </p:val>
                                        </p:tav>
                                        <p:tav tm="100000">
                                          <p:val>
                                            <p:strVal val="#ppt_x"/>
                                          </p:val>
                                        </p:tav>
                                      </p:tavLst>
                                    </p:anim>
                                    <p:anim calcmode="lin" valueType="num">
                                      <p:cBhvr>
                                        <p:cTn id="20" dur="75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750"/>
                                        <p:tgtEl>
                                          <p:spTgt spid="22"/>
                                        </p:tgtEl>
                                      </p:cBhvr>
                                    </p:animEffect>
                                  </p:childTnLst>
                                </p:cTn>
                              </p:par>
                            </p:childTnLst>
                          </p:cTn>
                        </p:par>
                        <p:par>
                          <p:cTn id="30" fill="hold">
                            <p:stCondLst>
                              <p:cond delay="2250"/>
                            </p:stCondLst>
                            <p:childTnLst>
                              <p:par>
                                <p:cTn id="31" presetID="52"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Scale>
                                      <p:cBhvr>
                                        <p:cTn id="33" dur="75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750" decel="50000" fill="hold">
                                          <p:stCondLst>
                                            <p:cond delay="0"/>
                                          </p:stCondLst>
                                        </p:cTn>
                                        <p:tgtEl>
                                          <p:spTgt spid="21"/>
                                        </p:tgtEl>
                                        <p:attrNameLst>
                                          <p:attrName>ppt_x</p:attrName>
                                          <p:attrName>ppt_y</p:attrName>
                                        </p:attrNameLst>
                                      </p:cBhvr>
                                    </p:animMotion>
                                    <p:animEffect transition="in" filter="fade">
                                      <p:cBhvr>
                                        <p:cTn id="35"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r>
              <a:rPr lang="zh-CN" altLang="en-US" sz="2100" b="1" spc="450" dirty="0">
                <a:solidFill>
                  <a:srgbClr val="CF1203"/>
                </a:solidFill>
              </a:rPr>
              <a:t>雷锋简介</a:t>
            </a:r>
          </a:p>
        </p:txBody>
      </p:sp>
      <p:sp>
        <p:nvSpPr>
          <p:cNvPr id="18" name="iŝḷiḋe">
            <a:extLst>
              <a:ext uri="{FF2B5EF4-FFF2-40B4-BE49-F238E27FC236}">
                <a16:creationId xmlns="" xmlns:a16="http://schemas.microsoft.com/office/drawing/2014/main" id="{986FE34A-C6B0-4E54-AFDF-05160E338735}"/>
              </a:ext>
            </a:extLst>
          </p:cNvPr>
          <p:cNvSpPr/>
          <p:nvPr/>
        </p:nvSpPr>
        <p:spPr>
          <a:xfrm>
            <a:off x="3850106" y="1250853"/>
            <a:ext cx="859761" cy="427449"/>
          </a:xfrm>
          <a:prstGeom prst="roundRect">
            <a:avLst/>
          </a:prstGeom>
          <a:solidFill>
            <a:schemeClr val="accent2"/>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gn="ctr"/>
            <a:r>
              <a:rPr lang="zh-CN" altLang="en-US" sz="1800" spc="450" dirty="0"/>
              <a:t>雷锋</a:t>
            </a:r>
            <a:endParaRPr lang="en-US" altLang="zh-CN" sz="1800" spc="450" dirty="0"/>
          </a:p>
        </p:txBody>
      </p:sp>
      <p:grpSp>
        <p:nvGrpSpPr>
          <p:cNvPr id="799" name="组合 798">
            <a:extLst>
              <a:ext uri="{FF2B5EF4-FFF2-40B4-BE49-F238E27FC236}">
                <a16:creationId xmlns="" xmlns:a16="http://schemas.microsoft.com/office/drawing/2014/main" id="{C226845E-7218-459B-BB41-B52D9D76A2D9}"/>
              </a:ext>
            </a:extLst>
          </p:cNvPr>
          <p:cNvGrpSpPr/>
          <p:nvPr/>
        </p:nvGrpSpPr>
        <p:grpSpPr>
          <a:xfrm>
            <a:off x="267928" y="1285453"/>
            <a:ext cx="3570928" cy="3317504"/>
            <a:chOff x="496937" y="1713936"/>
            <a:chExt cx="4761237" cy="4423339"/>
          </a:xfrm>
        </p:grpSpPr>
        <p:grpSp>
          <p:nvGrpSpPr>
            <p:cNvPr id="17" name="îṡ1íḑe">
              <a:extLst>
                <a:ext uri="{FF2B5EF4-FFF2-40B4-BE49-F238E27FC236}">
                  <a16:creationId xmlns="" xmlns:a16="http://schemas.microsoft.com/office/drawing/2014/main" id="{A95AFC89-BE4C-4102-8276-9251BA9675C3}"/>
                </a:ext>
              </a:extLst>
            </p:cNvPr>
            <p:cNvGrpSpPr/>
            <p:nvPr/>
          </p:nvGrpSpPr>
          <p:grpSpPr>
            <a:xfrm>
              <a:off x="496937" y="1713936"/>
              <a:ext cx="4761237" cy="4423339"/>
              <a:chOff x="1334763" y="1546020"/>
              <a:chExt cx="4761237" cy="4423339"/>
            </a:xfrm>
            <a:solidFill>
              <a:srgbClr val="CF1203"/>
            </a:solidFill>
          </p:grpSpPr>
          <p:sp>
            <p:nvSpPr>
              <p:cNvPr id="21" name="iṥľiḓe">
                <a:extLst>
                  <a:ext uri="{FF2B5EF4-FFF2-40B4-BE49-F238E27FC236}">
                    <a16:creationId xmlns="" xmlns:a16="http://schemas.microsoft.com/office/drawing/2014/main" id="{95BEA92A-4F0C-4489-A802-02FAC8696471}"/>
                  </a:ext>
                </a:extLst>
              </p:cNvPr>
              <p:cNvSpPr/>
              <p:nvPr/>
            </p:nvSpPr>
            <p:spPr bwMode="auto">
              <a:xfrm>
                <a:off x="1912255" y="2922170"/>
                <a:ext cx="61435" cy="141299"/>
              </a:xfrm>
              <a:custGeom>
                <a:avLst/>
                <a:gdLst>
                  <a:gd name="T0" fmla="*/ 0 w 20"/>
                  <a:gd name="T1" fmla="*/ 13 h 44"/>
                  <a:gd name="T2" fmla="*/ 0 w 20"/>
                  <a:gd name="T3" fmla="*/ 13 h 44"/>
                  <a:gd name="T4" fmla="*/ 0 w 20"/>
                  <a:gd name="T5" fmla="*/ 10 h 44"/>
                  <a:gd name="T6" fmla="*/ 2 w 20"/>
                  <a:gd name="T7" fmla="*/ 7 h 44"/>
                  <a:gd name="T8" fmla="*/ 4 w 20"/>
                  <a:gd name="T9" fmla="*/ 4 h 44"/>
                  <a:gd name="T10" fmla="*/ 4 w 20"/>
                  <a:gd name="T11" fmla="*/ 0 h 44"/>
                  <a:gd name="T12" fmla="*/ 4 w 20"/>
                  <a:gd name="T13" fmla="*/ 0 h 44"/>
                  <a:gd name="T14" fmla="*/ 7 w 20"/>
                  <a:gd name="T15" fmla="*/ 8 h 44"/>
                  <a:gd name="T16" fmla="*/ 7 w 20"/>
                  <a:gd name="T17" fmla="*/ 14 h 44"/>
                  <a:gd name="T18" fmla="*/ 6 w 20"/>
                  <a:gd name="T19" fmla="*/ 18 h 44"/>
                  <a:gd name="T20" fmla="*/ 6 w 20"/>
                  <a:gd name="T21" fmla="*/ 18 h 44"/>
                  <a:gd name="T22" fmla="*/ 9 w 20"/>
                  <a:gd name="T23" fmla="*/ 18 h 44"/>
                  <a:gd name="T24" fmla="*/ 10 w 20"/>
                  <a:gd name="T25" fmla="*/ 18 h 44"/>
                  <a:gd name="T26" fmla="*/ 12 w 20"/>
                  <a:gd name="T27" fmla="*/ 17 h 44"/>
                  <a:gd name="T28" fmla="*/ 13 w 20"/>
                  <a:gd name="T29" fmla="*/ 17 h 44"/>
                  <a:gd name="T30" fmla="*/ 13 w 20"/>
                  <a:gd name="T31" fmla="*/ 17 h 44"/>
                  <a:gd name="T32" fmla="*/ 12 w 20"/>
                  <a:gd name="T33" fmla="*/ 26 h 44"/>
                  <a:gd name="T34" fmla="*/ 10 w 20"/>
                  <a:gd name="T35" fmla="*/ 28 h 44"/>
                  <a:gd name="T36" fmla="*/ 10 w 20"/>
                  <a:gd name="T37" fmla="*/ 33 h 44"/>
                  <a:gd name="T38" fmla="*/ 10 w 20"/>
                  <a:gd name="T39" fmla="*/ 33 h 44"/>
                  <a:gd name="T40" fmla="*/ 13 w 20"/>
                  <a:gd name="T41" fmla="*/ 30 h 44"/>
                  <a:gd name="T42" fmla="*/ 14 w 20"/>
                  <a:gd name="T43" fmla="*/ 27 h 44"/>
                  <a:gd name="T44" fmla="*/ 14 w 20"/>
                  <a:gd name="T45" fmla="*/ 27 h 44"/>
                  <a:gd name="T46" fmla="*/ 17 w 20"/>
                  <a:gd name="T47" fmla="*/ 28 h 44"/>
                  <a:gd name="T48" fmla="*/ 17 w 20"/>
                  <a:gd name="T49" fmla="*/ 31 h 44"/>
                  <a:gd name="T50" fmla="*/ 17 w 20"/>
                  <a:gd name="T51" fmla="*/ 34 h 44"/>
                  <a:gd name="T52" fmla="*/ 20 w 20"/>
                  <a:gd name="T53" fmla="*/ 38 h 44"/>
                  <a:gd name="T54" fmla="*/ 20 w 20"/>
                  <a:gd name="T55" fmla="*/ 38 h 44"/>
                  <a:gd name="T56" fmla="*/ 19 w 20"/>
                  <a:gd name="T57" fmla="*/ 40 h 44"/>
                  <a:gd name="T58" fmla="*/ 16 w 20"/>
                  <a:gd name="T59" fmla="*/ 38 h 44"/>
                  <a:gd name="T60" fmla="*/ 12 w 20"/>
                  <a:gd name="T61" fmla="*/ 34 h 44"/>
                  <a:gd name="T62" fmla="*/ 12 w 20"/>
                  <a:gd name="T63" fmla="*/ 34 h 44"/>
                  <a:gd name="T64" fmla="*/ 9 w 20"/>
                  <a:gd name="T65" fmla="*/ 38 h 44"/>
                  <a:gd name="T66" fmla="*/ 7 w 20"/>
                  <a:gd name="T67" fmla="*/ 41 h 44"/>
                  <a:gd name="T68" fmla="*/ 6 w 20"/>
                  <a:gd name="T69" fmla="*/ 44 h 44"/>
                  <a:gd name="T70" fmla="*/ 6 w 20"/>
                  <a:gd name="T71" fmla="*/ 44 h 44"/>
                  <a:gd name="T72" fmla="*/ 4 w 20"/>
                  <a:gd name="T73" fmla="*/ 41 h 44"/>
                  <a:gd name="T74" fmla="*/ 3 w 20"/>
                  <a:gd name="T75" fmla="*/ 40 h 44"/>
                  <a:gd name="T76" fmla="*/ 2 w 20"/>
                  <a:gd name="T77" fmla="*/ 40 h 44"/>
                  <a:gd name="T78" fmla="*/ 2 w 20"/>
                  <a:gd name="T79" fmla="*/ 40 h 44"/>
                  <a:gd name="T80" fmla="*/ 3 w 20"/>
                  <a:gd name="T81" fmla="*/ 24 h 44"/>
                  <a:gd name="T82" fmla="*/ 2 w 20"/>
                  <a:gd name="T83" fmla="*/ 18 h 44"/>
                  <a:gd name="T84" fmla="*/ 0 w 20"/>
                  <a:gd name="T8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44">
                    <a:moveTo>
                      <a:pt x="0" y="13"/>
                    </a:moveTo>
                    <a:lnTo>
                      <a:pt x="0" y="13"/>
                    </a:lnTo>
                    <a:lnTo>
                      <a:pt x="0" y="10"/>
                    </a:lnTo>
                    <a:lnTo>
                      <a:pt x="2" y="7"/>
                    </a:lnTo>
                    <a:lnTo>
                      <a:pt x="4" y="4"/>
                    </a:lnTo>
                    <a:lnTo>
                      <a:pt x="4" y="0"/>
                    </a:lnTo>
                    <a:lnTo>
                      <a:pt x="4" y="0"/>
                    </a:lnTo>
                    <a:lnTo>
                      <a:pt x="7" y="8"/>
                    </a:lnTo>
                    <a:lnTo>
                      <a:pt x="7" y="14"/>
                    </a:lnTo>
                    <a:lnTo>
                      <a:pt x="6" y="18"/>
                    </a:lnTo>
                    <a:lnTo>
                      <a:pt x="6" y="18"/>
                    </a:lnTo>
                    <a:lnTo>
                      <a:pt x="9" y="18"/>
                    </a:lnTo>
                    <a:lnTo>
                      <a:pt x="10" y="18"/>
                    </a:lnTo>
                    <a:lnTo>
                      <a:pt x="12" y="17"/>
                    </a:lnTo>
                    <a:lnTo>
                      <a:pt x="13" y="17"/>
                    </a:lnTo>
                    <a:lnTo>
                      <a:pt x="13" y="17"/>
                    </a:lnTo>
                    <a:lnTo>
                      <a:pt x="12" y="26"/>
                    </a:lnTo>
                    <a:lnTo>
                      <a:pt x="10" y="28"/>
                    </a:lnTo>
                    <a:lnTo>
                      <a:pt x="10" y="33"/>
                    </a:lnTo>
                    <a:lnTo>
                      <a:pt x="10" y="33"/>
                    </a:lnTo>
                    <a:lnTo>
                      <a:pt x="13" y="30"/>
                    </a:lnTo>
                    <a:lnTo>
                      <a:pt x="14" y="27"/>
                    </a:lnTo>
                    <a:lnTo>
                      <a:pt x="14" y="27"/>
                    </a:lnTo>
                    <a:lnTo>
                      <a:pt x="17" y="28"/>
                    </a:lnTo>
                    <a:lnTo>
                      <a:pt x="17" y="31"/>
                    </a:lnTo>
                    <a:lnTo>
                      <a:pt x="17" y="34"/>
                    </a:lnTo>
                    <a:lnTo>
                      <a:pt x="20" y="38"/>
                    </a:lnTo>
                    <a:lnTo>
                      <a:pt x="20" y="38"/>
                    </a:lnTo>
                    <a:lnTo>
                      <a:pt x="19" y="40"/>
                    </a:lnTo>
                    <a:lnTo>
                      <a:pt x="16" y="38"/>
                    </a:lnTo>
                    <a:lnTo>
                      <a:pt x="12" y="34"/>
                    </a:lnTo>
                    <a:lnTo>
                      <a:pt x="12" y="34"/>
                    </a:lnTo>
                    <a:lnTo>
                      <a:pt x="9" y="38"/>
                    </a:lnTo>
                    <a:lnTo>
                      <a:pt x="7" y="41"/>
                    </a:lnTo>
                    <a:lnTo>
                      <a:pt x="6" y="44"/>
                    </a:lnTo>
                    <a:lnTo>
                      <a:pt x="6" y="44"/>
                    </a:lnTo>
                    <a:lnTo>
                      <a:pt x="4" y="41"/>
                    </a:lnTo>
                    <a:lnTo>
                      <a:pt x="3" y="40"/>
                    </a:lnTo>
                    <a:lnTo>
                      <a:pt x="2" y="40"/>
                    </a:lnTo>
                    <a:lnTo>
                      <a:pt x="2" y="40"/>
                    </a:lnTo>
                    <a:lnTo>
                      <a:pt x="3" y="24"/>
                    </a:lnTo>
                    <a:lnTo>
                      <a:pt x="2" y="18"/>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îš1îḑê">
                <a:extLst>
                  <a:ext uri="{FF2B5EF4-FFF2-40B4-BE49-F238E27FC236}">
                    <a16:creationId xmlns="" xmlns:a16="http://schemas.microsoft.com/office/drawing/2014/main" id="{773080FF-85BD-48B1-8EA5-F90BBD41ED4D}"/>
                  </a:ext>
                </a:extLst>
              </p:cNvPr>
              <p:cNvSpPr/>
              <p:nvPr/>
            </p:nvSpPr>
            <p:spPr bwMode="auto">
              <a:xfrm>
                <a:off x="1912255" y="2922170"/>
                <a:ext cx="61435" cy="141299"/>
              </a:xfrm>
              <a:custGeom>
                <a:avLst/>
                <a:gdLst>
                  <a:gd name="T0" fmla="*/ 0 w 20"/>
                  <a:gd name="T1" fmla="*/ 13 h 44"/>
                  <a:gd name="T2" fmla="*/ 0 w 20"/>
                  <a:gd name="T3" fmla="*/ 13 h 44"/>
                  <a:gd name="T4" fmla="*/ 0 w 20"/>
                  <a:gd name="T5" fmla="*/ 10 h 44"/>
                  <a:gd name="T6" fmla="*/ 2 w 20"/>
                  <a:gd name="T7" fmla="*/ 7 h 44"/>
                  <a:gd name="T8" fmla="*/ 4 w 20"/>
                  <a:gd name="T9" fmla="*/ 4 h 44"/>
                  <a:gd name="T10" fmla="*/ 4 w 20"/>
                  <a:gd name="T11" fmla="*/ 0 h 44"/>
                  <a:gd name="T12" fmla="*/ 4 w 20"/>
                  <a:gd name="T13" fmla="*/ 0 h 44"/>
                  <a:gd name="T14" fmla="*/ 7 w 20"/>
                  <a:gd name="T15" fmla="*/ 8 h 44"/>
                  <a:gd name="T16" fmla="*/ 7 w 20"/>
                  <a:gd name="T17" fmla="*/ 14 h 44"/>
                  <a:gd name="T18" fmla="*/ 6 w 20"/>
                  <a:gd name="T19" fmla="*/ 18 h 44"/>
                  <a:gd name="T20" fmla="*/ 6 w 20"/>
                  <a:gd name="T21" fmla="*/ 18 h 44"/>
                  <a:gd name="T22" fmla="*/ 9 w 20"/>
                  <a:gd name="T23" fmla="*/ 18 h 44"/>
                  <a:gd name="T24" fmla="*/ 10 w 20"/>
                  <a:gd name="T25" fmla="*/ 18 h 44"/>
                  <a:gd name="T26" fmla="*/ 12 w 20"/>
                  <a:gd name="T27" fmla="*/ 17 h 44"/>
                  <a:gd name="T28" fmla="*/ 13 w 20"/>
                  <a:gd name="T29" fmla="*/ 17 h 44"/>
                  <a:gd name="T30" fmla="*/ 13 w 20"/>
                  <a:gd name="T31" fmla="*/ 17 h 44"/>
                  <a:gd name="T32" fmla="*/ 12 w 20"/>
                  <a:gd name="T33" fmla="*/ 26 h 44"/>
                  <a:gd name="T34" fmla="*/ 10 w 20"/>
                  <a:gd name="T35" fmla="*/ 28 h 44"/>
                  <a:gd name="T36" fmla="*/ 10 w 20"/>
                  <a:gd name="T37" fmla="*/ 33 h 44"/>
                  <a:gd name="T38" fmla="*/ 10 w 20"/>
                  <a:gd name="T39" fmla="*/ 33 h 44"/>
                  <a:gd name="T40" fmla="*/ 13 w 20"/>
                  <a:gd name="T41" fmla="*/ 30 h 44"/>
                  <a:gd name="T42" fmla="*/ 14 w 20"/>
                  <a:gd name="T43" fmla="*/ 27 h 44"/>
                  <a:gd name="T44" fmla="*/ 14 w 20"/>
                  <a:gd name="T45" fmla="*/ 27 h 44"/>
                  <a:gd name="T46" fmla="*/ 17 w 20"/>
                  <a:gd name="T47" fmla="*/ 28 h 44"/>
                  <a:gd name="T48" fmla="*/ 17 w 20"/>
                  <a:gd name="T49" fmla="*/ 31 h 44"/>
                  <a:gd name="T50" fmla="*/ 17 w 20"/>
                  <a:gd name="T51" fmla="*/ 34 h 44"/>
                  <a:gd name="T52" fmla="*/ 20 w 20"/>
                  <a:gd name="T53" fmla="*/ 38 h 44"/>
                  <a:gd name="T54" fmla="*/ 20 w 20"/>
                  <a:gd name="T55" fmla="*/ 38 h 44"/>
                  <a:gd name="T56" fmla="*/ 19 w 20"/>
                  <a:gd name="T57" fmla="*/ 40 h 44"/>
                  <a:gd name="T58" fmla="*/ 16 w 20"/>
                  <a:gd name="T59" fmla="*/ 38 h 44"/>
                  <a:gd name="T60" fmla="*/ 12 w 20"/>
                  <a:gd name="T61" fmla="*/ 34 h 44"/>
                  <a:gd name="T62" fmla="*/ 12 w 20"/>
                  <a:gd name="T63" fmla="*/ 34 h 44"/>
                  <a:gd name="T64" fmla="*/ 9 w 20"/>
                  <a:gd name="T65" fmla="*/ 38 h 44"/>
                  <a:gd name="T66" fmla="*/ 7 w 20"/>
                  <a:gd name="T67" fmla="*/ 41 h 44"/>
                  <a:gd name="T68" fmla="*/ 6 w 20"/>
                  <a:gd name="T69" fmla="*/ 44 h 44"/>
                  <a:gd name="T70" fmla="*/ 6 w 20"/>
                  <a:gd name="T71" fmla="*/ 44 h 44"/>
                  <a:gd name="T72" fmla="*/ 4 w 20"/>
                  <a:gd name="T73" fmla="*/ 41 h 44"/>
                  <a:gd name="T74" fmla="*/ 3 w 20"/>
                  <a:gd name="T75" fmla="*/ 40 h 44"/>
                  <a:gd name="T76" fmla="*/ 2 w 20"/>
                  <a:gd name="T77" fmla="*/ 40 h 44"/>
                  <a:gd name="T78" fmla="*/ 2 w 20"/>
                  <a:gd name="T79" fmla="*/ 40 h 44"/>
                  <a:gd name="T80" fmla="*/ 3 w 20"/>
                  <a:gd name="T81" fmla="*/ 24 h 44"/>
                  <a:gd name="T82" fmla="*/ 2 w 20"/>
                  <a:gd name="T83" fmla="*/ 18 h 44"/>
                  <a:gd name="T84" fmla="*/ 0 w 20"/>
                  <a:gd name="T8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44">
                    <a:moveTo>
                      <a:pt x="0" y="13"/>
                    </a:moveTo>
                    <a:lnTo>
                      <a:pt x="0" y="13"/>
                    </a:lnTo>
                    <a:lnTo>
                      <a:pt x="0" y="10"/>
                    </a:lnTo>
                    <a:lnTo>
                      <a:pt x="2" y="7"/>
                    </a:lnTo>
                    <a:lnTo>
                      <a:pt x="4" y="4"/>
                    </a:lnTo>
                    <a:lnTo>
                      <a:pt x="4" y="0"/>
                    </a:lnTo>
                    <a:lnTo>
                      <a:pt x="4" y="0"/>
                    </a:lnTo>
                    <a:lnTo>
                      <a:pt x="7" y="8"/>
                    </a:lnTo>
                    <a:lnTo>
                      <a:pt x="7" y="14"/>
                    </a:lnTo>
                    <a:lnTo>
                      <a:pt x="6" y="18"/>
                    </a:lnTo>
                    <a:lnTo>
                      <a:pt x="6" y="18"/>
                    </a:lnTo>
                    <a:lnTo>
                      <a:pt x="9" y="18"/>
                    </a:lnTo>
                    <a:lnTo>
                      <a:pt x="10" y="18"/>
                    </a:lnTo>
                    <a:lnTo>
                      <a:pt x="12" y="17"/>
                    </a:lnTo>
                    <a:lnTo>
                      <a:pt x="13" y="17"/>
                    </a:lnTo>
                    <a:lnTo>
                      <a:pt x="13" y="17"/>
                    </a:lnTo>
                    <a:lnTo>
                      <a:pt x="12" y="26"/>
                    </a:lnTo>
                    <a:lnTo>
                      <a:pt x="10" y="28"/>
                    </a:lnTo>
                    <a:lnTo>
                      <a:pt x="10" y="33"/>
                    </a:lnTo>
                    <a:lnTo>
                      <a:pt x="10" y="33"/>
                    </a:lnTo>
                    <a:lnTo>
                      <a:pt x="13" y="30"/>
                    </a:lnTo>
                    <a:lnTo>
                      <a:pt x="14" y="27"/>
                    </a:lnTo>
                    <a:lnTo>
                      <a:pt x="14" y="27"/>
                    </a:lnTo>
                    <a:lnTo>
                      <a:pt x="17" y="28"/>
                    </a:lnTo>
                    <a:lnTo>
                      <a:pt x="17" y="31"/>
                    </a:lnTo>
                    <a:lnTo>
                      <a:pt x="17" y="34"/>
                    </a:lnTo>
                    <a:lnTo>
                      <a:pt x="20" y="38"/>
                    </a:lnTo>
                    <a:lnTo>
                      <a:pt x="20" y="38"/>
                    </a:lnTo>
                    <a:lnTo>
                      <a:pt x="19" y="40"/>
                    </a:lnTo>
                    <a:lnTo>
                      <a:pt x="16" y="38"/>
                    </a:lnTo>
                    <a:lnTo>
                      <a:pt x="12" y="34"/>
                    </a:lnTo>
                    <a:lnTo>
                      <a:pt x="12" y="34"/>
                    </a:lnTo>
                    <a:lnTo>
                      <a:pt x="9" y="38"/>
                    </a:lnTo>
                    <a:lnTo>
                      <a:pt x="7" y="41"/>
                    </a:lnTo>
                    <a:lnTo>
                      <a:pt x="6" y="44"/>
                    </a:lnTo>
                    <a:lnTo>
                      <a:pt x="6" y="44"/>
                    </a:lnTo>
                    <a:lnTo>
                      <a:pt x="4" y="41"/>
                    </a:lnTo>
                    <a:lnTo>
                      <a:pt x="3" y="40"/>
                    </a:lnTo>
                    <a:lnTo>
                      <a:pt x="2" y="40"/>
                    </a:lnTo>
                    <a:lnTo>
                      <a:pt x="2" y="40"/>
                    </a:lnTo>
                    <a:lnTo>
                      <a:pt x="3" y="24"/>
                    </a:lnTo>
                    <a:lnTo>
                      <a:pt x="2" y="18"/>
                    </a:lnTo>
                    <a:lnTo>
                      <a:pt x="0" y="1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iś1ïḍé">
                <a:extLst>
                  <a:ext uri="{FF2B5EF4-FFF2-40B4-BE49-F238E27FC236}">
                    <a16:creationId xmlns="" xmlns:a16="http://schemas.microsoft.com/office/drawing/2014/main" id="{C947972E-F4CB-4FF4-B2CB-56931D8861E9}"/>
                  </a:ext>
                </a:extLst>
              </p:cNvPr>
              <p:cNvSpPr/>
              <p:nvPr/>
            </p:nvSpPr>
            <p:spPr bwMode="auto">
              <a:xfrm>
                <a:off x="3988765" y="2885309"/>
                <a:ext cx="12287" cy="6142"/>
              </a:xfrm>
              <a:custGeom>
                <a:avLst/>
                <a:gdLst>
                  <a:gd name="T0" fmla="*/ 0 w 5"/>
                  <a:gd name="T1" fmla="*/ 2 h 3"/>
                  <a:gd name="T2" fmla="*/ 0 w 5"/>
                  <a:gd name="T3" fmla="*/ 2 h 3"/>
                  <a:gd name="T4" fmla="*/ 2 w 5"/>
                  <a:gd name="T5" fmla="*/ 0 h 3"/>
                  <a:gd name="T6" fmla="*/ 3 w 5"/>
                  <a:gd name="T7" fmla="*/ 0 h 3"/>
                  <a:gd name="T8" fmla="*/ 5 w 5"/>
                  <a:gd name="T9" fmla="*/ 2 h 3"/>
                  <a:gd name="T10" fmla="*/ 3 w 5"/>
                  <a:gd name="T11" fmla="*/ 3 h 3"/>
                  <a:gd name="T12" fmla="*/ 3 w 5"/>
                  <a:gd name="T13" fmla="*/ 3 h 3"/>
                  <a:gd name="T14" fmla="*/ 3 w 5"/>
                  <a:gd name="T15" fmla="*/ 2 h 3"/>
                  <a:gd name="T16" fmla="*/ 2 w 5"/>
                  <a:gd name="T17" fmla="*/ 2 h 3"/>
                  <a:gd name="T18" fmla="*/ 0 w 5"/>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2"/>
                    </a:moveTo>
                    <a:lnTo>
                      <a:pt x="0" y="2"/>
                    </a:lnTo>
                    <a:lnTo>
                      <a:pt x="2" y="0"/>
                    </a:lnTo>
                    <a:lnTo>
                      <a:pt x="3" y="0"/>
                    </a:lnTo>
                    <a:lnTo>
                      <a:pt x="5" y="2"/>
                    </a:lnTo>
                    <a:lnTo>
                      <a:pt x="3" y="3"/>
                    </a:lnTo>
                    <a:lnTo>
                      <a:pt x="3" y="3"/>
                    </a:lnTo>
                    <a:lnTo>
                      <a:pt x="3" y="2"/>
                    </a:lnTo>
                    <a:lnTo>
                      <a:pt x="2"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ïšḷíḋe">
                <a:extLst>
                  <a:ext uri="{FF2B5EF4-FFF2-40B4-BE49-F238E27FC236}">
                    <a16:creationId xmlns="" xmlns:a16="http://schemas.microsoft.com/office/drawing/2014/main" id="{997E341E-B159-4974-A47F-13971D455767}"/>
                  </a:ext>
                </a:extLst>
              </p:cNvPr>
              <p:cNvSpPr/>
              <p:nvPr/>
            </p:nvSpPr>
            <p:spPr bwMode="auto">
              <a:xfrm>
                <a:off x="3988765" y="2885309"/>
                <a:ext cx="12287" cy="6142"/>
              </a:xfrm>
              <a:custGeom>
                <a:avLst/>
                <a:gdLst>
                  <a:gd name="T0" fmla="*/ 0 w 5"/>
                  <a:gd name="T1" fmla="*/ 2 h 3"/>
                  <a:gd name="T2" fmla="*/ 0 w 5"/>
                  <a:gd name="T3" fmla="*/ 2 h 3"/>
                  <a:gd name="T4" fmla="*/ 2 w 5"/>
                  <a:gd name="T5" fmla="*/ 0 h 3"/>
                  <a:gd name="T6" fmla="*/ 3 w 5"/>
                  <a:gd name="T7" fmla="*/ 0 h 3"/>
                  <a:gd name="T8" fmla="*/ 5 w 5"/>
                  <a:gd name="T9" fmla="*/ 2 h 3"/>
                  <a:gd name="T10" fmla="*/ 3 w 5"/>
                  <a:gd name="T11" fmla="*/ 3 h 3"/>
                  <a:gd name="T12" fmla="*/ 3 w 5"/>
                  <a:gd name="T13" fmla="*/ 3 h 3"/>
                  <a:gd name="T14" fmla="*/ 3 w 5"/>
                  <a:gd name="T15" fmla="*/ 2 h 3"/>
                  <a:gd name="T16" fmla="*/ 2 w 5"/>
                  <a:gd name="T17" fmla="*/ 2 h 3"/>
                  <a:gd name="T18" fmla="*/ 0 w 5"/>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2"/>
                    </a:moveTo>
                    <a:lnTo>
                      <a:pt x="0" y="2"/>
                    </a:lnTo>
                    <a:lnTo>
                      <a:pt x="2" y="0"/>
                    </a:lnTo>
                    <a:lnTo>
                      <a:pt x="3" y="0"/>
                    </a:lnTo>
                    <a:lnTo>
                      <a:pt x="5" y="2"/>
                    </a:lnTo>
                    <a:lnTo>
                      <a:pt x="3" y="3"/>
                    </a:lnTo>
                    <a:lnTo>
                      <a:pt x="3" y="3"/>
                    </a:lnTo>
                    <a:lnTo>
                      <a:pt x="3" y="2"/>
                    </a:lnTo>
                    <a:lnTo>
                      <a:pt x="2" y="2"/>
                    </a:lnTo>
                    <a:lnTo>
                      <a:pt x="0"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îṥľïḍè">
                <a:extLst>
                  <a:ext uri="{FF2B5EF4-FFF2-40B4-BE49-F238E27FC236}">
                    <a16:creationId xmlns="" xmlns:a16="http://schemas.microsoft.com/office/drawing/2014/main" id="{73BE2DB3-C98A-40C0-A499-21F65CEE78D8}"/>
                  </a:ext>
                </a:extLst>
              </p:cNvPr>
              <p:cNvSpPr/>
              <p:nvPr/>
            </p:nvSpPr>
            <p:spPr bwMode="auto">
              <a:xfrm>
                <a:off x="4001052" y="2891454"/>
                <a:ext cx="36861" cy="18429"/>
              </a:xfrm>
              <a:custGeom>
                <a:avLst/>
                <a:gdLst>
                  <a:gd name="T0" fmla="*/ 0 w 11"/>
                  <a:gd name="T1" fmla="*/ 0 h 6"/>
                  <a:gd name="T2" fmla="*/ 0 w 11"/>
                  <a:gd name="T3" fmla="*/ 0 h 6"/>
                  <a:gd name="T4" fmla="*/ 4 w 11"/>
                  <a:gd name="T5" fmla="*/ 0 h 6"/>
                  <a:gd name="T6" fmla="*/ 6 w 11"/>
                  <a:gd name="T7" fmla="*/ 0 h 6"/>
                  <a:gd name="T8" fmla="*/ 11 w 11"/>
                  <a:gd name="T9" fmla="*/ 4 h 6"/>
                  <a:gd name="T10" fmla="*/ 11 w 11"/>
                  <a:gd name="T11" fmla="*/ 4 h 6"/>
                  <a:gd name="T12" fmla="*/ 7 w 11"/>
                  <a:gd name="T13" fmla="*/ 6 h 6"/>
                  <a:gd name="T14" fmla="*/ 4 w 11"/>
                  <a:gd name="T15" fmla="*/ 4 h 6"/>
                  <a:gd name="T16" fmla="*/ 0 w 1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0"/>
                    </a:moveTo>
                    <a:lnTo>
                      <a:pt x="0" y="0"/>
                    </a:lnTo>
                    <a:lnTo>
                      <a:pt x="4" y="0"/>
                    </a:lnTo>
                    <a:lnTo>
                      <a:pt x="6" y="0"/>
                    </a:lnTo>
                    <a:lnTo>
                      <a:pt x="11" y="4"/>
                    </a:lnTo>
                    <a:lnTo>
                      <a:pt x="11" y="4"/>
                    </a:lnTo>
                    <a:lnTo>
                      <a:pt x="7" y="6"/>
                    </a:lnTo>
                    <a:lnTo>
                      <a:pt x="4"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iṡļíďe">
                <a:extLst>
                  <a:ext uri="{FF2B5EF4-FFF2-40B4-BE49-F238E27FC236}">
                    <a16:creationId xmlns="" xmlns:a16="http://schemas.microsoft.com/office/drawing/2014/main" id="{9ECFB22F-4569-45BD-B5C3-1036109220C2}"/>
                  </a:ext>
                </a:extLst>
              </p:cNvPr>
              <p:cNvSpPr/>
              <p:nvPr/>
            </p:nvSpPr>
            <p:spPr bwMode="auto">
              <a:xfrm>
                <a:off x="4001052" y="2891454"/>
                <a:ext cx="36861" cy="18429"/>
              </a:xfrm>
              <a:custGeom>
                <a:avLst/>
                <a:gdLst>
                  <a:gd name="T0" fmla="*/ 0 w 11"/>
                  <a:gd name="T1" fmla="*/ 0 h 6"/>
                  <a:gd name="T2" fmla="*/ 0 w 11"/>
                  <a:gd name="T3" fmla="*/ 0 h 6"/>
                  <a:gd name="T4" fmla="*/ 4 w 11"/>
                  <a:gd name="T5" fmla="*/ 0 h 6"/>
                  <a:gd name="T6" fmla="*/ 6 w 11"/>
                  <a:gd name="T7" fmla="*/ 0 h 6"/>
                  <a:gd name="T8" fmla="*/ 11 w 11"/>
                  <a:gd name="T9" fmla="*/ 4 h 6"/>
                  <a:gd name="T10" fmla="*/ 11 w 11"/>
                  <a:gd name="T11" fmla="*/ 4 h 6"/>
                  <a:gd name="T12" fmla="*/ 7 w 11"/>
                  <a:gd name="T13" fmla="*/ 6 h 6"/>
                  <a:gd name="T14" fmla="*/ 4 w 11"/>
                  <a:gd name="T15" fmla="*/ 4 h 6"/>
                  <a:gd name="T16" fmla="*/ 0 w 1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0"/>
                    </a:moveTo>
                    <a:lnTo>
                      <a:pt x="0" y="0"/>
                    </a:lnTo>
                    <a:lnTo>
                      <a:pt x="4" y="0"/>
                    </a:lnTo>
                    <a:lnTo>
                      <a:pt x="6" y="0"/>
                    </a:lnTo>
                    <a:lnTo>
                      <a:pt x="11" y="4"/>
                    </a:lnTo>
                    <a:lnTo>
                      <a:pt x="11" y="4"/>
                    </a:lnTo>
                    <a:lnTo>
                      <a:pt x="7" y="6"/>
                    </a:lnTo>
                    <a:lnTo>
                      <a:pt x="4" y="4"/>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iśľîḍe">
                <a:extLst>
                  <a:ext uri="{FF2B5EF4-FFF2-40B4-BE49-F238E27FC236}">
                    <a16:creationId xmlns="" xmlns:a16="http://schemas.microsoft.com/office/drawing/2014/main" id="{5C645A2C-C0F3-4ECF-AE17-FCDC024570F4}"/>
                  </a:ext>
                </a:extLst>
              </p:cNvPr>
              <p:cNvSpPr/>
              <p:nvPr/>
            </p:nvSpPr>
            <p:spPr bwMode="auto">
              <a:xfrm>
                <a:off x="3964192" y="2983605"/>
                <a:ext cx="6145" cy="18429"/>
              </a:xfrm>
              <a:custGeom>
                <a:avLst/>
                <a:gdLst>
                  <a:gd name="T0" fmla="*/ 2 w 3"/>
                  <a:gd name="T1" fmla="*/ 0 h 6"/>
                  <a:gd name="T2" fmla="*/ 2 w 3"/>
                  <a:gd name="T3" fmla="*/ 0 h 6"/>
                  <a:gd name="T4" fmla="*/ 2 w 3"/>
                  <a:gd name="T5" fmla="*/ 0 h 6"/>
                  <a:gd name="T6" fmla="*/ 2 w 3"/>
                  <a:gd name="T7" fmla="*/ 1 h 6"/>
                  <a:gd name="T8" fmla="*/ 2 w 3"/>
                  <a:gd name="T9" fmla="*/ 4 h 6"/>
                  <a:gd name="T10" fmla="*/ 2 w 3"/>
                  <a:gd name="T11" fmla="*/ 6 h 6"/>
                  <a:gd name="T12" fmla="*/ 3 w 3"/>
                  <a:gd name="T13" fmla="*/ 6 h 6"/>
                  <a:gd name="T14" fmla="*/ 3 w 3"/>
                  <a:gd name="T15" fmla="*/ 6 h 6"/>
                  <a:gd name="T16" fmla="*/ 0 w 3"/>
                  <a:gd name="T17" fmla="*/ 6 h 6"/>
                  <a:gd name="T18" fmla="*/ 0 w 3"/>
                  <a:gd name="T19" fmla="*/ 4 h 6"/>
                  <a:gd name="T20" fmla="*/ 2 w 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2" y="0"/>
                    </a:moveTo>
                    <a:lnTo>
                      <a:pt x="2" y="0"/>
                    </a:lnTo>
                    <a:lnTo>
                      <a:pt x="2" y="0"/>
                    </a:lnTo>
                    <a:lnTo>
                      <a:pt x="2" y="1"/>
                    </a:lnTo>
                    <a:lnTo>
                      <a:pt x="2" y="4"/>
                    </a:lnTo>
                    <a:lnTo>
                      <a:pt x="2" y="6"/>
                    </a:lnTo>
                    <a:lnTo>
                      <a:pt x="3" y="6"/>
                    </a:lnTo>
                    <a:lnTo>
                      <a:pt x="3" y="6"/>
                    </a:lnTo>
                    <a:lnTo>
                      <a:pt x="0" y="6"/>
                    </a:lnTo>
                    <a:lnTo>
                      <a:pt x="0"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í$ļíďé">
                <a:extLst>
                  <a:ext uri="{FF2B5EF4-FFF2-40B4-BE49-F238E27FC236}">
                    <a16:creationId xmlns="" xmlns:a16="http://schemas.microsoft.com/office/drawing/2014/main" id="{6F46D4B1-4089-4EC3-A592-C42C0C56A1D8}"/>
                  </a:ext>
                </a:extLst>
              </p:cNvPr>
              <p:cNvSpPr/>
              <p:nvPr/>
            </p:nvSpPr>
            <p:spPr bwMode="auto">
              <a:xfrm>
                <a:off x="3964192" y="2983605"/>
                <a:ext cx="6145" cy="18429"/>
              </a:xfrm>
              <a:custGeom>
                <a:avLst/>
                <a:gdLst>
                  <a:gd name="T0" fmla="*/ 2 w 3"/>
                  <a:gd name="T1" fmla="*/ 0 h 6"/>
                  <a:gd name="T2" fmla="*/ 2 w 3"/>
                  <a:gd name="T3" fmla="*/ 0 h 6"/>
                  <a:gd name="T4" fmla="*/ 2 w 3"/>
                  <a:gd name="T5" fmla="*/ 0 h 6"/>
                  <a:gd name="T6" fmla="*/ 2 w 3"/>
                  <a:gd name="T7" fmla="*/ 1 h 6"/>
                  <a:gd name="T8" fmla="*/ 2 w 3"/>
                  <a:gd name="T9" fmla="*/ 4 h 6"/>
                  <a:gd name="T10" fmla="*/ 2 w 3"/>
                  <a:gd name="T11" fmla="*/ 6 h 6"/>
                  <a:gd name="T12" fmla="*/ 3 w 3"/>
                  <a:gd name="T13" fmla="*/ 6 h 6"/>
                  <a:gd name="T14" fmla="*/ 3 w 3"/>
                  <a:gd name="T15" fmla="*/ 6 h 6"/>
                  <a:gd name="T16" fmla="*/ 0 w 3"/>
                  <a:gd name="T17" fmla="*/ 6 h 6"/>
                  <a:gd name="T18" fmla="*/ 0 w 3"/>
                  <a:gd name="T19" fmla="*/ 4 h 6"/>
                  <a:gd name="T20" fmla="*/ 2 w 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2" y="0"/>
                    </a:moveTo>
                    <a:lnTo>
                      <a:pt x="2" y="0"/>
                    </a:lnTo>
                    <a:lnTo>
                      <a:pt x="2" y="0"/>
                    </a:lnTo>
                    <a:lnTo>
                      <a:pt x="2" y="1"/>
                    </a:lnTo>
                    <a:lnTo>
                      <a:pt x="2" y="4"/>
                    </a:lnTo>
                    <a:lnTo>
                      <a:pt x="2" y="6"/>
                    </a:lnTo>
                    <a:lnTo>
                      <a:pt x="3" y="6"/>
                    </a:lnTo>
                    <a:lnTo>
                      <a:pt x="3" y="6"/>
                    </a:lnTo>
                    <a:lnTo>
                      <a:pt x="0" y="6"/>
                    </a:lnTo>
                    <a:lnTo>
                      <a:pt x="0" y="4"/>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ïşḷíďê">
                <a:extLst>
                  <a:ext uri="{FF2B5EF4-FFF2-40B4-BE49-F238E27FC236}">
                    <a16:creationId xmlns="" xmlns:a16="http://schemas.microsoft.com/office/drawing/2014/main" id="{E95A9E07-671D-469D-AC0E-13FB6872C6E7}"/>
                  </a:ext>
                </a:extLst>
              </p:cNvPr>
              <p:cNvSpPr/>
              <p:nvPr/>
            </p:nvSpPr>
            <p:spPr bwMode="auto">
              <a:xfrm>
                <a:off x="3970338" y="3002038"/>
                <a:ext cx="18433" cy="12287"/>
              </a:xfrm>
              <a:custGeom>
                <a:avLst/>
                <a:gdLst>
                  <a:gd name="T0" fmla="*/ 0 w 5"/>
                  <a:gd name="T1" fmla="*/ 3 h 6"/>
                  <a:gd name="T2" fmla="*/ 0 w 5"/>
                  <a:gd name="T3" fmla="*/ 3 h 6"/>
                  <a:gd name="T4" fmla="*/ 2 w 5"/>
                  <a:gd name="T5" fmla="*/ 2 h 6"/>
                  <a:gd name="T6" fmla="*/ 5 w 5"/>
                  <a:gd name="T7" fmla="*/ 0 h 6"/>
                  <a:gd name="T8" fmla="*/ 5 w 5"/>
                  <a:gd name="T9" fmla="*/ 0 h 6"/>
                  <a:gd name="T10" fmla="*/ 4 w 5"/>
                  <a:gd name="T11" fmla="*/ 3 h 6"/>
                  <a:gd name="T12" fmla="*/ 1 w 5"/>
                  <a:gd name="T13" fmla="*/ 6 h 6"/>
                  <a:gd name="T14" fmla="*/ 1 w 5"/>
                  <a:gd name="T15" fmla="*/ 6 h 6"/>
                  <a:gd name="T16" fmla="*/ 1 w 5"/>
                  <a:gd name="T17" fmla="*/ 4 h 6"/>
                  <a:gd name="T18" fmla="*/ 0 w 5"/>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3"/>
                    </a:moveTo>
                    <a:lnTo>
                      <a:pt x="0" y="3"/>
                    </a:lnTo>
                    <a:lnTo>
                      <a:pt x="2" y="2"/>
                    </a:lnTo>
                    <a:lnTo>
                      <a:pt x="5" y="0"/>
                    </a:lnTo>
                    <a:lnTo>
                      <a:pt x="5" y="0"/>
                    </a:lnTo>
                    <a:lnTo>
                      <a:pt x="4" y="3"/>
                    </a:lnTo>
                    <a:lnTo>
                      <a:pt x="1" y="6"/>
                    </a:lnTo>
                    <a:lnTo>
                      <a:pt x="1" y="6"/>
                    </a:lnTo>
                    <a:lnTo>
                      <a:pt x="1" y="4"/>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îṧľiḍe">
                <a:extLst>
                  <a:ext uri="{FF2B5EF4-FFF2-40B4-BE49-F238E27FC236}">
                    <a16:creationId xmlns="" xmlns:a16="http://schemas.microsoft.com/office/drawing/2014/main" id="{729BEB08-E1DF-45E5-A6FC-DC5BB9B5F947}"/>
                  </a:ext>
                </a:extLst>
              </p:cNvPr>
              <p:cNvSpPr/>
              <p:nvPr/>
            </p:nvSpPr>
            <p:spPr bwMode="auto">
              <a:xfrm>
                <a:off x="3970338" y="3002038"/>
                <a:ext cx="18433" cy="12287"/>
              </a:xfrm>
              <a:custGeom>
                <a:avLst/>
                <a:gdLst>
                  <a:gd name="T0" fmla="*/ 0 w 5"/>
                  <a:gd name="T1" fmla="*/ 3 h 6"/>
                  <a:gd name="T2" fmla="*/ 0 w 5"/>
                  <a:gd name="T3" fmla="*/ 3 h 6"/>
                  <a:gd name="T4" fmla="*/ 2 w 5"/>
                  <a:gd name="T5" fmla="*/ 2 h 6"/>
                  <a:gd name="T6" fmla="*/ 5 w 5"/>
                  <a:gd name="T7" fmla="*/ 0 h 6"/>
                  <a:gd name="T8" fmla="*/ 5 w 5"/>
                  <a:gd name="T9" fmla="*/ 0 h 6"/>
                  <a:gd name="T10" fmla="*/ 4 w 5"/>
                  <a:gd name="T11" fmla="*/ 3 h 6"/>
                  <a:gd name="T12" fmla="*/ 1 w 5"/>
                  <a:gd name="T13" fmla="*/ 6 h 6"/>
                  <a:gd name="T14" fmla="*/ 1 w 5"/>
                  <a:gd name="T15" fmla="*/ 6 h 6"/>
                  <a:gd name="T16" fmla="*/ 1 w 5"/>
                  <a:gd name="T17" fmla="*/ 4 h 6"/>
                  <a:gd name="T18" fmla="*/ 0 w 5"/>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3"/>
                    </a:moveTo>
                    <a:lnTo>
                      <a:pt x="0" y="3"/>
                    </a:lnTo>
                    <a:lnTo>
                      <a:pt x="2" y="2"/>
                    </a:lnTo>
                    <a:lnTo>
                      <a:pt x="5" y="0"/>
                    </a:lnTo>
                    <a:lnTo>
                      <a:pt x="5" y="0"/>
                    </a:lnTo>
                    <a:lnTo>
                      <a:pt x="4" y="3"/>
                    </a:lnTo>
                    <a:lnTo>
                      <a:pt x="1" y="6"/>
                    </a:lnTo>
                    <a:lnTo>
                      <a:pt x="1" y="6"/>
                    </a:lnTo>
                    <a:lnTo>
                      <a:pt x="1" y="4"/>
                    </a:lnTo>
                    <a:lnTo>
                      <a:pt x="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îṣľîḑe">
                <a:extLst>
                  <a:ext uri="{FF2B5EF4-FFF2-40B4-BE49-F238E27FC236}">
                    <a16:creationId xmlns="" xmlns:a16="http://schemas.microsoft.com/office/drawing/2014/main" id="{7B72B21F-E3AF-484F-BB91-7AD79E7A613B}"/>
                  </a:ext>
                </a:extLst>
              </p:cNvPr>
              <p:cNvSpPr/>
              <p:nvPr/>
            </p:nvSpPr>
            <p:spPr bwMode="auto">
              <a:xfrm>
                <a:off x="4050202" y="2909883"/>
                <a:ext cx="30720" cy="30716"/>
              </a:xfrm>
              <a:custGeom>
                <a:avLst/>
                <a:gdLst>
                  <a:gd name="T0" fmla="*/ 3 w 8"/>
                  <a:gd name="T1" fmla="*/ 0 h 10"/>
                  <a:gd name="T2" fmla="*/ 3 w 8"/>
                  <a:gd name="T3" fmla="*/ 0 h 10"/>
                  <a:gd name="T4" fmla="*/ 3 w 8"/>
                  <a:gd name="T5" fmla="*/ 4 h 10"/>
                  <a:gd name="T6" fmla="*/ 4 w 8"/>
                  <a:gd name="T7" fmla="*/ 5 h 10"/>
                  <a:gd name="T8" fmla="*/ 4 w 8"/>
                  <a:gd name="T9" fmla="*/ 5 h 10"/>
                  <a:gd name="T10" fmla="*/ 8 w 8"/>
                  <a:gd name="T11" fmla="*/ 10 h 10"/>
                  <a:gd name="T12" fmla="*/ 8 w 8"/>
                  <a:gd name="T13" fmla="*/ 10 h 10"/>
                  <a:gd name="T14" fmla="*/ 4 w 8"/>
                  <a:gd name="T15" fmla="*/ 10 h 10"/>
                  <a:gd name="T16" fmla="*/ 1 w 8"/>
                  <a:gd name="T17" fmla="*/ 8 h 10"/>
                  <a:gd name="T18" fmla="*/ 1 w 8"/>
                  <a:gd name="T19" fmla="*/ 8 h 10"/>
                  <a:gd name="T20" fmla="*/ 0 w 8"/>
                  <a:gd name="T21" fmla="*/ 8 h 10"/>
                  <a:gd name="T22" fmla="*/ 0 w 8"/>
                  <a:gd name="T23" fmla="*/ 5 h 10"/>
                  <a:gd name="T24" fmla="*/ 3 w 8"/>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0">
                    <a:moveTo>
                      <a:pt x="3" y="0"/>
                    </a:moveTo>
                    <a:lnTo>
                      <a:pt x="3" y="0"/>
                    </a:lnTo>
                    <a:lnTo>
                      <a:pt x="3" y="4"/>
                    </a:lnTo>
                    <a:lnTo>
                      <a:pt x="4" y="5"/>
                    </a:lnTo>
                    <a:lnTo>
                      <a:pt x="4" y="5"/>
                    </a:lnTo>
                    <a:lnTo>
                      <a:pt x="8" y="10"/>
                    </a:lnTo>
                    <a:lnTo>
                      <a:pt x="8" y="10"/>
                    </a:lnTo>
                    <a:lnTo>
                      <a:pt x="4" y="10"/>
                    </a:lnTo>
                    <a:lnTo>
                      <a:pt x="1" y="8"/>
                    </a:lnTo>
                    <a:lnTo>
                      <a:pt x="1" y="8"/>
                    </a:lnTo>
                    <a:lnTo>
                      <a:pt x="0" y="8"/>
                    </a:lnTo>
                    <a:lnTo>
                      <a:pt x="0" y="5"/>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íṣľïďe">
                <a:extLst>
                  <a:ext uri="{FF2B5EF4-FFF2-40B4-BE49-F238E27FC236}">
                    <a16:creationId xmlns="" xmlns:a16="http://schemas.microsoft.com/office/drawing/2014/main" id="{581A6B83-549E-4A8B-9736-7C838AA8E776}"/>
                  </a:ext>
                </a:extLst>
              </p:cNvPr>
              <p:cNvSpPr/>
              <p:nvPr/>
            </p:nvSpPr>
            <p:spPr bwMode="auto">
              <a:xfrm>
                <a:off x="4050202" y="2909883"/>
                <a:ext cx="30720" cy="30716"/>
              </a:xfrm>
              <a:custGeom>
                <a:avLst/>
                <a:gdLst>
                  <a:gd name="T0" fmla="*/ 3 w 8"/>
                  <a:gd name="T1" fmla="*/ 0 h 10"/>
                  <a:gd name="T2" fmla="*/ 3 w 8"/>
                  <a:gd name="T3" fmla="*/ 0 h 10"/>
                  <a:gd name="T4" fmla="*/ 3 w 8"/>
                  <a:gd name="T5" fmla="*/ 4 h 10"/>
                  <a:gd name="T6" fmla="*/ 4 w 8"/>
                  <a:gd name="T7" fmla="*/ 5 h 10"/>
                  <a:gd name="T8" fmla="*/ 4 w 8"/>
                  <a:gd name="T9" fmla="*/ 5 h 10"/>
                  <a:gd name="T10" fmla="*/ 8 w 8"/>
                  <a:gd name="T11" fmla="*/ 10 h 10"/>
                  <a:gd name="T12" fmla="*/ 8 w 8"/>
                  <a:gd name="T13" fmla="*/ 10 h 10"/>
                  <a:gd name="T14" fmla="*/ 4 w 8"/>
                  <a:gd name="T15" fmla="*/ 10 h 10"/>
                  <a:gd name="T16" fmla="*/ 1 w 8"/>
                  <a:gd name="T17" fmla="*/ 8 h 10"/>
                  <a:gd name="T18" fmla="*/ 1 w 8"/>
                  <a:gd name="T19" fmla="*/ 8 h 10"/>
                  <a:gd name="T20" fmla="*/ 0 w 8"/>
                  <a:gd name="T21" fmla="*/ 8 h 10"/>
                  <a:gd name="T22" fmla="*/ 0 w 8"/>
                  <a:gd name="T23" fmla="*/ 5 h 10"/>
                  <a:gd name="T24" fmla="*/ 3 w 8"/>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0">
                    <a:moveTo>
                      <a:pt x="3" y="0"/>
                    </a:moveTo>
                    <a:lnTo>
                      <a:pt x="3" y="0"/>
                    </a:lnTo>
                    <a:lnTo>
                      <a:pt x="3" y="4"/>
                    </a:lnTo>
                    <a:lnTo>
                      <a:pt x="4" y="5"/>
                    </a:lnTo>
                    <a:lnTo>
                      <a:pt x="4" y="5"/>
                    </a:lnTo>
                    <a:lnTo>
                      <a:pt x="8" y="10"/>
                    </a:lnTo>
                    <a:lnTo>
                      <a:pt x="8" y="10"/>
                    </a:lnTo>
                    <a:lnTo>
                      <a:pt x="4" y="10"/>
                    </a:lnTo>
                    <a:lnTo>
                      <a:pt x="1" y="8"/>
                    </a:lnTo>
                    <a:lnTo>
                      <a:pt x="1" y="8"/>
                    </a:lnTo>
                    <a:lnTo>
                      <a:pt x="0" y="8"/>
                    </a:lnTo>
                    <a:lnTo>
                      <a:pt x="0" y="5"/>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íśļîdê">
                <a:extLst>
                  <a:ext uri="{FF2B5EF4-FFF2-40B4-BE49-F238E27FC236}">
                    <a16:creationId xmlns="" xmlns:a16="http://schemas.microsoft.com/office/drawing/2014/main" id="{DC8D44C7-F022-45F3-954D-CEC6213E65F0}"/>
                  </a:ext>
                </a:extLst>
              </p:cNvPr>
              <p:cNvSpPr/>
              <p:nvPr/>
            </p:nvSpPr>
            <p:spPr bwMode="auto">
              <a:xfrm>
                <a:off x="3546432" y="344437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îṡḷïďé">
                <a:extLst>
                  <a:ext uri="{FF2B5EF4-FFF2-40B4-BE49-F238E27FC236}">
                    <a16:creationId xmlns="" xmlns:a16="http://schemas.microsoft.com/office/drawing/2014/main" id="{9103C43B-3F0F-4B7C-BEFF-38DC96B6FC32}"/>
                  </a:ext>
                </a:extLst>
              </p:cNvPr>
              <p:cNvSpPr/>
              <p:nvPr/>
            </p:nvSpPr>
            <p:spPr bwMode="auto">
              <a:xfrm>
                <a:off x="3546432" y="344437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ïŝľîḓe">
                <a:extLst>
                  <a:ext uri="{FF2B5EF4-FFF2-40B4-BE49-F238E27FC236}">
                    <a16:creationId xmlns="" xmlns:a16="http://schemas.microsoft.com/office/drawing/2014/main" id="{72B2D260-7F8C-40C5-9FE9-B5EE2081C5EE}"/>
                  </a:ext>
                </a:extLst>
              </p:cNvPr>
              <p:cNvSpPr/>
              <p:nvPr/>
            </p:nvSpPr>
            <p:spPr bwMode="auto">
              <a:xfrm>
                <a:off x="4228366" y="2830020"/>
                <a:ext cx="24574" cy="12287"/>
              </a:xfrm>
              <a:custGeom>
                <a:avLst/>
                <a:gdLst>
                  <a:gd name="T0" fmla="*/ 0 w 8"/>
                  <a:gd name="T1" fmla="*/ 1 h 4"/>
                  <a:gd name="T2" fmla="*/ 0 w 8"/>
                  <a:gd name="T3" fmla="*/ 1 h 4"/>
                  <a:gd name="T4" fmla="*/ 4 w 8"/>
                  <a:gd name="T5" fmla="*/ 0 h 4"/>
                  <a:gd name="T6" fmla="*/ 5 w 8"/>
                  <a:gd name="T7" fmla="*/ 0 h 4"/>
                  <a:gd name="T8" fmla="*/ 8 w 8"/>
                  <a:gd name="T9" fmla="*/ 1 h 4"/>
                  <a:gd name="T10" fmla="*/ 8 w 8"/>
                  <a:gd name="T11" fmla="*/ 4 h 4"/>
                  <a:gd name="T12" fmla="*/ 8 w 8"/>
                  <a:gd name="T13" fmla="*/ 4 h 4"/>
                  <a:gd name="T14" fmla="*/ 5 w 8"/>
                  <a:gd name="T15" fmla="*/ 4 h 4"/>
                  <a:gd name="T16" fmla="*/ 4 w 8"/>
                  <a:gd name="T17" fmla="*/ 2 h 4"/>
                  <a:gd name="T18" fmla="*/ 3 w 8"/>
                  <a:gd name="T19" fmla="*/ 1 h 4"/>
                  <a:gd name="T20" fmla="*/ 0 w 8"/>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0" y="1"/>
                    </a:moveTo>
                    <a:lnTo>
                      <a:pt x="0" y="1"/>
                    </a:lnTo>
                    <a:lnTo>
                      <a:pt x="4" y="0"/>
                    </a:lnTo>
                    <a:lnTo>
                      <a:pt x="5" y="0"/>
                    </a:lnTo>
                    <a:lnTo>
                      <a:pt x="8" y="1"/>
                    </a:lnTo>
                    <a:lnTo>
                      <a:pt x="8" y="4"/>
                    </a:lnTo>
                    <a:lnTo>
                      <a:pt x="8" y="4"/>
                    </a:lnTo>
                    <a:lnTo>
                      <a:pt x="5" y="4"/>
                    </a:lnTo>
                    <a:lnTo>
                      <a:pt x="4" y="2"/>
                    </a:lnTo>
                    <a:lnTo>
                      <a:pt x="3"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îṧḷiďê">
                <a:extLst>
                  <a:ext uri="{FF2B5EF4-FFF2-40B4-BE49-F238E27FC236}">
                    <a16:creationId xmlns="" xmlns:a16="http://schemas.microsoft.com/office/drawing/2014/main" id="{913B4697-B62E-4749-8AE0-0A53524E6D28}"/>
                  </a:ext>
                </a:extLst>
              </p:cNvPr>
              <p:cNvSpPr/>
              <p:nvPr/>
            </p:nvSpPr>
            <p:spPr bwMode="auto">
              <a:xfrm>
                <a:off x="4228366" y="2830020"/>
                <a:ext cx="24574" cy="12287"/>
              </a:xfrm>
              <a:custGeom>
                <a:avLst/>
                <a:gdLst>
                  <a:gd name="T0" fmla="*/ 0 w 8"/>
                  <a:gd name="T1" fmla="*/ 1 h 4"/>
                  <a:gd name="T2" fmla="*/ 0 w 8"/>
                  <a:gd name="T3" fmla="*/ 1 h 4"/>
                  <a:gd name="T4" fmla="*/ 4 w 8"/>
                  <a:gd name="T5" fmla="*/ 0 h 4"/>
                  <a:gd name="T6" fmla="*/ 5 w 8"/>
                  <a:gd name="T7" fmla="*/ 0 h 4"/>
                  <a:gd name="T8" fmla="*/ 8 w 8"/>
                  <a:gd name="T9" fmla="*/ 1 h 4"/>
                  <a:gd name="T10" fmla="*/ 8 w 8"/>
                  <a:gd name="T11" fmla="*/ 4 h 4"/>
                  <a:gd name="T12" fmla="*/ 8 w 8"/>
                  <a:gd name="T13" fmla="*/ 4 h 4"/>
                  <a:gd name="T14" fmla="*/ 5 w 8"/>
                  <a:gd name="T15" fmla="*/ 4 h 4"/>
                  <a:gd name="T16" fmla="*/ 4 w 8"/>
                  <a:gd name="T17" fmla="*/ 2 h 4"/>
                  <a:gd name="T18" fmla="*/ 3 w 8"/>
                  <a:gd name="T19" fmla="*/ 1 h 4"/>
                  <a:gd name="T20" fmla="*/ 0 w 8"/>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0" y="1"/>
                    </a:moveTo>
                    <a:lnTo>
                      <a:pt x="0" y="1"/>
                    </a:lnTo>
                    <a:lnTo>
                      <a:pt x="4" y="0"/>
                    </a:lnTo>
                    <a:lnTo>
                      <a:pt x="5" y="0"/>
                    </a:lnTo>
                    <a:lnTo>
                      <a:pt x="8" y="1"/>
                    </a:lnTo>
                    <a:lnTo>
                      <a:pt x="8" y="4"/>
                    </a:lnTo>
                    <a:lnTo>
                      <a:pt x="8" y="4"/>
                    </a:lnTo>
                    <a:lnTo>
                      <a:pt x="5" y="4"/>
                    </a:lnTo>
                    <a:lnTo>
                      <a:pt x="4" y="2"/>
                    </a:lnTo>
                    <a:lnTo>
                      <a:pt x="3" y="1"/>
                    </a:lnTo>
                    <a:lnTo>
                      <a:pt x="0"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ïṧļíďè">
                <a:extLst>
                  <a:ext uri="{FF2B5EF4-FFF2-40B4-BE49-F238E27FC236}">
                    <a16:creationId xmlns="" xmlns:a16="http://schemas.microsoft.com/office/drawing/2014/main" id="{432CECF7-28B4-492C-A35A-26020A83BE24}"/>
                  </a:ext>
                </a:extLst>
              </p:cNvPr>
              <p:cNvSpPr/>
              <p:nvPr/>
            </p:nvSpPr>
            <p:spPr bwMode="auto">
              <a:xfrm>
                <a:off x="4136211" y="2916028"/>
                <a:ext cx="18433" cy="18429"/>
              </a:xfrm>
              <a:custGeom>
                <a:avLst/>
                <a:gdLst>
                  <a:gd name="T0" fmla="*/ 1 w 5"/>
                  <a:gd name="T1" fmla="*/ 2 h 6"/>
                  <a:gd name="T2" fmla="*/ 1 w 5"/>
                  <a:gd name="T3" fmla="*/ 2 h 6"/>
                  <a:gd name="T4" fmla="*/ 4 w 5"/>
                  <a:gd name="T5" fmla="*/ 2 h 6"/>
                  <a:gd name="T6" fmla="*/ 4 w 5"/>
                  <a:gd name="T7" fmla="*/ 0 h 6"/>
                  <a:gd name="T8" fmla="*/ 4 w 5"/>
                  <a:gd name="T9" fmla="*/ 0 h 6"/>
                  <a:gd name="T10" fmla="*/ 5 w 5"/>
                  <a:gd name="T11" fmla="*/ 0 h 6"/>
                  <a:gd name="T12" fmla="*/ 5 w 5"/>
                  <a:gd name="T13" fmla="*/ 2 h 6"/>
                  <a:gd name="T14" fmla="*/ 3 w 5"/>
                  <a:gd name="T15" fmla="*/ 6 h 6"/>
                  <a:gd name="T16" fmla="*/ 3 w 5"/>
                  <a:gd name="T17" fmla="*/ 6 h 6"/>
                  <a:gd name="T18" fmla="*/ 1 w 5"/>
                  <a:gd name="T19" fmla="*/ 6 h 6"/>
                  <a:gd name="T20" fmla="*/ 0 w 5"/>
                  <a:gd name="T21" fmla="*/ 4 h 6"/>
                  <a:gd name="T22" fmla="*/ 0 w 5"/>
                  <a:gd name="T23" fmla="*/ 4 h 6"/>
                  <a:gd name="T24" fmla="*/ 1 w 5"/>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1" y="2"/>
                    </a:moveTo>
                    <a:lnTo>
                      <a:pt x="1" y="2"/>
                    </a:lnTo>
                    <a:lnTo>
                      <a:pt x="4" y="2"/>
                    </a:lnTo>
                    <a:lnTo>
                      <a:pt x="4" y="0"/>
                    </a:lnTo>
                    <a:lnTo>
                      <a:pt x="4" y="0"/>
                    </a:lnTo>
                    <a:lnTo>
                      <a:pt x="5" y="0"/>
                    </a:lnTo>
                    <a:lnTo>
                      <a:pt x="5" y="2"/>
                    </a:lnTo>
                    <a:lnTo>
                      <a:pt x="3" y="6"/>
                    </a:lnTo>
                    <a:lnTo>
                      <a:pt x="3" y="6"/>
                    </a:lnTo>
                    <a:lnTo>
                      <a:pt x="1" y="6"/>
                    </a:lnTo>
                    <a:lnTo>
                      <a:pt x="0" y="4"/>
                    </a:lnTo>
                    <a:lnTo>
                      <a:pt x="0" y="4"/>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íS1îdé">
                <a:extLst>
                  <a:ext uri="{FF2B5EF4-FFF2-40B4-BE49-F238E27FC236}">
                    <a16:creationId xmlns="" xmlns:a16="http://schemas.microsoft.com/office/drawing/2014/main" id="{A0F92512-48DE-422A-9CFE-55CCC727D62C}"/>
                  </a:ext>
                </a:extLst>
              </p:cNvPr>
              <p:cNvSpPr/>
              <p:nvPr/>
            </p:nvSpPr>
            <p:spPr bwMode="auto">
              <a:xfrm>
                <a:off x="4136211" y="2916028"/>
                <a:ext cx="18433" cy="18429"/>
              </a:xfrm>
              <a:custGeom>
                <a:avLst/>
                <a:gdLst>
                  <a:gd name="T0" fmla="*/ 1 w 5"/>
                  <a:gd name="T1" fmla="*/ 2 h 6"/>
                  <a:gd name="T2" fmla="*/ 1 w 5"/>
                  <a:gd name="T3" fmla="*/ 2 h 6"/>
                  <a:gd name="T4" fmla="*/ 4 w 5"/>
                  <a:gd name="T5" fmla="*/ 2 h 6"/>
                  <a:gd name="T6" fmla="*/ 4 w 5"/>
                  <a:gd name="T7" fmla="*/ 0 h 6"/>
                  <a:gd name="T8" fmla="*/ 4 w 5"/>
                  <a:gd name="T9" fmla="*/ 0 h 6"/>
                  <a:gd name="T10" fmla="*/ 5 w 5"/>
                  <a:gd name="T11" fmla="*/ 0 h 6"/>
                  <a:gd name="T12" fmla="*/ 5 w 5"/>
                  <a:gd name="T13" fmla="*/ 2 h 6"/>
                  <a:gd name="T14" fmla="*/ 3 w 5"/>
                  <a:gd name="T15" fmla="*/ 6 h 6"/>
                  <a:gd name="T16" fmla="*/ 3 w 5"/>
                  <a:gd name="T17" fmla="*/ 6 h 6"/>
                  <a:gd name="T18" fmla="*/ 1 w 5"/>
                  <a:gd name="T19" fmla="*/ 6 h 6"/>
                  <a:gd name="T20" fmla="*/ 0 w 5"/>
                  <a:gd name="T21" fmla="*/ 4 h 6"/>
                  <a:gd name="T22" fmla="*/ 0 w 5"/>
                  <a:gd name="T23" fmla="*/ 4 h 6"/>
                  <a:gd name="T24" fmla="*/ 1 w 5"/>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1" y="2"/>
                    </a:moveTo>
                    <a:lnTo>
                      <a:pt x="1" y="2"/>
                    </a:lnTo>
                    <a:lnTo>
                      <a:pt x="4" y="2"/>
                    </a:lnTo>
                    <a:lnTo>
                      <a:pt x="4" y="0"/>
                    </a:lnTo>
                    <a:lnTo>
                      <a:pt x="4" y="0"/>
                    </a:lnTo>
                    <a:lnTo>
                      <a:pt x="5" y="0"/>
                    </a:lnTo>
                    <a:lnTo>
                      <a:pt x="5" y="2"/>
                    </a:lnTo>
                    <a:lnTo>
                      <a:pt x="3" y="6"/>
                    </a:lnTo>
                    <a:lnTo>
                      <a:pt x="3" y="6"/>
                    </a:lnTo>
                    <a:lnTo>
                      <a:pt x="1" y="6"/>
                    </a:lnTo>
                    <a:lnTo>
                      <a:pt x="0" y="4"/>
                    </a:lnTo>
                    <a:lnTo>
                      <a:pt x="0" y="4"/>
                    </a:lnTo>
                    <a:lnTo>
                      <a:pt x="1"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íSḷíḑe">
                <a:extLst>
                  <a:ext uri="{FF2B5EF4-FFF2-40B4-BE49-F238E27FC236}">
                    <a16:creationId xmlns="" xmlns:a16="http://schemas.microsoft.com/office/drawing/2014/main" id="{5696965C-75BE-41FC-B622-3CEAA7D5B865}"/>
                  </a:ext>
                </a:extLst>
              </p:cNvPr>
              <p:cNvSpPr/>
              <p:nvPr/>
            </p:nvSpPr>
            <p:spPr bwMode="auto">
              <a:xfrm>
                <a:off x="4302089" y="2830020"/>
                <a:ext cx="12287" cy="18429"/>
              </a:xfrm>
              <a:custGeom>
                <a:avLst/>
                <a:gdLst>
                  <a:gd name="T0" fmla="*/ 0 w 4"/>
                  <a:gd name="T1" fmla="*/ 0 h 5"/>
                  <a:gd name="T2" fmla="*/ 0 w 4"/>
                  <a:gd name="T3" fmla="*/ 0 h 5"/>
                  <a:gd name="T4" fmla="*/ 1 w 4"/>
                  <a:gd name="T5" fmla="*/ 0 h 5"/>
                  <a:gd name="T6" fmla="*/ 3 w 4"/>
                  <a:gd name="T7" fmla="*/ 0 h 5"/>
                  <a:gd name="T8" fmla="*/ 3 w 4"/>
                  <a:gd name="T9" fmla="*/ 0 h 5"/>
                  <a:gd name="T10" fmla="*/ 4 w 4"/>
                  <a:gd name="T11" fmla="*/ 2 h 5"/>
                  <a:gd name="T12" fmla="*/ 3 w 4"/>
                  <a:gd name="T13" fmla="*/ 4 h 5"/>
                  <a:gd name="T14" fmla="*/ 3 w 4"/>
                  <a:gd name="T15" fmla="*/ 4 h 5"/>
                  <a:gd name="T16" fmla="*/ 3 w 4"/>
                  <a:gd name="T17" fmla="*/ 4 h 5"/>
                  <a:gd name="T18" fmla="*/ 1 w 4"/>
                  <a:gd name="T19" fmla="*/ 4 h 5"/>
                  <a:gd name="T20" fmla="*/ 1 w 4"/>
                  <a:gd name="T21" fmla="*/ 4 h 5"/>
                  <a:gd name="T22" fmla="*/ 1 w 4"/>
                  <a:gd name="T23" fmla="*/ 4 h 5"/>
                  <a:gd name="T24" fmla="*/ 0 w 4"/>
                  <a:gd name="T25" fmla="*/ 5 h 5"/>
                  <a:gd name="T26" fmla="*/ 0 w 4"/>
                  <a:gd name="T27" fmla="*/ 5 h 5"/>
                  <a:gd name="T28" fmla="*/ 1 w 4"/>
                  <a:gd name="T29" fmla="*/ 2 h 5"/>
                  <a:gd name="T30" fmla="*/ 1 w 4"/>
                  <a:gd name="T31" fmla="*/ 1 h 5"/>
                  <a:gd name="T32" fmla="*/ 0 w 4"/>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5">
                    <a:moveTo>
                      <a:pt x="0" y="0"/>
                    </a:moveTo>
                    <a:lnTo>
                      <a:pt x="0" y="0"/>
                    </a:lnTo>
                    <a:lnTo>
                      <a:pt x="1" y="0"/>
                    </a:lnTo>
                    <a:lnTo>
                      <a:pt x="3" y="0"/>
                    </a:lnTo>
                    <a:lnTo>
                      <a:pt x="3" y="0"/>
                    </a:lnTo>
                    <a:lnTo>
                      <a:pt x="4" y="2"/>
                    </a:lnTo>
                    <a:lnTo>
                      <a:pt x="3" y="4"/>
                    </a:lnTo>
                    <a:lnTo>
                      <a:pt x="3" y="4"/>
                    </a:lnTo>
                    <a:lnTo>
                      <a:pt x="3" y="4"/>
                    </a:lnTo>
                    <a:lnTo>
                      <a:pt x="1" y="4"/>
                    </a:lnTo>
                    <a:lnTo>
                      <a:pt x="1" y="4"/>
                    </a:lnTo>
                    <a:lnTo>
                      <a:pt x="1" y="4"/>
                    </a:lnTo>
                    <a:lnTo>
                      <a:pt x="0" y="5"/>
                    </a:lnTo>
                    <a:lnTo>
                      <a:pt x="0" y="5"/>
                    </a:lnTo>
                    <a:lnTo>
                      <a:pt x="1" y="2"/>
                    </a:lnTo>
                    <a:lnTo>
                      <a:pt x="1"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îšḷïḓê">
                <a:extLst>
                  <a:ext uri="{FF2B5EF4-FFF2-40B4-BE49-F238E27FC236}">
                    <a16:creationId xmlns="" xmlns:a16="http://schemas.microsoft.com/office/drawing/2014/main" id="{227BF6A0-86F4-4029-82A2-5A20B1A7F2DB}"/>
                  </a:ext>
                </a:extLst>
              </p:cNvPr>
              <p:cNvSpPr/>
              <p:nvPr/>
            </p:nvSpPr>
            <p:spPr bwMode="auto">
              <a:xfrm>
                <a:off x="4302089" y="2830020"/>
                <a:ext cx="12287" cy="18429"/>
              </a:xfrm>
              <a:custGeom>
                <a:avLst/>
                <a:gdLst>
                  <a:gd name="T0" fmla="*/ 0 w 4"/>
                  <a:gd name="T1" fmla="*/ 0 h 5"/>
                  <a:gd name="T2" fmla="*/ 0 w 4"/>
                  <a:gd name="T3" fmla="*/ 0 h 5"/>
                  <a:gd name="T4" fmla="*/ 1 w 4"/>
                  <a:gd name="T5" fmla="*/ 0 h 5"/>
                  <a:gd name="T6" fmla="*/ 3 w 4"/>
                  <a:gd name="T7" fmla="*/ 0 h 5"/>
                  <a:gd name="T8" fmla="*/ 3 w 4"/>
                  <a:gd name="T9" fmla="*/ 0 h 5"/>
                  <a:gd name="T10" fmla="*/ 4 w 4"/>
                  <a:gd name="T11" fmla="*/ 2 h 5"/>
                  <a:gd name="T12" fmla="*/ 3 w 4"/>
                  <a:gd name="T13" fmla="*/ 4 h 5"/>
                  <a:gd name="T14" fmla="*/ 3 w 4"/>
                  <a:gd name="T15" fmla="*/ 4 h 5"/>
                  <a:gd name="T16" fmla="*/ 3 w 4"/>
                  <a:gd name="T17" fmla="*/ 4 h 5"/>
                  <a:gd name="T18" fmla="*/ 1 w 4"/>
                  <a:gd name="T19" fmla="*/ 4 h 5"/>
                  <a:gd name="T20" fmla="*/ 1 w 4"/>
                  <a:gd name="T21" fmla="*/ 4 h 5"/>
                  <a:gd name="T22" fmla="*/ 1 w 4"/>
                  <a:gd name="T23" fmla="*/ 4 h 5"/>
                  <a:gd name="T24" fmla="*/ 0 w 4"/>
                  <a:gd name="T25" fmla="*/ 5 h 5"/>
                  <a:gd name="T26" fmla="*/ 0 w 4"/>
                  <a:gd name="T27" fmla="*/ 5 h 5"/>
                  <a:gd name="T28" fmla="*/ 1 w 4"/>
                  <a:gd name="T29" fmla="*/ 2 h 5"/>
                  <a:gd name="T30" fmla="*/ 1 w 4"/>
                  <a:gd name="T31" fmla="*/ 1 h 5"/>
                  <a:gd name="T32" fmla="*/ 0 w 4"/>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5">
                    <a:moveTo>
                      <a:pt x="0" y="0"/>
                    </a:moveTo>
                    <a:lnTo>
                      <a:pt x="0" y="0"/>
                    </a:lnTo>
                    <a:lnTo>
                      <a:pt x="1" y="0"/>
                    </a:lnTo>
                    <a:lnTo>
                      <a:pt x="3" y="0"/>
                    </a:lnTo>
                    <a:lnTo>
                      <a:pt x="3" y="0"/>
                    </a:lnTo>
                    <a:lnTo>
                      <a:pt x="4" y="2"/>
                    </a:lnTo>
                    <a:lnTo>
                      <a:pt x="3" y="4"/>
                    </a:lnTo>
                    <a:lnTo>
                      <a:pt x="3" y="4"/>
                    </a:lnTo>
                    <a:lnTo>
                      <a:pt x="3" y="4"/>
                    </a:lnTo>
                    <a:lnTo>
                      <a:pt x="1" y="4"/>
                    </a:lnTo>
                    <a:lnTo>
                      <a:pt x="1" y="4"/>
                    </a:lnTo>
                    <a:lnTo>
                      <a:pt x="1" y="4"/>
                    </a:lnTo>
                    <a:lnTo>
                      <a:pt x="0" y="5"/>
                    </a:lnTo>
                    <a:lnTo>
                      <a:pt x="0" y="5"/>
                    </a:lnTo>
                    <a:lnTo>
                      <a:pt x="1" y="2"/>
                    </a:lnTo>
                    <a:lnTo>
                      <a:pt x="1"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ïṣḷíde">
                <a:extLst>
                  <a:ext uri="{FF2B5EF4-FFF2-40B4-BE49-F238E27FC236}">
                    <a16:creationId xmlns="" xmlns:a16="http://schemas.microsoft.com/office/drawing/2014/main" id="{823A008A-70A6-4252-A13A-EF37D551C8D1}"/>
                  </a:ext>
                </a:extLst>
              </p:cNvPr>
              <p:cNvSpPr/>
              <p:nvPr/>
            </p:nvSpPr>
            <p:spPr bwMode="auto">
              <a:xfrm>
                <a:off x="3927331" y="3223205"/>
                <a:ext cx="12287" cy="12287"/>
              </a:xfrm>
              <a:custGeom>
                <a:avLst/>
                <a:gdLst>
                  <a:gd name="T0" fmla="*/ 5 w 5"/>
                  <a:gd name="T1" fmla="*/ 0 h 4"/>
                  <a:gd name="T2" fmla="*/ 5 w 5"/>
                  <a:gd name="T3" fmla="*/ 0 h 4"/>
                  <a:gd name="T4" fmla="*/ 3 w 5"/>
                  <a:gd name="T5" fmla="*/ 3 h 4"/>
                  <a:gd name="T6" fmla="*/ 2 w 5"/>
                  <a:gd name="T7" fmla="*/ 4 h 4"/>
                  <a:gd name="T8" fmla="*/ 2 w 5"/>
                  <a:gd name="T9" fmla="*/ 4 h 4"/>
                  <a:gd name="T10" fmla="*/ 0 w 5"/>
                  <a:gd name="T11" fmla="*/ 4 h 4"/>
                  <a:gd name="T12" fmla="*/ 0 w 5"/>
                  <a:gd name="T13" fmla="*/ 4 h 4"/>
                  <a:gd name="T14" fmla="*/ 5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5" y="0"/>
                    </a:moveTo>
                    <a:lnTo>
                      <a:pt x="5" y="0"/>
                    </a:lnTo>
                    <a:lnTo>
                      <a:pt x="3" y="3"/>
                    </a:lnTo>
                    <a:lnTo>
                      <a:pt x="2" y="4"/>
                    </a:lnTo>
                    <a:lnTo>
                      <a:pt x="2" y="4"/>
                    </a:lnTo>
                    <a:lnTo>
                      <a:pt x="0" y="4"/>
                    </a:lnTo>
                    <a:lnTo>
                      <a:pt x="0" y="4"/>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íSľîḓe">
                <a:extLst>
                  <a:ext uri="{FF2B5EF4-FFF2-40B4-BE49-F238E27FC236}">
                    <a16:creationId xmlns="" xmlns:a16="http://schemas.microsoft.com/office/drawing/2014/main" id="{C66E8D73-0CFA-4E54-9425-BDAB9C51C76E}"/>
                  </a:ext>
                </a:extLst>
              </p:cNvPr>
              <p:cNvSpPr/>
              <p:nvPr/>
            </p:nvSpPr>
            <p:spPr bwMode="auto">
              <a:xfrm>
                <a:off x="3927331" y="3223205"/>
                <a:ext cx="12287" cy="12287"/>
              </a:xfrm>
              <a:custGeom>
                <a:avLst/>
                <a:gdLst>
                  <a:gd name="T0" fmla="*/ 5 w 5"/>
                  <a:gd name="T1" fmla="*/ 0 h 4"/>
                  <a:gd name="T2" fmla="*/ 5 w 5"/>
                  <a:gd name="T3" fmla="*/ 0 h 4"/>
                  <a:gd name="T4" fmla="*/ 3 w 5"/>
                  <a:gd name="T5" fmla="*/ 3 h 4"/>
                  <a:gd name="T6" fmla="*/ 2 w 5"/>
                  <a:gd name="T7" fmla="*/ 4 h 4"/>
                  <a:gd name="T8" fmla="*/ 2 w 5"/>
                  <a:gd name="T9" fmla="*/ 4 h 4"/>
                  <a:gd name="T10" fmla="*/ 0 w 5"/>
                  <a:gd name="T11" fmla="*/ 4 h 4"/>
                  <a:gd name="T12" fmla="*/ 0 w 5"/>
                  <a:gd name="T13" fmla="*/ 4 h 4"/>
                  <a:gd name="T14" fmla="*/ 5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5" y="0"/>
                    </a:moveTo>
                    <a:lnTo>
                      <a:pt x="5" y="0"/>
                    </a:lnTo>
                    <a:lnTo>
                      <a:pt x="3" y="3"/>
                    </a:lnTo>
                    <a:lnTo>
                      <a:pt x="2" y="4"/>
                    </a:lnTo>
                    <a:lnTo>
                      <a:pt x="2" y="4"/>
                    </a:lnTo>
                    <a:lnTo>
                      <a:pt x="0" y="4"/>
                    </a:lnTo>
                    <a:lnTo>
                      <a:pt x="0" y="4"/>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í$ľíḑê">
                <a:extLst>
                  <a:ext uri="{FF2B5EF4-FFF2-40B4-BE49-F238E27FC236}">
                    <a16:creationId xmlns="" xmlns:a16="http://schemas.microsoft.com/office/drawing/2014/main" id="{7A0C5FE0-F3E0-4194-9594-B3E3D7B3BD15}"/>
                  </a:ext>
                </a:extLst>
              </p:cNvPr>
              <p:cNvSpPr/>
              <p:nvPr/>
            </p:nvSpPr>
            <p:spPr bwMode="auto">
              <a:xfrm>
                <a:off x="4517109" y="2983605"/>
                <a:ext cx="18433" cy="18429"/>
              </a:xfrm>
              <a:custGeom>
                <a:avLst/>
                <a:gdLst>
                  <a:gd name="T0" fmla="*/ 0 w 7"/>
                  <a:gd name="T1" fmla="*/ 0 h 6"/>
                  <a:gd name="T2" fmla="*/ 0 w 7"/>
                  <a:gd name="T3" fmla="*/ 0 h 6"/>
                  <a:gd name="T4" fmla="*/ 4 w 7"/>
                  <a:gd name="T5" fmla="*/ 0 h 6"/>
                  <a:gd name="T6" fmla="*/ 6 w 7"/>
                  <a:gd name="T7" fmla="*/ 1 h 6"/>
                  <a:gd name="T8" fmla="*/ 6 w 7"/>
                  <a:gd name="T9" fmla="*/ 1 h 6"/>
                  <a:gd name="T10" fmla="*/ 7 w 7"/>
                  <a:gd name="T11" fmla="*/ 6 h 6"/>
                  <a:gd name="T12" fmla="*/ 7 w 7"/>
                  <a:gd name="T13" fmla="*/ 6 h 6"/>
                  <a:gd name="T14" fmla="*/ 6 w 7"/>
                  <a:gd name="T15" fmla="*/ 4 h 6"/>
                  <a:gd name="T16" fmla="*/ 4 w 7"/>
                  <a:gd name="T17" fmla="*/ 3 h 6"/>
                  <a:gd name="T18" fmla="*/ 0 w 7"/>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0" y="0"/>
                    </a:moveTo>
                    <a:lnTo>
                      <a:pt x="0" y="0"/>
                    </a:lnTo>
                    <a:lnTo>
                      <a:pt x="4" y="0"/>
                    </a:lnTo>
                    <a:lnTo>
                      <a:pt x="6" y="1"/>
                    </a:lnTo>
                    <a:lnTo>
                      <a:pt x="6" y="1"/>
                    </a:lnTo>
                    <a:lnTo>
                      <a:pt x="7" y="6"/>
                    </a:lnTo>
                    <a:lnTo>
                      <a:pt x="7" y="6"/>
                    </a:lnTo>
                    <a:lnTo>
                      <a:pt x="6" y="4"/>
                    </a:lnTo>
                    <a:lnTo>
                      <a:pt x="4"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ísḷîḍê">
                <a:extLst>
                  <a:ext uri="{FF2B5EF4-FFF2-40B4-BE49-F238E27FC236}">
                    <a16:creationId xmlns="" xmlns:a16="http://schemas.microsoft.com/office/drawing/2014/main" id="{1607E1CB-A1D4-4342-8E47-4179C453F5FA}"/>
                  </a:ext>
                </a:extLst>
              </p:cNvPr>
              <p:cNvSpPr/>
              <p:nvPr/>
            </p:nvSpPr>
            <p:spPr bwMode="auto">
              <a:xfrm>
                <a:off x="4517109" y="2983605"/>
                <a:ext cx="18433" cy="18429"/>
              </a:xfrm>
              <a:custGeom>
                <a:avLst/>
                <a:gdLst>
                  <a:gd name="T0" fmla="*/ 0 w 7"/>
                  <a:gd name="T1" fmla="*/ 0 h 6"/>
                  <a:gd name="T2" fmla="*/ 0 w 7"/>
                  <a:gd name="T3" fmla="*/ 0 h 6"/>
                  <a:gd name="T4" fmla="*/ 4 w 7"/>
                  <a:gd name="T5" fmla="*/ 0 h 6"/>
                  <a:gd name="T6" fmla="*/ 6 w 7"/>
                  <a:gd name="T7" fmla="*/ 1 h 6"/>
                  <a:gd name="T8" fmla="*/ 6 w 7"/>
                  <a:gd name="T9" fmla="*/ 1 h 6"/>
                  <a:gd name="T10" fmla="*/ 7 w 7"/>
                  <a:gd name="T11" fmla="*/ 6 h 6"/>
                  <a:gd name="T12" fmla="*/ 7 w 7"/>
                  <a:gd name="T13" fmla="*/ 6 h 6"/>
                  <a:gd name="T14" fmla="*/ 6 w 7"/>
                  <a:gd name="T15" fmla="*/ 4 h 6"/>
                  <a:gd name="T16" fmla="*/ 4 w 7"/>
                  <a:gd name="T17" fmla="*/ 3 h 6"/>
                  <a:gd name="T18" fmla="*/ 0 w 7"/>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0" y="0"/>
                    </a:moveTo>
                    <a:lnTo>
                      <a:pt x="0" y="0"/>
                    </a:lnTo>
                    <a:lnTo>
                      <a:pt x="4" y="0"/>
                    </a:lnTo>
                    <a:lnTo>
                      <a:pt x="6" y="1"/>
                    </a:lnTo>
                    <a:lnTo>
                      <a:pt x="6" y="1"/>
                    </a:lnTo>
                    <a:lnTo>
                      <a:pt x="7" y="6"/>
                    </a:lnTo>
                    <a:lnTo>
                      <a:pt x="7" y="6"/>
                    </a:lnTo>
                    <a:lnTo>
                      <a:pt x="6" y="4"/>
                    </a:lnTo>
                    <a:lnTo>
                      <a:pt x="4" y="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íślîḑe">
                <a:extLst>
                  <a:ext uri="{FF2B5EF4-FFF2-40B4-BE49-F238E27FC236}">
                    <a16:creationId xmlns="" xmlns:a16="http://schemas.microsoft.com/office/drawing/2014/main" id="{51F77A07-80EA-4600-892C-FDCFAF5DDA0D}"/>
                  </a:ext>
                </a:extLst>
              </p:cNvPr>
              <p:cNvSpPr/>
              <p:nvPr/>
            </p:nvSpPr>
            <p:spPr bwMode="auto">
              <a:xfrm>
                <a:off x="4535542" y="3020466"/>
                <a:ext cx="24574" cy="24574"/>
              </a:xfrm>
              <a:custGeom>
                <a:avLst/>
                <a:gdLst>
                  <a:gd name="T0" fmla="*/ 0 w 8"/>
                  <a:gd name="T1" fmla="*/ 0 h 9"/>
                  <a:gd name="T2" fmla="*/ 0 w 8"/>
                  <a:gd name="T3" fmla="*/ 0 h 9"/>
                  <a:gd name="T4" fmla="*/ 2 w 8"/>
                  <a:gd name="T5" fmla="*/ 0 h 9"/>
                  <a:gd name="T6" fmla="*/ 2 w 8"/>
                  <a:gd name="T7" fmla="*/ 0 h 9"/>
                  <a:gd name="T8" fmla="*/ 4 w 8"/>
                  <a:gd name="T9" fmla="*/ 3 h 9"/>
                  <a:gd name="T10" fmla="*/ 4 w 8"/>
                  <a:gd name="T11" fmla="*/ 3 h 9"/>
                  <a:gd name="T12" fmla="*/ 5 w 8"/>
                  <a:gd name="T13" fmla="*/ 7 h 9"/>
                  <a:gd name="T14" fmla="*/ 5 w 8"/>
                  <a:gd name="T15" fmla="*/ 7 h 9"/>
                  <a:gd name="T16" fmla="*/ 8 w 8"/>
                  <a:gd name="T17" fmla="*/ 9 h 9"/>
                  <a:gd name="T18" fmla="*/ 8 w 8"/>
                  <a:gd name="T19" fmla="*/ 9 h 9"/>
                  <a:gd name="T20" fmla="*/ 5 w 8"/>
                  <a:gd name="T21" fmla="*/ 9 h 9"/>
                  <a:gd name="T22" fmla="*/ 2 w 8"/>
                  <a:gd name="T23" fmla="*/ 6 h 9"/>
                  <a:gd name="T24" fmla="*/ 0 w 8"/>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0" y="0"/>
                    </a:moveTo>
                    <a:lnTo>
                      <a:pt x="0" y="0"/>
                    </a:lnTo>
                    <a:lnTo>
                      <a:pt x="2" y="0"/>
                    </a:lnTo>
                    <a:lnTo>
                      <a:pt x="2" y="0"/>
                    </a:lnTo>
                    <a:lnTo>
                      <a:pt x="4" y="3"/>
                    </a:lnTo>
                    <a:lnTo>
                      <a:pt x="4" y="3"/>
                    </a:lnTo>
                    <a:lnTo>
                      <a:pt x="5" y="7"/>
                    </a:lnTo>
                    <a:lnTo>
                      <a:pt x="5" y="7"/>
                    </a:lnTo>
                    <a:lnTo>
                      <a:pt x="8" y="9"/>
                    </a:lnTo>
                    <a:lnTo>
                      <a:pt x="8" y="9"/>
                    </a:lnTo>
                    <a:lnTo>
                      <a:pt x="5" y="9"/>
                    </a:lnTo>
                    <a:lnTo>
                      <a:pt x="2" y="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iš1ïḑè">
                <a:extLst>
                  <a:ext uri="{FF2B5EF4-FFF2-40B4-BE49-F238E27FC236}">
                    <a16:creationId xmlns="" xmlns:a16="http://schemas.microsoft.com/office/drawing/2014/main" id="{3858F76D-4926-44D2-A03B-209E1CF247A1}"/>
                  </a:ext>
                </a:extLst>
              </p:cNvPr>
              <p:cNvSpPr/>
              <p:nvPr/>
            </p:nvSpPr>
            <p:spPr bwMode="auto">
              <a:xfrm>
                <a:off x="4535542" y="3020466"/>
                <a:ext cx="24574" cy="24574"/>
              </a:xfrm>
              <a:custGeom>
                <a:avLst/>
                <a:gdLst>
                  <a:gd name="T0" fmla="*/ 0 w 8"/>
                  <a:gd name="T1" fmla="*/ 0 h 9"/>
                  <a:gd name="T2" fmla="*/ 0 w 8"/>
                  <a:gd name="T3" fmla="*/ 0 h 9"/>
                  <a:gd name="T4" fmla="*/ 2 w 8"/>
                  <a:gd name="T5" fmla="*/ 0 h 9"/>
                  <a:gd name="T6" fmla="*/ 2 w 8"/>
                  <a:gd name="T7" fmla="*/ 0 h 9"/>
                  <a:gd name="T8" fmla="*/ 4 w 8"/>
                  <a:gd name="T9" fmla="*/ 3 h 9"/>
                  <a:gd name="T10" fmla="*/ 4 w 8"/>
                  <a:gd name="T11" fmla="*/ 3 h 9"/>
                  <a:gd name="T12" fmla="*/ 5 w 8"/>
                  <a:gd name="T13" fmla="*/ 7 h 9"/>
                  <a:gd name="T14" fmla="*/ 5 w 8"/>
                  <a:gd name="T15" fmla="*/ 7 h 9"/>
                  <a:gd name="T16" fmla="*/ 8 w 8"/>
                  <a:gd name="T17" fmla="*/ 9 h 9"/>
                  <a:gd name="T18" fmla="*/ 8 w 8"/>
                  <a:gd name="T19" fmla="*/ 9 h 9"/>
                  <a:gd name="T20" fmla="*/ 5 w 8"/>
                  <a:gd name="T21" fmla="*/ 9 h 9"/>
                  <a:gd name="T22" fmla="*/ 2 w 8"/>
                  <a:gd name="T23" fmla="*/ 6 h 9"/>
                  <a:gd name="T24" fmla="*/ 0 w 8"/>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0" y="0"/>
                    </a:moveTo>
                    <a:lnTo>
                      <a:pt x="0" y="0"/>
                    </a:lnTo>
                    <a:lnTo>
                      <a:pt x="2" y="0"/>
                    </a:lnTo>
                    <a:lnTo>
                      <a:pt x="2" y="0"/>
                    </a:lnTo>
                    <a:lnTo>
                      <a:pt x="4" y="3"/>
                    </a:lnTo>
                    <a:lnTo>
                      <a:pt x="4" y="3"/>
                    </a:lnTo>
                    <a:lnTo>
                      <a:pt x="5" y="7"/>
                    </a:lnTo>
                    <a:lnTo>
                      <a:pt x="5" y="7"/>
                    </a:lnTo>
                    <a:lnTo>
                      <a:pt x="8" y="9"/>
                    </a:lnTo>
                    <a:lnTo>
                      <a:pt x="8" y="9"/>
                    </a:lnTo>
                    <a:lnTo>
                      <a:pt x="5" y="9"/>
                    </a:lnTo>
                    <a:lnTo>
                      <a:pt x="2" y="6"/>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îšḻïḋê">
                <a:extLst>
                  <a:ext uri="{FF2B5EF4-FFF2-40B4-BE49-F238E27FC236}">
                    <a16:creationId xmlns="" xmlns:a16="http://schemas.microsoft.com/office/drawing/2014/main" id="{86DE64B3-74C7-4906-8310-46F595BB4314}"/>
                  </a:ext>
                </a:extLst>
              </p:cNvPr>
              <p:cNvSpPr/>
              <p:nvPr/>
            </p:nvSpPr>
            <p:spPr bwMode="auto">
              <a:xfrm>
                <a:off x="3915043" y="3309214"/>
                <a:ext cx="18433" cy="12287"/>
              </a:xfrm>
              <a:custGeom>
                <a:avLst/>
                <a:gdLst>
                  <a:gd name="T0" fmla="*/ 5 w 6"/>
                  <a:gd name="T1" fmla="*/ 0 h 2"/>
                  <a:gd name="T2" fmla="*/ 5 w 6"/>
                  <a:gd name="T3" fmla="*/ 0 h 2"/>
                  <a:gd name="T4" fmla="*/ 6 w 6"/>
                  <a:gd name="T5" fmla="*/ 0 h 2"/>
                  <a:gd name="T6" fmla="*/ 6 w 6"/>
                  <a:gd name="T7" fmla="*/ 1 h 2"/>
                  <a:gd name="T8" fmla="*/ 5 w 6"/>
                  <a:gd name="T9" fmla="*/ 1 h 2"/>
                  <a:gd name="T10" fmla="*/ 0 w 6"/>
                  <a:gd name="T11" fmla="*/ 2 h 2"/>
                  <a:gd name="T12" fmla="*/ 0 w 6"/>
                  <a:gd name="T13" fmla="*/ 2 h 2"/>
                  <a:gd name="T14" fmla="*/ 2 w 6"/>
                  <a:gd name="T15" fmla="*/ 2 h 2"/>
                  <a:gd name="T16" fmla="*/ 3 w 6"/>
                  <a:gd name="T17" fmla="*/ 1 h 2"/>
                  <a:gd name="T18" fmla="*/ 5 w 6"/>
                  <a:gd name="T19" fmla="*/ 0 h 2"/>
                  <a:gd name="T20" fmla="*/ 5 w 6"/>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
                    <a:moveTo>
                      <a:pt x="5" y="0"/>
                    </a:moveTo>
                    <a:lnTo>
                      <a:pt x="5" y="0"/>
                    </a:lnTo>
                    <a:lnTo>
                      <a:pt x="6" y="0"/>
                    </a:lnTo>
                    <a:lnTo>
                      <a:pt x="6" y="1"/>
                    </a:lnTo>
                    <a:lnTo>
                      <a:pt x="5" y="1"/>
                    </a:lnTo>
                    <a:lnTo>
                      <a:pt x="0" y="2"/>
                    </a:lnTo>
                    <a:lnTo>
                      <a:pt x="0" y="2"/>
                    </a:lnTo>
                    <a:lnTo>
                      <a:pt x="2" y="2"/>
                    </a:lnTo>
                    <a:lnTo>
                      <a:pt x="3" y="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iṥlîdè">
                <a:extLst>
                  <a:ext uri="{FF2B5EF4-FFF2-40B4-BE49-F238E27FC236}">
                    <a16:creationId xmlns="" xmlns:a16="http://schemas.microsoft.com/office/drawing/2014/main" id="{7A356AF1-BEEC-4D8C-AD93-AD6BABD0F9E8}"/>
                  </a:ext>
                </a:extLst>
              </p:cNvPr>
              <p:cNvSpPr/>
              <p:nvPr/>
            </p:nvSpPr>
            <p:spPr bwMode="auto">
              <a:xfrm>
                <a:off x="3915043" y="3309214"/>
                <a:ext cx="18433" cy="12287"/>
              </a:xfrm>
              <a:custGeom>
                <a:avLst/>
                <a:gdLst>
                  <a:gd name="T0" fmla="*/ 5 w 6"/>
                  <a:gd name="T1" fmla="*/ 0 h 2"/>
                  <a:gd name="T2" fmla="*/ 5 w 6"/>
                  <a:gd name="T3" fmla="*/ 0 h 2"/>
                  <a:gd name="T4" fmla="*/ 6 w 6"/>
                  <a:gd name="T5" fmla="*/ 0 h 2"/>
                  <a:gd name="T6" fmla="*/ 6 w 6"/>
                  <a:gd name="T7" fmla="*/ 1 h 2"/>
                  <a:gd name="T8" fmla="*/ 5 w 6"/>
                  <a:gd name="T9" fmla="*/ 1 h 2"/>
                  <a:gd name="T10" fmla="*/ 0 w 6"/>
                  <a:gd name="T11" fmla="*/ 2 h 2"/>
                  <a:gd name="T12" fmla="*/ 0 w 6"/>
                  <a:gd name="T13" fmla="*/ 2 h 2"/>
                  <a:gd name="T14" fmla="*/ 2 w 6"/>
                  <a:gd name="T15" fmla="*/ 2 h 2"/>
                  <a:gd name="T16" fmla="*/ 3 w 6"/>
                  <a:gd name="T17" fmla="*/ 1 h 2"/>
                  <a:gd name="T18" fmla="*/ 5 w 6"/>
                  <a:gd name="T19" fmla="*/ 0 h 2"/>
                  <a:gd name="T20" fmla="*/ 5 w 6"/>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
                    <a:moveTo>
                      <a:pt x="5" y="0"/>
                    </a:moveTo>
                    <a:lnTo>
                      <a:pt x="5" y="0"/>
                    </a:lnTo>
                    <a:lnTo>
                      <a:pt x="6" y="0"/>
                    </a:lnTo>
                    <a:lnTo>
                      <a:pt x="6" y="1"/>
                    </a:lnTo>
                    <a:lnTo>
                      <a:pt x="5" y="1"/>
                    </a:lnTo>
                    <a:lnTo>
                      <a:pt x="0" y="2"/>
                    </a:lnTo>
                    <a:lnTo>
                      <a:pt x="0" y="2"/>
                    </a:lnTo>
                    <a:lnTo>
                      <a:pt x="2" y="2"/>
                    </a:lnTo>
                    <a:lnTo>
                      <a:pt x="3" y="1"/>
                    </a:lnTo>
                    <a:lnTo>
                      <a:pt x="5" y="0"/>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îslïḍé">
                <a:extLst>
                  <a:ext uri="{FF2B5EF4-FFF2-40B4-BE49-F238E27FC236}">
                    <a16:creationId xmlns="" xmlns:a16="http://schemas.microsoft.com/office/drawing/2014/main" id="{6DAB0BD4-F4F5-4148-AB9D-558CA035EC76}"/>
                  </a:ext>
                </a:extLst>
              </p:cNvPr>
              <p:cNvSpPr/>
              <p:nvPr/>
            </p:nvSpPr>
            <p:spPr bwMode="auto">
              <a:xfrm>
                <a:off x="4523255" y="3094189"/>
                <a:ext cx="24574" cy="18429"/>
              </a:xfrm>
              <a:custGeom>
                <a:avLst/>
                <a:gdLst>
                  <a:gd name="T0" fmla="*/ 2 w 9"/>
                  <a:gd name="T1" fmla="*/ 0 h 5"/>
                  <a:gd name="T2" fmla="*/ 2 w 9"/>
                  <a:gd name="T3" fmla="*/ 0 h 5"/>
                  <a:gd name="T4" fmla="*/ 5 w 9"/>
                  <a:gd name="T5" fmla="*/ 0 h 5"/>
                  <a:gd name="T6" fmla="*/ 7 w 9"/>
                  <a:gd name="T7" fmla="*/ 1 h 5"/>
                  <a:gd name="T8" fmla="*/ 7 w 9"/>
                  <a:gd name="T9" fmla="*/ 1 h 5"/>
                  <a:gd name="T10" fmla="*/ 7 w 9"/>
                  <a:gd name="T11" fmla="*/ 2 h 5"/>
                  <a:gd name="T12" fmla="*/ 7 w 9"/>
                  <a:gd name="T13" fmla="*/ 2 h 5"/>
                  <a:gd name="T14" fmla="*/ 7 w 9"/>
                  <a:gd name="T15" fmla="*/ 2 h 5"/>
                  <a:gd name="T16" fmla="*/ 7 w 9"/>
                  <a:gd name="T17" fmla="*/ 2 h 5"/>
                  <a:gd name="T18" fmla="*/ 7 w 9"/>
                  <a:gd name="T19" fmla="*/ 1 h 5"/>
                  <a:gd name="T20" fmla="*/ 7 w 9"/>
                  <a:gd name="T21" fmla="*/ 1 h 5"/>
                  <a:gd name="T22" fmla="*/ 7 w 9"/>
                  <a:gd name="T23" fmla="*/ 1 h 5"/>
                  <a:gd name="T24" fmla="*/ 7 w 9"/>
                  <a:gd name="T25" fmla="*/ 1 h 5"/>
                  <a:gd name="T26" fmla="*/ 7 w 9"/>
                  <a:gd name="T27" fmla="*/ 1 h 5"/>
                  <a:gd name="T28" fmla="*/ 7 w 9"/>
                  <a:gd name="T29" fmla="*/ 2 h 5"/>
                  <a:gd name="T30" fmla="*/ 7 w 9"/>
                  <a:gd name="T31" fmla="*/ 2 h 5"/>
                  <a:gd name="T32" fmla="*/ 9 w 9"/>
                  <a:gd name="T33" fmla="*/ 5 h 5"/>
                  <a:gd name="T34" fmla="*/ 9 w 9"/>
                  <a:gd name="T35" fmla="*/ 5 h 5"/>
                  <a:gd name="T36" fmla="*/ 7 w 9"/>
                  <a:gd name="T37" fmla="*/ 5 h 5"/>
                  <a:gd name="T38" fmla="*/ 5 w 9"/>
                  <a:gd name="T39" fmla="*/ 4 h 5"/>
                  <a:gd name="T40" fmla="*/ 3 w 9"/>
                  <a:gd name="T41" fmla="*/ 2 h 5"/>
                  <a:gd name="T42" fmla="*/ 2 w 9"/>
                  <a:gd name="T43" fmla="*/ 4 h 5"/>
                  <a:gd name="T44" fmla="*/ 2 w 9"/>
                  <a:gd name="T45" fmla="*/ 4 h 5"/>
                  <a:gd name="T46" fmla="*/ 0 w 9"/>
                  <a:gd name="T47" fmla="*/ 4 h 5"/>
                  <a:gd name="T48" fmla="*/ 0 w 9"/>
                  <a:gd name="T49" fmla="*/ 4 h 5"/>
                  <a:gd name="T50" fmla="*/ 0 w 9"/>
                  <a:gd name="T51" fmla="*/ 4 h 5"/>
                  <a:gd name="T52" fmla="*/ 0 w 9"/>
                  <a:gd name="T53" fmla="*/ 4 h 5"/>
                  <a:gd name="T54" fmla="*/ 0 w 9"/>
                  <a:gd name="T55" fmla="*/ 4 h 5"/>
                  <a:gd name="T56" fmla="*/ 0 w 9"/>
                  <a:gd name="T57" fmla="*/ 4 h 5"/>
                  <a:gd name="T58" fmla="*/ 0 w 9"/>
                  <a:gd name="T59" fmla="*/ 4 h 5"/>
                  <a:gd name="T60" fmla="*/ 0 w 9"/>
                  <a:gd name="T61" fmla="*/ 5 h 5"/>
                  <a:gd name="T62" fmla="*/ 0 w 9"/>
                  <a:gd name="T63" fmla="*/ 5 h 5"/>
                  <a:gd name="T64" fmla="*/ 0 w 9"/>
                  <a:gd name="T65" fmla="*/ 5 h 5"/>
                  <a:gd name="T66" fmla="*/ 0 w 9"/>
                  <a:gd name="T67" fmla="*/ 5 h 5"/>
                  <a:gd name="T68" fmla="*/ 0 w 9"/>
                  <a:gd name="T69" fmla="*/ 4 h 5"/>
                  <a:gd name="T70" fmla="*/ 0 w 9"/>
                  <a:gd name="T71" fmla="*/ 4 h 5"/>
                  <a:gd name="T72" fmla="*/ 2 w 9"/>
                  <a:gd name="T73" fmla="*/ 4 h 5"/>
                  <a:gd name="T74" fmla="*/ 2 w 9"/>
                  <a:gd name="T75" fmla="*/ 4 h 5"/>
                  <a:gd name="T76" fmla="*/ 2 w 9"/>
                  <a:gd name="T77" fmla="*/ 1 h 5"/>
                  <a:gd name="T78" fmla="*/ 2 w 9"/>
                  <a:gd name="T7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5">
                    <a:moveTo>
                      <a:pt x="2" y="0"/>
                    </a:moveTo>
                    <a:lnTo>
                      <a:pt x="2" y="0"/>
                    </a:lnTo>
                    <a:lnTo>
                      <a:pt x="5" y="0"/>
                    </a:lnTo>
                    <a:lnTo>
                      <a:pt x="7" y="1"/>
                    </a:lnTo>
                    <a:lnTo>
                      <a:pt x="7" y="1"/>
                    </a:lnTo>
                    <a:lnTo>
                      <a:pt x="7" y="2"/>
                    </a:lnTo>
                    <a:lnTo>
                      <a:pt x="7" y="2"/>
                    </a:lnTo>
                    <a:lnTo>
                      <a:pt x="7" y="2"/>
                    </a:lnTo>
                    <a:lnTo>
                      <a:pt x="7" y="2"/>
                    </a:lnTo>
                    <a:lnTo>
                      <a:pt x="7" y="1"/>
                    </a:lnTo>
                    <a:lnTo>
                      <a:pt x="7" y="1"/>
                    </a:lnTo>
                    <a:lnTo>
                      <a:pt x="7" y="1"/>
                    </a:lnTo>
                    <a:lnTo>
                      <a:pt x="7" y="1"/>
                    </a:lnTo>
                    <a:lnTo>
                      <a:pt x="7" y="1"/>
                    </a:lnTo>
                    <a:lnTo>
                      <a:pt x="7" y="2"/>
                    </a:lnTo>
                    <a:lnTo>
                      <a:pt x="7" y="2"/>
                    </a:lnTo>
                    <a:lnTo>
                      <a:pt x="9" y="5"/>
                    </a:lnTo>
                    <a:lnTo>
                      <a:pt x="9" y="5"/>
                    </a:lnTo>
                    <a:lnTo>
                      <a:pt x="7" y="5"/>
                    </a:lnTo>
                    <a:lnTo>
                      <a:pt x="5" y="4"/>
                    </a:lnTo>
                    <a:lnTo>
                      <a:pt x="3" y="2"/>
                    </a:lnTo>
                    <a:lnTo>
                      <a:pt x="2" y="4"/>
                    </a:lnTo>
                    <a:lnTo>
                      <a:pt x="2" y="4"/>
                    </a:lnTo>
                    <a:lnTo>
                      <a:pt x="0" y="4"/>
                    </a:lnTo>
                    <a:lnTo>
                      <a:pt x="0" y="4"/>
                    </a:lnTo>
                    <a:lnTo>
                      <a:pt x="0" y="4"/>
                    </a:lnTo>
                    <a:lnTo>
                      <a:pt x="0" y="4"/>
                    </a:lnTo>
                    <a:lnTo>
                      <a:pt x="0" y="4"/>
                    </a:lnTo>
                    <a:lnTo>
                      <a:pt x="0" y="4"/>
                    </a:lnTo>
                    <a:lnTo>
                      <a:pt x="0" y="4"/>
                    </a:lnTo>
                    <a:lnTo>
                      <a:pt x="0" y="5"/>
                    </a:lnTo>
                    <a:lnTo>
                      <a:pt x="0" y="5"/>
                    </a:lnTo>
                    <a:lnTo>
                      <a:pt x="0" y="5"/>
                    </a:lnTo>
                    <a:lnTo>
                      <a:pt x="0" y="5"/>
                    </a:lnTo>
                    <a:lnTo>
                      <a:pt x="0" y="4"/>
                    </a:lnTo>
                    <a:lnTo>
                      <a:pt x="0" y="4"/>
                    </a:lnTo>
                    <a:lnTo>
                      <a:pt x="2" y="4"/>
                    </a:lnTo>
                    <a:lnTo>
                      <a:pt x="2" y="4"/>
                    </a:lnTo>
                    <a:lnTo>
                      <a:pt x="2" y="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iSlïdê">
                <a:extLst>
                  <a:ext uri="{FF2B5EF4-FFF2-40B4-BE49-F238E27FC236}">
                    <a16:creationId xmlns="" xmlns:a16="http://schemas.microsoft.com/office/drawing/2014/main" id="{98417207-2B35-4FC3-AE68-EEA081562FF7}"/>
                  </a:ext>
                </a:extLst>
              </p:cNvPr>
              <p:cNvSpPr/>
              <p:nvPr/>
            </p:nvSpPr>
            <p:spPr bwMode="auto">
              <a:xfrm>
                <a:off x="4523255" y="3094189"/>
                <a:ext cx="24574" cy="18429"/>
              </a:xfrm>
              <a:custGeom>
                <a:avLst/>
                <a:gdLst>
                  <a:gd name="T0" fmla="*/ 2 w 9"/>
                  <a:gd name="T1" fmla="*/ 0 h 5"/>
                  <a:gd name="T2" fmla="*/ 2 w 9"/>
                  <a:gd name="T3" fmla="*/ 0 h 5"/>
                  <a:gd name="T4" fmla="*/ 5 w 9"/>
                  <a:gd name="T5" fmla="*/ 0 h 5"/>
                  <a:gd name="T6" fmla="*/ 7 w 9"/>
                  <a:gd name="T7" fmla="*/ 1 h 5"/>
                  <a:gd name="T8" fmla="*/ 7 w 9"/>
                  <a:gd name="T9" fmla="*/ 1 h 5"/>
                  <a:gd name="T10" fmla="*/ 7 w 9"/>
                  <a:gd name="T11" fmla="*/ 2 h 5"/>
                  <a:gd name="T12" fmla="*/ 7 w 9"/>
                  <a:gd name="T13" fmla="*/ 2 h 5"/>
                  <a:gd name="T14" fmla="*/ 7 w 9"/>
                  <a:gd name="T15" fmla="*/ 2 h 5"/>
                  <a:gd name="T16" fmla="*/ 7 w 9"/>
                  <a:gd name="T17" fmla="*/ 2 h 5"/>
                  <a:gd name="T18" fmla="*/ 7 w 9"/>
                  <a:gd name="T19" fmla="*/ 1 h 5"/>
                  <a:gd name="T20" fmla="*/ 7 w 9"/>
                  <a:gd name="T21" fmla="*/ 1 h 5"/>
                  <a:gd name="T22" fmla="*/ 7 w 9"/>
                  <a:gd name="T23" fmla="*/ 1 h 5"/>
                  <a:gd name="T24" fmla="*/ 7 w 9"/>
                  <a:gd name="T25" fmla="*/ 1 h 5"/>
                  <a:gd name="T26" fmla="*/ 7 w 9"/>
                  <a:gd name="T27" fmla="*/ 1 h 5"/>
                  <a:gd name="T28" fmla="*/ 7 w 9"/>
                  <a:gd name="T29" fmla="*/ 2 h 5"/>
                  <a:gd name="T30" fmla="*/ 7 w 9"/>
                  <a:gd name="T31" fmla="*/ 2 h 5"/>
                  <a:gd name="T32" fmla="*/ 9 w 9"/>
                  <a:gd name="T33" fmla="*/ 5 h 5"/>
                  <a:gd name="T34" fmla="*/ 9 w 9"/>
                  <a:gd name="T35" fmla="*/ 5 h 5"/>
                  <a:gd name="T36" fmla="*/ 7 w 9"/>
                  <a:gd name="T37" fmla="*/ 5 h 5"/>
                  <a:gd name="T38" fmla="*/ 5 w 9"/>
                  <a:gd name="T39" fmla="*/ 4 h 5"/>
                  <a:gd name="T40" fmla="*/ 3 w 9"/>
                  <a:gd name="T41" fmla="*/ 2 h 5"/>
                  <a:gd name="T42" fmla="*/ 2 w 9"/>
                  <a:gd name="T43" fmla="*/ 4 h 5"/>
                  <a:gd name="T44" fmla="*/ 2 w 9"/>
                  <a:gd name="T45" fmla="*/ 4 h 5"/>
                  <a:gd name="T46" fmla="*/ 0 w 9"/>
                  <a:gd name="T47" fmla="*/ 4 h 5"/>
                  <a:gd name="T48" fmla="*/ 0 w 9"/>
                  <a:gd name="T49" fmla="*/ 4 h 5"/>
                  <a:gd name="T50" fmla="*/ 0 w 9"/>
                  <a:gd name="T51" fmla="*/ 4 h 5"/>
                  <a:gd name="T52" fmla="*/ 0 w 9"/>
                  <a:gd name="T53" fmla="*/ 4 h 5"/>
                  <a:gd name="T54" fmla="*/ 0 w 9"/>
                  <a:gd name="T55" fmla="*/ 4 h 5"/>
                  <a:gd name="T56" fmla="*/ 0 w 9"/>
                  <a:gd name="T57" fmla="*/ 4 h 5"/>
                  <a:gd name="T58" fmla="*/ 0 w 9"/>
                  <a:gd name="T59" fmla="*/ 4 h 5"/>
                  <a:gd name="T60" fmla="*/ 0 w 9"/>
                  <a:gd name="T61" fmla="*/ 5 h 5"/>
                  <a:gd name="T62" fmla="*/ 0 w 9"/>
                  <a:gd name="T63" fmla="*/ 5 h 5"/>
                  <a:gd name="T64" fmla="*/ 0 w 9"/>
                  <a:gd name="T65" fmla="*/ 5 h 5"/>
                  <a:gd name="T66" fmla="*/ 0 w 9"/>
                  <a:gd name="T67" fmla="*/ 5 h 5"/>
                  <a:gd name="T68" fmla="*/ 0 w 9"/>
                  <a:gd name="T69" fmla="*/ 4 h 5"/>
                  <a:gd name="T70" fmla="*/ 0 w 9"/>
                  <a:gd name="T71" fmla="*/ 4 h 5"/>
                  <a:gd name="T72" fmla="*/ 2 w 9"/>
                  <a:gd name="T73" fmla="*/ 4 h 5"/>
                  <a:gd name="T74" fmla="*/ 2 w 9"/>
                  <a:gd name="T75" fmla="*/ 4 h 5"/>
                  <a:gd name="T76" fmla="*/ 2 w 9"/>
                  <a:gd name="T77" fmla="*/ 1 h 5"/>
                  <a:gd name="T78" fmla="*/ 2 w 9"/>
                  <a:gd name="T7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5">
                    <a:moveTo>
                      <a:pt x="2" y="0"/>
                    </a:moveTo>
                    <a:lnTo>
                      <a:pt x="2" y="0"/>
                    </a:lnTo>
                    <a:lnTo>
                      <a:pt x="5" y="0"/>
                    </a:lnTo>
                    <a:lnTo>
                      <a:pt x="7" y="1"/>
                    </a:lnTo>
                    <a:lnTo>
                      <a:pt x="7" y="1"/>
                    </a:lnTo>
                    <a:lnTo>
                      <a:pt x="7" y="2"/>
                    </a:lnTo>
                    <a:lnTo>
                      <a:pt x="7" y="2"/>
                    </a:lnTo>
                    <a:lnTo>
                      <a:pt x="7" y="2"/>
                    </a:lnTo>
                    <a:lnTo>
                      <a:pt x="7" y="2"/>
                    </a:lnTo>
                    <a:lnTo>
                      <a:pt x="7" y="1"/>
                    </a:lnTo>
                    <a:lnTo>
                      <a:pt x="7" y="1"/>
                    </a:lnTo>
                    <a:lnTo>
                      <a:pt x="7" y="1"/>
                    </a:lnTo>
                    <a:lnTo>
                      <a:pt x="7" y="1"/>
                    </a:lnTo>
                    <a:lnTo>
                      <a:pt x="7" y="1"/>
                    </a:lnTo>
                    <a:lnTo>
                      <a:pt x="7" y="2"/>
                    </a:lnTo>
                    <a:lnTo>
                      <a:pt x="7" y="2"/>
                    </a:lnTo>
                    <a:lnTo>
                      <a:pt x="9" y="5"/>
                    </a:lnTo>
                    <a:lnTo>
                      <a:pt x="9" y="5"/>
                    </a:lnTo>
                    <a:lnTo>
                      <a:pt x="7" y="5"/>
                    </a:lnTo>
                    <a:lnTo>
                      <a:pt x="5" y="4"/>
                    </a:lnTo>
                    <a:lnTo>
                      <a:pt x="3" y="2"/>
                    </a:lnTo>
                    <a:lnTo>
                      <a:pt x="2" y="4"/>
                    </a:lnTo>
                    <a:lnTo>
                      <a:pt x="2" y="4"/>
                    </a:lnTo>
                    <a:lnTo>
                      <a:pt x="0" y="4"/>
                    </a:lnTo>
                    <a:lnTo>
                      <a:pt x="0" y="4"/>
                    </a:lnTo>
                    <a:lnTo>
                      <a:pt x="0" y="4"/>
                    </a:lnTo>
                    <a:lnTo>
                      <a:pt x="0" y="4"/>
                    </a:lnTo>
                    <a:lnTo>
                      <a:pt x="0" y="4"/>
                    </a:lnTo>
                    <a:lnTo>
                      <a:pt x="0" y="4"/>
                    </a:lnTo>
                    <a:lnTo>
                      <a:pt x="0" y="4"/>
                    </a:lnTo>
                    <a:lnTo>
                      <a:pt x="0" y="5"/>
                    </a:lnTo>
                    <a:lnTo>
                      <a:pt x="0" y="5"/>
                    </a:lnTo>
                    <a:lnTo>
                      <a:pt x="0" y="5"/>
                    </a:lnTo>
                    <a:lnTo>
                      <a:pt x="0" y="5"/>
                    </a:lnTo>
                    <a:lnTo>
                      <a:pt x="0" y="4"/>
                    </a:lnTo>
                    <a:lnTo>
                      <a:pt x="0" y="4"/>
                    </a:lnTo>
                    <a:lnTo>
                      <a:pt x="2" y="4"/>
                    </a:lnTo>
                    <a:lnTo>
                      <a:pt x="2" y="4"/>
                    </a:lnTo>
                    <a:lnTo>
                      <a:pt x="2" y="1"/>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ïṣľíḑê">
                <a:extLst>
                  <a:ext uri="{FF2B5EF4-FFF2-40B4-BE49-F238E27FC236}">
                    <a16:creationId xmlns="" xmlns:a16="http://schemas.microsoft.com/office/drawing/2014/main" id="{D11289C2-AF0B-4A0D-942C-B7CAC9704F78}"/>
                  </a:ext>
                </a:extLst>
              </p:cNvPr>
              <p:cNvSpPr/>
              <p:nvPr/>
            </p:nvSpPr>
            <p:spPr bwMode="auto">
              <a:xfrm>
                <a:off x="4541683" y="3118763"/>
                <a:ext cx="18433" cy="18429"/>
              </a:xfrm>
              <a:custGeom>
                <a:avLst/>
                <a:gdLst>
                  <a:gd name="T0" fmla="*/ 6 w 6"/>
                  <a:gd name="T1" fmla="*/ 5 h 7"/>
                  <a:gd name="T2" fmla="*/ 6 w 6"/>
                  <a:gd name="T3" fmla="*/ 5 h 7"/>
                  <a:gd name="T4" fmla="*/ 5 w 6"/>
                  <a:gd name="T5" fmla="*/ 7 h 7"/>
                  <a:gd name="T6" fmla="*/ 3 w 6"/>
                  <a:gd name="T7" fmla="*/ 7 h 7"/>
                  <a:gd name="T8" fmla="*/ 0 w 6"/>
                  <a:gd name="T9" fmla="*/ 7 h 7"/>
                  <a:gd name="T10" fmla="*/ 0 w 6"/>
                  <a:gd name="T11" fmla="*/ 7 h 7"/>
                  <a:gd name="T12" fmla="*/ 0 w 6"/>
                  <a:gd name="T13" fmla="*/ 3 h 7"/>
                  <a:gd name="T14" fmla="*/ 0 w 6"/>
                  <a:gd name="T15" fmla="*/ 1 h 7"/>
                  <a:gd name="T16" fmla="*/ 3 w 6"/>
                  <a:gd name="T17" fmla="*/ 0 h 7"/>
                  <a:gd name="T18" fmla="*/ 3 w 6"/>
                  <a:gd name="T19" fmla="*/ 0 h 7"/>
                  <a:gd name="T20" fmla="*/ 2 w 6"/>
                  <a:gd name="T21" fmla="*/ 1 h 7"/>
                  <a:gd name="T22" fmla="*/ 2 w 6"/>
                  <a:gd name="T23" fmla="*/ 4 h 7"/>
                  <a:gd name="T24" fmla="*/ 2 w 6"/>
                  <a:gd name="T25" fmla="*/ 4 h 7"/>
                  <a:gd name="T26" fmla="*/ 5 w 6"/>
                  <a:gd name="T27" fmla="*/ 4 h 7"/>
                  <a:gd name="T28" fmla="*/ 6 w 6"/>
                  <a:gd name="T29" fmla="*/ 4 h 7"/>
                  <a:gd name="T30" fmla="*/ 6 w 6"/>
                  <a:gd name="T3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7">
                    <a:moveTo>
                      <a:pt x="6" y="5"/>
                    </a:moveTo>
                    <a:lnTo>
                      <a:pt x="6" y="5"/>
                    </a:lnTo>
                    <a:lnTo>
                      <a:pt x="5" y="7"/>
                    </a:lnTo>
                    <a:lnTo>
                      <a:pt x="3" y="7"/>
                    </a:lnTo>
                    <a:lnTo>
                      <a:pt x="0" y="7"/>
                    </a:lnTo>
                    <a:lnTo>
                      <a:pt x="0" y="7"/>
                    </a:lnTo>
                    <a:lnTo>
                      <a:pt x="0" y="3"/>
                    </a:lnTo>
                    <a:lnTo>
                      <a:pt x="0" y="1"/>
                    </a:lnTo>
                    <a:lnTo>
                      <a:pt x="3" y="0"/>
                    </a:lnTo>
                    <a:lnTo>
                      <a:pt x="3" y="0"/>
                    </a:lnTo>
                    <a:lnTo>
                      <a:pt x="2" y="1"/>
                    </a:lnTo>
                    <a:lnTo>
                      <a:pt x="2" y="4"/>
                    </a:lnTo>
                    <a:lnTo>
                      <a:pt x="2" y="4"/>
                    </a:lnTo>
                    <a:lnTo>
                      <a:pt x="5" y="4"/>
                    </a:lnTo>
                    <a:lnTo>
                      <a:pt x="6" y="4"/>
                    </a:ln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iṩļiďé">
                <a:extLst>
                  <a:ext uri="{FF2B5EF4-FFF2-40B4-BE49-F238E27FC236}">
                    <a16:creationId xmlns="" xmlns:a16="http://schemas.microsoft.com/office/drawing/2014/main" id="{0B5DB91E-B077-4156-BEBF-2881EDBE3E89}"/>
                  </a:ext>
                </a:extLst>
              </p:cNvPr>
              <p:cNvSpPr/>
              <p:nvPr/>
            </p:nvSpPr>
            <p:spPr bwMode="auto">
              <a:xfrm>
                <a:off x="4541683" y="3118763"/>
                <a:ext cx="18433" cy="18429"/>
              </a:xfrm>
              <a:custGeom>
                <a:avLst/>
                <a:gdLst>
                  <a:gd name="T0" fmla="*/ 6 w 6"/>
                  <a:gd name="T1" fmla="*/ 5 h 7"/>
                  <a:gd name="T2" fmla="*/ 6 w 6"/>
                  <a:gd name="T3" fmla="*/ 5 h 7"/>
                  <a:gd name="T4" fmla="*/ 5 w 6"/>
                  <a:gd name="T5" fmla="*/ 7 h 7"/>
                  <a:gd name="T6" fmla="*/ 3 w 6"/>
                  <a:gd name="T7" fmla="*/ 7 h 7"/>
                  <a:gd name="T8" fmla="*/ 0 w 6"/>
                  <a:gd name="T9" fmla="*/ 7 h 7"/>
                  <a:gd name="T10" fmla="*/ 0 w 6"/>
                  <a:gd name="T11" fmla="*/ 7 h 7"/>
                  <a:gd name="T12" fmla="*/ 0 w 6"/>
                  <a:gd name="T13" fmla="*/ 3 h 7"/>
                  <a:gd name="T14" fmla="*/ 0 w 6"/>
                  <a:gd name="T15" fmla="*/ 1 h 7"/>
                  <a:gd name="T16" fmla="*/ 3 w 6"/>
                  <a:gd name="T17" fmla="*/ 0 h 7"/>
                  <a:gd name="T18" fmla="*/ 3 w 6"/>
                  <a:gd name="T19" fmla="*/ 0 h 7"/>
                  <a:gd name="T20" fmla="*/ 2 w 6"/>
                  <a:gd name="T21" fmla="*/ 1 h 7"/>
                  <a:gd name="T22" fmla="*/ 2 w 6"/>
                  <a:gd name="T23" fmla="*/ 4 h 7"/>
                  <a:gd name="T24" fmla="*/ 2 w 6"/>
                  <a:gd name="T25" fmla="*/ 4 h 7"/>
                  <a:gd name="T26" fmla="*/ 5 w 6"/>
                  <a:gd name="T27" fmla="*/ 4 h 7"/>
                  <a:gd name="T28" fmla="*/ 6 w 6"/>
                  <a:gd name="T29" fmla="*/ 4 h 7"/>
                  <a:gd name="T30" fmla="*/ 6 w 6"/>
                  <a:gd name="T3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7">
                    <a:moveTo>
                      <a:pt x="6" y="5"/>
                    </a:moveTo>
                    <a:lnTo>
                      <a:pt x="6" y="5"/>
                    </a:lnTo>
                    <a:lnTo>
                      <a:pt x="5" y="7"/>
                    </a:lnTo>
                    <a:lnTo>
                      <a:pt x="3" y="7"/>
                    </a:lnTo>
                    <a:lnTo>
                      <a:pt x="0" y="7"/>
                    </a:lnTo>
                    <a:lnTo>
                      <a:pt x="0" y="7"/>
                    </a:lnTo>
                    <a:lnTo>
                      <a:pt x="0" y="3"/>
                    </a:lnTo>
                    <a:lnTo>
                      <a:pt x="0" y="1"/>
                    </a:lnTo>
                    <a:lnTo>
                      <a:pt x="3" y="0"/>
                    </a:lnTo>
                    <a:lnTo>
                      <a:pt x="3" y="0"/>
                    </a:lnTo>
                    <a:lnTo>
                      <a:pt x="2" y="1"/>
                    </a:lnTo>
                    <a:lnTo>
                      <a:pt x="2" y="4"/>
                    </a:lnTo>
                    <a:lnTo>
                      <a:pt x="2" y="4"/>
                    </a:lnTo>
                    <a:lnTo>
                      <a:pt x="5" y="4"/>
                    </a:lnTo>
                    <a:lnTo>
                      <a:pt x="6" y="4"/>
                    </a:lnTo>
                    <a:lnTo>
                      <a:pt x="6"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ïṩḻïḍê">
                <a:extLst>
                  <a:ext uri="{FF2B5EF4-FFF2-40B4-BE49-F238E27FC236}">
                    <a16:creationId xmlns="" xmlns:a16="http://schemas.microsoft.com/office/drawing/2014/main" id="{E17E13B0-22EC-468A-825B-29F91D604727}"/>
                  </a:ext>
                </a:extLst>
              </p:cNvPr>
              <p:cNvSpPr/>
              <p:nvPr/>
            </p:nvSpPr>
            <p:spPr bwMode="auto">
              <a:xfrm>
                <a:off x="4553970" y="3131050"/>
                <a:ext cx="18433" cy="24574"/>
              </a:xfrm>
              <a:custGeom>
                <a:avLst/>
                <a:gdLst>
                  <a:gd name="T0" fmla="*/ 3 w 5"/>
                  <a:gd name="T1" fmla="*/ 0 h 9"/>
                  <a:gd name="T2" fmla="*/ 3 w 5"/>
                  <a:gd name="T3" fmla="*/ 0 h 9"/>
                  <a:gd name="T4" fmla="*/ 4 w 5"/>
                  <a:gd name="T5" fmla="*/ 0 h 9"/>
                  <a:gd name="T6" fmla="*/ 4 w 5"/>
                  <a:gd name="T7" fmla="*/ 1 h 9"/>
                  <a:gd name="T8" fmla="*/ 4 w 5"/>
                  <a:gd name="T9" fmla="*/ 4 h 9"/>
                  <a:gd name="T10" fmla="*/ 4 w 5"/>
                  <a:gd name="T11" fmla="*/ 4 h 9"/>
                  <a:gd name="T12" fmla="*/ 4 w 5"/>
                  <a:gd name="T13" fmla="*/ 7 h 9"/>
                  <a:gd name="T14" fmla="*/ 4 w 5"/>
                  <a:gd name="T15" fmla="*/ 7 h 9"/>
                  <a:gd name="T16" fmla="*/ 4 w 5"/>
                  <a:gd name="T17" fmla="*/ 9 h 9"/>
                  <a:gd name="T18" fmla="*/ 4 w 5"/>
                  <a:gd name="T19" fmla="*/ 9 h 9"/>
                  <a:gd name="T20" fmla="*/ 5 w 5"/>
                  <a:gd name="T21" fmla="*/ 9 h 9"/>
                  <a:gd name="T22" fmla="*/ 5 w 5"/>
                  <a:gd name="T23" fmla="*/ 9 h 9"/>
                  <a:gd name="T24" fmla="*/ 3 w 5"/>
                  <a:gd name="T25" fmla="*/ 9 h 9"/>
                  <a:gd name="T26" fmla="*/ 3 w 5"/>
                  <a:gd name="T27" fmla="*/ 9 h 9"/>
                  <a:gd name="T28" fmla="*/ 1 w 5"/>
                  <a:gd name="T29" fmla="*/ 9 h 9"/>
                  <a:gd name="T30" fmla="*/ 1 w 5"/>
                  <a:gd name="T31" fmla="*/ 9 h 9"/>
                  <a:gd name="T32" fmla="*/ 0 w 5"/>
                  <a:gd name="T33" fmla="*/ 6 h 9"/>
                  <a:gd name="T34" fmla="*/ 0 w 5"/>
                  <a:gd name="T35" fmla="*/ 6 h 9"/>
                  <a:gd name="T36" fmla="*/ 0 w 5"/>
                  <a:gd name="T37" fmla="*/ 3 h 9"/>
                  <a:gd name="T38" fmla="*/ 3 w 5"/>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9">
                    <a:moveTo>
                      <a:pt x="3" y="0"/>
                    </a:moveTo>
                    <a:lnTo>
                      <a:pt x="3" y="0"/>
                    </a:lnTo>
                    <a:lnTo>
                      <a:pt x="4" y="0"/>
                    </a:lnTo>
                    <a:lnTo>
                      <a:pt x="4" y="1"/>
                    </a:lnTo>
                    <a:lnTo>
                      <a:pt x="4" y="4"/>
                    </a:lnTo>
                    <a:lnTo>
                      <a:pt x="4" y="4"/>
                    </a:lnTo>
                    <a:lnTo>
                      <a:pt x="4" y="7"/>
                    </a:lnTo>
                    <a:lnTo>
                      <a:pt x="4" y="7"/>
                    </a:lnTo>
                    <a:lnTo>
                      <a:pt x="4" y="9"/>
                    </a:lnTo>
                    <a:lnTo>
                      <a:pt x="4" y="9"/>
                    </a:lnTo>
                    <a:lnTo>
                      <a:pt x="5" y="9"/>
                    </a:lnTo>
                    <a:lnTo>
                      <a:pt x="5" y="9"/>
                    </a:lnTo>
                    <a:lnTo>
                      <a:pt x="3" y="9"/>
                    </a:lnTo>
                    <a:lnTo>
                      <a:pt x="3" y="9"/>
                    </a:lnTo>
                    <a:lnTo>
                      <a:pt x="1" y="9"/>
                    </a:lnTo>
                    <a:lnTo>
                      <a:pt x="1" y="9"/>
                    </a:lnTo>
                    <a:lnTo>
                      <a:pt x="0" y="6"/>
                    </a:lnTo>
                    <a:lnTo>
                      <a:pt x="0" y="6"/>
                    </a:lnTo>
                    <a:lnTo>
                      <a:pt x="0" y="3"/>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îŝ1îdé">
                <a:extLst>
                  <a:ext uri="{FF2B5EF4-FFF2-40B4-BE49-F238E27FC236}">
                    <a16:creationId xmlns="" xmlns:a16="http://schemas.microsoft.com/office/drawing/2014/main" id="{633A717A-0627-4066-902B-C01300564B35}"/>
                  </a:ext>
                </a:extLst>
              </p:cNvPr>
              <p:cNvSpPr/>
              <p:nvPr/>
            </p:nvSpPr>
            <p:spPr bwMode="auto">
              <a:xfrm>
                <a:off x="4553970" y="3131050"/>
                <a:ext cx="18433" cy="24574"/>
              </a:xfrm>
              <a:custGeom>
                <a:avLst/>
                <a:gdLst>
                  <a:gd name="T0" fmla="*/ 3 w 5"/>
                  <a:gd name="T1" fmla="*/ 0 h 9"/>
                  <a:gd name="T2" fmla="*/ 3 w 5"/>
                  <a:gd name="T3" fmla="*/ 0 h 9"/>
                  <a:gd name="T4" fmla="*/ 4 w 5"/>
                  <a:gd name="T5" fmla="*/ 0 h 9"/>
                  <a:gd name="T6" fmla="*/ 4 w 5"/>
                  <a:gd name="T7" fmla="*/ 1 h 9"/>
                  <a:gd name="T8" fmla="*/ 4 w 5"/>
                  <a:gd name="T9" fmla="*/ 4 h 9"/>
                  <a:gd name="T10" fmla="*/ 4 w 5"/>
                  <a:gd name="T11" fmla="*/ 4 h 9"/>
                  <a:gd name="T12" fmla="*/ 4 w 5"/>
                  <a:gd name="T13" fmla="*/ 7 h 9"/>
                  <a:gd name="T14" fmla="*/ 4 w 5"/>
                  <a:gd name="T15" fmla="*/ 7 h 9"/>
                  <a:gd name="T16" fmla="*/ 4 w 5"/>
                  <a:gd name="T17" fmla="*/ 9 h 9"/>
                  <a:gd name="T18" fmla="*/ 4 w 5"/>
                  <a:gd name="T19" fmla="*/ 9 h 9"/>
                  <a:gd name="T20" fmla="*/ 5 w 5"/>
                  <a:gd name="T21" fmla="*/ 9 h 9"/>
                  <a:gd name="T22" fmla="*/ 5 w 5"/>
                  <a:gd name="T23" fmla="*/ 9 h 9"/>
                  <a:gd name="T24" fmla="*/ 3 w 5"/>
                  <a:gd name="T25" fmla="*/ 9 h 9"/>
                  <a:gd name="T26" fmla="*/ 3 w 5"/>
                  <a:gd name="T27" fmla="*/ 9 h 9"/>
                  <a:gd name="T28" fmla="*/ 1 w 5"/>
                  <a:gd name="T29" fmla="*/ 9 h 9"/>
                  <a:gd name="T30" fmla="*/ 1 w 5"/>
                  <a:gd name="T31" fmla="*/ 9 h 9"/>
                  <a:gd name="T32" fmla="*/ 0 w 5"/>
                  <a:gd name="T33" fmla="*/ 6 h 9"/>
                  <a:gd name="T34" fmla="*/ 0 w 5"/>
                  <a:gd name="T35" fmla="*/ 6 h 9"/>
                  <a:gd name="T36" fmla="*/ 0 w 5"/>
                  <a:gd name="T37" fmla="*/ 3 h 9"/>
                  <a:gd name="T38" fmla="*/ 3 w 5"/>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9">
                    <a:moveTo>
                      <a:pt x="3" y="0"/>
                    </a:moveTo>
                    <a:lnTo>
                      <a:pt x="3" y="0"/>
                    </a:lnTo>
                    <a:lnTo>
                      <a:pt x="4" y="0"/>
                    </a:lnTo>
                    <a:lnTo>
                      <a:pt x="4" y="1"/>
                    </a:lnTo>
                    <a:lnTo>
                      <a:pt x="4" y="4"/>
                    </a:lnTo>
                    <a:lnTo>
                      <a:pt x="4" y="4"/>
                    </a:lnTo>
                    <a:lnTo>
                      <a:pt x="4" y="7"/>
                    </a:lnTo>
                    <a:lnTo>
                      <a:pt x="4" y="7"/>
                    </a:lnTo>
                    <a:lnTo>
                      <a:pt x="4" y="9"/>
                    </a:lnTo>
                    <a:lnTo>
                      <a:pt x="4" y="9"/>
                    </a:lnTo>
                    <a:lnTo>
                      <a:pt x="5" y="9"/>
                    </a:lnTo>
                    <a:lnTo>
                      <a:pt x="5" y="9"/>
                    </a:lnTo>
                    <a:lnTo>
                      <a:pt x="3" y="9"/>
                    </a:lnTo>
                    <a:lnTo>
                      <a:pt x="3" y="9"/>
                    </a:lnTo>
                    <a:lnTo>
                      <a:pt x="1" y="9"/>
                    </a:lnTo>
                    <a:lnTo>
                      <a:pt x="1" y="9"/>
                    </a:lnTo>
                    <a:lnTo>
                      <a:pt x="0" y="6"/>
                    </a:lnTo>
                    <a:lnTo>
                      <a:pt x="0" y="6"/>
                    </a:lnTo>
                    <a:lnTo>
                      <a:pt x="0" y="3"/>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îśľíḓé">
                <a:extLst>
                  <a:ext uri="{FF2B5EF4-FFF2-40B4-BE49-F238E27FC236}">
                    <a16:creationId xmlns="" xmlns:a16="http://schemas.microsoft.com/office/drawing/2014/main" id="{4F6A1C7E-F0BA-4519-90EF-F1B2A136B5E8}"/>
                  </a:ext>
                </a:extLst>
              </p:cNvPr>
              <p:cNvSpPr/>
              <p:nvPr/>
            </p:nvSpPr>
            <p:spPr bwMode="auto">
              <a:xfrm>
                <a:off x="5352629" y="2952889"/>
                <a:ext cx="12287" cy="24574"/>
              </a:xfrm>
              <a:custGeom>
                <a:avLst/>
                <a:gdLst>
                  <a:gd name="T0" fmla="*/ 0 w 5"/>
                  <a:gd name="T1" fmla="*/ 2 h 9"/>
                  <a:gd name="T2" fmla="*/ 0 w 5"/>
                  <a:gd name="T3" fmla="*/ 2 h 9"/>
                  <a:gd name="T4" fmla="*/ 2 w 5"/>
                  <a:gd name="T5" fmla="*/ 0 h 9"/>
                  <a:gd name="T6" fmla="*/ 3 w 5"/>
                  <a:gd name="T7" fmla="*/ 2 h 9"/>
                  <a:gd name="T8" fmla="*/ 5 w 5"/>
                  <a:gd name="T9" fmla="*/ 5 h 9"/>
                  <a:gd name="T10" fmla="*/ 5 w 5"/>
                  <a:gd name="T11" fmla="*/ 8 h 9"/>
                  <a:gd name="T12" fmla="*/ 3 w 5"/>
                  <a:gd name="T13" fmla="*/ 9 h 9"/>
                  <a:gd name="T14" fmla="*/ 3 w 5"/>
                  <a:gd name="T15" fmla="*/ 9 h 9"/>
                  <a:gd name="T16" fmla="*/ 0 w 5"/>
                  <a:gd name="T17" fmla="*/ 9 h 9"/>
                  <a:gd name="T18" fmla="*/ 0 w 5"/>
                  <a:gd name="T19" fmla="*/ 6 h 9"/>
                  <a:gd name="T20" fmla="*/ 2 w 5"/>
                  <a:gd name="T21" fmla="*/ 5 h 9"/>
                  <a:gd name="T22" fmla="*/ 0 w 5"/>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0" y="2"/>
                    </a:moveTo>
                    <a:lnTo>
                      <a:pt x="0" y="2"/>
                    </a:lnTo>
                    <a:lnTo>
                      <a:pt x="2" y="0"/>
                    </a:lnTo>
                    <a:lnTo>
                      <a:pt x="3" y="2"/>
                    </a:lnTo>
                    <a:lnTo>
                      <a:pt x="5" y="5"/>
                    </a:lnTo>
                    <a:lnTo>
                      <a:pt x="5" y="8"/>
                    </a:lnTo>
                    <a:lnTo>
                      <a:pt x="3" y="9"/>
                    </a:lnTo>
                    <a:lnTo>
                      <a:pt x="3" y="9"/>
                    </a:lnTo>
                    <a:lnTo>
                      <a:pt x="0" y="9"/>
                    </a:lnTo>
                    <a:lnTo>
                      <a:pt x="0" y="6"/>
                    </a:lnTo>
                    <a:lnTo>
                      <a:pt x="2" y="5"/>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iṥḷidé">
                <a:extLst>
                  <a:ext uri="{FF2B5EF4-FFF2-40B4-BE49-F238E27FC236}">
                    <a16:creationId xmlns="" xmlns:a16="http://schemas.microsoft.com/office/drawing/2014/main" id="{95BCCABB-C9DE-4134-A88B-B33806F6D32C}"/>
                  </a:ext>
                </a:extLst>
              </p:cNvPr>
              <p:cNvSpPr/>
              <p:nvPr/>
            </p:nvSpPr>
            <p:spPr bwMode="auto">
              <a:xfrm>
                <a:off x="5352629" y="2952889"/>
                <a:ext cx="12287" cy="24574"/>
              </a:xfrm>
              <a:custGeom>
                <a:avLst/>
                <a:gdLst>
                  <a:gd name="T0" fmla="*/ 0 w 5"/>
                  <a:gd name="T1" fmla="*/ 2 h 9"/>
                  <a:gd name="T2" fmla="*/ 0 w 5"/>
                  <a:gd name="T3" fmla="*/ 2 h 9"/>
                  <a:gd name="T4" fmla="*/ 2 w 5"/>
                  <a:gd name="T5" fmla="*/ 0 h 9"/>
                  <a:gd name="T6" fmla="*/ 3 w 5"/>
                  <a:gd name="T7" fmla="*/ 2 h 9"/>
                  <a:gd name="T8" fmla="*/ 5 w 5"/>
                  <a:gd name="T9" fmla="*/ 5 h 9"/>
                  <a:gd name="T10" fmla="*/ 5 w 5"/>
                  <a:gd name="T11" fmla="*/ 8 h 9"/>
                  <a:gd name="T12" fmla="*/ 3 w 5"/>
                  <a:gd name="T13" fmla="*/ 9 h 9"/>
                  <a:gd name="T14" fmla="*/ 3 w 5"/>
                  <a:gd name="T15" fmla="*/ 9 h 9"/>
                  <a:gd name="T16" fmla="*/ 0 w 5"/>
                  <a:gd name="T17" fmla="*/ 9 h 9"/>
                  <a:gd name="T18" fmla="*/ 0 w 5"/>
                  <a:gd name="T19" fmla="*/ 6 h 9"/>
                  <a:gd name="T20" fmla="*/ 2 w 5"/>
                  <a:gd name="T21" fmla="*/ 5 h 9"/>
                  <a:gd name="T22" fmla="*/ 0 w 5"/>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0" y="2"/>
                    </a:moveTo>
                    <a:lnTo>
                      <a:pt x="0" y="2"/>
                    </a:lnTo>
                    <a:lnTo>
                      <a:pt x="2" y="0"/>
                    </a:lnTo>
                    <a:lnTo>
                      <a:pt x="3" y="2"/>
                    </a:lnTo>
                    <a:lnTo>
                      <a:pt x="5" y="5"/>
                    </a:lnTo>
                    <a:lnTo>
                      <a:pt x="5" y="8"/>
                    </a:lnTo>
                    <a:lnTo>
                      <a:pt x="3" y="9"/>
                    </a:lnTo>
                    <a:lnTo>
                      <a:pt x="3" y="9"/>
                    </a:lnTo>
                    <a:lnTo>
                      <a:pt x="0" y="9"/>
                    </a:lnTo>
                    <a:lnTo>
                      <a:pt x="0" y="6"/>
                    </a:lnTo>
                    <a:lnTo>
                      <a:pt x="2" y="5"/>
                    </a:lnTo>
                    <a:lnTo>
                      <a:pt x="0"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îšḻíḍé">
                <a:extLst>
                  <a:ext uri="{FF2B5EF4-FFF2-40B4-BE49-F238E27FC236}">
                    <a16:creationId xmlns="" xmlns:a16="http://schemas.microsoft.com/office/drawing/2014/main" id="{CA493422-6C42-4785-92AC-1DB0A6B4FE34}"/>
                  </a:ext>
                </a:extLst>
              </p:cNvPr>
              <p:cNvSpPr/>
              <p:nvPr/>
            </p:nvSpPr>
            <p:spPr bwMode="auto">
              <a:xfrm>
                <a:off x="4996304" y="3143337"/>
                <a:ext cx="12287" cy="18429"/>
              </a:xfrm>
              <a:custGeom>
                <a:avLst/>
                <a:gdLst>
                  <a:gd name="T0" fmla="*/ 0 w 5"/>
                  <a:gd name="T1" fmla="*/ 0 h 6"/>
                  <a:gd name="T2" fmla="*/ 0 w 5"/>
                  <a:gd name="T3" fmla="*/ 0 h 6"/>
                  <a:gd name="T4" fmla="*/ 3 w 5"/>
                  <a:gd name="T5" fmla="*/ 0 h 6"/>
                  <a:gd name="T6" fmla="*/ 3 w 5"/>
                  <a:gd name="T7" fmla="*/ 0 h 6"/>
                  <a:gd name="T8" fmla="*/ 5 w 5"/>
                  <a:gd name="T9" fmla="*/ 3 h 6"/>
                  <a:gd name="T10" fmla="*/ 3 w 5"/>
                  <a:gd name="T11" fmla="*/ 6 h 6"/>
                  <a:gd name="T12" fmla="*/ 0 w 5"/>
                  <a:gd name="T13" fmla="*/ 6 h 6"/>
                  <a:gd name="T14" fmla="*/ 0 w 5"/>
                  <a:gd name="T15" fmla="*/ 6 h 6"/>
                  <a:gd name="T16" fmla="*/ 2 w 5"/>
                  <a:gd name="T17" fmla="*/ 5 h 6"/>
                  <a:gd name="T18" fmla="*/ 0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0"/>
                    </a:moveTo>
                    <a:lnTo>
                      <a:pt x="0" y="0"/>
                    </a:lnTo>
                    <a:lnTo>
                      <a:pt x="3" y="0"/>
                    </a:lnTo>
                    <a:lnTo>
                      <a:pt x="3" y="0"/>
                    </a:lnTo>
                    <a:lnTo>
                      <a:pt x="5" y="3"/>
                    </a:lnTo>
                    <a:lnTo>
                      <a:pt x="3" y="6"/>
                    </a:lnTo>
                    <a:lnTo>
                      <a:pt x="0" y="6"/>
                    </a:lnTo>
                    <a:lnTo>
                      <a:pt x="0" y="6"/>
                    </a:lnTo>
                    <a:lnTo>
                      <a:pt x="2"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ïṥlîḓe">
                <a:extLst>
                  <a:ext uri="{FF2B5EF4-FFF2-40B4-BE49-F238E27FC236}">
                    <a16:creationId xmlns="" xmlns:a16="http://schemas.microsoft.com/office/drawing/2014/main" id="{95A27955-A3F9-4C2F-8DD0-08E6086861D1}"/>
                  </a:ext>
                </a:extLst>
              </p:cNvPr>
              <p:cNvSpPr/>
              <p:nvPr/>
            </p:nvSpPr>
            <p:spPr bwMode="auto">
              <a:xfrm>
                <a:off x="4996304" y="3143337"/>
                <a:ext cx="12287" cy="18429"/>
              </a:xfrm>
              <a:custGeom>
                <a:avLst/>
                <a:gdLst>
                  <a:gd name="T0" fmla="*/ 0 w 5"/>
                  <a:gd name="T1" fmla="*/ 0 h 6"/>
                  <a:gd name="T2" fmla="*/ 0 w 5"/>
                  <a:gd name="T3" fmla="*/ 0 h 6"/>
                  <a:gd name="T4" fmla="*/ 3 w 5"/>
                  <a:gd name="T5" fmla="*/ 0 h 6"/>
                  <a:gd name="T6" fmla="*/ 3 w 5"/>
                  <a:gd name="T7" fmla="*/ 0 h 6"/>
                  <a:gd name="T8" fmla="*/ 5 w 5"/>
                  <a:gd name="T9" fmla="*/ 3 h 6"/>
                  <a:gd name="T10" fmla="*/ 3 w 5"/>
                  <a:gd name="T11" fmla="*/ 6 h 6"/>
                  <a:gd name="T12" fmla="*/ 0 w 5"/>
                  <a:gd name="T13" fmla="*/ 6 h 6"/>
                  <a:gd name="T14" fmla="*/ 0 w 5"/>
                  <a:gd name="T15" fmla="*/ 6 h 6"/>
                  <a:gd name="T16" fmla="*/ 2 w 5"/>
                  <a:gd name="T17" fmla="*/ 5 h 6"/>
                  <a:gd name="T18" fmla="*/ 0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0" y="0"/>
                    </a:moveTo>
                    <a:lnTo>
                      <a:pt x="0" y="0"/>
                    </a:lnTo>
                    <a:lnTo>
                      <a:pt x="3" y="0"/>
                    </a:lnTo>
                    <a:lnTo>
                      <a:pt x="3" y="0"/>
                    </a:lnTo>
                    <a:lnTo>
                      <a:pt x="5" y="3"/>
                    </a:lnTo>
                    <a:lnTo>
                      <a:pt x="3" y="6"/>
                    </a:lnTo>
                    <a:lnTo>
                      <a:pt x="0" y="6"/>
                    </a:lnTo>
                    <a:lnTo>
                      <a:pt x="0" y="6"/>
                    </a:lnTo>
                    <a:lnTo>
                      <a:pt x="2"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ïśļíḍè">
                <a:extLst>
                  <a:ext uri="{FF2B5EF4-FFF2-40B4-BE49-F238E27FC236}">
                    <a16:creationId xmlns="" xmlns:a16="http://schemas.microsoft.com/office/drawing/2014/main" id="{474DDDE9-5966-42CA-A139-EFE7A8D70C0C}"/>
                  </a:ext>
                </a:extLst>
              </p:cNvPr>
              <p:cNvSpPr/>
              <p:nvPr/>
            </p:nvSpPr>
            <p:spPr bwMode="auto">
              <a:xfrm>
                <a:off x="5229758" y="3180198"/>
                <a:ext cx="12287" cy="24574"/>
              </a:xfrm>
              <a:custGeom>
                <a:avLst/>
                <a:gdLst>
                  <a:gd name="T0" fmla="*/ 0 w 5"/>
                  <a:gd name="T1" fmla="*/ 0 h 8"/>
                  <a:gd name="T2" fmla="*/ 0 w 5"/>
                  <a:gd name="T3" fmla="*/ 0 h 8"/>
                  <a:gd name="T4" fmla="*/ 3 w 5"/>
                  <a:gd name="T5" fmla="*/ 1 h 8"/>
                  <a:gd name="T6" fmla="*/ 5 w 5"/>
                  <a:gd name="T7" fmla="*/ 3 h 8"/>
                  <a:gd name="T8" fmla="*/ 5 w 5"/>
                  <a:gd name="T9" fmla="*/ 5 h 8"/>
                  <a:gd name="T10" fmla="*/ 3 w 5"/>
                  <a:gd name="T11" fmla="*/ 8 h 8"/>
                  <a:gd name="T12" fmla="*/ 3 w 5"/>
                  <a:gd name="T13" fmla="*/ 8 h 8"/>
                  <a:gd name="T14" fmla="*/ 2 w 5"/>
                  <a:gd name="T15" fmla="*/ 7 h 8"/>
                  <a:gd name="T16" fmla="*/ 2 w 5"/>
                  <a:gd name="T17" fmla="*/ 5 h 8"/>
                  <a:gd name="T18" fmla="*/ 0 w 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0" y="0"/>
                    </a:moveTo>
                    <a:lnTo>
                      <a:pt x="0" y="0"/>
                    </a:lnTo>
                    <a:lnTo>
                      <a:pt x="3" y="1"/>
                    </a:lnTo>
                    <a:lnTo>
                      <a:pt x="5" y="3"/>
                    </a:lnTo>
                    <a:lnTo>
                      <a:pt x="5" y="5"/>
                    </a:lnTo>
                    <a:lnTo>
                      <a:pt x="3" y="8"/>
                    </a:lnTo>
                    <a:lnTo>
                      <a:pt x="3" y="8"/>
                    </a:lnTo>
                    <a:lnTo>
                      <a:pt x="2" y="7"/>
                    </a:lnTo>
                    <a:lnTo>
                      <a:pt x="2"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îsļïḑè">
                <a:extLst>
                  <a:ext uri="{FF2B5EF4-FFF2-40B4-BE49-F238E27FC236}">
                    <a16:creationId xmlns="" xmlns:a16="http://schemas.microsoft.com/office/drawing/2014/main" id="{7BD9C8CA-65AF-468C-97D6-CA1FC021DEE2}"/>
                  </a:ext>
                </a:extLst>
              </p:cNvPr>
              <p:cNvSpPr/>
              <p:nvPr/>
            </p:nvSpPr>
            <p:spPr bwMode="auto">
              <a:xfrm>
                <a:off x="5229758" y="3180198"/>
                <a:ext cx="12287" cy="24574"/>
              </a:xfrm>
              <a:custGeom>
                <a:avLst/>
                <a:gdLst>
                  <a:gd name="T0" fmla="*/ 0 w 5"/>
                  <a:gd name="T1" fmla="*/ 0 h 8"/>
                  <a:gd name="T2" fmla="*/ 0 w 5"/>
                  <a:gd name="T3" fmla="*/ 0 h 8"/>
                  <a:gd name="T4" fmla="*/ 3 w 5"/>
                  <a:gd name="T5" fmla="*/ 1 h 8"/>
                  <a:gd name="T6" fmla="*/ 5 w 5"/>
                  <a:gd name="T7" fmla="*/ 3 h 8"/>
                  <a:gd name="T8" fmla="*/ 5 w 5"/>
                  <a:gd name="T9" fmla="*/ 5 h 8"/>
                  <a:gd name="T10" fmla="*/ 3 w 5"/>
                  <a:gd name="T11" fmla="*/ 8 h 8"/>
                  <a:gd name="T12" fmla="*/ 3 w 5"/>
                  <a:gd name="T13" fmla="*/ 8 h 8"/>
                  <a:gd name="T14" fmla="*/ 2 w 5"/>
                  <a:gd name="T15" fmla="*/ 7 h 8"/>
                  <a:gd name="T16" fmla="*/ 2 w 5"/>
                  <a:gd name="T17" fmla="*/ 5 h 8"/>
                  <a:gd name="T18" fmla="*/ 0 w 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0" y="0"/>
                    </a:moveTo>
                    <a:lnTo>
                      <a:pt x="0" y="0"/>
                    </a:lnTo>
                    <a:lnTo>
                      <a:pt x="3" y="1"/>
                    </a:lnTo>
                    <a:lnTo>
                      <a:pt x="5" y="3"/>
                    </a:lnTo>
                    <a:lnTo>
                      <a:pt x="5" y="5"/>
                    </a:lnTo>
                    <a:lnTo>
                      <a:pt x="3" y="8"/>
                    </a:lnTo>
                    <a:lnTo>
                      <a:pt x="3" y="8"/>
                    </a:lnTo>
                    <a:lnTo>
                      <a:pt x="2" y="7"/>
                    </a:lnTo>
                    <a:lnTo>
                      <a:pt x="2"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îšļidè">
                <a:extLst>
                  <a:ext uri="{FF2B5EF4-FFF2-40B4-BE49-F238E27FC236}">
                    <a16:creationId xmlns="" xmlns:a16="http://schemas.microsoft.com/office/drawing/2014/main" id="{6BC235AB-919A-4503-80DA-2610B443F26A}"/>
                  </a:ext>
                </a:extLst>
              </p:cNvPr>
              <p:cNvSpPr/>
              <p:nvPr/>
            </p:nvSpPr>
            <p:spPr bwMode="auto">
              <a:xfrm>
                <a:off x="6065278" y="3137196"/>
                <a:ext cx="24574" cy="30716"/>
              </a:xfrm>
              <a:custGeom>
                <a:avLst/>
                <a:gdLst>
                  <a:gd name="T0" fmla="*/ 3 w 7"/>
                  <a:gd name="T1" fmla="*/ 0 h 12"/>
                  <a:gd name="T2" fmla="*/ 3 w 7"/>
                  <a:gd name="T3" fmla="*/ 0 h 12"/>
                  <a:gd name="T4" fmla="*/ 5 w 7"/>
                  <a:gd name="T5" fmla="*/ 3 h 12"/>
                  <a:gd name="T6" fmla="*/ 7 w 7"/>
                  <a:gd name="T7" fmla="*/ 9 h 12"/>
                  <a:gd name="T8" fmla="*/ 7 w 7"/>
                  <a:gd name="T9" fmla="*/ 9 h 12"/>
                  <a:gd name="T10" fmla="*/ 4 w 7"/>
                  <a:gd name="T11" fmla="*/ 9 h 12"/>
                  <a:gd name="T12" fmla="*/ 4 w 7"/>
                  <a:gd name="T13" fmla="*/ 10 h 12"/>
                  <a:gd name="T14" fmla="*/ 3 w 7"/>
                  <a:gd name="T15" fmla="*/ 10 h 12"/>
                  <a:gd name="T16" fmla="*/ 0 w 7"/>
                  <a:gd name="T17" fmla="*/ 12 h 12"/>
                  <a:gd name="T18" fmla="*/ 0 w 7"/>
                  <a:gd name="T19" fmla="*/ 12 h 12"/>
                  <a:gd name="T20" fmla="*/ 0 w 7"/>
                  <a:gd name="T21" fmla="*/ 6 h 12"/>
                  <a:gd name="T22" fmla="*/ 0 w 7"/>
                  <a:gd name="T23" fmla="*/ 6 h 12"/>
                  <a:gd name="T24" fmla="*/ 1 w 7"/>
                  <a:gd name="T25" fmla="*/ 6 h 12"/>
                  <a:gd name="T26" fmla="*/ 3 w 7"/>
                  <a:gd name="T27" fmla="*/ 6 h 12"/>
                  <a:gd name="T28" fmla="*/ 3 w 7"/>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2">
                    <a:moveTo>
                      <a:pt x="3" y="0"/>
                    </a:moveTo>
                    <a:lnTo>
                      <a:pt x="3" y="0"/>
                    </a:lnTo>
                    <a:lnTo>
                      <a:pt x="5" y="3"/>
                    </a:lnTo>
                    <a:lnTo>
                      <a:pt x="7" y="9"/>
                    </a:lnTo>
                    <a:lnTo>
                      <a:pt x="7" y="9"/>
                    </a:lnTo>
                    <a:lnTo>
                      <a:pt x="4" y="9"/>
                    </a:lnTo>
                    <a:lnTo>
                      <a:pt x="4" y="10"/>
                    </a:lnTo>
                    <a:lnTo>
                      <a:pt x="3" y="10"/>
                    </a:lnTo>
                    <a:lnTo>
                      <a:pt x="0" y="12"/>
                    </a:lnTo>
                    <a:lnTo>
                      <a:pt x="0" y="12"/>
                    </a:lnTo>
                    <a:lnTo>
                      <a:pt x="0" y="6"/>
                    </a:lnTo>
                    <a:lnTo>
                      <a:pt x="0" y="6"/>
                    </a:lnTo>
                    <a:lnTo>
                      <a:pt x="1" y="6"/>
                    </a:lnTo>
                    <a:lnTo>
                      <a:pt x="3" y="6"/>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ïšliḋé">
                <a:extLst>
                  <a:ext uri="{FF2B5EF4-FFF2-40B4-BE49-F238E27FC236}">
                    <a16:creationId xmlns="" xmlns:a16="http://schemas.microsoft.com/office/drawing/2014/main" id="{024BAAF0-E7DD-492F-8E6D-EA6769DAE31D}"/>
                  </a:ext>
                </a:extLst>
              </p:cNvPr>
              <p:cNvSpPr/>
              <p:nvPr/>
            </p:nvSpPr>
            <p:spPr bwMode="auto">
              <a:xfrm>
                <a:off x="6065278" y="3137196"/>
                <a:ext cx="24574" cy="30716"/>
              </a:xfrm>
              <a:custGeom>
                <a:avLst/>
                <a:gdLst>
                  <a:gd name="T0" fmla="*/ 3 w 7"/>
                  <a:gd name="T1" fmla="*/ 0 h 12"/>
                  <a:gd name="T2" fmla="*/ 3 w 7"/>
                  <a:gd name="T3" fmla="*/ 0 h 12"/>
                  <a:gd name="T4" fmla="*/ 5 w 7"/>
                  <a:gd name="T5" fmla="*/ 3 h 12"/>
                  <a:gd name="T6" fmla="*/ 7 w 7"/>
                  <a:gd name="T7" fmla="*/ 9 h 12"/>
                  <a:gd name="T8" fmla="*/ 7 w 7"/>
                  <a:gd name="T9" fmla="*/ 9 h 12"/>
                  <a:gd name="T10" fmla="*/ 4 w 7"/>
                  <a:gd name="T11" fmla="*/ 9 h 12"/>
                  <a:gd name="T12" fmla="*/ 4 w 7"/>
                  <a:gd name="T13" fmla="*/ 10 h 12"/>
                  <a:gd name="T14" fmla="*/ 3 w 7"/>
                  <a:gd name="T15" fmla="*/ 10 h 12"/>
                  <a:gd name="T16" fmla="*/ 0 w 7"/>
                  <a:gd name="T17" fmla="*/ 12 h 12"/>
                  <a:gd name="T18" fmla="*/ 0 w 7"/>
                  <a:gd name="T19" fmla="*/ 12 h 12"/>
                  <a:gd name="T20" fmla="*/ 0 w 7"/>
                  <a:gd name="T21" fmla="*/ 6 h 12"/>
                  <a:gd name="T22" fmla="*/ 0 w 7"/>
                  <a:gd name="T23" fmla="*/ 6 h 12"/>
                  <a:gd name="T24" fmla="*/ 1 w 7"/>
                  <a:gd name="T25" fmla="*/ 6 h 12"/>
                  <a:gd name="T26" fmla="*/ 3 w 7"/>
                  <a:gd name="T27" fmla="*/ 6 h 12"/>
                  <a:gd name="T28" fmla="*/ 3 w 7"/>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2">
                    <a:moveTo>
                      <a:pt x="3" y="0"/>
                    </a:moveTo>
                    <a:lnTo>
                      <a:pt x="3" y="0"/>
                    </a:lnTo>
                    <a:lnTo>
                      <a:pt x="5" y="3"/>
                    </a:lnTo>
                    <a:lnTo>
                      <a:pt x="7" y="9"/>
                    </a:lnTo>
                    <a:lnTo>
                      <a:pt x="7" y="9"/>
                    </a:lnTo>
                    <a:lnTo>
                      <a:pt x="4" y="9"/>
                    </a:lnTo>
                    <a:lnTo>
                      <a:pt x="4" y="10"/>
                    </a:lnTo>
                    <a:lnTo>
                      <a:pt x="3" y="10"/>
                    </a:lnTo>
                    <a:lnTo>
                      <a:pt x="0" y="12"/>
                    </a:lnTo>
                    <a:lnTo>
                      <a:pt x="0" y="12"/>
                    </a:lnTo>
                    <a:lnTo>
                      <a:pt x="0" y="6"/>
                    </a:lnTo>
                    <a:lnTo>
                      <a:pt x="0" y="6"/>
                    </a:lnTo>
                    <a:lnTo>
                      <a:pt x="1" y="6"/>
                    </a:lnTo>
                    <a:lnTo>
                      <a:pt x="3" y="6"/>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ïślíďé">
                <a:extLst>
                  <a:ext uri="{FF2B5EF4-FFF2-40B4-BE49-F238E27FC236}">
                    <a16:creationId xmlns="" xmlns:a16="http://schemas.microsoft.com/office/drawing/2014/main" id="{4D7B2D53-017D-4F00-A04C-49CF04F7FAD1}"/>
                  </a:ext>
                </a:extLst>
              </p:cNvPr>
              <p:cNvSpPr/>
              <p:nvPr/>
            </p:nvSpPr>
            <p:spPr bwMode="auto">
              <a:xfrm>
                <a:off x="4750562" y="3438226"/>
                <a:ext cx="30720" cy="129012"/>
              </a:xfrm>
              <a:custGeom>
                <a:avLst/>
                <a:gdLst>
                  <a:gd name="T0" fmla="*/ 7 w 8"/>
                  <a:gd name="T1" fmla="*/ 0 h 41"/>
                  <a:gd name="T2" fmla="*/ 7 w 8"/>
                  <a:gd name="T3" fmla="*/ 0 h 41"/>
                  <a:gd name="T4" fmla="*/ 8 w 8"/>
                  <a:gd name="T5" fmla="*/ 11 h 41"/>
                  <a:gd name="T6" fmla="*/ 8 w 8"/>
                  <a:gd name="T7" fmla="*/ 11 h 41"/>
                  <a:gd name="T8" fmla="*/ 8 w 8"/>
                  <a:gd name="T9" fmla="*/ 21 h 41"/>
                  <a:gd name="T10" fmla="*/ 8 w 8"/>
                  <a:gd name="T11" fmla="*/ 21 h 41"/>
                  <a:gd name="T12" fmla="*/ 7 w 8"/>
                  <a:gd name="T13" fmla="*/ 31 h 41"/>
                  <a:gd name="T14" fmla="*/ 7 w 8"/>
                  <a:gd name="T15" fmla="*/ 31 h 41"/>
                  <a:gd name="T16" fmla="*/ 4 w 8"/>
                  <a:gd name="T17" fmla="*/ 41 h 41"/>
                  <a:gd name="T18" fmla="*/ 4 w 8"/>
                  <a:gd name="T19" fmla="*/ 41 h 41"/>
                  <a:gd name="T20" fmla="*/ 0 w 8"/>
                  <a:gd name="T21" fmla="*/ 37 h 41"/>
                  <a:gd name="T22" fmla="*/ 0 w 8"/>
                  <a:gd name="T23" fmla="*/ 31 h 41"/>
                  <a:gd name="T24" fmla="*/ 0 w 8"/>
                  <a:gd name="T25" fmla="*/ 31 h 41"/>
                  <a:gd name="T26" fmla="*/ 0 w 8"/>
                  <a:gd name="T27" fmla="*/ 26 h 41"/>
                  <a:gd name="T28" fmla="*/ 1 w 8"/>
                  <a:gd name="T29" fmla="*/ 21 h 41"/>
                  <a:gd name="T30" fmla="*/ 1 w 8"/>
                  <a:gd name="T31" fmla="*/ 21 h 41"/>
                  <a:gd name="T32" fmla="*/ 7 w 8"/>
                  <a:gd name="T33" fmla="*/ 11 h 41"/>
                  <a:gd name="T34" fmla="*/ 7 w 8"/>
                  <a:gd name="T35" fmla="*/ 11 h 41"/>
                  <a:gd name="T36" fmla="*/ 7 w 8"/>
                  <a:gd name="T37" fmla="*/ 6 h 41"/>
                  <a:gd name="T38" fmla="*/ 7 w 8"/>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41">
                    <a:moveTo>
                      <a:pt x="7" y="0"/>
                    </a:moveTo>
                    <a:lnTo>
                      <a:pt x="7" y="0"/>
                    </a:lnTo>
                    <a:lnTo>
                      <a:pt x="8" y="11"/>
                    </a:lnTo>
                    <a:lnTo>
                      <a:pt x="8" y="11"/>
                    </a:lnTo>
                    <a:lnTo>
                      <a:pt x="8" y="21"/>
                    </a:lnTo>
                    <a:lnTo>
                      <a:pt x="8" y="21"/>
                    </a:lnTo>
                    <a:lnTo>
                      <a:pt x="7" y="31"/>
                    </a:lnTo>
                    <a:lnTo>
                      <a:pt x="7" y="31"/>
                    </a:lnTo>
                    <a:lnTo>
                      <a:pt x="4" y="41"/>
                    </a:lnTo>
                    <a:lnTo>
                      <a:pt x="4" y="41"/>
                    </a:lnTo>
                    <a:lnTo>
                      <a:pt x="0" y="37"/>
                    </a:lnTo>
                    <a:lnTo>
                      <a:pt x="0" y="31"/>
                    </a:lnTo>
                    <a:lnTo>
                      <a:pt x="0" y="31"/>
                    </a:lnTo>
                    <a:lnTo>
                      <a:pt x="0" y="26"/>
                    </a:lnTo>
                    <a:lnTo>
                      <a:pt x="1" y="21"/>
                    </a:lnTo>
                    <a:lnTo>
                      <a:pt x="1" y="21"/>
                    </a:lnTo>
                    <a:lnTo>
                      <a:pt x="7" y="11"/>
                    </a:lnTo>
                    <a:lnTo>
                      <a:pt x="7" y="11"/>
                    </a:lnTo>
                    <a:lnTo>
                      <a:pt x="7" y="6"/>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íSľíḑé">
                <a:extLst>
                  <a:ext uri="{FF2B5EF4-FFF2-40B4-BE49-F238E27FC236}">
                    <a16:creationId xmlns="" xmlns:a16="http://schemas.microsoft.com/office/drawing/2014/main" id="{80972074-0BA5-4F39-818E-05F1A7305A6C}"/>
                  </a:ext>
                </a:extLst>
              </p:cNvPr>
              <p:cNvSpPr/>
              <p:nvPr/>
            </p:nvSpPr>
            <p:spPr bwMode="auto">
              <a:xfrm>
                <a:off x="4750562" y="3438226"/>
                <a:ext cx="30720" cy="129012"/>
              </a:xfrm>
              <a:custGeom>
                <a:avLst/>
                <a:gdLst>
                  <a:gd name="T0" fmla="*/ 7 w 8"/>
                  <a:gd name="T1" fmla="*/ 0 h 41"/>
                  <a:gd name="T2" fmla="*/ 7 w 8"/>
                  <a:gd name="T3" fmla="*/ 0 h 41"/>
                  <a:gd name="T4" fmla="*/ 8 w 8"/>
                  <a:gd name="T5" fmla="*/ 11 h 41"/>
                  <a:gd name="T6" fmla="*/ 8 w 8"/>
                  <a:gd name="T7" fmla="*/ 11 h 41"/>
                  <a:gd name="T8" fmla="*/ 8 w 8"/>
                  <a:gd name="T9" fmla="*/ 21 h 41"/>
                  <a:gd name="T10" fmla="*/ 8 w 8"/>
                  <a:gd name="T11" fmla="*/ 21 h 41"/>
                  <a:gd name="T12" fmla="*/ 7 w 8"/>
                  <a:gd name="T13" fmla="*/ 31 h 41"/>
                  <a:gd name="T14" fmla="*/ 7 w 8"/>
                  <a:gd name="T15" fmla="*/ 31 h 41"/>
                  <a:gd name="T16" fmla="*/ 4 w 8"/>
                  <a:gd name="T17" fmla="*/ 41 h 41"/>
                  <a:gd name="T18" fmla="*/ 4 w 8"/>
                  <a:gd name="T19" fmla="*/ 41 h 41"/>
                  <a:gd name="T20" fmla="*/ 0 w 8"/>
                  <a:gd name="T21" fmla="*/ 37 h 41"/>
                  <a:gd name="T22" fmla="*/ 0 w 8"/>
                  <a:gd name="T23" fmla="*/ 31 h 41"/>
                  <a:gd name="T24" fmla="*/ 0 w 8"/>
                  <a:gd name="T25" fmla="*/ 31 h 41"/>
                  <a:gd name="T26" fmla="*/ 0 w 8"/>
                  <a:gd name="T27" fmla="*/ 26 h 41"/>
                  <a:gd name="T28" fmla="*/ 1 w 8"/>
                  <a:gd name="T29" fmla="*/ 21 h 41"/>
                  <a:gd name="T30" fmla="*/ 1 w 8"/>
                  <a:gd name="T31" fmla="*/ 21 h 41"/>
                  <a:gd name="T32" fmla="*/ 7 w 8"/>
                  <a:gd name="T33" fmla="*/ 11 h 41"/>
                  <a:gd name="T34" fmla="*/ 7 w 8"/>
                  <a:gd name="T35" fmla="*/ 11 h 41"/>
                  <a:gd name="T36" fmla="*/ 7 w 8"/>
                  <a:gd name="T37" fmla="*/ 6 h 41"/>
                  <a:gd name="T38" fmla="*/ 7 w 8"/>
                  <a:gd name="T3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41">
                    <a:moveTo>
                      <a:pt x="7" y="0"/>
                    </a:moveTo>
                    <a:lnTo>
                      <a:pt x="7" y="0"/>
                    </a:lnTo>
                    <a:lnTo>
                      <a:pt x="8" y="11"/>
                    </a:lnTo>
                    <a:lnTo>
                      <a:pt x="8" y="11"/>
                    </a:lnTo>
                    <a:lnTo>
                      <a:pt x="8" y="21"/>
                    </a:lnTo>
                    <a:lnTo>
                      <a:pt x="8" y="21"/>
                    </a:lnTo>
                    <a:lnTo>
                      <a:pt x="7" y="31"/>
                    </a:lnTo>
                    <a:lnTo>
                      <a:pt x="7" y="31"/>
                    </a:lnTo>
                    <a:lnTo>
                      <a:pt x="4" y="41"/>
                    </a:lnTo>
                    <a:lnTo>
                      <a:pt x="4" y="41"/>
                    </a:lnTo>
                    <a:lnTo>
                      <a:pt x="0" y="37"/>
                    </a:lnTo>
                    <a:lnTo>
                      <a:pt x="0" y="31"/>
                    </a:lnTo>
                    <a:lnTo>
                      <a:pt x="0" y="31"/>
                    </a:lnTo>
                    <a:lnTo>
                      <a:pt x="0" y="26"/>
                    </a:lnTo>
                    <a:lnTo>
                      <a:pt x="1" y="21"/>
                    </a:lnTo>
                    <a:lnTo>
                      <a:pt x="1" y="21"/>
                    </a:lnTo>
                    <a:lnTo>
                      <a:pt x="7" y="11"/>
                    </a:lnTo>
                    <a:lnTo>
                      <a:pt x="7" y="11"/>
                    </a:lnTo>
                    <a:lnTo>
                      <a:pt x="7" y="6"/>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ïŝ1íḍê">
                <a:extLst>
                  <a:ext uri="{FF2B5EF4-FFF2-40B4-BE49-F238E27FC236}">
                    <a16:creationId xmlns="" xmlns:a16="http://schemas.microsoft.com/office/drawing/2014/main" id="{46C81C4A-D83D-4CEB-AA67-674FBE679875}"/>
                  </a:ext>
                </a:extLst>
              </p:cNvPr>
              <p:cNvSpPr/>
              <p:nvPr/>
            </p:nvSpPr>
            <p:spPr bwMode="auto">
              <a:xfrm>
                <a:off x="5610657" y="3419797"/>
                <a:ext cx="12287" cy="24574"/>
              </a:xfrm>
              <a:custGeom>
                <a:avLst/>
                <a:gdLst>
                  <a:gd name="T0" fmla="*/ 0 w 6"/>
                  <a:gd name="T1" fmla="*/ 0 h 7"/>
                  <a:gd name="T2" fmla="*/ 0 w 6"/>
                  <a:gd name="T3" fmla="*/ 0 h 7"/>
                  <a:gd name="T4" fmla="*/ 3 w 6"/>
                  <a:gd name="T5" fmla="*/ 0 h 7"/>
                  <a:gd name="T6" fmla="*/ 4 w 6"/>
                  <a:gd name="T7" fmla="*/ 0 h 7"/>
                  <a:gd name="T8" fmla="*/ 6 w 6"/>
                  <a:gd name="T9" fmla="*/ 3 h 7"/>
                  <a:gd name="T10" fmla="*/ 4 w 6"/>
                  <a:gd name="T11" fmla="*/ 7 h 7"/>
                  <a:gd name="T12" fmla="*/ 3 w 6"/>
                  <a:gd name="T13" fmla="*/ 7 h 7"/>
                  <a:gd name="T14" fmla="*/ 1 w 6"/>
                  <a:gd name="T15" fmla="*/ 7 h 7"/>
                  <a:gd name="T16" fmla="*/ 1 w 6"/>
                  <a:gd name="T17" fmla="*/ 7 h 7"/>
                  <a:gd name="T18" fmla="*/ 0 w 6"/>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0" y="0"/>
                    </a:moveTo>
                    <a:lnTo>
                      <a:pt x="0" y="0"/>
                    </a:lnTo>
                    <a:lnTo>
                      <a:pt x="3" y="0"/>
                    </a:lnTo>
                    <a:lnTo>
                      <a:pt x="4" y="0"/>
                    </a:lnTo>
                    <a:lnTo>
                      <a:pt x="6" y="3"/>
                    </a:lnTo>
                    <a:lnTo>
                      <a:pt x="4" y="7"/>
                    </a:lnTo>
                    <a:lnTo>
                      <a:pt x="3" y="7"/>
                    </a:lnTo>
                    <a:lnTo>
                      <a:pt x="1" y="7"/>
                    </a:lnTo>
                    <a:lnTo>
                      <a:pt x="1" y="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iṣlîḓé">
                <a:extLst>
                  <a:ext uri="{FF2B5EF4-FFF2-40B4-BE49-F238E27FC236}">
                    <a16:creationId xmlns="" xmlns:a16="http://schemas.microsoft.com/office/drawing/2014/main" id="{2955570B-C9A0-481D-A6AE-66675CD353EC}"/>
                  </a:ext>
                </a:extLst>
              </p:cNvPr>
              <p:cNvSpPr/>
              <p:nvPr/>
            </p:nvSpPr>
            <p:spPr bwMode="auto">
              <a:xfrm>
                <a:off x="5610657" y="3419797"/>
                <a:ext cx="12287" cy="24574"/>
              </a:xfrm>
              <a:custGeom>
                <a:avLst/>
                <a:gdLst>
                  <a:gd name="T0" fmla="*/ 0 w 6"/>
                  <a:gd name="T1" fmla="*/ 0 h 7"/>
                  <a:gd name="T2" fmla="*/ 0 w 6"/>
                  <a:gd name="T3" fmla="*/ 0 h 7"/>
                  <a:gd name="T4" fmla="*/ 3 w 6"/>
                  <a:gd name="T5" fmla="*/ 0 h 7"/>
                  <a:gd name="T6" fmla="*/ 4 w 6"/>
                  <a:gd name="T7" fmla="*/ 0 h 7"/>
                  <a:gd name="T8" fmla="*/ 6 w 6"/>
                  <a:gd name="T9" fmla="*/ 3 h 7"/>
                  <a:gd name="T10" fmla="*/ 4 w 6"/>
                  <a:gd name="T11" fmla="*/ 7 h 7"/>
                  <a:gd name="T12" fmla="*/ 3 w 6"/>
                  <a:gd name="T13" fmla="*/ 7 h 7"/>
                  <a:gd name="T14" fmla="*/ 1 w 6"/>
                  <a:gd name="T15" fmla="*/ 7 h 7"/>
                  <a:gd name="T16" fmla="*/ 1 w 6"/>
                  <a:gd name="T17" fmla="*/ 7 h 7"/>
                  <a:gd name="T18" fmla="*/ 0 w 6"/>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0" y="0"/>
                    </a:moveTo>
                    <a:lnTo>
                      <a:pt x="0" y="0"/>
                    </a:lnTo>
                    <a:lnTo>
                      <a:pt x="3" y="0"/>
                    </a:lnTo>
                    <a:lnTo>
                      <a:pt x="4" y="0"/>
                    </a:lnTo>
                    <a:lnTo>
                      <a:pt x="6" y="3"/>
                    </a:lnTo>
                    <a:lnTo>
                      <a:pt x="4" y="7"/>
                    </a:lnTo>
                    <a:lnTo>
                      <a:pt x="3" y="7"/>
                    </a:lnTo>
                    <a:lnTo>
                      <a:pt x="1" y="7"/>
                    </a:lnTo>
                    <a:lnTo>
                      <a:pt x="1" y="7"/>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iṧľïḓê">
                <a:extLst>
                  <a:ext uri="{FF2B5EF4-FFF2-40B4-BE49-F238E27FC236}">
                    <a16:creationId xmlns="" xmlns:a16="http://schemas.microsoft.com/office/drawing/2014/main" id="{BB4269F6-E518-455C-A0B2-A07C03BBF827}"/>
                  </a:ext>
                </a:extLst>
              </p:cNvPr>
              <p:cNvSpPr/>
              <p:nvPr/>
            </p:nvSpPr>
            <p:spPr bwMode="auto">
              <a:xfrm>
                <a:off x="5813395" y="3450513"/>
                <a:ext cx="12287" cy="43003"/>
              </a:xfrm>
              <a:custGeom>
                <a:avLst/>
                <a:gdLst>
                  <a:gd name="T0" fmla="*/ 1 w 4"/>
                  <a:gd name="T1" fmla="*/ 0 h 13"/>
                  <a:gd name="T2" fmla="*/ 1 w 4"/>
                  <a:gd name="T3" fmla="*/ 0 h 13"/>
                  <a:gd name="T4" fmla="*/ 4 w 4"/>
                  <a:gd name="T5" fmla="*/ 2 h 13"/>
                  <a:gd name="T6" fmla="*/ 4 w 4"/>
                  <a:gd name="T7" fmla="*/ 6 h 13"/>
                  <a:gd name="T8" fmla="*/ 3 w 4"/>
                  <a:gd name="T9" fmla="*/ 13 h 13"/>
                  <a:gd name="T10" fmla="*/ 3 w 4"/>
                  <a:gd name="T11" fmla="*/ 13 h 13"/>
                  <a:gd name="T12" fmla="*/ 0 w 4"/>
                  <a:gd name="T13" fmla="*/ 10 h 13"/>
                  <a:gd name="T14" fmla="*/ 1 w 4"/>
                  <a:gd name="T15" fmla="*/ 7 h 13"/>
                  <a:gd name="T16" fmla="*/ 1 w 4"/>
                  <a:gd name="T17" fmla="*/ 3 h 13"/>
                  <a:gd name="T18" fmla="*/ 1 w 4"/>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3">
                    <a:moveTo>
                      <a:pt x="1" y="0"/>
                    </a:moveTo>
                    <a:lnTo>
                      <a:pt x="1" y="0"/>
                    </a:lnTo>
                    <a:lnTo>
                      <a:pt x="4" y="2"/>
                    </a:lnTo>
                    <a:lnTo>
                      <a:pt x="4" y="6"/>
                    </a:lnTo>
                    <a:lnTo>
                      <a:pt x="3" y="13"/>
                    </a:lnTo>
                    <a:lnTo>
                      <a:pt x="3" y="13"/>
                    </a:lnTo>
                    <a:lnTo>
                      <a:pt x="0" y="10"/>
                    </a:lnTo>
                    <a:lnTo>
                      <a:pt x="1" y="7"/>
                    </a:lnTo>
                    <a:lnTo>
                      <a:pt x="1" y="3"/>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îṥḻiḍe">
                <a:extLst>
                  <a:ext uri="{FF2B5EF4-FFF2-40B4-BE49-F238E27FC236}">
                    <a16:creationId xmlns="" xmlns:a16="http://schemas.microsoft.com/office/drawing/2014/main" id="{7DD23CBC-4BA2-46F5-AF51-922FDF433566}"/>
                  </a:ext>
                </a:extLst>
              </p:cNvPr>
              <p:cNvSpPr/>
              <p:nvPr/>
            </p:nvSpPr>
            <p:spPr bwMode="auto">
              <a:xfrm>
                <a:off x="5813395" y="3450513"/>
                <a:ext cx="12287" cy="43003"/>
              </a:xfrm>
              <a:custGeom>
                <a:avLst/>
                <a:gdLst>
                  <a:gd name="T0" fmla="*/ 1 w 4"/>
                  <a:gd name="T1" fmla="*/ 0 h 13"/>
                  <a:gd name="T2" fmla="*/ 1 w 4"/>
                  <a:gd name="T3" fmla="*/ 0 h 13"/>
                  <a:gd name="T4" fmla="*/ 4 w 4"/>
                  <a:gd name="T5" fmla="*/ 2 h 13"/>
                  <a:gd name="T6" fmla="*/ 4 w 4"/>
                  <a:gd name="T7" fmla="*/ 6 h 13"/>
                  <a:gd name="T8" fmla="*/ 3 w 4"/>
                  <a:gd name="T9" fmla="*/ 13 h 13"/>
                  <a:gd name="T10" fmla="*/ 3 w 4"/>
                  <a:gd name="T11" fmla="*/ 13 h 13"/>
                  <a:gd name="T12" fmla="*/ 0 w 4"/>
                  <a:gd name="T13" fmla="*/ 10 h 13"/>
                  <a:gd name="T14" fmla="*/ 1 w 4"/>
                  <a:gd name="T15" fmla="*/ 7 h 13"/>
                  <a:gd name="T16" fmla="*/ 1 w 4"/>
                  <a:gd name="T17" fmla="*/ 3 h 13"/>
                  <a:gd name="T18" fmla="*/ 1 w 4"/>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3">
                    <a:moveTo>
                      <a:pt x="1" y="0"/>
                    </a:moveTo>
                    <a:lnTo>
                      <a:pt x="1" y="0"/>
                    </a:lnTo>
                    <a:lnTo>
                      <a:pt x="4" y="2"/>
                    </a:lnTo>
                    <a:lnTo>
                      <a:pt x="4" y="6"/>
                    </a:lnTo>
                    <a:lnTo>
                      <a:pt x="3" y="13"/>
                    </a:lnTo>
                    <a:lnTo>
                      <a:pt x="3" y="13"/>
                    </a:lnTo>
                    <a:lnTo>
                      <a:pt x="0" y="10"/>
                    </a:lnTo>
                    <a:lnTo>
                      <a:pt x="1" y="7"/>
                    </a:lnTo>
                    <a:lnTo>
                      <a:pt x="1" y="3"/>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i$liḑé">
                <a:extLst>
                  <a:ext uri="{FF2B5EF4-FFF2-40B4-BE49-F238E27FC236}">
                    <a16:creationId xmlns="" xmlns:a16="http://schemas.microsoft.com/office/drawing/2014/main" id="{7B85713E-B9B6-48CF-AA5A-584C4EAA5445}"/>
                  </a:ext>
                </a:extLst>
              </p:cNvPr>
              <p:cNvSpPr/>
              <p:nvPr/>
            </p:nvSpPr>
            <p:spPr bwMode="auto">
              <a:xfrm>
                <a:off x="5610657" y="3518093"/>
                <a:ext cx="12287" cy="36861"/>
              </a:xfrm>
              <a:custGeom>
                <a:avLst/>
                <a:gdLst>
                  <a:gd name="T0" fmla="*/ 2 w 5"/>
                  <a:gd name="T1" fmla="*/ 0 h 11"/>
                  <a:gd name="T2" fmla="*/ 2 w 5"/>
                  <a:gd name="T3" fmla="*/ 0 h 11"/>
                  <a:gd name="T4" fmla="*/ 3 w 5"/>
                  <a:gd name="T5" fmla="*/ 4 h 11"/>
                  <a:gd name="T6" fmla="*/ 5 w 5"/>
                  <a:gd name="T7" fmla="*/ 11 h 11"/>
                  <a:gd name="T8" fmla="*/ 5 w 5"/>
                  <a:gd name="T9" fmla="*/ 11 h 11"/>
                  <a:gd name="T10" fmla="*/ 2 w 5"/>
                  <a:gd name="T11" fmla="*/ 11 h 11"/>
                  <a:gd name="T12" fmla="*/ 2 w 5"/>
                  <a:gd name="T13" fmla="*/ 10 h 11"/>
                  <a:gd name="T14" fmla="*/ 0 w 5"/>
                  <a:gd name="T15" fmla="*/ 7 h 11"/>
                  <a:gd name="T16" fmla="*/ 2 w 5"/>
                  <a:gd name="T17" fmla="*/ 2 h 11"/>
                  <a:gd name="T18" fmla="*/ 2 w 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2" y="0"/>
                    </a:moveTo>
                    <a:lnTo>
                      <a:pt x="2" y="0"/>
                    </a:lnTo>
                    <a:lnTo>
                      <a:pt x="3" y="4"/>
                    </a:lnTo>
                    <a:lnTo>
                      <a:pt x="5" y="11"/>
                    </a:lnTo>
                    <a:lnTo>
                      <a:pt x="5" y="11"/>
                    </a:lnTo>
                    <a:lnTo>
                      <a:pt x="2" y="11"/>
                    </a:lnTo>
                    <a:lnTo>
                      <a:pt x="2" y="10"/>
                    </a:lnTo>
                    <a:lnTo>
                      <a:pt x="0" y="7"/>
                    </a:lnTo>
                    <a:lnTo>
                      <a:pt x="2"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ï$lidè">
                <a:extLst>
                  <a:ext uri="{FF2B5EF4-FFF2-40B4-BE49-F238E27FC236}">
                    <a16:creationId xmlns="" xmlns:a16="http://schemas.microsoft.com/office/drawing/2014/main" id="{5A2784A2-C461-4E49-BD65-2D7B2ED69D46}"/>
                  </a:ext>
                </a:extLst>
              </p:cNvPr>
              <p:cNvSpPr/>
              <p:nvPr/>
            </p:nvSpPr>
            <p:spPr bwMode="auto">
              <a:xfrm>
                <a:off x="5610657" y="3518093"/>
                <a:ext cx="12287" cy="36861"/>
              </a:xfrm>
              <a:custGeom>
                <a:avLst/>
                <a:gdLst>
                  <a:gd name="T0" fmla="*/ 2 w 5"/>
                  <a:gd name="T1" fmla="*/ 0 h 11"/>
                  <a:gd name="T2" fmla="*/ 2 w 5"/>
                  <a:gd name="T3" fmla="*/ 0 h 11"/>
                  <a:gd name="T4" fmla="*/ 3 w 5"/>
                  <a:gd name="T5" fmla="*/ 4 h 11"/>
                  <a:gd name="T6" fmla="*/ 5 w 5"/>
                  <a:gd name="T7" fmla="*/ 11 h 11"/>
                  <a:gd name="T8" fmla="*/ 5 w 5"/>
                  <a:gd name="T9" fmla="*/ 11 h 11"/>
                  <a:gd name="T10" fmla="*/ 2 w 5"/>
                  <a:gd name="T11" fmla="*/ 11 h 11"/>
                  <a:gd name="T12" fmla="*/ 2 w 5"/>
                  <a:gd name="T13" fmla="*/ 10 h 11"/>
                  <a:gd name="T14" fmla="*/ 0 w 5"/>
                  <a:gd name="T15" fmla="*/ 7 h 11"/>
                  <a:gd name="T16" fmla="*/ 2 w 5"/>
                  <a:gd name="T17" fmla="*/ 2 h 11"/>
                  <a:gd name="T18" fmla="*/ 2 w 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2" y="0"/>
                    </a:moveTo>
                    <a:lnTo>
                      <a:pt x="2" y="0"/>
                    </a:lnTo>
                    <a:lnTo>
                      <a:pt x="3" y="4"/>
                    </a:lnTo>
                    <a:lnTo>
                      <a:pt x="5" y="11"/>
                    </a:lnTo>
                    <a:lnTo>
                      <a:pt x="5" y="11"/>
                    </a:lnTo>
                    <a:lnTo>
                      <a:pt x="2" y="11"/>
                    </a:lnTo>
                    <a:lnTo>
                      <a:pt x="2" y="10"/>
                    </a:lnTo>
                    <a:lnTo>
                      <a:pt x="0" y="7"/>
                    </a:lnTo>
                    <a:lnTo>
                      <a:pt x="2" y="2"/>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iṣļíḋé">
                <a:extLst>
                  <a:ext uri="{FF2B5EF4-FFF2-40B4-BE49-F238E27FC236}">
                    <a16:creationId xmlns="" xmlns:a16="http://schemas.microsoft.com/office/drawing/2014/main" id="{6F9C9BDA-4C50-4D6B-9A7B-6A600F5CFF6E}"/>
                  </a:ext>
                </a:extLst>
              </p:cNvPr>
              <p:cNvSpPr/>
              <p:nvPr/>
            </p:nvSpPr>
            <p:spPr bwMode="auto">
              <a:xfrm>
                <a:off x="5665950" y="3579529"/>
                <a:ext cx="18433" cy="36861"/>
              </a:xfrm>
              <a:custGeom>
                <a:avLst/>
                <a:gdLst>
                  <a:gd name="T0" fmla="*/ 1 w 4"/>
                  <a:gd name="T1" fmla="*/ 1 h 11"/>
                  <a:gd name="T2" fmla="*/ 1 w 4"/>
                  <a:gd name="T3" fmla="*/ 1 h 11"/>
                  <a:gd name="T4" fmla="*/ 1 w 4"/>
                  <a:gd name="T5" fmla="*/ 0 h 11"/>
                  <a:gd name="T6" fmla="*/ 3 w 4"/>
                  <a:gd name="T7" fmla="*/ 0 h 11"/>
                  <a:gd name="T8" fmla="*/ 4 w 4"/>
                  <a:gd name="T9" fmla="*/ 4 h 11"/>
                  <a:gd name="T10" fmla="*/ 4 w 4"/>
                  <a:gd name="T11" fmla="*/ 4 h 11"/>
                  <a:gd name="T12" fmla="*/ 3 w 4"/>
                  <a:gd name="T13" fmla="*/ 10 h 11"/>
                  <a:gd name="T14" fmla="*/ 3 w 4"/>
                  <a:gd name="T15" fmla="*/ 11 h 11"/>
                  <a:gd name="T16" fmla="*/ 0 w 4"/>
                  <a:gd name="T17" fmla="*/ 10 h 11"/>
                  <a:gd name="T18" fmla="*/ 0 w 4"/>
                  <a:gd name="T19" fmla="*/ 10 h 11"/>
                  <a:gd name="T20" fmla="*/ 0 w 4"/>
                  <a:gd name="T21" fmla="*/ 7 h 11"/>
                  <a:gd name="T22" fmla="*/ 1 w 4"/>
                  <a:gd name="T23" fmla="*/ 5 h 11"/>
                  <a:gd name="T24" fmla="*/ 3 w 4"/>
                  <a:gd name="T25" fmla="*/ 2 h 11"/>
                  <a:gd name="T26" fmla="*/ 1 w 4"/>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1">
                    <a:moveTo>
                      <a:pt x="1" y="1"/>
                    </a:moveTo>
                    <a:lnTo>
                      <a:pt x="1" y="1"/>
                    </a:lnTo>
                    <a:lnTo>
                      <a:pt x="1" y="0"/>
                    </a:lnTo>
                    <a:lnTo>
                      <a:pt x="3" y="0"/>
                    </a:lnTo>
                    <a:lnTo>
                      <a:pt x="4" y="4"/>
                    </a:lnTo>
                    <a:lnTo>
                      <a:pt x="4" y="4"/>
                    </a:lnTo>
                    <a:lnTo>
                      <a:pt x="3" y="10"/>
                    </a:lnTo>
                    <a:lnTo>
                      <a:pt x="3" y="11"/>
                    </a:lnTo>
                    <a:lnTo>
                      <a:pt x="0" y="10"/>
                    </a:lnTo>
                    <a:lnTo>
                      <a:pt x="0" y="10"/>
                    </a:lnTo>
                    <a:lnTo>
                      <a:pt x="0" y="7"/>
                    </a:lnTo>
                    <a:lnTo>
                      <a:pt x="1" y="5"/>
                    </a:lnTo>
                    <a:lnTo>
                      <a:pt x="3" y="2"/>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íṡļïḍe">
                <a:extLst>
                  <a:ext uri="{FF2B5EF4-FFF2-40B4-BE49-F238E27FC236}">
                    <a16:creationId xmlns="" xmlns:a16="http://schemas.microsoft.com/office/drawing/2014/main" id="{A2B275A8-900D-423B-AF27-227D9909E04E}"/>
                  </a:ext>
                </a:extLst>
              </p:cNvPr>
              <p:cNvSpPr/>
              <p:nvPr/>
            </p:nvSpPr>
            <p:spPr bwMode="auto">
              <a:xfrm>
                <a:off x="5665950" y="3579529"/>
                <a:ext cx="18433" cy="36861"/>
              </a:xfrm>
              <a:custGeom>
                <a:avLst/>
                <a:gdLst>
                  <a:gd name="T0" fmla="*/ 1 w 4"/>
                  <a:gd name="T1" fmla="*/ 1 h 11"/>
                  <a:gd name="T2" fmla="*/ 1 w 4"/>
                  <a:gd name="T3" fmla="*/ 1 h 11"/>
                  <a:gd name="T4" fmla="*/ 1 w 4"/>
                  <a:gd name="T5" fmla="*/ 0 h 11"/>
                  <a:gd name="T6" fmla="*/ 3 w 4"/>
                  <a:gd name="T7" fmla="*/ 0 h 11"/>
                  <a:gd name="T8" fmla="*/ 4 w 4"/>
                  <a:gd name="T9" fmla="*/ 4 h 11"/>
                  <a:gd name="T10" fmla="*/ 4 w 4"/>
                  <a:gd name="T11" fmla="*/ 4 h 11"/>
                  <a:gd name="T12" fmla="*/ 3 w 4"/>
                  <a:gd name="T13" fmla="*/ 10 h 11"/>
                  <a:gd name="T14" fmla="*/ 3 w 4"/>
                  <a:gd name="T15" fmla="*/ 11 h 11"/>
                  <a:gd name="T16" fmla="*/ 0 w 4"/>
                  <a:gd name="T17" fmla="*/ 10 h 11"/>
                  <a:gd name="T18" fmla="*/ 0 w 4"/>
                  <a:gd name="T19" fmla="*/ 10 h 11"/>
                  <a:gd name="T20" fmla="*/ 0 w 4"/>
                  <a:gd name="T21" fmla="*/ 7 h 11"/>
                  <a:gd name="T22" fmla="*/ 1 w 4"/>
                  <a:gd name="T23" fmla="*/ 5 h 11"/>
                  <a:gd name="T24" fmla="*/ 3 w 4"/>
                  <a:gd name="T25" fmla="*/ 2 h 11"/>
                  <a:gd name="T26" fmla="*/ 1 w 4"/>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1">
                    <a:moveTo>
                      <a:pt x="1" y="1"/>
                    </a:moveTo>
                    <a:lnTo>
                      <a:pt x="1" y="1"/>
                    </a:lnTo>
                    <a:lnTo>
                      <a:pt x="1" y="0"/>
                    </a:lnTo>
                    <a:lnTo>
                      <a:pt x="3" y="0"/>
                    </a:lnTo>
                    <a:lnTo>
                      <a:pt x="4" y="4"/>
                    </a:lnTo>
                    <a:lnTo>
                      <a:pt x="4" y="4"/>
                    </a:lnTo>
                    <a:lnTo>
                      <a:pt x="3" y="10"/>
                    </a:lnTo>
                    <a:lnTo>
                      <a:pt x="3" y="11"/>
                    </a:lnTo>
                    <a:lnTo>
                      <a:pt x="0" y="10"/>
                    </a:lnTo>
                    <a:lnTo>
                      <a:pt x="0" y="10"/>
                    </a:lnTo>
                    <a:lnTo>
                      <a:pt x="0" y="7"/>
                    </a:lnTo>
                    <a:lnTo>
                      <a:pt x="1" y="5"/>
                    </a:lnTo>
                    <a:lnTo>
                      <a:pt x="3" y="2"/>
                    </a:lnTo>
                    <a:lnTo>
                      <a:pt x="1"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iṡlîḑe">
                <a:extLst>
                  <a:ext uri="{FF2B5EF4-FFF2-40B4-BE49-F238E27FC236}">
                    <a16:creationId xmlns="" xmlns:a16="http://schemas.microsoft.com/office/drawing/2014/main" id="{FB78F791-2EB3-422F-A9A3-B19A9A4BEEEF}"/>
                  </a:ext>
                </a:extLst>
              </p:cNvPr>
              <p:cNvSpPr/>
              <p:nvPr/>
            </p:nvSpPr>
            <p:spPr bwMode="auto">
              <a:xfrm>
                <a:off x="5665950" y="3622532"/>
                <a:ext cx="12287" cy="36861"/>
              </a:xfrm>
              <a:custGeom>
                <a:avLst/>
                <a:gdLst>
                  <a:gd name="T0" fmla="*/ 1 w 4"/>
                  <a:gd name="T1" fmla="*/ 0 h 13"/>
                  <a:gd name="T2" fmla="*/ 1 w 4"/>
                  <a:gd name="T3" fmla="*/ 0 h 13"/>
                  <a:gd name="T4" fmla="*/ 2 w 4"/>
                  <a:gd name="T5" fmla="*/ 0 h 13"/>
                  <a:gd name="T6" fmla="*/ 4 w 4"/>
                  <a:gd name="T7" fmla="*/ 1 h 13"/>
                  <a:gd name="T8" fmla="*/ 4 w 4"/>
                  <a:gd name="T9" fmla="*/ 7 h 13"/>
                  <a:gd name="T10" fmla="*/ 4 w 4"/>
                  <a:gd name="T11" fmla="*/ 11 h 13"/>
                  <a:gd name="T12" fmla="*/ 2 w 4"/>
                  <a:gd name="T13" fmla="*/ 13 h 13"/>
                  <a:gd name="T14" fmla="*/ 0 w 4"/>
                  <a:gd name="T15" fmla="*/ 13 h 13"/>
                  <a:gd name="T16" fmla="*/ 0 w 4"/>
                  <a:gd name="T17" fmla="*/ 13 h 13"/>
                  <a:gd name="T18" fmla="*/ 1 w 4"/>
                  <a:gd name="T19" fmla="*/ 10 h 13"/>
                  <a:gd name="T20" fmla="*/ 1 w 4"/>
                  <a:gd name="T21" fmla="*/ 7 h 13"/>
                  <a:gd name="T22" fmla="*/ 1 w 4"/>
                  <a:gd name="T23" fmla="*/ 4 h 13"/>
                  <a:gd name="T24" fmla="*/ 1 w 4"/>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3">
                    <a:moveTo>
                      <a:pt x="1" y="0"/>
                    </a:moveTo>
                    <a:lnTo>
                      <a:pt x="1" y="0"/>
                    </a:lnTo>
                    <a:lnTo>
                      <a:pt x="2" y="0"/>
                    </a:lnTo>
                    <a:lnTo>
                      <a:pt x="4" y="1"/>
                    </a:lnTo>
                    <a:lnTo>
                      <a:pt x="4" y="7"/>
                    </a:lnTo>
                    <a:lnTo>
                      <a:pt x="4" y="11"/>
                    </a:lnTo>
                    <a:lnTo>
                      <a:pt x="2" y="13"/>
                    </a:lnTo>
                    <a:lnTo>
                      <a:pt x="0" y="13"/>
                    </a:lnTo>
                    <a:lnTo>
                      <a:pt x="0" y="13"/>
                    </a:lnTo>
                    <a:lnTo>
                      <a:pt x="1" y="10"/>
                    </a:lnTo>
                    <a:lnTo>
                      <a:pt x="1" y="7"/>
                    </a:lnTo>
                    <a:lnTo>
                      <a:pt x="1" y="4"/>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îšliḋe">
                <a:extLst>
                  <a:ext uri="{FF2B5EF4-FFF2-40B4-BE49-F238E27FC236}">
                    <a16:creationId xmlns="" xmlns:a16="http://schemas.microsoft.com/office/drawing/2014/main" id="{B28EA5C7-9AF9-4048-9554-68A72E0161FA}"/>
                  </a:ext>
                </a:extLst>
              </p:cNvPr>
              <p:cNvSpPr/>
              <p:nvPr/>
            </p:nvSpPr>
            <p:spPr bwMode="auto">
              <a:xfrm>
                <a:off x="5665950" y="3622532"/>
                <a:ext cx="12287" cy="36861"/>
              </a:xfrm>
              <a:custGeom>
                <a:avLst/>
                <a:gdLst>
                  <a:gd name="T0" fmla="*/ 1 w 4"/>
                  <a:gd name="T1" fmla="*/ 0 h 13"/>
                  <a:gd name="T2" fmla="*/ 1 w 4"/>
                  <a:gd name="T3" fmla="*/ 0 h 13"/>
                  <a:gd name="T4" fmla="*/ 2 w 4"/>
                  <a:gd name="T5" fmla="*/ 0 h 13"/>
                  <a:gd name="T6" fmla="*/ 4 w 4"/>
                  <a:gd name="T7" fmla="*/ 1 h 13"/>
                  <a:gd name="T8" fmla="*/ 4 w 4"/>
                  <a:gd name="T9" fmla="*/ 7 h 13"/>
                  <a:gd name="T10" fmla="*/ 4 w 4"/>
                  <a:gd name="T11" fmla="*/ 11 h 13"/>
                  <a:gd name="T12" fmla="*/ 2 w 4"/>
                  <a:gd name="T13" fmla="*/ 13 h 13"/>
                  <a:gd name="T14" fmla="*/ 0 w 4"/>
                  <a:gd name="T15" fmla="*/ 13 h 13"/>
                  <a:gd name="T16" fmla="*/ 0 w 4"/>
                  <a:gd name="T17" fmla="*/ 13 h 13"/>
                  <a:gd name="T18" fmla="*/ 1 w 4"/>
                  <a:gd name="T19" fmla="*/ 10 h 13"/>
                  <a:gd name="T20" fmla="*/ 1 w 4"/>
                  <a:gd name="T21" fmla="*/ 7 h 13"/>
                  <a:gd name="T22" fmla="*/ 1 w 4"/>
                  <a:gd name="T23" fmla="*/ 4 h 13"/>
                  <a:gd name="T24" fmla="*/ 1 w 4"/>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3">
                    <a:moveTo>
                      <a:pt x="1" y="0"/>
                    </a:moveTo>
                    <a:lnTo>
                      <a:pt x="1" y="0"/>
                    </a:lnTo>
                    <a:lnTo>
                      <a:pt x="2" y="0"/>
                    </a:lnTo>
                    <a:lnTo>
                      <a:pt x="4" y="1"/>
                    </a:lnTo>
                    <a:lnTo>
                      <a:pt x="4" y="7"/>
                    </a:lnTo>
                    <a:lnTo>
                      <a:pt x="4" y="11"/>
                    </a:lnTo>
                    <a:lnTo>
                      <a:pt x="2" y="13"/>
                    </a:lnTo>
                    <a:lnTo>
                      <a:pt x="0" y="13"/>
                    </a:lnTo>
                    <a:lnTo>
                      <a:pt x="0" y="13"/>
                    </a:lnTo>
                    <a:lnTo>
                      <a:pt x="1" y="10"/>
                    </a:lnTo>
                    <a:lnTo>
                      <a:pt x="1" y="7"/>
                    </a:lnTo>
                    <a:lnTo>
                      <a:pt x="1" y="4"/>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îş1ïḓé">
                <a:extLst>
                  <a:ext uri="{FF2B5EF4-FFF2-40B4-BE49-F238E27FC236}">
                    <a16:creationId xmlns="" xmlns:a16="http://schemas.microsoft.com/office/drawing/2014/main" id="{8683631B-181B-4E2D-81D8-615AE65624F8}"/>
                  </a:ext>
                </a:extLst>
              </p:cNvPr>
              <p:cNvSpPr/>
              <p:nvPr/>
            </p:nvSpPr>
            <p:spPr bwMode="auto">
              <a:xfrm>
                <a:off x="4750562" y="3567242"/>
                <a:ext cx="24574" cy="36861"/>
              </a:xfrm>
              <a:custGeom>
                <a:avLst/>
                <a:gdLst>
                  <a:gd name="T0" fmla="*/ 2 w 9"/>
                  <a:gd name="T1" fmla="*/ 0 h 11"/>
                  <a:gd name="T2" fmla="*/ 2 w 9"/>
                  <a:gd name="T3" fmla="*/ 0 h 11"/>
                  <a:gd name="T4" fmla="*/ 5 w 9"/>
                  <a:gd name="T5" fmla="*/ 1 h 11"/>
                  <a:gd name="T6" fmla="*/ 6 w 9"/>
                  <a:gd name="T7" fmla="*/ 3 h 11"/>
                  <a:gd name="T8" fmla="*/ 6 w 9"/>
                  <a:gd name="T9" fmla="*/ 5 h 11"/>
                  <a:gd name="T10" fmla="*/ 9 w 9"/>
                  <a:gd name="T11" fmla="*/ 7 h 11"/>
                  <a:gd name="T12" fmla="*/ 9 w 9"/>
                  <a:gd name="T13" fmla="*/ 7 h 11"/>
                  <a:gd name="T14" fmla="*/ 8 w 9"/>
                  <a:gd name="T15" fmla="*/ 10 h 11"/>
                  <a:gd name="T16" fmla="*/ 5 w 9"/>
                  <a:gd name="T17" fmla="*/ 11 h 11"/>
                  <a:gd name="T18" fmla="*/ 2 w 9"/>
                  <a:gd name="T19" fmla="*/ 11 h 11"/>
                  <a:gd name="T20" fmla="*/ 2 w 9"/>
                  <a:gd name="T21" fmla="*/ 11 h 11"/>
                  <a:gd name="T22" fmla="*/ 0 w 9"/>
                  <a:gd name="T23" fmla="*/ 8 h 11"/>
                  <a:gd name="T24" fmla="*/ 2 w 9"/>
                  <a:gd name="T25" fmla="*/ 5 h 11"/>
                  <a:gd name="T26" fmla="*/ 2 w 9"/>
                  <a:gd name="T27" fmla="*/ 3 h 11"/>
                  <a:gd name="T28" fmla="*/ 2 w 9"/>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1">
                    <a:moveTo>
                      <a:pt x="2" y="0"/>
                    </a:moveTo>
                    <a:lnTo>
                      <a:pt x="2" y="0"/>
                    </a:lnTo>
                    <a:lnTo>
                      <a:pt x="5" y="1"/>
                    </a:lnTo>
                    <a:lnTo>
                      <a:pt x="6" y="3"/>
                    </a:lnTo>
                    <a:lnTo>
                      <a:pt x="6" y="5"/>
                    </a:lnTo>
                    <a:lnTo>
                      <a:pt x="9" y="7"/>
                    </a:lnTo>
                    <a:lnTo>
                      <a:pt x="9" y="7"/>
                    </a:lnTo>
                    <a:lnTo>
                      <a:pt x="8" y="10"/>
                    </a:lnTo>
                    <a:lnTo>
                      <a:pt x="5" y="11"/>
                    </a:lnTo>
                    <a:lnTo>
                      <a:pt x="2" y="11"/>
                    </a:lnTo>
                    <a:lnTo>
                      <a:pt x="2" y="11"/>
                    </a:lnTo>
                    <a:lnTo>
                      <a:pt x="0" y="8"/>
                    </a:lnTo>
                    <a:lnTo>
                      <a:pt x="2" y="5"/>
                    </a:lnTo>
                    <a:lnTo>
                      <a:pt x="2" y="3"/>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íšļïḓe">
                <a:extLst>
                  <a:ext uri="{FF2B5EF4-FFF2-40B4-BE49-F238E27FC236}">
                    <a16:creationId xmlns="" xmlns:a16="http://schemas.microsoft.com/office/drawing/2014/main" id="{D0A1F76B-D107-4F76-808D-3EC707CB4AEF}"/>
                  </a:ext>
                </a:extLst>
              </p:cNvPr>
              <p:cNvSpPr/>
              <p:nvPr/>
            </p:nvSpPr>
            <p:spPr bwMode="auto">
              <a:xfrm>
                <a:off x="4750562" y="3567242"/>
                <a:ext cx="24574" cy="36861"/>
              </a:xfrm>
              <a:custGeom>
                <a:avLst/>
                <a:gdLst>
                  <a:gd name="T0" fmla="*/ 2 w 9"/>
                  <a:gd name="T1" fmla="*/ 0 h 11"/>
                  <a:gd name="T2" fmla="*/ 2 w 9"/>
                  <a:gd name="T3" fmla="*/ 0 h 11"/>
                  <a:gd name="T4" fmla="*/ 5 w 9"/>
                  <a:gd name="T5" fmla="*/ 1 h 11"/>
                  <a:gd name="T6" fmla="*/ 6 w 9"/>
                  <a:gd name="T7" fmla="*/ 3 h 11"/>
                  <a:gd name="T8" fmla="*/ 6 w 9"/>
                  <a:gd name="T9" fmla="*/ 5 h 11"/>
                  <a:gd name="T10" fmla="*/ 9 w 9"/>
                  <a:gd name="T11" fmla="*/ 7 h 11"/>
                  <a:gd name="T12" fmla="*/ 9 w 9"/>
                  <a:gd name="T13" fmla="*/ 7 h 11"/>
                  <a:gd name="T14" fmla="*/ 8 w 9"/>
                  <a:gd name="T15" fmla="*/ 10 h 11"/>
                  <a:gd name="T16" fmla="*/ 5 w 9"/>
                  <a:gd name="T17" fmla="*/ 11 h 11"/>
                  <a:gd name="T18" fmla="*/ 2 w 9"/>
                  <a:gd name="T19" fmla="*/ 11 h 11"/>
                  <a:gd name="T20" fmla="*/ 2 w 9"/>
                  <a:gd name="T21" fmla="*/ 11 h 11"/>
                  <a:gd name="T22" fmla="*/ 0 w 9"/>
                  <a:gd name="T23" fmla="*/ 8 h 11"/>
                  <a:gd name="T24" fmla="*/ 2 w 9"/>
                  <a:gd name="T25" fmla="*/ 5 h 11"/>
                  <a:gd name="T26" fmla="*/ 2 w 9"/>
                  <a:gd name="T27" fmla="*/ 3 h 11"/>
                  <a:gd name="T28" fmla="*/ 2 w 9"/>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1">
                    <a:moveTo>
                      <a:pt x="2" y="0"/>
                    </a:moveTo>
                    <a:lnTo>
                      <a:pt x="2" y="0"/>
                    </a:lnTo>
                    <a:lnTo>
                      <a:pt x="5" y="1"/>
                    </a:lnTo>
                    <a:lnTo>
                      <a:pt x="6" y="3"/>
                    </a:lnTo>
                    <a:lnTo>
                      <a:pt x="6" y="5"/>
                    </a:lnTo>
                    <a:lnTo>
                      <a:pt x="9" y="7"/>
                    </a:lnTo>
                    <a:lnTo>
                      <a:pt x="9" y="7"/>
                    </a:lnTo>
                    <a:lnTo>
                      <a:pt x="8" y="10"/>
                    </a:lnTo>
                    <a:lnTo>
                      <a:pt x="5" y="11"/>
                    </a:lnTo>
                    <a:lnTo>
                      <a:pt x="2" y="11"/>
                    </a:lnTo>
                    <a:lnTo>
                      <a:pt x="2" y="11"/>
                    </a:lnTo>
                    <a:lnTo>
                      <a:pt x="0" y="8"/>
                    </a:lnTo>
                    <a:lnTo>
                      <a:pt x="2" y="5"/>
                    </a:lnTo>
                    <a:lnTo>
                      <a:pt x="2" y="3"/>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íṡľíḓe">
                <a:extLst>
                  <a:ext uri="{FF2B5EF4-FFF2-40B4-BE49-F238E27FC236}">
                    <a16:creationId xmlns="" xmlns:a16="http://schemas.microsoft.com/office/drawing/2014/main" id="{91FB77D1-5058-4964-8AC5-97402B7E8718}"/>
                  </a:ext>
                </a:extLst>
              </p:cNvPr>
              <p:cNvSpPr/>
              <p:nvPr/>
            </p:nvSpPr>
            <p:spPr bwMode="auto">
              <a:xfrm>
                <a:off x="4959443" y="3640964"/>
                <a:ext cx="18433" cy="24574"/>
              </a:xfrm>
              <a:custGeom>
                <a:avLst/>
                <a:gdLst>
                  <a:gd name="T0" fmla="*/ 3 w 6"/>
                  <a:gd name="T1" fmla="*/ 0 h 8"/>
                  <a:gd name="T2" fmla="*/ 3 w 6"/>
                  <a:gd name="T3" fmla="*/ 0 h 8"/>
                  <a:gd name="T4" fmla="*/ 4 w 6"/>
                  <a:gd name="T5" fmla="*/ 0 h 8"/>
                  <a:gd name="T6" fmla="*/ 6 w 6"/>
                  <a:gd name="T7" fmla="*/ 0 h 8"/>
                  <a:gd name="T8" fmla="*/ 6 w 6"/>
                  <a:gd name="T9" fmla="*/ 1 h 8"/>
                  <a:gd name="T10" fmla="*/ 4 w 6"/>
                  <a:gd name="T11" fmla="*/ 8 h 8"/>
                  <a:gd name="T12" fmla="*/ 4 w 6"/>
                  <a:gd name="T13" fmla="*/ 8 h 8"/>
                  <a:gd name="T14" fmla="*/ 3 w 6"/>
                  <a:gd name="T15" fmla="*/ 8 h 8"/>
                  <a:gd name="T16" fmla="*/ 3 w 6"/>
                  <a:gd name="T17" fmla="*/ 7 h 8"/>
                  <a:gd name="T18" fmla="*/ 3 w 6"/>
                  <a:gd name="T19" fmla="*/ 7 h 8"/>
                  <a:gd name="T20" fmla="*/ 0 w 6"/>
                  <a:gd name="T21" fmla="*/ 7 h 8"/>
                  <a:gd name="T22" fmla="*/ 0 w 6"/>
                  <a:gd name="T23" fmla="*/ 7 h 8"/>
                  <a:gd name="T24" fmla="*/ 1 w 6"/>
                  <a:gd name="T25" fmla="*/ 4 h 8"/>
                  <a:gd name="T26" fmla="*/ 3 w 6"/>
                  <a:gd name="T27" fmla="*/ 2 h 8"/>
                  <a:gd name="T28" fmla="*/ 3 w 6"/>
                  <a:gd name="T29" fmla="*/ 1 h 8"/>
                  <a:gd name="T30" fmla="*/ 3 w 6"/>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8">
                    <a:moveTo>
                      <a:pt x="3" y="0"/>
                    </a:moveTo>
                    <a:lnTo>
                      <a:pt x="3" y="0"/>
                    </a:lnTo>
                    <a:lnTo>
                      <a:pt x="4" y="0"/>
                    </a:lnTo>
                    <a:lnTo>
                      <a:pt x="6" y="0"/>
                    </a:lnTo>
                    <a:lnTo>
                      <a:pt x="6" y="1"/>
                    </a:lnTo>
                    <a:lnTo>
                      <a:pt x="4" y="8"/>
                    </a:lnTo>
                    <a:lnTo>
                      <a:pt x="4" y="8"/>
                    </a:lnTo>
                    <a:lnTo>
                      <a:pt x="3" y="8"/>
                    </a:lnTo>
                    <a:lnTo>
                      <a:pt x="3" y="7"/>
                    </a:lnTo>
                    <a:lnTo>
                      <a:pt x="3" y="7"/>
                    </a:lnTo>
                    <a:lnTo>
                      <a:pt x="0" y="7"/>
                    </a:lnTo>
                    <a:lnTo>
                      <a:pt x="0" y="7"/>
                    </a:lnTo>
                    <a:lnTo>
                      <a:pt x="1" y="4"/>
                    </a:lnTo>
                    <a:lnTo>
                      <a:pt x="3" y="2"/>
                    </a:lnTo>
                    <a:lnTo>
                      <a:pt x="3" y="1"/>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îśḷiďe">
                <a:extLst>
                  <a:ext uri="{FF2B5EF4-FFF2-40B4-BE49-F238E27FC236}">
                    <a16:creationId xmlns="" xmlns:a16="http://schemas.microsoft.com/office/drawing/2014/main" id="{E2C97A38-31B1-4693-B930-6F5EA5EF7250}"/>
                  </a:ext>
                </a:extLst>
              </p:cNvPr>
              <p:cNvSpPr/>
              <p:nvPr/>
            </p:nvSpPr>
            <p:spPr bwMode="auto">
              <a:xfrm>
                <a:off x="4959443" y="3640964"/>
                <a:ext cx="18433" cy="24574"/>
              </a:xfrm>
              <a:custGeom>
                <a:avLst/>
                <a:gdLst>
                  <a:gd name="T0" fmla="*/ 3 w 6"/>
                  <a:gd name="T1" fmla="*/ 0 h 8"/>
                  <a:gd name="T2" fmla="*/ 3 w 6"/>
                  <a:gd name="T3" fmla="*/ 0 h 8"/>
                  <a:gd name="T4" fmla="*/ 4 w 6"/>
                  <a:gd name="T5" fmla="*/ 0 h 8"/>
                  <a:gd name="T6" fmla="*/ 6 w 6"/>
                  <a:gd name="T7" fmla="*/ 0 h 8"/>
                  <a:gd name="T8" fmla="*/ 6 w 6"/>
                  <a:gd name="T9" fmla="*/ 1 h 8"/>
                  <a:gd name="T10" fmla="*/ 4 w 6"/>
                  <a:gd name="T11" fmla="*/ 8 h 8"/>
                  <a:gd name="T12" fmla="*/ 4 w 6"/>
                  <a:gd name="T13" fmla="*/ 8 h 8"/>
                  <a:gd name="T14" fmla="*/ 3 w 6"/>
                  <a:gd name="T15" fmla="*/ 8 h 8"/>
                  <a:gd name="T16" fmla="*/ 3 w 6"/>
                  <a:gd name="T17" fmla="*/ 7 h 8"/>
                  <a:gd name="T18" fmla="*/ 3 w 6"/>
                  <a:gd name="T19" fmla="*/ 7 h 8"/>
                  <a:gd name="T20" fmla="*/ 0 w 6"/>
                  <a:gd name="T21" fmla="*/ 7 h 8"/>
                  <a:gd name="T22" fmla="*/ 0 w 6"/>
                  <a:gd name="T23" fmla="*/ 7 h 8"/>
                  <a:gd name="T24" fmla="*/ 1 w 6"/>
                  <a:gd name="T25" fmla="*/ 4 h 8"/>
                  <a:gd name="T26" fmla="*/ 3 w 6"/>
                  <a:gd name="T27" fmla="*/ 2 h 8"/>
                  <a:gd name="T28" fmla="*/ 3 w 6"/>
                  <a:gd name="T29" fmla="*/ 1 h 8"/>
                  <a:gd name="T30" fmla="*/ 3 w 6"/>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8">
                    <a:moveTo>
                      <a:pt x="3" y="0"/>
                    </a:moveTo>
                    <a:lnTo>
                      <a:pt x="3" y="0"/>
                    </a:lnTo>
                    <a:lnTo>
                      <a:pt x="4" y="0"/>
                    </a:lnTo>
                    <a:lnTo>
                      <a:pt x="6" y="0"/>
                    </a:lnTo>
                    <a:lnTo>
                      <a:pt x="6" y="1"/>
                    </a:lnTo>
                    <a:lnTo>
                      <a:pt x="4" y="8"/>
                    </a:lnTo>
                    <a:lnTo>
                      <a:pt x="4" y="8"/>
                    </a:lnTo>
                    <a:lnTo>
                      <a:pt x="3" y="8"/>
                    </a:lnTo>
                    <a:lnTo>
                      <a:pt x="3" y="7"/>
                    </a:lnTo>
                    <a:lnTo>
                      <a:pt x="3" y="7"/>
                    </a:lnTo>
                    <a:lnTo>
                      <a:pt x="0" y="7"/>
                    </a:lnTo>
                    <a:lnTo>
                      <a:pt x="0" y="7"/>
                    </a:lnTo>
                    <a:lnTo>
                      <a:pt x="1" y="4"/>
                    </a:lnTo>
                    <a:lnTo>
                      <a:pt x="3" y="2"/>
                    </a:lnTo>
                    <a:lnTo>
                      <a:pt x="3" y="1"/>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iśļiḑè">
                <a:extLst>
                  <a:ext uri="{FF2B5EF4-FFF2-40B4-BE49-F238E27FC236}">
                    <a16:creationId xmlns="" xmlns:a16="http://schemas.microsoft.com/office/drawing/2014/main" id="{C70AC412-969D-4E32-97D3-58AD487D97C5}"/>
                  </a:ext>
                </a:extLst>
              </p:cNvPr>
              <p:cNvSpPr/>
              <p:nvPr/>
            </p:nvSpPr>
            <p:spPr bwMode="auto">
              <a:xfrm>
                <a:off x="4934870" y="3702400"/>
                <a:ext cx="18433" cy="24574"/>
              </a:xfrm>
              <a:custGeom>
                <a:avLst/>
                <a:gdLst>
                  <a:gd name="T0" fmla="*/ 0 w 6"/>
                  <a:gd name="T1" fmla="*/ 0 h 8"/>
                  <a:gd name="T2" fmla="*/ 0 w 6"/>
                  <a:gd name="T3" fmla="*/ 0 h 8"/>
                  <a:gd name="T4" fmla="*/ 5 w 6"/>
                  <a:gd name="T5" fmla="*/ 2 h 8"/>
                  <a:gd name="T6" fmla="*/ 6 w 6"/>
                  <a:gd name="T7" fmla="*/ 5 h 8"/>
                  <a:gd name="T8" fmla="*/ 6 w 6"/>
                  <a:gd name="T9" fmla="*/ 8 h 8"/>
                  <a:gd name="T10" fmla="*/ 6 w 6"/>
                  <a:gd name="T11" fmla="*/ 8 h 8"/>
                  <a:gd name="T12" fmla="*/ 3 w 6"/>
                  <a:gd name="T13" fmla="*/ 4 h 8"/>
                  <a:gd name="T14" fmla="*/ 2 w 6"/>
                  <a:gd name="T15" fmla="*/ 1 h 8"/>
                  <a:gd name="T16" fmla="*/ 0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0" y="0"/>
                    </a:moveTo>
                    <a:lnTo>
                      <a:pt x="0" y="0"/>
                    </a:lnTo>
                    <a:lnTo>
                      <a:pt x="5" y="2"/>
                    </a:lnTo>
                    <a:lnTo>
                      <a:pt x="6" y="5"/>
                    </a:lnTo>
                    <a:lnTo>
                      <a:pt x="6" y="8"/>
                    </a:lnTo>
                    <a:lnTo>
                      <a:pt x="6" y="8"/>
                    </a:lnTo>
                    <a:lnTo>
                      <a:pt x="3" y="4"/>
                    </a:lnTo>
                    <a:lnTo>
                      <a:pt x="2"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isľíḓè">
                <a:extLst>
                  <a:ext uri="{FF2B5EF4-FFF2-40B4-BE49-F238E27FC236}">
                    <a16:creationId xmlns="" xmlns:a16="http://schemas.microsoft.com/office/drawing/2014/main" id="{05903F95-79A3-4DB6-8CD2-0C3D9CCD8BEF}"/>
                  </a:ext>
                </a:extLst>
              </p:cNvPr>
              <p:cNvSpPr/>
              <p:nvPr/>
            </p:nvSpPr>
            <p:spPr bwMode="auto">
              <a:xfrm>
                <a:off x="4934870" y="3702400"/>
                <a:ext cx="18433" cy="24574"/>
              </a:xfrm>
              <a:custGeom>
                <a:avLst/>
                <a:gdLst>
                  <a:gd name="T0" fmla="*/ 0 w 6"/>
                  <a:gd name="T1" fmla="*/ 0 h 8"/>
                  <a:gd name="T2" fmla="*/ 0 w 6"/>
                  <a:gd name="T3" fmla="*/ 0 h 8"/>
                  <a:gd name="T4" fmla="*/ 5 w 6"/>
                  <a:gd name="T5" fmla="*/ 2 h 8"/>
                  <a:gd name="T6" fmla="*/ 6 w 6"/>
                  <a:gd name="T7" fmla="*/ 5 h 8"/>
                  <a:gd name="T8" fmla="*/ 6 w 6"/>
                  <a:gd name="T9" fmla="*/ 8 h 8"/>
                  <a:gd name="T10" fmla="*/ 6 w 6"/>
                  <a:gd name="T11" fmla="*/ 8 h 8"/>
                  <a:gd name="T12" fmla="*/ 3 w 6"/>
                  <a:gd name="T13" fmla="*/ 4 h 8"/>
                  <a:gd name="T14" fmla="*/ 2 w 6"/>
                  <a:gd name="T15" fmla="*/ 1 h 8"/>
                  <a:gd name="T16" fmla="*/ 0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0" y="0"/>
                    </a:moveTo>
                    <a:lnTo>
                      <a:pt x="0" y="0"/>
                    </a:lnTo>
                    <a:lnTo>
                      <a:pt x="5" y="2"/>
                    </a:lnTo>
                    <a:lnTo>
                      <a:pt x="6" y="5"/>
                    </a:lnTo>
                    <a:lnTo>
                      <a:pt x="6" y="8"/>
                    </a:lnTo>
                    <a:lnTo>
                      <a:pt x="6" y="8"/>
                    </a:lnTo>
                    <a:lnTo>
                      <a:pt x="3" y="4"/>
                    </a:lnTo>
                    <a:lnTo>
                      <a:pt x="2"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îṩļiḑé">
                <a:extLst>
                  <a:ext uri="{FF2B5EF4-FFF2-40B4-BE49-F238E27FC236}">
                    <a16:creationId xmlns="" xmlns:a16="http://schemas.microsoft.com/office/drawing/2014/main" id="{C69850DB-CC90-4885-A002-40AEC80F4A71}"/>
                  </a:ext>
                </a:extLst>
              </p:cNvPr>
              <p:cNvSpPr/>
              <p:nvPr/>
            </p:nvSpPr>
            <p:spPr bwMode="auto">
              <a:xfrm>
                <a:off x="5389490" y="3800697"/>
                <a:ext cx="12287" cy="30716"/>
              </a:xfrm>
              <a:custGeom>
                <a:avLst/>
                <a:gdLst>
                  <a:gd name="T0" fmla="*/ 3 w 4"/>
                  <a:gd name="T1" fmla="*/ 0 h 10"/>
                  <a:gd name="T2" fmla="*/ 3 w 4"/>
                  <a:gd name="T3" fmla="*/ 0 h 10"/>
                  <a:gd name="T4" fmla="*/ 4 w 4"/>
                  <a:gd name="T5" fmla="*/ 5 h 10"/>
                  <a:gd name="T6" fmla="*/ 4 w 4"/>
                  <a:gd name="T7" fmla="*/ 10 h 10"/>
                  <a:gd name="T8" fmla="*/ 4 w 4"/>
                  <a:gd name="T9" fmla="*/ 10 h 10"/>
                  <a:gd name="T10" fmla="*/ 1 w 4"/>
                  <a:gd name="T11" fmla="*/ 9 h 10"/>
                  <a:gd name="T12" fmla="*/ 0 w 4"/>
                  <a:gd name="T13" fmla="*/ 6 h 10"/>
                  <a:gd name="T14" fmla="*/ 1 w 4"/>
                  <a:gd name="T15" fmla="*/ 3 h 10"/>
                  <a:gd name="T16" fmla="*/ 3 w 4"/>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3" y="0"/>
                    </a:moveTo>
                    <a:lnTo>
                      <a:pt x="3" y="0"/>
                    </a:lnTo>
                    <a:lnTo>
                      <a:pt x="4" y="5"/>
                    </a:lnTo>
                    <a:lnTo>
                      <a:pt x="4" y="10"/>
                    </a:lnTo>
                    <a:lnTo>
                      <a:pt x="4" y="10"/>
                    </a:lnTo>
                    <a:lnTo>
                      <a:pt x="1" y="9"/>
                    </a:lnTo>
                    <a:lnTo>
                      <a:pt x="0" y="6"/>
                    </a:lnTo>
                    <a:lnTo>
                      <a:pt x="1" y="3"/>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í$ļiḋè">
                <a:extLst>
                  <a:ext uri="{FF2B5EF4-FFF2-40B4-BE49-F238E27FC236}">
                    <a16:creationId xmlns="" xmlns:a16="http://schemas.microsoft.com/office/drawing/2014/main" id="{9A936D58-CB91-419A-B500-6BE9E5339F63}"/>
                  </a:ext>
                </a:extLst>
              </p:cNvPr>
              <p:cNvSpPr/>
              <p:nvPr/>
            </p:nvSpPr>
            <p:spPr bwMode="auto">
              <a:xfrm>
                <a:off x="5389490" y="3800697"/>
                <a:ext cx="12287" cy="30716"/>
              </a:xfrm>
              <a:custGeom>
                <a:avLst/>
                <a:gdLst>
                  <a:gd name="T0" fmla="*/ 3 w 4"/>
                  <a:gd name="T1" fmla="*/ 0 h 10"/>
                  <a:gd name="T2" fmla="*/ 3 w 4"/>
                  <a:gd name="T3" fmla="*/ 0 h 10"/>
                  <a:gd name="T4" fmla="*/ 4 w 4"/>
                  <a:gd name="T5" fmla="*/ 5 h 10"/>
                  <a:gd name="T6" fmla="*/ 4 w 4"/>
                  <a:gd name="T7" fmla="*/ 10 h 10"/>
                  <a:gd name="T8" fmla="*/ 4 w 4"/>
                  <a:gd name="T9" fmla="*/ 10 h 10"/>
                  <a:gd name="T10" fmla="*/ 1 w 4"/>
                  <a:gd name="T11" fmla="*/ 9 h 10"/>
                  <a:gd name="T12" fmla="*/ 0 w 4"/>
                  <a:gd name="T13" fmla="*/ 6 h 10"/>
                  <a:gd name="T14" fmla="*/ 1 w 4"/>
                  <a:gd name="T15" fmla="*/ 3 h 10"/>
                  <a:gd name="T16" fmla="*/ 3 w 4"/>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3" y="0"/>
                    </a:moveTo>
                    <a:lnTo>
                      <a:pt x="3" y="0"/>
                    </a:lnTo>
                    <a:lnTo>
                      <a:pt x="4" y="5"/>
                    </a:lnTo>
                    <a:lnTo>
                      <a:pt x="4" y="10"/>
                    </a:lnTo>
                    <a:lnTo>
                      <a:pt x="4" y="10"/>
                    </a:lnTo>
                    <a:lnTo>
                      <a:pt x="1" y="9"/>
                    </a:lnTo>
                    <a:lnTo>
                      <a:pt x="0" y="6"/>
                    </a:lnTo>
                    <a:lnTo>
                      <a:pt x="1" y="3"/>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îś1iḑê">
                <a:extLst>
                  <a:ext uri="{FF2B5EF4-FFF2-40B4-BE49-F238E27FC236}">
                    <a16:creationId xmlns="" xmlns:a16="http://schemas.microsoft.com/office/drawing/2014/main" id="{45A04407-0AD5-4A39-91E9-4694FBC2254C}"/>
                  </a:ext>
                </a:extLst>
              </p:cNvPr>
              <p:cNvSpPr/>
              <p:nvPr/>
            </p:nvSpPr>
            <p:spPr bwMode="auto">
              <a:xfrm>
                <a:off x="5641375" y="3855986"/>
                <a:ext cx="24574" cy="36861"/>
              </a:xfrm>
              <a:custGeom>
                <a:avLst/>
                <a:gdLst>
                  <a:gd name="T0" fmla="*/ 6 w 9"/>
                  <a:gd name="T1" fmla="*/ 0 h 11"/>
                  <a:gd name="T2" fmla="*/ 6 w 9"/>
                  <a:gd name="T3" fmla="*/ 0 h 11"/>
                  <a:gd name="T4" fmla="*/ 8 w 9"/>
                  <a:gd name="T5" fmla="*/ 1 h 11"/>
                  <a:gd name="T6" fmla="*/ 8 w 9"/>
                  <a:gd name="T7" fmla="*/ 3 h 11"/>
                  <a:gd name="T8" fmla="*/ 9 w 9"/>
                  <a:gd name="T9" fmla="*/ 4 h 11"/>
                  <a:gd name="T10" fmla="*/ 9 w 9"/>
                  <a:gd name="T11" fmla="*/ 4 h 11"/>
                  <a:gd name="T12" fmla="*/ 6 w 9"/>
                  <a:gd name="T13" fmla="*/ 6 h 11"/>
                  <a:gd name="T14" fmla="*/ 5 w 9"/>
                  <a:gd name="T15" fmla="*/ 7 h 11"/>
                  <a:gd name="T16" fmla="*/ 2 w 9"/>
                  <a:gd name="T17" fmla="*/ 11 h 11"/>
                  <a:gd name="T18" fmla="*/ 2 w 9"/>
                  <a:gd name="T19" fmla="*/ 11 h 11"/>
                  <a:gd name="T20" fmla="*/ 0 w 9"/>
                  <a:gd name="T21" fmla="*/ 9 h 11"/>
                  <a:gd name="T22" fmla="*/ 2 w 9"/>
                  <a:gd name="T23" fmla="*/ 6 h 11"/>
                  <a:gd name="T24" fmla="*/ 6 w 9"/>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6" y="0"/>
                    </a:moveTo>
                    <a:lnTo>
                      <a:pt x="6" y="0"/>
                    </a:lnTo>
                    <a:lnTo>
                      <a:pt x="8" y="1"/>
                    </a:lnTo>
                    <a:lnTo>
                      <a:pt x="8" y="3"/>
                    </a:lnTo>
                    <a:lnTo>
                      <a:pt x="9" y="4"/>
                    </a:lnTo>
                    <a:lnTo>
                      <a:pt x="9" y="4"/>
                    </a:lnTo>
                    <a:lnTo>
                      <a:pt x="6" y="6"/>
                    </a:lnTo>
                    <a:lnTo>
                      <a:pt x="5" y="7"/>
                    </a:lnTo>
                    <a:lnTo>
                      <a:pt x="2" y="11"/>
                    </a:lnTo>
                    <a:lnTo>
                      <a:pt x="2" y="11"/>
                    </a:lnTo>
                    <a:lnTo>
                      <a:pt x="0" y="9"/>
                    </a:lnTo>
                    <a:lnTo>
                      <a:pt x="2" y="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íṩḻïḑè">
                <a:extLst>
                  <a:ext uri="{FF2B5EF4-FFF2-40B4-BE49-F238E27FC236}">
                    <a16:creationId xmlns="" xmlns:a16="http://schemas.microsoft.com/office/drawing/2014/main" id="{6795E62B-6048-46A6-AD97-EB4050A371E7}"/>
                  </a:ext>
                </a:extLst>
              </p:cNvPr>
              <p:cNvSpPr/>
              <p:nvPr/>
            </p:nvSpPr>
            <p:spPr bwMode="auto">
              <a:xfrm>
                <a:off x="5641375" y="3855986"/>
                <a:ext cx="24574" cy="36861"/>
              </a:xfrm>
              <a:custGeom>
                <a:avLst/>
                <a:gdLst>
                  <a:gd name="T0" fmla="*/ 6 w 9"/>
                  <a:gd name="T1" fmla="*/ 0 h 11"/>
                  <a:gd name="T2" fmla="*/ 6 w 9"/>
                  <a:gd name="T3" fmla="*/ 0 h 11"/>
                  <a:gd name="T4" fmla="*/ 8 w 9"/>
                  <a:gd name="T5" fmla="*/ 1 h 11"/>
                  <a:gd name="T6" fmla="*/ 8 w 9"/>
                  <a:gd name="T7" fmla="*/ 3 h 11"/>
                  <a:gd name="T8" fmla="*/ 9 w 9"/>
                  <a:gd name="T9" fmla="*/ 4 h 11"/>
                  <a:gd name="T10" fmla="*/ 9 w 9"/>
                  <a:gd name="T11" fmla="*/ 4 h 11"/>
                  <a:gd name="T12" fmla="*/ 6 w 9"/>
                  <a:gd name="T13" fmla="*/ 6 h 11"/>
                  <a:gd name="T14" fmla="*/ 5 w 9"/>
                  <a:gd name="T15" fmla="*/ 7 h 11"/>
                  <a:gd name="T16" fmla="*/ 2 w 9"/>
                  <a:gd name="T17" fmla="*/ 11 h 11"/>
                  <a:gd name="T18" fmla="*/ 2 w 9"/>
                  <a:gd name="T19" fmla="*/ 11 h 11"/>
                  <a:gd name="T20" fmla="*/ 0 w 9"/>
                  <a:gd name="T21" fmla="*/ 9 h 11"/>
                  <a:gd name="T22" fmla="*/ 2 w 9"/>
                  <a:gd name="T23" fmla="*/ 6 h 11"/>
                  <a:gd name="T24" fmla="*/ 6 w 9"/>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6" y="0"/>
                    </a:moveTo>
                    <a:lnTo>
                      <a:pt x="6" y="0"/>
                    </a:lnTo>
                    <a:lnTo>
                      <a:pt x="8" y="1"/>
                    </a:lnTo>
                    <a:lnTo>
                      <a:pt x="8" y="3"/>
                    </a:lnTo>
                    <a:lnTo>
                      <a:pt x="9" y="4"/>
                    </a:lnTo>
                    <a:lnTo>
                      <a:pt x="9" y="4"/>
                    </a:lnTo>
                    <a:lnTo>
                      <a:pt x="6" y="6"/>
                    </a:lnTo>
                    <a:lnTo>
                      <a:pt x="5" y="7"/>
                    </a:lnTo>
                    <a:lnTo>
                      <a:pt x="2" y="11"/>
                    </a:lnTo>
                    <a:lnTo>
                      <a:pt x="2" y="11"/>
                    </a:lnTo>
                    <a:lnTo>
                      <a:pt x="0" y="9"/>
                    </a:lnTo>
                    <a:lnTo>
                      <a:pt x="2" y="6"/>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isľíḓé">
                <a:extLst>
                  <a:ext uri="{FF2B5EF4-FFF2-40B4-BE49-F238E27FC236}">
                    <a16:creationId xmlns="" xmlns:a16="http://schemas.microsoft.com/office/drawing/2014/main" id="{F53E0BA4-B274-439B-95B8-DDE5188A7010}"/>
                  </a:ext>
                </a:extLst>
              </p:cNvPr>
              <p:cNvSpPr/>
              <p:nvPr/>
            </p:nvSpPr>
            <p:spPr bwMode="auto">
              <a:xfrm>
                <a:off x="6046849" y="3960428"/>
                <a:ext cx="12287" cy="43003"/>
              </a:xfrm>
              <a:custGeom>
                <a:avLst/>
                <a:gdLst>
                  <a:gd name="T0" fmla="*/ 1 w 4"/>
                  <a:gd name="T1" fmla="*/ 0 h 14"/>
                  <a:gd name="T2" fmla="*/ 1 w 4"/>
                  <a:gd name="T3" fmla="*/ 0 h 14"/>
                  <a:gd name="T4" fmla="*/ 3 w 4"/>
                  <a:gd name="T5" fmla="*/ 0 h 14"/>
                  <a:gd name="T6" fmla="*/ 4 w 4"/>
                  <a:gd name="T7" fmla="*/ 0 h 14"/>
                  <a:gd name="T8" fmla="*/ 4 w 4"/>
                  <a:gd name="T9" fmla="*/ 4 h 14"/>
                  <a:gd name="T10" fmla="*/ 1 w 4"/>
                  <a:gd name="T11" fmla="*/ 14 h 14"/>
                  <a:gd name="T12" fmla="*/ 1 w 4"/>
                  <a:gd name="T13" fmla="*/ 14 h 14"/>
                  <a:gd name="T14" fmla="*/ 0 w 4"/>
                  <a:gd name="T15" fmla="*/ 11 h 14"/>
                  <a:gd name="T16" fmla="*/ 0 w 4"/>
                  <a:gd name="T17" fmla="*/ 8 h 14"/>
                  <a:gd name="T18" fmla="*/ 0 w 4"/>
                  <a:gd name="T19" fmla="*/ 8 h 14"/>
                  <a:gd name="T20" fmla="*/ 1 w 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1" y="0"/>
                    </a:moveTo>
                    <a:lnTo>
                      <a:pt x="1" y="0"/>
                    </a:lnTo>
                    <a:lnTo>
                      <a:pt x="3" y="0"/>
                    </a:lnTo>
                    <a:lnTo>
                      <a:pt x="4" y="0"/>
                    </a:lnTo>
                    <a:lnTo>
                      <a:pt x="4" y="4"/>
                    </a:lnTo>
                    <a:lnTo>
                      <a:pt x="1" y="14"/>
                    </a:lnTo>
                    <a:lnTo>
                      <a:pt x="1" y="14"/>
                    </a:lnTo>
                    <a:lnTo>
                      <a:pt x="0" y="11"/>
                    </a:lnTo>
                    <a:lnTo>
                      <a:pt x="0" y="8"/>
                    </a:lnTo>
                    <a:lnTo>
                      <a:pt x="0" y="8"/>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îšļiḑè">
                <a:extLst>
                  <a:ext uri="{FF2B5EF4-FFF2-40B4-BE49-F238E27FC236}">
                    <a16:creationId xmlns="" xmlns:a16="http://schemas.microsoft.com/office/drawing/2014/main" id="{F0818B92-A889-4A81-A489-F9ACBCF3B5F5}"/>
                  </a:ext>
                </a:extLst>
              </p:cNvPr>
              <p:cNvSpPr/>
              <p:nvPr/>
            </p:nvSpPr>
            <p:spPr bwMode="auto">
              <a:xfrm>
                <a:off x="6046849" y="3960428"/>
                <a:ext cx="12287" cy="43003"/>
              </a:xfrm>
              <a:custGeom>
                <a:avLst/>
                <a:gdLst>
                  <a:gd name="T0" fmla="*/ 1 w 4"/>
                  <a:gd name="T1" fmla="*/ 0 h 14"/>
                  <a:gd name="T2" fmla="*/ 1 w 4"/>
                  <a:gd name="T3" fmla="*/ 0 h 14"/>
                  <a:gd name="T4" fmla="*/ 3 w 4"/>
                  <a:gd name="T5" fmla="*/ 0 h 14"/>
                  <a:gd name="T6" fmla="*/ 4 w 4"/>
                  <a:gd name="T7" fmla="*/ 0 h 14"/>
                  <a:gd name="T8" fmla="*/ 4 w 4"/>
                  <a:gd name="T9" fmla="*/ 4 h 14"/>
                  <a:gd name="T10" fmla="*/ 1 w 4"/>
                  <a:gd name="T11" fmla="*/ 14 h 14"/>
                  <a:gd name="T12" fmla="*/ 1 w 4"/>
                  <a:gd name="T13" fmla="*/ 14 h 14"/>
                  <a:gd name="T14" fmla="*/ 0 w 4"/>
                  <a:gd name="T15" fmla="*/ 11 h 14"/>
                  <a:gd name="T16" fmla="*/ 0 w 4"/>
                  <a:gd name="T17" fmla="*/ 8 h 14"/>
                  <a:gd name="T18" fmla="*/ 0 w 4"/>
                  <a:gd name="T19" fmla="*/ 8 h 14"/>
                  <a:gd name="T20" fmla="*/ 1 w 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1" y="0"/>
                    </a:moveTo>
                    <a:lnTo>
                      <a:pt x="1" y="0"/>
                    </a:lnTo>
                    <a:lnTo>
                      <a:pt x="3" y="0"/>
                    </a:lnTo>
                    <a:lnTo>
                      <a:pt x="4" y="0"/>
                    </a:lnTo>
                    <a:lnTo>
                      <a:pt x="4" y="4"/>
                    </a:lnTo>
                    <a:lnTo>
                      <a:pt x="1" y="14"/>
                    </a:lnTo>
                    <a:lnTo>
                      <a:pt x="1" y="14"/>
                    </a:lnTo>
                    <a:lnTo>
                      <a:pt x="0" y="11"/>
                    </a:lnTo>
                    <a:lnTo>
                      <a:pt x="0" y="8"/>
                    </a:lnTo>
                    <a:lnTo>
                      <a:pt x="0" y="8"/>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íṩḷíḓê">
                <a:extLst>
                  <a:ext uri="{FF2B5EF4-FFF2-40B4-BE49-F238E27FC236}">
                    <a16:creationId xmlns="" xmlns:a16="http://schemas.microsoft.com/office/drawing/2014/main" id="{409F37B5-FF17-4774-A2B0-C001A5F65476}"/>
                  </a:ext>
                </a:extLst>
              </p:cNvPr>
              <p:cNvSpPr/>
              <p:nvPr/>
            </p:nvSpPr>
            <p:spPr bwMode="auto">
              <a:xfrm>
                <a:off x="3743025" y="3518093"/>
                <a:ext cx="24574" cy="6142"/>
              </a:xfrm>
              <a:custGeom>
                <a:avLst/>
                <a:gdLst>
                  <a:gd name="T0" fmla="*/ 0 w 7"/>
                  <a:gd name="T1" fmla="*/ 0 h 2"/>
                  <a:gd name="T2" fmla="*/ 0 w 7"/>
                  <a:gd name="T3" fmla="*/ 0 h 2"/>
                  <a:gd name="T4" fmla="*/ 7 w 7"/>
                  <a:gd name="T5" fmla="*/ 2 h 2"/>
                  <a:gd name="T6" fmla="*/ 7 w 7"/>
                  <a:gd name="T7" fmla="*/ 2 h 2"/>
                  <a:gd name="T8" fmla="*/ 3 w 7"/>
                  <a:gd name="T9" fmla="*/ 1 h 2"/>
                  <a:gd name="T10" fmla="*/ 3 w 7"/>
                  <a:gd name="T11" fmla="*/ 1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0" y="0"/>
                    </a:lnTo>
                    <a:lnTo>
                      <a:pt x="7" y="2"/>
                    </a:lnTo>
                    <a:lnTo>
                      <a:pt x="7" y="2"/>
                    </a:lnTo>
                    <a:lnTo>
                      <a:pt x="3" y="1"/>
                    </a:lnTo>
                    <a:lnTo>
                      <a:pt x="3"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îs1iḍe">
                <a:extLst>
                  <a:ext uri="{FF2B5EF4-FFF2-40B4-BE49-F238E27FC236}">
                    <a16:creationId xmlns="" xmlns:a16="http://schemas.microsoft.com/office/drawing/2014/main" id="{E169784B-3279-455D-92D8-3AFEE48CF8DA}"/>
                  </a:ext>
                </a:extLst>
              </p:cNvPr>
              <p:cNvSpPr/>
              <p:nvPr/>
            </p:nvSpPr>
            <p:spPr bwMode="auto">
              <a:xfrm>
                <a:off x="3743025" y="3518093"/>
                <a:ext cx="24574" cy="6142"/>
              </a:xfrm>
              <a:custGeom>
                <a:avLst/>
                <a:gdLst>
                  <a:gd name="T0" fmla="*/ 0 w 7"/>
                  <a:gd name="T1" fmla="*/ 0 h 2"/>
                  <a:gd name="T2" fmla="*/ 0 w 7"/>
                  <a:gd name="T3" fmla="*/ 0 h 2"/>
                  <a:gd name="T4" fmla="*/ 7 w 7"/>
                  <a:gd name="T5" fmla="*/ 2 h 2"/>
                  <a:gd name="T6" fmla="*/ 7 w 7"/>
                  <a:gd name="T7" fmla="*/ 2 h 2"/>
                  <a:gd name="T8" fmla="*/ 3 w 7"/>
                  <a:gd name="T9" fmla="*/ 1 h 2"/>
                  <a:gd name="T10" fmla="*/ 3 w 7"/>
                  <a:gd name="T11" fmla="*/ 1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0" y="0"/>
                    </a:lnTo>
                    <a:lnTo>
                      <a:pt x="7" y="2"/>
                    </a:lnTo>
                    <a:lnTo>
                      <a:pt x="7" y="2"/>
                    </a:lnTo>
                    <a:lnTo>
                      <a:pt x="3" y="1"/>
                    </a:lnTo>
                    <a:lnTo>
                      <a:pt x="3"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işļîḋè">
                <a:extLst>
                  <a:ext uri="{FF2B5EF4-FFF2-40B4-BE49-F238E27FC236}">
                    <a16:creationId xmlns="" xmlns:a16="http://schemas.microsoft.com/office/drawing/2014/main" id="{23A68E1C-247A-4BB4-B50C-6E822D278776}"/>
                  </a:ext>
                </a:extLst>
              </p:cNvPr>
              <p:cNvSpPr/>
              <p:nvPr/>
            </p:nvSpPr>
            <p:spPr bwMode="auto">
              <a:xfrm>
                <a:off x="5500072" y="4064866"/>
                <a:ext cx="24574" cy="49148"/>
              </a:xfrm>
              <a:custGeom>
                <a:avLst/>
                <a:gdLst>
                  <a:gd name="T0" fmla="*/ 7 w 9"/>
                  <a:gd name="T1" fmla="*/ 0 h 16"/>
                  <a:gd name="T2" fmla="*/ 7 w 9"/>
                  <a:gd name="T3" fmla="*/ 0 h 16"/>
                  <a:gd name="T4" fmla="*/ 9 w 9"/>
                  <a:gd name="T5" fmla="*/ 4 h 16"/>
                  <a:gd name="T6" fmla="*/ 6 w 9"/>
                  <a:gd name="T7" fmla="*/ 10 h 16"/>
                  <a:gd name="T8" fmla="*/ 3 w 9"/>
                  <a:gd name="T9" fmla="*/ 14 h 16"/>
                  <a:gd name="T10" fmla="*/ 2 w 9"/>
                  <a:gd name="T11" fmla="*/ 14 h 16"/>
                  <a:gd name="T12" fmla="*/ 0 w 9"/>
                  <a:gd name="T13" fmla="*/ 16 h 16"/>
                  <a:gd name="T14" fmla="*/ 0 w 9"/>
                  <a:gd name="T15" fmla="*/ 16 h 16"/>
                  <a:gd name="T16" fmla="*/ 5 w 9"/>
                  <a:gd name="T17" fmla="*/ 9 h 16"/>
                  <a:gd name="T18" fmla="*/ 5 w 9"/>
                  <a:gd name="T19" fmla="*/ 9 h 16"/>
                  <a:gd name="T20" fmla="*/ 6 w 9"/>
                  <a:gd name="T21" fmla="*/ 4 h 16"/>
                  <a:gd name="T22" fmla="*/ 6 w 9"/>
                  <a:gd name="T23" fmla="*/ 4 h 16"/>
                  <a:gd name="T24" fmla="*/ 7 w 9"/>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6">
                    <a:moveTo>
                      <a:pt x="7" y="0"/>
                    </a:moveTo>
                    <a:lnTo>
                      <a:pt x="7" y="0"/>
                    </a:lnTo>
                    <a:lnTo>
                      <a:pt x="9" y="4"/>
                    </a:lnTo>
                    <a:lnTo>
                      <a:pt x="6" y="10"/>
                    </a:lnTo>
                    <a:lnTo>
                      <a:pt x="3" y="14"/>
                    </a:lnTo>
                    <a:lnTo>
                      <a:pt x="2" y="14"/>
                    </a:lnTo>
                    <a:lnTo>
                      <a:pt x="0" y="16"/>
                    </a:lnTo>
                    <a:lnTo>
                      <a:pt x="0" y="16"/>
                    </a:lnTo>
                    <a:lnTo>
                      <a:pt x="5" y="9"/>
                    </a:lnTo>
                    <a:lnTo>
                      <a:pt x="5" y="9"/>
                    </a:lnTo>
                    <a:lnTo>
                      <a:pt x="6" y="4"/>
                    </a:lnTo>
                    <a:lnTo>
                      <a:pt x="6" y="4"/>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íšḻíďè">
                <a:extLst>
                  <a:ext uri="{FF2B5EF4-FFF2-40B4-BE49-F238E27FC236}">
                    <a16:creationId xmlns="" xmlns:a16="http://schemas.microsoft.com/office/drawing/2014/main" id="{24A67D62-8C97-4179-ADA5-279C99F88296}"/>
                  </a:ext>
                </a:extLst>
              </p:cNvPr>
              <p:cNvSpPr/>
              <p:nvPr/>
            </p:nvSpPr>
            <p:spPr bwMode="auto">
              <a:xfrm>
                <a:off x="5500072" y="4064866"/>
                <a:ext cx="24574" cy="49148"/>
              </a:xfrm>
              <a:custGeom>
                <a:avLst/>
                <a:gdLst>
                  <a:gd name="T0" fmla="*/ 7 w 9"/>
                  <a:gd name="T1" fmla="*/ 0 h 16"/>
                  <a:gd name="T2" fmla="*/ 7 w 9"/>
                  <a:gd name="T3" fmla="*/ 0 h 16"/>
                  <a:gd name="T4" fmla="*/ 9 w 9"/>
                  <a:gd name="T5" fmla="*/ 4 h 16"/>
                  <a:gd name="T6" fmla="*/ 6 w 9"/>
                  <a:gd name="T7" fmla="*/ 10 h 16"/>
                  <a:gd name="T8" fmla="*/ 3 w 9"/>
                  <a:gd name="T9" fmla="*/ 14 h 16"/>
                  <a:gd name="T10" fmla="*/ 2 w 9"/>
                  <a:gd name="T11" fmla="*/ 14 h 16"/>
                  <a:gd name="T12" fmla="*/ 0 w 9"/>
                  <a:gd name="T13" fmla="*/ 16 h 16"/>
                  <a:gd name="T14" fmla="*/ 0 w 9"/>
                  <a:gd name="T15" fmla="*/ 16 h 16"/>
                  <a:gd name="T16" fmla="*/ 5 w 9"/>
                  <a:gd name="T17" fmla="*/ 9 h 16"/>
                  <a:gd name="T18" fmla="*/ 5 w 9"/>
                  <a:gd name="T19" fmla="*/ 9 h 16"/>
                  <a:gd name="T20" fmla="*/ 6 w 9"/>
                  <a:gd name="T21" fmla="*/ 4 h 16"/>
                  <a:gd name="T22" fmla="*/ 6 w 9"/>
                  <a:gd name="T23" fmla="*/ 4 h 16"/>
                  <a:gd name="T24" fmla="*/ 7 w 9"/>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6">
                    <a:moveTo>
                      <a:pt x="7" y="0"/>
                    </a:moveTo>
                    <a:lnTo>
                      <a:pt x="7" y="0"/>
                    </a:lnTo>
                    <a:lnTo>
                      <a:pt x="9" y="4"/>
                    </a:lnTo>
                    <a:lnTo>
                      <a:pt x="6" y="10"/>
                    </a:lnTo>
                    <a:lnTo>
                      <a:pt x="3" y="14"/>
                    </a:lnTo>
                    <a:lnTo>
                      <a:pt x="2" y="14"/>
                    </a:lnTo>
                    <a:lnTo>
                      <a:pt x="0" y="16"/>
                    </a:lnTo>
                    <a:lnTo>
                      <a:pt x="0" y="16"/>
                    </a:lnTo>
                    <a:lnTo>
                      <a:pt x="5" y="9"/>
                    </a:lnTo>
                    <a:lnTo>
                      <a:pt x="5" y="9"/>
                    </a:lnTo>
                    <a:lnTo>
                      <a:pt x="6" y="4"/>
                    </a:lnTo>
                    <a:lnTo>
                      <a:pt x="6" y="4"/>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isľïḍè">
                <a:extLst>
                  <a:ext uri="{FF2B5EF4-FFF2-40B4-BE49-F238E27FC236}">
                    <a16:creationId xmlns="" xmlns:a16="http://schemas.microsoft.com/office/drawing/2014/main" id="{9EF2B0DD-48D2-4726-9CCF-5D11728CB482}"/>
                  </a:ext>
                </a:extLst>
              </p:cNvPr>
              <p:cNvSpPr/>
              <p:nvPr/>
            </p:nvSpPr>
            <p:spPr bwMode="auto">
              <a:xfrm>
                <a:off x="3638587" y="3493520"/>
                <a:ext cx="24574" cy="0"/>
              </a:xfrm>
              <a:custGeom>
                <a:avLst/>
                <a:gdLst>
                  <a:gd name="T0" fmla="*/ 1 w 7"/>
                  <a:gd name="T1" fmla="*/ 0 h 1"/>
                  <a:gd name="T2" fmla="*/ 1 w 7"/>
                  <a:gd name="T3" fmla="*/ 0 h 1"/>
                  <a:gd name="T4" fmla="*/ 7 w 7"/>
                  <a:gd name="T5" fmla="*/ 1 h 1"/>
                  <a:gd name="T6" fmla="*/ 7 w 7"/>
                  <a:gd name="T7" fmla="*/ 1 h 1"/>
                  <a:gd name="T8" fmla="*/ 2 w 7"/>
                  <a:gd name="T9" fmla="*/ 1 h 1"/>
                  <a:gd name="T10" fmla="*/ 4 w 7"/>
                  <a:gd name="T11" fmla="*/ 1 h 1"/>
                  <a:gd name="T12" fmla="*/ 4 w 7"/>
                  <a:gd name="T13" fmla="*/ 1 h 1"/>
                  <a:gd name="T14" fmla="*/ 0 w 7"/>
                  <a:gd name="T15" fmla="*/ 0 h 1"/>
                  <a:gd name="T16" fmla="*/ 0 w 7"/>
                  <a:gd name="T17" fmla="*/ 0 h 1"/>
                  <a:gd name="T18" fmla="*/ 1 w 7"/>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
                    <a:moveTo>
                      <a:pt x="1" y="0"/>
                    </a:moveTo>
                    <a:lnTo>
                      <a:pt x="1" y="0"/>
                    </a:lnTo>
                    <a:lnTo>
                      <a:pt x="7" y="1"/>
                    </a:lnTo>
                    <a:lnTo>
                      <a:pt x="7" y="1"/>
                    </a:lnTo>
                    <a:lnTo>
                      <a:pt x="2" y="1"/>
                    </a:lnTo>
                    <a:lnTo>
                      <a:pt x="4" y="1"/>
                    </a:lnTo>
                    <a:lnTo>
                      <a:pt x="4" y="1"/>
                    </a:lnTo>
                    <a:lnTo>
                      <a:pt x="0"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îṥḷïḓe">
                <a:extLst>
                  <a:ext uri="{FF2B5EF4-FFF2-40B4-BE49-F238E27FC236}">
                    <a16:creationId xmlns="" xmlns:a16="http://schemas.microsoft.com/office/drawing/2014/main" id="{4A174AEB-D535-49B6-93F2-9CE032F0EF75}"/>
                  </a:ext>
                </a:extLst>
              </p:cNvPr>
              <p:cNvSpPr/>
              <p:nvPr/>
            </p:nvSpPr>
            <p:spPr bwMode="auto">
              <a:xfrm>
                <a:off x="3638587" y="3493520"/>
                <a:ext cx="24574" cy="0"/>
              </a:xfrm>
              <a:custGeom>
                <a:avLst/>
                <a:gdLst>
                  <a:gd name="T0" fmla="*/ 1 w 7"/>
                  <a:gd name="T1" fmla="*/ 0 h 1"/>
                  <a:gd name="T2" fmla="*/ 1 w 7"/>
                  <a:gd name="T3" fmla="*/ 0 h 1"/>
                  <a:gd name="T4" fmla="*/ 7 w 7"/>
                  <a:gd name="T5" fmla="*/ 1 h 1"/>
                  <a:gd name="T6" fmla="*/ 7 w 7"/>
                  <a:gd name="T7" fmla="*/ 1 h 1"/>
                  <a:gd name="T8" fmla="*/ 2 w 7"/>
                  <a:gd name="T9" fmla="*/ 1 h 1"/>
                  <a:gd name="T10" fmla="*/ 4 w 7"/>
                  <a:gd name="T11" fmla="*/ 1 h 1"/>
                  <a:gd name="T12" fmla="*/ 4 w 7"/>
                  <a:gd name="T13" fmla="*/ 1 h 1"/>
                  <a:gd name="T14" fmla="*/ 0 w 7"/>
                  <a:gd name="T15" fmla="*/ 0 h 1"/>
                  <a:gd name="T16" fmla="*/ 0 w 7"/>
                  <a:gd name="T17" fmla="*/ 0 h 1"/>
                  <a:gd name="T18" fmla="*/ 1 w 7"/>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
                    <a:moveTo>
                      <a:pt x="1" y="0"/>
                    </a:moveTo>
                    <a:lnTo>
                      <a:pt x="1" y="0"/>
                    </a:lnTo>
                    <a:lnTo>
                      <a:pt x="7" y="1"/>
                    </a:lnTo>
                    <a:lnTo>
                      <a:pt x="7" y="1"/>
                    </a:lnTo>
                    <a:lnTo>
                      <a:pt x="2" y="1"/>
                    </a:lnTo>
                    <a:lnTo>
                      <a:pt x="4" y="1"/>
                    </a:lnTo>
                    <a:lnTo>
                      <a:pt x="4" y="1"/>
                    </a:lnTo>
                    <a:lnTo>
                      <a:pt x="0" y="0"/>
                    </a:lnTo>
                    <a:lnTo>
                      <a:pt x="0" y="0"/>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iSḷidè">
                <a:extLst>
                  <a:ext uri="{FF2B5EF4-FFF2-40B4-BE49-F238E27FC236}">
                    <a16:creationId xmlns="" xmlns:a16="http://schemas.microsoft.com/office/drawing/2014/main" id="{C3B7AD0A-CC2E-4B65-8D29-DB410C648CDA}"/>
                  </a:ext>
                </a:extLst>
              </p:cNvPr>
              <p:cNvSpPr/>
              <p:nvPr/>
            </p:nvSpPr>
            <p:spPr bwMode="auto">
              <a:xfrm>
                <a:off x="3816748" y="3554956"/>
                <a:ext cx="6145" cy="12287"/>
              </a:xfrm>
              <a:custGeom>
                <a:avLst/>
                <a:gdLst>
                  <a:gd name="T0" fmla="*/ 0 w 2"/>
                  <a:gd name="T1" fmla="*/ 0 h 5"/>
                  <a:gd name="T2" fmla="*/ 0 w 2"/>
                  <a:gd name="T3" fmla="*/ 0 h 5"/>
                  <a:gd name="T4" fmla="*/ 2 w 2"/>
                  <a:gd name="T5" fmla="*/ 2 h 5"/>
                  <a:gd name="T6" fmla="*/ 2 w 2"/>
                  <a:gd name="T7" fmla="*/ 2 h 5"/>
                  <a:gd name="T8" fmla="*/ 1 w 2"/>
                  <a:gd name="T9" fmla="*/ 5 h 5"/>
                  <a:gd name="T10" fmla="*/ 1 w 2"/>
                  <a:gd name="T11" fmla="*/ 5 h 5"/>
                  <a:gd name="T12" fmla="*/ 0 w 2"/>
                  <a:gd name="T13" fmla="*/ 2 h 5"/>
                  <a:gd name="T14" fmla="*/ 0 w 2"/>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0"/>
                    </a:moveTo>
                    <a:lnTo>
                      <a:pt x="0" y="0"/>
                    </a:lnTo>
                    <a:lnTo>
                      <a:pt x="2" y="2"/>
                    </a:lnTo>
                    <a:lnTo>
                      <a:pt x="2" y="2"/>
                    </a:lnTo>
                    <a:lnTo>
                      <a:pt x="1" y="5"/>
                    </a:lnTo>
                    <a:lnTo>
                      <a:pt x="1" y="5"/>
                    </a:lnTo>
                    <a:lnTo>
                      <a:pt x="0"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íṧļidê">
                <a:extLst>
                  <a:ext uri="{FF2B5EF4-FFF2-40B4-BE49-F238E27FC236}">
                    <a16:creationId xmlns="" xmlns:a16="http://schemas.microsoft.com/office/drawing/2014/main" id="{2800E0A3-5F79-43B8-8567-DEF6C9B55559}"/>
                  </a:ext>
                </a:extLst>
              </p:cNvPr>
              <p:cNvSpPr/>
              <p:nvPr/>
            </p:nvSpPr>
            <p:spPr bwMode="auto">
              <a:xfrm>
                <a:off x="3816748" y="3554956"/>
                <a:ext cx="6145" cy="12287"/>
              </a:xfrm>
              <a:custGeom>
                <a:avLst/>
                <a:gdLst>
                  <a:gd name="T0" fmla="*/ 0 w 2"/>
                  <a:gd name="T1" fmla="*/ 0 h 5"/>
                  <a:gd name="T2" fmla="*/ 0 w 2"/>
                  <a:gd name="T3" fmla="*/ 0 h 5"/>
                  <a:gd name="T4" fmla="*/ 2 w 2"/>
                  <a:gd name="T5" fmla="*/ 2 h 5"/>
                  <a:gd name="T6" fmla="*/ 2 w 2"/>
                  <a:gd name="T7" fmla="*/ 2 h 5"/>
                  <a:gd name="T8" fmla="*/ 1 w 2"/>
                  <a:gd name="T9" fmla="*/ 5 h 5"/>
                  <a:gd name="T10" fmla="*/ 1 w 2"/>
                  <a:gd name="T11" fmla="*/ 5 h 5"/>
                  <a:gd name="T12" fmla="*/ 0 w 2"/>
                  <a:gd name="T13" fmla="*/ 2 h 5"/>
                  <a:gd name="T14" fmla="*/ 0 w 2"/>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0"/>
                    </a:moveTo>
                    <a:lnTo>
                      <a:pt x="0" y="0"/>
                    </a:lnTo>
                    <a:lnTo>
                      <a:pt x="2" y="2"/>
                    </a:lnTo>
                    <a:lnTo>
                      <a:pt x="2" y="2"/>
                    </a:lnTo>
                    <a:lnTo>
                      <a:pt x="1" y="5"/>
                    </a:lnTo>
                    <a:lnTo>
                      <a:pt x="1" y="5"/>
                    </a:lnTo>
                    <a:lnTo>
                      <a:pt x="0" y="2"/>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i$ḷíḓé">
                <a:extLst>
                  <a:ext uri="{FF2B5EF4-FFF2-40B4-BE49-F238E27FC236}">
                    <a16:creationId xmlns="" xmlns:a16="http://schemas.microsoft.com/office/drawing/2014/main" id="{A31D5FF6-15B6-497B-A92C-8BB5C61D0ADB}"/>
                  </a:ext>
                </a:extLst>
              </p:cNvPr>
              <p:cNvSpPr/>
              <p:nvPr/>
            </p:nvSpPr>
            <p:spPr bwMode="auto">
              <a:xfrm>
                <a:off x="3638587" y="3493520"/>
                <a:ext cx="24574" cy="12287"/>
              </a:xfrm>
              <a:custGeom>
                <a:avLst/>
                <a:gdLst>
                  <a:gd name="T0" fmla="*/ 1 w 7"/>
                  <a:gd name="T1" fmla="*/ 0 h 3"/>
                  <a:gd name="T2" fmla="*/ 1 w 7"/>
                  <a:gd name="T3" fmla="*/ 0 h 3"/>
                  <a:gd name="T4" fmla="*/ 4 w 7"/>
                  <a:gd name="T5" fmla="*/ 2 h 3"/>
                  <a:gd name="T6" fmla="*/ 4 w 7"/>
                  <a:gd name="T7" fmla="*/ 2 h 3"/>
                  <a:gd name="T8" fmla="*/ 5 w 7"/>
                  <a:gd name="T9" fmla="*/ 2 h 3"/>
                  <a:gd name="T10" fmla="*/ 5 w 7"/>
                  <a:gd name="T11" fmla="*/ 2 h 3"/>
                  <a:gd name="T12" fmla="*/ 7 w 7"/>
                  <a:gd name="T13" fmla="*/ 3 h 3"/>
                  <a:gd name="T14" fmla="*/ 4 w 7"/>
                  <a:gd name="T15" fmla="*/ 2 h 3"/>
                  <a:gd name="T16" fmla="*/ 4 w 7"/>
                  <a:gd name="T17" fmla="*/ 2 h 3"/>
                  <a:gd name="T18" fmla="*/ 4 w 7"/>
                  <a:gd name="T19" fmla="*/ 3 h 3"/>
                  <a:gd name="T20" fmla="*/ 2 w 7"/>
                  <a:gd name="T21" fmla="*/ 2 h 3"/>
                  <a:gd name="T22" fmla="*/ 2 w 7"/>
                  <a:gd name="T23" fmla="*/ 2 h 3"/>
                  <a:gd name="T24" fmla="*/ 2 w 7"/>
                  <a:gd name="T25" fmla="*/ 2 h 3"/>
                  <a:gd name="T26" fmla="*/ 2 w 7"/>
                  <a:gd name="T27" fmla="*/ 2 h 3"/>
                  <a:gd name="T28" fmla="*/ 0 w 7"/>
                  <a:gd name="T29" fmla="*/ 0 h 3"/>
                  <a:gd name="T30" fmla="*/ 0 w 7"/>
                  <a:gd name="T31" fmla="*/ 0 h 3"/>
                  <a:gd name="T32" fmla="*/ 1 w 7"/>
                  <a:gd name="T33" fmla="*/ 0 h 3"/>
                  <a:gd name="T34" fmla="*/ 1 w 7"/>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3">
                    <a:moveTo>
                      <a:pt x="1" y="0"/>
                    </a:moveTo>
                    <a:lnTo>
                      <a:pt x="1" y="0"/>
                    </a:lnTo>
                    <a:lnTo>
                      <a:pt x="4" y="2"/>
                    </a:lnTo>
                    <a:lnTo>
                      <a:pt x="4" y="2"/>
                    </a:lnTo>
                    <a:lnTo>
                      <a:pt x="5" y="2"/>
                    </a:lnTo>
                    <a:lnTo>
                      <a:pt x="5" y="2"/>
                    </a:lnTo>
                    <a:lnTo>
                      <a:pt x="7" y="3"/>
                    </a:lnTo>
                    <a:lnTo>
                      <a:pt x="4" y="2"/>
                    </a:lnTo>
                    <a:lnTo>
                      <a:pt x="4" y="2"/>
                    </a:lnTo>
                    <a:lnTo>
                      <a:pt x="4" y="3"/>
                    </a:lnTo>
                    <a:lnTo>
                      <a:pt x="2" y="2"/>
                    </a:lnTo>
                    <a:lnTo>
                      <a:pt x="2" y="2"/>
                    </a:lnTo>
                    <a:lnTo>
                      <a:pt x="2" y="2"/>
                    </a:lnTo>
                    <a:lnTo>
                      <a:pt x="2" y="2"/>
                    </a:lnTo>
                    <a:lnTo>
                      <a:pt x="0" y="0"/>
                    </a:lnTo>
                    <a:lnTo>
                      <a:pt x="0"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ísļídé">
                <a:extLst>
                  <a:ext uri="{FF2B5EF4-FFF2-40B4-BE49-F238E27FC236}">
                    <a16:creationId xmlns="" xmlns:a16="http://schemas.microsoft.com/office/drawing/2014/main" id="{CC43EA81-E56D-46FF-A472-9037A6BED2C9}"/>
                  </a:ext>
                </a:extLst>
              </p:cNvPr>
              <p:cNvSpPr/>
              <p:nvPr/>
            </p:nvSpPr>
            <p:spPr bwMode="auto">
              <a:xfrm>
                <a:off x="3638587" y="3493520"/>
                <a:ext cx="24574" cy="12287"/>
              </a:xfrm>
              <a:custGeom>
                <a:avLst/>
                <a:gdLst>
                  <a:gd name="T0" fmla="*/ 1 w 7"/>
                  <a:gd name="T1" fmla="*/ 0 h 3"/>
                  <a:gd name="T2" fmla="*/ 1 w 7"/>
                  <a:gd name="T3" fmla="*/ 0 h 3"/>
                  <a:gd name="T4" fmla="*/ 4 w 7"/>
                  <a:gd name="T5" fmla="*/ 2 h 3"/>
                  <a:gd name="T6" fmla="*/ 4 w 7"/>
                  <a:gd name="T7" fmla="*/ 2 h 3"/>
                  <a:gd name="T8" fmla="*/ 5 w 7"/>
                  <a:gd name="T9" fmla="*/ 2 h 3"/>
                  <a:gd name="T10" fmla="*/ 5 w 7"/>
                  <a:gd name="T11" fmla="*/ 2 h 3"/>
                  <a:gd name="T12" fmla="*/ 7 w 7"/>
                  <a:gd name="T13" fmla="*/ 3 h 3"/>
                  <a:gd name="T14" fmla="*/ 4 w 7"/>
                  <a:gd name="T15" fmla="*/ 2 h 3"/>
                  <a:gd name="T16" fmla="*/ 4 w 7"/>
                  <a:gd name="T17" fmla="*/ 2 h 3"/>
                  <a:gd name="T18" fmla="*/ 4 w 7"/>
                  <a:gd name="T19" fmla="*/ 3 h 3"/>
                  <a:gd name="T20" fmla="*/ 2 w 7"/>
                  <a:gd name="T21" fmla="*/ 2 h 3"/>
                  <a:gd name="T22" fmla="*/ 2 w 7"/>
                  <a:gd name="T23" fmla="*/ 2 h 3"/>
                  <a:gd name="T24" fmla="*/ 2 w 7"/>
                  <a:gd name="T25" fmla="*/ 2 h 3"/>
                  <a:gd name="T26" fmla="*/ 2 w 7"/>
                  <a:gd name="T27" fmla="*/ 2 h 3"/>
                  <a:gd name="T28" fmla="*/ 0 w 7"/>
                  <a:gd name="T29" fmla="*/ 0 h 3"/>
                  <a:gd name="T30" fmla="*/ 0 w 7"/>
                  <a:gd name="T31" fmla="*/ 0 h 3"/>
                  <a:gd name="T32" fmla="*/ 1 w 7"/>
                  <a:gd name="T33" fmla="*/ 0 h 3"/>
                  <a:gd name="T34" fmla="*/ 1 w 7"/>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3">
                    <a:moveTo>
                      <a:pt x="1" y="0"/>
                    </a:moveTo>
                    <a:lnTo>
                      <a:pt x="1" y="0"/>
                    </a:lnTo>
                    <a:lnTo>
                      <a:pt x="4" y="2"/>
                    </a:lnTo>
                    <a:lnTo>
                      <a:pt x="4" y="2"/>
                    </a:lnTo>
                    <a:lnTo>
                      <a:pt x="5" y="2"/>
                    </a:lnTo>
                    <a:lnTo>
                      <a:pt x="5" y="2"/>
                    </a:lnTo>
                    <a:lnTo>
                      <a:pt x="7" y="3"/>
                    </a:lnTo>
                    <a:lnTo>
                      <a:pt x="4" y="2"/>
                    </a:lnTo>
                    <a:lnTo>
                      <a:pt x="4" y="2"/>
                    </a:lnTo>
                    <a:lnTo>
                      <a:pt x="4" y="3"/>
                    </a:lnTo>
                    <a:lnTo>
                      <a:pt x="2" y="2"/>
                    </a:lnTo>
                    <a:lnTo>
                      <a:pt x="2" y="2"/>
                    </a:lnTo>
                    <a:lnTo>
                      <a:pt x="2" y="2"/>
                    </a:lnTo>
                    <a:lnTo>
                      <a:pt x="2" y="2"/>
                    </a:lnTo>
                    <a:lnTo>
                      <a:pt x="0" y="0"/>
                    </a:lnTo>
                    <a:lnTo>
                      <a:pt x="0" y="0"/>
                    </a:lnTo>
                    <a:lnTo>
                      <a:pt x="1" y="0"/>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íṣḷïḑê">
                <a:extLst>
                  <a:ext uri="{FF2B5EF4-FFF2-40B4-BE49-F238E27FC236}">
                    <a16:creationId xmlns="" xmlns:a16="http://schemas.microsoft.com/office/drawing/2014/main" id="{1EC71EE8-EDFA-43E0-A3B2-207F3649A7C6}"/>
                  </a:ext>
                </a:extLst>
              </p:cNvPr>
              <p:cNvSpPr/>
              <p:nvPr/>
            </p:nvSpPr>
            <p:spPr bwMode="auto">
              <a:xfrm>
                <a:off x="5665950" y="4304466"/>
                <a:ext cx="12287" cy="30716"/>
              </a:xfrm>
              <a:custGeom>
                <a:avLst/>
                <a:gdLst>
                  <a:gd name="T0" fmla="*/ 1 w 3"/>
                  <a:gd name="T1" fmla="*/ 0 h 12"/>
                  <a:gd name="T2" fmla="*/ 1 w 3"/>
                  <a:gd name="T3" fmla="*/ 0 h 12"/>
                  <a:gd name="T4" fmla="*/ 3 w 3"/>
                  <a:gd name="T5" fmla="*/ 3 h 12"/>
                  <a:gd name="T6" fmla="*/ 3 w 3"/>
                  <a:gd name="T7" fmla="*/ 6 h 12"/>
                  <a:gd name="T8" fmla="*/ 3 w 3"/>
                  <a:gd name="T9" fmla="*/ 10 h 12"/>
                  <a:gd name="T10" fmla="*/ 0 w 3"/>
                  <a:gd name="T11" fmla="*/ 12 h 12"/>
                  <a:gd name="T12" fmla="*/ 0 w 3"/>
                  <a:gd name="T13" fmla="*/ 12 h 12"/>
                  <a:gd name="T14" fmla="*/ 0 w 3"/>
                  <a:gd name="T15" fmla="*/ 7 h 12"/>
                  <a:gd name="T16" fmla="*/ 1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0"/>
                    </a:moveTo>
                    <a:lnTo>
                      <a:pt x="1" y="0"/>
                    </a:lnTo>
                    <a:lnTo>
                      <a:pt x="3" y="3"/>
                    </a:lnTo>
                    <a:lnTo>
                      <a:pt x="3" y="6"/>
                    </a:lnTo>
                    <a:lnTo>
                      <a:pt x="3" y="10"/>
                    </a:lnTo>
                    <a:lnTo>
                      <a:pt x="0" y="12"/>
                    </a:lnTo>
                    <a:lnTo>
                      <a:pt x="0" y="12"/>
                    </a:lnTo>
                    <a:lnTo>
                      <a:pt x="0" y="7"/>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îṩlíḍe">
                <a:extLst>
                  <a:ext uri="{FF2B5EF4-FFF2-40B4-BE49-F238E27FC236}">
                    <a16:creationId xmlns="" xmlns:a16="http://schemas.microsoft.com/office/drawing/2014/main" id="{B3E06D84-24F6-4E8F-B9EF-526C4E671C47}"/>
                  </a:ext>
                </a:extLst>
              </p:cNvPr>
              <p:cNvSpPr/>
              <p:nvPr/>
            </p:nvSpPr>
            <p:spPr bwMode="auto">
              <a:xfrm>
                <a:off x="5665950" y="4304466"/>
                <a:ext cx="12287" cy="30716"/>
              </a:xfrm>
              <a:custGeom>
                <a:avLst/>
                <a:gdLst>
                  <a:gd name="T0" fmla="*/ 1 w 3"/>
                  <a:gd name="T1" fmla="*/ 0 h 12"/>
                  <a:gd name="T2" fmla="*/ 1 w 3"/>
                  <a:gd name="T3" fmla="*/ 0 h 12"/>
                  <a:gd name="T4" fmla="*/ 3 w 3"/>
                  <a:gd name="T5" fmla="*/ 3 h 12"/>
                  <a:gd name="T6" fmla="*/ 3 w 3"/>
                  <a:gd name="T7" fmla="*/ 6 h 12"/>
                  <a:gd name="T8" fmla="*/ 3 w 3"/>
                  <a:gd name="T9" fmla="*/ 10 h 12"/>
                  <a:gd name="T10" fmla="*/ 0 w 3"/>
                  <a:gd name="T11" fmla="*/ 12 h 12"/>
                  <a:gd name="T12" fmla="*/ 0 w 3"/>
                  <a:gd name="T13" fmla="*/ 12 h 12"/>
                  <a:gd name="T14" fmla="*/ 0 w 3"/>
                  <a:gd name="T15" fmla="*/ 7 h 12"/>
                  <a:gd name="T16" fmla="*/ 1 w 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1" y="0"/>
                    </a:moveTo>
                    <a:lnTo>
                      <a:pt x="1" y="0"/>
                    </a:lnTo>
                    <a:lnTo>
                      <a:pt x="3" y="3"/>
                    </a:lnTo>
                    <a:lnTo>
                      <a:pt x="3" y="6"/>
                    </a:lnTo>
                    <a:lnTo>
                      <a:pt x="3" y="10"/>
                    </a:lnTo>
                    <a:lnTo>
                      <a:pt x="0" y="12"/>
                    </a:lnTo>
                    <a:lnTo>
                      <a:pt x="0" y="12"/>
                    </a:lnTo>
                    <a:lnTo>
                      <a:pt x="0" y="7"/>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î$ḷíďe">
                <a:extLst>
                  <a:ext uri="{FF2B5EF4-FFF2-40B4-BE49-F238E27FC236}">
                    <a16:creationId xmlns="" xmlns:a16="http://schemas.microsoft.com/office/drawing/2014/main" id="{C65EE928-DA96-495B-9326-D4093F4A323E}"/>
                  </a:ext>
                </a:extLst>
              </p:cNvPr>
              <p:cNvSpPr/>
              <p:nvPr/>
            </p:nvSpPr>
            <p:spPr bwMode="auto">
              <a:xfrm>
                <a:off x="5438638" y="4249172"/>
                <a:ext cx="30720" cy="55290"/>
              </a:xfrm>
              <a:custGeom>
                <a:avLst/>
                <a:gdLst>
                  <a:gd name="T0" fmla="*/ 10 w 10"/>
                  <a:gd name="T1" fmla="*/ 1 h 17"/>
                  <a:gd name="T2" fmla="*/ 10 w 10"/>
                  <a:gd name="T3" fmla="*/ 1 h 17"/>
                  <a:gd name="T4" fmla="*/ 8 w 10"/>
                  <a:gd name="T5" fmla="*/ 3 h 17"/>
                  <a:gd name="T6" fmla="*/ 6 w 10"/>
                  <a:gd name="T7" fmla="*/ 4 h 17"/>
                  <a:gd name="T8" fmla="*/ 5 w 10"/>
                  <a:gd name="T9" fmla="*/ 9 h 17"/>
                  <a:gd name="T10" fmla="*/ 6 w 10"/>
                  <a:gd name="T11" fmla="*/ 17 h 17"/>
                  <a:gd name="T12" fmla="*/ 6 w 10"/>
                  <a:gd name="T13" fmla="*/ 17 h 17"/>
                  <a:gd name="T14" fmla="*/ 3 w 10"/>
                  <a:gd name="T15" fmla="*/ 14 h 17"/>
                  <a:gd name="T16" fmla="*/ 0 w 10"/>
                  <a:gd name="T17" fmla="*/ 13 h 17"/>
                  <a:gd name="T18" fmla="*/ 0 w 10"/>
                  <a:gd name="T19" fmla="*/ 13 h 17"/>
                  <a:gd name="T20" fmla="*/ 3 w 10"/>
                  <a:gd name="T21" fmla="*/ 6 h 17"/>
                  <a:gd name="T22" fmla="*/ 3 w 10"/>
                  <a:gd name="T23" fmla="*/ 0 h 17"/>
                  <a:gd name="T24" fmla="*/ 3 w 10"/>
                  <a:gd name="T25" fmla="*/ 0 h 17"/>
                  <a:gd name="T26" fmla="*/ 8 w 10"/>
                  <a:gd name="T27" fmla="*/ 0 h 17"/>
                  <a:gd name="T28" fmla="*/ 10 w 10"/>
                  <a:gd name="T2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7">
                    <a:moveTo>
                      <a:pt x="10" y="1"/>
                    </a:moveTo>
                    <a:lnTo>
                      <a:pt x="10" y="1"/>
                    </a:lnTo>
                    <a:lnTo>
                      <a:pt x="8" y="3"/>
                    </a:lnTo>
                    <a:lnTo>
                      <a:pt x="6" y="4"/>
                    </a:lnTo>
                    <a:lnTo>
                      <a:pt x="5" y="9"/>
                    </a:lnTo>
                    <a:lnTo>
                      <a:pt x="6" y="17"/>
                    </a:lnTo>
                    <a:lnTo>
                      <a:pt x="6" y="17"/>
                    </a:lnTo>
                    <a:lnTo>
                      <a:pt x="3" y="14"/>
                    </a:lnTo>
                    <a:lnTo>
                      <a:pt x="0" y="13"/>
                    </a:lnTo>
                    <a:lnTo>
                      <a:pt x="0" y="13"/>
                    </a:lnTo>
                    <a:lnTo>
                      <a:pt x="3" y="6"/>
                    </a:lnTo>
                    <a:lnTo>
                      <a:pt x="3" y="0"/>
                    </a:lnTo>
                    <a:lnTo>
                      <a:pt x="3" y="0"/>
                    </a:lnTo>
                    <a:lnTo>
                      <a:pt x="8" y="0"/>
                    </a:ln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ïsḻîďe">
                <a:extLst>
                  <a:ext uri="{FF2B5EF4-FFF2-40B4-BE49-F238E27FC236}">
                    <a16:creationId xmlns="" xmlns:a16="http://schemas.microsoft.com/office/drawing/2014/main" id="{68A50EAB-7DB3-4606-BE48-B11423C036E8}"/>
                  </a:ext>
                </a:extLst>
              </p:cNvPr>
              <p:cNvSpPr/>
              <p:nvPr/>
            </p:nvSpPr>
            <p:spPr bwMode="auto">
              <a:xfrm>
                <a:off x="5438638" y="4249172"/>
                <a:ext cx="30720" cy="55290"/>
              </a:xfrm>
              <a:custGeom>
                <a:avLst/>
                <a:gdLst>
                  <a:gd name="T0" fmla="*/ 10 w 10"/>
                  <a:gd name="T1" fmla="*/ 1 h 17"/>
                  <a:gd name="T2" fmla="*/ 10 w 10"/>
                  <a:gd name="T3" fmla="*/ 1 h 17"/>
                  <a:gd name="T4" fmla="*/ 8 w 10"/>
                  <a:gd name="T5" fmla="*/ 3 h 17"/>
                  <a:gd name="T6" fmla="*/ 6 w 10"/>
                  <a:gd name="T7" fmla="*/ 4 h 17"/>
                  <a:gd name="T8" fmla="*/ 5 w 10"/>
                  <a:gd name="T9" fmla="*/ 9 h 17"/>
                  <a:gd name="T10" fmla="*/ 6 w 10"/>
                  <a:gd name="T11" fmla="*/ 17 h 17"/>
                  <a:gd name="T12" fmla="*/ 6 w 10"/>
                  <a:gd name="T13" fmla="*/ 17 h 17"/>
                  <a:gd name="T14" fmla="*/ 3 w 10"/>
                  <a:gd name="T15" fmla="*/ 14 h 17"/>
                  <a:gd name="T16" fmla="*/ 0 w 10"/>
                  <a:gd name="T17" fmla="*/ 13 h 17"/>
                  <a:gd name="T18" fmla="*/ 0 w 10"/>
                  <a:gd name="T19" fmla="*/ 13 h 17"/>
                  <a:gd name="T20" fmla="*/ 3 w 10"/>
                  <a:gd name="T21" fmla="*/ 6 h 17"/>
                  <a:gd name="T22" fmla="*/ 3 w 10"/>
                  <a:gd name="T23" fmla="*/ 0 h 17"/>
                  <a:gd name="T24" fmla="*/ 3 w 10"/>
                  <a:gd name="T25" fmla="*/ 0 h 17"/>
                  <a:gd name="T26" fmla="*/ 8 w 10"/>
                  <a:gd name="T27" fmla="*/ 0 h 17"/>
                  <a:gd name="T28" fmla="*/ 10 w 10"/>
                  <a:gd name="T2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7">
                    <a:moveTo>
                      <a:pt x="10" y="1"/>
                    </a:moveTo>
                    <a:lnTo>
                      <a:pt x="10" y="1"/>
                    </a:lnTo>
                    <a:lnTo>
                      <a:pt x="8" y="3"/>
                    </a:lnTo>
                    <a:lnTo>
                      <a:pt x="6" y="4"/>
                    </a:lnTo>
                    <a:lnTo>
                      <a:pt x="5" y="9"/>
                    </a:lnTo>
                    <a:lnTo>
                      <a:pt x="6" y="17"/>
                    </a:lnTo>
                    <a:lnTo>
                      <a:pt x="6" y="17"/>
                    </a:lnTo>
                    <a:lnTo>
                      <a:pt x="3" y="14"/>
                    </a:lnTo>
                    <a:lnTo>
                      <a:pt x="0" y="13"/>
                    </a:lnTo>
                    <a:lnTo>
                      <a:pt x="0" y="13"/>
                    </a:lnTo>
                    <a:lnTo>
                      <a:pt x="3" y="6"/>
                    </a:lnTo>
                    <a:lnTo>
                      <a:pt x="3" y="0"/>
                    </a:lnTo>
                    <a:lnTo>
                      <a:pt x="3" y="0"/>
                    </a:lnTo>
                    <a:lnTo>
                      <a:pt x="8" y="0"/>
                    </a:lnTo>
                    <a:lnTo>
                      <a:pt x="10"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îṡḷiḍé">
                <a:extLst>
                  <a:ext uri="{FF2B5EF4-FFF2-40B4-BE49-F238E27FC236}">
                    <a16:creationId xmlns="" xmlns:a16="http://schemas.microsoft.com/office/drawing/2014/main" id="{C06B4120-1853-4159-B462-E5ACFA274653}"/>
                  </a:ext>
                </a:extLst>
              </p:cNvPr>
              <p:cNvSpPr/>
              <p:nvPr/>
            </p:nvSpPr>
            <p:spPr bwMode="auto">
              <a:xfrm>
                <a:off x="5481644" y="4286033"/>
                <a:ext cx="36861" cy="110582"/>
              </a:xfrm>
              <a:custGeom>
                <a:avLst/>
                <a:gdLst>
                  <a:gd name="T0" fmla="*/ 12 w 12"/>
                  <a:gd name="T1" fmla="*/ 0 h 36"/>
                  <a:gd name="T2" fmla="*/ 12 w 12"/>
                  <a:gd name="T3" fmla="*/ 0 h 36"/>
                  <a:gd name="T4" fmla="*/ 11 w 12"/>
                  <a:gd name="T5" fmla="*/ 10 h 36"/>
                  <a:gd name="T6" fmla="*/ 11 w 12"/>
                  <a:gd name="T7" fmla="*/ 20 h 36"/>
                  <a:gd name="T8" fmla="*/ 11 w 12"/>
                  <a:gd name="T9" fmla="*/ 20 h 36"/>
                  <a:gd name="T10" fmla="*/ 10 w 12"/>
                  <a:gd name="T11" fmla="*/ 29 h 36"/>
                  <a:gd name="T12" fmla="*/ 8 w 12"/>
                  <a:gd name="T13" fmla="*/ 33 h 36"/>
                  <a:gd name="T14" fmla="*/ 5 w 12"/>
                  <a:gd name="T15" fmla="*/ 36 h 36"/>
                  <a:gd name="T16" fmla="*/ 5 w 12"/>
                  <a:gd name="T17" fmla="*/ 36 h 36"/>
                  <a:gd name="T18" fmla="*/ 4 w 12"/>
                  <a:gd name="T19" fmla="*/ 35 h 36"/>
                  <a:gd name="T20" fmla="*/ 5 w 12"/>
                  <a:gd name="T21" fmla="*/ 32 h 36"/>
                  <a:gd name="T22" fmla="*/ 8 w 12"/>
                  <a:gd name="T23" fmla="*/ 26 h 36"/>
                  <a:gd name="T24" fmla="*/ 8 w 12"/>
                  <a:gd name="T25" fmla="*/ 26 h 36"/>
                  <a:gd name="T26" fmla="*/ 5 w 12"/>
                  <a:gd name="T27" fmla="*/ 26 h 36"/>
                  <a:gd name="T28" fmla="*/ 3 w 12"/>
                  <a:gd name="T29" fmla="*/ 29 h 36"/>
                  <a:gd name="T30" fmla="*/ 0 w 12"/>
                  <a:gd name="T31" fmla="*/ 36 h 36"/>
                  <a:gd name="T32" fmla="*/ 0 w 12"/>
                  <a:gd name="T33" fmla="*/ 36 h 36"/>
                  <a:gd name="T34" fmla="*/ 1 w 12"/>
                  <a:gd name="T35" fmla="*/ 28 h 36"/>
                  <a:gd name="T36" fmla="*/ 3 w 12"/>
                  <a:gd name="T37" fmla="*/ 18 h 36"/>
                  <a:gd name="T38" fmla="*/ 7 w 12"/>
                  <a:gd name="T39" fmla="*/ 8 h 36"/>
                  <a:gd name="T40" fmla="*/ 12 w 12"/>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36">
                    <a:moveTo>
                      <a:pt x="12" y="0"/>
                    </a:moveTo>
                    <a:lnTo>
                      <a:pt x="12" y="0"/>
                    </a:lnTo>
                    <a:lnTo>
                      <a:pt x="11" y="10"/>
                    </a:lnTo>
                    <a:lnTo>
                      <a:pt x="11" y="20"/>
                    </a:lnTo>
                    <a:lnTo>
                      <a:pt x="11" y="20"/>
                    </a:lnTo>
                    <a:lnTo>
                      <a:pt x="10" y="29"/>
                    </a:lnTo>
                    <a:lnTo>
                      <a:pt x="8" y="33"/>
                    </a:lnTo>
                    <a:lnTo>
                      <a:pt x="5" y="36"/>
                    </a:lnTo>
                    <a:lnTo>
                      <a:pt x="5" y="36"/>
                    </a:lnTo>
                    <a:lnTo>
                      <a:pt x="4" y="35"/>
                    </a:lnTo>
                    <a:lnTo>
                      <a:pt x="5" y="32"/>
                    </a:lnTo>
                    <a:lnTo>
                      <a:pt x="8" y="26"/>
                    </a:lnTo>
                    <a:lnTo>
                      <a:pt x="8" y="26"/>
                    </a:lnTo>
                    <a:lnTo>
                      <a:pt x="5" y="26"/>
                    </a:lnTo>
                    <a:lnTo>
                      <a:pt x="3" y="29"/>
                    </a:lnTo>
                    <a:lnTo>
                      <a:pt x="0" y="36"/>
                    </a:lnTo>
                    <a:lnTo>
                      <a:pt x="0" y="36"/>
                    </a:lnTo>
                    <a:lnTo>
                      <a:pt x="1" y="28"/>
                    </a:lnTo>
                    <a:lnTo>
                      <a:pt x="3" y="18"/>
                    </a:lnTo>
                    <a:lnTo>
                      <a:pt x="7" y="8"/>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îṧḻiḓè">
                <a:extLst>
                  <a:ext uri="{FF2B5EF4-FFF2-40B4-BE49-F238E27FC236}">
                    <a16:creationId xmlns="" xmlns:a16="http://schemas.microsoft.com/office/drawing/2014/main" id="{BB4D64B5-9B95-4473-A887-08BA23FAE320}"/>
                  </a:ext>
                </a:extLst>
              </p:cNvPr>
              <p:cNvSpPr/>
              <p:nvPr/>
            </p:nvSpPr>
            <p:spPr bwMode="auto">
              <a:xfrm>
                <a:off x="5481644" y="4286033"/>
                <a:ext cx="36861" cy="110582"/>
              </a:xfrm>
              <a:custGeom>
                <a:avLst/>
                <a:gdLst>
                  <a:gd name="T0" fmla="*/ 12 w 12"/>
                  <a:gd name="T1" fmla="*/ 0 h 36"/>
                  <a:gd name="T2" fmla="*/ 12 w 12"/>
                  <a:gd name="T3" fmla="*/ 0 h 36"/>
                  <a:gd name="T4" fmla="*/ 11 w 12"/>
                  <a:gd name="T5" fmla="*/ 10 h 36"/>
                  <a:gd name="T6" fmla="*/ 11 w 12"/>
                  <a:gd name="T7" fmla="*/ 20 h 36"/>
                  <a:gd name="T8" fmla="*/ 11 w 12"/>
                  <a:gd name="T9" fmla="*/ 20 h 36"/>
                  <a:gd name="T10" fmla="*/ 10 w 12"/>
                  <a:gd name="T11" fmla="*/ 29 h 36"/>
                  <a:gd name="T12" fmla="*/ 8 w 12"/>
                  <a:gd name="T13" fmla="*/ 33 h 36"/>
                  <a:gd name="T14" fmla="*/ 5 w 12"/>
                  <a:gd name="T15" fmla="*/ 36 h 36"/>
                  <a:gd name="T16" fmla="*/ 5 w 12"/>
                  <a:gd name="T17" fmla="*/ 36 h 36"/>
                  <a:gd name="T18" fmla="*/ 4 w 12"/>
                  <a:gd name="T19" fmla="*/ 35 h 36"/>
                  <a:gd name="T20" fmla="*/ 5 w 12"/>
                  <a:gd name="T21" fmla="*/ 32 h 36"/>
                  <a:gd name="T22" fmla="*/ 8 w 12"/>
                  <a:gd name="T23" fmla="*/ 26 h 36"/>
                  <a:gd name="T24" fmla="*/ 8 w 12"/>
                  <a:gd name="T25" fmla="*/ 26 h 36"/>
                  <a:gd name="T26" fmla="*/ 5 w 12"/>
                  <a:gd name="T27" fmla="*/ 26 h 36"/>
                  <a:gd name="T28" fmla="*/ 3 w 12"/>
                  <a:gd name="T29" fmla="*/ 29 h 36"/>
                  <a:gd name="T30" fmla="*/ 0 w 12"/>
                  <a:gd name="T31" fmla="*/ 36 h 36"/>
                  <a:gd name="T32" fmla="*/ 0 w 12"/>
                  <a:gd name="T33" fmla="*/ 36 h 36"/>
                  <a:gd name="T34" fmla="*/ 1 w 12"/>
                  <a:gd name="T35" fmla="*/ 28 h 36"/>
                  <a:gd name="T36" fmla="*/ 3 w 12"/>
                  <a:gd name="T37" fmla="*/ 18 h 36"/>
                  <a:gd name="T38" fmla="*/ 7 w 12"/>
                  <a:gd name="T39" fmla="*/ 8 h 36"/>
                  <a:gd name="T40" fmla="*/ 12 w 12"/>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36">
                    <a:moveTo>
                      <a:pt x="12" y="0"/>
                    </a:moveTo>
                    <a:lnTo>
                      <a:pt x="12" y="0"/>
                    </a:lnTo>
                    <a:lnTo>
                      <a:pt x="11" y="10"/>
                    </a:lnTo>
                    <a:lnTo>
                      <a:pt x="11" y="20"/>
                    </a:lnTo>
                    <a:lnTo>
                      <a:pt x="11" y="20"/>
                    </a:lnTo>
                    <a:lnTo>
                      <a:pt x="10" y="29"/>
                    </a:lnTo>
                    <a:lnTo>
                      <a:pt x="8" y="33"/>
                    </a:lnTo>
                    <a:lnTo>
                      <a:pt x="5" y="36"/>
                    </a:lnTo>
                    <a:lnTo>
                      <a:pt x="5" y="36"/>
                    </a:lnTo>
                    <a:lnTo>
                      <a:pt x="4" y="35"/>
                    </a:lnTo>
                    <a:lnTo>
                      <a:pt x="5" y="32"/>
                    </a:lnTo>
                    <a:lnTo>
                      <a:pt x="8" y="26"/>
                    </a:lnTo>
                    <a:lnTo>
                      <a:pt x="8" y="26"/>
                    </a:lnTo>
                    <a:lnTo>
                      <a:pt x="5" y="26"/>
                    </a:lnTo>
                    <a:lnTo>
                      <a:pt x="3" y="29"/>
                    </a:lnTo>
                    <a:lnTo>
                      <a:pt x="0" y="36"/>
                    </a:lnTo>
                    <a:lnTo>
                      <a:pt x="0" y="36"/>
                    </a:lnTo>
                    <a:lnTo>
                      <a:pt x="1" y="28"/>
                    </a:lnTo>
                    <a:lnTo>
                      <a:pt x="3" y="18"/>
                    </a:lnTo>
                    <a:lnTo>
                      <a:pt x="7" y="8"/>
                    </a:lnTo>
                    <a:lnTo>
                      <a:pt x="1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îṥlîḑé">
                <a:extLst>
                  <a:ext uri="{FF2B5EF4-FFF2-40B4-BE49-F238E27FC236}">
                    <a16:creationId xmlns="" xmlns:a16="http://schemas.microsoft.com/office/drawing/2014/main" id="{B8A039CB-CF33-4EC6-AB16-2DB4F3398C73}"/>
                  </a:ext>
                </a:extLst>
              </p:cNvPr>
              <p:cNvSpPr/>
              <p:nvPr/>
            </p:nvSpPr>
            <p:spPr bwMode="auto">
              <a:xfrm>
                <a:off x="3644729" y="3499660"/>
                <a:ext cx="6145" cy="6142"/>
              </a:xfrm>
              <a:custGeom>
                <a:avLst/>
                <a:gdLst>
                  <a:gd name="T0" fmla="*/ 0 w 3"/>
                  <a:gd name="T1" fmla="*/ 0 h 3"/>
                  <a:gd name="T2" fmla="*/ 0 w 3"/>
                  <a:gd name="T3" fmla="*/ 0 h 3"/>
                  <a:gd name="T4" fmla="*/ 3 w 3"/>
                  <a:gd name="T5" fmla="*/ 1 h 3"/>
                  <a:gd name="T6" fmla="*/ 3 w 3"/>
                  <a:gd name="T7" fmla="*/ 3 h 3"/>
                  <a:gd name="T8" fmla="*/ 3 w 3"/>
                  <a:gd name="T9" fmla="*/ 3 h 3"/>
                  <a:gd name="T10" fmla="*/ 0 w 3"/>
                  <a:gd name="T11" fmla="*/ 1 h 3"/>
                  <a:gd name="T12" fmla="*/ 0 w 3"/>
                  <a:gd name="T13" fmla="*/ 1 h 3"/>
                  <a:gd name="T14" fmla="*/ 0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lnTo>
                      <a:pt x="0" y="0"/>
                    </a:lnTo>
                    <a:lnTo>
                      <a:pt x="3" y="1"/>
                    </a:lnTo>
                    <a:lnTo>
                      <a:pt x="3" y="3"/>
                    </a:lnTo>
                    <a:lnTo>
                      <a:pt x="3" y="3"/>
                    </a:lnTo>
                    <a:lnTo>
                      <a:pt x="0" y="1"/>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îṣḷîḓé">
                <a:extLst>
                  <a:ext uri="{FF2B5EF4-FFF2-40B4-BE49-F238E27FC236}">
                    <a16:creationId xmlns="" xmlns:a16="http://schemas.microsoft.com/office/drawing/2014/main" id="{737D0E19-580C-4053-9F7F-7A5369E2BD5F}"/>
                  </a:ext>
                </a:extLst>
              </p:cNvPr>
              <p:cNvSpPr/>
              <p:nvPr/>
            </p:nvSpPr>
            <p:spPr bwMode="auto">
              <a:xfrm>
                <a:off x="3644729" y="3499660"/>
                <a:ext cx="6145" cy="6142"/>
              </a:xfrm>
              <a:custGeom>
                <a:avLst/>
                <a:gdLst>
                  <a:gd name="T0" fmla="*/ 0 w 3"/>
                  <a:gd name="T1" fmla="*/ 0 h 3"/>
                  <a:gd name="T2" fmla="*/ 0 w 3"/>
                  <a:gd name="T3" fmla="*/ 0 h 3"/>
                  <a:gd name="T4" fmla="*/ 3 w 3"/>
                  <a:gd name="T5" fmla="*/ 1 h 3"/>
                  <a:gd name="T6" fmla="*/ 3 w 3"/>
                  <a:gd name="T7" fmla="*/ 3 h 3"/>
                  <a:gd name="T8" fmla="*/ 3 w 3"/>
                  <a:gd name="T9" fmla="*/ 3 h 3"/>
                  <a:gd name="T10" fmla="*/ 0 w 3"/>
                  <a:gd name="T11" fmla="*/ 1 h 3"/>
                  <a:gd name="T12" fmla="*/ 0 w 3"/>
                  <a:gd name="T13" fmla="*/ 1 h 3"/>
                  <a:gd name="T14" fmla="*/ 0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lnTo>
                      <a:pt x="0" y="0"/>
                    </a:lnTo>
                    <a:lnTo>
                      <a:pt x="3" y="1"/>
                    </a:lnTo>
                    <a:lnTo>
                      <a:pt x="3" y="3"/>
                    </a:lnTo>
                    <a:lnTo>
                      <a:pt x="3" y="3"/>
                    </a:lnTo>
                    <a:lnTo>
                      <a:pt x="0" y="1"/>
                    </a:lnTo>
                    <a:lnTo>
                      <a:pt x="0"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ïšlíḑê">
                <a:extLst>
                  <a:ext uri="{FF2B5EF4-FFF2-40B4-BE49-F238E27FC236}">
                    <a16:creationId xmlns="" xmlns:a16="http://schemas.microsoft.com/office/drawing/2014/main" id="{FDDE9A8E-9A5D-4937-975F-5D9F12D3CF34}"/>
                  </a:ext>
                </a:extLst>
              </p:cNvPr>
              <p:cNvSpPr/>
              <p:nvPr/>
            </p:nvSpPr>
            <p:spPr bwMode="auto">
              <a:xfrm>
                <a:off x="3638587" y="3499660"/>
                <a:ext cx="12287" cy="6142"/>
              </a:xfrm>
              <a:custGeom>
                <a:avLst/>
                <a:gdLst>
                  <a:gd name="T0" fmla="*/ 0 w 4"/>
                  <a:gd name="T1" fmla="*/ 0 h 3"/>
                  <a:gd name="T2" fmla="*/ 0 w 4"/>
                  <a:gd name="T3" fmla="*/ 0 h 3"/>
                  <a:gd name="T4" fmla="*/ 4 w 4"/>
                  <a:gd name="T5" fmla="*/ 3 h 3"/>
                  <a:gd name="T6" fmla="*/ 4 w 4"/>
                  <a:gd name="T7" fmla="*/ 3 h 3"/>
                  <a:gd name="T8" fmla="*/ 4 w 4"/>
                  <a:gd name="T9" fmla="*/ 3 h 3"/>
                  <a:gd name="T10" fmla="*/ 0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0" y="0"/>
                    </a:moveTo>
                    <a:lnTo>
                      <a:pt x="0" y="0"/>
                    </a:lnTo>
                    <a:lnTo>
                      <a:pt x="4" y="3"/>
                    </a:lnTo>
                    <a:lnTo>
                      <a:pt x="4" y="3"/>
                    </a:lnTo>
                    <a:lnTo>
                      <a:pt x="4"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îŝḷîde">
                <a:extLst>
                  <a:ext uri="{FF2B5EF4-FFF2-40B4-BE49-F238E27FC236}">
                    <a16:creationId xmlns="" xmlns:a16="http://schemas.microsoft.com/office/drawing/2014/main" id="{2F9433DA-0079-4D77-81C7-4C520326475A}"/>
                  </a:ext>
                </a:extLst>
              </p:cNvPr>
              <p:cNvSpPr/>
              <p:nvPr/>
            </p:nvSpPr>
            <p:spPr bwMode="auto">
              <a:xfrm>
                <a:off x="3638587" y="3499660"/>
                <a:ext cx="12287" cy="6142"/>
              </a:xfrm>
              <a:custGeom>
                <a:avLst/>
                <a:gdLst>
                  <a:gd name="T0" fmla="*/ 0 w 4"/>
                  <a:gd name="T1" fmla="*/ 0 h 3"/>
                  <a:gd name="T2" fmla="*/ 0 w 4"/>
                  <a:gd name="T3" fmla="*/ 0 h 3"/>
                  <a:gd name="T4" fmla="*/ 4 w 4"/>
                  <a:gd name="T5" fmla="*/ 3 h 3"/>
                  <a:gd name="T6" fmla="*/ 4 w 4"/>
                  <a:gd name="T7" fmla="*/ 3 h 3"/>
                  <a:gd name="T8" fmla="*/ 4 w 4"/>
                  <a:gd name="T9" fmla="*/ 3 h 3"/>
                  <a:gd name="T10" fmla="*/ 0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0" y="0"/>
                    </a:moveTo>
                    <a:lnTo>
                      <a:pt x="0" y="0"/>
                    </a:lnTo>
                    <a:lnTo>
                      <a:pt x="4" y="3"/>
                    </a:lnTo>
                    <a:lnTo>
                      <a:pt x="4" y="3"/>
                    </a:lnTo>
                    <a:lnTo>
                      <a:pt x="4" y="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iṩ1îďé">
                <a:extLst>
                  <a:ext uri="{FF2B5EF4-FFF2-40B4-BE49-F238E27FC236}">
                    <a16:creationId xmlns="" xmlns:a16="http://schemas.microsoft.com/office/drawing/2014/main" id="{0847FF8A-FE19-4443-BA05-BAB8475127F5}"/>
                  </a:ext>
                </a:extLst>
              </p:cNvPr>
              <p:cNvSpPr/>
              <p:nvPr/>
            </p:nvSpPr>
            <p:spPr bwMode="auto">
              <a:xfrm>
                <a:off x="3638587" y="3505807"/>
                <a:ext cx="24574" cy="12287"/>
              </a:xfrm>
              <a:custGeom>
                <a:avLst/>
                <a:gdLst>
                  <a:gd name="T0" fmla="*/ 4 w 9"/>
                  <a:gd name="T1" fmla="*/ 2 h 5"/>
                  <a:gd name="T2" fmla="*/ 4 w 9"/>
                  <a:gd name="T3" fmla="*/ 2 h 5"/>
                  <a:gd name="T4" fmla="*/ 6 w 9"/>
                  <a:gd name="T5" fmla="*/ 3 h 5"/>
                  <a:gd name="T6" fmla="*/ 4 w 9"/>
                  <a:gd name="T7" fmla="*/ 2 h 5"/>
                  <a:gd name="T8" fmla="*/ 4 w 9"/>
                  <a:gd name="T9" fmla="*/ 2 h 5"/>
                  <a:gd name="T10" fmla="*/ 4 w 9"/>
                  <a:gd name="T11" fmla="*/ 2 h 5"/>
                  <a:gd name="T12" fmla="*/ 9 w 9"/>
                  <a:gd name="T13" fmla="*/ 5 h 5"/>
                  <a:gd name="T14" fmla="*/ 9 w 9"/>
                  <a:gd name="T15" fmla="*/ 5 h 5"/>
                  <a:gd name="T16" fmla="*/ 0 w 9"/>
                  <a:gd name="T17" fmla="*/ 0 h 5"/>
                  <a:gd name="T18" fmla="*/ 0 w 9"/>
                  <a:gd name="T19" fmla="*/ 0 h 5"/>
                  <a:gd name="T20" fmla="*/ 4 w 9"/>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4" y="2"/>
                    </a:moveTo>
                    <a:lnTo>
                      <a:pt x="4" y="2"/>
                    </a:lnTo>
                    <a:lnTo>
                      <a:pt x="6" y="3"/>
                    </a:lnTo>
                    <a:lnTo>
                      <a:pt x="4" y="2"/>
                    </a:lnTo>
                    <a:lnTo>
                      <a:pt x="4" y="2"/>
                    </a:lnTo>
                    <a:lnTo>
                      <a:pt x="4" y="2"/>
                    </a:lnTo>
                    <a:lnTo>
                      <a:pt x="9" y="5"/>
                    </a:lnTo>
                    <a:lnTo>
                      <a:pt x="9" y="5"/>
                    </a:lnTo>
                    <a:lnTo>
                      <a:pt x="0" y="0"/>
                    </a:lnTo>
                    <a:lnTo>
                      <a:pt x="0" y="0"/>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iṥľíḓè">
                <a:extLst>
                  <a:ext uri="{FF2B5EF4-FFF2-40B4-BE49-F238E27FC236}">
                    <a16:creationId xmlns="" xmlns:a16="http://schemas.microsoft.com/office/drawing/2014/main" id="{2E4B4F3A-1AD5-45D0-8A98-3E4BCEC0B3B0}"/>
                  </a:ext>
                </a:extLst>
              </p:cNvPr>
              <p:cNvSpPr/>
              <p:nvPr/>
            </p:nvSpPr>
            <p:spPr bwMode="auto">
              <a:xfrm>
                <a:off x="3638587" y="3505807"/>
                <a:ext cx="24574" cy="12287"/>
              </a:xfrm>
              <a:custGeom>
                <a:avLst/>
                <a:gdLst>
                  <a:gd name="T0" fmla="*/ 4 w 9"/>
                  <a:gd name="T1" fmla="*/ 2 h 5"/>
                  <a:gd name="T2" fmla="*/ 4 w 9"/>
                  <a:gd name="T3" fmla="*/ 2 h 5"/>
                  <a:gd name="T4" fmla="*/ 6 w 9"/>
                  <a:gd name="T5" fmla="*/ 3 h 5"/>
                  <a:gd name="T6" fmla="*/ 4 w 9"/>
                  <a:gd name="T7" fmla="*/ 2 h 5"/>
                  <a:gd name="T8" fmla="*/ 4 w 9"/>
                  <a:gd name="T9" fmla="*/ 2 h 5"/>
                  <a:gd name="T10" fmla="*/ 4 w 9"/>
                  <a:gd name="T11" fmla="*/ 2 h 5"/>
                  <a:gd name="T12" fmla="*/ 9 w 9"/>
                  <a:gd name="T13" fmla="*/ 5 h 5"/>
                  <a:gd name="T14" fmla="*/ 9 w 9"/>
                  <a:gd name="T15" fmla="*/ 5 h 5"/>
                  <a:gd name="T16" fmla="*/ 0 w 9"/>
                  <a:gd name="T17" fmla="*/ 0 h 5"/>
                  <a:gd name="T18" fmla="*/ 0 w 9"/>
                  <a:gd name="T19" fmla="*/ 0 h 5"/>
                  <a:gd name="T20" fmla="*/ 4 w 9"/>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4" y="2"/>
                    </a:moveTo>
                    <a:lnTo>
                      <a:pt x="4" y="2"/>
                    </a:lnTo>
                    <a:lnTo>
                      <a:pt x="6" y="3"/>
                    </a:lnTo>
                    <a:lnTo>
                      <a:pt x="4" y="2"/>
                    </a:lnTo>
                    <a:lnTo>
                      <a:pt x="4" y="2"/>
                    </a:lnTo>
                    <a:lnTo>
                      <a:pt x="4" y="2"/>
                    </a:lnTo>
                    <a:lnTo>
                      <a:pt x="9" y="5"/>
                    </a:lnTo>
                    <a:lnTo>
                      <a:pt x="9" y="5"/>
                    </a:lnTo>
                    <a:lnTo>
                      <a:pt x="0" y="0"/>
                    </a:lnTo>
                    <a:lnTo>
                      <a:pt x="0" y="0"/>
                    </a:lnTo>
                    <a:lnTo>
                      <a:pt x="4"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ïsľíde">
                <a:extLst>
                  <a:ext uri="{FF2B5EF4-FFF2-40B4-BE49-F238E27FC236}">
                    <a16:creationId xmlns="" xmlns:a16="http://schemas.microsoft.com/office/drawing/2014/main" id="{13167926-F765-4DE0-A5FB-E21FC1D92189}"/>
                  </a:ext>
                </a:extLst>
              </p:cNvPr>
              <p:cNvSpPr/>
              <p:nvPr/>
            </p:nvSpPr>
            <p:spPr bwMode="auto">
              <a:xfrm>
                <a:off x="5426351" y="4470339"/>
                <a:ext cx="36861" cy="49148"/>
              </a:xfrm>
              <a:custGeom>
                <a:avLst/>
                <a:gdLst>
                  <a:gd name="T0" fmla="*/ 7 w 11"/>
                  <a:gd name="T1" fmla="*/ 0 h 16"/>
                  <a:gd name="T2" fmla="*/ 11 w 11"/>
                  <a:gd name="T3" fmla="*/ 2 h 16"/>
                  <a:gd name="T4" fmla="*/ 11 w 11"/>
                  <a:gd name="T5" fmla="*/ 2 h 16"/>
                  <a:gd name="T6" fmla="*/ 5 w 11"/>
                  <a:gd name="T7" fmla="*/ 7 h 16"/>
                  <a:gd name="T8" fmla="*/ 5 w 11"/>
                  <a:gd name="T9" fmla="*/ 7 h 16"/>
                  <a:gd name="T10" fmla="*/ 0 w 11"/>
                  <a:gd name="T11" fmla="*/ 16 h 16"/>
                  <a:gd name="T12" fmla="*/ 0 w 11"/>
                  <a:gd name="T13" fmla="*/ 16 h 16"/>
                  <a:gd name="T14" fmla="*/ 0 w 11"/>
                  <a:gd name="T15" fmla="*/ 15 h 16"/>
                  <a:gd name="T16" fmla="*/ 0 w 11"/>
                  <a:gd name="T17" fmla="*/ 15 h 16"/>
                  <a:gd name="T18" fmla="*/ 1 w 11"/>
                  <a:gd name="T19" fmla="*/ 12 h 16"/>
                  <a:gd name="T20" fmla="*/ 2 w 11"/>
                  <a:gd name="T21" fmla="*/ 9 h 16"/>
                  <a:gd name="T22" fmla="*/ 1 w 11"/>
                  <a:gd name="T23" fmla="*/ 7 h 16"/>
                  <a:gd name="T24" fmla="*/ 0 w 11"/>
                  <a:gd name="T25" fmla="*/ 7 h 16"/>
                  <a:gd name="T26" fmla="*/ 0 w 11"/>
                  <a:gd name="T27" fmla="*/ 7 h 16"/>
                  <a:gd name="T28" fmla="*/ 4 w 11"/>
                  <a:gd name="T29" fmla="*/ 5 h 16"/>
                  <a:gd name="T30" fmla="*/ 5 w 11"/>
                  <a:gd name="T31" fmla="*/ 3 h 16"/>
                  <a:gd name="T32" fmla="*/ 7 w 11"/>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6">
                    <a:moveTo>
                      <a:pt x="7" y="0"/>
                    </a:moveTo>
                    <a:lnTo>
                      <a:pt x="11" y="2"/>
                    </a:lnTo>
                    <a:lnTo>
                      <a:pt x="11" y="2"/>
                    </a:lnTo>
                    <a:lnTo>
                      <a:pt x="5" y="7"/>
                    </a:lnTo>
                    <a:lnTo>
                      <a:pt x="5" y="7"/>
                    </a:lnTo>
                    <a:lnTo>
                      <a:pt x="0" y="16"/>
                    </a:lnTo>
                    <a:lnTo>
                      <a:pt x="0" y="16"/>
                    </a:lnTo>
                    <a:lnTo>
                      <a:pt x="0" y="15"/>
                    </a:lnTo>
                    <a:lnTo>
                      <a:pt x="0" y="15"/>
                    </a:lnTo>
                    <a:lnTo>
                      <a:pt x="1" y="12"/>
                    </a:lnTo>
                    <a:lnTo>
                      <a:pt x="2" y="9"/>
                    </a:lnTo>
                    <a:lnTo>
                      <a:pt x="1" y="7"/>
                    </a:lnTo>
                    <a:lnTo>
                      <a:pt x="0" y="7"/>
                    </a:lnTo>
                    <a:lnTo>
                      <a:pt x="0" y="7"/>
                    </a:lnTo>
                    <a:lnTo>
                      <a:pt x="4" y="5"/>
                    </a:lnTo>
                    <a:lnTo>
                      <a:pt x="5" y="3"/>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ísļidè">
                <a:extLst>
                  <a:ext uri="{FF2B5EF4-FFF2-40B4-BE49-F238E27FC236}">
                    <a16:creationId xmlns="" xmlns:a16="http://schemas.microsoft.com/office/drawing/2014/main" id="{2FF6A62A-50EB-4CBA-B6A3-DE6153E1E901}"/>
                  </a:ext>
                </a:extLst>
              </p:cNvPr>
              <p:cNvSpPr/>
              <p:nvPr/>
            </p:nvSpPr>
            <p:spPr bwMode="auto">
              <a:xfrm>
                <a:off x="5426351" y="4470339"/>
                <a:ext cx="36861" cy="49148"/>
              </a:xfrm>
              <a:custGeom>
                <a:avLst/>
                <a:gdLst>
                  <a:gd name="T0" fmla="*/ 7 w 11"/>
                  <a:gd name="T1" fmla="*/ 0 h 16"/>
                  <a:gd name="T2" fmla="*/ 11 w 11"/>
                  <a:gd name="T3" fmla="*/ 2 h 16"/>
                  <a:gd name="T4" fmla="*/ 11 w 11"/>
                  <a:gd name="T5" fmla="*/ 2 h 16"/>
                  <a:gd name="T6" fmla="*/ 5 w 11"/>
                  <a:gd name="T7" fmla="*/ 7 h 16"/>
                  <a:gd name="T8" fmla="*/ 5 w 11"/>
                  <a:gd name="T9" fmla="*/ 7 h 16"/>
                  <a:gd name="T10" fmla="*/ 0 w 11"/>
                  <a:gd name="T11" fmla="*/ 16 h 16"/>
                  <a:gd name="T12" fmla="*/ 0 w 11"/>
                  <a:gd name="T13" fmla="*/ 16 h 16"/>
                  <a:gd name="T14" fmla="*/ 0 w 11"/>
                  <a:gd name="T15" fmla="*/ 15 h 16"/>
                  <a:gd name="T16" fmla="*/ 0 w 11"/>
                  <a:gd name="T17" fmla="*/ 15 h 16"/>
                  <a:gd name="T18" fmla="*/ 1 w 11"/>
                  <a:gd name="T19" fmla="*/ 12 h 16"/>
                  <a:gd name="T20" fmla="*/ 2 w 11"/>
                  <a:gd name="T21" fmla="*/ 9 h 16"/>
                  <a:gd name="T22" fmla="*/ 1 w 11"/>
                  <a:gd name="T23" fmla="*/ 7 h 16"/>
                  <a:gd name="T24" fmla="*/ 0 w 11"/>
                  <a:gd name="T25" fmla="*/ 7 h 16"/>
                  <a:gd name="T26" fmla="*/ 0 w 11"/>
                  <a:gd name="T27" fmla="*/ 7 h 16"/>
                  <a:gd name="T28" fmla="*/ 4 w 11"/>
                  <a:gd name="T29" fmla="*/ 5 h 16"/>
                  <a:gd name="T30" fmla="*/ 5 w 11"/>
                  <a:gd name="T31" fmla="*/ 3 h 16"/>
                  <a:gd name="T32" fmla="*/ 7 w 11"/>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6">
                    <a:moveTo>
                      <a:pt x="7" y="0"/>
                    </a:moveTo>
                    <a:lnTo>
                      <a:pt x="11" y="2"/>
                    </a:lnTo>
                    <a:lnTo>
                      <a:pt x="11" y="2"/>
                    </a:lnTo>
                    <a:lnTo>
                      <a:pt x="5" y="7"/>
                    </a:lnTo>
                    <a:lnTo>
                      <a:pt x="5" y="7"/>
                    </a:lnTo>
                    <a:lnTo>
                      <a:pt x="0" y="16"/>
                    </a:lnTo>
                    <a:lnTo>
                      <a:pt x="0" y="16"/>
                    </a:lnTo>
                    <a:lnTo>
                      <a:pt x="0" y="15"/>
                    </a:lnTo>
                    <a:lnTo>
                      <a:pt x="0" y="15"/>
                    </a:lnTo>
                    <a:lnTo>
                      <a:pt x="1" y="12"/>
                    </a:lnTo>
                    <a:lnTo>
                      <a:pt x="2" y="9"/>
                    </a:lnTo>
                    <a:lnTo>
                      <a:pt x="1" y="7"/>
                    </a:lnTo>
                    <a:lnTo>
                      <a:pt x="0" y="7"/>
                    </a:lnTo>
                    <a:lnTo>
                      <a:pt x="0" y="7"/>
                    </a:lnTo>
                    <a:lnTo>
                      <a:pt x="4" y="5"/>
                    </a:lnTo>
                    <a:lnTo>
                      <a:pt x="5" y="3"/>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í$liḋe">
                <a:extLst>
                  <a:ext uri="{FF2B5EF4-FFF2-40B4-BE49-F238E27FC236}">
                    <a16:creationId xmlns="" xmlns:a16="http://schemas.microsoft.com/office/drawing/2014/main" id="{288868FD-BFCA-46DC-B419-01D2A61D66A3}"/>
                  </a:ext>
                </a:extLst>
              </p:cNvPr>
              <p:cNvSpPr/>
              <p:nvPr/>
            </p:nvSpPr>
            <p:spPr bwMode="auto">
              <a:xfrm>
                <a:off x="4695273" y="4089440"/>
                <a:ext cx="24574" cy="18429"/>
              </a:xfrm>
              <a:custGeom>
                <a:avLst/>
                <a:gdLst>
                  <a:gd name="T0" fmla="*/ 9 w 9"/>
                  <a:gd name="T1" fmla="*/ 0 h 5"/>
                  <a:gd name="T2" fmla="*/ 9 w 9"/>
                  <a:gd name="T3" fmla="*/ 0 h 5"/>
                  <a:gd name="T4" fmla="*/ 5 w 9"/>
                  <a:gd name="T5" fmla="*/ 5 h 5"/>
                  <a:gd name="T6" fmla="*/ 3 w 9"/>
                  <a:gd name="T7" fmla="*/ 5 h 5"/>
                  <a:gd name="T8" fmla="*/ 0 w 9"/>
                  <a:gd name="T9" fmla="*/ 5 h 5"/>
                  <a:gd name="T10" fmla="*/ 0 w 9"/>
                  <a:gd name="T11" fmla="*/ 5 h 5"/>
                  <a:gd name="T12" fmla="*/ 3 w 9"/>
                  <a:gd name="T13" fmla="*/ 0 h 5"/>
                  <a:gd name="T14" fmla="*/ 5 w 9"/>
                  <a:gd name="T15" fmla="*/ 0 h 5"/>
                  <a:gd name="T16" fmla="*/ 9 w 9"/>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9" y="0"/>
                    </a:moveTo>
                    <a:lnTo>
                      <a:pt x="9" y="0"/>
                    </a:lnTo>
                    <a:lnTo>
                      <a:pt x="5" y="5"/>
                    </a:lnTo>
                    <a:lnTo>
                      <a:pt x="3" y="5"/>
                    </a:lnTo>
                    <a:lnTo>
                      <a:pt x="0" y="5"/>
                    </a:lnTo>
                    <a:lnTo>
                      <a:pt x="0" y="5"/>
                    </a:lnTo>
                    <a:lnTo>
                      <a:pt x="3" y="0"/>
                    </a:lnTo>
                    <a:lnTo>
                      <a:pt x="5"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îsľiḑe">
                <a:extLst>
                  <a:ext uri="{FF2B5EF4-FFF2-40B4-BE49-F238E27FC236}">
                    <a16:creationId xmlns="" xmlns:a16="http://schemas.microsoft.com/office/drawing/2014/main" id="{B2C1E2F7-BC0B-43CD-BED2-A47F47C0FD11}"/>
                  </a:ext>
                </a:extLst>
              </p:cNvPr>
              <p:cNvSpPr/>
              <p:nvPr/>
            </p:nvSpPr>
            <p:spPr bwMode="auto">
              <a:xfrm>
                <a:off x="4695273" y="4089440"/>
                <a:ext cx="24574" cy="18429"/>
              </a:xfrm>
              <a:custGeom>
                <a:avLst/>
                <a:gdLst>
                  <a:gd name="T0" fmla="*/ 9 w 9"/>
                  <a:gd name="T1" fmla="*/ 0 h 5"/>
                  <a:gd name="T2" fmla="*/ 9 w 9"/>
                  <a:gd name="T3" fmla="*/ 0 h 5"/>
                  <a:gd name="T4" fmla="*/ 5 w 9"/>
                  <a:gd name="T5" fmla="*/ 5 h 5"/>
                  <a:gd name="T6" fmla="*/ 3 w 9"/>
                  <a:gd name="T7" fmla="*/ 5 h 5"/>
                  <a:gd name="T8" fmla="*/ 0 w 9"/>
                  <a:gd name="T9" fmla="*/ 5 h 5"/>
                  <a:gd name="T10" fmla="*/ 0 w 9"/>
                  <a:gd name="T11" fmla="*/ 5 h 5"/>
                  <a:gd name="T12" fmla="*/ 3 w 9"/>
                  <a:gd name="T13" fmla="*/ 0 h 5"/>
                  <a:gd name="T14" fmla="*/ 5 w 9"/>
                  <a:gd name="T15" fmla="*/ 0 h 5"/>
                  <a:gd name="T16" fmla="*/ 9 w 9"/>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9" y="0"/>
                    </a:moveTo>
                    <a:lnTo>
                      <a:pt x="9" y="0"/>
                    </a:lnTo>
                    <a:lnTo>
                      <a:pt x="5" y="5"/>
                    </a:lnTo>
                    <a:lnTo>
                      <a:pt x="3" y="5"/>
                    </a:lnTo>
                    <a:lnTo>
                      <a:pt x="0" y="5"/>
                    </a:lnTo>
                    <a:lnTo>
                      <a:pt x="0" y="5"/>
                    </a:lnTo>
                    <a:lnTo>
                      <a:pt x="3" y="0"/>
                    </a:lnTo>
                    <a:lnTo>
                      <a:pt x="5" y="0"/>
                    </a:lnTo>
                    <a:lnTo>
                      <a:pt x="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îSḷiḍe">
                <a:extLst>
                  <a:ext uri="{FF2B5EF4-FFF2-40B4-BE49-F238E27FC236}">
                    <a16:creationId xmlns="" xmlns:a16="http://schemas.microsoft.com/office/drawing/2014/main" id="{456050A0-8123-4C17-B3F7-7BAD9778A56C}"/>
                  </a:ext>
                </a:extLst>
              </p:cNvPr>
              <p:cNvSpPr/>
              <p:nvPr/>
            </p:nvSpPr>
            <p:spPr bwMode="auto">
              <a:xfrm>
                <a:off x="5395634" y="4501058"/>
                <a:ext cx="30720" cy="55290"/>
              </a:xfrm>
              <a:custGeom>
                <a:avLst/>
                <a:gdLst>
                  <a:gd name="T0" fmla="*/ 2 w 10"/>
                  <a:gd name="T1" fmla="*/ 0 h 17"/>
                  <a:gd name="T2" fmla="*/ 2 w 10"/>
                  <a:gd name="T3" fmla="*/ 0 h 17"/>
                  <a:gd name="T4" fmla="*/ 5 w 10"/>
                  <a:gd name="T5" fmla="*/ 4 h 17"/>
                  <a:gd name="T6" fmla="*/ 10 w 10"/>
                  <a:gd name="T7" fmla="*/ 5 h 17"/>
                  <a:gd name="T8" fmla="*/ 10 w 10"/>
                  <a:gd name="T9" fmla="*/ 5 h 17"/>
                  <a:gd name="T10" fmla="*/ 7 w 10"/>
                  <a:gd name="T11" fmla="*/ 7 h 17"/>
                  <a:gd name="T12" fmla="*/ 5 w 10"/>
                  <a:gd name="T13" fmla="*/ 10 h 17"/>
                  <a:gd name="T14" fmla="*/ 7 w 10"/>
                  <a:gd name="T15" fmla="*/ 13 h 17"/>
                  <a:gd name="T16" fmla="*/ 8 w 10"/>
                  <a:gd name="T17" fmla="*/ 14 h 17"/>
                  <a:gd name="T18" fmla="*/ 8 w 10"/>
                  <a:gd name="T19" fmla="*/ 14 h 17"/>
                  <a:gd name="T20" fmla="*/ 7 w 10"/>
                  <a:gd name="T21" fmla="*/ 15 h 17"/>
                  <a:gd name="T22" fmla="*/ 5 w 10"/>
                  <a:gd name="T23" fmla="*/ 17 h 17"/>
                  <a:gd name="T24" fmla="*/ 4 w 10"/>
                  <a:gd name="T25" fmla="*/ 15 h 17"/>
                  <a:gd name="T26" fmla="*/ 1 w 10"/>
                  <a:gd name="T27" fmla="*/ 15 h 17"/>
                  <a:gd name="T28" fmla="*/ 0 w 10"/>
                  <a:gd name="T29" fmla="*/ 15 h 17"/>
                  <a:gd name="T30" fmla="*/ 0 w 10"/>
                  <a:gd name="T31" fmla="*/ 17 h 17"/>
                  <a:gd name="T32" fmla="*/ 0 w 10"/>
                  <a:gd name="T33" fmla="*/ 17 h 17"/>
                  <a:gd name="T34" fmla="*/ 1 w 10"/>
                  <a:gd name="T35" fmla="*/ 8 h 17"/>
                  <a:gd name="T36" fmla="*/ 1 w 10"/>
                  <a:gd name="T37" fmla="*/ 4 h 17"/>
                  <a:gd name="T38" fmla="*/ 2 w 10"/>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7">
                    <a:moveTo>
                      <a:pt x="2" y="0"/>
                    </a:moveTo>
                    <a:lnTo>
                      <a:pt x="2" y="0"/>
                    </a:lnTo>
                    <a:lnTo>
                      <a:pt x="5" y="4"/>
                    </a:lnTo>
                    <a:lnTo>
                      <a:pt x="10" y="5"/>
                    </a:lnTo>
                    <a:lnTo>
                      <a:pt x="10" y="5"/>
                    </a:lnTo>
                    <a:lnTo>
                      <a:pt x="7" y="7"/>
                    </a:lnTo>
                    <a:lnTo>
                      <a:pt x="5" y="10"/>
                    </a:lnTo>
                    <a:lnTo>
                      <a:pt x="7" y="13"/>
                    </a:lnTo>
                    <a:lnTo>
                      <a:pt x="8" y="14"/>
                    </a:lnTo>
                    <a:lnTo>
                      <a:pt x="8" y="14"/>
                    </a:lnTo>
                    <a:lnTo>
                      <a:pt x="7" y="15"/>
                    </a:lnTo>
                    <a:lnTo>
                      <a:pt x="5" y="17"/>
                    </a:lnTo>
                    <a:lnTo>
                      <a:pt x="4" y="15"/>
                    </a:lnTo>
                    <a:lnTo>
                      <a:pt x="1" y="15"/>
                    </a:lnTo>
                    <a:lnTo>
                      <a:pt x="0" y="15"/>
                    </a:lnTo>
                    <a:lnTo>
                      <a:pt x="0" y="17"/>
                    </a:lnTo>
                    <a:lnTo>
                      <a:pt x="0" y="17"/>
                    </a:lnTo>
                    <a:lnTo>
                      <a:pt x="1" y="8"/>
                    </a:lnTo>
                    <a:lnTo>
                      <a:pt x="1" y="4"/>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iṣ1ïḍè">
                <a:extLst>
                  <a:ext uri="{FF2B5EF4-FFF2-40B4-BE49-F238E27FC236}">
                    <a16:creationId xmlns="" xmlns:a16="http://schemas.microsoft.com/office/drawing/2014/main" id="{620C6D4C-7654-45CC-97B7-D3E9D4FA57E0}"/>
                  </a:ext>
                </a:extLst>
              </p:cNvPr>
              <p:cNvSpPr/>
              <p:nvPr/>
            </p:nvSpPr>
            <p:spPr bwMode="auto">
              <a:xfrm>
                <a:off x="5395634" y="4501058"/>
                <a:ext cx="30720" cy="55290"/>
              </a:xfrm>
              <a:custGeom>
                <a:avLst/>
                <a:gdLst>
                  <a:gd name="T0" fmla="*/ 2 w 10"/>
                  <a:gd name="T1" fmla="*/ 0 h 17"/>
                  <a:gd name="T2" fmla="*/ 2 w 10"/>
                  <a:gd name="T3" fmla="*/ 0 h 17"/>
                  <a:gd name="T4" fmla="*/ 5 w 10"/>
                  <a:gd name="T5" fmla="*/ 4 h 17"/>
                  <a:gd name="T6" fmla="*/ 10 w 10"/>
                  <a:gd name="T7" fmla="*/ 5 h 17"/>
                  <a:gd name="T8" fmla="*/ 10 w 10"/>
                  <a:gd name="T9" fmla="*/ 5 h 17"/>
                  <a:gd name="T10" fmla="*/ 7 w 10"/>
                  <a:gd name="T11" fmla="*/ 7 h 17"/>
                  <a:gd name="T12" fmla="*/ 5 w 10"/>
                  <a:gd name="T13" fmla="*/ 10 h 17"/>
                  <a:gd name="T14" fmla="*/ 7 w 10"/>
                  <a:gd name="T15" fmla="*/ 13 h 17"/>
                  <a:gd name="T16" fmla="*/ 8 w 10"/>
                  <a:gd name="T17" fmla="*/ 14 h 17"/>
                  <a:gd name="T18" fmla="*/ 8 w 10"/>
                  <a:gd name="T19" fmla="*/ 14 h 17"/>
                  <a:gd name="T20" fmla="*/ 7 w 10"/>
                  <a:gd name="T21" fmla="*/ 15 h 17"/>
                  <a:gd name="T22" fmla="*/ 5 w 10"/>
                  <a:gd name="T23" fmla="*/ 17 h 17"/>
                  <a:gd name="T24" fmla="*/ 4 w 10"/>
                  <a:gd name="T25" fmla="*/ 15 h 17"/>
                  <a:gd name="T26" fmla="*/ 1 w 10"/>
                  <a:gd name="T27" fmla="*/ 15 h 17"/>
                  <a:gd name="T28" fmla="*/ 0 w 10"/>
                  <a:gd name="T29" fmla="*/ 15 h 17"/>
                  <a:gd name="T30" fmla="*/ 0 w 10"/>
                  <a:gd name="T31" fmla="*/ 17 h 17"/>
                  <a:gd name="T32" fmla="*/ 0 w 10"/>
                  <a:gd name="T33" fmla="*/ 17 h 17"/>
                  <a:gd name="T34" fmla="*/ 1 w 10"/>
                  <a:gd name="T35" fmla="*/ 8 h 17"/>
                  <a:gd name="T36" fmla="*/ 1 w 10"/>
                  <a:gd name="T37" fmla="*/ 4 h 17"/>
                  <a:gd name="T38" fmla="*/ 2 w 10"/>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7">
                    <a:moveTo>
                      <a:pt x="2" y="0"/>
                    </a:moveTo>
                    <a:lnTo>
                      <a:pt x="2" y="0"/>
                    </a:lnTo>
                    <a:lnTo>
                      <a:pt x="5" y="4"/>
                    </a:lnTo>
                    <a:lnTo>
                      <a:pt x="10" y="5"/>
                    </a:lnTo>
                    <a:lnTo>
                      <a:pt x="10" y="5"/>
                    </a:lnTo>
                    <a:lnTo>
                      <a:pt x="7" y="7"/>
                    </a:lnTo>
                    <a:lnTo>
                      <a:pt x="5" y="10"/>
                    </a:lnTo>
                    <a:lnTo>
                      <a:pt x="7" y="13"/>
                    </a:lnTo>
                    <a:lnTo>
                      <a:pt x="8" y="14"/>
                    </a:lnTo>
                    <a:lnTo>
                      <a:pt x="8" y="14"/>
                    </a:lnTo>
                    <a:lnTo>
                      <a:pt x="7" y="15"/>
                    </a:lnTo>
                    <a:lnTo>
                      <a:pt x="5" y="17"/>
                    </a:lnTo>
                    <a:lnTo>
                      <a:pt x="4" y="15"/>
                    </a:lnTo>
                    <a:lnTo>
                      <a:pt x="1" y="15"/>
                    </a:lnTo>
                    <a:lnTo>
                      <a:pt x="0" y="15"/>
                    </a:lnTo>
                    <a:lnTo>
                      <a:pt x="0" y="17"/>
                    </a:lnTo>
                    <a:lnTo>
                      <a:pt x="0" y="17"/>
                    </a:lnTo>
                    <a:lnTo>
                      <a:pt x="1" y="8"/>
                    </a:lnTo>
                    <a:lnTo>
                      <a:pt x="1" y="4"/>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îṩļîdê">
                <a:extLst>
                  <a:ext uri="{FF2B5EF4-FFF2-40B4-BE49-F238E27FC236}">
                    <a16:creationId xmlns="" xmlns:a16="http://schemas.microsoft.com/office/drawing/2014/main" id="{1F16304F-4A92-4B24-B6A3-F90174C4DA4E}"/>
                  </a:ext>
                </a:extLst>
              </p:cNvPr>
              <p:cNvSpPr/>
              <p:nvPr/>
            </p:nvSpPr>
            <p:spPr bwMode="auto">
              <a:xfrm>
                <a:off x="5469358" y="4568635"/>
                <a:ext cx="24574" cy="24574"/>
              </a:xfrm>
              <a:custGeom>
                <a:avLst/>
                <a:gdLst>
                  <a:gd name="T0" fmla="*/ 6 w 7"/>
                  <a:gd name="T1" fmla="*/ 0 h 9"/>
                  <a:gd name="T2" fmla="*/ 6 w 7"/>
                  <a:gd name="T3" fmla="*/ 0 h 9"/>
                  <a:gd name="T4" fmla="*/ 7 w 7"/>
                  <a:gd name="T5" fmla="*/ 3 h 9"/>
                  <a:gd name="T6" fmla="*/ 6 w 7"/>
                  <a:gd name="T7" fmla="*/ 7 h 9"/>
                  <a:gd name="T8" fmla="*/ 3 w 7"/>
                  <a:gd name="T9" fmla="*/ 9 h 9"/>
                  <a:gd name="T10" fmla="*/ 1 w 7"/>
                  <a:gd name="T11" fmla="*/ 9 h 9"/>
                  <a:gd name="T12" fmla="*/ 0 w 7"/>
                  <a:gd name="T13" fmla="*/ 9 h 9"/>
                  <a:gd name="T14" fmla="*/ 0 w 7"/>
                  <a:gd name="T15" fmla="*/ 9 h 9"/>
                  <a:gd name="T16" fmla="*/ 3 w 7"/>
                  <a:gd name="T17" fmla="*/ 4 h 9"/>
                  <a:gd name="T18" fmla="*/ 6 w 7"/>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6" y="0"/>
                    </a:moveTo>
                    <a:lnTo>
                      <a:pt x="6" y="0"/>
                    </a:lnTo>
                    <a:lnTo>
                      <a:pt x="7" y="3"/>
                    </a:lnTo>
                    <a:lnTo>
                      <a:pt x="6" y="7"/>
                    </a:lnTo>
                    <a:lnTo>
                      <a:pt x="3" y="9"/>
                    </a:lnTo>
                    <a:lnTo>
                      <a:pt x="1" y="9"/>
                    </a:lnTo>
                    <a:lnTo>
                      <a:pt x="0" y="9"/>
                    </a:lnTo>
                    <a:lnTo>
                      <a:pt x="0" y="9"/>
                    </a:lnTo>
                    <a:lnTo>
                      <a:pt x="3" y="4"/>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îSlîdé">
                <a:extLst>
                  <a:ext uri="{FF2B5EF4-FFF2-40B4-BE49-F238E27FC236}">
                    <a16:creationId xmlns="" xmlns:a16="http://schemas.microsoft.com/office/drawing/2014/main" id="{200A22EF-4E92-4D1A-AA76-6325D2AE2F42}"/>
                  </a:ext>
                </a:extLst>
              </p:cNvPr>
              <p:cNvSpPr/>
              <p:nvPr/>
            </p:nvSpPr>
            <p:spPr bwMode="auto">
              <a:xfrm>
                <a:off x="5469358" y="4568635"/>
                <a:ext cx="24574" cy="24574"/>
              </a:xfrm>
              <a:custGeom>
                <a:avLst/>
                <a:gdLst>
                  <a:gd name="T0" fmla="*/ 6 w 7"/>
                  <a:gd name="T1" fmla="*/ 0 h 9"/>
                  <a:gd name="T2" fmla="*/ 6 w 7"/>
                  <a:gd name="T3" fmla="*/ 0 h 9"/>
                  <a:gd name="T4" fmla="*/ 7 w 7"/>
                  <a:gd name="T5" fmla="*/ 3 h 9"/>
                  <a:gd name="T6" fmla="*/ 6 w 7"/>
                  <a:gd name="T7" fmla="*/ 7 h 9"/>
                  <a:gd name="T8" fmla="*/ 3 w 7"/>
                  <a:gd name="T9" fmla="*/ 9 h 9"/>
                  <a:gd name="T10" fmla="*/ 1 w 7"/>
                  <a:gd name="T11" fmla="*/ 9 h 9"/>
                  <a:gd name="T12" fmla="*/ 0 w 7"/>
                  <a:gd name="T13" fmla="*/ 9 h 9"/>
                  <a:gd name="T14" fmla="*/ 0 w 7"/>
                  <a:gd name="T15" fmla="*/ 9 h 9"/>
                  <a:gd name="T16" fmla="*/ 3 w 7"/>
                  <a:gd name="T17" fmla="*/ 4 h 9"/>
                  <a:gd name="T18" fmla="*/ 6 w 7"/>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6" y="0"/>
                    </a:moveTo>
                    <a:lnTo>
                      <a:pt x="6" y="0"/>
                    </a:lnTo>
                    <a:lnTo>
                      <a:pt x="7" y="3"/>
                    </a:lnTo>
                    <a:lnTo>
                      <a:pt x="6" y="7"/>
                    </a:lnTo>
                    <a:lnTo>
                      <a:pt x="3" y="9"/>
                    </a:lnTo>
                    <a:lnTo>
                      <a:pt x="1" y="9"/>
                    </a:lnTo>
                    <a:lnTo>
                      <a:pt x="0" y="9"/>
                    </a:lnTo>
                    <a:lnTo>
                      <a:pt x="0" y="9"/>
                    </a:lnTo>
                    <a:lnTo>
                      <a:pt x="3" y="4"/>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íslíḑé">
                <a:extLst>
                  <a:ext uri="{FF2B5EF4-FFF2-40B4-BE49-F238E27FC236}">
                    <a16:creationId xmlns="" xmlns:a16="http://schemas.microsoft.com/office/drawing/2014/main" id="{D1AEC2AF-8F23-4CD8-AA86-C744E88B2E83}"/>
                  </a:ext>
                </a:extLst>
              </p:cNvPr>
              <p:cNvSpPr/>
              <p:nvPr/>
            </p:nvSpPr>
            <p:spPr bwMode="auto">
              <a:xfrm>
                <a:off x="5371061" y="4556348"/>
                <a:ext cx="12287" cy="43003"/>
              </a:xfrm>
              <a:custGeom>
                <a:avLst/>
                <a:gdLst>
                  <a:gd name="T0" fmla="*/ 4 w 4"/>
                  <a:gd name="T1" fmla="*/ 0 h 14"/>
                  <a:gd name="T2" fmla="*/ 4 w 4"/>
                  <a:gd name="T3" fmla="*/ 0 h 14"/>
                  <a:gd name="T4" fmla="*/ 4 w 4"/>
                  <a:gd name="T5" fmla="*/ 4 h 14"/>
                  <a:gd name="T6" fmla="*/ 4 w 4"/>
                  <a:gd name="T7" fmla="*/ 7 h 14"/>
                  <a:gd name="T8" fmla="*/ 3 w 4"/>
                  <a:gd name="T9" fmla="*/ 11 h 14"/>
                  <a:gd name="T10" fmla="*/ 0 w 4"/>
                  <a:gd name="T11" fmla="*/ 14 h 14"/>
                  <a:gd name="T12" fmla="*/ 0 w 4"/>
                  <a:gd name="T13" fmla="*/ 14 h 14"/>
                  <a:gd name="T14" fmla="*/ 0 w 4"/>
                  <a:gd name="T15" fmla="*/ 11 h 14"/>
                  <a:gd name="T16" fmla="*/ 0 w 4"/>
                  <a:gd name="T17" fmla="*/ 7 h 14"/>
                  <a:gd name="T18" fmla="*/ 4 w 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a:moveTo>
                      <a:pt x="4" y="0"/>
                    </a:moveTo>
                    <a:lnTo>
                      <a:pt x="4" y="0"/>
                    </a:lnTo>
                    <a:lnTo>
                      <a:pt x="4" y="4"/>
                    </a:lnTo>
                    <a:lnTo>
                      <a:pt x="4" y="7"/>
                    </a:lnTo>
                    <a:lnTo>
                      <a:pt x="3" y="11"/>
                    </a:lnTo>
                    <a:lnTo>
                      <a:pt x="0" y="14"/>
                    </a:lnTo>
                    <a:lnTo>
                      <a:pt x="0" y="14"/>
                    </a:lnTo>
                    <a:lnTo>
                      <a:pt x="0" y="11"/>
                    </a:lnTo>
                    <a:lnTo>
                      <a:pt x="0" y="7"/>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ïšļíḓe">
                <a:extLst>
                  <a:ext uri="{FF2B5EF4-FFF2-40B4-BE49-F238E27FC236}">
                    <a16:creationId xmlns="" xmlns:a16="http://schemas.microsoft.com/office/drawing/2014/main" id="{BF5DE617-4CCC-4C0E-8FE1-C28984EF311A}"/>
                  </a:ext>
                </a:extLst>
              </p:cNvPr>
              <p:cNvSpPr/>
              <p:nvPr/>
            </p:nvSpPr>
            <p:spPr bwMode="auto">
              <a:xfrm>
                <a:off x="5371061" y="4556348"/>
                <a:ext cx="12287" cy="43003"/>
              </a:xfrm>
              <a:custGeom>
                <a:avLst/>
                <a:gdLst>
                  <a:gd name="T0" fmla="*/ 4 w 4"/>
                  <a:gd name="T1" fmla="*/ 0 h 14"/>
                  <a:gd name="T2" fmla="*/ 4 w 4"/>
                  <a:gd name="T3" fmla="*/ 0 h 14"/>
                  <a:gd name="T4" fmla="*/ 4 w 4"/>
                  <a:gd name="T5" fmla="*/ 4 h 14"/>
                  <a:gd name="T6" fmla="*/ 4 w 4"/>
                  <a:gd name="T7" fmla="*/ 7 h 14"/>
                  <a:gd name="T8" fmla="*/ 3 w 4"/>
                  <a:gd name="T9" fmla="*/ 11 h 14"/>
                  <a:gd name="T10" fmla="*/ 0 w 4"/>
                  <a:gd name="T11" fmla="*/ 14 h 14"/>
                  <a:gd name="T12" fmla="*/ 0 w 4"/>
                  <a:gd name="T13" fmla="*/ 14 h 14"/>
                  <a:gd name="T14" fmla="*/ 0 w 4"/>
                  <a:gd name="T15" fmla="*/ 11 h 14"/>
                  <a:gd name="T16" fmla="*/ 0 w 4"/>
                  <a:gd name="T17" fmla="*/ 7 h 14"/>
                  <a:gd name="T18" fmla="*/ 4 w 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a:moveTo>
                      <a:pt x="4" y="0"/>
                    </a:moveTo>
                    <a:lnTo>
                      <a:pt x="4" y="0"/>
                    </a:lnTo>
                    <a:lnTo>
                      <a:pt x="4" y="4"/>
                    </a:lnTo>
                    <a:lnTo>
                      <a:pt x="4" y="7"/>
                    </a:lnTo>
                    <a:lnTo>
                      <a:pt x="3" y="11"/>
                    </a:lnTo>
                    <a:lnTo>
                      <a:pt x="0" y="14"/>
                    </a:lnTo>
                    <a:lnTo>
                      <a:pt x="0" y="14"/>
                    </a:lnTo>
                    <a:lnTo>
                      <a:pt x="0" y="11"/>
                    </a:lnTo>
                    <a:lnTo>
                      <a:pt x="0" y="7"/>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íśḷíďè">
                <a:extLst>
                  <a:ext uri="{FF2B5EF4-FFF2-40B4-BE49-F238E27FC236}">
                    <a16:creationId xmlns="" xmlns:a16="http://schemas.microsoft.com/office/drawing/2014/main" id="{3684FC05-51E4-4EDE-92CB-D6DD0F52F352}"/>
                  </a:ext>
                </a:extLst>
              </p:cNvPr>
              <p:cNvSpPr/>
              <p:nvPr/>
            </p:nvSpPr>
            <p:spPr bwMode="auto">
              <a:xfrm>
                <a:off x="5346487" y="4556348"/>
                <a:ext cx="18433" cy="30716"/>
              </a:xfrm>
              <a:custGeom>
                <a:avLst/>
                <a:gdLst>
                  <a:gd name="T0" fmla="*/ 4 w 6"/>
                  <a:gd name="T1" fmla="*/ 0 h 10"/>
                  <a:gd name="T2" fmla="*/ 4 w 6"/>
                  <a:gd name="T3" fmla="*/ 0 h 10"/>
                  <a:gd name="T4" fmla="*/ 6 w 6"/>
                  <a:gd name="T5" fmla="*/ 3 h 10"/>
                  <a:gd name="T6" fmla="*/ 6 w 6"/>
                  <a:gd name="T7" fmla="*/ 6 h 10"/>
                  <a:gd name="T8" fmla="*/ 3 w 6"/>
                  <a:gd name="T9" fmla="*/ 8 h 10"/>
                  <a:gd name="T10" fmla="*/ 0 w 6"/>
                  <a:gd name="T11" fmla="*/ 10 h 10"/>
                  <a:gd name="T12" fmla="*/ 0 w 6"/>
                  <a:gd name="T13" fmla="*/ 10 h 10"/>
                  <a:gd name="T14" fmla="*/ 0 w 6"/>
                  <a:gd name="T15" fmla="*/ 7 h 10"/>
                  <a:gd name="T16" fmla="*/ 1 w 6"/>
                  <a:gd name="T17" fmla="*/ 6 h 10"/>
                  <a:gd name="T18" fmla="*/ 4 w 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4" y="0"/>
                    </a:moveTo>
                    <a:lnTo>
                      <a:pt x="4" y="0"/>
                    </a:lnTo>
                    <a:lnTo>
                      <a:pt x="6" y="3"/>
                    </a:lnTo>
                    <a:lnTo>
                      <a:pt x="6" y="6"/>
                    </a:lnTo>
                    <a:lnTo>
                      <a:pt x="3" y="8"/>
                    </a:lnTo>
                    <a:lnTo>
                      <a:pt x="0" y="10"/>
                    </a:lnTo>
                    <a:lnTo>
                      <a:pt x="0" y="10"/>
                    </a:lnTo>
                    <a:lnTo>
                      <a:pt x="0" y="7"/>
                    </a:lnTo>
                    <a:lnTo>
                      <a:pt x="1" y="6"/>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íṣḷïḍê">
                <a:extLst>
                  <a:ext uri="{FF2B5EF4-FFF2-40B4-BE49-F238E27FC236}">
                    <a16:creationId xmlns="" xmlns:a16="http://schemas.microsoft.com/office/drawing/2014/main" id="{ECAD498D-5528-4476-AFAC-A7E2423DC01C}"/>
                  </a:ext>
                </a:extLst>
              </p:cNvPr>
              <p:cNvSpPr/>
              <p:nvPr/>
            </p:nvSpPr>
            <p:spPr bwMode="auto">
              <a:xfrm>
                <a:off x="5346487" y="4556348"/>
                <a:ext cx="18433" cy="30716"/>
              </a:xfrm>
              <a:custGeom>
                <a:avLst/>
                <a:gdLst>
                  <a:gd name="T0" fmla="*/ 4 w 6"/>
                  <a:gd name="T1" fmla="*/ 0 h 10"/>
                  <a:gd name="T2" fmla="*/ 4 w 6"/>
                  <a:gd name="T3" fmla="*/ 0 h 10"/>
                  <a:gd name="T4" fmla="*/ 6 w 6"/>
                  <a:gd name="T5" fmla="*/ 3 h 10"/>
                  <a:gd name="T6" fmla="*/ 6 w 6"/>
                  <a:gd name="T7" fmla="*/ 6 h 10"/>
                  <a:gd name="T8" fmla="*/ 3 w 6"/>
                  <a:gd name="T9" fmla="*/ 8 h 10"/>
                  <a:gd name="T10" fmla="*/ 0 w 6"/>
                  <a:gd name="T11" fmla="*/ 10 h 10"/>
                  <a:gd name="T12" fmla="*/ 0 w 6"/>
                  <a:gd name="T13" fmla="*/ 10 h 10"/>
                  <a:gd name="T14" fmla="*/ 0 w 6"/>
                  <a:gd name="T15" fmla="*/ 7 h 10"/>
                  <a:gd name="T16" fmla="*/ 1 w 6"/>
                  <a:gd name="T17" fmla="*/ 6 h 10"/>
                  <a:gd name="T18" fmla="*/ 4 w 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4" y="0"/>
                    </a:moveTo>
                    <a:lnTo>
                      <a:pt x="4" y="0"/>
                    </a:lnTo>
                    <a:lnTo>
                      <a:pt x="6" y="3"/>
                    </a:lnTo>
                    <a:lnTo>
                      <a:pt x="6" y="6"/>
                    </a:lnTo>
                    <a:lnTo>
                      <a:pt x="3" y="8"/>
                    </a:lnTo>
                    <a:lnTo>
                      <a:pt x="0" y="10"/>
                    </a:lnTo>
                    <a:lnTo>
                      <a:pt x="0" y="10"/>
                    </a:lnTo>
                    <a:lnTo>
                      <a:pt x="0" y="7"/>
                    </a:lnTo>
                    <a:lnTo>
                      <a:pt x="1" y="6"/>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í$ḻíḑè">
                <a:extLst>
                  <a:ext uri="{FF2B5EF4-FFF2-40B4-BE49-F238E27FC236}">
                    <a16:creationId xmlns="" xmlns:a16="http://schemas.microsoft.com/office/drawing/2014/main" id="{6AFFB012-0679-40B5-9E71-3D6F83A25E0F}"/>
                  </a:ext>
                </a:extLst>
              </p:cNvPr>
              <p:cNvSpPr/>
              <p:nvPr/>
            </p:nvSpPr>
            <p:spPr bwMode="auto">
              <a:xfrm>
                <a:off x="5407922" y="4666930"/>
                <a:ext cx="30720" cy="49148"/>
              </a:xfrm>
              <a:custGeom>
                <a:avLst/>
                <a:gdLst>
                  <a:gd name="T0" fmla="*/ 8 w 8"/>
                  <a:gd name="T1" fmla="*/ 0 h 16"/>
                  <a:gd name="T2" fmla="*/ 8 w 8"/>
                  <a:gd name="T3" fmla="*/ 0 h 16"/>
                  <a:gd name="T4" fmla="*/ 8 w 8"/>
                  <a:gd name="T5" fmla="*/ 0 h 16"/>
                  <a:gd name="T6" fmla="*/ 8 w 8"/>
                  <a:gd name="T7" fmla="*/ 1 h 16"/>
                  <a:gd name="T8" fmla="*/ 6 w 8"/>
                  <a:gd name="T9" fmla="*/ 7 h 16"/>
                  <a:gd name="T10" fmla="*/ 3 w 8"/>
                  <a:gd name="T11" fmla="*/ 13 h 16"/>
                  <a:gd name="T12" fmla="*/ 0 w 8"/>
                  <a:gd name="T13" fmla="*/ 16 h 16"/>
                  <a:gd name="T14" fmla="*/ 0 w 8"/>
                  <a:gd name="T15" fmla="*/ 16 h 16"/>
                  <a:gd name="T16" fmla="*/ 0 w 8"/>
                  <a:gd name="T17" fmla="*/ 13 h 16"/>
                  <a:gd name="T18" fmla="*/ 3 w 8"/>
                  <a:gd name="T19" fmla="*/ 9 h 16"/>
                  <a:gd name="T20" fmla="*/ 8 w 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6">
                    <a:moveTo>
                      <a:pt x="8" y="0"/>
                    </a:moveTo>
                    <a:lnTo>
                      <a:pt x="8" y="0"/>
                    </a:lnTo>
                    <a:lnTo>
                      <a:pt x="8" y="0"/>
                    </a:lnTo>
                    <a:lnTo>
                      <a:pt x="8" y="1"/>
                    </a:lnTo>
                    <a:lnTo>
                      <a:pt x="6" y="7"/>
                    </a:lnTo>
                    <a:lnTo>
                      <a:pt x="3" y="13"/>
                    </a:lnTo>
                    <a:lnTo>
                      <a:pt x="0" y="16"/>
                    </a:lnTo>
                    <a:lnTo>
                      <a:pt x="0" y="16"/>
                    </a:lnTo>
                    <a:lnTo>
                      <a:pt x="0" y="13"/>
                    </a:lnTo>
                    <a:lnTo>
                      <a:pt x="3" y="9"/>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ïşḻiḓe">
                <a:extLst>
                  <a:ext uri="{FF2B5EF4-FFF2-40B4-BE49-F238E27FC236}">
                    <a16:creationId xmlns="" xmlns:a16="http://schemas.microsoft.com/office/drawing/2014/main" id="{4025363D-1C21-4EBD-898F-8F49E6044A29}"/>
                  </a:ext>
                </a:extLst>
              </p:cNvPr>
              <p:cNvSpPr/>
              <p:nvPr/>
            </p:nvSpPr>
            <p:spPr bwMode="auto">
              <a:xfrm>
                <a:off x="5407922" y="4666930"/>
                <a:ext cx="30720" cy="49148"/>
              </a:xfrm>
              <a:custGeom>
                <a:avLst/>
                <a:gdLst>
                  <a:gd name="T0" fmla="*/ 8 w 8"/>
                  <a:gd name="T1" fmla="*/ 0 h 16"/>
                  <a:gd name="T2" fmla="*/ 8 w 8"/>
                  <a:gd name="T3" fmla="*/ 0 h 16"/>
                  <a:gd name="T4" fmla="*/ 8 w 8"/>
                  <a:gd name="T5" fmla="*/ 0 h 16"/>
                  <a:gd name="T6" fmla="*/ 8 w 8"/>
                  <a:gd name="T7" fmla="*/ 1 h 16"/>
                  <a:gd name="T8" fmla="*/ 6 w 8"/>
                  <a:gd name="T9" fmla="*/ 7 h 16"/>
                  <a:gd name="T10" fmla="*/ 3 w 8"/>
                  <a:gd name="T11" fmla="*/ 13 h 16"/>
                  <a:gd name="T12" fmla="*/ 0 w 8"/>
                  <a:gd name="T13" fmla="*/ 16 h 16"/>
                  <a:gd name="T14" fmla="*/ 0 w 8"/>
                  <a:gd name="T15" fmla="*/ 16 h 16"/>
                  <a:gd name="T16" fmla="*/ 0 w 8"/>
                  <a:gd name="T17" fmla="*/ 13 h 16"/>
                  <a:gd name="T18" fmla="*/ 3 w 8"/>
                  <a:gd name="T19" fmla="*/ 9 h 16"/>
                  <a:gd name="T20" fmla="*/ 8 w 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6">
                    <a:moveTo>
                      <a:pt x="8" y="0"/>
                    </a:moveTo>
                    <a:lnTo>
                      <a:pt x="8" y="0"/>
                    </a:lnTo>
                    <a:lnTo>
                      <a:pt x="8" y="0"/>
                    </a:lnTo>
                    <a:lnTo>
                      <a:pt x="8" y="1"/>
                    </a:lnTo>
                    <a:lnTo>
                      <a:pt x="6" y="7"/>
                    </a:lnTo>
                    <a:lnTo>
                      <a:pt x="3" y="13"/>
                    </a:lnTo>
                    <a:lnTo>
                      <a:pt x="0" y="16"/>
                    </a:lnTo>
                    <a:lnTo>
                      <a:pt x="0" y="16"/>
                    </a:lnTo>
                    <a:lnTo>
                      <a:pt x="0" y="13"/>
                    </a:lnTo>
                    <a:lnTo>
                      <a:pt x="3" y="9"/>
                    </a:lnTo>
                    <a:lnTo>
                      <a:pt x="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ïš1íḓé">
                <a:extLst>
                  <a:ext uri="{FF2B5EF4-FFF2-40B4-BE49-F238E27FC236}">
                    <a16:creationId xmlns="" xmlns:a16="http://schemas.microsoft.com/office/drawing/2014/main" id="{E2185432-2A18-4426-87D1-4B8DE1ABE0D4}"/>
                  </a:ext>
                </a:extLst>
              </p:cNvPr>
              <p:cNvSpPr/>
              <p:nvPr/>
            </p:nvSpPr>
            <p:spPr bwMode="auto">
              <a:xfrm>
                <a:off x="3657016" y="3530381"/>
                <a:ext cx="24574" cy="18429"/>
              </a:xfrm>
              <a:custGeom>
                <a:avLst/>
                <a:gdLst>
                  <a:gd name="T0" fmla="*/ 5 w 7"/>
                  <a:gd name="T1" fmla="*/ 3 h 6"/>
                  <a:gd name="T2" fmla="*/ 5 w 7"/>
                  <a:gd name="T3" fmla="*/ 3 h 6"/>
                  <a:gd name="T4" fmla="*/ 7 w 7"/>
                  <a:gd name="T5" fmla="*/ 6 h 6"/>
                  <a:gd name="T6" fmla="*/ 7 w 7"/>
                  <a:gd name="T7" fmla="*/ 6 h 6"/>
                  <a:gd name="T8" fmla="*/ 7 w 7"/>
                  <a:gd name="T9" fmla="*/ 6 h 6"/>
                  <a:gd name="T10" fmla="*/ 0 w 7"/>
                  <a:gd name="T11" fmla="*/ 0 h 6"/>
                  <a:gd name="T12" fmla="*/ 0 w 7"/>
                  <a:gd name="T13" fmla="*/ 0 h 6"/>
                  <a:gd name="T14" fmla="*/ 5 w 7"/>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3"/>
                    </a:moveTo>
                    <a:lnTo>
                      <a:pt x="5" y="3"/>
                    </a:lnTo>
                    <a:lnTo>
                      <a:pt x="7" y="6"/>
                    </a:lnTo>
                    <a:lnTo>
                      <a:pt x="7" y="6"/>
                    </a:lnTo>
                    <a:lnTo>
                      <a:pt x="7" y="6"/>
                    </a:lnTo>
                    <a:lnTo>
                      <a:pt x="0" y="0"/>
                    </a:lnTo>
                    <a:lnTo>
                      <a:pt x="0" y="0"/>
                    </a:ln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ï$ḷîdê">
                <a:extLst>
                  <a:ext uri="{FF2B5EF4-FFF2-40B4-BE49-F238E27FC236}">
                    <a16:creationId xmlns="" xmlns:a16="http://schemas.microsoft.com/office/drawing/2014/main" id="{C4A365E7-DC89-4479-8F79-01DD3AC14377}"/>
                  </a:ext>
                </a:extLst>
              </p:cNvPr>
              <p:cNvSpPr/>
              <p:nvPr/>
            </p:nvSpPr>
            <p:spPr bwMode="auto">
              <a:xfrm>
                <a:off x="3657016" y="3530381"/>
                <a:ext cx="24574" cy="18429"/>
              </a:xfrm>
              <a:custGeom>
                <a:avLst/>
                <a:gdLst>
                  <a:gd name="T0" fmla="*/ 5 w 7"/>
                  <a:gd name="T1" fmla="*/ 3 h 6"/>
                  <a:gd name="T2" fmla="*/ 5 w 7"/>
                  <a:gd name="T3" fmla="*/ 3 h 6"/>
                  <a:gd name="T4" fmla="*/ 7 w 7"/>
                  <a:gd name="T5" fmla="*/ 6 h 6"/>
                  <a:gd name="T6" fmla="*/ 7 w 7"/>
                  <a:gd name="T7" fmla="*/ 6 h 6"/>
                  <a:gd name="T8" fmla="*/ 7 w 7"/>
                  <a:gd name="T9" fmla="*/ 6 h 6"/>
                  <a:gd name="T10" fmla="*/ 0 w 7"/>
                  <a:gd name="T11" fmla="*/ 0 h 6"/>
                  <a:gd name="T12" fmla="*/ 0 w 7"/>
                  <a:gd name="T13" fmla="*/ 0 h 6"/>
                  <a:gd name="T14" fmla="*/ 5 w 7"/>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3"/>
                    </a:moveTo>
                    <a:lnTo>
                      <a:pt x="5" y="3"/>
                    </a:lnTo>
                    <a:lnTo>
                      <a:pt x="7" y="6"/>
                    </a:lnTo>
                    <a:lnTo>
                      <a:pt x="7" y="6"/>
                    </a:lnTo>
                    <a:lnTo>
                      <a:pt x="7" y="6"/>
                    </a:lnTo>
                    <a:lnTo>
                      <a:pt x="0" y="0"/>
                    </a:lnTo>
                    <a:lnTo>
                      <a:pt x="0" y="0"/>
                    </a:lnTo>
                    <a:lnTo>
                      <a:pt x="5"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ís1ïḋè">
                <a:extLst>
                  <a:ext uri="{FF2B5EF4-FFF2-40B4-BE49-F238E27FC236}">
                    <a16:creationId xmlns="" xmlns:a16="http://schemas.microsoft.com/office/drawing/2014/main" id="{59D3DB0E-8973-4A68-92F2-67E0A5B83EC0}"/>
                  </a:ext>
                </a:extLst>
              </p:cNvPr>
              <p:cNvSpPr/>
              <p:nvPr/>
            </p:nvSpPr>
            <p:spPr bwMode="auto">
              <a:xfrm>
                <a:off x="5266619" y="4623929"/>
                <a:ext cx="24574" cy="55290"/>
              </a:xfrm>
              <a:custGeom>
                <a:avLst/>
                <a:gdLst>
                  <a:gd name="T0" fmla="*/ 7 w 8"/>
                  <a:gd name="T1" fmla="*/ 0 h 19"/>
                  <a:gd name="T2" fmla="*/ 7 w 8"/>
                  <a:gd name="T3" fmla="*/ 0 h 19"/>
                  <a:gd name="T4" fmla="*/ 8 w 8"/>
                  <a:gd name="T5" fmla="*/ 2 h 19"/>
                  <a:gd name="T6" fmla="*/ 8 w 8"/>
                  <a:gd name="T7" fmla="*/ 3 h 19"/>
                  <a:gd name="T8" fmla="*/ 7 w 8"/>
                  <a:gd name="T9" fmla="*/ 10 h 19"/>
                  <a:gd name="T10" fmla="*/ 7 w 8"/>
                  <a:gd name="T11" fmla="*/ 10 h 19"/>
                  <a:gd name="T12" fmla="*/ 3 w 8"/>
                  <a:gd name="T13" fmla="*/ 17 h 19"/>
                  <a:gd name="T14" fmla="*/ 1 w 8"/>
                  <a:gd name="T15" fmla="*/ 19 h 19"/>
                  <a:gd name="T16" fmla="*/ 0 w 8"/>
                  <a:gd name="T17" fmla="*/ 19 h 19"/>
                  <a:gd name="T18" fmla="*/ 0 w 8"/>
                  <a:gd name="T19" fmla="*/ 19 h 19"/>
                  <a:gd name="T20" fmla="*/ 0 w 8"/>
                  <a:gd name="T21" fmla="*/ 16 h 19"/>
                  <a:gd name="T22" fmla="*/ 3 w 8"/>
                  <a:gd name="T23" fmla="*/ 10 h 19"/>
                  <a:gd name="T24" fmla="*/ 5 w 8"/>
                  <a:gd name="T25" fmla="*/ 5 h 19"/>
                  <a:gd name="T26" fmla="*/ 7 w 8"/>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9">
                    <a:moveTo>
                      <a:pt x="7" y="0"/>
                    </a:moveTo>
                    <a:lnTo>
                      <a:pt x="7" y="0"/>
                    </a:lnTo>
                    <a:lnTo>
                      <a:pt x="8" y="2"/>
                    </a:lnTo>
                    <a:lnTo>
                      <a:pt x="8" y="3"/>
                    </a:lnTo>
                    <a:lnTo>
                      <a:pt x="7" y="10"/>
                    </a:lnTo>
                    <a:lnTo>
                      <a:pt x="7" y="10"/>
                    </a:lnTo>
                    <a:lnTo>
                      <a:pt x="3" y="17"/>
                    </a:lnTo>
                    <a:lnTo>
                      <a:pt x="1" y="19"/>
                    </a:lnTo>
                    <a:lnTo>
                      <a:pt x="0" y="19"/>
                    </a:lnTo>
                    <a:lnTo>
                      <a:pt x="0" y="19"/>
                    </a:lnTo>
                    <a:lnTo>
                      <a:pt x="0" y="16"/>
                    </a:lnTo>
                    <a:lnTo>
                      <a:pt x="3" y="10"/>
                    </a:lnTo>
                    <a:lnTo>
                      <a:pt x="5" y="5"/>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ïṩļíďè">
                <a:extLst>
                  <a:ext uri="{FF2B5EF4-FFF2-40B4-BE49-F238E27FC236}">
                    <a16:creationId xmlns="" xmlns:a16="http://schemas.microsoft.com/office/drawing/2014/main" id="{0A292E37-A214-42A4-88FC-7CC931EC3344}"/>
                  </a:ext>
                </a:extLst>
              </p:cNvPr>
              <p:cNvSpPr/>
              <p:nvPr/>
            </p:nvSpPr>
            <p:spPr bwMode="auto">
              <a:xfrm>
                <a:off x="5266619" y="4623929"/>
                <a:ext cx="24574" cy="55290"/>
              </a:xfrm>
              <a:custGeom>
                <a:avLst/>
                <a:gdLst>
                  <a:gd name="T0" fmla="*/ 7 w 8"/>
                  <a:gd name="T1" fmla="*/ 0 h 19"/>
                  <a:gd name="T2" fmla="*/ 7 w 8"/>
                  <a:gd name="T3" fmla="*/ 0 h 19"/>
                  <a:gd name="T4" fmla="*/ 8 w 8"/>
                  <a:gd name="T5" fmla="*/ 2 h 19"/>
                  <a:gd name="T6" fmla="*/ 8 w 8"/>
                  <a:gd name="T7" fmla="*/ 3 h 19"/>
                  <a:gd name="T8" fmla="*/ 7 w 8"/>
                  <a:gd name="T9" fmla="*/ 10 h 19"/>
                  <a:gd name="T10" fmla="*/ 7 w 8"/>
                  <a:gd name="T11" fmla="*/ 10 h 19"/>
                  <a:gd name="T12" fmla="*/ 3 w 8"/>
                  <a:gd name="T13" fmla="*/ 17 h 19"/>
                  <a:gd name="T14" fmla="*/ 1 w 8"/>
                  <a:gd name="T15" fmla="*/ 19 h 19"/>
                  <a:gd name="T16" fmla="*/ 0 w 8"/>
                  <a:gd name="T17" fmla="*/ 19 h 19"/>
                  <a:gd name="T18" fmla="*/ 0 w 8"/>
                  <a:gd name="T19" fmla="*/ 19 h 19"/>
                  <a:gd name="T20" fmla="*/ 0 w 8"/>
                  <a:gd name="T21" fmla="*/ 16 h 19"/>
                  <a:gd name="T22" fmla="*/ 3 w 8"/>
                  <a:gd name="T23" fmla="*/ 10 h 19"/>
                  <a:gd name="T24" fmla="*/ 5 w 8"/>
                  <a:gd name="T25" fmla="*/ 5 h 19"/>
                  <a:gd name="T26" fmla="*/ 7 w 8"/>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9">
                    <a:moveTo>
                      <a:pt x="7" y="0"/>
                    </a:moveTo>
                    <a:lnTo>
                      <a:pt x="7" y="0"/>
                    </a:lnTo>
                    <a:lnTo>
                      <a:pt x="8" y="2"/>
                    </a:lnTo>
                    <a:lnTo>
                      <a:pt x="8" y="3"/>
                    </a:lnTo>
                    <a:lnTo>
                      <a:pt x="7" y="10"/>
                    </a:lnTo>
                    <a:lnTo>
                      <a:pt x="7" y="10"/>
                    </a:lnTo>
                    <a:lnTo>
                      <a:pt x="3" y="17"/>
                    </a:lnTo>
                    <a:lnTo>
                      <a:pt x="1" y="19"/>
                    </a:lnTo>
                    <a:lnTo>
                      <a:pt x="0" y="19"/>
                    </a:lnTo>
                    <a:lnTo>
                      <a:pt x="0" y="19"/>
                    </a:lnTo>
                    <a:lnTo>
                      <a:pt x="0" y="16"/>
                    </a:lnTo>
                    <a:lnTo>
                      <a:pt x="3" y="10"/>
                    </a:lnTo>
                    <a:lnTo>
                      <a:pt x="5" y="5"/>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îṥľiḍé">
                <a:extLst>
                  <a:ext uri="{FF2B5EF4-FFF2-40B4-BE49-F238E27FC236}">
                    <a16:creationId xmlns="" xmlns:a16="http://schemas.microsoft.com/office/drawing/2014/main" id="{9A5659B2-6914-4C98-9642-A57A400D0870}"/>
                  </a:ext>
                </a:extLst>
              </p:cNvPr>
              <p:cNvSpPr/>
              <p:nvPr/>
            </p:nvSpPr>
            <p:spPr bwMode="auto">
              <a:xfrm>
                <a:off x="5555367" y="4881957"/>
                <a:ext cx="30720" cy="24574"/>
              </a:xfrm>
              <a:custGeom>
                <a:avLst/>
                <a:gdLst>
                  <a:gd name="T0" fmla="*/ 10 w 10"/>
                  <a:gd name="T1" fmla="*/ 3 h 9"/>
                  <a:gd name="T2" fmla="*/ 6 w 10"/>
                  <a:gd name="T3" fmla="*/ 9 h 9"/>
                  <a:gd name="T4" fmla="*/ 6 w 10"/>
                  <a:gd name="T5" fmla="*/ 9 h 9"/>
                  <a:gd name="T6" fmla="*/ 4 w 10"/>
                  <a:gd name="T7" fmla="*/ 9 h 9"/>
                  <a:gd name="T8" fmla="*/ 1 w 10"/>
                  <a:gd name="T9" fmla="*/ 6 h 9"/>
                  <a:gd name="T10" fmla="*/ 0 w 10"/>
                  <a:gd name="T11" fmla="*/ 5 h 9"/>
                  <a:gd name="T12" fmla="*/ 1 w 10"/>
                  <a:gd name="T13" fmla="*/ 0 h 9"/>
                  <a:gd name="T14" fmla="*/ 1 w 10"/>
                  <a:gd name="T15" fmla="*/ 0 h 9"/>
                  <a:gd name="T16" fmla="*/ 4 w 10"/>
                  <a:gd name="T17" fmla="*/ 2 h 9"/>
                  <a:gd name="T18" fmla="*/ 6 w 10"/>
                  <a:gd name="T19" fmla="*/ 2 h 9"/>
                  <a:gd name="T20" fmla="*/ 7 w 10"/>
                  <a:gd name="T21" fmla="*/ 2 h 9"/>
                  <a:gd name="T22" fmla="*/ 10 w 10"/>
                  <a:gd name="T2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9">
                    <a:moveTo>
                      <a:pt x="10" y="3"/>
                    </a:moveTo>
                    <a:lnTo>
                      <a:pt x="6" y="9"/>
                    </a:lnTo>
                    <a:lnTo>
                      <a:pt x="6" y="9"/>
                    </a:lnTo>
                    <a:lnTo>
                      <a:pt x="4" y="9"/>
                    </a:lnTo>
                    <a:lnTo>
                      <a:pt x="1" y="6"/>
                    </a:lnTo>
                    <a:lnTo>
                      <a:pt x="0" y="5"/>
                    </a:lnTo>
                    <a:lnTo>
                      <a:pt x="1" y="0"/>
                    </a:lnTo>
                    <a:lnTo>
                      <a:pt x="1" y="0"/>
                    </a:lnTo>
                    <a:lnTo>
                      <a:pt x="4" y="2"/>
                    </a:lnTo>
                    <a:lnTo>
                      <a:pt x="6" y="2"/>
                    </a:lnTo>
                    <a:lnTo>
                      <a:pt x="7" y="2"/>
                    </a:lnTo>
                    <a:lnTo>
                      <a:pt x="1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iṩľîḑe">
                <a:extLst>
                  <a:ext uri="{FF2B5EF4-FFF2-40B4-BE49-F238E27FC236}">
                    <a16:creationId xmlns="" xmlns:a16="http://schemas.microsoft.com/office/drawing/2014/main" id="{D1CCD370-D5FB-43E1-B04C-292D48A74F92}"/>
                  </a:ext>
                </a:extLst>
              </p:cNvPr>
              <p:cNvSpPr/>
              <p:nvPr/>
            </p:nvSpPr>
            <p:spPr bwMode="auto">
              <a:xfrm>
                <a:off x="5555367" y="4881957"/>
                <a:ext cx="30720" cy="24574"/>
              </a:xfrm>
              <a:custGeom>
                <a:avLst/>
                <a:gdLst>
                  <a:gd name="T0" fmla="*/ 10 w 10"/>
                  <a:gd name="T1" fmla="*/ 3 h 9"/>
                  <a:gd name="T2" fmla="*/ 6 w 10"/>
                  <a:gd name="T3" fmla="*/ 9 h 9"/>
                  <a:gd name="T4" fmla="*/ 6 w 10"/>
                  <a:gd name="T5" fmla="*/ 9 h 9"/>
                  <a:gd name="T6" fmla="*/ 4 w 10"/>
                  <a:gd name="T7" fmla="*/ 9 h 9"/>
                  <a:gd name="T8" fmla="*/ 1 w 10"/>
                  <a:gd name="T9" fmla="*/ 6 h 9"/>
                  <a:gd name="T10" fmla="*/ 0 w 10"/>
                  <a:gd name="T11" fmla="*/ 5 h 9"/>
                  <a:gd name="T12" fmla="*/ 1 w 10"/>
                  <a:gd name="T13" fmla="*/ 0 h 9"/>
                  <a:gd name="T14" fmla="*/ 1 w 10"/>
                  <a:gd name="T15" fmla="*/ 0 h 9"/>
                  <a:gd name="T16" fmla="*/ 4 w 10"/>
                  <a:gd name="T17" fmla="*/ 2 h 9"/>
                  <a:gd name="T18" fmla="*/ 6 w 10"/>
                  <a:gd name="T19" fmla="*/ 2 h 9"/>
                  <a:gd name="T20" fmla="*/ 7 w 10"/>
                  <a:gd name="T21" fmla="*/ 2 h 9"/>
                  <a:gd name="T22" fmla="*/ 10 w 10"/>
                  <a:gd name="T2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9">
                    <a:moveTo>
                      <a:pt x="10" y="3"/>
                    </a:moveTo>
                    <a:lnTo>
                      <a:pt x="6" y="9"/>
                    </a:lnTo>
                    <a:lnTo>
                      <a:pt x="6" y="9"/>
                    </a:lnTo>
                    <a:lnTo>
                      <a:pt x="4" y="9"/>
                    </a:lnTo>
                    <a:lnTo>
                      <a:pt x="1" y="6"/>
                    </a:lnTo>
                    <a:lnTo>
                      <a:pt x="0" y="5"/>
                    </a:lnTo>
                    <a:lnTo>
                      <a:pt x="1" y="0"/>
                    </a:lnTo>
                    <a:lnTo>
                      <a:pt x="1" y="0"/>
                    </a:lnTo>
                    <a:lnTo>
                      <a:pt x="4" y="2"/>
                    </a:lnTo>
                    <a:lnTo>
                      <a:pt x="6" y="2"/>
                    </a:lnTo>
                    <a:lnTo>
                      <a:pt x="7" y="2"/>
                    </a:lnTo>
                    <a:lnTo>
                      <a:pt x="1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íşḷidè">
                <a:extLst>
                  <a:ext uri="{FF2B5EF4-FFF2-40B4-BE49-F238E27FC236}">
                    <a16:creationId xmlns="" xmlns:a16="http://schemas.microsoft.com/office/drawing/2014/main" id="{55BB21F0-8274-4ECB-815B-9F6C4BA7D0D6}"/>
                  </a:ext>
                </a:extLst>
              </p:cNvPr>
              <p:cNvSpPr/>
              <p:nvPr/>
            </p:nvSpPr>
            <p:spPr bwMode="auto">
              <a:xfrm>
                <a:off x="3736884" y="3597958"/>
                <a:ext cx="12287" cy="12287"/>
              </a:xfrm>
              <a:custGeom>
                <a:avLst/>
                <a:gdLst>
                  <a:gd name="T0" fmla="*/ 0 w 4"/>
                  <a:gd name="T1" fmla="*/ 0 h 5"/>
                  <a:gd name="T2" fmla="*/ 0 w 4"/>
                  <a:gd name="T3" fmla="*/ 0 h 5"/>
                  <a:gd name="T4" fmla="*/ 3 w 4"/>
                  <a:gd name="T5" fmla="*/ 3 h 5"/>
                  <a:gd name="T6" fmla="*/ 4 w 4"/>
                  <a:gd name="T7" fmla="*/ 5 h 5"/>
                  <a:gd name="T8" fmla="*/ 4 w 4"/>
                  <a:gd name="T9" fmla="*/ 5 h 5"/>
                  <a:gd name="T10" fmla="*/ 1 w 4"/>
                  <a:gd name="T11" fmla="*/ 2 h 5"/>
                  <a:gd name="T12" fmla="*/ 0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0" y="0"/>
                    </a:moveTo>
                    <a:lnTo>
                      <a:pt x="0" y="0"/>
                    </a:lnTo>
                    <a:lnTo>
                      <a:pt x="3" y="3"/>
                    </a:lnTo>
                    <a:lnTo>
                      <a:pt x="4" y="5"/>
                    </a:lnTo>
                    <a:lnTo>
                      <a:pt x="4" y="5"/>
                    </a:lnTo>
                    <a:lnTo>
                      <a:pt x="1"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iş1iḋè">
                <a:extLst>
                  <a:ext uri="{FF2B5EF4-FFF2-40B4-BE49-F238E27FC236}">
                    <a16:creationId xmlns="" xmlns:a16="http://schemas.microsoft.com/office/drawing/2014/main" id="{848538A7-447F-48A2-89F3-D03844F77392}"/>
                  </a:ext>
                </a:extLst>
              </p:cNvPr>
              <p:cNvSpPr/>
              <p:nvPr/>
            </p:nvSpPr>
            <p:spPr bwMode="auto">
              <a:xfrm>
                <a:off x="3736884" y="3597958"/>
                <a:ext cx="12287" cy="12287"/>
              </a:xfrm>
              <a:custGeom>
                <a:avLst/>
                <a:gdLst>
                  <a:gd name="T0" fmla="*/ 0 w 4"/>
                  <a:gd name="T1" fmla="*/ 0 h 5"/>
                  <a:gd name="T2" fmla="*/ 0 w 4"/>
                  <a:gd name="T3" fmla="*/ 0 h 5"/>
                  <a:gd name="T4" fmla="*/ 3 w 4"/>
                  <a:gd name="T5" fmla="*/ 3 h 5"/>
                  <a:gd name="T6" fmla="*/ 4 w 4"/>
                  <a:gd name="T7" fmla="*/ 5 h 5"/>
                  <a:gd name="T8" fmla="*/ 4 w 4"/>
                  <a:gd name="T9" fmla="*/ 5 h 5"/>
                  <a:gd name="T10" fmla="*/ 1 w 4"/>
                  <a:gd name="T11" fmla="*/ 2 h 5"/>
                  <a:gd name="T12" fmla="*/ 0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0" y="0"/>
                    </a:moveTo>
                    <a:lnTo>
                      <a:pt x="0" y="0"/>
                    </a:lnTo>
                    <a:lnTo>
                      <a:pt x="3" y="3"/>
                    </a:lnTo>
                    <a:lnTo>
                      <a:pt x="4" y="5"/>
                    </a:lnTo>
                    <a:lnTo>
                      <a:pt x="4" y="5"/>
                    </a:lnTo>
                    <a:lnTo>
                      <a:pt x="1" y="2"/>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íşḷídè">
                <a:extLst>
                  <a:ext uri="{FF2B5EF4-FFF2-40B4-BE49-F238E27FC236}">
                    <a16:creationId xmlns="" xmlns:a16="http://schemas.microsoft.com/office/drawing/2014/main" id="{7D50FF44-3E03-4AE6-9F28-017E4A3A8677}"/>
                  </a:ext>
                </a:extLst>
              </p:cNvPr>
              <p:cNvSpPr/>
              <p:nvPr/>
            </p:nvSpPr>
            <p:spPr bwMode="auto">
              <a:xfrm>
                <a:off x="3730738" y="3597958"/>
                <a:ext cx="12287" cy="18429"/>
              </a:xfrm>
              <a:custGeom>
                <a:avLst/>
                <a:gdLst>
                  <a:gd name="T0" fmla="*/ 0 w 2"/>
                  <a:gd name="T1" fmla="*/ 0 h 4"/>
                  <a:gd name="T2" fmla="*/ 0 w 2"/>
                  <a:gd name="T3" fmla="*/ 0 h 4"/>
                  <a:gd name="T4" fmla="*/ 2 w 2"/>
                  <a:gd name="T5" fmla="*/ 3 h 4"/>
                  <a:gd name="T6" fmla="*/ 2 w 2"/>
                  <a:gd name="T7" fmla="*/ 4 h 4"/>
                  <a:gd name="T8" fmla="*/ 2 w 2"/>
                  <a:gd name="T9" fmla="*/ 4 h 4"/>
                  <a:gd name="T10" fmla="*/ 0 w 2"/>
                  <a:gd name="T11" fmla="*/ 1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0" y="0"/>
                    </a:lnTo>
                    <a:lnTo>
                      <a:pt x="2" y="3"/>
                    </a:lnTo>
                    <a:lnTo>
                      <a:pt x="2" y="4"/>
                    </a:lnTo>
                    <a:lnTo>
                      <a:pt x="2" y="4"/>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îṩ1îḑè">
                <a:extLst>
                  <a:ext uri="{FF2B5EF4-FFF2-40B4-BE49-F238E27FC236}">
                    <a16:creationId xmlns="" xmlns:a16="http://schemas.microsoft.com/office/drawing/2014/main" id="{BB665A50-697A-4D65-A32E-3EDD1F6E7175}"/>
                  </a:ext>
                </a:extLst>
              </p:cNvPr>
              <p:cNvSpPr/>
              <p:nvPr/>
            </p:nvSpPr>
            <p:spPr bwMode="auto">
              <a:xfrm>
                <a:off x="3730738" y="3597958"/>
                <a:ext cx="12287" cy="18429"/>
              </a:xfrm>
              <a:custGeom>
                <a:avLst/>
                <a:gdLst>
                  <a:gd name="T0" fmla="*/ 0 w 2"/>
                  <a:gd name="T1" fmla="*/ 0 h 4"/>
                  <a:gd name="T2" fmla="*/ 0 w 2"/>
                  <a:gd name="T3" fmla="*/ 0 h 4"/>
                  <a:gd name="T4" fmla="*/ 2 w 2"/>
                  <a:gd name="T5" fmla="*/ 3 h 4"/>
                  <a:gd name="T6" fmla="*/ 2 w 2"/>
                  <a:gd name="T7" fmla="*/ 4 h 4"/>
                  <a:gd name="T8" fmla="*/ 2 w 2"/>
                  <a:gd name="T9" fmla="*/ 4 h 4"/>
                  <a:gd name="T10" fmla="*/ 0 w 2"/>
                  <a:gd name="T11" fmla="*/ 1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0" y="0"/>
                    </a:lnTo>
                    <a:lnTo>
                      <a:pt x="2" y="3"/>
                    </a:lnTo>
                    <a:lnTo>
                      <a:pt x="2" y="4"/>
                    </a:lnTo>
                    <a:lnTo>
                      <a:pt x="2" y="4"/>
                    </a:lnTo>
                    <a:lnTo>
                      <a:pt x="0"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íṣḷiḋé">
                <a:extLst>
                  <a:ext uri="{FF2B5EF4-FFF2-40B4-BE49-F238E27FC236}">
                    <a16:creationId xmlns="" xmlns:a16="http://schemas.microsoft.com/office/drawing/2014/main" id="{79B2F02A-FA6B-4D92-AEB9-EE3357943DD8}"/>
                  </a:ext>
                </a:extLst>
              </p:cNvPr>
              <p:cNvSpPr/>
              <p:nvPr/>
            </p:nvSpPr>
            <p:spPr bwMode="auto">
              <a:xfrm>
                <a:off x="5223617" y="4789802"/>
                <a:ext cx="30720" cy="18429"/>
              </a:xfrm>
              <a:custGeom>
                <a:avLst/>
                <a:gdLst>
                  <a:gd name="T0" fmla="*/ 4 w 10"/>
                  <a:gd name="T1" fmla="*/ 0 h 6"/>
                  <a:gd name="T2" fmla="*/ 4 w 10"/>
                  <a:gd name="T3" fmla="*/ 0 h 6"/>
                  <a:gd name="T4" fmla="*/ 4 w 10"/>
                  <a:gd name="T5" fmla="*/ 1 h 6"/>
                  <a:gd name="T6" fmla="*/ 6 w 10"/>
                  <a:gd name="T7" fmla="*/ 1 h 6"/>
                  <a:gd name="T8" fmla="*/ 7 w 10"/>
                  <a:gd name="T9" fmla="*/ 1 h 6"/>
                  <a:gd name="T10" fmla="*/ 10 w 10"/>
                  <a:gd name="T11" fmla="*/ 3 h 6"/>
                  <a:gd name="T12" fmla="*/ 10 w 10"/>
                  <a:gd name="T13" fmla="*/ 3 h 6"/>
                  <a:gd name="T14" fmla="*/ 4 w 10"/>
                  <a:gd name="T15" fmla="*/ 6 h 6"/>
                  <a:gd name="T16" fmla="*/ 3 w 10"/>
                  <a:gd name="T17" fmla="*/ 6 h 6"/>
                  <a:gd name="T18" fmla="*/ 0 w 10"/>
                  <a:gd name="T19" fmla="*/ 4 h 6"/>
                  <a:gd name="T20" fmla="*/ 0 w 10"/>
                  <a:gd name="T21" fmla="*/ 4 h 6"/>
                  <a:gd name="T22" fmla="*/ 4 w 10"/>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6">
                    <a:moveTo>
                      <a:pt x="4" y="0"/>
                    </a:moveTo>
                    <a:lnTo>
                      <a:pt x="4" y="0"/>
                    </a:lnTo>
                    <a:lnTo>
                      <a:pt x="4" y="1"/>
                    </a:lnTo>
                    <a:lnTo>
                      <a:pt x="6" y="1"/>
                    </a:lnTo>
                    <a:lnTo>
                      <a:pt x="7" y="1"/>
                    </a:lnTo>
                    <a:lnTo>
                      <a:pt x="10" y="3"/>
                    </a:lnTo>
                    <a:lnTo>
                      <a:pt x="10" y="3"/>
                    </a:lnTo>
                    <a:lnTo>
                      <a:pt x="4" y="6"/>
                    </a:lnTo>
                    <a:lnTo>
                      <a:pt x="3" y="6"/>
                    </a:lnTo>
                    <a:lnTo>
                      <a:pt x="0" y="4"/>
                    </a:lnTo>
                    <a:lnTo>
                      <a:pt x="0"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íŝļiḑè">
                <a:extLst>
                  <a:ext uri="{FF2B5EF4-FFF2-40B4-BE49-F238E27FC236}">
                    <a16:creationId xmlns="" xmlns:a16="http://schemas.microsoft.com/office/drawing/2014/main" id="{8CEFFEC2-87DB-47EB-8FDB-6C6F1134CBD4}"/>
                  </a:ext>
                </a:extLst>
              </p:cNvPr>
              <p:cNvSpPr/>
              <p:nvPr/>
            </p:nvSpPr>
            <p:spPr bwMode="auto">
              <a:xfrm>
                <a:off x="5223617" y="4789802"/>
                <a:ext cx="30720" cy="18429"/>
              </a:xfrm>
              <a:custGeom>
                <a:avLst/>
                <a:gdLst>
                  <a:gd name="T0" fmla="*/ 4 w 10"/>
                  <a:gd name="T1" fmla="*/ 0 h 6"/>
                  <a:gd name="T2" fmla="*/ 4 w 10"/>
                  <a:gd name="T3" fmla="*/ 0 h 6"/>
                  <a:gd name="T4" fmla="*/ 4 w 10"/>
                  <a:gd name="T5" fmla="*/ 1 h 6"/>
                  <a:gd name="T6" fmla="*/ 6 w 10"/>
                  <a:gd name="T7" fmla="*/ 1 h 6"/>
                  <a:gd name="T8" fmla="*/ 7 w 10"/>
                  <a:gd name="T9" fmla="*/ 1 h 6"/>
                  <a:gd name="T10" fmla="*/ 10 w 10"/>
                  <a:gd name="T11" fmla="*/ 3 h 6"/>
                  <a:gd name="T12" fmla="*/ 10 w 10"/>
                  <a:gd name="T13" fmla="*/ 3 h 6"/>
                  <a:gd name="T14" fmla="*/ 4 w 10"/>
                  <a:gd name="T15" fmla="*/ 6 h 6"/>
                  <a:gd name="T16" fmla="*/ 3 w 10"/>
                  <a:gd name="T17" fmla="*/ 6 h 6"/>
                  <a:gd name="T18" fmla="*/ 0 w 10"/>
                  <a:gd name="T19" fmla="*/ 4 h 6"/>
                  <a:gd name="T20" fmla="*/ 0 w 10"/>
                  <a:gd name="T21" fmla="*/ 4 h 6"/>
                  <a:gd name="T22" fmla="*/ 4 w 10"/>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6">
                    <a:moveTo>
                      <a:pt x="4" y="0"/>
                    </a:moveTo>
                    <a:lnTo>
                      <a:pt x="4" y="0"/>
                    </a:lnTo>
                    <a:lnTo>
                      <a:pt x="4" y="1"/>
                    </a:lnTo>
                    <a:lnTo>
                      <a:pt x="6" y="1"/>
                    </a:lnTo>
                    <a:lnTo>
                      <a:pt x="7" y="1"/>
                    </a:lnTo>
                    <a:lnTo>
                      <a:pt x="10" y="3"/>
                    </a:lnTo>
                    <a:lnTo>
                      <a:pt x="10" y="3"/>
                    </a:lnTo>
                    <a:lnTo>
                      <a:pt x="4" y="6"/>
                    </a:lnTo>
                    <a:lnTo>
                      <a:pt x="3" y="6"/>
                    </a:lnTo>
                    <a:lnTo>
                      <a:pt x="0" y="4"/>
                    </a:lnTo>
                    <a:lnTo>
                      <a:pt x="0" y="4"/>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îṧľíḋê">
                <a:extLst>
                  <a:ext uri="{FF2B5EF4-FFF2-40B4-BE49-F238E27FC236}">
                    <a16:creationId xmlns="" xmlns:a16="http://schemas.microsoft.com/office/drawing/2014/main" id="{0A8418DE-6280-46DC-991B-CDC13A860125}"/>
                  </a:ext>
                </a:extLst>
              </p:cNvPr>
              <p:cNvSpPr/>
              <p:nvPr/>
            </p:nvSpPr>
            <p:spPr bwMode="auto">
              <a:xfrm>
                <a:off x="5149894" y="4808234"/>
                <a:ext cx="18433" cy="24574"/>
              </a:xfrm>
              <a:custGeom>
                <a:avLst/>
                <a:gdLst>
                  <a:gd name="T0" fmla="*/ 4 w 5"/>
                  <a:gd name="T1" fmla="*/ 9 h 9"/>
                  <a:gd name="T2" fmla="*/ 4 w 5"/>
                  <a:gd name="T3" fmla="*/ 9 h 9"/>
                  <a:gd name="T4" fmla="*/ 3 w 5"/>
                  <a:gd name="T5" fmla="*/ 7 h 9"/>
                  <a:gd name="T6" fmla="*/ 3 w 5"/>
                  <a:gd name="T7" fmla="*/ 6 h 9"/>
                  <a:gd name="T8" fmla="*/ 4 w 5"/>
                  <a:gd name="T9" fmla="*/ 5 h 9"/>
                  <a:gd name="T10" fmla="*/ 4 w 5"/>
                  <a:gd name="T11" fmla="*/ 5 h 9"/>
                  <a:gd name="T12" fmla="*/ 1 w 5"/>
                  <a:gd name="T13" fmla="*/ 3 h 9"/>
                  <a:gd name="T14" fmla="*/ 0 w 5"/>
                  <a:gd name="T15" fmla="*/ 3 h 9"/>
                  <a:gd name="T16" fmla="*/ 0 w 5"/>
                  <a:gd name="T17" fmla="*/ 3 h 9"/>
                  <a:gd name="T18" fmla="*/ 0 w 5"/>
                  <a:gd name="T19" fmla="*/ 2 h 9"/>
                  <a:gd name="T20" fmla="*/ 1 w 5"/>
                  <a:gd name="T21" fmla="*/ 0 h 9"/>
                  <a:gd name="T22" fmla="*/ 4 w 5"/>
                  <a:gd name="T23" fmla="*/ 2 h 9"/>
                  <a:gd name="T24" fmla="*/ 5 w 5"/>
                  <a:gd name="T25" fmla="*/ 5 h 9"/>
                  <a:gd name="T26" fmla="*/ 5 w 5"/>
                  <a:gd name="T27" fmla="*/ 6 h 9"/>
                  <a:gd name="T28" fmla="*/ 4 w 5"/>
                  <a:gd name="T2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4" y="9"/>
                    </a:moveTo>
                    <a:lnTo>
                      <a:pt x="4" y="9"/>
                    </a:lnTo>
                    <a:lnTo>
                      <a:pt x="3" y="7"/>
                    </a:lnTo>
                    <a:lnTo>
                      <a:pt x="3" y="6"/>
                    </a:lnTo>
                    <a:lnTo>
                      <a:pt x="4" y="5"/>
                    </a:lnTo>
                    <a:lnTo>
                      <a:pt x="4" y="5"/>
                    </a:lnTo>
                    <a:lnTo>
                      <a:pt x="1" y="3"/>
                    </a:lnTo>
                    <a:lnTo>
                      <a:pt x="0" y="3"/>
                    </a:lnTo>
                    <a:lnTo>
                      <a:pt x="0" y="3"/>
                    </a:lnTo>
                    <a:lnTo>
                      <a:pt x="0" y="2"/>
                    </a:lnTo>
                    <a:lnTo>
                      <a:pt x="1" y="0"/>
                    </a:lnTo>
                    <a:lnTo>
                      <a:pt x="4" y="2"/>
                    </a:lnTo>
                    <a:lnTo>
                      <a:pt x="5" y="5"/>
                    </a:lnTo>
                    <a:lnTo>
                      <a:pt x="5" y="6"/>
                    </a:lnTo>
                    <a:lnTo>
                      <a:pt x="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íŝlïďé">
                <a:extLst>
                  <a:ext uri="{FF2B5EF4-FFF2-40B4-BE49-F238E27FC236}">
                    <a16:creationId xmlns="" xmlns:a16="http://schemas.microsoft.com/office/drawing/2014/main" id="{8B1ADE97-5055-4291-995D-D306088AC86F}"/>
                  </a:ext>
                </a:extLst>
              </p:cNvPr>
              <p:cNvSpPr/>
              <p:nvPr/>
            </p:nvSpPr>
            <p:spPr bwMode="auto">
              <a:xfrm>
                <a:off x="5149894" y="4808234"/>
                <a:ext cx="18433" cy="24574"/>
              </a:xfrm>
              <a:custGeom>
                <a:avLst/>
                <a:gdLst>
                  <a:gd name="T0" fmla="*/ 4 w 5"/>
                  <a:gd name="T1" fmla="*/ 9 h 9"/>
                  <a:gd name="T2" fmla="*/ 4 w 5"/>
                  <a:gd name="T3" fmla="*/ 9 h 9"/>
                  <a:gd name="T4" fmla="*/ 3 w 5"/>
                  <a:gd name="T5" fmla="*/ 7 h 9"/>
                  <a:gd name="T6" fmla="*/ 3 w 5"/>
                  <a:gd name="T7" fmla="*/ 6 h 9"/>
                  <a:gd name="T8" fmla="*/ 4 w 5"/>
                  <a:gd name="T9" fmla="*/ 5 h 9"/>
                  <a:gd name="T10" fmla="*/ 4 w 5"/>
                  <a:gd name="T11" fmla="*/ 5 h 9"/>
                  <a:gd name="T12" fmla="*/ 1 w 5"/>
                  <a:gd name="T13" fmla="*/ 3 h 9"/>
                  <a:gd name="T14" fmla="*/ 0 w 5"/>
                  <a:gd name="T15" fmla="*/ 3 h 9"/>
                  <a:gd name="T16" fmla="*/ 0 w 5"/>
                  <a:gd name="T17" fmla="*/ 3 h 9"/>
                  <a:gd name="T18" fmla="*/ 0 w 5"/>
                  <a:gd name="T19" fmla="*/ 2 h 9"/>
                  <a:gd name="T20" fmla="*/ 1 w 5"/>
                  <a:gd name="T21" fmla="*/ 0 h 9"/>
                  <a:gd name="T22" fmla="*/ 4 w 5"/>
                  <a:gd name="T23" fmla="*/ 2 h 9"/>
                  <a:gd name="T24" fmla="*/ 5 w 5"/>
                  <a:gd name="T25" fmla="*/ 5 h 9"/>
                  <a:gd name="T26" fmla="*/ 5 w 5"/>
                  <a:gd name="T27" fmla="*/ 6 h 9"/>
                  <a:gd name="T28" fmla="*/ 4 w 5"/>
                  <a:gd name="T2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4" y="9"/>
                    </a:moveTo>
                    <a:lnTo>
                      <a:pt x="4" y="9"/>
                    </a:lnTo>
                    <a:lnTo>
                      <a:pt x="3" y="7"/>
                    </a:lnTo>
                    <a:lnTo>
                      <a:pt x="3" y="6"/>
                    </a:lnTo>
                    <a:lnTo>
                      <a:pt x="4" y="5"/>
                    </a:lnTo>
                    <a:lnTo>
                      <a:pt x="4" y="5"/>
                    </a:lnTo>
                    <a:lnTo>
                      <a:pt x="1" y="3"/>
                    </a:lnTo>
                    <a:lnTo>
                      <a:pt x="0" y="3"/>
                    </a:lnTo>
                    <a:lnTo>
                      <a:pt x="0" y="3"/>
                    </a:lnTo>
                    <a:lnTo>
                      <a:pt x="0" y="2"/>
                    </a:lnTo>
                    <a:lnTo>
                      <a:pt x="1" y="0"/>
                    </a:lnTo>
                    <a:lnTo>
                      <a:pt x="4" y="2"/>
                    </a:lnTo>
                    <a:lnTo>
                      <a:pt x="5" y="5"/>
                    </a:lnTo>
                    <a:lnTo>
                      <a:pt x="5" y="6"/>
                    </a:lnTo>
                    <a:lnTo>
                      <a:pt x="4"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išľiďe">
                <a:extLst>
                  <a:ext uri="{FF2B5EF4-FFF2-40B4-BE49-F238E27FC236}">
                    <a16:creationId xmlns="" xmlns:a16="http://schemas.microsoft.com/office/drawing/2014/main" id="{BFB80B92-7A84-458C-A48F-D16D3E0422B7}"/>
                  </a:ext>
                </a:extLst>
              </p:cNvPr>
              <p:cNvSpPr/>
              <p:nvPr/>
            </p:nvSpPr>
            <p:spPr bwMode="auto">
              <a:xfrm>
                <a:off x="5303481" y="4980253"/>
                <a:ext cx="55294" cy="61435"/>
              </a:xfrm>
              <a:custGeom>
                <a:avLst/>
                <a:gdLst>
                  <a:gd name="T0" fmla="*/ 17 w 17"/>
                  <a:gd name="T1" fmla="*/ 0 h 20"/>
                  <a:gd name="T2" fmla="*/ 17 w 17"/>
                  <a:gd name="T3" fmla="*/ 0 h 20"/>
                  <a:gd name="T4" fmla="*/ 12 w 17"/>
                  <a:gd name="T5" fmla="*/ 6 h 20"/>
                  <a:gd name="T6" fmla="*/ 8 w 17"/>
                  <a:gd name="T7" fmla="*/ 10 h 20"/>
                  <a:gd name="T8" fmla="*/ 5 w 17"/>
                  <a:gd name="T9" fmla="*/ 15 h 20"/>
                  <a:gd name="T10" fmla="*/ 1 w 17"/>
                  <a:gd name="T11" fmla="*/ 20 h 20"/>
                  <a:gd name="T12" fmla="*/ 1 w 17"/>
                  <a:gd name="T13" fmla="*/ 20 h 20"/>
                  <a:gd name="T14" fmla="*/ 0 w 17"/>
                  <a:gd name="T15" fmla="*/ 17 h 20"/>
                  <a:gd name="T16" fmla="*/ 1 w 17"/>
                  <a:gd name="T17" fmla="*/ 15 h 20"/>
                  <a:gd name="T18" fmla="*/ 5 w 17"/>
                  <a:gd name="T19" fmla="*/ 9 h 20"/>
                  <a:gd name="T20" fmla="*/ 11 w 17"/>
                  <a:gd name="T21" fmla="*/ 3 h 20"/>
                  <a:gd name="T22" fmla="*/ 17 w 17"/>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0">
                    <a:moveTo>
                      <a:pt x="17" y="0"/>
                    </a:moveTo>
                    <a:lnTo>
                      <a:pt x="17" y="0"/>
                    </a:lnTo>
                    <a:lnTo>
                      <a:pt x="12" y="6"/>
                    </a:lnTo>
                    <a:lnTo>
                      <a:pt x="8" y="10"/>
                    </a:lnTo>
                    <a:lnTo>
                      <a:pt x="5" y="15"/>
                    </a:lnTo>
                    <a:lnTo>
                      <a:pt x="1" y="20"/>
                    </a:lnTo>
                    <a:lnTo>
                      <a:pt x="1" y="20"/>
                    </a:lnTo>
                    <a:lnTo>
                      <a:pt x="0" y="17"/>
                    </a:lnTo>
                    <a:lnTo>
                      <a:pt x="1" y="15"/>
                    </a:lnTo>
                    <a:lnTo>
                      <a:pt x="5" y="9"/>
                    </a:lnTo>
                    <a:lnTo>
                      <a:pt x="11" y="3"/>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ïṣľíďè">
                <a:extLst>
                  <a:ext uri="{FF2B5EF4-FFF2-40B4-BE49-F238E27FC236}">
                    <a16:creationId xmlns="" xmlns:a16="http://schemas.microsoft.com/office/drawing/2014/main" id="{01184E79-A4EF-4CFF-889C-1910E6A9560E}"/>
                  </a:ext>
                </a:extLst>
              </p:cNvPr>
              <p:cNvSpPr/>
              <p:nvPr/>
            </p:nvSpPr>
            <p:spPr bwMode="auto">
              <a:xfrm>
                <a:off x="5303481" y="4980253"/>
                <a:ext cx="55294" cy="61435"/>
              </a:xfrm>
              <a:custGeom>
                <a:avLst/>
                <a:gdLst>
                  <a:gd name="T0" fmla="*/ 17 w 17"/>
                  <a:gd name="T1" fmla="*/ 0 h 20"/>
                  <a:gd name="T2" fmla="*/ 17 w 17"/>
                  <a:gd name="T3" fmla="*/ 0 h 20"/>
                  <a:gd name="T4" fmla="*/ 12 w 17"/>
                  <a:gd name="T5" fmla="*/ 6 h 20"/>
                  <a:gd name="T6" fmla="*/ 8 w 17"/>
                  <a:gd name="T7" fmla="*/ 10 h 20"/>
                  <a:gd name="T8" fmla="*/ 5 w 17"/>
                  <a:gd name="T9" fmla="*/ 15 h 20"/>
                  <a:gd name="T10" fmla="*/ 1 w 17"/>
                  <a:gd name="T11" fmla="*/ 20 h 20"/>
                  <a:gd name="T12" fmla="*/ 1 w 17"/>
                  <a:gd name="T13" fmla="*/ 20 h 20"/>
                  <a:gd name="T14" fmla="*/ 0 w 17"/>
                  <a:gd name="T15" fmla="*/ 17 h 20"/>
                  <a:gd name="T16" fmla="*/ 1 w 17"/>
                  <a:gd name="T17" fmla="*/ 15 h 20"/>
                  <a:gd name="T18" fmla="*/ 5 w 17"/>
                  <a:gd name="T19" fmla="*/ 9 h 20"/>
                  <a:gd name="T20" fmla="*/ 11 w 17"/>
                  <a:gd name="T21" fmla="*/ 3 h 20"/>
                  <a:gd name="T22" fmla="*/ 17 w 17"/>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20">
                    <a:moveTo>
                      <a:pt x="17" y="0"/>
                    </a:moveTo>
                    <a:lnTo>
                      <a:pt x="17" y="0"/>
                    </a:lnTo>
                    <a:lnTo>
                      <a:pt x="12" y="6"/>
                    </a:lnTo>
                    <a:lnTo>
                      <a:pt x="8" y="10"/>
                    </a:lnTo>
                    <a:lnTo>
                      <a:pt x="5" y="15"/>
                    </a:lnTo>
                    <a:lnTo>
                      <a:pt x="1" y="20"/>
                    </a:lnTo>
                    <a:lnTo>
                      <a:pt x="1" y="20"/>
                    </a:lnTo>
                    <a:lnTo>
                      <a:pt x="0" y="17"/>
                    </a:lnTo>
                    <a:lnTo>
                      <a:pt x="1" y="15"/>
                    </a:lnTo>
                    <a:lnTo>
                      <a:pt x="5" y="9"/>
                    </a:lnTo>
                    <a:lnTo>
                      <a:pt x="11" y="3"/>
                    </a:lnTo>
                    <a:lnTo>
                      <a:pt x="1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îSļíḑè">
                <a:extLst>
                  <a:ext uri="{FF2B5EF4-FFF2-40B4-BE49-F238E27FC236}">
                    <a16:creationId xmlns="" xmlns:a16="http://schemas.microsoft.com/office/drawing/2014/main" id="{8A05EEA9-CC9B-4823-9D47-3771FD3AE7F9}"/>
                  </a:ext>
                </a:extLst>
              </p:cNvPr>
              <p:cNvSpPr/>
              <p:nvPr/>
            </p:nvSpPr>
            <p:spPr bwMode="auto">
              <a:xfrm>
                <a:off x="5113033" y="4851237"/>
                <a:ext cx="24574" cy="36861"/>
              </a:xfrm>
              <a:custGeom>
                <a:avLst/>
                <a:gdLst>
                  <a:gd name="T0" fmla="*/ 7 w 8"/>
                  <a:gd name="T1" fmla="*/ 0 h 12"/>
                  <a:gd name="T2" fmla="*/ 7 w 8"/>
                  <a:gd name="T3" fmla="*/ 0 h 12"/>
                  <a:gd name="T4" fmla="*/ 8 w 8"/>
                  <a:gd name="T5" fmla="*/ 2 h 12"/>
                  <a:gd name="T6" fmla="*/ 8 w 8"/>
                  <a:gd name="T7" fmla="*/ 5 h 12"/>
                  <a:gd name="T8" fmla="*/ 7 w 8"/>
                  <a:gd name="T9" fmla="*/ 12 h 12"/>
                  <a:gd name="T10" fmla="*/ 7 w 8"/>
                  <a:gd name="T11" fmla="*/ 12 h 12"/>
                  <a:gd name="T12" fmla="*/ 6 w 8"/>
                  <a:gd name="T13" fmla="*/ 9 h 12"/>
                  <a:gd name="T14" fmla="*/ 4 w 8"/>
                  <a:gd name="T15" fmla="*/ 8 h 12"/>
                  <a:gd name="T16" fmla="*/ 3 w 8"/>
                  <a:gd name="T17" fmla="*/ 11 h 12"/>
                  <a:gd name="T18" fmla="*/ 3 w 8"/>
                  <a:gd name="T19" fmla="*/ 11 h 12"/>
                  <a:gd name="T20" fmla="*/ 1 w 8"/>
                  <a:gd name="T21" fmla="*/ 9 h 12"/>
                  <a:gd name="T22" fmla="*/ 1 w 8"/>
                  <a:gd name="T23" fmla="*/ 7 h 12"/>
                  <a:gd name="T24" fmla="*/ 1 w 8"/>
                  <a:gd name="T25" fmla="*/ 5 h 12"/>
                  <a:gd name="T26" fmla="*/ 0 w 8"/>
                  <a:gd name="T27" fmla="*/ 7 h 12"/>
                  <a:gd name="T28" fmla="*/ 0 w 8"/>
                  <a:gd name="T29" fmla="*/ 7 h 12"/>
                  <a:gd name="T30" fmla="*/ 0 w 8"/>
                  <a:gd name="T31" fmla="*/ 4 h 12"/>
                  <a:gd name="T32" fmla="*/ 1 w 8"/>
                  <a:gd name="T33" fmla="*/ 2 h 12"/>
                  <a:gd name="T34" fmla="*/ 3 w 8"/>
                  <a:gd name="T35" fmla="*/ 2 h 12"/>
                  <a:gd name="T36" fmla="*/ 6 w 8"/>
                  <a:gd name="T37" fmla="*/ 2 h 12"/>
                  <a:gd name="T38" fmla="*/ 7 w 8"/>
                  <a:gd name="T39" fmla="*/ 2 h 12"/>
                  <a:gd name="T40" fmla="*/ 7 w 8"/>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2">
                    <a:moveTo>
                      <a:pt x="7" y="0"/>
                    </a:moveTo>
                    <a:lnTo>
                      <a:pt x="7" y="0"/>
                    </a:lnTo>
                    <a:lnTo>
                      <a:pt x="8" y="2"/>
                    </a:lnTo>
                    <a:lnTo>
                      <a:pt x="8" y="5"/>
                    </a:lnTo>
                    <a:lnTo>
                      <a:pt x="7" y="12"/>
                    </a:lnTo>
                    <a:lnTo>
                      <a:pt x="7" y="12"/>
                    </a:lnTo>
                    <a:lnTo>
                      <a:pt x="6" y="9"/>
                    </a:lnTo>
                    <a:lnTo>
                      <a:pt x="4" y="8"/>
                    </a:lnTo>
                    <a:lnTo>
                      <a:pt x="3" y="11"/>
                    </a:lnTo>
                    <a:lnTo>
                      <a:pt x="3" y="11"/>
                    </a:lnTo>
                    <a:lnTo>
                      <a:pt x="1" y="9"/>
                    </a:lnTo>
                    <a:lnTo>
                      <a:pt x="1" y="7"/>
                    </a:lnTo>
                    <a:lnTo>
                      <a:pt x="1" y="5"/>
                    </a:lnTo>
                    <a:lnTo>
                      <a:pt x="0" y="7"/>
                    </a:lnTo>
                    <a:lnTo>
                      <a:pt x="0" y="7"/>
                    </a:lnTo>
                    <a:lnTo>
                      <a:pt x="0" y="4"/>
                    </a:lnTo>
                    <a:lnTo>
                      <a:pt x="1" y="2"/>
                    </a:lnTo>
                    <a:lnTo>
                      <a:pt x="3" y="2"/>
                    </a:lnTo>
                    <a:lnTo>
                      <a:pt x="6" y="2"/>
                    </a:lnTo>
                    <a:lnTo>
                      <a:pt x="7" y="2"/>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ïsľíḓe">
                <a:extLst>
                  <a:ext uri="{FF2B5EF4-FFF2-40B4-BE49-F238E27FC236}">
                    <a16:creationId xmlns="" xmlns:a16="http://schemas.microsoft.com/office/drawing/2014/main" id="{8141E197-DA86-41EE-834A-E3CFB88A5B93}"/>
                  </a:ext>
                </a:extLst>
              </p:cNvPr>
              <p:cNvSpPr/>
              <p:nvPr/>
            </p:nvSpPr>
            <p:spPr bwMode="auto">
              <a:xfrm>
                <a:off x="5113033" y="4851237"/>
                <a:ext cx="24574" cy="36861"/>
              </a:xfrm>
              <a:custGeom>
                <a:avLst/>
                <a:gdLst>
                  <a:gd name="T0" fmla="*/ 7 w 8"/>
                  <a:gd name="T1" fmla="*/ 0 h 12"/>
                  <a:gd name="T2" fmla="*/ 7 w 8"/>
                  <a:gd name="T3" fmla="*/ 0 h 12"/>
                  <a:gd name="T4" fmla="*/ 8 w 8"/>
                  <a:gd name="T5" fmla="*/ 2 h 12"/>
                  <a:gd name="T6" fmla="*/ 8 w 8"/>
                  <a:gd name="T7" fmla="*/ 5 h 12"/>
                  <a:gd name="T8" fmla="*/ 7 w 8"/>
                  <a:gd name="T9" fmla="*/ 12 h 12"/>
                  <a:gd name="T10" fmla="*/ 7 w 8"/>
                  <a:gd name="T11" fmla="*/ 12 h 12"/>
                  <a:gd name="T12" fmla="*/ 6 w 8"/>
                  <a:gd name="T13" fmla="*/ 9 h 12"/>
                  <a:gd name="T14" fmla="*/ 4 w 8"/>
                  <a:gd name="T15" fmla="*/ 8 h 12"/>
                  <a:gd name="T16" fmla="*/ 3 w 8"/>
                  <a:gd name="T17" fmla="*/ 11 h 12"/>
                  <a:gd name="T18" fmla="*/ 3 w 8"/>
                  <a:gd name="T19" fmla="*/ 11 h 12"/>
                  <a:gd name="T20" fmla="*/ 1 w 8"/>
                  <a:gd name="T21" fmla="*/ 9 h 12"/>
                  <a:gd name="T22" fmla="*/ 1 w 8"/>
                  <a:gd name="T23" fmla="*/ 7 h 12"/>
                  <a:gd name="T24" fmla="*/ 1 w 8"/>
                  <a:gd name="T25" fmla="*/ 5 h 12"/>
                  <a:gd name="T26" fmla="*/ 0 w 8"/>
                  <a:gd name="T27" fmla="*/ 7 h 12"/>
                  <a:gd name="T28" fmla="*/ 0 w 8"/>
                  <a:gd name="T29" fmla="*/ 7 h 12"/>
                  <a:gd name="T30" fmla="*/ 0 w 8"/>
                  <a:gd name="T31" fmla="*/ 4 h 12"/>
                  <a:gd name="T32" fmla="*/ 1 w 8"/>
                  <a:gd name="T33" fmla="*/ 2 h 12"/>
                  <a:gd name="T34" fmla="*/ 3 w 8"/>
                  <a:gd name="T35" fmla="*/ 2 h 12"/>
                  <a:gd name="T36" fmla="*/ 6 w 8"/>
                  <a:gd name="T37" fmla="*/ 2 h 12"/>
                  <a:gd name="T38" fmla="*/ 7 w 8"/>
                  <a:gd name="T39" fmla="*/ 2 h 12"/>
                  <a:gd name="T40" fmla="*/ 7 w 8"/>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2">
                    <a:moveTo>
                      <a:pt x="7" y="0"/>
                    </a:moveTo>
                    <a:lnTo>
                      <a:pt x="7" y="0"/>
                    </a:lnTo>
                    <a:lnTo>
                      <a:pt x="8" y="2"/>
                    </a:lnTo>
                    <a:lnTo>
                      <a:pt x="8" y="5"/>
                    </a:lnTo>
                    <a:lnTo>
                      <a:pt x="7" y="12"/>
                    </a:lnTo>
                    <a:lnTo>
                      <a:pt x="7" y="12"/>
                    </a:lnTo>
                    <a:lnTo>
                      <a:pt x="6" y="9"/>
                    </a:lnTo>
                    <a:lnTo>
                      <a:pt x="4" y="8"/>
                    </a:lnTo>
                    <a:lnTo>
                      <a:pt x="3" y="11"/>
                    </a:lnTo>
                    <a:lnTo>
                      <a:pt x="3" y="11"/>
                    </a:lnTo>
                    <a:lnTo>
                      <a:pt x="1" y="9"/>
                    </a:lnTo>
                    <a:lnTo>
                      <a:pt x="1" y="7"/>
                    </a:lnTo>
                    <a:lnTo>
                      <a:pt x="1" y="5"/>
                    </a:lnTo>
                    <a:lnTo>
                      <a:pt x="0" y="7"/>
                    </a:lnTo>
                    <a:lnTo>
                      <a:pt x="0" y="7"/>
                    </a:lnTo>
                    <a:lnTo>
                      <a:pt x="0" y="4"/>
                    </a:lnTo>
                    <a:lnTo>
                      <a:pt x="1" y="2"/>
                    </a:lnTo>
                    <a:lnTo>
                      <a:pt x="3" y="2"/>
                    </a:lnTo>
                    <a:lnTo>
                      <a:pt x="6" y="2"/>
                    </a:lnTo>
                    <a:lnTo>
                      <a:pt x="7" y="2"/>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i$1iḍê">
                <a:extLst>
                  <a:ext uri="{FF2B5EF4-FFF2-40B4-BE49-F238E27FC236}">
                    <a16:creationId xmlns="" xmlns:a16="http://schemas.microsoft.com/office/drawing/2014/main" id="{7EBB2C95-41B2-40AB-BDA1-2A96F114290B}"/>
                  </a:ext>
                </a:extLst>
              </p:cNvPr>
              <p:cNvSpPr/>
              <p:nvPr/>
            </p:nvSpPr>
            <p:spPr bwMode="auto">
              <a:xfrm>
                <a:off x="5131462" y="4888098"/>
                <a:ext cx="49148" cy="55290"/>
              </a:xfrm>
              <a:custGeom>
                <a:avLst/>
                <a:gdLst>
                  <a:gd name="T0" fmla="*/ 17 w 17"/>
                  <a:gd name="T1" fmla="*/ 0 h 17"/>
                  <a:gd name="T2" fmla="*/ 17 w 17"/>
                  <a:gd name="T3" fmla="*/ 0 h 17"/>
                  <a:gd name="T4" fmla="*/ 17 w 17"/>
                  <a:gd name="T5" fmla="*/ 3 h 17"/>
                  <a:gd name="T6" fmla="*/ 15 w 17"/>
                  <a:gd name="T7" fmla="*/ 5 h 17"/>
                  <a:gd name="T8" fmla="*/ 11 w 17"/>
                  <a:gd name="T9" fmla="*/ 10 h 17"/>
                  <a:gd name="T10" fmla="*/ 11 w 17"/>
                  <a:gd name="T11" fmla="*/ 10 h 17"/>
                  <a:gd name="T12" fmla="*/ 0 w 17"/>
                  <a:gd name="T13" fmla="*/ 17 h 17"/>
                  <a:gd name="T14" fmla="*/ 0 w 17"/>
                  <a:gd name="T15" fmla="*/ 17 h 17"/>
                  <a:gd name="T16" fmla="*/ 1 w 17"/>
                  <a:gd name="T17" fmla="*/ 15 h 17"/>
                  <a:gd name="T18" fmla="*/ 4 w 17"/>
                  <a:gd name="T19" fmla="*/ 12 h 17"/>
                  <a:gd name="T20" fmla="*/ 8 w 17"/>
                  <a:gd name="T21" fmla="*/ 9 h 17"/>
                  <a:gd name="T22" fmla="*/ 8 w 17"/>
                  <a:gd name="T23" fmla="*/ 9 h 17"/>
                  <a:gd name="T24" fmla="*/ 12 w 17"/>
                  <a:gd name="T25" fmla="*/ 5 h 17"/>
                  <a:gd name="T26" fmla="*/ 15 w 17"/>
                  <a:gd name="T27" fmla="*/ 3 h 17"/>
                  <a:gd name="T28" fmla="*/ 17 w 17"/>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7" y="0"/>
                    </a:moveTo>
                    <a:lnTo>
                      <a:pt x="17" y="0"/>
                    </a:lnTo>
                    <a:lnTo>
                      <a:pt x="17" y="3"/>
                    </a:lnTo>
                    <a:lnTo>
                      <a:pt x="15" y="5"/>
                    </a:lnTo>
                    <a:lnTo>
                      <a:pt x="11" y="10"/>
                    </a:lnTo>
                    <a:lnTo>
                      <a:pt x="11" y="10"/>
                    </a:lnTo>
                    <a:lnTo>
                      <a:pt x="0" y="17"/>
                    </a:lnTo>
                    <a:lnTo>
                      <a:pt x="0" y="17"/>
                    </a:lnTo>
                    <a:lnTo>
                      <a:pt x="1" y="15"/>
                    </a:lnTo>
                    <a:lnTo>
                      <a:pt x="4" y="12"/>
                    </a:lnTo>
                    <a:lnTo>
                      <a:pt x="8" y="9"/>
                    </a:lnTo>
                    <a:lnTo>
                      <a:pt x="8" y="9"/>
                    </a:lnTo>
                    <a:lnTo>
                      <a:pt x="12" y="5"/>
                    </a:lnTo>
                    <a:lnTo>
                      <a:pt x="15" y="3"/>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ïśḷiďè">
                <a:extLst>
                  <a:ext uri="{FF2B5EF4-FFF2-40B4-BE49-F238E27FC236}">
                    <a16:creationId xmlns="" xmlns:a16="http://schemas.microsoft.com/office/drawing/2014/main" id="{B63B8F85-3FC5-4074-AC1A-3A2C2173C395}"/>
                  </a:ext>
                </a:extLst>
              </p:cNvPr>
              <p:cNvSpPr/>
              <p:nvPr/>
            </p:nvSpPr>
            <p:spPr bwMode="auto">
              <a:xfrm>
                <a:off x="5131462" y="4888098"/>
                <a:ext cx="49148" cy="55290"/>
              </a:xfrm>
              <a:custGeom>
                <a:avLst/>
                <a:gdLst>
                  <a:gd name="T0" fmla="*/ 17 w 17"/>
                  <a:gd name="T1" fmla="*/ 0 h 17"/>
                  <a:gd name="T2" fmla="*/ 17 w 17"/>
                  <a:gd name="T3" fmla="*/ 0 h 17"/>
                  <a:gd name="T4" fmla="*/ 17 w 17"/>
                  <a:gd name="T5" fmla="*/ 3 h 17"/>
                  <a:gd name="T6" fmla="*/ 15 w 17"/>
                  <a:gd name="T7" fmla="*/ 5 h 17"/>
                  <a:gd name="T8" fmla="*/ 11 w 17"/>
                  <a:gd name="T9" fmla="*/ 10 h 17"/>
                  <a:gd name="T10" fmla="*/ 11 w 17"/>
                  <a:gd name="T11" fmla="*/ 10 h 17"/>
                  <a:gd name="T12" fmla="*/ 0 w 17"/>
                  <a:gd name="T13" fmla="*/ 17 h 17"/>
                  <a:gd name="T14" fmla="*/ 0 w 17"/>
                  <a:gd name="T15" fmla="*/ 17 h 17"/>
                  <a:gd name="T16" fmla="*/ 1 w 17"/>
                  <a:gd name="T17" fmla="*/ 15 h 17"/>
                  <a:gd name="T18" fmla="*/ 4 w 17"/>
                  <a:gd name="T19" fmla="*/ 12 h 17"/>
                  <a:gd name="T20" fmla="*/ 8 w 17"/>
                  <a:gd name="T21" fmla="*/ 9 h 17"/>
                  <a:gd name="T22" fmla="*/ 8 w 17"/>
                  <a:gd name="T23" fmla="*/ 9 h 17"/>
                  <a:gd name="T24" fmla="*/ 12 w 17"/>
                  <a:gd name="T25" fmla="*/ 5 h 17"/>
                  <a:gd name="T26" fmla="*/ 15 w 17"/>
                  <a:gd name="T27" fmla="*/ 3 h 17"/>
                  <a:gd name="T28" fmla="*/ 17 w 17"/>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7" y="0"/>
                    </a:moveTo>
                    <a:lnTo>
                      <a:pt x="17" y="0"/>
                    </a:lnTo>
                    <a:lnTo>
                      <a:pt x="17" y="3"/>
                    </a:lnTo>
                    <a:lnTo>
                      <a:pt x="15" y="5"/>
                    </a:lnTo>
                    <a:lnTo>
                      <a:pt x="11" y="10"/>
                    </a:lnTo>
                    <a:lnTo>
                      <a:pt x="11" y="10"/>
                    </a:lnTo>
                    <a:lnTo>
                      <a:pt x="0" y="17"/>
                    </a:lnTo>
                    <a:lnTo>
                      <a:pt x="0" y="17"/>
                    </a:lnTo>
                    <a:lnTo>
                      <a:pt x="1" y="15"/>
                    </a:lnTo>
                    <a:lnTo>
                      <a:pt x="4" y="12"/>
                    </a:lnTo>
                    <a:lnTo>
                      <a:pt x="8" y="9"/>
                    </a:lnTo>
                    <a:lnTo>
                      <a:pt x="8" y="9"/>
                    </a:lnTo>
                    <a:lnTo>
                      <a:pt x="12" y="5"/>
                    </a:lnTo>
                    <a:lnTo>
                      <a:pt x="15" y="3"/>
                    </a:lnTo>
                    <a:lnTo>
                      <a:pt x="1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iśḷídê">
                <a:extLst>
                  <a:ext uri="{FF2B5EF4-FFF2-40B4-BE49-F238E27FC236}">
                    <a16:creationId xmlns="" xmlns:a16="http://schemas.microsoft.com/office/drawing/2014/main" id="{FFC099AF-8F6F-40A3-869C-54EAC7583284}"/>
                  </a:ext>
                </a:extLst>
              </p:cNvPr>
              <p:cNvSpPr/>
              <p:nvPr/>
            </p:nvSpPr>
            <p:spPr bwMode="auto">
              <a:xfrm>
                <a:off x="3687735" y="3591817"/>
                <a:ext cx="12287" cy="6142"/>
              </a:xfrm>
              <a:custGeom>
                <a:avLst/>
                <a:gdLst>
                  <a:gd name="T0" fmla="*/ 3 w 5"/>
                  <a:gd name="T1" fmla="*/ 1 h 3"/>
                  <a:gd name="T2" fmla="*/ 3 w 5"/>
                  <a:gd name="T3" fmla="*/ 1 h 3"/>
                  <a:gd name="T4" fmla="*/ 5 w 5"/>
                  <a:gd name="T5" fmla="*/ 3 h 3"/>
                  <a:gd name="T6" fmla="*/ 3 w 5"/>
                  <a:gd name="T7" fmla="*/ 1 h 3"/>
                  <a:gd name="T8" fmla="*/ 2 w 5"/>
                  <a:gd name="T9" fmla="*/ 1 h 3"/>
                  <a:gd name="T10" fmla="*/ 0 w 5"/>
                  <a:gd name="T11" fmla="*/ 1 h 3"/>
                  <a:gd name="T12" fmla="*/ 0 w 5"/>
                  <a:gd name="T13" fmla="*/ 1 h 3"/>
                  <a:gd name="T14" fmla="*/ 0 w 5"/>
                  <a:gd name="T15" fmla="*/ 0 h 3"/>
                  <a:gd name="T16" fmla="*/ 0 w 5"/>
                  <a:gd name="T17" fmla="*/ 0 h 3"/>
                  <a:gd name="T18" fmla="*/ 3 w 5"/>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3" y="1"/>
                    </a:moveTo>
                    <a:lnTo>
                      <a:pt x="3" y="1"/>
                    </a:lnTo>
                    <a:lnTo>
                      <a:pt x="5" y="3"/>
                    </a:lnTo>
                    <a:lnTo>
                      <a:pt x="3" y="1"/>
                    </a:lnTo>
                    <a:lnTo>
                      <a:pt x="2" y="1"/>
                    </a:lnTo>
                    <a:lnTo>
                      <a:pt x="0" y="1"/>
                    </a:lnTo>
                    <a:lnTo>
                      <a:pt x="0" y="1"/>
                    </a:lnTo>
                    <a:lnTo>
                      <a:pt x="0" y="0"/>
                    </a:lnTo>
                    <a:lnTo>
                      <a:pt x="0" y="0"/>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ï$ḻïḓè">
                <a:extLst>
                  <a:ext uri="{FF2B5EF4-FFF2-40B4-BE49-F238E27FC236}">
                    <a16:creationId xmlns="" xmlns:a16="http://schemas.microsoft.com/office/drawing/2014/main" id="{D3BB7B25-3093-496A-87A8-A3C2A57D8E3D}"/>
                  </a:ext>
                </a:extLst>
              </p:cNvPr>
              <p:cNvSpPr/>
              <p:nvPr/>
            </p:nvSpPr>
            <p:spPr bwMode="auto">
              <a:xfrm>
                <a:off x="3687735" y="3591817"/>
                <a:ext cx="12287" cy="6142"/>
              </a:xfrm>
              <a:custGeom>
                <a:avLst/>
                <a:gdLst>
                  <a:gd name="T0" fmla="*/ 3 w 5"/>
                  <a:gd name="T1" fmla="*/ 1 h 3"/>
                  <a:gd name="T2" fmla="*/ 3 w 5"/>
                  <a:gd name="T3" fmla="*/ 1 h 3"/>
                  <a:gd name="T4" fmla="*/ 5 w 5"/>
                  <a:gd name="T5" fmla="*/ 3 h 3"/>
                  <a:gd name="T6" fmla="*/ 3 w 5"/>
                  <a:gd name="T7" fmla="*/ 1 h 3"/>
                  <a:gd name="T8" fmla="*/ 2 w 5"/>
                  <a:gd name="T9" fmla="*/ 1 h 3"/>
                  <a:gd name="T10" fmla="*/ 0 w 5"/>
                  <a:gd name="T11" fmla="*/ 1 h 3"/>
                  <a:gd name="T12" fmla="*/ 0 w 5"/>
                  <a:gd name="T13" fmla="*/ 1 h 3"/>
                  <a:gd name="T14" fmla="*/ 0 w 5"/>
                  <a:gd name="T15" fmla="*/ 0 h 3"/>
                  <a:gd name="T16" fmla="*/ 0 w 5"/>
                  <a:gd name="T17" fmla="*/ 0 h 3"/>
                  <a:gd name="T18" fmla="*/ 3 w 5"/>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3" y="1"/>
                    </a:moveTo>
                    <a:lnTo>
                      <a:pt x="3" y="1"/>
                    </a:lnTo>
                    <a:lnTo>
                      <a:pt x="5" y="3"/>
                    </a:lnTo>
                    <a:lnTo>
                      <a:pt x="3" y="1"/>
                    </a:lnTo>
                    <a:lnTo>
                      <a:pt x="2" y="1"/>
                    </a:lnTo>
                    <a:lnTo>
                      <a:pt x="0" y="1"/>
                    </a:lnTo>
                    <a:lnTo>
                      <a:pt x="0" y="1"/>
                    </a:lnTo>
                    <a:lnTo>
                      <a:pt x="0" y="0"/>
                    </a:lnTo>
                    <a:lnTo>
                      <a:pt x="0" y="0"/>
                    </a:lnTo>
                    <a:lnTo>
                      <a:pt x="3"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íṧ1ïdé">
                <a:extLst>
                  <a:ext uri="{FF2B5EF4-FFF2-40B4-BE49-F238E27FC236}">
                    <a16:creationId xmlns="" xmlns:a16="http://schemas.microsoft.com/office/drawing/2014/main" id="{652DB24D-4411-4CD0-AD81-54C8EF3D836E}"/>
                  </a:ext>
                </a:extLst>
              </p:cNvPr>
              <p:cNvSpPr/>
              <p:nvPr/>
            </p:nvSpPr>
            <p:spPr bwMode="auto">
              <a:xfrm>
                <a:off x="5125320" y="5152271"/>
                <a:ext cx="79868" cy="104438"/>
              </a:xfrm>
              <a:custGeom>
                <a:avLst/>
                <a:gdLst>
                  <a:gd name="T0" fmla="*/ 20 w 26"/>
                  <a:gd name="T1" fmla="*/ 0 h 34"/>
                  <a:gd name="T2" fmla="*/ 20 w 26"/>
                  <a:gd name="T3" fmla="*/ 0 h 34"/>
                  <a:gd name="T4" fmla="*/ 22 w 26"/>
                  <a:gd name="T5" fmla="*/ 0 h 34"/>
                  <a:gd name="T6" fmla="*/ 23 w 26"/>
                  <a:gd name="T7" fmla="*/ 0 h 34"/>
                  <a:gd name="T8" fmla="*/ 26 w 26"/>
                  <a:gd name="T9" fmla="*/ 1 h 34"/>
                  <a:gd name="T10" fmla="*/ 26 w 26"/>
                  <a:gd name="T11" fmla="*/ 1 h 34"/>
                  <a:gd name="T12" fmla="*/ 23 w 26"/>
                  <a:gd name="T13" fmla="*/ 6 h 34"/>
                  <a:gd name="T14" fmla="*/ 22 w 26"/>
                  <a:gd name="T15" fmla="*/ 10 h 34"/>
                  <a:gd name="T16" fmla="*/ 22 w 26"/>
                  <a:gd name="T17" fmla="*/ 13 h 34"/>
                  <a:gd name="T18" fmla="*/ 22 w 26"/>
                  <a:gd name="T19" fmla="*/ 13 h 34"/>
                  <a:gd name="T20" fmla="*/ 23 w 26"/>
                  <a:gd name="T21" fmla="*/ 13 h 34"/>
                  <a:gd name="T22" fmla="*/ 23 w 26"/>
                  <a:gd name="T23" fmla="*/ 13 h 34"/>
                  <a:gd name="T24" fmla="*/ 19 w 26"/>
                  <a:gd name="T25" fmla="*/ 19 h 34"/>
                  <a:gd name="T26" fmla="*/ 14 w 26"/>
                  <a:gd name="T27" fmla="*/ 24 h 34"/>
                  <a:gd name="T28" fmla="*/ 14 w 26"/>
                  <a:gd name="T29" fmla="*/ 24 h 34"/>
                  <a:gd name="T30" fmla="*/ 9 w 26"/>
                  <a:gd name="T31" fmla="*/ 29 h 34"/>
                  <a:gd name="T32" fmla="*/ 3 w 26"/>
                  <a:gd name="T33" fmla="*/ 34 h 34"/>
                  <a:gd name="T34" fmla="*/ 3 w 26"/>
                  <a:gd name="T35" fmla="*/ 34 h 34"/>
                  <a:gd name="T36" fmla="*/ 3 w 26"/>
                  <a:gd name="T37" fmla="*/ 31 h 34"/>
                  <a:gd name="T38" fmla="*/ 0 w 26"/>
                  <a:gd name="T39" fmla="*/ 29 h 34"/>
                  <a:gd name="T40" fmla="*/ 0 w 26"/>
                  <a:gd name="T41" fmla="*/ 29 h 34"/>
                  <a:gd name="T42" fmla="*/ 6 w 26"/>
                  <a:gd name="T43" fmla="*/ 26 h 34"/>
                  <a:gd name="T44" fmla="*/ 9 w 26"/>
                  <a:gd name="T45" fmla="*/ 23 h 34"/>
                  <a:gd name="T46" fmla="*/ 12 w 26"/>
                  <a:gd name="T47" fmla="*/ 20 h 34"/>
                  <a:gd name="T48" fmla="*/ 13 w 26"/>
                  <a:gd name="T49" fmla="*/ 16 h 34"/>
                  <a:gd name="T50" fmla="*/ 13 w 26"/>
                  <a:gd name="T51" fmla="*/ 16 h 34"/>
                  <a:gd name="T52" fmla="*/ 16 w 26"/>
                  <a:gd name="T53" fmla="*/ 9 h 34"/>
                  <a:gd name="T54" fmla="*/ 20 w 26"/>
                  <a:gd name="T5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 h="34">
                    <a:moveTo>
                      <a:pt x="20" y="0"/>
                    </a:moveTo>
                    <a:lnTo>
                      <a:pt x="20" y="0"/>
                    </a:lnTo>
                    <a:lnTo>
                      <a:pt x="22" y="0"/>
                    </a:lnTo>
                    <a:lnTo>
                      <a:pt x="23" y="0"/>
                    </a:lnTo>
                    <a:lnTo>
                      <a:pt x="26" y="1"/>
                    </a:lnTo>
                    <a:lnTo>
                      <a:pt x="26" y="1"/>
                    </a:lnTo>
                    <a:lnTo>
                      <a:pt x="23" y="6"/>
                    </a:lnTo>
                    <a:lnTo>
                      <a:pt x="22" y="10"/>
                    </a:lnTo>
                    <a:lnTo>
                      <a:pt x="22" y="13"/>
                    </a:lnTo>
                    <a:lnTo>
                      <a:pt x="22" y="13"/>
                    </a:lnTo>
                    <a:lnTo>
                      <a:pt x="23" y="13"/>
                    </a:lnTo>
                    <a:lnTo>
                      <a:pt x="23" y="13"/>
                    </a:lnTo>
                    <a:lnTo>
                      <a:pt x="19" y="19"/>
                    </a:lnTo>
                    <a:lnTo>
                      <a:pt x="14" y="24"/>
                    </a:lnTo>
                    <a:lnTo>
                      <a:pt x="14" y="24"/>
                    </a:lnTo>
                    <a:lnTo>
                      <a:pt x="9" y="29"/>
                    </a:lnTo>
                    <a:lnTo>
                      <a:pt x="3" y="34"/>
                    </a:lnTo>
                    <a:lnTo>
                      <a:pt x="3" y="34"/>
                    </a:lnTo>
                    <a:lnTo>
                      <a:pt x="3" y="31"/>
                    </a:lnTo>
                    <a:lnTo>
                      <a:pt x="0" y="29"/>
                    </a:lnTo>
                    <a:lnTo>
                      <a:pt x="0" y="29"/>
                    </a:lnTo>
                    <a:lnTo>
                      <a:pt x="6" y="26"/>
                    </a:lnTo>
                    <a:lnTo>
                      <a:pt x="9" y="23"/>
                    </a:lnTo>
                    <a:lnTo>
                      <a:pt x="12" y="20"/>
                    </a:lnTo>
                    <a:lnTo>
                      <a:pt x="13" y="16"/>
                    </a:lnTo>
                    <a:lnTo>
                      <a:pt x="13" y="16"/>
                    </a:lnTo>
                    <a:lnTo>
                      <a:pt x="16" y="9"/>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iṣ1idê">
                <a:extLst>
                  <a:ext uri="{FF2B5EF4-FFF2-40B4-BE49-F238E27FC236}">
                    <a16:creationId xmlns="" xmlns:a16="http://schemas.microsoft.com/office/drawing/2014/main" id="{329FB733-D464-4A58-99E2-9C0733D42603}"/>
                  </a:ext>
                </a:extLst>
              </p:cNvPr>
              <p:cNvSpPr/>
              <p:nvPr/>
            </p:nvSpPr>
            <p:spPr bwMode="auto">
              <a:xfrm>
                <a:off x="5125320" y="5152271"/>
                <a:ext cx="79868" cy="104438"/>
              </a:xfrm>
              <a:custGeom>
                <a:avLst/>
                <a:gdLst>
                  <a:gd name="T0" fmla="*/ 20 w 26"/>
                  <a:gd name="T1" fmla="*/ 0 h 34"/>
                  <a:gd name="T2" fmla="*/ 20 w 26"/>
                  <a:gd name="T3" fmla="*/ 0 h 34"/>
                  <a:gd name="T4" fmla="*/ 22 w 26"/>
                  <a:gd name="T5" fmla="*/ 0 h 34"/>
                  <a:gd name="T6" fmla="*/ 23 w 26"/>
                  <a:gd name="T7" fmla="*/ 0 h 34"/>
                  <a:gd name="T8" fmla="*/ 26 w 26"/>
                  <a:gd name="T9" fmla="*/ 1 h 34"/>
                  <a:gd name="T10" fmla="*/ 26 w 26"/>
                  <a:gd name="T11" fmla="*/ 1 h 34"/>
                  <a:gd name="T12" fmla="*/ 23 w 26"/>
                  <a:gd name="T13" fmla="*/ 6 h 34"/>
                  <a:gd name="T14" fmla="*/ 22 w 26"/>
                  <a:gd name="T15" fmla="*/ 10 h 34"/>
                  <a:gd name="T16" fmla="*/ 22 w 26"/>
                  <a:gd name="T17" fmla="*/ 13 h 34"/>
                  <a:gd name="T18" fmla="*/ 22 w 26"/>
                  <a:gd name="T19" fmla="*/ 13 h 34"/>
                  <a:gd name="T20" fmla="*/ 23 w 26"/>
                  <a:gd name="T21" fmla="*/ 13 h 34"/>
                  <a:gd name="T22" fmla="*/ 23 w 26"/>
                  <a:gd name="T23" fmla="*/ 13 h 34"/>
                  <a:gd name="T24" fmla="*/ 19 w 26"/>
                  <a:gd name="T25" fmla="*/ 19 h 34"/>
                  <a:gd name="T26" fmla="*/ 14 w 26"/>
                  <a:gd name="T27" fmla="*/ 24 h 34"/>
                  <a:gd name="T28" fmla="*/ 14 w 26"/>
                  <a:gd name="T29" fmla="*/ 24 h 34"/>
                  <a:gd name="T30" fmla="*/ 9 w 26"/>
                  <a:gd name="T31" fmla="*/ 29 h 34"/>
                  <a:gd name="T32" fmla="*/ 3 w 26"/>
                  <a:gd name="T33" fmla="*/ 34 h 34"/>
                  <a:gd name="T34" fmla="*/ 3 w 26"/>
                  <a:gd name="T35" fmla="*/ 34 h 34"/>
                  <a:gd name="T36" fmla="*/ 3 w 26"/>
                  <a:gd name="T37" fmla="*/ 31 h 34"/>
                  <a:gd name="T38" fmla="*/ 0 w 26"/>
                  <a:gd name="T39" fmla="*/ 29 h 34"/>
                  <a:gd name="T40" fmla="*/ 0 w 26"/>
                  <a:gd name="T41" fmla="*/ 29 h 34"/>
                  <a:gd name="T42" fmla="*/ 6 w 26"/>
                  <a:gd name="T43" fmla="*/ 26 h 34"/>
                  <a:gd name="T44" fmla="*/ 9 w 26"/>
                  <a:gd name="T45" fmla="*/ 23 h 34"/>
                  <a:gd name="T46" fmla="*/ 12 w 26"/>
                  <a:gd name="T47" fmla="*/ 20 h 34"/>
                  <a:gd name="T48" fmla="*/ 13 w 26"/>
                  <a:gd name="T49" fmla="*/ 16 h 34"/>
                  <a:gd name="T50" fmla="*/ 13 w 26"/>
                  <a:gd name="T51" fmla="*/ 16 h 34"/>
                  <a:gd name="T52" fmla="*/ 16 w 26"/>
                  <a:gd name="T53" fmla="*/ 9 h 34"/>
                  <a:gd name="T54" fmla="*/ 20 w 26"/>
                  <a:gd name="T5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 h="34">
                    <a:moveTo>
                      <a:pt x="20" y="0"/>
                    </a:moveTo>
                    <a:lnTo>
                      <a:pt x="20" y="0"/>
                    </a:lnTo>
                    <a:lnTo>
                      <a:pt x="22" y="0"/>
                    </a:lnTo>
                    <a:lnTo>
                      <a:pt x="23" y="0"/>
                    </a:lnTo>
                    <a:lnTo>
                      <a:pt x="26" y="1"/>
                    </a:lnTo>
                    <a:lnTo>
                      <a:pt x="26" y="1"/>
                    </a:lnTo>
                    <a:lnTo>
                      <a:pt x="23" y="6"/>
                    </a:lnTo>
                    <a:lnTo>
                      <a:pt x="22" y="10"/>
                    </a:lnTo>
                    <a:lnTo>
                      <a:pt x="22" y="13"/>
                    </a:lnTo>
                    <a:lnTo>
                      <a:pt x="22" y="13"/>
                    </a:lnTo>
                    <a:lnTo>
                      <a:pt x="23" y="13"/>
                    </a:lnTo>
                    <a:lnTo>
                      <a:pt x="23" y="13"/>
                    </a:lnTo>
                    <a:lnTo>
                      <a:pt x="19" y="19"/>
                    </a:lnTo>
                    <a:lnTo>
                      <a:pt x="14" y="24"/>
                    </a:lnTo>
                    <a:lnTo>
                      <a:pt x="14" y="24"/>
                    </a:lnTo>
                    <a:lnTo>
                      <a:pt x="9" y="29"/>
                    </a:lnTo>
                    <a:lnTo>
                      <a:pt x="3" y="34"/>
                    </a:lnTo>
                    <a:lnTo>
                      <a:pt x="3" y="34"/>
                    </a:lnTo>
                    <a:lnTo>
                      <a:pt x="3" y="31"/>
                    </a:lnTo>
                    <a:lnTo>
                      <a:pt x="0" y="29"/>
                    </a:lnTo>
                    <a:lnTo>
                      <a:pt x="0" y="29"/>
                    </a:lnTo>
                    <a:lnTo>
                      <a:pt x="6" y="26"/>
                    </a:lnTo>
                    <a:lnTo>
                      <a:pt x="9" y="23"/>
                    </a:lnTo>
                    <a:lnTo>
                      <a:pt x="12" y="20"/>
                    </a:lnTo>
                    <a:lnTo>
                      <a:pt x="13" y="16"/>
                    </a:lnTo>
                    <a:lnTo>
                      <a:pt x="13" y="16"/>
                    </a:lnTo>
                    <a:lnTo>
                      <a:pt x="16" y="9"/>
                    </a:lnTo>
                    <a:lnTo>
                      <a:pt x="2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ïš1íḑé">
                <a:extLst>
                  <a:ext uri="{FF2B5EF4-FFF2-40B4-BE49-F238E27FC236}">
                    <a16:creationId xmlns="" xmlns:a16="http://schemas.microsoft.com/office/drawing/2014/main" id="{E49CFC1B-26A4-4D7F-8C5C-066E33FAAEDB}"/>
                  </a:ext>
                </a:extLst>
              </p:cNvPr>
              <p:cNvSpPr/>
              <p:nvPr/>
            </p:nvSpPr>
            <p:spPr bwMode="auto">
              <a:xfrm>
                <a:off x="4197646" y="4408902"/>
                <a:ext cx="18433" cy="18429"/>
              </a:xfrm>
              <a:custGeom>
                <a:avLst/>
                <a:gdLst>
                  <a:gd name="T0" fmla="*/ 3 w 5"/>
                  <a:gd name="T1" fmla="*/ 0 h 4"/>
                  <a:gd name="T2" fmla="*/ 3 w 5"/>
                  <a:gd name="T3" fmla="*/ 0 h 4"/>
                  <a:gd name="T4" fmla="*/ 4 w 5"/>
                  <a:gd name="T5" fmla="*/ 0 h 4"/>
                  <a:gd name="T6" fmla="*/ 5 w 5"/>
                  <a:gd name="T7" fmla="*/ 3 h 4"/>
                  <a:gd name="T8" fmla="*/ 5 w 5"/>
                  <a:gd name="T9" fmla="*/ 3 h 4"/>
                  <a:gd name="T10" fmla="*/ 5 w 5"/>
                  <a:gd name="T11" fmla="*/ 4 h 4"/>
                  <a:gd name="T12" fmla="*/ 4 w 5"/>
                  <a:gd name="T13" fmla="*/ 4 h 4"/>
                  <a:gd name="T14" fmla="*/ 1 w 5"/>
                  <a:gd name="T15" fmla="*/ 3 h 4"/>
                  <a:gd name="T16" fmla="*/ 1 w 5"/>
                  <a:gd name="T17" fmla="*/ 3 h 4"/>
                  <a:gd name="T18" fmla="*/ 0 w 5"/>
                  <a:gd name="T19" fmla="*/ 1 h 4"/>
                  <a:gd name="T20" fmla="*/ 1 w 5"/>
                  <a:gd name="T21" fmla="*/ 1 h 4"/>
                  <a:gd name="T22" fmla="*/ 3 w 5"/>
                  <a:gd name="T23" fmla="*/ 1 h 4"/>
                  <a:gd name="T24" fmla="*/ 3 w 5"/>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3" y="0"/>
                    </a:moveTo>
                    <a:lnTo>
                      <a:pt x="3" y="0"/>
                    </a:lnTo>
                    <a:lnTo>
                      <a:pt x="4" y="0"/>
                    </a:lnTo>
                    <a:lnTo>
                      <a:pt x="5" y="3"/>
                    </a:lnTo>
                    <a:lnTo>
                      <a:pt x="5" y="3"/>
                    </a:lnTo>
                    <a:lnTo>
                      <a:pt x="5" y="4"/>
                    </a:lnTo>
                    <a:lnTo>
                      <a:pt x="4" y="4"/>
                    </a:lnTo>
                    <a:lnTo>
                      <a:pt x="1" y="3"/>
                    </a:lnTo>
                    <a:lnTo>
                      <a:pt x="1" y="3"/>
                    </a:lnTo>
                    <a:lnTo>
                      <a:pt x="0" y="1"/>
                    </a:lnTo>
                    <a:lnTo>
                      <a:pt x="1" y="1"/>
                    </a:lnTo>
                    <a:lnTo>
                      <a:pt x="3" y="1"/>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îṩ1iḋè">
                <a:extLst>
                  <a:ext uri="{FF2B5EF4-FFF2-40B4-BE49-F238E27FC236}">
                    <a16:creationId xmlns="" xmlns:a16="http://schemas.microsoft.com/office/drawing/2014/main" id="{E66C3087-84B7-47F9-B74E-7B1714BCEF49}"/>
                  </a:ext>
                </a:extLst>
              </p:cNvPr>
              <p:cNvSpPr/>
              <p:nvPr/>
            </p:nvSpPr>
            <p:spPr bwMode="auto">
              <a:xfrm>
                <a:off x="4197646" y="4408902"/>
                <a:ext cx="18433" cy="18429"/>
              </a:xfrm>
              <a:custGeom>
                <a:avLst/>
                <a:gdLst>
                  <a:gd name="T0" fmla="*/ 3 w 5"/>
                  <a:gd name="T1" fmla="*/ 0 h 4"/>
                  <a:gd name="T2" fmla="*/ 3 w 5"/>
                  <a:gd name="T3" fmla="*/ 0 h 4"/>
                  <a:gd name="T4" fmla="*/ 4 w 5"/>
                  <a:gd name="T5" fmla="*/ 0 h 4"/>
                  <a:gd name="T6" fmla="*/ 5 w 5"/>
                  <a:gd name="T7" fmla="*/ 3 h 4"/>
                  <a:gd name="T8" fmla="*/ 5 w 5"/>
                  <a:gd name="T9" fmla="*/ 3 h 4"/>
                  <a:gd name="T10" fmla="*/ 5 w 5"/>
                  <a:gd name="T11" fmla="*/ 4 h 4"/>
                  <a:gd name="T12" fmla="*/ 4 w 5"/>
                  <a:gd name="T13" fmla="*/ 4 h 4"/>
                  <a:gd name="T14" fmla="*/ 1 w 5"/>
                  <a:gd name="T15" fmla="*/ 3 h 4"/>
                  <a:gd name="T16" fmla="*/ 1 w 5"/>
                  <a:gd name="T17" fmla="*/ 3 h 4"/>
                  <a:gd name="T18" fmla="*/ 0 w 5"/>
                  <a:gd name="T19" fmla="*/ 1 h 4"/>
                  <a:gd name="T20" fmla="*/ 1 w 5"/>
                  <a:gd name="T21" fmla="*/ 1 h 4"/>
                  <a:gd name="T22" fmla="*/ 3 w 5"/>
                  <a:gd name="T23" fmla="*/ 1 h 4"/>
                  <a:gd name="T24" fmla="*/ 3 w 5"/>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3" y="0"/>
                    </a:moveTo>
                    <a:lnTo>
                      <a:pt x="3" y="0"/>
                    </a:lnTo>
                    <a:lnTo>
                      <a:pt x="4" y="0"/>
                    </a:lnTo>
                    <a:lnTo>
                      <a:pt x="5" y="3"/>
                    </a:lnTo>
                    <a:lnTo>
                      <a:pt x="5" y="3"/>
                    </a:lnTo>
                    <a:lnTo>
                      <a:pt x="5" y="4"/>
                    </a:lnTo>
                    <a:lnTo>
                      <a:pt x="4" y="4"/>
                    </a:lnTo>
                    <a:lnTo>
                      <a:pt x="1" y="3"/>
                    </a:lnTo>
                    <a:lnTo>
                      <a:pt x="1" y="3"/>
                    </a:lnTo>
                    <a:lnTo>
                      <a:pt x="0" y="1"/>
                    </a:lnTo>
                    <a:lnTo>
                      <a:pt x="1" y="1"/>
                    </a:lnTo>
                    <a:lnTo>
                      <a:pt x="3" y="1"/>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îṡ1îḑé">
                <a:extLst>
                  <a:ext uri="{FF2B5EF4-FFF2-40B4-BE49-F238E27FC236}">
                    <a16:creationId xmlns="" xmlns:a16="http://schemas.microsoft.com/office/drawing/2014/main" id="{DEE4458A-E1B2-46D4-AD4E-751D9A28A530}"/>
                  </a:ext>
                </a:extLst>
              </p:cNvPr>
              <p:cNvSpPr/>
              <p:nvPr/>
            </p:nvSpPr>
            <p:spPr bwMode="auto">
              <a:xfrm>
                <a:off x="4117782" y="4396616"/>
                <a:ext cx="12287" cy="12287"/>
              </a:xfrm>
              <a:custGeom>
                <a:avLst/>
                <a:gdLst>
                  <a:gd name="T0" fmla="*/ 4 w 4"/>
                  <a:gd name="T1" fmla="*/ 0 h 6"/>
                  <a:gd name="T2" fmla="*/ 4 w 4"/>
                  <a:gd name="T3" fmla="*/ 0 h 6"/>
                  <a:gd name="T4" fmla="*/ 4 w 4"/>
                  <a:gd name="T5" fmla="*/ 4 h 6"/>
                  <a:gd name="T6" fmla="*/ 4 w 4"/>
                  <a:gd name="T7" fmla="*/ 6 h 6"/>
                  <a:gd name="T8" fmla="*/ 3 w 4"/>
                  <a:gd name="T9" fmla="*/ 6 h 6"/>
                  <a:gd name="T10" fmla="*/ 3 w 4"/>
                  <a:gd name="T11" fmla="*/ 6 h 6"/>
                  <a:gd name="T12" fmla="*/ 0 w 4"/>
                  <a:gd name="T13" fmla="*/ 1 h 6"/>
                  <a:gd name="T14" fmla="*/ 0 w 4"/>
                  <a:gd name="T15" fmla="*/ 1 h 6"/>
                  <a:gd name="T16" fmla="*/ 3 w 4"/>
                  <a:gd name="T17" fmla="*/ 0 h 6"/>
                  <a:gd name="T18" fmla="*/ 4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0"/>
                    </a:moveTo>
                    <a:lnTo>
                      <a:pt x="4" y="0"/>
                    </a:lnTo>
                    <a:lnTo>
                      <a:pt x="4" y="4"/>
                    </a:lnTo>
                    <a:lnTo>
                      <a:pt x="4" y="6"/>
                    </a:lnTo>
                    <a:lnTo>
                      <a:pt x="3" y="6"/>
                    </a:lnTo>
                    <a:lnTo>
                      <a:pt x="3" y="6"/>
                    </a:lnTo>
                    <a:lnTo>
                      <a:pt x="0" y="1"/>
                    </a:lnTo>
                    <a:lnTo>
                      <a:pt x="0" y="1"/>
                    </a:lnTo>
                    <a:lnTo>
                      <a:pt x="3"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ísľïḓé">
                <a:extLst>
                  <a:ext uri="{FF2B5EF4-FFF2-40B4-BE49-F238E27FC236}">
                    <a16:creationId xmlns="" xmlns:a16="http://schemas.microsoft.com/office/drawing/2014/main" id="{DB55DC62-8B9B-4885-BA03-7EC135570758}"/>
                  </a:ext>
                </a:extLst>
              </p:cNvPr>
              <p:cNvSpPr/>
              <p:nvPr/>
            </p:nvSpPr>
            <p:spPr bwMode="auto">
              <a:xfrm>
                <a:off x="4117782" y="4396616"/>
                <a:ext cx="12287" cy="12287"/>
              </a:xfrm>
              <a:custGeom>
                <a:avLst/>
                <a:gdLst>
                  <a:gd name="T0" fmla="*/ 4 w 4"/>
                  <a:gd name="T1" fmla="*/ 0 h 6"/>
                  <a:gd name="T2" fmla="*/ 4 w 4"/>
                  <a:gd name="T3" fmla="*/ 0 h 6"/>
                  <a:gd name="T4" fmla="*/ 4 w 4"/>
                  <a:gd name="T5" fmla="*/ 4 h 6"/>
                  <a:gd name="T6" fmla="*/ 4 w 4"/>
                  <a:gd name="T7" fmla="*/ 6 h 6"/>
                  <a:gd name="T8" fmla="*/ 3 w 4"/>
                  <a:gd name="T9" fmla="*/ 6 h 6"/>
                  <a:gd name="T10" fmla="*/ 3 w 4"/>
                  <a:gd name="T11" fmla="*/ 6 h 6"/>
                  <a:gd name="T12" fmla="*/ 0 w 4"/>
                  <a:gd name="T13" fmla="*/ 1 h 6"/>
                  <a:gd name="T14" fmla="*/ 0 w 4"/>
                  <a:gd name="T15" fmla="*/ 1 h 6"/>
                  <a:gd name="T16" fmla="*/ 3 w 4"/>
                  <a:gd name="T17" fmla="*/ 0 h 6"/>
                  <a:gd name="T18" fmla="*/ 4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0"/>
                    </a:moveTo>
                    <a:lnTo>
                      <a:pt x="4" y="0"/>
                    </a:lnTo>
                    <a:lnTo>
                      <a:pt x="4" y="4"/>
                    </a:lnTo>
                    <a:lnTo>
                      <a:pt x="4" y="6"/>
                    </a:lnTo>
                    <a:lnTo>
                      <a:pt x="3" y="6"/>
                    </a:lnTo>
                    <a:lnTo>
                      <a:pt x="3" y="6"/>
                    </a:lnTo>
                    <a:lnTo>
                      <a:pt x="0" y="1"/>
                    </a:lnTo>
                    <a:lnTo>
                      <a:pt x="0" y="1"/>
                    </a:lnTo>
                    <a:lnTo>
                      <a:pt x="3"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ïslidè">
                <a:extLst>
                  <a:ext uri="{FF2B5EF4-FFF2-40B4-BE49-F238E27FC236}">
                    <a16:creationId xmlns="" xmlns:a16="http://schemas.microsoft.com/office/drawing/2014/main" id="{A8D3E280-C3A7-4A5F-AE96-A547632C4ACF}"/>
                  </a:ext>
                </a:extLst>
              </p:cNvPr>
              <p:cNvSpPr/>
              <p:nvPr/>
            </p:nvSpPr>
            <p:spPr bwMode="auto">
              <a:xfrm>
                <a:off x="4123924" y="4476484"/>
                <a:ext cx="18433" cy="24574"/>
              </a:xfrm>
              <a:custGeom>
                <a:avLst/>
                <a:gdLst>
                  <a:gd name="T0" fmla="*/ 8 w 8"/>
                  <a:gd name="T1" fmla="*/ 0 h 7"/>
                  <a:gd name="T2" fmla="*/ 8 w 8"/>
                  <a:gd name="T3" fmla="*/ 0 h 7"/>
                  <a:gd name="T4" fmla="*/ 8 w 8"/>
                  <a:gd name="T5" fmla="*/ 2 h 7"/>
                  <a:gd name="T6" fmla="*/ 6 w 8"/>
                  <a:gd name="T7" fmla="*/ 3 h 7"/>
                  <a:gd name="T8" fmla="*/ 0 w 8"/>
                  <a:gd name="T9" fmla="*/ 7 h 7"/>
                  <a:gd name="T10" fmla="*/ 0 w 8"/>
                  <a:gd name="T11" fmla="*/ 7 h 7"/>
                  <a:gd name="T12" fmla="*/ 0 w 8"/>
                  <a:gd name="T13" fmla="*/ 4 h 7"/>
                  <a:gd name="T14" fmla="*/ 2 w 8"/>
                  <a:gd name="T15" fmla="*/ 3 h 7"/>
                  <a:gd name="T16" fmla="*/ 8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0"/>
                    </a:moveTo>
                    <a:lnTo>
                      <a:pt x="8" y="0"/>
                    </a:lnTo>
                    <a:lnTo>
                      <a:pt x="8" y="2"/>
                    </a:lnTo>
                    <a:lnTo>
                      <a:pt x="6" y="3"/>
                    </a:lnTo>
                    <a:lnTo>
                      <a:pt x="0" y="7"/>
                    </a:lnTo>
                    <a:lnTo>
                      <a:pt x="0" y="7"/>
                    </a:lnTo>
                    <a:lnTo>
                      <a:pt x="0" y="4"/>
                    </a:lnTo>
                    <a:lnTo>
                      <a:pt x="2" y="3"/>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íşlïḍè">
                <a:extLst>
                  <a:ext uri="{FF2B5EF4-FFF2-40B4-BE49-F238E27FC236}">
                    <a16:creationId xmlns="" xmlns:a16="http://schemas.microsoft.com/office/drawing/2014/main" id="{B74FDC99-BC1E-4D09-A7B3-617DF836222C}"/>
                  </a:ext>
                </a:extLst>
              </p:cNvPr>
              <p:cNvSpPr/>
              <p:nvPr/>
            </p:nvSpPr>
            <p:spPr bwMode="auto">
              <a:xfrm>
                <a:off x="4123924" y="4476484"/>
                <a:ext cx="18433" cy="24574"/>
              </a:xfrm>
              <a:custGeom>
                <a:avLst/>
                <a:gdLst>
                  <a:gd name="T0" fmla="*/ 8 w 8"/>
                  <a:gd name="T1" fmla="*/ 0 h 7"/>
                  <a:gd name="T2" fmla="*/ 8 w 8"/>
                  <a:gd name="T3" fmla="*/ 0 h 7"/>
                  <a:gd name="T4" fmla="*/ 8 w 8"/>
                  <a:gd name="T5" fmla="*/ 2 h 7"/>
                  <a:gd name="T6" fmla="*/ 6 w 8"/>
                  <a:gd name="T7" fmla="*/ 3 h 7"/>
                  <a:gd name="T8" fmla="*/ 0 w 8"/>
                  <a:gd name="T9" fmla="*/ 7 h 7"/>
                  <a:gd name="T10" fmla="*/ 0 w 8"/>
                  <a:gd name="T11" fmla="*/ 7 h 7"/>
                  <a:gd name="T12" fmla="*/ 0 w 8"/>
                  <a:gd name="T13" fmla="*/ 4 h 7"/>
                  <a:gd name="T14" fmla="*/ 2 w 8"/>
                  <a:gd name="T15" fmla="*/ 3 h 7"/>
                  <a:gd name="T16" fmla="*/ 8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0"/>
                    </a:moveTo>
                    <a:lnTo>
                      <a:pt x="8" y="0"/>
                    </a:lnTo>
                    <a:lnTo>
                      <a:pt x="8" y="2"/>
                    </a:lnTo>
                    <a:lnTo>
                      <a:pt x="6" y="3"/>
                    </a:lnTo>
                    <a:lnTo>
                      <a:pt x="0" y="7"/>
                    </a:lnTo>
                    <a:lnTo>
                      <a:pt x="0" y="7"/>
                    </a:lnTo>
                    <a:lnTo>
                      <a:pt x="0" y="4"/>
                    </a:lnTo>
                    <a:lnTo>
                      <a:pt x="2" y="3"/>
                    </a:lnTo>
                    <a:lnTo>
                      <a:pt x="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ïṥḷídè">
                <a:extLst>
                  <a:ext uri="{FF2B5EF4-FFF2-40B4-BE49-F238E27FC236}">
                    <a16:creationId xmlns="" xmlns:a16="http://schemas.microsoft.com/office/drawing/2014/main" id="{4F4C7DBF-95A9-4E3A-AD55-280BE078419E}"/>
                  </a:ext>
                </a:extLst>
              </p:cNvPr>
              <p:cNvSpPr/>
              <p:nvPr/>
            </p:nvSpPr>
            <p:spPr bwMode="auto">
              <a:xfrm>
                <a:off x="3614013" y="3579529"/>
                <a:ext cx="6145" cy="12287"/>
              </a:xfrm>
              <a:custGeom>
                <a:avLst/>
                <a:gdLst>
                  <a:gd name="T0" fmla="*/ 3 w 3"/>
                  <a:gd name="T1" fmla="*/ 4 h 4"/>
                  <a:gd name="T2" fmla="*/ 3 w 3"/>
                  <a:gd name="T3" fmla="*/ 4 h 4"/>
                  <a:gd name="T4" fmla="*/ 0 w 3"/>
                  <a:gd name="T5" fmla="*/ 1 h 4"/>
                  <a:gd name="T6" fmla="*/ 0 w 3"/>
                  <a:gd name="T7" fmla="*/ 1 h 4"/>
                  <a:gd name="T8" fmla="*/ 0 w 3"/>
                  <a:gd name="T9" fmla="*/ 0 h 4"/>
                  <a:gd name="T10" fmla="*/ 0 w 3"/>
                  <a:gd name="T11" fmla="*/ 0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3" y="4"/>
                    </a:lnTo>
                    <a:lnTo>
                      <a:pt x="0" y="1"/>
                    </a:lnTo>
                    <a:lnTo>
                      <a:pt x="0" y="1"/>
                    </a:lnTo>
                    <a:lnTo>
                      <a:pt x="0" y="0"/>
                    </a:lnTo>
                    <a:lnTo>
                      <a:pt x="0" y="0"/>
                    </a:ln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isľîdé">
                <a:extLst>
                  <a:ext uri="{FF2B5EF4-FFF2-40B4-BE49-F238E27FC236}">
                    <a16:creationId xmlns="" xmlns:a16="http://schemas.microsoft.com/office/drawing/2014/main" id="{D0A717AC-46DF-4112-A020-018260B222F6}"/>
                  </a:ext>
                </a:extLst>
              </p:cNvPr>
              <p:cNvSpPr/>
              <p:nvPr/>
            </p:nvSpPr>
            <p:spPr bwMode="auto">
              <a:xfrm>
                <a:off x="3614013" y="3579529"/>
                <a:ext cx="6145" cy="12287"/>
              </a:xfrm>
              <a:custGeom>
                <a:avLst/>
                <a:gdLst>
                  <a:gd name="T0" fmla="*/ 3 w 3"/>
                  <a:gd name="T1" fmla="*/ 4 h 4"/>
                  <a:gd name="T2" fmla="*/ 3 w 3"/>
                  <a:gd name="T3" fmla="*/ 4 h 4"/>
                  <a:gd name="T4" fmla="*/ 0 w 3"/>
                  <a:gd name="T5" fmla="*/ 1 h 4"/>
                  <a:gd name="T6" fmla="*/ 0 w 3"/>
                  <a:gd name="T7" fmla="*/ 1 h 4"/>
                  <a:gd name="T8" fmla="*/ 0 w 3"/>
                  <a:gd name="T9" fmla="*/ 0 h 4"/>
                  <a:gd name="T10" fmla="*/ 0 w 3"/>
                  <a:gd name="T11" fmla="*/ 0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3" y="4"/>
                    </a:lnTo>
                    <a:lnTo>
                      <a:pt x="0" y="1"/>
                    </a:lnTo>
                    <a:lnTo>
                      <a:pt x="0" y="1"/>
                    </a:lnTo>
                    <a:lnTo>
                      <a:pt x="0" y="0"/>
                    </a:lnTo>
                    <a:lnTo>
                      <a:pt x="0" y="0"/>
                    </a:lnTo>
                    <a:lnTo>
                      <a:pt x="3"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îṥ1îďê">
                <a:extLst>
                  <a:ext uri="{FF2B5EF4-FFF2-40B4-BE49-F238E27FC236}">
                    <a16:creationId xmlns="" xmlns:a16="http://schemas.microsoft.com/office/drawing/2014/main" id="{4C25A9E3-FD78-4F46-97CA-23042ECAD480}"/>
                  </a:ext>
                </a:extLst>
              </p:cNvPr>
              <p:cNvSpPr/>
              <p:nvPr/>
            </p:nvSpPr>
            <p:spPr bwMode="auto">
              <a:xfrm>
                <a:off x="4062490" y="4439622"/>
                <a:ext cx="0" cy="30716"/>
              </a:xfrm>
              <a:custGeom>
                <a:avLst/>
                <a:gdLst>
                  <a:gd name="T0" fmla="*/ 1 w 1"/>
                  <a:gd name="T1" fmla="*/ 0 h 10"/>
                  <a:gd name="T2" fmla="*/ 1 w 1"/>
                  <a:gd name="T3" fmla="*/ 0 h 10"/>
                  <a:gd name="T4" fmla="*/ 1 w 1"/>
                  <a:gd name="T5" fmla="*/ 5 h 10"/>
                  <a:gd name="T6" fmla="*/ 1 w 1"/>
                  <a:gd name="T7" fmla="*/ 8 h 10"/>
                  <a:gd name="T8" fmla="*/ 0 w 1"/>
                  <a:gd name="T9" fmla="*/ 10 h 10"/>
                  <a:gd name="T10" fmla="*/ 0 w 1"/>
                  <a:gd name="T11" fmla="*/ 10 h 10"/>
                  <a:gd name="T12" fmla="*/ 0 w 1"/>
                  <a:gd name="T13" fmla="*/ 4 h 10"/>
                  <a:gd name="T14" fmla="*/ 0 w 1"/>
                  <a:gd name="T15" fmla="*/ 3 h 10"/>
                  <a:gd name="T16" fmla="*/ 1 w 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0">
                    <a:moveTo>
                      <a:pt x="1" y="0"/>
                    </a:moveTo>
                    <a:lnTo>
                      <a:pt x="1" y="0"/>
                    </a:lnTo>
                    <a:lnTo>
                      <a:pt x="1" y="5"/>
                    </a:lnTo>
                    <a:lnTo>
                      <a:pt x="1" y="8"/>
                    </a:lnTo>
                    <a:lnTo>
                      <a:pt x="0" y="10"/>
                    </a:lnTo>
                    <a:lnTo>
                      <a:pt x="0" y="10"/>
                    </a:lnTo>
                    <a:lnTo>
                      <a:pt x="0" y="4"/>
                    </a:lnTo>
                    <a:lnTo>
                      <a:pt x="0" y="3"/>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íS1íḍè">
                <a:extLst>
                  <a:ext uri="{FF2B5EF4-FFF2-40B4-BE49-F238E27FC236}">
                    <a16:creationId xmlns="" xmlns:a16="http://schemas.microsoft.com/office/drawing/2014/main" id="{6B997233-E814-40E4-A612-87699F1541D4}"/>
                  </a:ext>
                </a:extLst>
              </p:cNvPr>
              <p:cNvSpPr/>
              <p:nvPr/>
            </p:nvSpPr>
            <p:spPr bwMode="auto">
              <a:xfrm>
                <a:off x="4062490" y="4439622"/>
                <a:ext cx="0" cy="30716"/>
              </a:xfrm>
              <a:custGeom>
                <a:avLst/>
                <a:gdLst>
                  <a:gd name="T0" fmla="*/ 1 w 1"/>
                  <a:gd name="T1" fmla="*/ 0 h 10"/>
                  <a:gd name="T2" fmla="*/ 1 w 1"/>
                  <a:gd name="T3" fmla="*/ 0 h 10"/>
                  <a:gd name="T4" fmla="*/ 1 w 1"/>
                  <a:gd name="T5" fmla="*/ 5 h 10"/>
                  <a:gd name="T6" fmla="*/ 1 w 1"/>
                  <a:gd name="T7" fmla="*/ 8 h 10"/>
                  <a:gd name="T8" fmla="*/ 0 w 1"/>
                  <a:gd name="T9" fmla="*/ 10 h 10"/>
                  <a:gd name="T10" fmla="*/ 0 w 1"/>
                  <a:gd name="T11" fmla="*/ 10 h 10"/>
                  <a:gd name="T12" fmla="*/ 0 w 1"/>
                  <a:gd name="T13" fmla="*/ 4 h 10"/>
                  <a:gd name="T14" fmla="*/ 0 w 1"/>
                  <a:gd name="T15" fmla="*/ 3 h 10"/>
                  <a:gd name="T16" fmla="*/ 1 w 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0">
                    <a:moveTo>
                      <a:pt x="1" y="0"/>
                    </a:moveTo>
                    <a:lnTo>
                      <a:pt x="1" y="0"/>
                    </a:lnTo>
                    <a:lnTo>
                      <a:pt x="1" y="5"/>
                    </a:lnTo>
                    <a:lnTo>
                      <a:pt x="1" y="8"/>
                    </a:lnTo>
                    <a:lnTo>
                      <a:pt x="0" y="10"/>
                    </a:lnTo>
                    <a:lnTo>
                      <a:pt x="0" y="10"/>
                    </a:lnTo>
                    <a:lnTo>
                      <a:pt x="0" y="4"/>
                    </a:lnTo>
                    <a:lnTo>
                      <a:pt x="0" y="3"/>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íṣľîḓè">
                <a:extLst>
                  <a:ext uri="{FF2B5EF4-FFF2-40B4-BE49-F238E27FC236}">
                    <a16:creationId xmlns="" xmlns:a16="http://schemas.microsoft.com/office/drawing/2014/main" id="{ECC7FEFA-7F57-40D1-92FB-021A2647344E}"/>
                  </a:ext>
                </a:extLst>
              </p:cNvPr>
              <p:cNvSpPr/>
              <p:nvPr/>
            </p:nvSpPr>
            <p:spPr bwMode="auto">
              <a:xfrm>
                <a:off x="4031773" y="4488771"/>
                <a:ext cx="18433" cy="24574"/>
              </a:xfrm>
              <a:custGeom>
                <a:avLst/>
                <a:gdLst>
                  <a:gd name="T0" fmla="*/ 4 w 4"/>
                  <a:gd name="T1" fmla="*/ 0 h 8"/>
                  <a:gd name="T2" fmla="*/ 4 w 4"/>
                  <a:gd name="T3" fmla="*/ 0 h 8"/>
                  <a:gd name="T4" fmla="*/ 4 w 4"/>
                  <a:gd name="T5" fmla="*/ 3 h 8"/>
                  <a:gd name="T6" fmla="*/ 3 w 4"/>
                  <a:gd name="T7" fmla="*/ 3 h 8"/>
                  <a:gd name="T8" fmla="*/ 3 w 4"/>
                  <a:gd name="T9" fmla="*/ 5 h 8"/>
                  <a:gd name="T10" fmla="*/ 3 w 4"/>
                  <a:gd name="T11" fmla="*/ 8 h 8"/>
                  <a:gd name="T12" fmla="*/ 3 w 4"/>
                  <a:gd name="T13" fmla="*/ 8 h 8"/>
                  <a:gd name="T14" fmla="*/ 1 w 4"/>
                  <a:gd name="T15" fmla="*/ 8 h 8"/>
                  <a:gd name="T16" fmla="*/ 1 w 4"/>
                  <a:gd name="T17" fmla="*/ 6 h 8"/>
                  <a:gd name="T18" fmla="*/ 1 w 4"/>
                  <a:gd name="T19" fmla="*/ 6 h 8"/>
                  <a:gd name="T20" fmla="*/ 0 w 4"/>
                  <a:gd name="T21" fmla="*/ 5 h 8"/>
                  <a:gd name="T22" fmla="*/ 0 w 4"/>
                  <a:gd name="T23" fmla="*/ 5 h 8"/>
                  <a:gd name="T24" fmla="*/ 0 w 4"/>
                  <a:gd name="T25" fmla="*/ 5 h 8"/>
                  <a:gd name="T26" fmla="*/ 0 w 4"/>
                  <a:gd name="T27" fmla="*/ 3 h 8"/>
                  <a:gd name="T28" fmla="*/ 0 w 4"/>
                  <a:gd name="T29" fmla="*/ 0 h 8"/>
                  <a:gd name="T30" fmla="*/ 1 w 4"/>
                  <a:gd name="T31" fmla="*/ 0 h 8"/>
                  <a:gd name="T32" fmla="*/ 4 w 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8">
                    <a:moveTo>
                      <a:pt x="4" y="0"/>
                    </a:moveTo>
                    <a:lnTo>
                      <a:pt x="4" y="0"/>
                    </a:lnTo>
                    <a:lnTo>
                      <a:pt x="4" y="3"/>
                    </a:lnTo>
                    <a:lnTo>
                      <a:pt x="3" y="3"/>
                    </a:lnTo>
                    <a:lnTo>
                      <a:pt x="3" y="5"/>
                    </a:lnTo>
                    <a:lnTo>
                      <a:pt x="3" y="8"/>
                    </a:lnTo>
                    <a:lnTo>
                      <a:pt x="3" y="8"/>
                    </a:lnTo>
                    <a:lnTo>
                      <a:pt x="1" y="8"/>
                    </a:lnTo>
                    <a:lnTo>
                      <a:pt x="1" y="6"/>
                    </a:lnTo>
                    <a:lnTo>
                      <a:pt x="1" y="6"/>
                    </a:lnTo>
                    <a:lnTo>
                      <a:pt x="0" y="5"/>
                    </a:lnTo>
                    <a:lnTo>
                      <a:pt x="0" y="5"/>
                    </a:lnTo>
                    <a:lnTo>
                      <a:pt x="0" y="5"/>
                    </a:lnTo>
                    <a:lnTo>
                      <a:pt x="0" y="3"/>
                    </a:lnTo>
                    <a:lnTo>
                      <a:pt x="0" y="0"/>
                    </a:lnTo>
                    <a:lnTo>
                      <a:pt x="1"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iŝḻîḓê">
                <a:extLst>
                  <a:ext uri="{FF2B5EF4-FFF2-40B4-BE49-F238E27FC236}">
                    <a16:creationId xmlns="" xmlns:a16="http://schemas.microsoft.com/office/drawing/2014/main" id="{2A4F319C-0228-49F3-A03B-FA64C897588C}"/>
                  </a:ext>
                </a:extLst>
              </p:cNvPr>
              <p:cNvSpPr/>
              <p:nvPr/>
            </p:nvSpPr>
            <p:spPr bwMode="auto">
              <a:xfrm>
                <a:off x="4031773" y="4488771"/>
                <a:ext cx="18433" cy="24574"/>
              </a:xfrm>
              <a:custGeom>
                <a:avLst/>
                <a:gdLst>
                  <a:gd name="T0" fmla="*/ 4 w 4"/>
                  <a:gd name="T1" fmla="*/ 0 h 8"/>
                  <a:gd name="T2" fmla="*/ 4 w 4"/>
                  <a:gd name="T3" fmla="*/ 0 h 8"/>
                  <a:gd name="T4" fmla="*/ 4 w 4"/>
                  <a:gd name="T5" fmla="*/ 3 h 8"/>
                  <a:gd name="T6" fmla="*/ 3 w 4"/>
                  <a:gd name="T7" fmla="*/ 3 h 8"/>
                  <a:gd name="T8" fmla="*/ 3 w 4"/>
                  <a:gd name="T9" fmla="*/ 5 h 8"/>
                  <a:gd name="T10" fmla="*/ 3 w 4"/>
                  <a:gd name="T11" fmla="*/ 8 h 8"/>
                  <a:gd name="T12" fmla="*/ 3 w 4"/>
                  <a:gd name="T13" fmla="*/ 8 h 8"/>
                  <a:gd name="T14" fmla="*/ 1 w 4"/>
                  <a:gd name="T15" fmla="*/ 8 h 8"/>
                  <a:gd name="T16" fmla="*/ 1 w 4"/>
                  <a:gd name="T17" fmla="*/ 6 h 8"/>
                  <a:gd name="T18" fmla="*/ 1 w 4"/>
                  <a:gd name="T19" fmla="*/ 6 h 8"/>
                  <a:gd name="T20" fmla="*/ 0 w 4"/>
                  <a:gd name="T21" fmla="*/ 5 h 8"/>
                  <a:gd name="T22" fmla="*/ 0 w 4"/>
                  <a:gd name="T23" fmla="*/ 5 h 8"/>
                  <a:gd name="T24" fmla="*/ 0 w 4"/>
                  <a:gd name="T25" fmla="*/ 5 h 8"/>
                  <a:gd name="T26" fmla="*/ 0 w 4"/>
                  <a:gd name="T27" fmla="*/ 3 h 8"/>
                  <a:gd name="T28" fmla="*/ 0 w 4"/>
                  <a:gd name="T29" fmla="*/ 0 h 8"/>
                  <a:gd name="T30" fmla="*/ 1 w 4"/>
                  <a:gd name="T31" fmla="*/ 0 h 8"/>
                  <a:gd name="T32" fmla="*/ 4 w 4"/>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8">
                    <a:moveTo>
                      <a:pt x="4" y="0"/>
                    </a:moveTo>
                    <a:lnTo>
                      <a:pt x="4" y="0"/>
                    </a:lnTo>
                    <a:lnTo>
                      <a:pt x="4" y="3"/>
                    </a:lnTo>
                    <a:lnTo>
                      <a:pt x="3" y="3"/>
                    </a:lnTo>
                    <a:lnTo>
                      <a:pt x="3" y="5"/>
                    </a:lnTo>
                    <a:lnTo>
                      <a:pt x="3" y="8"/>
                    </a:lnTo>
                    <a:lnTo>
                      <a:pt x="3" y="8"/>
                    </a:lnTo>
                    <a:lnTo>
                      <a:pt x="1" y="8"/>
                    </a:lnTo>
                    <a:lnTo>
                      <a:pt x="1" y="6"/>
                    </a:lnTo>
                    <a:lnTo>
                      <a:pt x="1" y="6"/>
                    </a:lnTo>
                    <a:lnTo>
                      <a:pt x="0" y="5"/>
                    </a:lnTo>
                    <a:lnTo>
                      <a:pt x="0" y="5"/>
                    </a:lnTo>
                    <a:lnTo>
                      <a:pt x="0" y="5"/>
                    </a:lnTo>
                    <a:lnTo>
                      <a:pt x="0" y="3"/>
                    </a:lnTo>
                    <a:lnTo>
                      <a:pt x="0" y="0"/>
                    </a:lnTo>
                    <a:lnTo>
                      <a:pt x="1"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ïšḻiḓé">
                <a:extLst>
                  <a:ext uri="{FF2B5EF4-FFF2-40B4-BE49-F238E27FC236}">
                    <a16:creationId xmlns="" xmlns:a16="http://schemas.microsoft.com/office/drawing/2014/main" id="{DC7343F5-2763-4B4D-BCC8-93FEB9019A95}"/>
                  </a:ext>
                </a:extLst>
              </p:cNvPr>
              <p:cNvSpPr/>
              <p:nvPr/>
            </p:nvSpPr>
            <p:spPr bwMode="auto">
              <a:xfrm>
                <a:off x="3601726" y="3591817"/>
                <a:ext cx="6145" cy="12287"/>
              </a:xfrm>
              <a:custGeom>
                <a:avLst/>
                <a:gdLst>
                  <a:gd name="T0" fmla="*/ 0 w 3"/>
                  <a:gd name="T1" fmla="*/ 0 h 4"/>
                  <a:gd name="T2" fmla="*/ 0 w 3"/>
                  <a:gd name="T3" fmla="*/ 0 h 4"/>
                  <a:gd name="T4" fmla="*/ 3 w 3"/>
                  <a:gd name="T5" fmla="*/ 4 h 4"/>
                  <a:gd name="T6" fmla="*/ 3 w 3"/>
                  <a:gd name="T7" fmla="*/ 4 h 4"/>
                  <a:gd name="T8" fmla="*/ 1 w 3"/>
                  <a:gd name="T9" fmla="*/ 3 h 4"/>
                  <a:gd name="T10" fmla="*/ 1 w 3"/>
                  <a:gd name="T11" fmla="*/ 4 h 4"/>
                  <a:gd name="T12" fmla="*/ 1 w 3"/>
                  <a:gd name="T13" fmla="*/ 3 h 4"/>
                  <a:gd name="T14" fmla="*/ 1 w 3"/>
                  <a:gd name="T15" fmla="*/ 3 h 4"/>
                  <a:gd name="T16" fmla="*/ 0 w 3"/>
                  <a:gd name="T17" fmla="*/ 0 h 4"/>
                  <a:gd name="T18" fmla="*/ 0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0"/>
                    </a:moveTo>
                    <a:lnTo>
                      <a:pt x="0" y="0"/>
                    </a:lnTo>
                    <a:lnTo>
                      <a:pt x="3" y="4"/>
                    </a:lnTo>
                    <a:lnTo>
                      <a:pt x="3" y="4"/>
                    </a:lnTo>
                    <a:lnTo>
                      <a:pt x="1" y="3"/>
                    </a:lnTo>
                    <a:lnTo>
                      <a:pt x="1" y="4"/>
                    </a:lnTo>
                    <a:lnTo>
                      <a:pt x="1" y="3"/>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i$ḻîḍè">
                <a:extLst>
                  <a:ext uri="{FF2B5EF4-FFF2-40B4-BE49-F238E27FC236}">
                    <a16:creationId xmlns="" xmlns:a16="http://schemas.microsoft.com/office/drawing/2014/main" id="{7C01984C-D48C-4F49-A242-81E2820D72DF}"/>
                  </a:ext>
                </a:extLst>
              </p:cNvPr>
              <p:cNvSpPr/>
              <p:nvPr/>
            </p:nvSpPr>
            <p:spPr bwMode="auto">
              <a:xfrm>
                <a:off x="3601726" y="3591817"/>
                <a:ext cx="6145" cy="12287"/>
              </a:xfrm>
              <a:custGeom>
                <a:avLst/>
                <a:gdLst>
                  <a:gd name="T0" fmla="*/ 0 w 3"/>
                  <a:gd name="T1" fmla="*/ 0 h 4"/>
                  <a:gd name="T2" fmla="*/ 0 w 3"/>
                  <a:gd name="T3" fmla="*/ 0 h 4"/>
                  <a:gd name="T4" fmla="*/ 3 w 3"/>
                  <a:gd name="T5" fmla="*/ 4 h 4"/>
                  <a:gd name="T6" fmla="*/ 3 w 3"/>
                  <a:gd name="T7" fmla="*/ 4 h 4"/>
                  <a:gd name="T8" fmla="*/ 1 w 3"/>
                  <a:gd name="T9" fmla="*/ 3 h 4"/>
                  <a:gd name="T10" fmla="*/ 1 w 3"/>
                  <a:gd name="T11" fmla="*/ 4 h 4"/>
                  <a:gd name="T12" fmla="*/ 1 w 3"/>
                  <a:gd name="T13" fmla="*/ 3 h 4"/>
                  <a:gd name="T14" fmla="*/ 1 w 3"/>
                  <a:gd name="T15" fmla="*/ 3 h 4"/>
                  <a:gd name="T16" fmla="*/ 0 w 3"/>
                  <a:gd name="T17" fmla="*/ 0 h 4"/>
                  <a:gd name="T18" fmla="*/ 0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0"/>
                    </a:moveTo>
                    <a:lnTo>
                      <a:pt x="0" y="0"/>
                    </a:lnTo>
                    <a:lnTo>
                      <a:pt x="3" y="4"/>
                    </a:lnTo>
                    <a:lnTo>
                      <a:pt x="3" y="4"/>
                    </a:lnTo>
                    <a:lnTo>
                      <a:pt x="1" y="3"/>
                    </a:lnTo>
                    <a:lnTo>
                      <a:pt x="1" y="4"/>
                    </a:lnTo>
                    <a:lnTo>
                      <a:pt x="1" y="3"/>
                    </a:lnTo>
                    <a:lnTo>
                      <a:pt x="1" y="3"/>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íŝ1iḓè">
                <a:extLst>
                  <a:ext uri="{FF2B5EF4-FFF2-40B4-BE49-F238E27FC236}">
                    <a16:creationId xmlns="" xmlns:a16="http://schemas.microsoft.com/office/drawing/2014/main" id="{C79C6629-FAE1-485F-910A-AEB18EA89448}"/>
                  </a:ext>
                </a:extLst>
              </p:cNvPr>
              <p:cNvSpPr/>
              <p:nvPr/>
            </p:nvSpPr>
            <p:spPr bwMode="auto">
              <a:xfrm>
                <a:off x="3540291" y="3432083"/>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íś1ídé">
                <a:extLst>
                  <a:ext uri="{FF2B5EF4-FFF2-40B4-BE49-F238E27FC236}">
                    <a16:creationId xmlns="" xmlns:a16="http://schemas.microsoft.com/office/drawing/2014/main" id="{89900A27-B4CF-4985-88BA-479EBE2B2DEF}"/>
                  </a:ext>
                </a:extLst>
              </p:cNvPr>
              <p:cNvSpPr/>
              <p:nvPr/>
            </p:nvSpPr>
            <p:spPr bwMode="auto">
              <a:xfrm>
                <a:off x="3540291" y="3432083"/>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ïṥliḑè">
                <a:extLst>
                  <a:ext uri="{FF2B5EF4-FFF2-40B4-BE49-F238E27FC236}">
                    <a16:creationId xmlns="" xmlns:a16="http://schemas.microsoft.com/office/drawing/2014/main" id="{9A1CABB1-0FEC-47CD-908B-F11FEFC8CCFA}"/>
                  </a:ext>
                </a:extLst>
              </p:cNvPr>
              <p:cNvSpPr/>
              <p:nvPr/>
            </p:nvSpPr>
            <p:spPr bwMode="auto">
              <a:xfrm>
                <a:off x="3915043" y="4562493"/>
                <a:ext cx="30720" cy="18429"/>
              </a:xfrm>
              <a:custGeom>
                <a:avLst/>
                <a:gdLst>
                  <a:gd name="T0" fmla="*/ 10 w 10"/>
                  <a:gd name="T1" fmla="*/ 0 h 6"/>
                  <a:gd name="T2" fmla="*/ 10 w 10"/>
                  <a:gd name="T3" fmla="*/ 0 h 6"/>
                  <a:gd name="T4" fmla="*/ 10 w 10"/>
                  <a:gd name="T5" fmla="*/ 2 h 6"/>
                  <a:gd name="T6" fmla="*/ 10 w 10"/>
                  <a:gd name="T7" fmla="*/ 3 h 6"/>
                  <a:gd name="T8" fmla="*/ 10 w 10"/>
                  <a:gd name="T9" fmla="*/ 3 h 6"/>
                  <a:gd name="T10" fmla="*/ 9 w 10"/>
                  <a:gd name="T11" fmla="*/ 5 h 6"/>
                  <a:gd name="T12" fmla="*/ 9 w 10"/>
                  <a:gd name="T13" fmla="*/ 5 h 6"/>
                  <a:gd name="T14" fmla="*/ 7 w 10"/>
                  <a:gd name="T15" fmla="*/ 5 h 6"/>
                  <a:gd name="T16" fmla="*/ 7 w 10"/>
                  <a:gd name="T17" fmla="*/ 5 h 6"/>
                  <a:gd name="T18" fmla="*/ 7 w 10"/>
                  <a:gd name="T19" fmla="*/ 5 h 6"/>
                  <a:gd name="T20" fmla="*/ 7 w 10"/>
                  <a:gd name="T21" fmla="*/ 5 h 6"/>
                  <a:gd name="T22" fmla="*/ 7 w 10"/>
                  <a:gd name="T23" fmla="*/ 5 h 6"/>
                  <a:gd name="T24" fmla="*/ 7 w 10"/>
                  <a:gd name="T25" fmla="*/ 5 h 6"/>
                  <a:gd name="T26" fmla="*/ 7 w 10"/>
                  <a:gd name="T27" fmla="*/ 5 h 6"/>
                  <a:gd name="T28" fmla="*/ 7 w 10"/>
                  <a:gd name="T29" fmla="*/ 5 h 6"/>
                  <a:gd name="T30" fmla="*/ 7 w 10"/>
                  <a:gd name="T31" fmla="*/ 5 h 6"/>
                  <a:gd name="T32" fmla="*/ 7 w 10"/>
                  <a:gd name="T33" fmla="*/ 5 h 6"/>
                  <a:gd name="T34" fmla="*/ 7 w 10"/>
                  <a:gd name="T35" fmla="*/ 5 h 6"/>
                  <a:gd name="T36" fmla="*/ 3 w 10"/>
                  <a:gd name="T37" fmla="*/ 6 h 6"/>
                  <a:gd name="T38" fmla="*/ 0 w 10"/>
                  <a:gd name="T39" fmla="*/ 5 h 6"/>
                  <a:gd name="T40" fmla="*/ 0 w 10"/>
                  <a:gd name="T41" fmla="*/ 5 h 6"/>
                  <a:gd name="T42" fmla="*/ 3 w 10"/>
                  <a:gd name="T43" fmla="*/ 5 h 6"/>
                  <a:gd name="T44" fmla="*/ 6 w 10"/>
                  <a:gd name="T45" fmla="*/ 3 h 6"/>
                  <a:gd name="T46" fmla="*/ 6 w 10"/>
                  <a:gd name="T47" fmla="*/ 3 h 6"/>
                  <a:gd name="T48" fmla="*/ 7 w 10"/>
                  <a:gd name="T49" fmla="*/ 3 h 6"/>
                  <a:gd name="T50" fmla="*/ 7 w 10"/>
                  <a:gd name="T51" fmla="*/ 3 h 6"/>
                  <a:gd name="T52" fmla="*/ 7 w 10"/>
                  <a:gd name="T53" fmla="*/ 3 h 6"/>
                  <a:gd name="T54" fmla="*/ 7 w 10"/>
                  <a:gd name="T55" fmla="*/ 3 h 6"/>
                  <a:gd name="T56" fmla="*/ 7 w 10"/>
                  <a:gd name="T57" fmla="*/ 3 h 6"/>
                  <a:gd name="T58" fmla="*/ 6 w 10"/>
                  <a:gd name="T59" fmla="*/ 3 h 6"/>
                  <a:gd name="T60" fmla="*/ 6 w 10"/>
                  <a:gd name="T61" fmla="*/ 3 h 6"/>
                  <a:gd name="T62" fmla="*/ 6 w 10"/>
                  <a:gd name="T63" fmla="*/ 3 h 6"/>
                  <a:gd name="T64" fmla="*/ 7 w 10"/>
                  <a:gd name="T65" fmla="*/ 3 h 6"/>
                  <a:gd name="T66" fmla="*/ 7 w 10"/>
                  <a:gd name="T67" fmla="*/ 3 h 6"/>
                  <a:gd name="T68" fmla="*/ 9 w 10"/>
                  <a:gd name="T69" fmla="*/ 2 h 6"/>
                  <a:gd name="T70" fmla="*/ 9 w 10"/>
                  <a:gd name="T71" fmla="*/ 2 h 6"/>
                  <a:gd name="T72" fmla="*/ 10 w 10"/>
                  <a:gd name="T7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6">
                    <a:moveTo>
                      <a:pt x="10" y="0"/>
                    </a:moveTo>
                    <a:lnTo>
                      <a:pt x="10" y="0"/>
                    </a:lnTo>
                    <a:lnTo>
                      <a:pt x="10" y="2"/>
                    </a:lnTo>
                    <a:lnTo>
                      <a:pt x="10" y="3"/>
                    </a:lnTo>
                    <a:lnTo>
                      <a:pt x="10" y="3"/>
                    </a:lnTo>
                    <a:lnTo>
                      <a:pt x="9" y="5"/>
                    </a:lnTo>
                    <a:lnTo>
                      <a:pt x="9" y="5"/>
                    </a:lnTo>
                    <a:lnTo>
                      <a:pt x="7" y="5"/>
                    </a:lnTo>
                    <a:lnTo>
                      <a:pt x="7" y="5"/>
                    </a:lnTo>
                    <a:lnTo>
                      <a:pt x="7" y="5"/>
                    </a:lnTo>
                    <a:lnTo>
                      <a:pt x="7" y="5"/>
                    </a:lnTo>
                    <a:lnTo>
                      <a:pt x="7" y="5"/>
                    </a:lnTo>
                    <a:lnTo>
                      <a:pt x="7" y="5"/>
                    </a:lnTo>
                    <a:lnTo>
                      <a:pt x="7" y="5"/>
                    </a:lnTo>
                    <a:lnTo>
                      <a:pt x="7" y="5"/>
                    </a:lnTo>
                    <a:lnTo>
                      <a:pt x="7" y="5"/>
                    </a:lnTo>
                    <a:lnTo>
                      <a:pt x="7" y="5"/>
                    </a:lnTo>
                    <a:lnTo>
                      <a:pt x="7" y="5"/>
                    </a:lnTo>
                    <a:lnTo>
                      <a:pt x="3" y="6"/>
                    </a:lnTo>
                    <a:lnTo>
                      <a:pt x="0" y="5"/>
                    </a:lnTo>
                    <a:lnTo>
                      <a:pt x="0" y="5"/>
                    </a:lnTo>
                    <a:lnTo>
                      <a:pt x="3" y="5"/>
                    </a:lnTo>
                    <a:lnTo>
                      <a:pt x="6" y="3"/>
                    </a:lnTo>
                    <a:lnTo>
                      <a:pt x="6" y="3"/>
                    </a:lnTo>
                    <a:lnTo>
                      <a:pt x="7" y="3"/>
                    </a:lnTo>
                    <a:lnTo>
                      <a:pt x="7" y="3"/>
                    </a:lnTo>
                    <a:lnTo>
                      <a:pt x="7" y="3"/>
                    </a:lnTo>
                    <a:lnTo>
                      <a:pt x="7" y="3"/>
                    </a:lnTo>
                    <a:lnTo>
                      <a:pt x="7" y="3"/>
                    </a:lnTo>
                    <a:lnTo>
                      <a:pt x="6" y="3"/>
                    </a:lnTo>
                    <a:lnTo>
                      <a:pt x="6" y="3"/>
                    </a:lnTo>
                    <a:lnTo>
                      <a:pt x="6" y="3"/>
                    </a:lnTo>
                    <a:lnTo>
                      <a:pt x="7" y="3"/>
                    </a:lnTo>
                    <a:lnTo>
                      <a:pt x="7" y="3"/>
                    </a:lnTo>
                    <a:lnTo>
                      <a:pt x="9" y="2"/>
                    </a:lnTo>
                    <a:lnTo>
                      <a:pt x="9" y="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ïşḷiḓe">
                <a:extLst>
                  <a:ext uri="{FF2B5EF4-FFF2-40B4-BE49-F238E27FC236}">
                    <a16:creationId xmlns="" xmlns:a16="http://schemas.microsoft.com/office/drawing/2014/main" id="{25BCB0BC-414A-4033-9895-DAE3C548D92C}"/>
                  </a:ext>
                </a:extLst>
              </p:cNvPr>
              <p:cNvSpPr/>
              <p:nvPr/>
            </p:nvSpPr>
            <p:spPr bwMode="auto">
              <a:xfrm>
                <a:off x="3915043" y="4562493"/>
                <a:ext cx="30720" cy="18429"/>
              </a:xfrm>
              <a:custGeom>
                <a:avLst/>
                <a:gdLst>
                  <a:gd name="T0" fmla="*/ 10 w 10"/>
                  <a:gd name="T1" fmla="*/ 0 h 6"/>
                  <a:gd name="T2" fmla="*/ 10 w 10"/>
                  <a:gd name="T3" fmla="*/ 0 h 6"/>
                  <a:gd name="T4" fmla="*/ 10 w 10"/>
                  <a:gd name="T5" fmla="*/ 2 h 6"/>
                  <a:gd name="T6" fmla="*/ 10 w 10"/>
                  <a:gd name="T7" fmla="*/ 3 h 6"/>
                  <a:gd name="T8" fmla="*/ 10 w 10"/>
                  <a:gd name="T9" fmla="*/ 3 h 6"/>
                  <a:gd name="T10" fmla="*/ 9 w 10"/>
                  <a:gd name="T11" fmla="*/ 5 h 6"/>
                  <a:gd name="T12" fmla="*/ 9 w 10"/>
                  <a:gd name="T13" fmla="*/ 5 h 6"/>
                  <a:gd name="T14" fmla="*/ 7 w 10"/>
                  <a:gd name="T15" fmla="*/ 5 h 6"/>
                  <a:gd name="T16" fmla="*/ 7 w 10"/>
                  <a:gd name="T17" fmla="*/ 5 h 6"/>
                  <a:gd name="T18" fmla="*/ 7 w 10"/>
                  <a:gd name="T19" fmla="*/ 5 h 6"/>
                  <a:gd name="T20" fmla="*/ 7 w 10"/>
                  <a:gd name="T21" fmla="*/ 5 h 6"/>
                  <a:gd name="T22" fmla="*/ 7 w 10"/>
                  <a:gd name="T23" fmla="*/ 5 h 6"/>
                  <a:gd name="T24" fmla="*/ 7 w 10"/>
                  <a:gd name="T25" fmla="*/ 5 h 6"/>
                  <a:gd name="T26" fmla="*/ 7 w 10"/>
                  <a:gd name="T27" fmla="*/ 5 h 6"/>
                  <a:gd name="T28" fmla="*/ 7 w 10"/>
                  <a:gd name="T29" fmla="*/ 5 h 6"/>
                  <a:gd name="T30" fmla="*/ 7 w 10"/>
                  <a:gd name="T31" fmla="*/ 5 h 6"/>
                  <a:gd name="T32" fmla="*/ 7 w 10"/>
                  <a:gd name="T33" fmla="*/ 5 h 6"/>
                  <a:gd name="T34" fmla="*/ 7 w 10"/>
                  <a:gd name="T35" fmla="*/ 5 h 6"/>
                  <a:gd name="T36" fmla="*/ 3 w 10"/>
                  <a:gd name="T37" fmla="*/ 6 h 6"/>
                  <a:gd name="T38" fmla="*/ 0 w 10"/>
                  <a:gd name="T39" fmla="*/ 5 h 6"/>
                  <a:gd name="T40" fmla="*/ 0 w 10"/>
                  <a:gd name="T41" fmla="*/ 5 h 6"/>
                  <a:gd name="T42" fmla="*/ 3 w 10"/>
                  <a:gd name="T43" fmla="*/ 5 h 6"/>
                  <a:gd name="T44" fmla="*/ 6 w 10"/>
                  <a:gd name="T45" fmla="*/ 3 h 6"/>
                  <a:gd name="T46" fmla="*/ 6 w 10"/>
                  <a:gd name="T47" fmla="*/ 3 h 6"/>
                  <a:gd name="T48" fmla="*/ 7 w 10"/>
                  <a:gd name="T49" fmla="*/ 3 h 6"/>
                  <a:gd name="T50" fmla="*/ 7 w 10"/>
                  <a:gd name="T51" fmla="*/ 3 h 6"/>
                  <a:gd name="T52" fmla="*/ 7 w 10"/>
                  <a:gd name="T53" fmla="*/ 3 h 6"/>
                  <a:gd name="T54" fmla="*/ 7 w 10"/>
                  <a:gd name="T55" fmla="*/ 3 h 6"/>
                  <a:gd name="T56" fmla="*/ 7 w 10"/>
                  <a:gd name="T57" fmla="*/ 3 h 6"/>
                  <a:gd name="T58" fmla="*/ 6 w 10"/>
                  <a:gd name="T59" fmla="*/ 3 h 6"/>
                  <a:gd name="T60" fmla="*/ 6 w 10"/>
                  <a:gd name="T61" fmla="*/ 3 h 6"/>
                  <a:gd name="T62" fmla="*/ 6 w 10"/>
                  <a:gd name="T63" fmla="*/ 3 h 6"/>
                  <a:gd name="T64" fmla="*/ 7 w 10"/>
                  <a:gd name="T65" fmla="*/ 3 h 6"/>
                  <a:gd name="T66" fmla="*/ 7 w 10"/>
                  <a:gd name="T67" fmla="*/ 3 h 6"/>
                  <a:gd name="T68" fmla="*/ 9 w 10"/>
                  <a:gd name="T69" fmla="*/ 2 h 6"/>
                  <a:gd name="T70" fmla="*/ 9 w 10"/>
                  <a:gd name="T71" fmla="*/ 2 h 6"/>
                  <a:gd name="T72" fmla="*/ 10 w 10"/>
                  <a:gd name="T7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6">
                    <a:moveTo>
                      <a:pt x="10" y="0"/>
                    </a:moveTo>
                    <a:lnTo>
                      <a:pt x="10" y="0"/>
                    </a:lnTo>
                    <a:lnTo>
                      <a:pt x="10" y="2"/>
                    </a:lnTo>
                    <a:lnTo>
                      <a:pt x="10" y="3"/>
                    </a:lnTo>
                    <a:lnTo>
                      <a:pt x="10" y="3"/>
                    </a:lnTo>
                    <a:lnTo>
                      <a:pt x="9" y="5"/>
                    </a:lnTo>
                    <a:lnTo>
                      <a:pt x="9" y="5"/>
                    </a:lnTo>
                    <a:lnTo>
                      <a:pt x="7" y="5"/>
                    </a:lnTo>
                    <a:lnTo>
                      <a:pt x="7" y="5"/>
                    </a:lnTo>
                    <a:lnTo>
                      <a:pt x="7" y="5"/>
                    </a:lnTo>
                    <a:lnTo>
                      <a:pt x="7" y="5"/>
                    </a:lnTo>
                    <a:lnTo>
                      <a:pt x="7" y="5"/>
                    </a:lnTo>
                    <a:lnTo>
                      <a:pt x="7" y="5"/>
                    </a:lnTo>
                    <a:lnTo>
                      <a:pt x="7" y="5"/>
                    </a:lnTo>
                    <a:lnTo>
                      <a:pt x="7" y="5"/>
                    </a:lnTo>
                    <a:lnTo>
                      <a:pt x="7" y="5"/>
                    </a:lnTo>
                    <a:lnTo>
                      <a:pt x="7" y="5"/>
                    </a:lnTo>
                    <a:lnTo>
                      <a:pt x="7" y="5"/>
                    </a:lnTo>
                    <a:lnTo>
                      <a:pt x="3" y="6"/>
                    </a:lnTo>
                    <a:lnTo>
                      <a:pt x="0" y="5"/>
                    </a:lnTo>
                    <a:lnTo>
                      <a:pt x="0" y="5"/>
                    </a:lnTo>
                    <a:lnTo>
                      <a:pt x="3" y="5"/>
                    </a:lnTo>
                    <a:lnTo>
                      <a:pt x="6" y="3"/>
                    </a:lnTo>
                    <a:lnTo>
                      <a:pt x="6" y="3"/>
                    </a:lnTo>
                    <a:lnTo>
                      <a:pt x="7" y="3"/>
                    </a:lnTo>
                    <a:lnTo>
                      <a:pt x="7" y="3"/>
                    </a:lnTo>
                    <a:lnTo>
                      <a:pt x="7" y="3"/>
                    </a:lnTo>
                    <a:lnTo>
                      <a:pt x="7" y="3"/>
                    </a:lnTo>
                    <a:lnTo>
                      <a:pt x="7" y="3"/>
                    </a:lnTo>
                    <a:lnTo>
                      <a:pt x="6" y="3"/>
                    </a:lnTo>
                    <a:lnTo>
                      <a:pt x="6" y="3"/>
                    </a:lnTo>
                    <a:lnTo>
                      <a:pt x="6" y="3"/>
                    </a:lnTo>
                    <a:lnTo>
                      <a:pt x="7" y="3"/>
                    </a:lnTo>
                    <a:lnTo>
                      <a:pt x="7" y="3"/>
                    </a:lnTo>
                    <a:lnTo>
                      <a:pt x="9" y="2"/>
                    </a:lnTo>
                    <a:lnTo>
                      <a:pt x="9" y="2"/>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islíḋe">
                <a:extLst>
                  <a:ext uri="{FF2B5EF4-FFF2-40B4-BE49-F238E27FC236}">
                    <a16:creationId xmlns="" xmlns:a16="http://schemas.microsoft.com/office/drawing/2014/main" id="{E7E2679D-751A-45F3-B41B-1E7C89E44D8A}"/>
                  </a:ext>
                </a:extLst>
              </p:cNvPr>
              <p:cNvSpPr/>
              <p:nvPr/>
            </p:nvSpPr>
            <p:spPr bwMode="auto">
              <a:xfrm>
                <a:off x="3546432" y="3419797"/>
                <a:ext cx="12287" cy="12287"/>
              </a:xfrm>
              <a:custGeom>
                <a:avLst/>
                <a:gdLst>
                  <a:gd name="T0" fmla="*/ 4 w 4"/>
                  <a:gd name="T1" fmla="*/ 0 h 4"/>
                  <a:gd name="T2" fmla="*/ 4 w 4"/>
                  <a:gd name="T3" fmla="*/ 0 h 4"/>
                  <a:gd name="T4" fmla="*/ 3 w 4"/>
                  <a:gd name="T5" fmla="*/ 2 h 4"/>
                  <a:gd name="T6" fmla="*/ 3 w 4"/>
                  <a:gd name="T7" fmla="*/ 2 h 4"/>
                  <a:gd name="T8" fmla="*/ 2 w 4"/>
                  <a:gd name="T9" fmla="*/ 3 h 4"/>
                  <a:gd name="T10" fmla="*/ 2 w 4"/>
                  <a:gd name="T11" fmla="*/ 3 h 4"/>
                  <a:gd name="T12" fmla="*/ 2 w 4"/>
                  <a:gd name="T13" fmla="*/ 4 h 4"/>
                  <a:gd name="T14" fmla="*/ 2 w 4"/>
                  <a:gd name="T15" fmla="*/ 4 h 4"/>
                  <a:gd name="T16" fmla="*/ 0 w 4"/>
                  <a:gd name="T17" fmla="*/ 4 h 4"/>
                  <a:gd name="T18" fmla="*/ 0 w 4"/>
                  <a:gd name="T19" fmla="*/ 4 h 4"/>
                  <a:gd name="T20" fmla="*/ 0 w 4"/>
                  <a:gd name="T21" fmla="*/ 3 h 4"/>
                  <a:gd name="T22" fmla="*/ 0 w 4"/>
                  <a:gd name="T23" fmla="*/ 3 h 4"/>
                  <a:gd name="T24" fmla="*/ 0 w 4"/>
                  <a:gd name="T25" fmla="*/ 3 h 4"/>
                  <a:gd name="T26" fmla="*/ 0 w 4"/>
                  <a:gd name="T27" fmla="*/ 3 h 4"/>
                  <a:gd name="T28" fmla="*/ 0 w 4"/>
                  <a:gd name="T29" fmla="*/ 3 h 4"/>
                  <a:gd name="T30" fmla="*/ 0 w 4"/>
                  <a:gd name="T31" fmla="*/ 3 h 4"/>
                  <a:gd name="T32" fmla="*/ 4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4" y="0"/>
                    </a:moveTo>
                    <a:lnTo>
                      <a:pt x="4" y="0"/>
                    </a:lnTo>
                    <a:lnTo>
                      <a:pt x="3" y="2"/>
                    </a:lnTo>
                    <a:lnTo>
                      <a:pt x="3" y="2"/>
                    </a:lnTo>
                    <a:lnTo>
                      <a:pt x="2" y="3"/>
                    </a:lnTo>
                    <a:lnTo>
                      <a:pt x="2" y="3"/>
                    </a:lnTo>
                    <a:lnTo>
                      <a:pt x="2" y="4"/>
                    </a:lnTo>
                    <a:lnTo>
                      <a:pt x="2" y="4"/>
                    </a:lnTo>
                    <a:lnTo>
                      <a:pt x="0" y="4"/>
                    </a:lnTo>
                    <a:lnTo>
                      <a:pt x="0" y="4"/>
                    </a:lnTo>
                    <a:lnTo>
                      <a:pt x="0" y="3"/>
                    </a:lnTo>
                    <a:lnTo>
                      <a:pt x="0" y="3"/>
                    </a:lnTo>
                    <a:lnTo>
                      <a:pt x="0" y="3"/>
                    </a:lnTo>
                    <a:lnTo>
                      <a:pt x="0" y="3"/>
                    </a:lnTo>
                    <a:lnTo>
                      <a:pt x="0" y="3"/>
                    </a:lnTo>
                    <a:lnTo>
                      <a:pt x="0" y="3"/>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íṧlïḍe">
                <a:extLst>
                  <a:ext uri="{FF2B5EF4-FFF2-40B4-BE49-F238E27FC236}">
                    <a16:creationId xmlns="" xmlns:a16="http://schemas.microsoft.com/office/drawing/2014/main" id="{5F46ED66-5739-49A5-B546-C70E6FDD015A}"/>
                  </a:ext>
                </a:extLst>
              </p:cNvPr>
              <p:cNvSpPr/>
              <p:nvPr/>
            </p:nvSpPr>
            <p:spPr bwMode="auto">
              <a:xfrm>
                <a:off x="3546432" y="3419797"/>
                <a:ext cx="12287" cy="12287"/>
              </a:xfrm>
              <a:custGeom>
                <a:avLst/>
                <a:gdLst>
                  <a:gd name="T0" fmla="*/ 4 w 4"/>
                  <a:gd name="T1" fmla="*/ 0 h 4"/>
                  <a:gd name="T2" fmla="*/ 4 w 4"/>
                  <a:gd name="T3" fmla="*/ 0 h 4"/>
                  <a:gd name="T4" fmla="*/ 3 w 4"/>
                  <a:gd name="T5" fmla="*/ 2 h 4"/>
                  <a:gd name="T6" fmla="*/ 3 w 4"/>
                  <a:gd name="T7" fmla="*/ 2 h 4"/>
                  <a:gd name="T8" fmla="*/ 2 w 4"/>
                  <a:gd name="T9" fmla="*/ 3 h 4"/>
                  <a:gd name="T10" fmla="*/ 2 w 4"/>
                  <a:gd name="T11" fmla="*/ 3 h 4"/>
                  <a:gd name="T12" fmla="*/ 2 w 4"/>
                  <a:gd name="T13" fmla="*/ 4 h 4"/>
                  <a:gd name="T14" fmla="*/ 2 w 4"/>
                  <a:gd name="T15" fmla="*/ 4 h 4"/>
                  <a:gd name="T16" fmla="*/ 0 w 4"/>
                  <a:gd name="T17" fmla="*/ 4 h 4"/>
                  <a:gd name="T18" fmla="*/ 0 w 4"/>
                  <a:gd name="T19" fmla="*/ 4 h 4"/>
                  <a:gd name="T20" fmla="*/ 0 w 4"/>
                  <a:gd name="T21" fmla="*/ 3 h 4"/>
                  <a:gd name="T22" fmla="*/ 0 w 4"/>
                  <a:gd name="T23" fmla="*/ 3 h 4"/>
                  <a:gd name="T24" fmla="*/ 0 w 4"/>
                  <a:gd name="T25" fmla="*/ 3 h 4"/>
                  <a:gd name="T26" fmla="*/ 0 w 4"/>
                  <a:gd name="T27" fmla="*/ 3 h 4"/>
                  <a:gd name="T28" fmla="*/ 0 w 4"/>
                  <a:gd name="T29" fmla="*/ 3 h 4"/>
                  <a:gd name="T30" fmla="*/ 0 w 4"/>
                  <a:gd name="T31" fmla="*/ 3 h 4"/>
                  <a:gd name="T32" fmla="*/ 4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4" y="0"/>
                    </a:moveTo>
                    <a:lnTo>
                      <a:pt x="4" y="0"/>
                    </a:lnTo>
                    <a:lnTo>
                      <a:pt x="3" y="2"/>
                    </a:lnTo>
                    <a:lnTo>
                      <a:pt x="3" y="2"/>
                    </a:lnTo>
                    <a:lnTo>
                      <a:pt x="2" y="3"/>
                    </a:lnTo>
                    <a:lnTo>
                      <a:pt x="2" y="3"/>
                    </a:lnTo>
                    <a:lnTo>
                      <a:pt x="2" y="4"/>
                    </a:lnTo>
                    <a:lnTo>
                      <a:pt x="2" y="4"/>
                    </a:lnTo>
                    <a:lnTo>
                      <a:pt x="0" y="4"/>
                    </a:lnTo>
                    <a:lnTo>
                      <a:pt x="0" y="4"/>
                    </a:lnTo>
                    <a:lnTo>
                      <a:pt x="0" y="3"/>
                    </a:lnTo>
                    <a:lnTo>
                      <a:pt x="0" y="3"/>
                    </a:lnTo>
                    <a:lnTo>
                      <a:pt x="0" y="3"/>
                    </a:lnTo>
                    <a:lnTo>
                      <a:pt x="0" y="3"/>
                    </a:lnTo>
                    <a:lnTo>
                      <a:pt x="0" y="3"/>
                    </a:lnTo>
                    <a:lnTo>
                      <a:pt x="0" y="3"/>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íş1íḍè">
                <a:extLst>
                  <a:ext uri="{FF2B5EF4-FFF2-40B4-BE49-F238E27FC236}">
                    <a16:creationId xmlns="" xmlns:a16="http://schemas.microsoft.com/office/drawing/2014/main" id="{316C080D-4592-4FFD-BA32-D898D31F8898}"/>
                  </a:ext>
                </a:extLst>
              </p:cNvPr>
              <p:cNvSpPr/>
              <p:nvPr/>
            </p:nvSpPr>
            <p:spPr bwMode="auto">
              <a:xfrm>
                <a:off x="3528004" y="3432083"/>
                <a:ext cx="6145" cy="6142"/>
              </a:xfrm>
              <a:custGeom>
                <a:avLst/>
                <a:gdLst>
                  <a:gd name="T0" fmla="*/ 2 w 2"/>
                  <a:gd name="T1" fmla="*/ 0 h 2"/>
                  <a:gd name="T2" fmla="*/ 2 w 2"/>
                  <a:gd name="T3" fmla="*/ 0 h 2"/>
                  <a:gd name="T4" fmla="*/ 2 w 2"/>
                  <a:gd name="T5" fmla="*/ 0 h 2"/>
                  <a:gd name="T6" fmla="*/ 0 w 2"/>
                  <a:gd name="T7" fmla="*/ 2 h 2"/>
                  <a:gd name="T8" fmla="*/ 0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0"/>
                    </a:lnTo>
                    <a:lnTo>
                      <a:pt x="0" y="2"/>
                    </a:lnTo>
                    <a:lnTo>
                      <a:pt x="0"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ïṩḻíḍe">
                <a:extLst>
                  <a:ext uri="{FF2B5EF4-FFF2-40B4-BE49-F238E27FC236}">
                    <a16:creationId xmlns="" xmlns:a16="http://schemas.microsoft.com/office/drawing/2014/main" id="{52E5963E-40DE-4911-A539-DB37950F0229}"/>
                  </a:ext>
                </a:extLst>
              </p:cNvPr>
              <p:cNvSpPr/>
              <p:nvPr/>
            </p:nvSpPr>
            <p:spPr bwMode="auto">
              <a:xfrm>
                <a:off x="3528004" y="3432083"/>
                <a:ext cx="6145" cy="6142"/>
              </a:xfrm>
              <a:custGeom>
                <a:avLst/>
                <a:gdLst>
                  <a:gd name="T0" fmla="*/ 2 w 2"/>
                  <a:gd name="T1" fmla="*/ 0 h 2"/>
                  <a:gd name="T2" fmla="*/ 2 w 2"/>
                  <a:gd name="T3" fmla="*/ 0 h 2"/>
                  <a:gd name="T4" fmla="*/ 2 w 2"/>
                  <a:gd name="T5" fmla="*/ 0 h 2"/>
                  <a:gd name="T6" fmla="*/ 0 w 2"/>
                  <a:gd name="T7" fmla="*/ 2 h 2"/>
                  <a:gd name="T8" fmla="*/ 0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0"/>
                    </a:lnTo>
                    <a:lnTo>
                      <a:pt x="0" y="2"/>
                    </a:lnTo>
                    <a:lnTo>
                      <a:pt x="0" y="2"/>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íSḷîḓè">
                <a:extLst>
                  <a:ext uri="{FF2B5EF4-FFF2-40B4-BE49-F238E27FC236}">
                    <a16:creationId xmlns="" xmlns:a16="http://schemas.microsoft.com/office/drawing/2014/main" id="{C7A8618D-38AF-474C-908A-5EF38C2F5D3C}"/>
                  </a:ext>
                </a:extLst>
              </p:cNvPr>
              <p:cNvSpPr/>
              <p:nvPr/>
            </p:nvSpPr>
            <p:spPr bwMode="auto">
              <a:xfrm>
                <a:off x="3571007" y="3616390"/>
                <a:ext cx="6145" cy="18429"/>
              </a:xfrm>
              <a:custGeom>
                <a:avLst/>
                <a:gdLst>
                  <a:gd name="T0" fmla="*/ 0 w 1"/>
                  <a:gd name="T1" fmla="*/ 0 h 7"/>
                  <a:gd name="T2" fmla="*/ 0 w 1"/>
                  <a:gd name="T3" fmla="*/ 0 h 7"/>
                  <a:gd name="T4" fmla="*/ 0 w 1"/>
                  <a:gd name="T5" fmla="*/ 3 h 7"/>
                  <a:gd name="T6" fmla="*/ 0 w 1"/>
                  <a:gd name="T7" fmla="*/ 3 h 7"/>
                  <a:gd name="T8" fmla="*/ 1 w 1"/>
                  <a:gd name="T9" fmla="*/ 7 h 7"/>
                  <a:gd name="T10" fmla="*/ 1 w 1"/>
                  <a:gd name="T11" fmla="*/ 7 h 7"/>
                  <a:gd name="T12" fmla="*/ 1 w 1"/>
                  <a:gd name="T13" fmla="*/ 0 h 7"/>
                  <a:gd name="T14" fmla="*/ 1 w 1"/>
                  <a:gd name="T15" fmla="*/ 0 h 7"/>
                  <a:gd name="T16" fmla="*/ 0 w 1"/>
                  <a:gd name="T17" fmla="*/ 0 h 7"/>
                  <a:gd name="T18" fmla="*/ 0 w 1"/>
                  <a:gd name="T19" fmla="*/ 1 h 7"/>
                  <a:gd name="T20" fmla="*/ 0 w 1"/>
                  <a:gd name="T21" fmla="*/ 1 h 7"/>
                  <a:gd name="T22" fmla="*/ 0 w 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7">
                    <a:moveTo>
                      <a:pt x="0" y="0"/>
                    </a:moveTo>
                    <a:lnTo>
                      <a:pt x="0" y="0"/>
                    </a:lnTo>
                    <a:lnTo>
                      <a:pt x="0" y="3"/>
                    </a:lnTo>
                    <a:lnTo>
                      <a:pt x="0" y="3"/>
                    </a:lnTo>
                    <a:lnTo>
                      <a:pt x="1" y="7"/>
                    </a:lnTo>
                    <a:lnTo>
                      <a:pt x="1" y="7"/>
                    </a:lnTo>
                    <a:lnTo>
                      <a:pt x="1" y="0"/>
                    </a:lnTo>
                    <a:lnTo>
                      <a:pt x="1" y="0"/>
                    </a:lnTo>
                    <a:lnTo>
                      <a:pt x="0" y="0"/>
                    </a:lnTo>
                    <a:lnTo>
                      <a:pt x="0" y="1"/>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îsḻiḋé">
                <a:extLst>
                  <a:ext uri="{FF2B5EF4-FFF2-40B4-BE49-F238E27FC236}">
                    <a16:creationId xmlns="" xmlns:a16="http://schemas.microsoft.com/office/drawing/2014/main" id="{1C455B39-2C2C-4E77-8770-4A9D377D72BF}"/>
                  </a:ext>
                </a:extLst>
              </p:cNvPr>
              <p:cNvSpPr/>
              <p:nvPr/>
            </p:nvSpPr>
            <p:spPr bwMode="auto">
              <a:xfrm>
                <a:off x="3571007" y="3616390"/>
                <a:ext cx="6145" cy="18429"/>
              </a:xfrm>
              <a:custGeom>
                <a:avLst/>
                <a:gdLst>
                  <a:gd name="T0" fmla="*/ 0 w 1"/>
                  <a:gd name="T1" fmla="*/ 0 h 7"/>
                  <a:gd name="T2" fmla="*/ 0 w 1"/>
                  <a:gd name="T3" fmla="*/ 0 h 7"/>
                  <a:gd name="T4" fmla="*/ 0 w 1"/>
                  <a:gd name="T5" fmla="*/ 3 h 7"/>
                  <a:gd name="T6" fmla="*/ 0 w 1"/>
                  <a:gd name="T7" fmla="*/ 3 h 7"/>
                  <a:gd name="T8" fmla="*/ 1 w 1"/>
                  <a:gd name="T9" fmla="*/ 7 h 7"/>
                  <a:gd name="T10" fmla="*/ 1 w 1"/>
                  <a:gd name="T11" fmla="*/ 7 h 7"/>
                  <a:gd name="T12" fmla="*/ 1 w 1"/>
                  <a:gd name="T13" fmla="*/ 0 h 7"/>
                  <a:gd name="T14" fmla="*/ 1 w 1"/>
                  <a:gd name="T15" fmla="*/ 0 h 7"/>
                  <a:gd name="T16" fmla="*/ 0 w 1"/>
                  <a:gd name="T17" fmla="*/ 0 h 7"/>
                  <a:gd name="T18" fmla="*/ 0 w 1"/>
                  <a:gd name="T19" fmla="*/ 1 h 7"/>
                  <a:gd name="T20" fmla="*/ 0 w 1"/>
                  <a:gd name="T21" fmla="*/ 1 h 7"/>
                  <a:gd name="T22" fmla="*/ 0 w 1"/>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7">
                    <a:moveTo>
                      <a:pt x="0" y="0"/>
                    </a:moveTo>
                    <a:lnTo>
                      <a:pt x="0" y="0"/>
                    </a:lnTo>
                    <a:lnTo>
                      <a:pt x="0" y="3"/>
                    </a:lnTo>
                    <a:lnTo>
                      <a:pt x="0" y="3"/>
                    </a:lnTo>
                    <a:lnTo>
                      <a:pt x="1" y="7"/>
                    </a:lnTo>
                    <a:lnTo>
                      <a:pt x="1" y="7"/>
                    </a:lnTo>
                    <a:lnTo>
                      <a:pt x="1" y="0"/>
                    </a:lnTo>
                    <a:lnTo>
                      <a:pt x="1" y="0"/>
                    </a:lnTo>
                    <a:lnTo>
                      <a:pt x="0" y="0"/>
                    </a:lnTo>
                    <a:lnTo>
                      <a:pt x="0" y="1"/>
                    </a:lnTo>
                    <a:lnTo>
                      <a:pt x="0"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iş1ïďè">
                <a:extLst>
                  <a:ext uri="{FF2B5EF4-FFF2-40B4-BE49-F238E27FC236}">
                    <a16:creationId xmlns="" xmlns:a16="http://schemas.microsoft.com/office/drawing/2014/main" id="{14884EC0-29B7-442B-B311-A23EDC4115CD}"/>
                  </a:ext>
                </a:extLst>
              </p:cNvPr>
              <p:cNvSpPr/>
              <p:nvPr/>
            </p:nvSpPr>
            <p:spPr bwMode="auto">
              <a:xfrm>
                <a:off x="3528004" y="3444372"/>
                <a:ext cx="6145" cy="0"/>
              </a:xfrm>
              <a:custGeom>
                <a:avLst/>
                <a:gdLst>
                  <a:gd name="T0" fmla="*/ 0 w 2"/>
                  <a:gd name="T1" fmla="*/ 0 w 2"/>
                  <a:gd name="T2" fmla="*/ 1 w 2"/>
                  <a:gd name="T3" fmla="*/ 1 w 2"/>
                  <a:gd name="T4" fmla="*/ 2 w 2"/>
                  <a:gd name="T5" fmla="*/ 2 w 2"/>
                  <a:gd name="T6" fmla="*/ 2 w 2"/>
                  <a:gd name="T7" fmla="*/ 0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0" y="0"/>
                    </a:moveTo>
                    <a:lnTo>
                      <a:pt x="0" y="0"/>
                    </a:lnTo>
                    <a:lnTo>
                      <a:pt x="1" y="0"/>
                    </a:lnTo>
                    <a:lnTo>
                      <a:pt x="1" y="0"/>
                    </a:lnTo>
                    <a:lnTo>
                      <a:pt x="2" y="0"/>
                    </a:lnTo>
                    <a:lnTo>
                      <a:pt x="2"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íş1iďé">
                <a:extLst>
                  <a:ext uri="{FF2B5EF4-FFF2-40B4-BE49-F238E27FC236}">
                    <a16:creationId xmlns="" xmlns:a16="http://schemas.microsoft.com/office/drawing/2014/main" id="{52F83C8F-7DCC-448B-B860-C55F23837DB6}"/>
                  </a:ext>
                </a:extLst>
              </p:cNvPr>
              <p:cNvSpPr/>
              <p:nvPr/>
            </p:nvSpPr>
            <p:spPr bwMode="auto">
              <a:xfrm>
                <a:off x="3528004" y="3444372"/>
                <a:ext cx="6145" cy="0"/>
              </a:xfrm>
              <a:custGeom>
                <a:avLst/>
                <a:gdLst>
                  <a:gd name="T0" fmla="*/ 0 w 2"/>
                  <a:gd name="T1" fmla="*/ 0 w 2"/>
                  <a:gd name="T2" fmla="*/ 1 w 2"/>
                  <a:gd name="T3" fmla="*/ 1 w 2"/>
                  <a:gd name="T4" fmla="*/ 2 w 2"/>
                  <a:gd name="T5" fmla="*/ 2 w 2"/>
                  <a:gd name="T6" fmla="*/ 2 w 2"/>
                  <a:gd name="T7" fmla="*/ 0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0" y="0"/>
                    </a:moveTo>
                    <a:lnTo>
                      <a:pt x="0" y="0"/>
                    </a:lnTo>
                    <a:lnTo>
                      <a:pt x="1" y="0"/>
                    </a:lnTo>
                    <a:lnTo>
                      <a:pt x="1" y="0"/>
                    </a:lnTo>
                    <a:lnTo>
                      <a:pt x="2" y="0"/>
                    </a:lnTo>
                    <a:lnTo>
                      <a:pt x="2" y="0"/>
                    </a:lnTo>
                    <a:lnTo>
                      <a:pt x="2"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íśļíḋè">
                <a:extLst>
                  <a:ext uri="{FF2B5EF4-FFF2-40B4-BE49-F238E27FC236}">
                    <a16:creationId xmlns="" xmlns:a16="http://schemas.microsoft.com/office/drawing/2014/main" id="{9DD1E448-A95C-4B6F-AE29-644F0C064FC4}"/>
                  </a:ext>
                </a:extLst>
              </p:cNvPr>
              <p:cNvSpPr/>
              <p:nvPr/>
            </p:nvSpPr>
            <p:spPr bwMode="auto">
              <a:xfrm>
                <a:off x="3546432" y="3493520"/>
                <a:ext cx="12287" cy="12287"/>
              </a:xfrm>
              <a:custGeom>
                <a:avLst/>
                <a:gdLst>
                  <a:gd name="T0" fmla="*/ 0 w 4"/>
                  <a:gd name="T1" fmla="*/ 0 h 6"/>
                  <a:gd name="T2" fmla="*/ 0 w 4"/>
                  <a:gd name="T3" fmla="*/ 0 h 6"/>
                  <a:gd name="T4" fmla="*/ 0 w 4"/>
                  <a:gd name="T5" fmla="*/ 1 h 6"/>
                  <a:gd name="T6" fmla="*/ 2 w 4"/>
                  <a:gd name="T7" fmla="*/ 1 h 6"/>
                  <a:gd name="T8" fmla="*/ 3 w 4"/>
                  <a:gd name="T9" fmla="*/ 3 h 6"/>
                  <a:gd name="T10" fmla="*/ 4 w 4"/>
                  <a:gd name="T11" fmla="*/ 6 h 6"/>
                  <a:gd name="T12" fmla="*/ 4 w 4"/>
                  <a:gd name="T13" fmla="*/ 6 h 6"/>
                  <a:gd name="T14" fmla="*/ 4 w 4"/>
                  <a:gd name="T15" fmla="*/ 6 h 6"/>
                  <a:gd name="T16" fmla="*/ 4 w 4"/>
                  <a:gd name="T17" fmla="*/ 6 h 6"/>
                  <a:gd name="T18" fmla="*/ 3 w 4"/>
                  <a:gd name="T19" fmla="*/ 4 h 6"/>
                  <a:gd name="T20" fmla="*/ 3 w 4"/>
                  <a:gd name="T21" fmla="*/ 4 h 6"/>
                  <a:gd name="T22" fmla="*/ 3 w 4"/>
                  <a:gd name="T23" fmla="*/ 3 h 6"/>
                  <a:gd name="T24" fmla="*/ 3 w 4"/>
                  <a:gd name="T25" fmla="*/ 3 h 6"/>
                  <a:gd name="T26" fmla="*/ 3 w 4"/>
                  <a:gd name="T27" fmla="*/ 1 h 6"/>
                  <a:gd name="T28" fmla="*/ 3 w 4"/>
                  <a:gd name="T29" fmla="*/ 1 h 6"/>
                  <a:gd name="T30" fmla="*/ 2 w 4"/>
                  <a:gd name="T31" fmla="*/ 0 h 6"/>
                  <a:gd name="T32" fmla="*/ 2 w 4"/>
                  <a:gd name="T33" fmla="*/ 0 h 6"/>
                  <a:gd name="T34" fmla="*/ 0 w 4"/>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0" y="0"/>
                    </a:moveTo>
                    <a:lnTo>
                      <a:pt x="0" y="0"/>
                    </a:lnTo>
                    <a:lnTo>
                      <a:pt x="0" y="1"/>
                    </a:lnTo>
                    <a:lnTo>
                      <a:pt x="2" y="1"/>
                    </a:lnTo>
                    <a:lnTo>
                      <a:pt x="3" y="3"/>
                    </a:lnTo>
                    <a:lnTo>
                      <a:pt x="4" y="6"/>
                    </a:lnTo>
                    <a:lnTo>
                      <a:pt x="4" y="6"/>
                    </a:lnTo>
                    <a:lnTo>
                      <a:pt x="4" y="6"/>
                    </a:lnTo>
                    <a:lnTo>
                      <a:pt x="4" y="6"/>
                    </a:lnTo>
                    <a:lnTo>
                      <a:pt x="3" y="4"/>
                    </a:lnTo>
                    <a:lnTo>
                      <a:pt x="3" y="4"/>
                    </a:lnTo>
                    <a:lnTo>
                      <a:pt x="3" y="3"/>
                    </a:lnTo>
                    <a:lnTo>
                      <a:pt x="3" y="3"/>
                    </a:lnTo>
                    <a:lnTo>
                      <a:pt x="3" y="1"/>
                    </a:lnTo>
                    <a:lnTo>
                      <a:pt x="3" y="1"/>
                    </a:lnTo>
                    <a:lnTo>
                      <a:pt x="2"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iṥḷiďe">
                <a:extLst>
                  <a:ext uri="{FF2B5EF4-FFF2-40B4-BE49-F238E27FC236}">
                    <a16:creationId xmlns="" xmlns:a16="http://schemas.microsoft.com/office/drawing/2014/main" id="{1E111CCF-04B6-47D0-89C4-A8BD00EBB164}"/>
                  </a:ext>
                </a:extLst>
              </p:cNvPr>
              <p:cNvSpPr/>
              <p:nvPr/>
            </p:nvSpPr>
            <p:spPr bwMode="auto">
              <a:xfrm>
                <a:off x="3546432" y="3493520"/>
                <a:ext cx="12287" cy="12287"/>
              </a:xfrm>
              <a:custGeom>
                <a:avLst/>
                <a:gdLst>
                  <a:gd name="T0" fmla="*/ 0 w 4"/>
                  <a:gd name="T1" fmla="*/ 0 h 6"/>
                  <a:gd name="T2" fmla="*/ 0 w 4"/>
                  <a:gd name="T3" fmla="*/ 0 h 6"/>
                  <a:gd name="T4" fmla="*/ 0 w 4"/>
                  <a:gd name="T5" fmla="*/ 1 h 6"/>
                  <a:gd name="T6" fmla="*/ 2 w 4"/>
                  <a:gd name="T7" fmla="*/ 1 h 6"/>
                  <a:gd name="T8" fmla="*/ 3 w 4"/>
                  <a:gd name="T9" fmla="*/ 3 h 6"/>
                  <a:gd name="T10" fmla="*/ 4 w 4"/>
                  <a:gd name="T11" fmla="*/ 6 h 6"/>
                  <a:gd name="T12" fmla="*/ 4 w 4"/>
                  <a:gd name="T13" fmla="*/ 6 h 6"/>
                  <a:gd name="T14" fmla="*/ 4 w 4"/>
                  <a:gd name="T15" fmla="*/ 6 h 6"/>
                  <a:gd name="T16" fmla="*/ 4 w 4"/>
                  <a:gd name="T17" fmla="*/ 6 h 6"/>
                  <a:gd name="T18" fmla="*/ 3 w 4"/>
                  <a:gd name="T19" fmla="*/ 4 h 6"/>
                  <a:gd name="T20" fmla="*/ 3 w 4"/>
                  <a:gd name="T21" fmla="*/ 4 h 6"/>
                  <a:gd name="T22" fmla="*/ 3 w 4"/>
                  <a:gd name="T23" fmla="*/ 3 h 6"/>
                  <a:gd name="T24" fmla="*/ 3 w 4"/>
                  <a:gd name="T25" fmla="*/ 3 h 6"/>
                  <a:gd name="T26" fmla="*/ 3 w 4"/>
                  <a:gd name="T27" fmla="*/ 1 h 6"/>
                  <a:gd name="T28" fmla="*/ 3 w 4"/>
                  <a:gd name="T29" fmla="*/ 1 h 6"/>
                  <a:gd name="T30" fmla="*/ 2 w 4"/>
                  <a:gd name="T31" fmla="*/ 0 h 6"/>
                  <a:gd name="T32" fmla="*/ 2 w 4"/>
                  <a:gd name="T33" fmla="*/ 0 h 6"/>
                  <a:gd name="T34" fmla="*/ 0 w 4"/>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0" y="0"/>
                    </a:moveTo>
                    <a:lnTo>
                      <a:pt x="0" y="0"/>
                    </a:lnTo>
                    <a:lnTo>
                      <a:pt x="0" y="1"/>
                    </a:lnTo>
                    <a:lnTo>
                      <a:pt x="2" y="1"/>
                    </a:lnTo>
                    <a:lnTo>
                      <a:pt x="3" y="3"/>
                    </a:lnTo>
                    <a:lnTo>
                      <a:pt x="4" y="6"/>
                    </a:lnTo>
                    <a:lnTo>
                      <a:pt x="4" y="6"/>
                    </a:lnTo>
                    <a:lnTo>
                      <a:pt x="4" y="6"/>
                    </a:lnTo>
                    <a:lnTo>
                      <a:pt x="4" y="6"/>
                    </a:lnTo>
                    <a:lnTo>
                      <a:pt x="3" y="4"/>
                    </a:lnTo>
                    <a:lnTo>
                      <a:pt x="3" y="4"/>
                    </a:lnTo>
                    <a:lnTo>
                      <a:pt x="3" y="3"/>
                    </a:lnTo>
                    <a:lnTo>
                      <a:pt x="3" y="3"/>
                    </a:lnTo>
                    <a:lnTo>
                      <a:pt x="3" y="1"/>
                    </a:lnTo>
                    <a:lnTo>
                      <a:pt x="3" y="1"/>
                    </a:lnTo>
                    <a:lnTo>
                      <a:pt x="2" y="0"/>
                    </a:lnTo>
                    <a:lnTo>
                      <a:pt x="2"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îṧḻïḋè">
                <a:extLst>
                  <a:ext uri="{FF2B5EF4-FFF2-40B4-BE49-F238E27FC236}">
                    <a16:creationId xmlns="" xmlns:a16="http://schemas.microsoft.com/office/drawing/2014/main" id="{8C68E32F-A03E-402D-9E6F-F6420ADC3960}"/>
                  </a:ext>
                </a:extLst>
              </p:cNvPr>
              <p:cNvSpPr/>
              <p:nvPr/>
            </p:nvSpPr>
            <p:spPr bwMode="auto">
              <a:xfrm>
                <a:off x="3546432" y="34505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íśḷíḍè">
                <a:extLst>
                  <a:ext uri="{FF2B5EF4-FFF2-40B4-BE49-F238E27FC236}">
                    <a16:creationId xmlns="" xmlns:a16="http://schemas.microsoft.com/office/drawing/2014/main" id="{A34886D5-1DEB-44DA-8FD3-EEF4C1850D26}"/>
                  </a:ext>
                </a:extLst>
              </p:cNvPr>
              <p:cNvSpPr/>
              <p:nvPr/>
            </p:nvSpPr>
            <p:spPr bwMode="auto">
              <a:xfrm>
                <a:off x="3546432" y="34505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ísļîdè">
                <a:extLst>
                  <a:ext uri="{FF2B5EF4-FFF2-40B4-BE49-F238E27FC236}">
                    <a16:creationId xmlns="" xmlns:a16="http://schemas.microsoft.com/office/drawing/2014/main" id="{8B490B5E-EA59-4FAA-ABA7-A192EC8442EA}"/>
                  </a:ext>
                </a:extLst>
              </p:cNvPr>
              <p:cNvSpPr/>
              <p:nvPr/>
            </p:nvSpPr>
            <p:spPr bwMode="auto">
              <a:xfrm>
                <a:off x="3546432" y="3493520"/>
                <a:ext cx="6145" cy="24574"/>
              </a:xfrm>
              <a:custGeom>
                <a:avLst/>
                <a:gdLst>
                  <a:gd name="T0" fmla="*/ 0 w 1"/>
                  <a:gd name="T1" fmla="*/ 0 h 8"/>
                  <a:gd name="T2" fmla="*/ 0 w 1"/>
                  <a:gd name="T3" fmla="*/ 0 h 8"/>
                  <a:gd name="T4" fmla="*/ 1 w 1"/>
                  <a:gd name="T5" fmla="*/ 8 h 8"/>
                  <a:gd name="T6" fmla="*/ 1 w 1"/>
                  <a:gd name="T7" fmla="*/ 8 h 8"/>
                  <a:gd name="T8" fmla="*/ 1 w 1"/>
                  <a:gd name="T9" fmla="*/ 6 h 8"/>
                  <a:gd name="T10" fmla="*/ 1 w 1"/>
                  <a:gd name="T11" fmla="*/ 6 h 8"/>
                  <a:gd name="T12" fmla="*/ 0 w 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 h="8">
                    <a:moveTo>
                      <a:pt x="0" y="0"/>
                    </a:moveTo>
                    <a:lnTo>
                      <a:pt x="0" y="0"/>
                    </a:lnTo>
                    <a:lnTo>
                      <a:pt x="1" y="8"/>
                    </a:lnTo>
                    <a:lnTo>
                      <a:pt x="1" y="8"/>
                    </a:lnTo>
                    <a:lnTo>
                      <a:pt x="1" y="6"/>
                    </a:lnTo>
                    <a:lnTo>
                      <a:pt x="1" y="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iśliḋé">
                <a:extLst>
                  <a:ext uri="{FF2B5EF4-FFF2-40B4-BE49-F238E27FC236}">
                    <a16:creationId xmlns="" xmlns:a16="http://schemas.microsoft.com/office/drawing/2014/main" id="{745FC2EC-91CE-4064-B154-FAC44F3578CB}"/>
                  </a:ext>
                </a:extLst>
              </p:cNvPr>
              <p:cNvSpPr/>
              <p:nvPr/>
            </p:nvSpPr>
            <p:spPr bwMode="auto">
              <a:xfrm>
                <a:off x="3546432" y="3493520"/>
                <a:ext cx="6145" cy="24574"/>
              </a:xfrm>
              <a:custGeom>
                <a:avLst/>
                <a:gdLst>
                  <a:gd name="T0" fmla="*/ 0 w 1"/>
                  <a:gd name="T1" fmla="*/ 0 h 8"/>
                  <a:gd name="T2" fmla="*/ 0 w 1"/>
                  <a:gd name="T3" fmla="*/ 0 h 8"/>
                  <a:gd name="T4" fmla="*/ 1 w 1"/>
                  <a:gd name="T5" fmla="*/ 8 h 8"/>
                  <a:gd name="T6" fmla="*/ 1 w 1"/>
                  <a:gd name="T7" fmla="*/ 8 h 8"/>
                  <a:gd name="T8" fmla="*/ 1 w 1"/>
                  <a:gd name="T9" fmla="*/ 6 h 8"/>
                  <a:gd name="T10" fmla="*/ 1 w 1"/>
                  <a:gd name="T11" fmla="*/ 6 h 8"/>
                  <a:gd name="T12" fmla="*/ 0 w 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 h="8">
                    <a:moveTo>
                      <a:pt x="0" y="0"/>
                    </a:moveTo>
                    <a:lnTo>
                      <a:pt x="0" y="0"/>
                    </a:lnTo>
                    <a:lnTo>
                      <a:pt x="1" y="8"/>
                    </a:lnTo>
                    <a:lnTo>
                      <a:pt x="1" y="8"/>
                    </a:lnTo>
                    <a:lnTo>
                      <a:pt x="1" y="6"/>
                    </a:lnTo>
                    <a:lnTo>
                      <a:pt x="1" y="6"/>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ïśḻîḓé">
                <a:extLst>
                  <a:ext uri="{FF2B5EF4-FFF2-40B4-BE49-F238E27FC236}">
                    <a16:creationId xmlns="" xmlns:a16="http://schemas.microsoft.com/office/drawing/2014/main" id="{3277E3C6-D98E-45B9-8A08-AF89236F21D9}"/>
                  </a:ext>
                </a:extLst>
              </p:cNvPr>
              <p:cNvSpPr/>
              <p:nvPr/>
            </p:nvSpPr>
            <p:spPr bwMode="auto">
              <a:xfrm>
                <a:off x="3546432" y="3462800"/>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ïş1ïḋe">
                <a:extLst>
                  <a:ext uri="{FF2B5EF4-FFF2-40B4-BE49-F238E27FC236}">
                    <a16:creationId xmlns="" xmlns:a16="http://schemas.microsoft.com/office/drawing/2014/main" id="{82C5D533-6327-4F2C-AC82-D06F31CA0DDF}"/>
                  </a:ext>
                </a:extLst>
              </p:cNvPr>
              <p:cNvSpPr/>
              <p:nvPr/>
            </p:nvSpPr>
            <p:spPr bwMode="auto">
              <a:xfrm>
                <a:off x="3546432" y="3462800"/>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íṥḷïďé">
                <a:extLst>
                  <a:ext uri="{FF2B5EF4-FFF2-40B4-BE49-F238E27FC236}">
                    <a16:creationId xmlns="" xmlns:a16="http://schemas.microsoft.com/office/drawing/2014/main" id="{CB72E7D0-A460-49C2-A05D-9CE41A33F469}"/>
                  </a:ext>
                </a:extLst>
              </p:cNvPr>
              <p:cNvSpPr/>
              <p:nvPr/>
            </p:nvSpPr>
            <p:spPr bwMode="auto">
              <a:xfrm>
                <a:off x="3546432" y="3456659"/>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ïšḻide">
                <a:extLst>
                  <a:ext uri="{FF2B5EF4-FFF2-40B4-BE49-F238E27FC236}">
                    <a16:creationId xmlns="" xmlns:a16="http://schemas.microsoft.com/office/drawing/2014/main" id="{5A7515A1-5060-4A19-BF23-85B109DF2B04}"/>
                  </a:ext>
                </a:extLst>
              </p:cNvPr>
              <p:cNvSpPr/>
              <p:nvPr/>
            </p:nvSpPr>
            <p:spPr bwMode="auto">
              <a:xfrm>
                <a:off x="3546432" y="3456659"/>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ïṣľídé">
                <a:extLst>
                  <a:ext uri="{FF2B5EF4-FFF2-40B4-BE49-F238E27FC236}">
                    <a16:creationId xmlns="" xmlns:a16="http://schemas.microsoft.com/office/drawing/2014/main" id="{F66E7FE8-15C4-4E03-8B76-601954C65333}"/>
                  </a:ext>
                </a:extLst>
              </p:cNvPr>
              <p:cNvSpPr/>
              <p:nvPr/>
            </p:nvSpPr>
            <p:spPr bwMode="auto">
              <a:xfrm>
                <a:off x="3546432" y="3450513"/>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ïṡļíďê">
                <a:extLst>
                  <a:ext uri="{FF2B5EF4-FFF2-40B4-BE49-F238E27FC236}">
                    <a16:creationId xmlns="" xmlns:a16="http://schemas.microsoft.com/office/drawing/2014/main" id="{78CFC6AC-F42A-4B60-8D3B-DD6A42BF97CE}"/>
                  </a:ext>
                </a:extLst>
              </p:cNvPr>
              <p:cNvSpPr/>
              <p:nvPr/>
            </p:nvSpPr>
            <p:spPr bwMode="auto">
              <a:xfrm>
                <a:off x="3546432" y="3450513"/>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íŝľiḓè">
                <a:extLst>
                  <a:ext uri="{FF2B5EF4-FFF2-40B4-BE49-F238E27FC236}">
                    <a16:creationId xmlns="" xmlns:a16="http://schemas.microsoft.com/office/drawing/2014/main" id="{F1054678-887D-411D-A4D3-02CBA92D0BFF}"/>
                  </a:ext>
                </a:extLst>
              </p:cNvPr>
              <p:cNvSpPr/>
              <p:nvPr/>
            </p:nvSpPr>
            <p:spPr bwMode="auto">
              <a:xfrm>
                <a:off x="3521858" y="3518093"/>
                <a:ext cx="6145" cy="12287"/>
              </a:xfrm>
              <a:custGeom>
                <a:avLst/>
                <a:gdLst>
                  <a:gd name="T0" fmla="*/ 2 w 2"/>
                  <a:gd name="T1" fmla="*/ 0 h 4"/>
                  <a:gd name="T2" fmla="*/ 2 w 2"/>
                  <a:gd name="T3" fmla="*/ 0 h 4"/>
                  <a:gd name="T4" fmla="*/ 0 w 2"/>
                  <a:gd name="T5" fmla="*/ 2 h 4"/>
                  <a:gd name="T6" fmla="*/ 0 w 2"/>
                  <a:gd name="T7" fmla="*/ 2 h 4"/>
                  <a:gd name="T8" fmla="*/ 0 w 2"/>
                  <a:gd name="T9" fmla="*/ 4 h 4"/>
                  <a:gd name="T10" fmla="*/ 0 w 2"/>
                  <a:gd name="T11" fmla="*/ 2 h 4"/>
                  <a:gd name="T12" fmla="*/ 0 w 2"/>
                  <a:gd name="T13" fmla="*/ 2 h 4"/>
                  <a:gd name="T14" fmla="*/ 0 w 2"/>
                  <a:gd name="T15" fmla="*/ 2 h 4"/>
                  <a:gd name="T16" fmla="*/ 0 w 2"/>
                  <a:gd name="T17" fmla="*/ 2 h 4"/>
                  <a:gd name="T18" fmla="*/ 2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0"/>
                    </a:moveTo>
                    <a:lnTo>
                      <a:pt x="2" y="0"/>
                    </a:lnTo>
                    <a:lnTo>
                      <a:pt x="0" y="2"/>
                    </a:lnTo>
                    <a:lnTo>
                      <a:pt x="0" y="2"/>
                    </a:lnTo>
                    <a:lnTo>
                      <a:pt x="0" y="4"/>
                    </a:lnTo>
                    <a:lnTo>
                      <a:pt x="0" y="2"/>
                    </a:lnTo>
                    <a:lnTo>
                      <a:pt x="0" y="2"/>
                    </a:lnTo>
                    <a:lnTo>
                      <a:pt x="0" y="2"/>
                    </a:lnTo>
                    <a:lnTo>
                      <a:pt x="0"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íṡḻíḋé">
                <a:extLst>
                  <a:ext uri="{FF2B5EF4-FFF2-40B4-BE49-F238E27FC236}">
                    <a16:creationId xmlns="" xmlns:a16="http://schemas.microsoft.com/office/drawing/2014/main" id="{A5731762-D4A0-451F-91A2-335CE59952DE}"/>
                  </a:ext>
                </a:extLst>
              </p:cNvPr>
              <p:cNvSpPr/>
              <p:nvPr/>
            </p:nvSpPr>
            <p:spPr bwMode="auto">
              <a:xfrm>
                <a:off x="3521858" y="3518093"/>
                <a:ext cx="6145" cy="12287"/>
              </a:xfrm>
              <a:custGeom>
                <a:avLst/>
                <a:gdLst>
                  <a:gd name="T0" fmla="*/ 2 w 2"/>
                  <a:gd name="T1" fmla="*/ 0 h 4"/>
                  <a:gd name="T2" fmla="*/ 2 w 2"/>
                  <a:gd name="T3" fmla="*/ 0 h 4"/>
                  <a:gd name="T4" fmla="*/ 0 w 2"/>
                  <a:gd name="T5" fmla="*/ 2 h 4"/>
                  <a:gd name="T6" fmla="*/ 0 w 2"/>
                  <a:gd name="T7" fmla="*/ 2 h 4"/>
                  <a:gd name="T8" fmla="*/ 0 w 2"/>
                  <a:gd name="T9" fmla="*/ 4 h 4"/>
                  <a:gd name="T10" fmla="*/ 0 w 2"/>
                  <a:gd name="T11" fmla="*/ 2 h 4"/>
                  <a:gd name="T12" fmla="*/ 0 w 2"/>
                  <a:gd name="T13" fmla="*/ 2 h 4"/>
                  <a:gd name="T14" fmla="*/ 0 w 2"/>
                  <a:gd name="T15" fmla="*/ 2 h 4"/>
                  <a:gd name="T16" fmla="*/ 0 w 2"/>
                  <a:gd name="T17" fmla="*/ 2 h 4"/>
                  <a:gd name="T18" fmla="*/ 2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0"/>
                    </a:moveTo>
                    <a:lnTo>
                      <a:pt x="2" y="0"/>
                    </a:lnTo>
                    <a:lnTo>
                      <a:pt x="0" y="2"/>
                    </a:lnTo>
                    <a:lnTo>
                      <a:pt x="0" y="2"/>
                    </a:lnTo>
                    <a:lnTo>
                      <a:pt x="0" y="4"/>
                    </a:lnTo>
                    <a:lnTo>
                      <a:pt x="0" y="2"/>
                    </a:lnTo>
                    <a:lnTo>
                      <a:pt x="0" y="2"/>
                    </a:lnTo>
                    <a:lnTo>
                      <a:pt x="0" y="2"/>
                    </a:lnTo>
                    <a:lnTo>
                      <a:pt x="0" y="2"/>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îśľîḋè">
                <a:extLst>
                  <a:ext uri="{FF2B5EF4-FFF2-40B4-BE49-F238E27FC236}">
                    <a16:creationId xmlns="" xmlns:a16="http://schemas.microsoft.com/office/drawing/2014/main" id="{D6365B5A-518C-4005-BB0A-DCDFC28A7A51}"/>
                  </a:ext>
                </a:extLst>
              </p:cNvPr>
              <p:cNvSpPr/>
              <p:nvPr/>
            </p:nvSpPr>
            <p:spPr bwMode="auto">
              <a:xfrm>
                <a:off x="3540291" y="3462800"/>
                <a:ext cx="0" cy="12287"/>
              </a:xfrm>
              <a:custGeom>
                <a:avLst/>
                <a:gdLst>
                  <a:gd name="T0" fmla="*/ 3 h 4"/>
                  <a:gd name="T1" fmla="*/ 3 h 4"/>
                  <a:gd name="T2" fmla="*/ 4 h 4"/>
                  <a:gd name="T3" fmla="*/ 3 h 4"/>
                  <a:gd name="T4" fmla="*/ 3 h 4"/>
                  <a:gd name="T5" fmla="*/ 0 h 4"/>
                  <a:gd name="T6" fmla="*/ 3 h 4"/>
                </a:gdLst>
                <a:ahLst/>
                <a:cxnLst>
                  <a:cxn ang="0">
                    <a:pos x="0" y="T0"/>
                  </a:cxn>
                  <a:cxn ang="0">
                    <a:pos x="0" y="T1"/>
                  </a:cxn>
                  <a:cxn ang="0">
                    <a:pos x="0" y="T2"/>
                  </a:cxn>
                  <a:cxn ang="0">
                    <a:pos x="0" y="T3"/>
                  </a:cxn>
                  <a:cxn ang="0">
                    <a:pos x="0" y="T4"/>
                  </a:cxn>
                  <a:cxn ang="0">
                    <a:pos x="0" y="T5"/>
                  </a:cxn>
                  <a:cxn ang="0">
                    <a:pos x="0" y="T6"/>
                  </a:cxn>
                </a:cxnLst>
                <a:rect l="0" t="0" r="r" b="b"/>
                <a:pathLst>
                  <a:path h="4">
                    <a:moveTo>
                      <a:pt x="0" y="3"/>
                    </a:moveTo>
                    <a:lnTo>
                      <a:pt x="0" y="3"/>
                    </a:lnTo>
                    <a:lnTo>
                      <a:pt x="0" y="4"/>
                    </a:lnTo>
                    <a:lnTo>
                      <a:pt x="0" y="3"/>
                    </a:lnTo>
                    <a:lnTo>
                      <a:pt x="0" y="3"/>
                    </a:lnTo>
                    <a:lnTo>
                      <a:pt x="0"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îṧlïḓe">
                <a:extLst>
                  <a:ext uri="{FF2B5EF4-FFF2-40B4-BE49-F238E27FC236}">
                    <a16:creationId xmlns="" xmlns:a16="http://schemas.microsoft.com/office/drawing/2014/main" id="{1CF91FAB-E577-4783-9B32-5A0A0578EC50}"/>
                  </a:ext>
                </a:extLst>
              </p:cNvPr>
              <p:cNvSpPr/>
              <p:nvPr/>
            </p:nvSpPr>
            <p:spPr bwMode="auto">
              <a:xfrm>
                <a:off x="3540291" y="3462800"/>
                <a:ext cx="0" cy="12287"/>
              </a:xfrm>
              <a:custGeom>
                <a:avLst/>
                <a:gdLst>
                  <a:gd name="T0" fmla="*/ 3 h 4"/>
                  <a:gd name="T1" fmla="*/ 3 h 4"/>
                  <a:gd name="T2" fmla="*/ 4 h 4"/>
                  <a:gd name="T3" fmla="*/ 3 h 4"/>
                  <a:gd name="T4" fmla="*/ 3 h 4"/>
                  <a:gd name="T5" fmla="*/ 0 h 4"/>
                  <a:gd name="T6" fmla="*/ 3 h 4"/>
                </a:gdLst>
                <a:ahLst/>
                <a:cxnLst>
                  <a:cxn ang="0">
                    <a:pos x="0" y="T0"/>
                  </a:cxn>
                  <a:cxn ang="0">
                    <a:pos x="0" y="T1"/>
                  </a:cxn>
                  <a:cxn ang="0">
                    <a:pos x="0" y="T2"/>
                  </a:cxn>
                  <a:cxn ang="0">
                    <a:pos x="0" y="T3"/>
                  </a:cxn>
                  <a:cxn ang="0">
                    <a:pos x="0" y="T4"/>
                  </a:cxn>
                  <a:cxn ang="0">
                    <a:pos x="0" y="T5"/>
                  </a:cxn>
                  <a:cxn ang="0">
                    <a:pos x="0" y="T6"/>
                  </a:cxn>
                </a:cxnLst>
                <a:rect l="0" t="0" r="r" b="b"/>
                <a:pathLst>
                  <a:path h="4">
                    <a:moveTo>
                      <a:pt x="0" y="3"/>
                    </a:moveTo>
                    <a:lnTo>
                      <a:pt x="0" y="3"/>
                    </a:lnTo>
                    <a:lnTo>
                      <a:pt x="0" y="4"/>
                    </a:lnTo>
                    <a:lnTo>
                      <a:pt x="0" y="3"/>
                    </a:lnTo>
                    <a:lnTo>
                      <a:pt x="0" y="3"/>
                    </a:lnTo>
                    <a:lnTo>
                      <a:pt x="0" y="0"/>
                    </a:lnTo>
                    <a:lnTo>
                      <a:pt x="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iṩḻídê">
                <a:extLst>
                  <a:ext uri="{FF2B5EF4-FFF2-40B4-BE49-F238E27FC236}">
                    <a16:creationId xmlns="" xmlns:a16="http://schemas.microsoft.com/office/drawing/2014/main" id="{7613355F-13FB-4210-AA7D-44E6F2FEA945}"/>
                  </a:ext>
                </a:extLst>
              </p:cNvPr>
              <p:cNvSpPr/>
              <p:nvPr/>
            </p:nvSpPr>
            <p:spPr bwMode="auto">
              <a:xfrm>
                <a:off x="3515717" y="3518093"/>
                <a:ext cx="6145" cy="12287"/>
              </a:xfrm>
              <a:custGeom>
                <a:avLst/>
                <a:gdLst>
                  <a:gd name="T0" fmla="*/ 1 w 1"/>
                  <a:gd name="T1" fmla="*/ 2 h 4"/>
                  <a:gd name="T2" fmla="*/ 1 w 1"/>
                  <a:gd name="T3" fmla="*/ 2 h 4"/>
                  <a:gd name="T4" fmla="*/ 0 w 1"/>
                  <a:gd name="T5" fmla="*/ 4 h 4"/>
                  <a:gd name="T6" fmla="*/ 0 w 1"/>
                  <a:gd name="T7" fmla="*/ 2 h 4"/>
                  <a:gd name="T8" fmla="*/ 0 w 1"/>
                  <a:gd name="T9" fmla="*/ 2 h 4"/>
                  <a:gd name="T10" fmla="*/ 1 w 1"/>
                  <a:gd name="T11" fmla="*/ 0 h 4"/>
                  <a:gd name="T12" fmla="*/ 1 w 1"/>
                  <a:gd name="T13" fmla="*/ 0 h 4"/>
                  <a:gd name="T14" fmla="*/ 1 w 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1" y="2"/>
                    </a:moveTo>
                    <a:lnTo>
                      <a:pt x="1" y="2"/>
                    </a:lnTo>
                    <a:lnTo>
                      <a:pt x="0" y="4"/>
                    </a:lnTo>
                    <a:lnTo>
                      <a:pt x="0" y="2"/>
                    </a:lnTo>
                    <a:lnTo>
                      <a:pt x="0" y="2"/>
                    </a:lnTo>
                    <a:lnTo>
                      <a:pt x="1" y="0"/>
                    </a:lnTo>
                    <a:lnTo>
                      <a:pt x="1" y="0"/>
                    </a:ln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îšļïḍe">
                <a:extLst>
                  <a:ext uri="{FF2B5EF4-FFF2-40B4-BE49-F238E27FC236}">
                    <a16:creationId xmlns="" xmlns:a16="http://schemas.microsoft.com/office/drawing/2014/main" id="{EA95079D-925F-48C8-9D88-7CF82F1CD860}"/>
                  </a:ext>
                </a:extLst>
              </p:cNvPr>
              <p:cNvSpPr/>
              <p:nvPr/>
            </p:nvSpPr>
            <p:spPr bwMode="auto">
              <a:xfrm>
                <a:off x="3515717" y="3518093"/>
                <a:ext cx="6145" cy="12287"/>
              </a:xfrm>
              <a:custGeom>
                <a:avLst/>
                <a:gdLst>
                  <a:gd name="T0" fmla="*/ 1 w 1"/>
                  <a:gd name="T1" fmla="*/ 2 h 4"/>
                  <a:gd name="T2" fmla="*/ 1 w 1"/>
                  <a:gd name="T3" fmla="*/ 2 h 4"/>
                  <a:gd name="T4" fmla="*/ 0 w 1"/>
                  <a:gd name="T5" fmla="*/ 4 h 4"/>
                  <a:gd name="T6" fmla="*/ 0 w 1"/>
                  <a:gd name="T7" fmla="*/ 2 h 4"/>
                  <a:gd name="T8" fmla="*/ 0 w 1"/>
                  <a:gd name="T9" fmla="*/ 2 h 4"/>
                  <a:gd name="T10" fmla="*/ 1 w 1"/>
                  <a:gd name="T11" fmla="*/ 0 h 4"/>
                  <a:gd name="T12" fmla="*/ 1 w 1"/>
                  <a:gd name="T13" fmla="*/ 0 h 4"/>
                  <a:gd name="T14" fmla="*/ 1 w 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1" y="2"/>
                    </a:moveTo>
                    <a:lnTo>
                      <a:pt x="1" y="2"/>
                    </a:lnTo>
                    <a:lnTo>
                      <a:pt x="0" y="4"/>
                    </a:lnTo>
                    <a:lnTo>
                      <a:pt x="0" y="2"/>
                    </a:lnTo>
                    <a:lnTo>
                      <a:pt x="0" y="2"/>
                    </a:lnTo>
                    <a:lnTo>
                      <a:pt x="1" y="0"/>
                    </a:lnTo>
                    <a:lnTo>
                      <a:pt x="1" y="0"/>
                    </a:lnTo>
                    <a:lnTo>
                      <a:pt x="1"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iŝlîḑé">
                <a:extLst>
                  <a:ext uri="{FF2B5EF4-FFF2-40B4-BE49-F238E27FC236}">
                    <a16:creationId xmlns="" xmlns:a16="http://schemas.microsoft.com/office/drawing/2014/main" id="{7E607604-8DA8-4AC2-BADE-42A9BE461C85}"/>
                  </a:ext>
                </a:extLst>
              </p:cNvPr>
              <p:cNvSpPr/>
              <p:nvPr/>
            </p:nvSpPr>
            <p:spPr bwMode="auto">
              <a:xfrm>
                <a:off x="3546432" y="344437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iṡľïḑê">
                <a:extLst>
                  <a:ext uri="{FF2B5EF4-FFF2-40B4-BE49-F238E27FC236}">
                    <a16:creationId xmlns="" xmlns:a16="http://schemas.microsoft.com/office/drawing/2014/main" id="{A4612A60-1A89-4D05-82C8-9F1E37BB8D72}"/>
                  </a:ext>
                </a:extLst>
              </p:cNvPr>
              <p:cNvSpPr/>
              <p:nvPr/>
            </p:nvSpPr>
            <p:spPr bwMode="auto">
              <a:xfrm>
                <a:off x="3546432" y="344437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íś1iďe">
                <a:extLst>
                  <a:ext uri="{FF2B5EF4-FFF2-40B4-BE49-F238E27FC236}">
                    <a16:creationId xmlns="" xmlns:a16="http://schemas.microsoft.com/office/drawing/2014/main" id="{B0D05560-AC08-4D75-A1A7-18DD10C0D6E3}"/>
                  </a:ext>
                </a:extLst>
              </p:cNvPr>
              <p:cNvSpPr/>
              <p:nvPr/>
            </p:nvSpPr>
            <p:spPr bwMode="auto">
              <a:xfrm>
                <a:off x="3546432" y="344437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îṡḻiďe">
                <a:extLst>
                  <a:ext uri="{FF2B5EF4-FFF2-40B4-BE49-F238E27FC236}">
                    <a16:creationId xmlns="" xmlns:a16="http://schemas.microsoft.com/office/drawing/2014/main" id="{433ACB24-2AEA-4036-B945-2C72B70F1FF7}"/>
                  </a:ext>
                </a:extLst>
              </p:cNvPr>
              <p:cNvSpPr/>
              <p:nvPr/>
            </p:nvSpPr>
            <p:spPr bwMode="auto">
              <a:xfrm>
                <a:off x="3546432" y="344437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ísľiḓè">
                <a:extLst>
                  <a:ext uri="{FF2B5EF4-FFF2-40B4-BE49-F238E27FC236}">
                    <a16:creationId xmlns="" xmlns:a16="http://schemas.microsoft.com/office/drawing/2014/main" id="{FBEE3FF8-931B-44AD-9DE2-A3DC83194221}"/>
                  </a:ext>
                </a:extLst>
              </p:cNvPr>
              <p:cNvSpPr/>
              <p:nvPr/>
            </p:nvSpPr>
            <p:spPr bwMode="auto">
              <a:xfrm>
                <a:off x="3546432" y="344437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išḷíḍé">
                <a:extLst>
                  <a:ext uri="{FF2B5EF4-FFF2-40B4-BE49-F238E27FC236}">
                    <a16:creationId xmlns="" xmlns:a16="http://schemas.microsoft.com/office/drawing/2014/main" id="{9C0A64B0-0EE3-4076-A7CC-21184725770C}"/>
                  </a:ext>
                </a:extLst>
              </p:cNvPr>
              <p:cNvSpPr/>
              <p:nvPr/>
            </p:nvSpPr>
            <p:spPr bwMode="auto">
              <a:xfrm>
                <a:off x="3546432" y="344437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iş1îďè">
                <a:extLst>
                  <a:ext uri="{FF2B5EF4-FFF2-40B4-BE49-F238E27FC236}">
                    <a16:creationId xmlns="" xmlns:a16="http://schemas.microsoft.com/office/drawing/2014/main" id="{E501A84B-24BC-4E02-8265-BF7080C11D5F}"/>
                  </a:ext>
                </a:extLst>
              </p:cNvPr>
              <p:cNvSpPr/>
              <p:nvPr/>
            </p:nvSpPr>
            <p:spPr bwMode="auto">
              <a:xfrm>
                <a:off x="3546432" y="344437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ïṡḷidé">
                <a:extLst>
                  <a:ext uri="{FF2B5EF4-FFF2-40B4-BE49-F238E27FC236}">
                    <a16:creationId xmlns="" xmlns:a16="http://schemas.microsoft.com/office/drawing/2014/main" id="{4958E805-285F-4A36-9339-C0FA5DF7E6F8}"/>
                  </a:ext>
                </a:extLst>
              </p:cNvPr>
              <p:cNvSpPr/>
              <p:nvPr/>
            </p:nvSpPr>
            <p:spPr bwMode="auto">
              <a:xfrm>
                <a:off x="3546432" y="344437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ïṡḻíḋe">
                <a:extLst>
                  <a:ext uri="{FF2B5EF4-FFF2-40B4-BE49-F238E27FC236}">
                    <a16:creationId xmlns="" xmlns:a16="http://schemas.microsoft.com/office/drawing/2014/main" id="{B1AD3AC4-04DF-4168-A24C-0F7D16077AFB}"/>
                  </a:ext>
                </a:extLst>
              </p:cNvPr>
              <p:cNvSpPr/>
              <p:nvPr/>
            </p:nvSpPr>
            <p:spPr bwMode="auto">
              <a:xfrm>
                <a:off x="3546432" y="3444372"/>
                <a:ext cx="0" cy="0"/>
              </a:xfrm>
              <a:custGeom>
                <a:avLst/>
                <a:gdLst>
                  <a:gd name="T0" fmla="*/ 2 w 2"/>
                  <a:gd name="T1" fmla="*/ 2 w 2"/>
                  <a:gd name="T2" fmla="*/ 2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2" y="0"/>
                    </a:lnTo>
                    <a:lnTo>
                      <a:pt x="0"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işḷïḋé">
                <a:extLst>
                  <a:ext uri="{FF2B5EF4-FFF2-40B4-BE49-F238E27FC236}">
                    <a16:creationId xmlns="" xmlns:a16="http://schemas.microsoft.com/office/drawing/2014/main" id="{E8F76B6F-B228-4171-A1E6-BD951CEDAA9B}"/>
                  </a:ext>
                </a:extLst>
              </p:cNvPr>
              <p:cNvSpPr/>
              <p:nvPr/>
            </p:nvSpPr>
            <p:spPr bwMode="auto">
              <a:xfrm>
                <a:off x="3546432" y="3444372"/>
                <a:ext cx="0" cy="0"/>
              </a:xfrm>
              <a:custGeom>
                <a:avLst/>
                <a:gdLst>
                  <a:gd name="T0" fmla="*/ 2 w 2"/>
                  <a:gd name="T1" fmla="*/ 2 w 2"/>
                  <a:gd name="T2" fmla="*/ 2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2" y="0"/>
                    </a:lnTo>
                    <a:lnTo>
                      <a:pt x="0" y="0"/>
                    </a:lnTo>
                    <a:lnTo>
                      <a:pt x="0" y="0"/>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iSļiḓê">
                <a:extLst>
                  <a:ext uri="{FF2B5EF4-FFF2-40B4-BE49-F238E27FC236}">
                    <a16:creationId xmlns="" xmlns:a16="http://schemas.microsoft.com/office/drawing/2014/main" id="{D51EEAD7-46F9-448C-A290-7819B343B334}"/>
                  </a:ext>
                </a:extLst>
              </p:cNvPr>
              <p:cNvSpPr/>
              <p:nvPr/>
            </p:nvSpPr>
            <p:spPr bwMode="auto">
              <a:xfrm>
                <a:off x="3546432" y="344437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ïSḻídê">
                <a:extLst>
                  <a:ext uri="{FF2B5EF4-FFF2-40B4-BE49-F238E27FC236}">
                    <a16:creationId xmlns="" xmlns:a16="http://schemas.microsoft.com/office/drawing/2014/main" id="{26F10A7E-38A4-4ADD-99C5-EC05D89F1B09}"/>
                  </a:ext>
                </a:extLst>
              </p:cNvPr>
              <p:cNvSpPr/>
              <p:nvPr/>
            </p:nvSpPr>
            <p:spPr bwMode="auto">
              <a:xfrm>
                <a:off x="3546432" y="344437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işļîḍé">
                <a:extLst>
                  <a:ext uri="{FF2B5EF4-FFF2-40B4-BE49-F238E27FC236}">
                    <a16:creationId xmlns="" xmlns:a16="http://schemas.microsoft.com/office/drawing/2014/main" id="{BBFC2D53-7D8E-46A7-AD2B-D902BAB0762D}"/>
                  </a:ext>
                </a:extLst>
              </p:cNvPr>
              <p:cNvSpPr/>
              <p:nvPr/>
            </p:nvSpPr>
            <p:spPr bwMode="auto">
              <a:xfrm>
                <a:off x="3546432" y="3444372"/>
                <a:ext cx="0" cy="6142"/>
              </a:xfrm>
              <a:custGeom>
                <a:avLst/>
                <a:gdLst>
                  <a:gd name="T0" fmla="*/ 0 h 1"/>
                  <a:gd name="T1" fmla="*/ 0 h 1"/>
                  <a:gd name="T2" fmla="*/ 0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0"/>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íśḻîḋè">
                <a:extLst>
                  <a:ext uri="{FF2B5EF4-FFF2-40B4-BE49-F238E27FC236}">
                    <a16:creationId xmlns="" xmlns:a16="http://schemas.microsoft.com/office/drawing/2014/main" id="{2AD6CC2A-73DB-402A-8A28-F7F1EBB71D02}"/>
                  </a:ext>
                </a:extLst>
              </p:cNvPr>
              <p:cNvSpPr/>
              <p:nvPr/>
            </p:nvSpPr>
            <p:spPr bwMode="auto">
              <a:xfrm>
                <a:off x="3540291" y="3456659"/>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íŝḷîdè">
                <a:extLst>
                  <a:ext uri="{FF2B5EF4-FFF2-40B4-BE49-F238E27FC236}">
                    <a16:creationId xmlns="" xmlns:a16="http://schemas.microsoft.com/office/drawing/2014/main" id="{AD8B0C3D-6ECF-4CC3-9EDC-09B88A658645}"/>
                  </a:ext>
                </a:extLst>
              </p:cNvPr>
              <p:cNvSpPr/>
              <p:nvPr/>
            </p:nvSpPr>
            <p:spPr bwMode="auto">
              <a:xfrm>
                <a:off x="3540291" y="3456659"/>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ï$ḷîḍê">
                <a:extLst>
                  <a:ext uri="{FF2B5EF4-FFF2-40B4-BE49-F238E27FC236}">
                    <a16:creationId xmlns="" xmlns:a16="http://schemas.microsoft.com/office/drawing/2014/main" id="{E682AD8D-E890-4443-BA98-5AF16D231D4A}"/>
                  </a:ext>
                </a:extLst>
              </p:cNvPr>
              <p:cNvSpPr/>
              <p:nvPr/>
            </p:nvSpPr>
            <p:spPr bwMode="auto">
              <a:xfrm>
                <a:off x="3546432" y="3432083"/>
                <a:ext cx="6145" cy="12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îŝļiḋe">
                <a:extLst>
                  <a:ext uri="{FF2B5EF4-FFF2-40B4-BE49-F238E27FC236}">
                    <a16:creationId xmlns="" xmlns:a16="http://schemas.microsoft.com/office/drawing/2014/main" id="{CD11576B-5468-4F9E-B261-F3D0927DB818}"/>
                  </a:ext>
                </a:extLst>
              </p:cNvPr>
              <p:cNvSpPr/>
              <p:nvPr/>
            </p:nvSpPr>
            <p:spPr bwMode="auto">
              <a:xfrm>
                <a:off x="3546432" y="3432083"/>
                <a:ext cx="6145" cy="12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ïśľïḍe">
                <a:extLst>
                  <a:ext uri="{FF2B5EF4-FFF2-40B4-BE49-F238E27FC236}">
                    <a16:creationId xmlns="" xmlns:a16="http://schemas.microsoft.com/office/drawing/2014/main" id="{06E7A2A4-788B-4B51-9989-301690FCF528}"/>
                  </a:ext>
                </a:extLst>
              </p:cNvPr>
              <p:cNvSpPr/>
              <p:nvPr/>
            </p:nvSpPr>
            <p:spPr bwMode="auto">
              <a:xfrm>
                <a:off x="3534145" y="3450513"/>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îṩľiḑê">
                <a:extLst>
                  <a:ext uri="{FF2B5EF4-FFF2-40B4-BE49-F238E27FC236}">
                    <a16:creationId xmlns="" xmlns:a16="http://schemas.microsoft.com/office/drawing/2014/main" id="{049C2545-388C-4AAB-B285-011957AC68AA}"/>
                  </a:ext>
                </a:extLst>
              </p:cNvPr>
              <p:cNvSpPr/>
              <p:nvPr/>
            </p:nvSpPr>
            <p:spPr bwMode="auto">
              <a:xfrm>
                <a:off x="3534145" y="3450513"/>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îṥḷiḑe">
                <a:extLst>
                  <a:ext uri="{FF2B5EF4-FFF2-40B4-BE49-F238E27FC236}">
                    <a16:creationId xmlns="" xmlns:a16="http://schemas.microsoft.com/office/drawing/2014/main" id="{66DF952E-C269-490A-AAF6-84B00BD0473F}"/>
                  </a:ext>
                </a:extLst>
              </p:cNvPr>
              <p:cNvSpPr/>
              <p:nvPr/>
            </p:nvSpPr>
            <p:spPr bwMode="auto">
              <a:xfrm>
                <a:off x="1605079" y="3579529"/>
                <a:ext cx="24574" cy="43003"/>
              </a:xfrm>
              <a:custGeom>
                <a:avLst/>
                <a:gdLst>
                  <a:gd name="T0" fmla="*/ 7 w 7"/>
                  <a:gd name="T1" fmla="*/ 12 h 14"/>
                  <a:gd name="T2" fmla="*/ 7 w 7"/>
                  <a:gd name="T3" fmla="*/ 12 h 14"/>
                  <a:gd name="T4" fmla="*/ 3 w 7"/>
                  <a:gd name="T5" fmla="*/ 14 h 14"/>
                  <a:gd name="T6" fmla="*/ 3 w 7"/>
                  <a:gd name="T7" fmla="*/ 14 h 14"/>
                  <a:gd name="T8" fmla="*/ 0 w 7"/>
                  <a:gd name="T9" fmla="*/ 10 h 14"/>
                  <a:gd name="T10" fmla="*/ 0 w 7"/>
                  <a:gd name="T11" fmla="*/ 7 h 14"/>
                  <a:gd name="T12" fmla="*/ 1 w 7"/>
                  <a:gd name="T13" fmla="*/ 0 h 14"/>
                  <a:gd name="T14" fmla="*/ 1 w 7"/>
                  <a:gd name="T15" fmla="*/ 0 h 14"/>
                  <a:gd name="T16" fmla="*/ 4 w 7"/>
                  <a:gd name="T17" fmla="*/ 5 h 14"/>
                  <a:gd name="T18" fmla="*/ 5 w 7"/>
                  <a:gd name="T19" fmla="*/ 8 h 14"/>
                  <a:gd name="T20" fmla="*/ 7 w 7"/>
                  <a:gd name="T2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4">
                    <a:moveTo>
                      <a:pt x="7" y="12"/>
                    </a:moveTo>
                    <a:lnTo>
                      <a:pt x="7" y="12"/>
                    </a:lnTo>
                    <a:lnTo>
                      <a:pt x="3" y="14"/>
                    </a:lnTo>
                    <a:lnTo>
                      <a:pt x="3" y="14"/>
                    </a:lnTo>
                    <a:lnTo>
                      <a:pt x="0" y="10"/>
                    </a:lnTo>
                    <a:lnTo>
                      <a:pt x="0" y="7"/>
                    </a:lnTo>
                    <a:lnTo>
                      <a:pt x="1" y="0"/>
                    </a:lnTo>
                    <a:lnTo>
                      <a:pt x="1" y="0"/>
                    </a:lnTo>
                    <a:lnTo>
                      <a:pt x="4" y="5"/>
                    </a:lnTo>
                    <a:lnTo>
                      <a:pt x="5" y="8"/>
                    </a:lnTo>
                    <a:lnTo>
                      <a:pt x="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iśḻíḑê">
                <a:extLst>
                  <a:ext uri="{FF2B5EF4-FFF2-40B4-BE49-F238E27FC236}">
                    <a16:creationId xmlns="" xmlns:a16="http://schemas.microsoft.com/office/drawing/2014/main" id="{53C12D7B-79EB-4EBF-9D96-2028579C0D32}"/>
                  </a:ext>
                </a:extLst>
              </p:cNvPr>
              <p:cNvSpPr/>
              <p:nvPr/>
            </p:nvSpPr>
            <p:spPr bwMode="auto">
              <a:xfrm>
                <a:off x="1605079" y="3579529"/>
                <a:ext cx="24574" cy="43003"/>
              </a:xfrm>
              <a:custGeom>
                <a:avLst/>
                <a:gdLst>
                  <a:gd name="T0" fmla="*/ 7 w 7"/>
                  <a:gd name="T1" fmla="*/ 12 h 14"/>
                  <a:gd name="T2" fmla="*/ 7 w 7"/>
                  <a:gd name="T3" fmla="*/ 12 h 14"/>
                  <a:gd name="T4" fmla="*/ 3 w 7"/>
                  <a:gd name="T5" fmla="*/ 14 h 14"/>
                  <a:gd name="T6" fmla="*/ 3 w 7"/>
                  <a:gd name="T7" fmla="*/ 14 h 14"/>
                  <a:gd name="T8" fmla="*/ 0 w 7"/>
                  <a:gd name="T9" fmla="*/ 10 h 14"/>
                  <a:gd name="T10" fmla="*/ 0 w 7"/>
                  <a:gd name="T11" fmla="*/ 7 h 14"/>
                  <a:gd name="T12" fmla="*/ 1 w 7"/>
                  <a:gd name="T13" fmla="*/ 0 h 14"/>
                  <a:gd name="T14" fmla="*/ 1 w 7"/>
                  <a:gd name="T15" fmla="*/ 0 h 14"/>
                  <a:gd name="T16" fmla="*/ 4 w 7"/>
                  <a:gd name="T17" fmla="*/ 5 h 14"/>
                  <a:gd name="T18" fmla="*/ 5 w 7"/>
                  <a:gd name="T19" fmla="*/ 8 h 14"/>
                  <a:gd name="T20" fmla="*/ 7 w 7"/>
                  <a:gd name="T2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4">
                    <a:moveTo>
                      <a:pt x="7" y="12"/>
                    </a:moveTo>
                    <a:lnTo>
                      <a:pt x="7" y="12"/>
                    </a:lnTo>
                    <a:lnTo>
                      <a:pt x="3" y="14"/>
                    </a:lnTo>
                    <a:lnTo>
                      <a:pt x="3" y="14"/>
                    </a:lnTo>
                    <a:lnTo>
                      <a:pt x="0" y="10"/>
                    </a:lnTo>
                    <a:lnTo>
                      <a:pt x="0" y="7"/>
                    </a:lnTo>
                    <a:lnTo>
                      <a:pt x="1" y="0"/>
                    </a:lnTo>
                    <a:lnTo>
                      <a:pt x="1" y="0"/>
                    </a:lnTo>
                    <a:lnTo>
                      <a:pt x="4" y="5"/>
                    </a:lnTo>
                    <a:lnTo>
                      <a:pt x="5" y="8"/>
                    </a:lnTo>
                    <a:lnTo>
                      <a:pt x="7" y="1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iṩļîďé">
                <a:extLst>
                  <a:ext uri="{FF2B5EF4-FFF2-40B4-BE49-F238E27FC236}">
                    <a16:creationId xmlns="" xmlns:a16="http://schemas.microsoft.com/office/drawing/2014/main" id="{DD1AF1EC-C1CC-46B2-A366-F490E579F3D9}"/>
                  </a:ext>
                </a:extLst>
              </p:cNvPr>
              <p:cNvSpPr/>
              <p:nvPr/>
            </p:nvSpPr>
            <p:spPr bwMode="auto">
              <a:xfrm>
                <a:off x="1770956" y="3124908"/>
                <a:ext cx="61435" cy="92151"/>
              </a:xfrm>
              <a:custGeom>
                <a:avLst/>
                <a:gdLst>
                  <a:gd name="T0" fmla="*/ 14 w 19"/>
                  <a:gd name="T1" fmla="*/ 32 h 32"/>
                  <a:gd name="T2" fmla="*/ 14 w 19"/>
                  <a:gd name="T3" fmla="*/ 32 h 32"/>
                  <a:gd name="T4" fmla="*/ 11 w 19"/>
                  <a:gd name="T5" fmla="*/ 32 h 32"/>
                  <a:gd name="T6" fmla="*/ 10 w 19"/>
                  <a:gd name="T7" fmla="*/ 30 h 32"/>
                  <a:gd name="T8" fmla="*/ 11 w 19"/>
                  <a:gd name="T9" fmla="*/ 26 h 32"/>
                  <a:gd name="T10" fmla="*/ 13 w 19"/>
                  <a:gd name="T11" fmla="*/ 22 h 32"/>
                  <a:gd name="T12" fmla="*/ 11 w 19"/>
                  <a:gd name="T13" fmla="*/ 19 h 32"/>
                  <a:gd name="T14" fmla="*/ 11 w 19"/>
                  <a:gd name="T15" fmla="*/ 17 h 32"/>
                  <a:gd name="T16" fmla="*/ 11 w 19"/>
                  <a:gd name="T17" fmla="*/ 17 h 32"/>
                  <a:gd name="T18" fmla="*/ 7 w 19"/>
                  <a:gd name="T19" fmla="*/ 17 h 32"/>
                  <a:gd name="T20" fmla="*/ 6 w 19"/>
                  <a:gd name="T21" fmla="*/ 20 h 32"/>
                  <a:gd name="T22" fmla="*/ 7 w 19"/>
                  <a:gd name="T23" fmla="*/ 27 h 32"/>
                  <a:gd name="T24" fmla="*/ 7 w 19"/>
                  <a:gd name="T25" fmla="*/ 27 h 32"/>
                  <a:gd name="T26" fmla="*/ 4 w 19"/>
                  <a:gd name="T27" fmla="*/ 24 h 32"/>
                  <a:gd name="T28" fmla="*/ 3 w 19"/>
                  <a:gd name="T29" fmla="*/ 23 h 32"/>
                  <a:gd name="T30" fmla="*/ 4 w 19"/>
                  <a:gd name="T31" fmla="*/ 19 h 32"/>
                  <a:gd name="T32" fmla="*/ 4 w 19"/>
                  <a:gd name="T33" fmla="*/ 19 h 32"/>
                  <a:gd name="T34" fmla="*/ 6 w 19"/>
                  <a:gd name="T35" fmla="*/ 16 h 32"/>
                  <a:gd name="T36" fmla="*/ 6 w 19"/>
                  <a:gd name="T37" fmla="*/ 14 h 32"/>
                  <a:gd name="T38" fmla="*/ 6 w 19"/>
                  <a:gd name="T39" fmla="*/ 14 h 32"/>
                  <a:gd name="T40" fmla="*/ 4 w 19"/>
                  <a:gd name="T41" fmla="*/ 13 h 32"/>
                  <a:gd name="T42" fmla="*/ 0 w 19"/>
                  <a:gd name="T43" fmla="*/ 12 h 32"/>
                  <a:gd name="T44" fmla="*/ 0 w 19"/>
                  <a:gd name="T45" fmla="*/ 12 h 32"/>
                  <a:gd name="T46" fmla="*/ 3 w 19"/>
                  <a:gd name="T47" fmla="*/ 6 h 32"/>
                  <a:gd name="T48" fmla="*/ 4 w 19"/>
                  <a:gd name="T49" fmla="*/ 0 h 32"/>
                  <a:gd name="T50" fmla="*/ 4 w 19"/>
                  <a:gd name="T51" fmla="*/ 0 h 32"/>
                  <a:gd name="T52" fmla="*/ 7 w 19"/>
                  <a:gd name="T53" fmla="*/ 2 h 32"/>
                  <a:gd name="T54" fmla="*/ 7 w 19"/>
                  <a:gd name="T55" fmla="*/ 3 h 32"/>
                  <a:gd name="T56" fmla="*/ 6 w 19"/>
                  <a:gd name="T57" fmla="*/ 9 h 32"/>
                  <a:gd name="T58" fmla="*/ 6 w 19"/>
                  <a:gd name="T59" fmla="*/ 9 h 32"/>
                  <a:gd name="T60" fmla="*/ 9 w 19"/>
                  <a:gd name="T61" fmla="*/ 9 h 32"/>
                  <a:gd name="T62" fmla="*/ 10 w 19"/>
                  <a:gd name="T63" fmla="*/ 9 h 32"/>
                  <a:gd name="T64" fmla="*/ 11 w 19"/>
                  <a:gd name="T65" fmla="*/ 10 h 32"/>
                  <a:gd name="T66" fmla="*/ 14 w 19"/>
                  <a:gd name="T67" fmla="*/ 12 h 32"/>
                  <a:gd name="T68" fmla="*/ 19 w 19"/>
                  <a:gd name="T69" fmla="*/ 10 h 32"/>
                  <a:gd name="T70" fmla="*/ 19 w 19"/>
                  <a:gd name="T71" fmla="*/ 10 h 32"/>
                  <a:gd name="T72" fmla="*/ 16 w 19"/>
                  <a:gd name="T73" fmla="*/ 14 h 32"/>
                  <a:gd name="T74" fmla="*/ 14 w 19"/>
                  <a:gd name="T75" fmla="*/ 20 h 32"/>
                  <a:gd name="T76" fmla="*/ 14 w 19"/>
                  <a:gd name="T7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32">
                    <a:moveTo>
                      <a:pt x="14" y="32"/>
                    </a:moveTo>
                    <a:lnTo>
                      <a:pt x="14" y="32"/>
                    </a:lnTo>
                    <a:lnTo>
                      <a:pt x="11" y="32"/>
                    </a:lnTo>
                    <a:lnTo>
                      <a:pt x="10" y="30"/>
                    </a:lnTo>
                    <a:lnTo>
                      <a:pt x="11" y="26"/>
                    </a:lnTo>
                    <a:lnTo>
                      <a:pt x="13" y="22"/>
                    </a:lnTo>
                    <a:lnTo>
                      <a:pt x="11" y="19"/>
                    </a:lnTo>
                    <a:lnTo>
                      <a:pt x="11" y="17"/>
                    </a:lnTo>
                    <a:lnTo>
                      <a:pt x="11" y="17"/>
                    </a:lnTo>
                    <a:lnTo>
                      <a:pt x="7" y="17"/>
                    </a:lnTo>
                    <a:lnTo>
                      <a:pt x="6" y="20"/>
                    </a:lnTo>
                    <a:lnTo>
                      <a:pt x="7" y="27"/>
                    </a:lnTo>
                    <a:lnTo>
                      <a:pt x="7" y="27"/>
                    </a:lnTo>
                    <a:lnTo>
                      <a:pt x="4" y="24"/>
                    </a:lnTo>
                    <a:lnTo>
                      <a:pt x="3" y="23"/>
                    </a:lnTo>
                    <a:lnTo>
                      <a:pt x="4" y="19"/>
                    </a:lnTo>
                    <a:lnTo>
                      <a:pt x="4" y="19"/>
                    </a:lnTo>
                    <a:lnTo>
                      <a:pt x="6" y="16"/>
                    </a:lnTo>
                    <a:lnTo>
                      <a:pt x="6" y="14"/>
                    </a:lnTo>
                    <a:lnTo>
                      <a:pt x="6" y="14"/>
                    </a:lnTo>
                    <a:lnTo>
                      <a:pt x="4" y="13"/>
                    </a:lnTo>
                    <a:lnTo>
                      <a:pt x="0" y="12"/>
                    </a:lnTo>
                    <a:lnTo>
                      <a:pt x="0" y="12"/>
                    </a:lnTo>
                    <a:lnTo>
                      <a:pt x="3" y="6"/>
                    </a:lnTo>
                    <a:lnTo>
                      <a:pt x="4" y="0"/>
                    </a:lnTo>
                    <a:lnTo>
                      <a:pt x="4" y="0"/>
                    </a:lnTo>
                    <a:lnTo>
                      <a:pt x="7" y="2"/>
                    </a:lnTo>
                    <a:lnTo>
                      <a:pt x="7" y="3"/>
                    </a:lnTo>
                    <a:lnTo>
                      <a:pt x="6" y="9"/>
                    </a:lnTo>
                    <a:lnTo>
                      <a:pt x="6" y="9"/>
                    </a:lnTo>
                    <a:lnTo>
                      <a:pt x="9" y="9"/>
                    </a:lnTo>
                    <a:lnTo>
                      <a:pt x="10" y="9"/>
                    </a:lnTo>
                    <a:lnTo>
                      <a:pt x="11" y="10"/>
                    </a:lnTo>
                    <a:lnTo>
                      <a:pt x="14" y="12"/>
                    </a:lnTo>
                    <a:lnTo>
                      <a:pt x="19" y="10"/>
                    </a:lnTo>
                    <a:lnTo>
                      <a:pt x="19" y="10"/>
                    </a:lnTo>
                    <a:lnTo>
                      <a:pt x="16" y="14"/>
                    </a:lnTo>
                    <a:lnTo>
                      <a:pt x="14" y="20"/>
                    </a:lnTo>
                    <a:lnTo>
                      <a:pt x="1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ïṡ1ïďê">
                <a:extLst>
                  <a:ext uri="{FF2B5EF4-FFF2-40B4-BE49-F238E27FC236}">
                    <a16:creationId xmlns="" xmlns:a16="http://schemas.microsoft.com/office/drawing/2014/main" id="{1793F745-5D6E-4BFE-86B2-2E584188F3A4}"/>
                  </a:ext>
                </a:extLst>
              </p:cNvPr>
              <p:cNvSpPr/>
              <p:nvPr/>
            </p:nvSpPr>
            <p:spPr bwMode="auto">
              <a:xfrm>
                <a:off x="1770956" y="3124908"/>
                <a:ext cx="61435" cy="92151"/>
              </a:xfrm>
              <a:custGeom>
                <a:avLst/>
                <a:gdLst>
                  <a:gd name="T0" fmla="*/ 14 w 19"/>
                  <a:gd name="T1" fmla="*/ 32 h 32"/>
                  <a:gd name="T2" fmla="*/ 14 w 19"/>
                  <a:gd name="T3" fmla="*/ 32 h 32"/>
                  <a:gd name="T4" fmla="*/ 11 w 19"/>
                  <a:gd name="T5" fmla="*/ 32 h 32"/>
                  <a:gd name="T6" fmla="*/ 10 w 19"/>
                  <a:gd name="T7" fmla="*/ 30 h 32"/>
                  <a:gd name="T8" fmla="*/ 11 w 19"/>
                  <a:gd name="T9" fmla="*/ 26 h 32"/>
                  <a:gd name="T10" fmla="*/ 13 w 19"/>
                  <a:gd name="T11" fmla="*/ 22 h 32"/>
                  <a:gd name="T12" fmla="*/ 11 w 19"/>
                  <a:gd name="T13" fmla="*/ 19 h 32"/>
                  <a:gd name="T14" fmla="*/ 11 w 19"/>
                  <a:gd name="T15" fmla="*/ 17 h 32"/>
                  <a:gd name="T16" fmla="*/ 11 w 19"/>
                  <a:gd name="T17" fmla="*/ 17 h 32"/>
                  <a:gd name="T18" fmla="*/ 7 w 19"/>
                  <a:gd name="T19" fmla="*/ 17 h 32"/>
                  <a:gd name="T20" fmla="*/ 6 w 19"/>
                  <a:gd name="T21" fmla="*/ 20 h 32"/>
                  <a:gd name="T22" fmla="*/ 7 w 19"/>
                  <a:gd name="T23" fmla="*/ 27 h 32"/>
                  <a:gd name="T24" fmla="*/ 7 w 19"/>
                  <a:gd name="T25" fmla="*/ 27 h 32"/>
                  <a:gd name="T26" fmla="*/ 4 w 19"/>
                  <a:gd name="T27" fmla="*/ 24 h 32"/>
                  <a:gd name="T28" fmla="*/ 3 w 19"/>
                  <a:gd name="T29" fmla="*/ 23 h 32"/>
                  <a:gd name="T30" fmla="*/ 4 w 19"/>
                  <a:gd name="T31" fmla="*/ 19 h 32"/>
                  <a:gd name="T32" fmla="*/ 4 w 19"/>
                  <a:gd name="T33" fmla="*/ 19 h 32"/>
                  <a:gd name="T34" fmla="*/ 6 w 19"/>
                  <a:gd name="T35" fmla="*/ 16 h 32"/>
                  <a:gd name="T36" fmla="*/ 6 w 19"/>
                  <a:gd name="T37" fmla="*/ 14 h 32"/>
                  <a:gd name="T38" fmla="*/ 6 w 19"/>
                  <a:gd name="T39" fmla="*/ 14 h 32"/>
                  <a:gd name="T40" fmla="*/ 4 w 19"/>
                  <a:gd name="T41" fmla="*/ 13 h 32"/>
                  <a:gd name="T42" fmla="*/ 0 w 19"/>
                  <a:gd name="T43" fmla="*/ 12 h 32"/>
                  <a:gd name="T44" fmla="*/ 0 w 19"/>
                  <a:gd name="T45" fmla="*/ 12 h 32"/>
                  <a:gd name="T46" fmla="*/ 3 w 19"/>
                  <a:gd name="T47" fmla="*/ 6 h 32"/>
                  <a:gd name="T48" fmla="*/ 4 w 19"/>
                  <a:gd name="T49" fmla="*/ 0 h 32"/>
                  <a:gd name="T50" fmla="*/ 4 w 19"/>
                  <a:gd name="T51" fmla="*/ 0 h 32"/>
                  <a:gd name="T52" fmla="*/ 7 w 19"/>
                  <a:gd name="T53" fmla="*/ 2 h 32"/>
                  <a:gd name="T54" fmla="*/ 7 w 19"/>
                  <a:gd name="T55" fmla="*/ 3 h 32"/>
                  <a:gd name="T56" fmla="*/ 6 w 19"/>
                  <a:gd name="T57" fmla="*/ 9 h 32"/>
                  <a:gd name="T58" fmla="*/ 6 w 19"/>
                  <a:gd name="T59" fmla="*/ 9 h 32"/>
                  <a:gd name="T60" fmla="*/ 9 w 19"/>
                  <a:gd name="T61" fmla="*/ 9 h 32"/>
                  <a:gd name="T62" fmla="*/ 10 w 19"/>
                  <a:gd name="T63" fmla="*/ 9 h 32"/>
                  <a:gd name="T64" fmla="*/ 11 w 19"/>
                  <a:gd name="T65" fmla="*/ 10 h 32"/>
                  <a:gd name="T66" fmla="*/ 14 w 19"/>
                  <a:gd name="T67" fmla="*/ 12 h 32"/>
                  <a:gd name="T68" fmla="*/ 19 w 19"/>
                  <a:gd name="T69" fmla="*/ 10 h 32"/>
                  <a:gd name="T70" fmla="*/ 19 w 19"/>
                  <a:gd name="T71" fmla="*/ 10 h 32"/>
                  <a:gd name="T72" fmla="*/ 16 w 19"/>
                  <a:gd name="T73" fmla="*/ 14 h 32"/>
                  <a:gd name="T74" fmla="*/ 14 w 19"/>
                  <a:gd name="T75" fmla="*/ 20 h 32"/>
                  <a:gd name="T76" fmla="*/ 14 w 19"/>
                  <a:gd name="T7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32">
                    <a:moveTo>
                      <a:pt x="14" y="32"/>
                    </a:moveTo>
                    <a:lnTo>
                      <a:pt x="14" y="32"/>
                    </a:lnTo>
                    <a:lnTo>
                      <a:pt x="11" y="32"/>
                    </a:lnTo>
                    <a:lnTo>
                      <a:pt x="10" y="30"/>
                    </a:lnTo>
                    <a:lnTo>
                      <a:pt x="11" y="26"/>
                    </a:lnTo>
                    <a:lnTo>
                      <a:pt x="13" y="22"/>
                    </a:lnTo>
                    <a:lnTo>
                      <a:pt x="11" y="19"/>
                    </a:lnTo>
                    <a:lnTo>
                      <a:pt x="11" y="17"/>
                    </a:lnTo>
                    <a:lnTo>
                      <a:pt x="11" y="17"/>
                    </a:lnTo>
                    <a:lnTo>
                      <a:pt x="7" y="17"/>
                    </a:lnTo>
                    <a:lnTo>
                      <a:pt x="6" y="20"/>
                    </a:lnTo>
                    <a:lnTo>
                      <a:pt x="7" y="27"/>
                    </a:lnTo>
                    <a:lnTo>
                      <a:pt x="7" y="27"/>
                    </a:lnTo>
                    <a:lnTo>
                      <a:pt x="4" y="24"/>
                    </a:lnTo>
                    <a:lnTo>
                      <a:pt x="3" y="23"/>
                    </a:lnTo>
                    <a:lnTo>
                      <a:pt x="4" y="19"/>
                    </a:lnTo>
                    <a:lnTo>
                      <a:pt x="4" y="19"/>
                    </a:lnTo>
                    <a:lnTo>
                      <a:pt x="6" y="16"/>
                    </a:lnTo>
                    <a:lnTo>
                      <a:pt x="6" y="14"/>
                    </a:lnTo>
                    <a:lnTo>
                      <a:pt x="6" y="14"/>
                    </a:lnTo>
                    <a:lnTo>
                      <a:pt x="4" y="13"/>
                    </a:lnTo>
                    <a:lnTo>
                      <a:pt x="0" y="12"/>
                    </a:lnTo>
                    <a:lnTo>
                      <a:pt x="0" y="12"/>
                    </a:lnTo>
                    <a:lnTo>
                      <a:pt x="3" y="6"/>
                    </a:lnTo>
                    <a:lnTo>
                      <a:pt x="4" y="0"/>
                    </a:lnTo>
                    <a:lnTo>
                      <a:pt x="4" y="0"/>
                    </a:lnTo>
                    <a:lnTo>
                      <a:pt x="7" y="2"/>
                    </a:lnTo>
                    <a:lnTo>
                      <a:pt x="7" y="3"/>
                    </a:lnTo>
                    <a:lnTo>
                      <a:pt x="6" y="9"/>
                    </a:lnTo>
                    <a:lnTo>
                      <a:pt x="6" y="9"/>
                    </a:lnTo>
                    <a:lnTo>
                      <a:pt x="9" y="9"/>
                    </a:lnTo>
                    <a:lnTo>
                      <a:pt x="10" y="9"/>
                    </a:lnTo>
                    <a:lnTo>
                      <a:pt x="11" y="10"/>
                    </a:lnTo>
                    <a:lnTo>
                      <a:pt x="14" y="12"/>
                    </a:lnTo>
                    <a:lnTo>
                      <a:pt x="19" y="10"/>
                    </a:lnTo>
                    <a:lnTo>
                      <a:pt x="19" y="10"/>
                    </a:lnTo>
                    <a:lnTo>
                      <a:pt x="16" y="14"/>
                    </a:lnTo>
                    <a:lnTo>
                      <a:pt x="14" y="20"/>
                    </a:lnTo>
                    <a:lnTo>
                      <a:pt x="14" y="3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iṩľídé">
                <a:extLst>
                  <a:ext uri="{FF2B5EF4-FFF2-40B4-BE49-F238E27FC236}">
                    <a16:creationId xmlns="" xmlns:a16="http://schemas.microsoft.com/office/drawing/2014/main" id="{B7734876-50C6-4E4A-976E-1779E8F6CFFC}"/>
                  </a:ext>
                </a:extLst>
              </p:cNvPr>
              <p:cNvSpPr/>
              <p:nvPr/>
            </p:nvSpPr>
            <p:spPr bwMode="auto">
              <a:xfrm>
                <a:off x="3546432" y="3450513"/>
                <a:ext cx="0" cy="6142"/>
              </a:xfrm>
              <a:custGeom>
                <a:avLst/>
                <a:gdLst>
                  <a:gd name="T0" fmla="*/ 0 h 2"/>
                  <a:gd name="T1" fmla="*/ 0 h 2"/>
                  <a:gd name="T2" fmla="*/ 2 h 2"/>
                  <a:gd name="T3" fmla="*/ 2 h 2"/>
                  <a:gd name="T4" fmla="*/ 2 h 2"/>
                  <a:gd name="T5" fmla="*/ 2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2"/>
                    </a:lnTo>
                    <a:lnTo>
                      <a:pt x="0" y="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iŝļïdê">
                <a:extLst>
                  <a:ext uri="{FF2B5EF4-FFF2-40B4-BE49-F238E27FC236}">
                    <a16:creationId xmlns="" xmlns:a16="http://schemas.microsoft.com/office/drawing/2014/main" id="{21DEE740-BCF4-4D93-B121-DF69F56AFD63}"/>
                  </a:ext>
                </a:extLst>
              </p:cNvPr>
              <p:cNvSpPr/>
              <p:nvPr/>
            </p:nvSpPr>
            <p:spPr bwMode="auto">
              <a:xfrm>
                <a:off x="3546432" y="3450513"/>
                <a:ext cx="0" cy="6142"/>
              </a:xfrm>
              <a:custGeom>
                <a:avLst/>
                <a:gdLst>
                  <a:gd name="T0" fmla="*/ 0 h 2"/>
                  <a:gd name="T1" fmla="*/ 0 h 2"/>
                  <a:gd name="T2" fmla="*/ 2 h 2"/>
                  <a:gd name="T3" fmla="*/ 2 h 2"/>
                  <a:gd name="T4" fmla="*/ 2 h 2"/>
                  <a:gd name="T5" fmla="*/ 2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2"/>
                    </a:lnTo>
                    <a:lnTo>
                      <a:pt x="0" y="2"/>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iṩ1îďê">
                <a:extLst>
                  <a:ext uri="{FF2B5EF4-FFF2-40B4-BE49-F238E27FC236}">
                    <a16:creationId xmlns="" xmlns:a16="http://schemas.microsoft.com/office/drawing/2014/main" id="{E73C603B-996A-41EB-90F3-0C6DE8FC748D}"/>
                  </a:ext>
                </a:extLst>
              </p:cNvPr>
              <p:cNvSpPr/>
              <p:nvPr/>
            </p:nvSpPr>
            <p:spPr bwMode="auto">
              <a:xfrm>
                <a:off x="3546432" y="3456659"/>
                <a:ext cx="0"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iṩḷíḓê">
                <a:extLst>
                  <a:ext uri="{FF2B5EF4-FFF2-40B4-BE49-F238E27FC236}">
                    <a16:creationId xmlns="" xmlns:a16="http://schemas.microsoft.com/office/drawing/2014/main" id="{C4A110C4-54D8-4295-B7DB-EEE85AD9814F}"/>
                  </a:ext>
                </a:extLst>
              </p:cNvPr>
              <p:cNvSpPr/>
              <p:nvPr/>
            </p:nvSpPr>
            <p:spPr bwMode="auto">
              <a:xfrm>
                <a:off x="3546432" y="3456659"/>
                <a:ext cx="0"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îšļîḋè">
                <a:extLst>
                  <a:ext uri="{FF2B5EF4-FFF2-40B4-BE49-F238E27FC236}">
                    <a16:creationId xmlns="" xmlns:a16="http://schemas.microsoft.com/office/drawing/2014/main" id="{112729EF-B6E8-4BC5-9EE1-AD889DFDBD50}"/>
                  </a:ext>
                </a:extLst>
              </p:cNvPr>
              <p:cNvSpPr/>
              <p:nvPr/>
            </p:nvSpPr>
            <p:spPr bwMode="auto">
              <a:xfrm>
                <a:off x="3546432" y="3456659"/>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ïṣḷîḋe">
                <a:extLst>
                  <a:ext uri="{FF2B5EF4-FFF2-40B4-BE49-F238E27FC236}">
                    <a16:creationId xmlns="" xmlns:a16="http://schemas.microsoft.com/office/drawing/2014/main" id="{38AB693F-CBB0-46C3-8809-ED07049B987C}"/>
                  </a:ext>
                </a:extLst>
              </p:cNvPr>
              <p:cNvSpPr/>
              <p:nvPr/>
            </p:nvSpPr>
            <p:spPr bwMode="auto">
              <a:xfrm>
                <a:off x="3546432" y="3456659"/>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îṣ1iḍê">
                <a:extLst>
                  <a:ext uri="{FF2B5EF4-FFF2-40B4-BE49-F238E27FC236}">
                    <a16:creationId xmlns="" xmlns:a16="http://schemas.microsoft.com/office/drawing/2014/main" id="{3225F6B6-DAC2-4EF6-BC9F-94999FB6B378}"/>
                  </a:ext>
                </a:extLst>
              </p:cNvPr>
              <p:cNvSpPr/>
              <p:nvPr/>
            </p:nvSpPr>
            <p:spPr bwMode="auto">
              <a:xfrm>
                <a:off x="3546432" y="3456659"/>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íṡľîḑè">
                <a:extLst>
                  <a:ext uri="{FF2B5EF4-FFF2-40B4-BE49-F238E27FC236}">
                    <a16:creationId xmlns="" xmlns:a16="http://schemas.microsoft.com/office/drawing/2014/main" id="{9DD5B553-E7CC-4ABC-A3F6-25202DBA99EA}"/>
                  </a:ext>
                </a:extLst>
              </p:cNvPr>
              <p:cNvSpPr/>
              <p:nvPr/>
            </p:nvSpPr>
            <p:spPr bwMode="auto">
              <a:xfrm>
                <a:off x="2674052" y="2860736"/>
                <a:ext cx="18433" cy="18429"/>
              </a:xfrm>
              <a:custGeom>
                <a:avLst/>
                <a:gdLst>
                  <a:gd name="T0" fmla="*/ 3 w 6"/>
                  <a:gd name="T1" fmla="*/ 6 h 6"/>
                  <a:gd name="T2" fmla="*/ 3 w 6"/>
                  <a:gd name="T3" fmla="*/ 6 h 6"/>
                  <a:gd name="T4" fmla="*/ 0 w 6"/>
                  <a:gd name="T5" fmla="*/ 3 h 6"/>
                  <a:gd name="T6" fmla="*/ 0 w 6"/>
                  <a:gd name="T7" fmla="*/ 3 h 6"/>
                  <a:gd name="T8" fmla="*/ 2 w 6"/>
                  <a:gd name="T9" fmla="*/ 0 h 6"/>
                  <a:gd name="T10" fmla="*/ 2 w 6"/>
                  <a:gd name="T11" fmla="*/ 0 h 6"/>
                  <a:gd name="T12" fmla="*/ 3 w 6"/>
                  <a:gd name="T13" fmla="*/ 0 h 6"/>
                  <a:gd name="T14" fmla="*/ 3 w 6"/>
                  <a:gd name="T15" fmla="*/ 0 h 6"/>
                  <a:gd name="T16" fmla="*/ 6 w 6"/>
                  <a:gd name="T17" fmla="*/ 1 h 6"/>
                  <a:gd name="T18" fmla="*/ 6 w 6"/>
                  <a:gd name="T19" fmla="*/ 3 h 6"/>
                  <a:gd name="T20" fmla="*/ 6 w 6"/>
                  <a:gd name="T21" fmla="*/ 3 h 6"/>
                  <a:gd name="T22" fmla="*/ 3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3" y="6"/>
                    </a:moveTo>
                    <a:lnTo>
                      <a:pt x="3" y="6"/>
                    </a:lnTo>
                    <a:lnTo>
                      <a:pt x="0" y="3"/>
                    </a:lnTo>
                    <a:lnTo>
                      <a:pt x="0" y="3"/>
                    </a:lnTo>
                    <a:lnTo>
                      <a:pt x="2" y="0"/>
                    </a:lnTo>
                    <a:lnTo>
                      <a:pt x="2" y="0"/>
                    </a:lnTo>
                    <a:lnTo>
                      <a:pt x="3" y="0"/>
                    </a:lnTo>
                    <a:lnTo>
                      <a:pt x="3" y="0"/>
                    </a:lnTo>
                    <a:lnTo>
                      <a:pt x="6" y="1"/>
                    </a:lnTo>
                    <a:lnTo>
                      <a:pt x="6" y="3"/>
                    </a:lnTo>
                    <a:lnTo>
                      <a:pt x="6" y="3"/>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îṡľiḓè">
                <a:extLst>
                  <a:ext uri="{FF2B5EF4-FFF2-40B4-BE49-F238E27FC236}">
                    <a16:creationId xmlns="" xmlns:a16="http://schemas.microsoft.com/office/drawing/2014/main" id="{01F16461-134B-4B57-95EB-CEBEAE355335}"/>
                  </a:ext>
                </a:extLst>
              </p:cNvPr>
              <p:cNvSpPr/>
              <p:nvPr/>
            </p:nvSpPr>
            <p:spPr bwMode="auto">
              <a:xfrm>
                <a:off x="2674052" y="2860736"/>
                <a:ext cx="18433" cy="18429"/>
              </a:xfrm>
              <a:custGeom>
                <a:avLst/>
                <a:gdLst>
                  <a:gd name="T0" fmla="*/ 3 w 6"/>
                  <a:gd name="T1" fmla="*/ 6 h 6"/>
                  <a:gd name="T2" fmla="*/ 3 w 6"/>
                  <a:gd name="T3" fmla="*/ 6 h 6"/>
                  <a:gd name="T4" fmla="*/ 0 w 6"/>
                  <a:gd name="T5" fmla="*/ 3 h 6"/>
                  <a:gd name="T6" fmla="*/ 0 w 6"/>
                  <a:gd name="T7" fmla="*/ 3 h 6"/>
                  <a:gd name="T8" fmla="*/ 2 w 6"/>
                  <a:gd name="T9" fmla="*/ 0 h 6"/>
                  <a:gd name="T10" fmla="*/ 2 w 6"/>
                  <a:gd name="T11" fmla="*/ 0 h 6"/>
                  <a:gd name="T12" fmla="*/ 3 w 6"/>
                  <a:gd name="T13" fmla="*/ 0 h 6"/>
                  <a:gd name="T14" fmla="*/ 3 w 6"/>
                  <a:gd name="T15" fmla="*/ 0 h 6"/>
                  <a:gd name="T16" fmla="*/ 6 w 6"/>
                  <a:gd name="T17" fmla="*/ 1 h 6"/>
                  <a:gd name="T18" fmla="*/ 6 w 6"/>
                  <a:gd name="T19" fmla="*/ 3 h 6"/>
                  <a:gd name="T20" fmla="*/ 6 w 6"/>
                  <a:gd name="T21" fmla="*/ 3 h 6"/>
                  <a:gd name="T22" fmla="*/ 3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3" y="6"/>
                    </a:moveTo>
                    <a:lnTo>
                      <a:pt x="3" y="6"/>
                    </a:lnTo>
                    <a:lnTo>
                      <a:pt x="0" y="3"/>
                    </a:lnTo>
                    <a:lnTo>
                      <a:pt x="0" y="3"/>
                    </a:lnTo>
                    <a:lnTo>
                      <a:pt x="2" y="0"/>
                    </a:lnTo>
                    <a:lnTo>
                      <a:pt x="2" y="0"/>
                    </a:lnTo>
                    <a:lnTo>
                      <a:pt x="3" y="0"/>
                    </a:lnTo>
                    <a:lnTo>
                      <a:pt x="3" y="0"/>
                    </a:lnTo>
                    <a:lnTo>
                      <a:pt x="6" y="1"/>
                    </a:lnTo>
                    <a:lnTo>
                      <a:pt x="6" y="3"/>
                    </a:lnTo>
                    <a:lnTo>
                      <a:pt x="6" y="3"/>
                    </a:lnTo>
                    <a:lnTo>
                      <a:pt x="3"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iṣḷíďè">
                <a:extLst>
                  <a:ext uri="{FF2B5EF4-FFF2-40B4-BE49-F238E27FC236}">
                    <a16:creationId xmlns="" xmlns:a16="http://schemas.microsoft.com/office/drawing/2014/main" id="{C90A31D2-887A-4172-B8B2-841EB017B572}"/>
                  </a:ext>
                </a:extLst>
              </p:cNvPr>
              <p:cNvSpPr/>
              <p:nvPr/>
            </p:nvSpPr>
            <p:spPr bwMode="auto">
              <a:xfrm>
                <a:off x="2717059" y="2866880"/>
                <a:ext cx="18433" cy="24574"/>
              </a:xfrm>
              <a:custGeom>
                <a:avLst/>
                <a:gdLst>
                  <a:gd name="T0" fmla="*/ 2 w 7"/>
                  <a:gd name="T1" fmla="*/ 8 h 8"/>
                  <a:gd name="T2" fmla="*/ 2 w 7"/>
                  <a:gd name="T3" fmla="*/ 8 h 8"/>
                  <a:gd name="T4" fmla="*/ 0 w 7"/>
                  <a:gd name="T5" fmla="*/ 3 h 8"/>
                  <a:gd name="T6" fmla="*/ 0 w 7"/>
                  <a:gd name="T7" fmla="*/ 0 h 8"/>
                  <a:gd name="T8" fmla="*/ 0 w 7"/>
                  <a:gd name="T9" fmla="*/ 0 h 8"/>
                  <a:gd name="T10" fmla="*/ 1 w 7"/>
                  <a:gd name="T11" fmla="*/ 2 h 8"/>
                  <a:gd name="T12" fmla="*/ 4 w 7"/>
                  <a:gd name="T13" fmla="*/ 2 h 8"/>
                  <a:gd name="T14" fmla="*/ 5 w 7"/>
                  <a:gd name="T15" fmla="*/ 3 h 8"/>
                  <a:gd name="T16" fmla="*/ 7 w 7"/>
                  <a:gd name="T17" fmla="*/ 5 h 8"/>
                  <a:gd name="T18" fmla="*/ 7 w 7"/>
                  <a:gd name="T19" fmla="*/ 5 h 8"/>
                  <a:gd name="T20" fmla="*/ 7 w 7"/>
                  <a:gd name="T21" fmla="*/ 6 h 8"/>
                  <a:gd name="T22" fmla="*/ 4 w 7"/>
                  <a:gd name="T23" fmla="*/ 6 h 8"/>
                  <a:gd name="T24" fmla="*/ 2 w 7"/>
                  <a:gd name="T25" fmla="*/ 6 h 8"/>
                  <a:gd name="T26" fmla="*/ 2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2" y="8"/>
                    </a:moveTo>
                    <a:lnTo>
                      <a:pt x="2" y="8"/>
                    </a:lnTo>
                    <a:lnTo>
                      <a:pt x="0" y="3"/>
                    </a:lnTo>
                    <a:lnTo>
                      <a:pt x="0" y="0"/>
                    </a:lnTo>
                    <a:lnTo>
                      <a:pt x="0" y="0"/>
                    </a:lnTo>
                    <a:lnTo>
                      <a:pt x="1" y="2"/>
                    </a:lnTo>
                    <a:lnTo>
                      <a:pt x="4" y="2"/>
                    </a:lnTo>
                    <a:lnTo>
                      <a:pt x="5" y="3"/>
                    </a:lnTo>
                    <a:lnTo>
                      <a:pt x="7" y="5"/>
                    </a:lnTo>
                    <a:lnTo>
                      <a:pt x="7" y="5"/>
                    </a:lnTo>
                    <a:lnTo>
                      <a:pt x="7" y="6"/>
                    </a:lnTo>
                    <a:lnTo>
                      <a:pt x="4" y="6"/>
                    </a:lnTo>
                    <a:lnTo>
                      <a:pt x="2" y="6"/>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iśľíďè">
                <a:extLst>
                  <a:ext uri="{FF2B5EF4-FFF2-40B4-BE49-F238E27FC236}">
                    <a16:creationId xmlns="" xmlns:a16="http://schemas.microsoft.com/office/drawing/2014/main" id="{1258D8EB-8430-47C8-B229-5AE63B0F6A1D}"/>
                  </a:ext>
                </a:extLst>
              </p:cNvPr>
              <p:cNvSpPr/>
              <p:nvPr/>
            </p:nvSpPr>
            <p:spPr bwMode="auto">
              <a:xfrm>
                <a:off x="2717059" y="2866880"/>
                <a:ext cx="18433" cy="24574"/>
              </a:xfrm>
              <a:custGeom>
                <a:avLst/>
                <a:gdLst>
                  <a:gd name="T0" fmla="*/ 2 w 7"/>
                  <a:gd name="T1" fmla="*/ 8 h 8"/>
                  <a:gd name="T2" fmla="*/ 2 w 7"/>
                  <a:gd name="T3" fmla="*/ 8 h 8"/>
                  <a:gd name="T4" fmla="*/ 0 w 7"/>
                  <a:gd name="T5" fmla="*/ 3 h 8"/>
                  <a:gd name="T6" fmla="*/ 0 w 7"/>
                  <a:gd name="T7" fmla="*/ 0 h 8"/>
                  <a:gd name="T8" fmla="*/ 0 w 7"/>
                  <a:gd name="T9" fmla="*/ 0 h 8"/>
                  <a:gd name="T10" fmla="*/ 1 w 7"/>
                  <a:gd name="T11" fmla="*/ 2 h 8"/>
                  <a:gd name="T12" fmla="*/ 4 w 7"/>
                  <a:gd name="T13" fmla="*/ 2 h 8"/>
                  <a:gd name="T14" fmla="*/ 5 w 7"/>
                  <a:gd name="T15" fmla="*/ 3 h 8"/>
                  <a:gd name="T16" fmla="*/ 7 w 7"/>
                  <a:gd name="T17" fmla="*/ 5 h 8"/>
                  <a:gd name="T18" fmla="*/ 7 w 7"/>
                  <a:gd name="T19" fmla="*/ 5 h 8"/>
                  <a:gd name="T20" fmla="*/ 7 w 7"/>
                  <a:gd name="T21" fmla="*/ 6 h 8"/>
                  <a:gd name="T22" fmla="*/ 4 w 7"/>
                  <a:gd name="T23" fmla="*/ 6 h 8"/>
                  <a:gd name="T24" fmla="*/ 2 w 7"/>
                  <a:gd name="T25" fmla="*/ 6 h 8"/>
                  <a:gd name="T26" fmla="*/ 2 w 7"/>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2" y="8"/>
                    </a:moveTo>
                    <a:lnTo>
                      <a:pt x="2" y="8"/>
                    </a:lnTo>
                    <a:lnTo>
                      <a:pt x="0" y="3"/>
                    </a:lnTo>
                    <a:lnTo>
                      <a:pt x="0" y="0"/>
                    </a:lnTo>
                    <a:lnTo>
                      <a:pt x="0" y="0"/>
                    </a:lnTo>
                    <a:lnTo>
                      <a:pt x="1" y="2"/>
                    </a:lnTo>
                    <a:lnTo>
                      <a:pt x="4" y="2"/>
                    </a:lnTo>
                    <a:lnTo>
                      <a:pt x="5" y="3"/>
                    </a:lnTo>
                    <a:lnTo>
                      <a:pt x="7" y="5"/>
                    </a:lnTo>
                    <a:lnTo>
                      <a:pt x="7" y="5"/>
                    </a:lnTo>
                    <a:lnTo>
                      <a:pt x="7" y="6"/>
                    </a:lnTo>
                    <a:lnTo>
                      <a:pt x="4" y="6"/>
                    </a:lnTo>
                    <a:lnTo>
                      <a:pt x="2" y="6"/>
                    </a:lnTo>
                    <a:lnTo>
                      <a:pt x="2"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iṡliḓe">
                <a:extLst>
                  <a:ext uri="{FF2B5EF4-FFF2-40B4-BE49-F238E27FC236}">
                    <a16:creationId xmlns="" xmlns:a16="http://schemas.microsoft.com/office/drawing/2014/main" id="{1DC86F59-B813-4878-8721-4826A92C6028}"/>
                  </a:ext>
                </a:extLst>
              </p:cNvPr>
              <p:cNvSpPr/>
              <p:nvPr/>
            </p:nvSpPr>
            <p:spPr bwMode="auto">
              <a:xfrm>
                <a:off x="3546432" y="34505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îş1ïdè">
                <a:extLst>
                  <a:ext uri="{FF2B5EF4-FFF2-40B4-BE49-F238E27FC236}">
                    <a16:creationId xmlns="" xmlns:a16="http://schemas.microsoft.com/office/drawing/2014/main" id="{3BC5E88C-A60E-4855-948E-EDEE0229AD06}"/>
                  </a:ext>
                </a:extLst>
              </p:cNvPr>
              <p:cNvSpPr/>
              <p:nvPr/>
            </p:nvSpPr>
            <p:spPr bwMode="auto">
              <a:xfrm>
                <a:off x="3546432" y="34505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îšlidê">
                <a:extLst>
                  <a:ext uri="{FF2B5EF4-FFF2-40B4-BE49-F238E27FC236}">
                    <a16:creationId xmlns="" xmlns:a16="http://schemas.microsoft.com/office/drawing/2014/main" id="{A24B8DFD-EBBB-4583-AD4D-2E312B22A8F7}"/>
                  </a:ext>
                </a:extLst>
              </p:cNvPr>
              <p:cNvSpPr/>
              <p:nvPr/>
            </p:nvSpPr>
            <p:spPr bwMode="auto">
              <a:xfrm>
                <a:off x="3546432" y="3450513"/>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ïŝḻíḍé">
                <a:extLst>
                  <a:ext uri="{FF2B5EF4-FFF2-40B4-BE49-F238E27FC236}">
                    <a16:creationId xmlns="" xmlns:a16="http://schemas.microsoft.com/office/drawing/2014/main" id="{44DF1901-0391-4526-80DA-70E08321BF71}"/>
                  </a:ext>
                </a:extLst>
              </p:cNvPr>
              <p:cNvSpPr/>
              <p:nvPr/>
            </p:nvSpPr>
            <p:spPr bwMode="auto">
              <a:xfrm>
                <a:off x="3546432" y="3450513"/>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íśḷïḋe">
                <a:extLst>
                  <a:ext uri="{FF2B5EF4-FFF2-40B4-BE49-F238E27FC236}">
                    <a16:creationId xmlns="" xmlns:a16="http://schemas.microsoft.com/office/drawing/2014/main" id="{F7A39F1F-3D33-42F2-AF5D-2434700AF8EA}"/>
                  </a:ext>
                </a:extLst>
              </p:cNvPr>
              <p:cNvSpPr/>
              <p:nvPr/>
            </p:nvSpPr>
            <p:spPr bwMode="auto">
              <a:xfrm>
                <a:off x="3546432" y="345051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íSľïḑè">
                <a:extLst>
                  <a:ext uri="{FF2B5EF4-FFF2-40B4-BE49-F238E27FC236}">
                    <a16:creationId xmlns="" xmlns:a16="http://schemas.microsoft.com/office/drawing/2014/main" id="{A158357E-5D74-4FBF-9D4A-700D704C6C4C}"/>
                  </a:ext>
                </a:extLst>
              </p:cNvPr>
              <p:cNvSpPr/>
              <p:nvPr/>
            </p:nvSpPr>
            <p:spPr bwMode="auto">
              <a:xfrm>
                <a:off x="3546432" y="345051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iṩļiḍê">
                <a:extLst>
                  <a:ext uri="{FF2B5EF4-FFF2-40B4-BE49-F238E27FC236}">
                    <a16:creationId xmlns="" xmlns:a16="http://schemas.microsoft.com/office/drawing/2014/main" id="{95DE76D6-6163-4B92-A753-2D31F1B04B63}"/>
                  </a:ext>
                </a:extLst>
              </p:cNvPr>
              <p:cNvSpPr/>
              <p:nvPr/>
            </p:nvSpPr>
            <p:spPr bwMode="auto">
              <a:xfrm>
                <a:off x="3540291" y="344437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íśľíďê">
                <a:extLst>
                  <a:ext uri="{FF2B5EF4-FFF2-40B4-BE49-F238E27FC236}">
                    <a16:creationId xmlns="" xmlns:a16="http://schemas.microsoft.com/office/drawing/2014/main" id="{02AC8B3E-F4E6-4053-944D-C667B0DA6B1C}"/>
                  </a:ext>
                </a:extLst>
              </p:cNvPr>
              <p:cNvSpPr/>
              <p:nvPr/>
            </p:nvSpPr>
            <p:spPr bwMode="auto">
              <a:xfrm>
                <a:off x="3540291" y="344437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iş1íḍe">
                <a:extLst>
                  <a:ext uri="{FF2B5EF4-FFF2-40B4-BE49-F238E27FC236}">
                    <a16:creationId xmlns="" xmlns:a16="http://schemas.microsoft.com/office/drawing/2014/main" id="{EA539B9A-54D9-40FE-9991-10D792CB1E8E}"/>
                  </a:ext>
                </a:extLst>
              </p:cNvPr>
              <p:cNvSpPr/>
              <p:nvPr/>
            </p:nvSpPr>
            <p:spPr bwMode="auto">
              <a:xfrm>
                <a:off x="3509571" y="3352217"/>
                <a:ext cx="12287" cy="30716"/>
              </a:xfrm>
              <a:custGeom>
                <a:avLst/>
                <a:gdLst>
                  <a:gd name="T0" fmla="*/ 1 w 4"/>
                  <a:gd name="T1" fmla="*/ 6 h 10"/>
                  <a:gd name="T2" fmla="*/ 1 w 4"/>
                  <a:gd name="T3" fmla="*/ 6 h 10"/>
                  <a:gd name="T4" fmla="*/ 0 w 4"/>
                  <a:gd name="T5" fmla="*/ 0 h 10"/>
                  <a:gd name="T6" fmla="*/ 0 w 4"/>
                  <a:gd name="T7" fmla="*/ 0 h 10"/>
                  <a:gd name="T8" fmla="*/ 4 w 4"/>
                  <a:gd name="T9" fmla="*/ 10 h 10"/>
                  <a:gd name="T10" fmla="*/ 4 w 4"/>
                  <a:gd name="T11" fmla="*/ 10 h 10"/>
                  <a:gd name="T12" fmla="*/ 1 w 4"/>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1" y="6"/>
                    </a:moveTo>
                    <a:lnTo>
                      <a:pt x="1" y="6"/>
                    </a:lnTo>
                    <a:lnTo>
                      <a:pt x="0" y="0"/>
                    </a:lnTo>
                    <a:lnTo>
                      <a:pt x="0" y="0"/>
                    </a:lnTo>
                    <a:lnTo>
                      <a:pt x="4" y="10"/>
                    </a:lnTo>
                    <a:lnTo>
                      <a:pt x="4" y="10"/>
                    </a:ln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îšḻîḓé">
                <a:extLst>
                  <a:ext uri="{FF2B5EF4-FFF2-40B4-BE49-F238E27FC236}">
                    <a16:creationId xmlns="" xmlns:a16="http://schemas.microsoft.com/office/drawing/2014/main" id="{8FCD07A2-A88C-4916-9FE4-9DB0710AACC7}"/>
                  </a:ext>
                </a:extLst>
              </p:cNvPr>
              <p:cNvSpPr/>
              <p:nvPr/>
            </p:nvSpPr>
            <p:spPr bwMode="auto">
              <a:xfrm>
                <a:off x="3509571" y="3352217"/>
                <a:ext cx="12287" cy="30716"/>
              </a:xfrm>
              <a:custGeom>
                <a:avLst/>
                <a:gdLst>
                  <a:gd name="T0" fmla="*/ 1 w 4"/>
                  <a:gd name="T1" fmla="*/ 6 h 10"/>
                  <a:gd name="T2" fmla="*/ 1 w 4"/>
                  <a:gd name="T3" fmla="*/ 6 h 10"/>
                  <a:gd name="T4" fmla="*/ 0 w 4"/>
                  <a:gd name="T5" fmla="*/ 0 h 10"/>
                  <a:gd name="T6" fmla="*/ 0 w 4"/>
                  <a:gd name="T7" fmla="*/ 0 h 10"/>
                  <a:gd name="T8" fmla="*/ 4 w 4"/>
                  <a:gd name="T9" fmla="*/ 10 h 10"/>
                  <a:gd name="T10" fmla="*/ 4 w 4"/>
                  <a:gd name="T11" fmla="*/ 10 h 10"/>
                  <a:gd name="T12" fmla="*/ 1 w 4"/>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1" y="6"/>
                    </a:moveTo>
                    <a:lnTo>
                      <a:pt x="1" y="6"/>
                    </a:lnTo>
                    <a:lnTo>
                      <a:pt x="0" y="0"/>
                    </a:lnTo>
                    <a:lnTo>
                      <a:pt x="0" y="0"/>
                    </a:lnTo>
                    <a:lnTo>
                      <a:pt x="4" y="10"/>
                    </a:lnTo>
                    <a:lnTo>
                      <a:pt x="4" y="10"/>
                    </a:lnTo>
                    <a:lnTo>
                      <a:pt x="1"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íšḷïḍe">
                <a:extLst>
                  <a:ext uri="{FF2B5EF4-FFF2-40B4-BE49-F238E27FC236}">
                    <a16:creationId xmlns="" xmlns:a16="http://schemas.microsoft.com/office/drawing/2014/main" id="{EFF81D0B-219E-459A-8B3E-5982E4902702}"/>
                  </a:ext>
                </a:extLst>
              </p:cNvPr>
              <p:cNvSpPr/>
              <p:nvPr/>
            </p:nvSpPr>
            <p:spPr bwMode="auto">
              <a:xfrm>
                <a:off x="3761458" y="2897597"/>
                <a:ext cx="24574" cy="24574"/>
              </a:xfrm>
              <a:custGeom>
                <a:avLst/>
                <a:gdLst>
                  <a:gd name="T0" fmla="*/ 0 w 7"/>
                  <a:gd name="T1" fmla="*/ 8 h 8"/>
                  <a:gd name="T2" fmla="*/ 0 w 7"/>
                  <a:gd name="T3" fmla="*/ 8 h 8"/>
                  <a:gd name="T4" fmla="*/ 2 w 7"/>
                  <a:gd name="T5" fmla="*/ 3 h 8"/>
                  <a:gd name="T6" fmla="*/ 5 w 7"/>
                  <a:gd name="T7" fmla="*/ 0 h 8"/>
                  <a:gd name="T8" fmla="*/ 5 w 7"/>
                  <a:gd name="T9" fmla="*/ 0 h 8"/>
                  <a:gd name="T10" fmla="*/ 7 w 7"/>
                  <a:gd name="T11" fmla="*/ 2 h 8"/>
                  <a:gd name="T12" fmla="*/ 5 w 7"/>
                  <a:gd name="T13" fmla="*/ 5 h 8"/>
                  <a:gd name="T14" fmla="*/ 5 w 7"/>
                  <a:gd name="T15" fmla="*/ 5 h 8"/>
                  <a:gd name="T16" fmla="*/ 4 w 7"/>
                  <a:gd name="T17" fmla="*/ 3 h 8"/>
                  <a:gd name="T18" fmla="*/ 4 w 7"/>
                  <a:gd name="T19" fmla="*/ 3 h 8"/>
                  <a:gd name="T20" fmla="*/ 0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0" y="8"/>
                    </a:moveTo>
                    <a:lnTo>
                      <a:pt x="0" y="8"/>
                    </a:lnTo>
                    <a:lnTo>
                      <a:pt x="2" y="3"/>
                    </a:lnTo>
                    <a:lnTo>
                      <a:pt x="5" y="0"/>
                    </a:lnTo>
                    <a:lnTo>
                      <a:pt x="5" y="0"/>
                    </a:lnTo>
                    <a:lnTo>
                      <a:pt x="7" y="2"/>
                    </a:lnTo>
                    <a:lnTo>
                      <a:pt x="5" y="5"/>
                    </a:lnTo>
                    <a:lnTo>
                      <a:pt x="5" y="5"/>
                    </a:lnTo>
                    <a:lnTo>
                      <a:pt x="4" y="3"/>
                    </a:lnTo>
                    <a:lnTo>
                      <a:pt x="4" y="3"/>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iṥľïďé">
                <a:extLst>
                  <a:ext uri="{FF2B5EF4-FFF2-40B4-BE49-F238E27FC236}">
                    <a16:creationId xmlns="" xmlns:a16="http://schemas.microsoft.com/office/drawing/2014/main" id="{E635C069-329E-4540-BDE3-B98226B75DFA}"/>
                  </a:ext>
                </a:extLst>
              </p:cNvPr>
              <p:cNvSpPr/>
              <p:nvPr/>
            </p:nvSpPr>
            <p:spPr bwMode="auto">
              <a:xfrm>
                <a:off x="3761458" y="2897597"/>
                <a:ext cx="24574" cy="24574"/>
              </a:xfrm>
              <a:custGeom>
                <a:avLst/>
                <a:gdLst>
                  <a:gd name="T0" fmla="*/ 0 w 7"/>
                  <a:gd name="T1" fmla="*/ 8 h 8"/>
                  <a:gd name="T2" fmla="*/ 0 w 7"/>
                  <a:gd name="T3" fmla="*/ 8 h 8"/>
                  <a:gd name="T4" fmla="*/ 2 w 7"/>
                  <a:gd name="T5" fmla="*/ 3 h 8"/>
                  <a:gd name="T6" fmla="*/ 5 w 7"/>
                  <a:gd name="T7" fmla="*/ 0 h 8"/>
                  <a:gd name="T8" fmla="*/ 5 w 7"/>
                  <a:gd name="T9" fmla="*/ 0 h 8"/>
                  <a:gd name="T10" fmla="*/ 7 w 7"/>
                  <a:gd name="T11" fmla="*/ 2 h 8"/>
                  <a:gd name="T12" fmla="*/ 5 w 7"/>
                  <a:gd name="T13" fmla="*/ 5 h 8"/>
                  <a:gd name="T14" fmla="*/ 5 w 7"/>
                  <a:gd name="T15" fmla="*/ 5 h 8"/>
                  <a:gd name="T16" fmla="*/ 4 w 7"/>
                  <a:gd name="T17" fmla="*/ 3 h 8"/>
                  <a:gd name="T18" fmla="*/ 4 w 7"/>
                  <a:gd name="T19" fmla="*/ 3 h 8"/>
                  <a:gd name="T20" fmla="*/ 0 w 7"/>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0" y="8"/>
                    </a:moveTo>
                    <a:lnTo>
                      <a:pt x="0" y="8"/>
                    </a:lnTo>
                    <a:lnTo>
                      <a:pt x="2" y="3"/>
                    </a:lnTo>
                    <a:lnTo>
                      <a:pt x="5" y="0"/>
                    </a:lnTo>
                    <a:lnTo>
                      <a:pt x="5" y="0"/>
                    </a:lnTo>
                    <a:lnTo>
                      <a:pt x="7" y="2"/>
                    </a:lnTo>
                    <a:lnTo>
                      <a:pt x="5" y="5"/>
                    </a:lnTo>
                    <a:lnTo>
                      <a:pt x="5" y="5"/>
                    </a:lnTo>
                    <a:lnTo>
                      <a:pt x="4" y="3"/>
                    </a:lnTo>
                    <a:lnTo>
                      <a:pt x="4" y="3"/>
                    </a:lnTo>
                    <a:lnTo>
                      <a:pt x="0"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íṣliďe">
                <a:extLst>
                  <a:ext uri="{FF2B5EF4-FFF2-40B4-BE49-F238E27FC236}">
                    <a16:creationId xmlns="" xmlns:a16="http://schemas.microsoft.com/office/drawing/2014/main" id="{2D335A81-D598-4513-A21D-E8596E308714}"/>
                  </a:ext>
                </a:extLst>
              </p:cNvPr>
              <p:cNvSpPr/>
              <p:nvPr/>
            </p:nvSpPr>
            <p:spPr bwMode="auto">
              <a:xfrm>
                <a:off x="5622943" y="4396616"/>
                <a:ext cx="18433" cy="30716"/>
              </a:xfrm>
              <a:custGeom>
                <a:avLst/>
                <a:gdLst>
                  <a:gd name="T0" fmla="*/ 5 w 6"/>
                  <a:gd name="T1" fmla="*/ 0 h 9"/>
                  <a:gd name="T2" fmla="*/ 5 w 6"/>
                  <a:gd name="T3" fmla="*/ 0 h 9"/>
                  <a:gd name="T4" fmla="*/ 6 w 6"/>
                  <a:gd name="T5" fmla="*/ 2 h 9"/>
                  <a:gd name="T6" fmla="*/ 6 w 6"/>
                  <a:gd name="T7" fmla="*/ 5 h 9"/>
                  <a:gd name="T8" fmla="*/ 2 w 6"/>
                  <a:gd name="T9" fmla="*/ 9 h 9"/>
                  <a:gd name="T10" fmla="*/ 2 w 6"/>
                  <a:gd name="T11" fmla="*/ 9 h 9"/>
                  <a:gd name="T12" fmla="*/ 0 w 6"/>
                  <a:gd name="T13" fmla="*/ 6 h 9"/>
                  <a:gd name="T14" fmla="*/ 2 w 6"/>
                  <a:gd name="T15" fmla="*/ 3 h 9"/>
                  <a:gd name="T16" fmla="*/ 5 w 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5" y="0"/>
                    </a:moveTo>
                    <a:lnTo>
                      <a:pt x="5" y="0"/>
                    </a:lnTo>
                    <a:lnTo>
                      <a:pt x="6" y="2"/>
                    </a:lnTo>
                    <a:lnTo>
                      <a:pt x="6" y="5"/>
                    </a:lnTo>
                    <a:lnTo>
                      <a:pt x="2" y="9"/>
                    </a:lnTo>
                    <a:lnTo>
                      <a:pt x="2" y="9"/>
                    </a:lnTo>
                    <a:lnTo>
                      <a:pt x="0" y="6"/>
                    </a:lnTo>
                    <a:lnTo>
                      <a:pt x="2" y="3"/>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iSlïḓe">
                <a:extLst>
                  <a:ext uri="{FF2B5EF4-FFF2-40B4-BE49-F238E27FC236}">
                    <a16:creationId xmlns="" xmlns:a16="http://schemas.microsoft.com/office/drawing/2014/main" id="{4990DBF4-C04C-445E-8658-393E7BBA4300}"/>
                  </a:ext>
                </a:extLst>
              </p:cNvPr>
              <p:cNvSpPr/>
              <p:nvPr/>
            </p:nvSpPr>
            <p:spPr bwMode="auto">
              <a:xfrm>
                <a:off x="1691088" y="3290780"/>
                <a:ext cx="18433" cy="18429"/>
              </a:xfrm>
              <a:custGeom>
                <a:avLst/>
                <a:gdLst>
                  <a:gd name="T0" fmla="*/ 1 w 7"/>
                  <a:gd name="T1" fmla="*/ 6 h 6"/>
                  <a:gd name="T2" fmla="*/ 1 w 7"/>
                  <a:gd name="T3" fmla="*/ 6 h 6"/>
                  <a:gd name="T4" fmla="*/ 0 w 7"/>
                  <a:gd name="T5" fmla="*/ 4 h 6"/>
                  <a:gd name="T6" fmla="*/ 1 w 7"/>
                  <a:gd name="T7" fmla="*/ 4 h 6"/>
                  <a:gd name="T8" fmla="*/ 3 w 7"/>
                  <a:gd name="T9" fmla="*/ 1 h 6"/>
                  <a:gd name="T10" fmla="*/ 3 w 7"/>
                  <a:gd name="T11" fmla="*/ 0 h 6"/>
                  <a:gd name="T12" fmla="*/ 3 w 7"/>
                  <a:gd name="T13" fmla="*/ 0 h 6"/>
                  <a:gd name="T14" fmla="*/ 7 w 7"/>
                  <a:gd name="T15" fmla="*/ 0 h 6"/>
                  <a:gd name="T16" fmla="*/ 7 w 7"/>
                  <a:gd name="T17" fmla="*/ 0 h 6"/>
                  <a:gd name="T18" fmla="*/ 6 w 7"/>
                  <a:gd name="T19" fmla="*/ 3 h 6"/>
                  <a:gd name="T20" fmla="*/ 6 w 7"/>
                  <a:gd name="T21" fmla="*/ 6 h 6"/>
                  <a:gd name="T22" fmla="*/ 6 w 7"/>
                  <a:gd name="T23" fmla="*/ 6 h 6"/>
                  <a:gd name="T24" fmla="*/ 3 w 7"/>
                  <a:gd name="T25" fmla="*/ 4 h 6"/>
                  <a:gd name="T26" fmla="*/ 3 w 7"/>
                  <a:gd name="T27" fmla="*/ 4 h 6"/>
                  <a:gd name="T28" fmla="*/ 1 w 7"/>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1" y="6"/>
                    </a:moveTo>
                    <a:lnTo>
                      <a:pt x="1" y="6"/>
                    </a:lnTo>
                    <a:lnTo>
                      <a:pt x="0" y="4"/>
                    </a:lnTo>
                    <a:lnTo>
                      <a:pt x="1" y="4"/>
                    </a:lnTo>
                    <a:lnTo>
                      <a:pt x="3" y="1"/>
                    </a:lnTo>
                    <a:lnTo>
                      <a:pt x="3" y="0"/>
                    </a:lnTo>
                    <a:lnTo>
                      <a:pt x="3" y="0"/>
                    </a:lnTo>
                    <a:lnTo>
                      <a:pt x="7" y="0"/>
                    </a:lnTo>
                    <a:lnTo>
                      <a:pt x="7" y="0"/>
                    </a:lnTo>
                    <a:lnTo>
                      <a:pt x="6" y="3"/>
                    </a:lnTo>
                    <a:lnTo>
                      <a:pt x="6" y="6"/>
                    </a:lnTo>
                    <a:lnTo>
                      <a:pt x="6" y="6"/>
                    </a:lnTo>
                    <a:lnTo>
                      <a:pt x="3" y="4"/>
                    </a:lnTo>
                    <a:lnTo>
                      <a:pt x="3" y="4"/>
                    </a:lnTo>
                    <a:lnTo>
                      <a:pt x="1"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ïSļiḍé">
                <a:extLst>
                  <a:ext uri="{FF2B5EF4-FFF2-40B4-BE49-F238E27FC236}">
                    <a16:creationId xmlns="" xmlns:a16="http://schemas.microsoft.com/office/drawing/2014/main" id="{7EC73835-BAFF-4D79-9358-00EDEE534A27}"/>
                  </a:ext>
                </a:extLst>
              </p:cNvPr>
              <p:cNvSpPr/>
              <p:nvPr/>
            </p:nvSpPr>
            <p:spPr bwMode="auto">
              <a:xfrm>
                <a:off x="3546432" y="3456659"/>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íṩḷïḓé">
                <a:extLst>
                  <a:ext uri="{FF2B5EF4-FFF2-40B4-BE49-F238E27FC236}">
                    <a16:creationId xmlns="" xmlns:a16="http://schemas.microsoft.com/office/drawing/2014/main" id="{D260460F-2EE2-4E60-A5A3-64F8CA956BF2}"/>
                  </a:ext>
                </a:extLst>
              </p:cNvPr>
              <p:cNvSpPr/>
              <p:nvPr/>
            </p:nvSpPr>
            <p:spPr bwMode="auto">
              <a:xfrm>
                <a:off x="3638587" y="3640964"/>
                <a:ext cx="0" cy="12287"/>
              </a:xfrm>
              <a:custGeom>
                <a:avLst/>
                <a:gdLst>
                  <a:gd name="T0" fmla="*/ 2 w 2"/>
                  <a:gd name="T1" fmla="*/ 1 h 4"/>
                  <a:gd name="T2" fmla="*/ 2 w 2"/>
                  <a:gd name="T3" fmla="*/ 1 h 4"/>
                  <a:gd name="T4" fmla="*/ 2 w 2"/>
                  <a:gd name="T5" fmla="*/ 4 h 4"/>
                  <a:gd name="T6" fmla="*/ 2 w 2"/>
                  <a:gd name="T7" fmla="*/ 4 h 4"/>
                  <a:gd name="T8" fmla="*/ 0 w 2"/>
                  <a:gd name="T9" fmla="*/ 2 h 4"/>
                  <a:gd name="T10" fmla="*/ 0 w 2"/>
                  <a:gd name="T11" fmla="*/ 2 h 4"/>
                  <a:gd name="T12" fmla="*/ 0 w 2"/>
                  <a:gd name="T13" fmla="*/ 1 h 4"/>
                  <a:gd name="T14" fmla="*/ 0 w 2"/>
                  <a:gd name="T15" fmla="*/ 1 h 4"/>
                  <a:gd name="T16" fmla="*/ 0 w 2"/>
                  <a:gd name="T17" fmla="*/ 0 h 4"/>
                  <a:gd name="T18" fmla="*/ 0 w 2"/>
                  <a:gd name="T19" fmla="*/ 0 h 4"/>
                  <a:gd name="T20" fmla="*/ 2 w 2"/>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2" y="1"/>
                    </a:moveTo>
                    <a:lnTo>
                      <a:pt x="2" y="1"/>
                    </a:lnTo>
                    <a:lnTo>
                      <a:pt x="2" y="4"/>
                    </a:lnTo>
                    <a:lnTo>
                      <a:pt x="2" y="4"/>
                    </a:lnTo>
                    <a:lnTo>
                      <a:pt x="0" y="2"/>
                    </a:lnTo>
                    <a:lnTo>
                      <a:pt x="0" y="2"/>
                    </a:lnTo>
                    <a:lnTo>
                      <a:pt x="0" y="1"/>
                    </a:lnTo>
                    <a:lnTo>
                      <a:pt x="0" y="1"/>
                    </a:lnTo>
                    <a:lnTo>
                      <a:pt x="0" y="0"/>
                    </a:lnTo>
                    <a:lnTo>
                      <a:pt x="0" y="0"/>
                    </a:lnTo>
                    <a:lnTo>
                      <a:pt x="2"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ïṡḻíḋè">
                <a:extLst>
                  <a:ext uri="{FF2B5EF4-FFF2-40B4-BE49-F238E27FC236}">
                    <a16:creationId xmlns="" xmlns:a16="http://schemas.microsoft.com/office/drawing/2014/main" id="{0B870E9C-D53F-462B-96A7-91F3667E313C}"/>
                  </a:ext>
                </a:extLst>
              </p:cNvPr>
              <p:cNvSpPr/>
              <p:nvPr/>
            </p:nvSpPr>
            <p:spPr bwMode="auto">
              <a:xfrm>
                <a:off x="3939618" y="3026611"/>
                <a:ext cx="18433" cy="18429"/>
              </a:xfrm>
              <a:custGeom>
                <a:avLst/>
                <a:gdLst>
                  <a:gd name="T0" fmla="*/ 0 w 7"/>
                  <a:gd name="T1" fmla="*/ 4 h 7"/>
                  <a:gd name="T2" fmla="*/ 0 w 7"/>
                  <a:gd name="T3" fmla="*/ 4 h 7"/>
                  <a:gd name="T4" fmla="*/ 2 w 7"/>
                  <a:gd name="T5" fmla="*/ 3 h 7"/>
                  <a:gd name="T6" fmla="*/ 5 w 7"/>
                  <a:gd name="T7" fmla="*/ 0 h 7"/>
                  <a:gd name="T8" fmla="*/ 5 w 7"/>
                  <a:gd name="T9" fmla="*/ 0 h 7"/>
                  <a:gd name="T10" fmla="*/ 5 w 7"/>
                  <a:gd name="T11" fmla="*/ 0 h 7"/>
                  <a:gd name="T12" fmla="*/ 5 w 7"/>
                  <a:gd name="T13" fmla="*/ 1 h 7"/>
                  <a:gd name="T14" fmla="*/ 5 w 7"/>
                  <a:gd name="T15" fmla="*/ 3 h 7"/>
                  <a:gd name="T16" fmla="*/ 7 w 7"/>
                  <a:gd name="T17" fmla="*/ 3 h 7"/>
                  <a:gd name="T18" fmla="*/ 7 w 7"/>
                  <a:gd name="T19" fmla="*/ 3 h 7"/>
                  <a:gd name="T20" fmla="*/ 5 w 7"/>
                  <a:gd name="T21" fmla="*/ 4 h 7"/>
                  <a:gd name="T22" fmla="*/ 4 w 7"/>
                  <a:gd name="T23" fmla="*/ 3 h 7"/>
                  <a:gd name="T24" fmla="*/ 4 w 7"/>
                  <a:gd name="T25" fmla="*/ 3 h 7"/>
                  <a:gd name="T26" fmla="*/ 2 w 7"/>
                  <a:gd name="T27" fmla="*/ 5 h 7"/>
                  <a:gd name="T28" fmla="*/ 2 w 7"/>
                  <a:gd name="T29" fmla="*/ 5 h 7"/>
                  <a:gd name="T30" fmla="*/ 1 w 7"/>
                  <a:gd name="T31" fmla="*/ 7 h 7"/>
                  <a:gd name="T32" fmla="*/ 0 w 7"/>
                  <a:gd name="T33" fmla="*/ 7 h 7"/>
                  <a:gd name="T34" fmla="*/ 0 w 7"/>
                  <a:gd name="T3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7">
                    <a:moveTo>
                      <a:pt x="0" y="4"/>
                    </a:moveTo>
                    <a:lnTo>
                      <a:pt x="0" y="4"/>
                    </a:lnTo>
                    <a:lnTo>
                      <a:pt x="2" y="3"/>
                    </a:lnTo>
                    <a:lnTo>
                      <a:pt x="5" y="0"/>
                    </a:lnTo>
                    <a:lnTo>
                      <a:pt x="5" y="0"/>
                    </a:lnTo>
                    <a:lnTo>
                      <a:pt x="5" y="0"/>
                    </a:lnTo>
                    <a:lnTo>
                      <a:pt x="5" y="1"/>
                    </a:lnTo>
                    <a:lnTo>
                      <a:pt x="5" y="3"/>
                    </a:lnTo>
                    <a:lnTo>
                      <a:pt x="7" y="3"/>
                    </a:lnTo>
                    <a:lnTo>
                      <a:pt x="7" y="3"/>
                    </a:lnTo>
                    <a:lnTo>
                      <a:pt x="5" y="4"/>
                    </a:lnTo>
                    <a:lnTo>
                      <a:pt x="4" y="3"/>
                    </a:lnTo>
                    <a:lnTo>
                      <a:pt x="4" y="3"/>
                    </a:lnTo>
                    <a:lnTo>
                      <a:pt x="2" y="5"/>
                    </a:lnTo>
                    <a:lnTo>
                      <a:pt x="2" y="5"/>
                    </a:lnTo>
                    <a:lnTo>
                      <a:pt x="1" y="7"/>
                    </a:lnTo>
                    <a:lnTo>
                      <a:pt x="0" y="7"/>
                    </a:lnTo>
                    <a:lnTo>
                      <a:pt x="0"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îsḻídê">
                <a:extLst>
                  <a:ext uri="{FF2B5EF4-FFF2-40B4-BE49-F238E27FC236}">
                    <a16:creationId xmlns="" xmlns:a16="http://schemas.microsoft.com/office/drawing/2014/main" id="{6433DE3E-8880-4DE6-BE78-70DCDF1787E6}"/>
                  </a:ext>
                </a:extLst>
              </p:cNvPr>
              <p:cNvSpPr/>
              <p:nvPr/>
            </p:nvSpPr>
            <p:spPr bwMode="auto">
              <a:xfrm>
                <a:off x="4099351" y="2971318"/>
                <a:ext cx="24574" cy="6142"/>
              </a:xfrm>
              <a:custGeom>
                <a:avLst/>
                <a:gdLst>
                  <a:gd name="T0" fmla="*/ 3 w 7"/>
                  <a:gd name="T1" fmla="*/ 2 h 3"/>
                  <a:gd name="T2" fmla="*/ 3 w 7"/>
                  <a:gd name="T3" fmla="*/ 2 h 3"/>
                  <a:gd name="T4" fmla="*/ 6 w 7"/>
                  <a:gd name="T5" fmla="*/ 0 h 3"/>
                  <a:gd name="T6" fmla="*/ 7 w 7"/>
                  <a:gd name="T7" fmla="*/ 2 h 3"/>
                  <a:gd name="T8" fmla="*/ 7 w 7"/>
                  <a:gd name="T9" fmla="*/ 2 h 3"/>
                  <a:gd name="T10" fmla="*/ 3 w 7"/>
                  <a:gd name="T11" fmla="*/ 3 h 3"/>
                  <a:gd name="T12" fmla="*/ 0 w 7"/>
                  <a:gd name="T13" fmla="*/ 3 h 3"/>
                  <a:gd name="T14" fmla="*/ 0 w 7"/>
                  <a:gd name="T15" fmla="*/ 3 h 3"/>
                  <a:gd name="T16" fmla="*/ 3 w 7"/>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3" y="2"/>
                    </a:moveTo>
                    <a:lnTo>
                      <a:pt x="3" y="2"/>
                    </a:lnTo>
                    <a:lnTo>
                      <a:pt x="6" y="0"/>
                    </a:lnTo>
                    <a:lnTo>
                      <a:pt x="7" y="2"/>
                    </a:lnTo>
                    <a:lnTo>
                      <a:pt x="7" y="2"/>
                    </a:lnTo>
                    <a:lnTo>
                      <a:pt x="3" y="3"/>
                    </a:lnTo>
                    <a:lnTo>
                      <a:pt x="0" y="3"/>
                    </a:lnTo>
                    <a:lnTo>
                      <a:pt x="0" y="3"/>
                    </a:lnTo>
                    <a:lnTo>
                      <a:pt x="3"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ïṡḻîḑé">
                <a:extLst>
                  <a:ext uri="{FF2B5EF4-FFF2-40B4-BE49-F238E27FC236}">
                    <a16:creationId xmlns="" xmlns:a16="http://schemas.microsoft.com/office/drawing/2014/main" id="{5EE67065-4053-4CDD-AA76-A134F73B4D96}"/>
                  </a:ext>
                </a:extLst>
              </p:cNvPr>
              <p:cNvSpPr/>
              <p:nvPr/>
            </p:nvSpPr>
            <p:spPr bwMode="auto">
              <a:xfrm>
                <a:off x="4289801" y="2965177"/>
                <a:ext cx="18433" cy="18429"/>
              </a:xfrm>
              <a:custGeom>
                <a:avLst/>
                <a:gdLst>
                  <a:gd name="T0" fmla="*/ 0 w 7"/>
                  <a:gd name="T1" fmla="*/ 0 h 5"/>
                  <a:gd name="T2" fmla="*/ 0 w 7"/>
                  <a:gd name="T3" fmla="*/ 0 h 5"/>
                  <a:gd name="T4" fmla="*/ 3 w 7"/>
                  <a:gd name="T5" fmla="*/ 0 h 5"/>
                  <a:gd name="T6" fmla="*/ 5 w 7"/>
                  <a:gd name="T7" fmla="*/ 0 h 5"/>
                  <a:gd name="T8" fmla="*/ 7 w 7"/>
                  <a:gd name="T9" fmla="*/ 3 h 5"/>
                  <a:gd name="T10" fmla="*/ 4 w 7"/>
                  <a:gd name="T11" fmla="*/ 5 h 5"/>
                  <a:gd name="T12" fmla="*/ 4 w 7"/>
                  <a:gd name="T13" fmla="*/ 5 h 5"/>
                  <a:gd name="T14" fmla="*/ 3 w 7"/>
                  <a:gd name="T15" fmla="*/ 3 h 5"/>
                  <a:gd name="T16" fmla="*/ 0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0" y="0"/>
                    </a:moveTo>
                    <a:lnTo>
                      <a:pt x="0" y="0"/>
                    </a:lnTo>
                    <a:lnTo>
                      <a:pt x="3" y="0"/>
                    </a:lnTo>
                    <a:lnTo>
                      <a:pt x="5" y="0"/>
                    </a:lnTo>
                    <a:lnTo>
                      <a:pt x="7" y="3"/>
                    </a:lnTo>
                    <a:lnTo>
                      <a:pt x="4" y="5"/>
                    </a:lnTo>
                    <a:lnTo>
                      <a:pt x="4" y="5"/>
                    </a:lnTo>
                    <a:lnTo>
                      <a:pt x="3" y="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iṥ1îdè">
                <a:extLst>
                  <a:ext uri="{FF2B5EF4-FFF2-40B4-BE49-F238E27FC236}">
                    <a16:creationId xmlns="" xmlns:a16="http://schemas.microsoft.com/office/drawing/2014/main" id="{6F567560-1AC6-43E5-ACE2-19D7D1C3358C}"/>
                  </a:ext>
                </a:extLst>
              </p:cNvPr>
              <p:cNvSpPr/>
              <p:nvPr/>
            </p:nvSpPr>
            <p:spPr bwMode="auto">
              <a:xfrm>
                <a:off x="3945763" y="3339930"/>
                <a:ext cx="12287" cy="18429"/>
              </a:xfrm>
              <a:custGeom>
                <a:avLst/>
                <a:gdLst>
                  <a:gd name="T0" fmla="*/ 0 w 4"/>
                  <a:gd name="T1" fmla="*/ 0 h 5"/>
                  <a:gd name="T2" fmla="*/ 0 w 4"/>
                  <a:gd name="T3" fmla="*/ 0 h 5"/>
                  <a:gd name="T4" fmla="*/ 0 w 4"/>
                  <a:gd name="T5" fmla="*/ 0 h 5"/>
                  <a:gd name="T6" fmla="*/ 1 w 4"/>
                  <a:gd name="T7" fmla="*/ 0 h 5"/>
                  <a:gd name="T8" fmla="*/ 3 w 4"/>
                  <a:gd name="T9" fmla="*/ 1 h 5"/>
                  <a:gd name="T10" fmla="*/ 3 w 4"/>
                  <a:gd name="T11" fmla="*/ 1 h 5"/>
                  <a:gd name="T12" fmla="*/ 4 w 4"/>
                  <a:gd name="T13" fmla="*/ 2 h 5"/>
                  <a:gd name="T14" fmla="*/ 4 w 4"/>
                  <a:gd name="T15" fmla="*/ 2 h 5"/>
                  <a:gd name="T16" fmla="*/ 4 w 4"/>
                  <a:gd name="T17" fmla="*/ 4 h 5"/>
                  <a:gd name="T18" fmla="*/ 4 w 4"/>
                  <a:gd name="T19" fmla="*/ 4 h 5"/>
                  <a:gd name="T20" fmla="*/ 4 w 4"/>
                  <a:gd name="T21" fmla="*/ 4 h 5"/>
                  <a:gd name="T22" fmla="*/ 4 w 4"/>
                  <a:gd name="T23" fmla="*/ 4 h 5"/>
                  <a:gd name="T24" fmla="*/ 1 w 4"/>
                  <a:gd name="T25" fmla="*/ 5 h 5"/>
                  <a:gd name="T26" fmla="*/ 1 w 4"/>
                  <a:gd name="T27" fmla="*/ 5 h 5"/>
                  <a:gd name="T28" fmla="*/ 1 w 4"/>
                  <a:gd name="T29" fmla="*/ 5 h 5"/>
                  <a:gd name="T30" fmla="*/ 1 w 4"/>
                  <a:gd name="T31" fmla="*/ 5 h 5"/>
                  <a:gd name="T32" fmla="*/ 1 w 4"/>
                  <a:gd name="T33" fmla="*/ 4 h 5"/>
                  <a:gd name="T34" fmla="*/ 1 w 4"/>
                  <a:gd name="T35" fmla="*/ 4 h 5"/>
                  <a:gd name="T36" fmla="*/ 1 w 4"/>
                  <a:gd name="T37" fmla="*/ 4 h 5"/>
                  <a:gd name="T38" fmla="*/ 1 w 4"/>
                  <a:gd name="T39" fmla="*/ 2 h 5"/>
                  <a:gd name="T40" fmla="*/ 1 w 4"/>
                  <a:gd name="T41" fmla="*/ 2 h 5"/>
                  <a:gd name="T42" fmla="*/ 0 w 4"/>
                  <a:gd name="T43" fmla="*/ 1 h 5"/>
                  <a:gd name="T44" fmla="*/ 0 w 4"/>
                  <a:gd name="T4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5">
                    <a:moveTo>
                      <a:pt x="0" y="0"/>
                    </a:moveTo>
                    <a:lnTo>
                      <a:pt x="0" y="0"/>
                    </a:lnTo>
                    <a:lnTo>
                      <a:pt x="0" y="0"/>
                    </a:lnTo>
                    <a:lnTo>
                      <a:pt x="1" y="0"/>
                    </a:lnTo>
                    <a:lnTo>
                      <a:pt x="3" y="1"/>
                    </a:lnTo>
                    <a:lnTo>
                      <a:pt x="3" y="1"/>
                    </a:lnTo>
                    <a:lnTo>
                      <a:pt x="4" y="2"/>
                    </a:lnTo>
                    <a:lnTo>
                      <a:pt x="4" y="2"/>
                    </a:lnTo>
                    <a:lnTo>
                      <a:pt x="4" y="4"/>
                    </a:lnTo>
                    <a:lnTo>
                      <a:pt x="4" y="4"/>
                    </a:lnTo>
                    <a:lnTo>
                      <a:pt x="4" y="4"/>
                    </a:lnTo>
                    <a:lnTo>
                      <a:pt x="4" y="4"/>
                    </a:lnTo>
                    <a:lnTo>
                      <a:pt x="1" y="5"/>
                    </a:lnTo>
                    <a:lnTo>
                      <a:pt x="1" y="5"/>
                    </a:lnTo>
                    <a:lnTo>
                      <a:pt x="1" y="5"/>
                    </a:lnTo>
                    <a:lnTo>
                      <a:pt x="1" y="5"/>
                    </a:lnTo>
                    <a:lnTo>
                      <a:pt x="1" y="4"/>
                    </a:lnTo>
                    <a:lnTo>
                      <a:pt x="1" y="4"/>
                    </a:lnTo>
                    <a:lnTo>
                      <a:pt x="1" y="4"/>
                    </a:lnTo>
                    <a:lnTo>
                      <a:pt x="1" y="2"/>
                    </a:lnTo>
                    <a:lnTo>
                      <a:pt x="1" y="2"/>
                    </a:lnTo>
                    <a:lnTo>
                      <a:pt x="0"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îš1îḑé">
                <a:extLst>
                  <a:ext uri="{FF2B5EF4-FFF2-40B4-BE49-F238E27FC236}">
                    <a16:creationId xmlns="" xmlns:a16="http://schemas.microsoft.com/office/drawing/2014/main" id="{F8A45B5A-63AB-46C9-9CE4-2E8C37BAC8CC}"/>
                  </a:ext>
                </a:extLst>
              </p:cNvPr>
              <p:cNvSpPr/>
              <p:nvPr/>
            </p:nvSpPr>
            <p:spPr bwMode="auto">
              <a:xfrm>
                <a:off x="3927331" y="3364504"/>
                <a:ext cx="18433" cy="6142"/>
              </a:xfrm>
              <a:custGeom>
                <a:avLst/>
                <a:gdLst>
                  <a:gd name="T0" fmla="*/ 0 w 7"/>
                  <a:gd name="T1" fmla="*/ 0 h 3"/>
                  <a:gd name="T2" fmla="*/ 0 w 7"/>
                  <a:gd name="T3" fmla="*/ 0 h 3"/>
                  <a:gd name="T4" fmla="*/ 3 w 7"/>
                  <a:gd name="T5" fmla="*/ 0 h 3"/>
                  <a:gd name="T6" fmla="*/ 5 w 7"/>
                  <a:gd name="T7" fmla="*/ 0 h 3"/>
                  <a:gd name="T8" fmla="*/ 5 w 7"/>
                  <a:gd name="T9" fmla="*/ 0 h 3"/>
                  <a:gd name="T10" fmla="*/ 7 w 7"/>
                  <a:gd name="T11" fmla="*/ 1 h 3"/>
                  <a:gd name="T12" fmla="*/ 6 w 7"/>
                  <a:gd name="T13" fmla="*/ 1 h 3"/>
                  <a:gd name="T14" fmla="*/ 3 w 7"/>
                  <a:gd name="T15" fmla="*/ 3 h 3"/>
                  <a:gd name="T16" fmla="*/ 3 w 7"/>
                  <a:gd name="T17" fmla="*/ 3 h 3"/>
                  <a:gd name="T18" fmla="*/ 3 w 7"/>
                  <a:gd name="T19" fmla="*/ 1 h 3"/>
                  <a:gd name="T20" fmla="*/ 3 w 7"/>
                  <a:gd name="T21" fmla="*/ 1 h 3"/>
                  <a:gd name="T22" fmla="*/ 0 w 7"/>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3">
                    <a:moveTo>
                      <a:pt x="0" y="0"/>
                    </a:moveTo>
                    <a:lnTo>
                      <a:pt x="0" y="0"/>
                    </a:lnTo>
                    <a:lnTo>
                      <a:pt x="3" y="0"/>
                    </a:lnTo>
                    <a:lnTo>
                      <a:pt x="5" y="0"/>
                    </a:lnTo>
                    <a:lnTo>
                      <a:pt x="5" y="0"/>
                    </a:lnTo>
                    <a:lnTo>
                      <a:pt x="7" y="1"/>
                    </a:lnTo>
                    <a:lnTo>
                      <a:pt x="6" y="1"/>
                    </a:lnTo>
                    <a:lnTo>
                      <a:pt x="3" y="3"/>
                    </a:lnTo>
                    <a:lnTo>
                      <a:pt x="3" y="3"/>
                    </a:lnTo>
                    <a:lnTo>
                      <a:pt x="3" y="1"/>
                    </a:lnTo>
                    <a:lnTo>
                      <a:pt x="3"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ïṡḷïdé">
                <a:extLst>
                  <a:ext uri="{FF2B5EF4-FFF2-40B4-BE49-F238E27FC236}">
                    <a16:creationId xmlns="" xmlns:a16="http://schemas.microsoft.com/office/drawing/2014/main" id="{A270CF59-BF50-48F7-BFCA-8EC0D046A3D3}"/>
                  </a:ext>
                </a:extLst>
              </p:cNvPr>
              <p:cNvSpPr/>
              <p:nvPr/>
            </p:nvSpPr>
            <p:spPr bwMode="auto">
              <a:xfrm>
                <a:off x="5475499" y="3948141"/>
                <a:ext cx="18433" cy="36861"/>
              </a:xfrm>
              <a:custGeom>
                <a:avLst/>
                <a:gdLst>
                  <a:gd name="T0" fmla="*/ 5 w 6"/>
                  <a:gd name="T1" fmla="*/ 0 h 13"/>
                  <a:gd name="T2" fmla="*/ 5 w 6"/>
                  <a:gd name="T3" fmla="*/ 0 h 13"/>
                  <a:gd name="T4" fmla="*/ 5 w 6"/>
                  <a:gd name="T5" fmla="*/ 2 h 13"/>
                  <a:gd name="T6" fmla="*/ 6 w 6"/>
                  <a:gd name="T7" fmla="*/ 3 h 13"/>
                  <a:gd name="T8" fmla="*/ 6 w 6"/>
                  <a:gd name="T9" fmla="*/ 8 h 13"/>
                  <a:gd name="T10" fmla="*/ 6 w 6"/>
                  <a:gd name="T11" fmla="*/ 8 h 13"/>
                  <a:gd name="T12" fmla="*/ 5 w 6"/>
                  <a:gd name="T13" fmla="*/ 12 h 13"/>
                  <a:gd name="T14" fmla="*/ 2 w 6"/>
                  <a:gd name="T15" fmla="*/ 13 h 13"/>
                  <a:gd name="T16" fmla="*/ 2 w 6"/>
                  <a:gd name="T17" fmla="*/ 13 h 13"/>
                  <a:gd name="T18" fmla="*/ 0 w 6"/>
                  <a:gd name="T19" fmla="*/ 12 h 13"/>
                  <a:gd name="T20" fmla="*/ 0 w 6"/>
                  <a:gd name="T21" fmla="*/ 10 h 13"/>
                  <a:gd name="T22" fmla="*/ 0 w 6"/>
                  <a:gd name="T23" fmla="*/ 8 h 13"/>
                  <a:gd name="T24" fmla="*/ 0 w 6"/>
                  <a:gd name="T25" fmla="*/ 8 h 13"/>
                  <a:gd name="T26" fmla="*/ 5 w 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3">
                    <a:moveTo>
                      <a:pt x="5" y="0"/>
                    </a:moveTo>
                    <a:lnTo>
                      <a:pt x="5" y="0"/>
                    </a:lnTo>
                    <a:lnTo>
                      <a:pt x="5" y="2"/>
                    </a:lnTo>
                    <a:lnTo>
                      <a:pt x="6" y="3"/>
                    </a:lnTo>
                    <a:lnTo>
                      <a:pt x="6" y="8"/>
                    </a:lnTo>
                    <a:lnTo>
                      <a:pt x="6" y="8"/>
                    </a:lnTo>
                    <a:lnTo>
                      <a:pt x="5" y="12"/>
                    </a:lnTo>
                    <a:lnTo>
                      <a:pt x="2" y="13"/>
                    </a:lnTo>
                    <a:lnTo>
                      <a:pt x="2" y="13"/>
                    </a:lnTo>
                    <a:lnTo>
                      <a:pt x="0" y="12"/>
                    </a:lnTo>
                    <a:lnTo>
                      <a:pt x="0" y="10"/>
                    </a:lnTo>
                    <a:lnTo>
                      <a:pt x="0" y="8"/>
                    </a:lnTo>
                    <a:lnTo>
                      <a:pt x="0" y="8"/>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iŝḷïḋé">
                <a:extLst>
                  <a:ext uri="{FF2B5EF4-FFF2-40B4-BE49-F238E27FC236}">
                    <a16:creationId xmlns="" xmlns:a16="http://schemas.microsoft.com/office/drawing/2014/main" id="{2B6DCBBD-52BD-4AC1-B324-227FEC8F3F2E}"/>
                  </a:ext>
                </a:extLst>
              </p:cNvPr>
              <p:cNvSpPr/>
              <p:nvPr/>
            </p:nvSpPr>
            <p:spPr bwMode="auto">
              <a:xfrm>
                <a:off x="4590832" y="3843699"/>
                <a:ext cx="18433" cy="18429"/>
              </a:xfrm>
              <a:custGeom>
                <a:avLst/>
                <a:gdLst>
                  <a:gd name="T0" fmla="*/ 3 w 6"/>
                  <a:gd name="T1" fmla="*/ 0 h 5"/>
                  <a:gd name="T2" fmla="*/ 3 w 6"/>
                  <a:gd name="T3" fmla="*/ 0 h 5"/>
                  <a:gd name="T4" fmla="*/ 6 w 6"/>
                  <a:gd name="T5" fmla="*/ 1 h 5"/>
                  <a:gd name="T6" fmla="*/ 4 w 6"/>
                  <a:gd name="T7" fmla="*/ 3 h 5"/>
                  <a:gd name="T8" fmla="*/ 2 w 6"/>
                  <a:gd name="T9" fmla="*/ 5 h 5"/>
                  <a:gd name="T10" fmla="*/ 2 w 6"/>
                  <a:gd name="T11" fmla="*/ 5 h 5"/>
                  <a:gd name="T12" fmla="*/ 0 w 6"/>
                  <a:gd name="T13" fmla="*/ 4 h 5"/>
                  <a:gd name="T14" fmla="*/ 0 w 6"/>
                  <a:gd name="T15" fmla="*/ 3 h 5"/>
                  <a:gd name="T16" fmla="*/ 0 w 6"/>
                  <a:gd name="T17" fmla="*/ 1 h 5"/>
                  <a:gd name="T18" fmla="*/ 3 w 6"/>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3" y="0"/>
                    </a:moveTo>
                    <a:lnTo>
                      <a:pt x="3" y="0"/>
                    </a:lnTo>
                    <a:lnTo>
                      <a:pt x="6" y="1"/>
                    </a:lnTo>
                    <a:lnTo>
                      <a:pt x="4" y="3"/>
                    </a:lnTo>
                    <a:lnTo>
                      <a:pt x="2" y="5"/>
                    </a:lnTo>
                    <a:lnTo>
                      <a:pt x="2" y="5"/>
                    </a:lnTo>
                    <a:lnTo>
                      <a:pt x="0" y="4"/>
                    </a:lnTo>
                    <a:lnTo>
                      <a:pt x="0" y="3"/>
                    </a:lnTo>
                    <a:lnTo>
                      <a:pt x="0" y="1"/>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íṩḻîḋe">
                <a:extLst>
                  <a:ext uri="{FF2B5EF4-FFF2-40B4-BE49-F238E27FC236}">
                    <a16:creationId xmlns="" xmlns:a16="http://schemas.microsoft.com/office/drawing/2014/main" id="{1063A625-3A99-49F7-B20C-209E5F7D248C}"/>
                  </a:ext>
                </a:extLst>
              </p:cNvPr>
              <p:cNvSpPr/>
              <p:nvPr/>
            </p:nvSpPr>
            <p:spPr bwMode="auto">
              <a:xfrm>
                <a:off x="3822893" y="4015719"/>
                <a:ext cx="688076" cy="645068"/>
              </a:xfrm>
              <a:custGeom>
                <a:avLst/>
                <a:gdLst>
                  <a:gd name="T0" fmla="*/ 207 w 225"/>
                  <a:gd name="T1" fmla="*/ 35 h 210"/>
                  <a:gd name="T2" fmla="*/ 200 w 225"/>
                  <a:gd name="T3" fmla="*/ 57 h 210"/>
                  <a:gd name="T4" fmla="*/ 177 w 225"/>
                  <a:gd name="T5" fmla="*/ 87 h 210"/>
                  <a:gd name="T6" fmla="*/ 161 w 225"/>
                  <a:gd name="T7" fmla="*/ 100 h 210"/>
                  <a:gd name="T8" fmla="*/ 150 w 225"/>
                  <a:gd name="T9" fmla="*/ 100 h 210"/>
                  <a:gd name="T10" fmla="*/ 148 w 225"/>
                  <a:gd name="T11" fmla="*/ 90 h 210"/>
                  <a:gd name="T12" fmla="*/ 156 w 225"/>
                  <a:gd name="T13" fmla="*/ 87 h 210"/>
                  <a:gd name="T14" fmla="*/ 150 w 225"/>
                  <a:gd name="T15" fmla="*/ 86 h 210"/>
                  <a:gd name="T16" fmla="*/ 146 w 225"/>
                  <a:gd name="T17" fmla="*/ 100 h 210"/>
                  <a:gd name="T18" fmla="*/ 150 w 225"/>
                  <a:gd name="T19" fmla="*/ 115 h 210"/>
                  <a:gd name="T20" fmla="*/ 143 w 225"/>
                  <a:gd name="T21" fmla="*/ 127 h 210"/>
                  <a:gd name="T22" fmla="*/ 131 w 225"/>
                  <a:gd name="T23" fmla="*/ 136 h 210"/>
                  <a:gd name="T24" fmla="*/ 130 w 225"/>
                  <a:gd name="T25" fmla="*/ 142 h 210"/>
                  <a:gd name="T26" fmla="*/ 107 w 225"/>
                  <a:gd name="T27" fmla="*/ 153 h 210"/>
                  <a:gd name="T28" fmla="*/ 91 w 225"/>
                  <a:gd name="T29" fmla="*/ 166 h 210"/>
                  <a:gd name="T30" fmla="*/ 64 w 225"/>
                  <a:gd name="T31" fmla="*/ 179 h 210"/>
                  <a:gd name="T32" fmla="*/ 60 w 225"/>
                  <a:gd name="T33" fmla="*/ 190 h 210"/>
                  <a:gd name="T34" fmla="*/ 53 w 225"/>
                  <a:gd name="T35" fmla="*/ 196 h 210"/>
                  <a:gd name="T36" fmla="*/ 34 w 225"/>
                  <a:gd name="T37" fmla="*/ 207 h 210"/>
                  <a:gd name="T38" fmla="*/ 20 w 225"/>
                  <a:gd name="T39" fmla="*/ 199 h 210"/>
                  <a:gd name="T40" fmla="*/ 7 w 225"/>
                  <a:gd name="T41" fmla="*/ 207 h 210"/>
                  <a:gd name="T42" fmla="*/ 4 w 225"/>
                  <a:gd name="T43" fmla="*/ 197 h 210"/>
                  <a:gd name="T44" fmla="*/ 11 w 225"/>
                  <a:gd name="T45" fmla="*/ 193 h 210"/>
                  <a:gd name="T46" fmla="*/ 10 w 225"/>
                  <a:gd name="T47" fmla="*/ 183 h 210"/>
                  <a:gd name="T48" fmla="*/ 31 w 225"/>
                  <a:gd name="T49" fmla="*/ 174 h 210"/>
                  <a:gd name="T50" fmla="*/ 34 w 225"/>
                  <a:gd name="T51" fmla="*/ 173 h 210"/>
                  <a:gd name="T52" fmla="*/ 33 w 225"/>
                  <a:gd name="T53" fmla="*/ 169 h 210"/>
                  <a:gd name="T54" fmla="*/ 33 w 225"/>
                  <a:gd name="T55" fmla="*/ 169 h 210"/>
                  <a:gd name="T56" fmla="*/ 31 w 225"/>
                  <a:gd name="T57" fmla="*/ 164 h 210"/>
                  <a:gd name="T58" fmla="*/ 31 w 225"/>
                  <a:gd name="T59" fmla="*/ 164 h 210"/>
                  <a:gd name="T60" fmla="*/ 43 w 225"/>
                  <a:gd name="T61" fmla="*/ 154 h 210"/>
                  <a:gd name="T62" fmla="*/ 47 w 225"/>
                  <a:gd name="T63" fmla="*/ 160 h 210"/>
                  <a:gd name="T64" fmla="*/ 53 w 225"/>
                  <a:gd name="T65" fmla="*/ 149 h 210"/>
                  <a:gd name="T66" fmla="*/ 56 w 225"/>
                  <a:gd name="T67" fmla="*/ 154 h 210"/>
                  <a:gd name="T68" fmla="*/ 66 w 225"/>
                  <a:gd name="T69" fmla="*/ 146 h 210"/>
                  <a:gd name="T70" fmla="*/ 90 w 225"/>
                  <a:gd name="T71" fmla="*/ 134 h 210"/>
                  <a:gd name="T72" fmla="*/ 96 w 225"/>
                  <a:gd name="T73" fmla="*/ 126 h 210"/>
                  <a:gd name="T74" fmla="*/ 106 w 225"/>
                  <a:gd name="T75" fmla="*/ 117 h 210"/>
                  <a:gd name="T76" fmla="*/ 108 w 225"/>
                  <a:gd name="T77" fmla="*/ 113 h 210"/>
                  <a:gd name="T78" fmla="*/ 113 w 225"/>
                  <a:gd name="T79" fmla="*/ 116 h 210"/>
                  <a:gd name="T80" fmla="*/ 117 w 225"/>
                  <a:gd name="T81" fmla="*/ 106 h 210"/>
                  <a:gd name="T82" fmla="*/ 120 w 225"/>
                  <a:gd name="T83" fmla="*/ 107 h 210"/>
                  <a:gd name="T84" fmla="*/ 130 w 225"/>
                  <a:gd name="T85" fmla="*/ 109 h 210"/>
                  <a:gd name="T86" fmla="*/ 131 w 225"/>
                  <a:gd name="T87" fmla="*/ 97 h 210"/>
                  <a:gd name="T88" fmla="*/ 136 w 225"/>
                  <a:gd name="T89" fmla="*/ 109 h 210"/>
                  <a:gd name="T90" fmla="*/ 140 w 225"/>
                  <a:gd name="T91" fmla="*/ 102 h 210"/>
                  <a:gd name="T92" fmla="*/ 140 w 225"/>
                  <a:gd name="T93" fmla="*/ 90 h 210"/>
                  <a:gd name="T94" fmla="*/ 140 w 225"/>
                  <a:gd name="T95" fmla="*/ 80 h 210"/>
                  <a:gd name="T96" fmla="*/ 160 w 225"/>
                  <a:gd name="T97" fmla="*/ 65 h 210"/>
                  <a:gd name="T98" fmla="*/ 163 w 225"/>
                  <a:gd name="T99" fmla="*/ 70 h 210"/>
                  <a:gd name="T100" fmla="*/ 160 w 225"/>
                  <a:gd name="T101" fmla="*/ 77 h 210"/>
                  <a:gd name="T102" fmla="*/ 174 w 225"/>
                  <a:gd name="T103" fmla="*/ 76 h 210"/>
                  <a:gd name="T104" fmla="*/ 174 w 225"/>
                  <a:gd name="T105" fmla="*/ 63 h 210"/>
                  <a:gd name="T106" fmla="*/ 177 w 225"/>
                  <a:gd name="T107" fmla="*/ 60 h 210"/>
                  <a:gd name="T108" fmla="*/ 178 w 225"/>
                  <a:gd name="T109" fmla="*/ 57 h 210"/>
                  <a:gd name="T110" fmla="*/ 178 w 225"/>
                  <a:gd name="T111" fmla="*/ 50 h 210"/>
                  <a:gd name="T112" fmla="*/ 191 w 225"/>
                  <a:gd name="T113" fmla="*/ 42 h 210"/>
                  <a:gd name="T114" fmla="*/ 217 w 225"/>
                  <a:gd name="T115" fmla="*/ 10 h 210"/>
                  <a:gd name="T116" fmla="*/ 225 w 225"/>
                  <a:gd name="T117" fmla="*/ 7 h 210"/>
                  <a:gd name="T118" fmla="*/ 213 w 225"/>
                  <a:gd name="T119" fmla="*/ 3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 h="210">
                    <a:moveTo>
                      <a:pt x="210" y="42"/>
                    </a:moveTo>
                    <a:lnTo>
                      <a:pt x="210" y="42"/>
                    </a:lnTo>
                    <a:lnTo>
                      <a:pt x="207" y="39"/>
                    </a:lnTo>
                    <a:lnTo>
                      <a:pt x="208" y="37"/>
                    </a:lnTo>
                    <a:lnTo>
                      <a:pt x="208" y="36"/>
                    </a:lnTo>
                    <a:lnTo>
                      <a:pt x="208" y="35"/>
                    </a:lnTo>
                    <a:lnTo>
                      <a:pt x="208" y="35"/>
                    </a:lnTo>
                    <a:lnTo>
                      <a:pt x="207" y="35"/>
                    </a:lnTo>
                    <a:lnTo>
                      <a:pt x="207" y="35"/>
                    </a:lnTo>
                    <a:lnTo>
                      <a:pt x="207" y="36"/>
                    </a:lnTo>
                    <a:lnTo>
                      <a:pt x="204" y="37"/>
                    </a:lnTo>
                    <a:lnTo>
                      <a:pt x="204" y="37"/>
                    </a:lnTo>
                    <a:lnTo>
                      <a:pt x="207" y="43"/>
                    </a:lnTo>
                    <a:lnTo>
                      <a:pt x="205" y="49"/>
                    </a:lnTo>
                    <a:lnTo>
                      <a:pt x="204" y="53"/>
                    </a:lnTo>
                    <a:lnTo>
                      <a:pt x="200" y="57"/>
                    </a:lnTo>
                    <a:lnTo>
                      <a:pt x="200" y="57"/>
                    </a:lnTo>
                    <a:lnTo>
                      <a:pt x="193" y="65"/>
                    </a:lnTo>
                    <a:lnTo>
                      <a:pt x="193" y="65"/>
                    </a:lnTo>
                    <a:lnTo>
                      <a:pt x="184" y="72"/>
                    </a:lnTo>
                    <a:lnTo>
                      <a:pt x="184" y="72"/>
                    </a:lnTo>
                    <a:lnTo>
                      <a:pt x="180" y="79"/>
                    </a:lnTo>
                    <a:lnTo>
                      <a:pt x="177" y="87"/>
                    </a:lnTo>
                    <a:lnTo>
                      <a:pt x="177" y="87"/>
                    </a:lnTo>
                    <a:lnTo>
                      <a:pt x="174" y="93"/>
                    </a:lnTo>
                    <a:lnTo>
                      <a:pt x="170" y="97"/>
                    </a:lnTo>
                    <a:lnTo>
                      <a:pt x="170" y="97"/>
                    </a:lnTo>
                    <a:lnTo>
                      <a:pt x="167" y="97"/>
                    </a:lnTo>
                    <a:lnTo>
                      <a:pt x="164" y="96"/>
                    </a:lnTo>
                    <a:lnTo>
                      <a:pt x="164" y="96"/>
                    </a:lnTo>
                    <a:lnTo>
                      <a:pt x="164" y="99"/>
                    </a:lnTo>
                    <a:lnTo>
                      <a:pt x="161" y="100"/>
                    </a:lnTo>
                    <a:lnTo>
                      <a:pt x="161" y="100"/>
                    </a:lnTo>
                    <a:lnTo>
                      <a:pt x="158" y="102"/>
                    </a:lnTo>
                    <a:lnTo>
                      <a:pt x="157" y="103"/>
                    </a:lnTo>
                    <a:lnTo>
                      <a:pt x="157" y="103"/>
                    </a:lnTo>
                    <a:lnTo>
                      <a:pt x="154" y="100"/>
                    </a:lnTo>
                    <a:lnTo>
                      <a:pt x="151" y="103"/>
                    </a:lnTo>
                    <a:lnTo>
                      <a:pt x="151" y="103"/>
                    </a:lnTo>
                    <a:lnTo>
                      <a:pt x="150" y="100"/>
                    </a:lnTo>
                    <a:lnTo>
                      <a:pt x="147" y="97"/>
                    </a:lnTo>
                    <a:lnTo>
                      <a:pt x="147" y="97"/>
                    </a:lnTo>
                    <a:lnTo>
                      <a:pt x="147" y="96"/>
                    </a:lnTo>
                    <a:lnTo>
                      <a:pt x="148" y="97"/>
                    </a:lnTo>
                    <a:lnTo>
                      <a:pt x="151" y="99"/>
                    </a:lnTo>
                    <a:lnTo>
                      <a:pt x="151" y="99"/>
                    </a:lnTo>
                    <a:lnTo>
                      <a:pt x="151" y="95"/>
                    </a:lnTo>
                    <a:lnTo>
                      <a:pt x="148" y="90"/>
                    </a:lnTo>
                    <a:lnTo>
                      <a:pt x="148" y="90"/>
                    </a:lnTo>
                    <a:lnTo>
                      <a:pt x="153" y="92"/>
                    </a:lnTo>
                    <a:lnTo>
                      <a:pt x="156" y="93"/>
                    </a:lnTo>
                    <a:lnTo>
                      <a:pt x="156" y="93"/>
                    </a:lnTo>
                    <a:lnTo>
                      <a:pt x="156" y="92"/>
                    </a:lnTo>
                    <a:lnTo>
                      <a:pt x="156" y="90"/>
                    </a:lnTo>
                    <a:lnTo>
                      <a:pt x="156" y="87"/>
                    </a:lnTo>
                    <a:lnTo>
                      <a:pt x="156" y="87"/>
                    </a:lnTo>
                    <a:lnTo>
                      <a:pt x="153" y="86"/>
                    </a:lnTo>
                    <a:lnTo>
                      <a:pt x="150" y="87"/>
                    </a:lnTo>
                    <a:lnTo>
                      <a:pt x="147" y="89"/>
                    </a:lnTo>
                    <a:lnTo>
                      <a:pt x="143" y="89"/>
                    </a:lnTo>
                    <a:lnTo>
                      <a:pt x="143" y="89"/>
                    </a:lnTo>
                    <a:lnTo>
                      <a:pt x="144" y="86"/>
                    </a:lnTo>
                    <a:lnTo>
                      <a:pt x="147" y="86"/>
                    </a:lnTo>
                    <a:lnTo>
                      <a:pt x="150" y="86"/>
                    </a:lnTo>
                    <a:lnTo>
                      <a:pt x="151" y="85"/>
                    </a:lnTo>
                    <a:lnTo>
                      <a:pt x="151" y="85"/>
                    </a:lnTo>
                    <a:lnTo>
                      <a:pt x="147" y="85"/>
                    </a:lnTo>
                    <a:lnTo>
                      <a:pt x="143" y="86"/>
                    </a:lnTo>
                    <a:lnTo>
                      <a:pt x="143" y="86"/>
                    </a:lnTo>
                    <a:lnTo>
                      <a:pt x="143" y="89"/>
                    </a:lnTo>
                    <a:lnTo>
                      <a:pt x="143" y="93"/>
                    </a:lnTo>
                    <a:lnTo>
                      <a:pt x="146" y="100"/>
                    </a:lnTo>
                    <a:lnTo>
                      <a:pt x="146" y="100"/>
                    </a:lnTo>
                    <a:lnTo>
                      <a:pt x="147" y="107"/>
                    </a:lnTo>
                    <a:lnTo>
                      <a:pt x="147" y="107"/>
                    </a:lnTo>
                    <a:lnTo>
                      <a:pt x="147" y="110"/>
                    </a:lnTo>
                    <a:lnTo>
                      <a:pt x="146" y="113"/>
                    </a:lnTo>
                    <a:lnTo>
                      <a:pt x="146" y="113"/>
                    </a:lnTo>
                    <a:lnTo>
                      <a:pt x="147" y="115"/>
                    </a:lnTo>
                    <a:lnTo>
                      <a:pt x="150" y="115"/>
                    </a:lnTo>
                    <a:lnTo>
                      <a:pt x="153" y="113"/>
                    </a:lnTo>
                    <a:lnTo>
                      <a:pt x="153" y="113"/>
                    </a:lnTo>
                    <a:lnTo>
                      <a:pt x="153" y="116"/>
                    </a:lnTo>
                    <a:lnTo>
                      <a:pt x="151" y="119"/>
                    </a:lnTo>
                    <a:lnTo>
                      <a:pt x="147" y="122"/>
                    </a:lnTo>
                    <a:lnTo>
                      <a:pt x="147" y="122"/>
                    </a:lnTo>
                    <a:lnTo>
                      <a:pt x="143" y="124"/>
                    </a:lnTo>
                    <a:lnTo>
                      <a:pt x="143" y="127"/>
                    </a:lnTo>
                    <a:lnTo>
                      <a:pt x="141" y="130"/>
                    </a:lnTo>
                    <a:lnTo>
                      <a:pt x="141" y="130"/>
                    </a:lnTo>
                    <a:lnTo>
                      <a:pt x="138" y="130"/>
                    </a:lnTo>
                    <a:lnTo>
                      <a:pt x="137" y="130"/>
                    </a:lnTo>
                    <a:lnTo>
                      <a:pt x="136" y="129"/>
                    </a:lnTo>
                    <a:lnTo>
                      <a:pt x="136" y="129"/>
                    </a:lnTo>
                    <a:lnTo>
                      <a:pt x="134" y="134"/>
                    </a:lnTo>
                    <a:lnTo>
                      <a:pt x="131" y="136"/>
                    </a:lnTo>
                    <a:lnTo>
                      <a:pt x="131" y="136"/>
                    </a:lnTo>
                    <a:lnTo>
                      <a:pt x="130" y="136"/>
                    </a:lnTo>
                    <a:lnTo>
                      <a:pt x="130" y="136"/>
                    </a:lnTo>
                    <a:lnTo>
                      <a:pt x="130" y="137"/>
                    </a:lnTo>
                    <a:lnTo>
                      <a:pt x="130" y="139"/>
                    </a:lnTo>
                    <a:lnTo>
                      <a:pt x="130" y="140"/>
                    </a:lnTo>
                    <a:lnTo>
                      <a:pt x="130" y="142"/>
                    </a:lnTo>
                    <a:lnTo>
                      <a:pt x="130" y="142"/>
                    </a:lnTo>
                    <a:lnTo>
                      <a:pt x="126" y="140"/>
                    </a:lnTo>
                    <a:lnTo>
                      <a:pt x="123" y="142"/>
                    </a:lnTo>
                    <a:lnTo>
                      <a:pt x="117" y="146"/>
                    </a:lnTo>
                    <a:lnTo>
                      <a:pt x="117" y="146"/>
                    </a:lnTo>
                    <a:lnTo>
                      <a:pt x="113" y="152"/>
                    </a:lnTo>
                    <a:lnTo>
                      <a:pt x="110" y="153"/>
                    </a:lnTo>
                    <a:lnTo>
                      <a:pt x="107" y="153"/>
                    </a:lnTo>
                    <a:lnTo>
                      <a:pt x="107" y="153"/>
                    </a:lnTo>
                    <a:lnTo>
                      <a:pt x="106" y="156"/>
                    </a:lnTo>
                    <a:lnTo>
                      <a:pt x="104" y="159"/>
                    </a:lnTo>
                    <a:lnTo>
                      <a:pt x="100" y="163"/>
                    </a:lnTo>
                    <a:lnTo>
                      <a:pt x="100" y="163"/>
                    </a:lnTo>
                    <a:lnTo>
                      <a:pt x="96" y="164"/>
                    </a:lnTo>
                    <a:lnTo>
                      <a:pt x="96" y="164"/>
                    </a:lnTo>
                    <a:lnTo>
                      <a:pt x="91" y="166"/>
                    </a:lnTo>
                    <a:lnTo>
                      <a:pt x="91" y="166"/>
                    </a:lnTo>
                    <a:lnTo>
                      <a:pt x="90" y="170"/>
                    </a:lnTo>
                    <a:lnTo>
                      <a:pt x="88" y="174"/>
                    </a:lnTo>
                    <a:lnTo>
                      <a:pt x="86" y="177"/>
                    </a:lnTo>
                    <a:lnTo>
                      <a:pt x="81" y="179"/>
                    </a:lnTo>
                    <a:lnTo>
                      <a:pt x="81" y="179"/>
                    </a:lnTo>
                    <a:lnTo>
                      <a:pt x="77" y="180"/>
                    </a:lnTo>
                    <a:lnTo>
                      <a:pt x="73" y="180"/>
                    </a:lnTo>
                    <a:lnTo>
                      <a:pt x="64" y="179"/>
                    </a:lnTo>
                    <a:lnTo>
                      <a:pt x="64" y="179"/>
                    </a:lnTo>
                    <a:lnTo>
                      <a:pt x="60" y="182"/>
                    </a:lnTo>
                    <a:lnTo>
                      <a:pt x="59" y="184"/>
                    </a:lnTo>
                    <a:lnTo>
                      <a:pt x="57" y="187"/>
                    </a:lnTo>
                    <a:lnTo>
                      <a:pt x="53" y="189"/>
                    </a:lnTo>
                    <a:lnTo>
                      <a:pt x="53" y="189"/>
                    </a:lnTo>
                    <a:lnTo>
                      <a:pt x="59" y="190"/>
                    </a:lnTo>
                    <a:lnTo>
                      <a:pt x="60" y="190"/>
                    </a:lnTo>
                    <a:lnTo>
                      <a:pt x="61" y="189"/>
                    </a:lnTo>
                    <a:lnTo>
                      <a:pt x="61" y="189"/>
                    </a:lnTo>
                    <a:lnTo>
                      <a:pt x="61" y="193"/>
                    </a:lnTo>
                    <a:lnTo>
                      <a:pt x="60" y="194"/>
                    </a:lnTo>
                    <a:lnTo>
                      <a:pt x="51" y="199"/>
                    </a:lnTo>
                    <a:lnTo>
                      <a:pt x="51" y="199"/>
                    </a:lnTo>
                    <a:lnTo>
                      <a:pt x="51" y="197"/>
                    </a:lnTo>
                    <a:lnTo>
                      <a:pt x="53" y="196"/>
                    </a:lnTo>
                    <a:lnTo>
                      <a:pt x="53" y="196"/>
                    </a:lnTo>
                    <a:lnTo>
                      <a:pt x="49" y="197"/>
                    </a:lnTo>
                    <a:lnTo>
                      <a:pt x="44" y="200"/>
                    </a:lnTo>
                    <a:lnTo>
                      <a:pt x="44" y="200"/>
                    </a:lnTo>
                    <a:lnTo>
                      <a:pt x="40" y="203"/>
                    </a:lnTo>
                    <a:lnTo>
                      <a:pt x="40" y="203"/>
                    </a:lnTo>
                    <a:lnTo>
                      <a:pt x="34" y="207"/>
                    </a:lnTo>
                    <a:lnTo>
                      <a:pt x="34" y="207"/>
                    </a:lnTo>
                    <a:lnTo>
                      <a:pt x="30" y="210"/>
                    </a:lnTo>
                    <a:lnTo>
                      <a:pt x="24" y="210"/>
                    </a:lnTo>
                    <a:lnTo>
                      <a:pt x="24" y="210"/>
                    </a:lnTo>
                    <a:lnTo>
                      <a:pt x="19" y="209"/>
                    </a:lnTo>
                    <a:lnTo>
                      <a:pt x="11" y="204"/>
                    </a:lnTo>
                    <a:lnTo>
                      <a:pt x="11" y="204"/>
                    </a:lnTo>
                    <a:lnTo>
                      <a:pt x="17" y="203"/>
                    </a:lnTo>
                    <a:lnTo>
                      <a:pt x="20" y="199"/>
                    </a:lnTo>
                    <a:lnTo>
                      <a:pt x="20" y="199"/>
                    </a:lnTo>
                    <a:lnTo>
                      <a:pt x="17" y="200"/>
                    </a:lnTo>
                    <a:lnTo>
                      <a:pt x="13" y="202"/>
                    </a:lnTo>
                    <a:lnTo>
                      <a:pt x="13" y="202"/>
                    </a:lnTo>
                    <a:lnTo>
                      <a:pt x="9" y="203"/>
                    </a:lnTo>
                    <a:lnTo>
                      <a:pt x="7" y="204"/>
                    </a:lnTo>
                    <a:lnTo>
                      <a:pt x="7" y="207"/>
                    </a:lnTo>
                    <a:lnTo>
                      <a:pt x="7" y="207"/>
                    </a:lnTo>
                    <a:lnTo>
                      <a:pt x="6" y="209"/>
                    </a:lnTo>
                    <a:lnTo>
                      <a:pt x="4" y="207"/>
                    </a:lnTo>
                    <a:lnTo>
                      <a:pt x="1" y="204"/>
                    </a:lnTo>
                    <a:lnTo>
                      <a:pt x="1" y="204"/>
                    </a:lnTo>
                    <a:lnTo>
                      <a:pt x="1" y="200"/>
                    </a:lnTo>
                    <a:lnTo>
                      <a:pt x="1" y="197"/>
                    </a:lnTo>
                    <a:lnTo>
                      <a:pt x="4" y="197"/>
                    </a:lnTo>
                    <a:lnTo>
                      <a:pt x="4" y="197"/>
                    </a:lnTo>
                    <a:lnTo>
                      <a:pt x="3" y="196"/>
                    </a:lnTo>
                    <a:lnTo>
                      <a:pt x="1" y="196"/>
                    </a:lnTo>
                    <a:lnTo>
                      <a:pt x="0" y="196"/>
                    </a:lnTo>
                    <a:lnTo>
                      <a:pt x="0" y="193"/>
                    </a:lnTo>
                    <a:lnTo>
                      <a:pt x="0" y="193"/>
                    </a:lnTo>
                    <a:lnTo>
                      <a:pt x="4" y="193"/>
                    </a:lnTo>
                    <a:lnTo>
                      <a:pt x="9" y="193"/>
                    </a:lnTo>
                    <a:lnTo>
                      <a:pt x="11" y="193"/>
                    </a:lnTo>
                    <a:lnTo>
                      <a:pt x="16" y="192"/>
                    </a:lnTo>
                    <a:lnTo>
                      <a:pt x="16" y="192"/>
                    </a:lnTo>
                    <a:lnTo>
                      <a:pt x="14" y="190"/>
                    </a:lnTo>
                    <a:lnTo>
                      <a:pt x="10" y="190"/>
                    </a:lnTo>
                    <a:lnTo>
                      <a:pt x="3" y="192"/>
                    </a:lnTo>
                    <a:lnTo>
                      <a:pt x="3" y="192"/>
                    </a:lnTo>
                    <a:lnTo>
                      <a:pt x="10" y="183"/>
                    </a:lnTo>
                    <a:lnTo>
                      <a:pt x="10" y="183"/>
                    </a:lnTo>
                    <a:lnTo>
                      <a:pt x="14" y="180"/>
                    </a:lnTo>
                    <a:lnTo>
                      <a:pt x="14" y="180"/>
                    </a:lnTo>
                    <a:lnTo>
                      <a:pt x="19" y="179"/>
                    </a:lnTo>
                    <a:lnTo>
                      <a:pt x="19" y="179"/>
                    </a:lnTo>
                    <a:lnTo>
                      <a:pt x="27" y="174"/>
                    </a:lnTo>
                    <a:lnTo>
                      <a:pt x="27" y="174"/>
                    </a:lnTo>
                    <a:lnTo>
                      <a:pt x="31" y="174"/>
                    </a:lnTo>
                    <a:lnTo>
                      <a:pt x="31" y="174"/>
                    </a:lnTo>
                    <a:lnTo>
                      <a:pt x="33" y="173"/>
                    </a:lnTo>
                    <a:lnTo>
                      <a:pt x="34" y="173"/>
                    </a:lnTo>
                    <a:lnTo>
                      <a:pt x="34" y="173"/>
                    </a:lnTo>
                    <a:lnTo>
                      <a:pt x="34" y="173"/>
                    </a:lnTo>
                    <a:lnTo>
                      <a:pt x="34" y="173"/>
                    </a:lnTo>
                    <a:lnTo>
                      <a:pt x="34" y="173"/>
                    </a:lnTo>
                    <a:lnTo>
                      <a:pt x="34" y="173"/>
                    </a:lnTo>
                    <a:lnTo>
                      <a:pt x="34" y="173"/>
                    </a:lnTo>
                    <a:lnTo>
                      <a:pt x="34" y="173"/>
                    </a:lnTo>
                    <a:lnTo>
                      <a:pt x="34" y="173"/>
                    </a:lnTo>
                    <a:lnTo>
                      <a:pt x="34" y="173"/>
                    </a:lnTo>
                    <a:lnTo>
                      <a:pt x="37" y="173"/>
                    </a:lnTo>
                    <a:lnTo>
                      <a:pt x="37" y="173"/>
                    </a:lnTo>
                    <a:lnTo>
                      <a:pt x="34" y="170"/>
                    </a:lnTo>
                    <a:lnTo>
                      <a:pt x="34" y="170"/>
                    </a:lnTo>
                    <a:lnTo>
                      <a:pt x="33" y="169"/>
                    </a:lnTo>
                    <a:lnTo>
                      <a:pt x="33" y="169"/>
                    </a:lnTo>
                    <a:lnTo>
                      <a:pt x="33" y="169"/>
                    </a:lnTo>
                    <a:lnTo>
                      <a:pt x="33" y="169"/>
                    </a:lnTo>
                    <a:lnTo>
                      <a:pt x="33" y="169"/>
                    </a:lnTo>
                    <a:lnTo>
                      <a:pt x="33" y="169"/>
                    </a:lnTo>
                    <a:lnTo>
                      <a:pt x="33" y="169"/>
                    </a:lnTo>
                    <a:lnTo>
                      <a:pt x="33" y="169"/>
                    </a:lnTo>
                    <a:lnTo>
                      <a:pt x="33" y="169"/>
                    </a:lnTo>
                    <a:lnTo>
                      <a:pt x="33" y="169"/>
                    </a:lnTo>
                    <a:lnTo>
                      <a:pt x="33" y="169"/>
                    </a:lnTo>
                    <a:lnTo>
                      <a:pt x="33" y="169"/>
                    </a:lnTo>
                    <a:lnTo>
                      <a:pt x="30" y="167"/>
                    </a:lnTo>
                    <a:lnTo>
                      <a:pt x="27" y="164"/>
                    </a:lnTo>
                    <a:lnTo>
                      <a:pt x="27" y="164"/>
                    </a:lnTo>
                    <a:lnTo>
                      <a:pt x="31" y="164"/>
                    </a:lnTo>
                    <a:lnTo>
                      <a:pt x="31" y="164"/>
                    </a:lnTo>
                    <a:lnTo>
                      <a:pt x="31" y="164"/>
                    </a:lnTo>
                    <a:lnTo>
                      <a:pt x="31" y="164"/>
                    </a:lnTo>
                    <a:lnTo>
                      <a:pt x="31" y="164"/>
                    </a:lnTo>
                    <a:lnTo>
                      <a:pt x="31" y="164"/>
                    </a:lnTo>
                    <a:lnTo>
                      <a:pt x="31" y="164"/>
                    </a:lnTo>
                    <a:lnTo>
                      <a:pt x="31" y="164"/>
                    </a:lnTo>
                    <a:lnTo>
                      <a:pt x="31" y="164"/>
                    </a:lnTo>
                    <a:lnTo>
                      <a:pt x="31" y="164"/>
                    </a:lnTo>
                    <a:lnTo>
                      <a:pt x="31" y="164"/>
                    </a:lnTo>
                    <a:lnTo>
                      <a:pt x="33" y="164"/>
                    </a:lnTo>
                    <a:lnTo>
                      <a:pt x="33" y="164"/>
                    </a:lnTo>
                    <a:lnTo>
                      <a:pt x="34" y="163"/>
                    </a:lnTo>
                    <a:lnTo>
                      <a:pt x="34" y="163"/>
                    </a:lnTo>
                    <a:lnTo>
                      <a:pt x="39" y="159"/>
                    </a:lnTo>
                    <a:lnTo>
                      <a:pt x="39" y="159"/>
                    </a:lnTo>
                    <a:lnTo>
                      <a:pt x="43" y="154"/>
                    </a:lnTo>
                    <a:lnTo>
                      <a:pt x="44" y="154"/>
                    </a:lnTo>
                    <a:lnTo>
                      <a:pt x="47" y="153"/>
                    </a:lnTo>
                    <a:lnTo>
                      <a:pt x="49" y="156"/>
                    </a:lnTo>
                    <a:lnTo>
                      <a:pt x="49" y="156"/>
                    </a:lnTo>
                    <a:lnTo>
                      <a:pt x="49" y="159"/>
                    </a:lnTo>
                    <a:lnTo>
                      <a:pt x="49" y="159"/>
                    </a:lnTo>
                    <a:lnTo>
                      <a:pt x="47" y="160"/>
                    </a:lnTo>
                    <a:lnTo>
                      <a:pt x="47" y="160"/>
                    </a:lnTo>
                    <a:lnTo>
                      <a:pt x="49" y="162"/>
                    </a:lnTo>
                    <a:lnTo>
                      <a:pt x="50" y="160"/>
                    </a:lnTo>
                    <a:lnTo>
                      <a:pt x="50" y="160"/>
                    </a:lnTo>
                    <a:lnTo>
                      <a:pt x="50" y="157"/>
                    </a:lnTo>
                    <a:lnTo>
                      <a:pt x="47" y="153"/>
                    </a:lnTo>
                    <a:lnTo>
                      <a:pt x="47" y="153"/>
                    </a:lnTo>
                    <a:lnTo>
                      <a:pt x="51" y="150"/>
                    </a:lnTo>
                    <a:lnTo>
                      <a:pt x="53" y="149"/>
                    </a:lnTo>
                    <a:lnTo>
                      <a:pt x="54" y="149"/>
                    </a:lnTo>
                    <a:lnTo>
                      <a:pt x="54" y="149"/>
                    </a:lnTo>
                    <a:lnTo>
                      <a:pt x="54" y="150"/>
                    </a:lnTo>
                    <a:lnTo>
                      <a:pt x="54" y="152"/>
                    </a:lnTo>
                    <a:lnTo>
                      <a:pt x="51" y="153"/>
                    </a:lnTo>
                    <a:lnTo>
                      <a:pt x="51" y="153"/>
                    </a:lnTo>
                    <a:lnTo>
                      <a:pt x="53" y="154"/>
                    </a:lnTo>
                    <a:lnTo>
                      <a:pt x="56" y="154"/>
                    </a:lnTo>
                    <a:lnTo>
                      <a:pt x="57" y="152"/>
                    </a:lnTo>
                    <a:lnTo>
                      <a:pt x="61" y="143"/>
                    </a:lnTo>
                    <a:lnTo>
                      <a:pt x="61" y="143"/>
                    </a:lnTo>
                    <a:lnTo>
                      <a:pt x="63" y="142"/>
                    </a:lnTo>
                    <a:lnTo>
                      <a:pt x="64" y="144"/>
                    </a:lnTo>
                    <a:lnTo>
                      <a:pt x="66" y="146"/>
                    </a:lnTo>
                    <a:lnTo>
                      <a:pt x="66" y="146"/>
                    </a:lnTo>
                    <a:lnTo>
                      <a:pt x="66" y="146"/>
                    </a:lnTo>
                    <a:lnTo>
                      <a:pt x="70" y="142"/>
                    </a:lnTo>
                    <a:lnTo>
                      <a:pt x="77" y="137"/>
                    </a:lnTo>
                    <a:lnTo>
                      <a:pt x="77" y="137"/>
                    </a:lnTo>
                    <a:lnTo>
                      <a:pt x="84" y="134"/>
                    </a:lnTo>
                    <a:lnTo>
                      <a:pt x="84" y="134"/>
                    </a:lnTo>
                    <a:lnTo>
                      <a:pt x="87" y="134"/>
                    </a:lnTo>
                    <a:lnTo>
                      <a:pt x="90" y="134"/>
                    </a:lnTo>
                    <a:lnTo>
                      <a:pt x="90" y="134"/>
                    </a:lnTo>
                    <a:lnTo>
                      <a:pt x="91" y="130"/>
                    </a:lnTo>
                    <a:lnTo>
                      <a:pt x="88" y="127"/>
                    </a:lnTo>
                    <a:lnTo>
                      <a:pt x="88" y="127"/>
                    </a:lnTo>
                    <a:lnTo>
                      <a:pt x="90" y="126"/>
                    </a:lnTo>
                    <a:lnTo>
                      <a:pt x="91" y="126"/>
                    </a:lnTo>
                    <a:lnTo>
                      <a:pt x="96" y="129"/>
                    </a:lnTo>
                    <a:lnTo>
                      <a:pt x="96" y="129"/>
                    </a:lnTo>
                    <a:lnTo>
                      <a:pt x="96" y="126"/>
                    </a:lnTo>
                    <a:lnTo>
                      <a:pt x="96" y="123"/>
                    </a:lnTo>
                    <a:lnTo>
                      <a:pt x="98" y="122"/>
                    </a:lnTo>
                    <a:lnTo>
                      <a:pt x="107" y="122"/>
                    </a:lnTo>
                    <a:lnTo>
                      <a:pt x="107" y="122"/>
                    </a:lnTo>
                    <a:lnTo>
                      <a:pt x="107" y="120"/>
                    </a:lnTo>
                    <a:lnTo>
                      <a:pt x="106" y="120"/>
                    </a:lnTo>
                    <a:lnTo>
                      <a:pt x="104" y="119"/>
                    </a:lnTo>
                    <a:lnTo>
                      <a:pt x="106" y="117"/>
                    </a:lnTo>
                    <a:lnTo>
                      <a:pt x="106" y="117"/>
                    </a:lnTo>
                    <a:lnTo>
                      <a:pt x="106" y="117"/>
                    </a:lnTo>
                    <a:lnTo>
                      <a:pt x="107" y="117"/>
                    </a:lnTo>
                    <a:lnTo>
                      <a:pt x="107" y="120"/>
                    </a:lnTo>
                    <a:lnTo>
                      <a:pt x="107" y="120"/>
                    </a:lnTo>
                    <a:lnTo>
                      <a:pt x="108" y="117"/>
                    </a:lnTo>
                    <a:lnTo>
                      <a:pt x="108" y="116"/>
                    </a:lnTo>
                    <a:lnTo>
                      <a:pt x="108" y="113"/>
                    </a:lnTo>
                    <a:lnTo>
                      <a:pt x="111" y="112"/>
                    </a:lnTo>
                    <a:lnTo>
                      <a:pt x="111" y="112"/>
                    </a:lnTo>
                    <a:lnTo>
                      <a:pt x="114" y="117"/>
                    </a:lnTo>
                    <a:lnTo>
                      <a:pt x="118" y="124"/>
                    </a:lnTo>
                    <a:lnTo>
                      <a:pt x="118" y="124"/>
                    </a:lnTo>
                    <a:lnTo>
                      <a:pt x="118" y="123"/>
                    </a:lnTo>
                    <a:lnTo>
                      <a:pt x="117" y="120"/>
                    </a:lnTo>
                    <a:lnTo>
                      <a:pt x="113" y="116"/>
                    </a:lnTo>
                    <a:lnTo>
                      <a:pt x="113" y="116"/>
                    </a:lnTo>
                    <a:lnTo>
                      <a:pt x="116" y="115"/>
                    </a:lnTo>
                    <a:lnTo>
                      <a:pt x="117" y="115"/>
                    </a:lnTo>
                    <a:lnTo>
                      <a:pt x="120" y="116"/>
                    </a:lnTo>
                    <a:lnTo>
                      <a:pt x="121" y="116"/>
                    </a:lnTo>
                    <a:lnTo>
                      <a:pt x="121" y="116"/>
                    </a:lnTo>
                    <a:lnTo>
                      <a:pt x="118" y="112"/>
                    </a:lnTo>
                    <a:lnTo>
                      <a:pt x="117" y="106"/>
                    </a:lnTo>
                    <a:lnTo>
                      <a:pt x="117" y="106"/>
                    </a:lnTo>
                    <a:lnTo>
                      <a:pt x="117" y="105"/>
                    </a:lnTo>
                    <a:lnTo>
                      <a:pt x="118" y="105"/>
                    </a:lnTo>
                    <a:lnTo>
                      <a:pt x="120" y="105"/>
                    </a:lnTo>
                    <a:lnTo>
                      <a:pt x="123" y="106"/>
                    </a:lnTo>
                    <a:lnTo>
                      <a:pt x="123" y="106"/>
                    </a:lnTo>
                    <a:lnTo>
                      <a:pt x="121" y="107"/>
                    </a:lnTo>
                    <a:lnTo>
                      <a:pt x="120" y="107"/>
                    </a:lnTo>
                    <a:lnTo>
                      <a:pt x="117" y="107"/>
                    </a:lnTo>
                    <a:lnTo>
                      <a:pt x="117" y="107"/>
                    </a:lnTo>
                    <a:lnTo>
                      <a:pt x="120" y="110"/>
                    </a:lnTo>
                    <a:lnTo>
                      <a:pt x="121" y="113"/>
                    </a:lnTo>
                    <a:lnTo>
                      <a:pt x="121" y="113"/>
                    </a:lnTo>
                    <a:lnTo>
                      <a:pt x="123" y="110"/>
                    </a:lnTo>
                    <a:lnTo>
                      <a:pt x="124" y="109"/>
                    </a:lnTo>
                    <a:lnTo>
                      <a:pt x="130" y="109"/>
                    </a:lnTo>
                    <a:lnTo>
                      <a:pt x="130" y="109"/>
                    </a:lnTo>
                    <a:lnTo>
                      <a:pt x="127" y="103"/>
                    </a:lnTo>
                    <a:lnTo>
                      <a:pt x="124" y="100"/>
                    </a:lnTo>
                    <a:lnTo>
                      <a:pt x="121" y="97"/>
                    </a:lnTo>
                    <a:lnTo>
                      <a:pt x="121" y="97"/>
                    </a:lnTo>
                    <a:lnTo>
                      <a:pt x="127" y="97"/>
                    </a:lnTo>
                    <a:lnTo>
                      <a:pt x="131" y="97"/>
                    </a:lnTo>
                    <a:lnTo>
                      <a:pt x="131" y="97"/>
                    </a:lnTo>
                    <a:lnTo>
                      <a:pt x="133" y="99"/>
                    </a:lnTo>
                    <a:lnTo>
                      <a:pt x="133" y="102"/>
                    </a:lnTo>
                    <a:lnTo>
                      <a:pt x="130" y="103"/>
                    </a:lnTo>
                    <a:lnTo>
                      <a:pt x="130" y="103"/>
                    </a:lnTo>
                    <a:lnTo>
                      <a:pt x="130" y="105"/>
                    </a:lnTo>
                    <a:lnTo>
                      <a:pt x="131" y="106"/>
                    </a:lnTo>
                    <a:lnTo>
                      <a:pt x="136" y="109"/>
                    </a:lnTo>
                    <a:lnTo>
                      <a:pt x="136" y="109"/>
                    </a:lnTo>
                    <a:lnTo>
                      <a:pt x="136" y="107"/>
                    </a:lnTo>
                    <a:lnTo>
                      <a:pt x="136" y="106"/>
                    </a:lnTo>
                    <a:lnTo>
                      <a:pt x="134" y="106"/>
                    </a:lnTo>
                    <a:lnTo>
                      <a:pt x="134" y="105"/>
                    </a:lnTo>
                    <a:lnTo>
                      <a:pt x="134" y="105"/>
                    </a:lnTo>
                    <a:lnTo>
                      <a:pt x="137" y="103"/>
                    </a:lnTo>
                    <a:lnTo>
                      <a:pt x="140" y="102"/>
                    </a:lnTo>
                    <a:lnTo>
                      <a:pt x="140" y="102"/>
                    </a:lnTo>
                    <a:lnTo>
                      <a:pt x="141" y="103"/>
                    </a:lnTo>
                    <a:lnTo>
                      <a:pt x="144" y="106"/>
                    </a:lnTo>
                    <a:lnTo>
                      <a:pt x="144" y="106"/>
                    </a:lnTo>
                    <a:lnTo>
                      <a:pt x="143" y="100"/>
                    </a:lnTo>
                    <a:lnTo>
                      <a:pt x="141" y="96"/>
                    </a:lnTo>
                    <a:lnTo>
                      <a:pt x="141" y="96"/>
                    </a:lnTo>
                    <a:lnTo>
                      <a:pt x="140" y="92"/>
                    </a:lnTo>
                    <a:lnTo>
                      <a:pt x="140" y="90"/>
                    </a:lnTo>
                    <a:lnTo>
                      <a:pt x="141" y="89"/>
                    </a:lnTo>
                    <a:lnTo>
                      <a:pt x="141" y="89"/>
                    </a:lnTo>
                    <a:lnTo>
                      <a:pt x="138" y="89"/>
                    </a:lnTo>
                    <a:lnTo>
                      <a:pt x="137" y="89"/>
                    </a:lnTo>
                    <a:lnTo>
                      <a:pt x="137" y="89"/>
                    </a:lnTo>
                    <a:lnTo>
                      <a:pt x="137" y="83"/>
                    </a:lnTo>
                    <a:lnTo>
                      <a:pt x="140" y="80"/>
                    </a:lnTo>
                    <a:lnTo>
                      <a:pt x="140" y="80"/>
                    </a:lnTo>
                    <a:lnTo>
                      <a:pt x="143" y="77"/>
                    </a:lnTo>
                    <a:lnTo>
                      <a:pt x="147" y="75"/>
                    </a:lnTo>
                    <a:lnTo>
                      <a:pt x="147" y="75"/>
                    </a:lnTo>
                    <a:lnTo>
                      <a:pt x="154" y="70"/>
                    </a:lnTo>
                    <a:lnTo>
                      <a:pt x="156" y="67"/>
                    </a:lnTo>
                    <a:lnTo>
                      <a:pt x="156" y="63"/>
                    </a:lnTo>
                    <a:lnTo>
                      <a:pt x="156" y="63"/>
                    </a:lnTo>
                    <a:lnTo>
                      <a:pt x="160" y="65"/>
                    </a:lnTo>
                    <a:lnTo>
                      <a:pt x="160" y="62"/>
                    </a:lnTo>
                    <a:lnTo>
                      <a:pt x="160" y="62"/>
                    </a:lnTo>
                    <a:lnTo>
                      <a:pt x="164" y="65"/>
                    </a:lnTo>
                    <a:lnTo>
                      <a:pt x="166" y="69"/>
                    </a:lnTo>
                    <a:lnTo>
                      <a:pt x="167" y="76"/>
                    </a:lnTo>
                    <a:lnTo>
                      <a:pt x="167" y="76"/>
                    </a:lnTo>
                    <a:lnTo>
                      <a:pt x="164" y="73"/>
                    </a:lnTo>
                    <a:lnTo>
                      <a:pt x="163" y="70"/>
                    </a:lnTo>
                    <a:lnTo>
                      <a:pt x="163" y="70"/>
                    </a:lnTo>
                    <a:lnTo>
                      <a:pt x="156" y="73"/>
                    </a:lnTo>
                    <a:lnTo>
                      <a:pt x="151" y="76"/>
                    </a:lnTo>
                    <a:lnTo>
                      <a:pt x="151" y="79"/>
                    </a:lnTo>
                    <a:lnTo>
                      <a:pt x="151" y="82"/>
                    </a:lnTo>
                    <a:lnTo>
                      <a:pt x="151" y="82"/>
                    </a:lnTo>
                    <a:lnTo>
                      <a:pt x="156" y="79"/>
                    </a:lnTo>
                    <a:lnTo>
                      <a:pt x="160" y="77"/>
                    </a:lnTo>
                    <a:lnTo>
                      <a:pt x="160" y="77"/>
                    </a:lnTo>
                    <a:lnTo>
                      <a:pt x="166" y="76"/>
                    </a:lnTo>
                    <a:lnTo>
                      <a:pt x="170" y="73"/>
                    </a:lnTo>
                    <a:lnTo>
                      <a:pt x="170" y="73"/>
                    </a:lnTo>
                    <a:lnTo>
                      <a:pt x="173" y="76"/>
                    </a:lnTo>
                    <a:lnTo>
                      <a:pt x="176" y="77"/>
                    </a:lnTo>
                    <a:lnTo>
                      <a:pt x="176" y="77"/>
                    </a:lnTo>
                    <a:lnTo>
                      <a:pt x="174" y="76"/>
                    </a:lnTo>
                    <a:lnTo>
                      <a:pt x="171" y="73"/>
                    </a:lnTo>
                    <a:lnTo>
                      <a:pt x="168" y="72"/>
                    </a:lnTo>
                    <a:lnTo>
                      <a:pt x="168" y="69"/>
                    </a:lnTo>
                    <a:lnTo>
                      <a:pt x="168" y="69"/>
                    </a:lnTo>
                    <a:lnTo>
                      <a:pt x="170" y="70"/>
                    </a:lnTo>
                    <a:lnTo>
                      <a:pt x="170" y="69"/>
                    </a:lnTo>
                    <a:lnTo>
                      <a:pt x="173" y="66"/>
                    </a:lnTo>
                    <a:lnTo>
                      <a:pt x="174" y="63"/>
                    </a:lnTo>
                    <a:lnTo>
                      <a:pt x="176" y="63"/>
                    </a:lnTo>
                    <a:lnTo>
                      <a:pt x="178" y="63"/>
                    </a:lnTo>
                    <a:lnTo>
                      <a:pt x="178" y="63"/>
                    </a:lnTo>
                    <a:lnTo>
                      <a:pt x="177" y="62"/>
                    </a:lnTo>
                    <a:lnTo>
                      <a:pt x="176" y="62"/>
                    </a:lnTo>
                    <a:lnTo>
                      <a:pt x="176" y="62"/>
                    </a:lnTo>
                    <a:lnTo>
                      <a:pt x="176" y="60"/>
                    </a:lnTo>
                    <a:lnTo>
                      <a:pt x="177" y="60"/>
                    </a:lnTo>
                    <a:lnTo>
                      <a:pt x="180" y="60"/>
                    </a:lnTo>
                    <a:lnTo>
                      <a:pt x="181" y="59"/>
                    </a:lnTo>
                    <a:lnTo>
                      <a:pt x="181" y="59"/>
                    </a:lnTo>
                    <a:lnTo>
                      <a:pt x="177" y="59"/>
                    </a:lnTo>
                    <a:lnTo>
                      <a:pt x="177" y="59"/>
                    </a:lnTo>
                    <a:lnTo>
                      <a:pt x="177" y="57"/>
                    </a:lnTo>
                    <a:lnTo>
                      <a:pt x="177" y="57"/>
                    </a:lnTo>
                    <a:lnTo>
                      <a:pt x="178" y="57"/>
                    </a:lnTo>
                    <a:lnTo>
                      <a:pt x="180" y="56"/>
                    </a:lnTo>
                    <a:lnTo>
                      <a:pt x="180" y="56"/>
                    </a:lnTo>
                    <a:lnTo>
                      <a:pt x="178" y="56"/>
                    </a:lnTo>
                    <a:lnTo>
                      <a:pt x="177" y="56"/>
                    </a:lnTo>
                    <a:lnTo>
                      <a:pt x="177" y="56"/>
                    </a:lnTo>
                    <a:lnTo>
                      <a:pt x="177" y="55"/>
                    </a:lnTo>
                    <a:lnTo>
                      <a:pt x="177" y="53"/>
                    </a:lnTo>
                    <a:lnTo>
                      <a:pt x="178" y="50"/>
                    </a:lnTo>
                    <a:lnTo>
                      <a:pt x="177" y="49"/>
                    </a:lnTo>
                    <a:lnTo>
                      <a:pt x="177" y="49"/>
                    </a:lnTo>
                    <a:lnTo>
                      <a:pt x="183" y="50"/>
                    </a:lnTo>
                    <a:lnTo>
                      <a:pt x="184" y="49"/>
                    </a:lnTo>
                    <a:lnTo>
                      <a:pt x="183" y="46"/>
                    </a:lnTo>
                    <a:lnTo>
                      <a:pt x="183" y="46"/>
                    </a:lnTo>
                    <a:lnTo>
                      <a:pt x="191" y="42"/>
                    </a:lnTo>
                    <a:lnTo>
                      <a:pt x="191" y="42"/>
                    </a:lnTo>
                    <a:lnTo>
                      <a:pt x="198" y="35"/>
                    </a:lnTo>
                    <a:lnTo>
                      <a:pt x="198" y="35"/>
                    </a:lnTo>
                    <a:lnTo>
                      <a:pt x="204" y="27"/>
                    </a:lnTo>
                    <a:lnTo>
                      <a:pt x="210" y="20"/>
                    </a:lnTo>
                    <a:lnTo>
                      <a:pt x="214" y="23"/>
                    </a:lnTo>
                    <a:lnTo>
                      <a:pt x="214" y="23"/>
                    </a:lnTo>
                    <a:lnTo>
                      <a:pt x="214" y="16"/>
                    </a:lnTo>
                    <a:lnTo>
                      <a:pt x="217" y="10"/>
                    </a:lnTo>
                    <a:lnTo>
                      <a:pt x="217" y="10"/>
                    </a:lnTo>
                    <a:lnTo>
                      <a:pt x="221" y="6"/>
                    </a:lnTo>
                    <a:lnTo>
                      <a:pt x="221" y="6"/>
                    </a:lnTo>
                    <a:lnTo>
                      <a:pt x="224" y="0"/>
                    </a:lnTo>
                    <a:lnTo>
                      <a:pt x="224" y="0"/>
                    </a:lnTo>
                    <a:lnTo>
                      <a:pt x="225" y="5"/>
                    </a:lnTo>
                    <a:lnTo>
                      <a:pt x="225" y="7"/>
                    </a:lnTo>
                    <a:lnTo>
                      <a:pt x="225" y="7"/>
                    </a:lnTo>
                    <a:lnTo>
                      <a:pt x="225" y="10"/>
                    </a:lnTo>
                    <a:lnTo>
                      <a:pt x="223" y="13"/>
                    </a:lnTo>
                    <a:lnTo>
                      <a:pt x="223" y="13"/>
                    </a:lnTo>
                    <a:lnTo>
                      <a:pt x="218" y="19"/>
                    </a:lnTo>
                    <a:lnTo>
                      <a:pt x="218" y="19"/>
                    </a:lnTo>
                    <a:lnTo>
                      <a:pt x="214" y="26"/>
                    </a:lnTo>
                    <a:lnTo>
                      <a:pt x="214" y="26"/>
                    </a:lnTo>
                    <a:lnTo>
                      <a:pt x="213" y="30"/>
                    </a:lnTo>
                    <a:lnTo>
                      <a:pt x="213" y="35"/>
                    </a:lnTo>
                    <a:lnTo>
                      <a:pt x="213" y="39"/>
                    </a:lnTo>
                    <a:lnTo>
                      <a:pt x="210" y="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îṣḻiḓe">
                <a:extLst>
                  <a:ext uri="{FF2B5EF4-FFF2-40B4-BE49-F238E27FC236}">
                    <a16:creationId xmlns="" xmlns:a16="http://schemas.microsoft.com/office/drawing/2014/main" id="{0F50B879-CCF5-4103-8415-FC901F132C5A}"/>
                  </a:ext>
                </a:extLst>
              </p:cNvPr>
              <p:cNvSpPr/>
              <p:nvPr/>
            </p:nvSpPr>
            <p:spPr bwMode="auto">
              <a:xfrm>
                <a:off x="4517109" y="3941995"/>
                <a:ext cx="36861" cy="79863"/>
              </a:xfrm>
              <a:custGeom>
                <a:avLst/>
                <a:gdLst>
                  <a:gd name="T0" fmla="*/ 8 w 11"/>
                  <a:gd name="T1" fmla="*/ 0 h 26"/>
                  <a:gd name="T2" fmla="*/ 8 w 11"/>
                  <a:gd name="T3" fmla="*/ 0 h 26"/>
                  <a:gd name="T4" fmla="*/ 11 w 11"/>
                  <a:gd name="T5" fmla="*/ 4 h 26"/>
                  <a:gd name="T6" fmla="*/ 11 w 11"/>
                  <a:gd name="T7" fmla="*/ 7 h 26"/>
                  <a:gd name="T8" fmla="*/ 10 w 11"/>
                  <a:gd name="T9" fmla="*/ 10 h 26"/>
                  <a:gd name="T10" fmla="*/ 8 w 11"/>
                  <a:gd name="T11" fmla="*/ 14 h 26"/>
                  <a:gd name="T12" fmla="*/ 8 w 11"/>
                  <a:gd name="T13" fmla="*/ 14 h 26"/>
                  <a:gd name="T14" fmla="*/ 6 w 11"/>
                  <a:gd name="T15" fmla="*/ 17 h 26"/>
                  <a:gd name="T16" fmla="*/ 6 w 11"/>
                  <a:gd name="T17" fmla="*/ 17 h 26"/>
                  <a:gd name="T18" fmla="*/ 4 w 11"/>
                  <a:gd name="T19" fmla="*/ 20 h 26"/>
                  <a:gd name="T20" fmla="*/ 4 w 11"/>
                  <a:gd name="T21" fmla="*/ 20 h 26"/>
                  <a:gd name="T22" fmla="*/ 1 w 11"/>
                  <a:gd name="T23" fmla="*/ 23 h 26"/>
                  <a:gd name="T24" fmla="*/ 1 w 11"/>
                  <a:gd name="T25" fmla="*/ 26 h 26"/>
                  <a:gd name="T26" fmla="*/ 1 w 11"/>
                  <a:gd name="T27" fmla="*/ 26 h 26"/>
                  <a:gd name="T28" fmla="*/ 0 w 11"/>
                  <a:gd name="T29" fmla="*/ 23 h 26"/>
                  <a:gd name="T30" fmla="*/ 0 w 11"/>
                  <a:gd name="T31" fmla="*/ 19 h 26"/>
                  <a:gd name="T32" fmla="*/ 1 w 11"/>
                  <a:gd name="T33" fmla="*/ 11 h 26"/>
                  <a:gd name="T34" fmla="*/ 1 w 11"/>
                  <a:gd name="T35" fmla="*/ 11 h 26"/>
                  <a:gd name="T36" fmla="*/ 8 w 11"/>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6">
                    <a:moveTo>
                      <a:pt x="8" y="0"/>
                    </a:moveTo>
                    <a:lnTo>
                      <a:pt x="8" y="0"/>
                    </a:lnTo>
                    <a:lnTo>
                      <a:pt x="11" y="4"/>
                    </a:lnTo>
                    <a:lnTo>
                      <a:pt x="11" y="7"/>
                    </a:lnTo>
                    <a:lnTo>
                      <a:pt x="10" y="10"/>
                    </a:lnTo>
                    <a:lnTo>
                      <a:pt x="8" y="14"/>
                    </a:lnTo>
                    <a:lnTo>
                      <a:pt x="8" y="14"/>
                    </a:lnTo>
                    <a:lnTo>
                      <a:pt x="6" y="17"/>
                    </a:lnTo>
                    <a:lnTo>
                      <a:pt x="6" y="17"/>
                    </a:lnTo>
                    <a:lnTo>
                      <a:pt x="4" y="20"/>
                    </a:lnTo>
                    <a:lnTo>
                      <a:pt x="4" y="20"/>
                    </a:lnTo>
                    <a:lnTo>
                      <a:pt x="1" y="23"/>
                    </a:lnTo>
                    <a:lnTo>
                      <a:pt x="1" y="26"/>
                    </a:lnTo>
                    <a:lnTo>
                      <a:pt x="1" y="26"/>
                    </a:lnTo>
                    <a:lnTo>
                      <a:pt x="0" y="23"/>
                    </a:lnTo>
                    <a:lnTo>
                      <a:pt x="0" y="19"/>
                    </a:lnTo>
                    <a:lnTo>
                      <a:pt x="1" y="11"/>
                    </a:lnTo>
                    <a:lnTo>
                      <a:pt x="1" y="11"/>
                    </a:lnTo>
                    <a:lnTo>
                      <a:pt x="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íṩlîďè">
                <a:extLst>
                  <a:ext uri="{FF2B5EF4-FFF2-40B4-BE49-F238E27FC236}">
                    <a16:creationId xmlns="" xmlns:a16="http://schemas.microsoft.com/office/drawing/2014/main" id="{0D06F8C0-D9AF-41E4-A68B-27C141C80C50}"/>
                  </a:ext>
                </a:extLst>
              </p:cNvPr>
              <p:cNvSpPr/>
              <p:nvPr/>
            </p:nvSpPr>
            <p:spPr bwMode="auto">
              <a:xfrm>
                <a:off x="3804460" y="3628677"/>
                <a:ext cx="12287" cy="18429"/>
              </a:xfrm>
              <a:custGeom>
                <a:avLst/>
                <a:gdLst>
                  <a:gd name="T0" fmla="*/ 2 w 5"/>
                  <a:gd name="T1" fmla="*/ 0 h 5"/>
                  <a:gd name="T2" fmla="*/ 2 w 5"/>
                  <a:gd name="T3" fmla="*/ 0 h 5"/>
                  <a:gd name="T4" fmla="*/ 5 w 5"/>
                  <a:gd name="T5" fmla="*/ 3 h 5"/>
                  <a:gd name="T6" fmla="*/ 5 w 5"/>
                  <a:gd name="T7" fmla="*/ 3 h 5"/>
                  <a:gd name="T8" fmla="*/ 3 w 5"/>
                  <a:gd name="T9" fmla="*/ 4 h 5"/>
                  <a:gd name="T10" fmla="*/ 3 w 5"/>
                  <a:gd name="T11" fmla="*/ 5 h 5"/>
                  <a:gd name="T12" fmla="*/ 3 w 5"/>
                  <a:gd name="T13" fmla="*/ 5 h 5"/>
                  <a:gd name="T14" fmla="*/ 0 w 5"/>
                  <a:gd name="T15" fmla="*/ 1 h 5"/>
                  <a:gd name="T16" fmla="*/ 0 w 5"/>
                  <a:gd name="T17" fmla="*/ 0 h 5"/>
                  <a:gd name="T18" fmla="*/ 2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0"/>
                    </a:moveTo>
                    <a:lnTo>
                      <a:pt x="2" y="0"/>
                    </a:lnTo>
                    <a:lnTo>
                      <a:pt x="5" y="3"/>
                    </a:lnTo>
                    <a:lnTo>
                      <a:pt x="5" y="3"/>
                    </a:lnTo>
                    <a:lnTo>
                      <a:pt x="3" y="4"/>
                    </a:lnTo>
                    <a:lnTo>
                      <a:pt x="3" y="5"/>
                    </a:lnTo>
                    <a:lnTo>
                      <a:pt x="3" y="5"/>
                    </a:lnTo>
                    <a:lnTo>
                      <a:pt x="0" y="1"/>
                    </a:lnTo>
                    <a:lnTo>
                      <a:pt x="0" y="0"/>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íšļíḑé">
                <a:extLst>
                  <a:ext uri="{FF2B5EF4-FFF2-40B4-BE49-F238E27FC236}">
                    <a16:creationId xmlns="" xmlns:a16="http://schemas.microsoft.com/office/drawing/2014/main" id="{2DE326E6-3E2F-437D-A19C-A755BFA02F7F}"/>
                  </a:ext>
                </a:extLst>
              </p:cNvPr>
              <p:cNvSpPr/>
              <p:nvPr/>
            </p:nvSpPr>
            <p:spPr bwMode="auto">
              <a:xfrm>
                <a:off x="4302089" y="4335181"/>
                <a:ext cx="18433" cy="18429"/>
              </a:xfrm>
              <a:custGeom>
                <a:avLst/>
                <a:gdLst>
                  <a:gd name="T0" fmla="*/ 3 w 6"/>
                  <a:gd name="T1" fmla="*/ 0 h 5"/>
                  <a:gd name="T2" fmla="*/ 3 w 6"/>
                  <a:gd name="T3" fmla="*/ 0 h 5"/>
                  <a:gd name="T4" fmla="*/ 6 w 6"/>
                  <a:gd name="T5" fmla="*/ 2 h 5"/>
                  <a:gd name="T6" fmla="*/ 3 w 6"/>
                  <a:gd name="T7" fmla="*/ 5 h 5"/>
                  <a:gd name="T8" fmla="*/ 0 w 6"/>
                  <a:gd name="T9" fmla="*/ 2 h 5"/>
                  <a:gd name="T10" fmla="*/ 0 w 6"/>
                  <a:gd name="T11" fmla="*/ 2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lnTo>
                      <a:pt x="3" y="0"/>
                    </a:lnTo>
                    <a:lnTo>
                      <a:pt x="6" y="2"/>
                    </a:lnTo>
                    <a:lnTo>
                      <a:pt x="3" y="5"/>
                    </a:lnTo>
                    <a:lnTo>
                      <a:pt x="0" y="2"/>
                    </a:lnTo>
                    <a:lnTo>
                      <a:pt x="0" y="2"/>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islíḍê">
                <a:extLst>
                  <a:ext uri="{FF2B5EF4-FFF2-40B4-BE49-F238E27FC236}">
                    <a16:creationId xmlns="" xmlns:a16="http://schemas.microsoft.com/office/drawing/2014/main" id="{FE8F23B1-56D5-4EFB-AF43-F38742554625}"/>
                  </a:ext>
                </a:extLst>
              </p:cNvPr>
              <p:cNvSpPr/>
              <p:nvPr/>
            </p:nvSpPr>
            <p:spPr bwMode="auto">
              <a:xfrm>
                <a:off x="3644729" y="3579529"/>
                <a:ext cx="6145" cy="6142"/>
              </a:xfrm>
              <a:custGeom>
                <a:avLst/>
                <a:gdLst>
                  <a:gd name="T0" fmla="*/ 1 w 3"/>
                  <a:gd name="T1" fmla="*/ 0 h 2"/>
                  <a:gd name="T2" fmla="*/ 1 w 3"/>
                  <a:gd name="T3" fmla="*/ 0 h 2"/>
                  <a:gd name="T4" fmla="*/ 3 w 3"/>
                  <a:gd name="T5" fmla="*/ 2 h 2"/>
                  <a:gd name="T6" fmla="*/ 1 w 3"/>
                  <a:gd name="T7" fmla="*/ 2 h 2"/>
                  <a:gd name="T8" fmla="*/ 0 w 3"/>
                  <a:gd name="T9" fmla="*/ 1 h 2"/>
                  <a:gd name="T10" fmla="*/ 0 w 3"/>
                  <a:gd name="T11" fmla="*/ 1 h 2"/>
                  <a:gd name="T12" fmla="*/ 0 w 3"/>
                  <a:gd name="T13" fmla="*/ 0 h 2"/>
                  <a:gd name="T14" fmla="*/ 0 w 3"/>
                  <a:gd name="T15" fmla="*/ 0 h 2"/>
                  <a:gd name="T16" fmla="*/ 0 w 3"/>
                  <a:gd name="T17" fmla="*/ 0 h 2"/>
                  <a:gd name="T18" fmla="*/ 0 w 3"/>
                  <a:gd name="T19" fmla="*/ 0 h 2"/>
                  <a:gd name="T20" fmla="*/ 1 w 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1" y="0"/>
                    </a:moveTo>
                    <a:lnTo>
                      <a:pt x="1" y="0"/>
                    </a:lnTo>
                    <a:lnTo>
                      <a:pt x="3" y="2"/>
                    </a:lnTo>
                    <a:lnTo>
                      <a:pt x="1" y="2"/>
                    </a:lnTo>
                    <a:lnTo>
                      <a:pt x="0" y="1"/>
                    </a:lnTo>
                    <a:lnTo>
                      <a:pt x="0" y="1"/>
                    </a:lnTo>
                    <a:lnTo>
                      <a:pt x="0" y="0"/>
                    </a:lnTo>
                    <a:lnTo>
                      <a:pt x="0" y="0"/>
                    </a:lnTo>
                    <a:lnTo>
                      <a:pt x="0" y="0"/>
                    </a:lnTo>
                    <a:lnTo>
                      <a:pt x="0" y="0"/>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iślíḋé">
                <a:extLst>
                  <a:ext uri="{FF2B5EF4-FFF2-40B4-BE49-F238E27FC236}">
                    <a16:creationId xmlns="" xmlns:a16="http://schemas.microsoft.com/office/drawing/2014/main" id="{57D70322-DEE2-4A4A-B875-C279E615A85B}"/>
                  </a:ext>
                </a:extLst>
              </p:cNvPr>
              <p:cNvSpPr/>
              <p:nvPr/>
            </p:nvSpPr>
            <p:spPr bwMode="auto">
              <a:xfrm>
                <a:off x="4222220" y="4286033"/>
                <a:ext cx="24574" cy="24574"/>
              </a:xfrm>
              <a:custGeom>
                <a:avLst/>
                <a:gdLst>
                  <a:gd name="T0" fmla="*/ 7 w 7"/>
                  <a:gd name="T1" fmla="*/ 9 h 9"/>
                  <a:gd name="T2" fmla="*/ 7 w 7"/>
                  <a:gd name="T3" fmla="*/ 9 h 9"/>
                  <a:gd name="T4" fmla="*/ 6 w 7"/>
                  <a:gd name="T5" fmla="*/ 8 h 9"/>
                  <a:gd name="T6" fmla="*/ 3 w 7"/>
                  <a:gd name="T7" fmla="*/ 6 h 9"/>
                  <a:gd name="T8" fmla="*/ 0 w 7"/>
                  <a:gd name="T9" fmla="*/ 0 h 9"/>
                  <a:gd name="T10" fmla="*/ 0 w 7"/>
                  <a:gd name="T11" fmla="*/ 0 h 9"/>
                  <a:gd name="T12" fmla="*/ 3 w 7"/>
                  <a:gd name="T13" fmla="*/ 0 h 9"/>
                  <a:gd name="T14" fmla="*/ 5 w 7"/>
                  <a:gd name="T15" fmla="*/ 3 h 9"/>
                  <a:gd name="T16" fmla="*/ 7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7" y="9"/>
                    </a:moveTo>
                    <a:lnTo>
                      <a:pt x="7" y="9"/>
                    </a:lnTo>
                    <a:lnTo>
                      <a:pt x="6" y="8"/>
                    </a:lnTo>
                    <a:lnTo>
                      <a:pt x="3" y="6"/>
                    </a:lnTo>
                    <a:lnTo>
                      <a:pt x="0" y="0"/>
                    </a:lnTo>
                    <a:lnTo>
                      <a:pt x="0" y="0"/>
                    </a:lnTo>
                    <a:lnTo>
                      <a:pt x="3" y="0"/>
                    </a:lnTo>
                    <a:lnTo>
                      <a:pt x="5" y="3"/>
                    </a:lnTo>
                    <a:lnTo>
                      <a:pt x="7"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íšļïdê">
                <a:extLst>
                  <a:ext uri="{FF2B5EF4-FFF2-40B4-BE49-F238E27FC236}">
                    <a16:creationId xmlns="" xmlns:a16="http://schemas.microsoft.com/office/drawing/2014/main" id="{F67C1096-D9E9-47D0-9C73-E8D23181432D}"/>
                  </a:ext>
                </a:extLst>
              </p:cNvPr>
              <p:cNvSpPr/>
              <p:nvPr/>
            </p:nvSpPr>
            <p:spPr bwMode="auto">
              <a:xfrm>
                <a:off x="4216080" y="4304466"/>
                <a:ext cx="18433" cy="12287"/>
              </a:xfrm>
              <a:custGeom>
                <a:avLst/>
                <a:gdLst>
                  <a:gd name="T0" fmla="*/ 6 w 6"/>
                  <a:gd name="T1" fmla="*/ 3 h 6"/>
                  <a:gd name="T2" fmla="*/ 6 w 6"/>
                  <a:gd name="T3" fmla="*/ 3 h 6"/>
                  <a:gd name="T4" fmla="*/ 6 w 6"/>
                  <a:gd name="T5" fmla="*/ 4 h 6"/>
                  <a:gd name="T6" fmla="*/ 6 w 6"/>
                  <a:gd name="T7" fmla="*/ 6 h 6"/>
                  <a:gd name="T8" fmla="*/ 6 w 6"/>
                  <a:gd name="T9" fmla="*/ 6 h 6"/>
                  <a:gd name="T10" fmla="*/ 3 w 6"/>
                  <a:gd name="T11" fmla="*/ 3 h 6"/>
                  <a:gd name="T12" fmla="*/ 0 w 6"/>
                  <a:gd name="T13" fmla="*/ 0 h 6"/>
                  <a:gd name="T14" fmla="*/ 0 w 6"/>
                  <a:gd name="T15" fmla="*/ 0 h 6"/>
                  <a:gd name="T16" fmla="*/ 1 w 6"/>
                  <a:gd name="T17" fmla="*/ 0 h 6"/>
                  <a:gd name="T18" fmla="*/ 3 w 6"/>
                  <a:gd name="T19" fmla="*/ 0 h 6"/>
                  <a:gd name="T20" fmla="*/ 6 w 6"/>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6" y="3"/>
                    </a:moveTo>
                    <a:lnTo>
                      <a:pt x="6" y="3"/>
                    </a:lnTo>
                    <a:lnTo>
                      <a:pt x="6" y="4"/>
                    </a:lnTo>
                    <a:lnTo>
                      <a:pt x="6" y="6"/>
                    </a:lnTo>
                    <a:lnTo>
                      <a:pt x="6" y="6"/>
                    </a:lnTo>
                    <a:lnTo>
                      <a:pt x="3" y="3"/>
                    </a:lnTo>
                    <a:lnTo>
                      <a:pt x="0" y="0"/>
                    </a:lnTo>
                    <a:lnTo>
                      <a:pt x="0" y="0"/>
                    </a:lnTo>
                    <a:lnTo>
                      <a:pt x="1" y="0"/>
                    </a:lnTo>
                    <a:lnTo>
                      <a:pt x="3" y="0"/>
                    </a:lnTo>
                    <a:lnTo>
                      <a:pt x="6"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îšļîḋé">
                <a:extLst>
                  <a:ext uri="{FF2B5EF4-FFF2-40B4-BE49-F238E27FC236}">
                    <a16:creationId xmlns="" xmlns:a16="http://schemas.microsoft.com/office/drawing/2014/main" id="{4553A364-C46F-446D-916D-62FFC80DE60D}"/>
                  </a:ext>
                </a:extLst>
              </p:cNvPr>
              <p:cNvSpPr/>
              <p:nvPr/>
            </p:nvSpPr>
            <p:spPr bwMode="auto">
              <a:xfrm>
                <a:off x="3700022" y="3647106"/>
                <a:ext cx="6145" cy="12287"/>
              </a:xfrm>
              <a:custGeom>
                <a:avLst/>
                <a:gdLst>
                  <a:gd name="T0" fmla="*/ 2 w 3"/>
                  <a:gd name="T1" fmla="*/ 2 h 5"/>
                  <a:gd name="T2" fmla="*/ 2 w 3"/>
                  <a:gd name="T3" fmla="*/ 2 h 5"/>
                  <a:gd name="T4" fmla="*/ 3 w 3"/>
                  <a:gd name="T5" fmla="*/ 5 h 5"/>
                  <a:gd name="T6" fmla="*/ 0 w 3"/>
                  <a:gd name="T7" fmla="*/ 0 h 5"/>
                  <a:gd name="T8" fmla="*/ 0 w 3"/>
                  <a:gd name="T9" fmla="*/ 0 h 5"/>
                  <a:gd name="T10" fmla="*/ 0 w 3"/>
                  <a:gd name="T11" fmla="*/ 0 h 5"/>
                  <a:gd name="T12" fmla="*/ 0 w 3"/>
                  <a:gd name="T13" fmla="*/ 0 h 5"/>
                  <a:gd name="T14" fmla="*/ 2 w 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2"/>
                    </a:moveTo>
                    <a:lnTo>
                      <a:pt x="2" y="2"/>
                    </a:lnTo>
                    <a:lnTo>
                      <a:pt x="3" y="5"/>
                    </a:lnTo>
                    <a:lnTo>
                      <a:pt x="0" y="0"/>
                    </a:lnTo>
                    <a:lnTo>
                      <a:pt x="0" y="0"/>
                    </a:lnTo>
                    <a:lnTo>
                      <a:pt x="0" y="0"/>
                    </a:lnTo>
                    <a:lnTo>
                      <a:pt x="0" y="0"/>
                    </a:lnTo>
                    <a:lnTo>
                      <a:pt x="2"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íŝḻiḑè">
                <a:extLst>
                  <a:ext uri="{FF2B5EF4-FFF2-40B4-BE49-F238E27FC236}">
                    <a16:creationId xmlns="" xmlns:a16="http://schemas.microsoft.com/office/drawing/2014/main" id="{EF9AABCD-73B0-4A80-99F7-3EC9E5F0720F}"/>
                  </a:ext>
                </a:extLst>
              </p:cNvPr>
              <p:cNvSpPr/>
              <p:nvPr/>
            </p:nvSpPr>
            <p:spPr bwMode="auto">
              <a:xfrm>
                <a:off x="3650874" y="3610246"/>
                <a:ext cx="6145" cy="12287"/>
              </a:xfrm>
              <a:custGeom>
                <a:avLst/>
                <a:gdLst>
                  <a:gd name="T0" fmla="*/ 3 w 3"/>
                  <a:gd name="T1" fmla="*/ 2 h 4"/>
                  <a:gd name="T2" fmla="*/ 3 w 3"/>
                  <a:gd name="T3" fmla="*/ 2 h 4"/>
                  <a:gd name="T4" fmla="*/ 2 w 3"/>
                  <a:gd name="T5" fmla="*/ 2 h 4"/>
                  <a:gd name="T6" fmla="*/ 2 w 3"/>
                  <a:gd name="T7" fmla="*/ 2 h 4"/>
                  <a:gd name="T8" fmla="*/ 2 w 3"/>
                  <a:gd name="T9" fmla="*/ 4 h 4"/>
                  <a:gd name="T10" fmla="*/ 2 w 3"/>
                  <a:gd name="T11" fmla="*/ 4 h 4"/>
                  <a:gd name="T12" fmla="*/ 0 w 3"/>
                  <a:gd name="T13" fmla="*/ 0 h 4"/>
                  <a:gd name="T14" fmla="*/ 0 w 3"/>
                  <a:gd name="T15" fmla="*/ 0 h 4"/>
                  <a:gd name="T16" fmla="*/ 0 w 3"/>
                  <a:gd name="T17" fmla="*/ 0 h 4"/>
                  <a:gd name="T18" fmla="*/ 0 w 3"/>
                  <a:gd name="T19" fmla="*/ 0 h 4"/>
                  <a:gd name="T20" fmla="*/ 3 w 3"/>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3" y="2"/>
                    </a:moveTo>
                    <a:lnTo>
                      <a:pt x="3" y="2"/>
                    </a:lnTo>
                    <a:lnTo>
                      <a:pt x="2" y="2"/>
                    </a:lnTo>
                    <a:lnTo>
                      <a:pt x="2" y="2"/>
                    </a:lnTo>
                    <a:lnTo>
                      <a:pt x="2" y="4"/>
                    </a:lnTo>
                    <a:lnTo>
                      <a:pt x="2" y="4"/>
                    </a:lnTo>
                    <a:lnTo>
                      <a:pt x="0" y="0"/>
                    </a:lnTo>
                    <a:lnTo>
                      <a:pt x="0" y="0"/>
                    </a:lnTo>
                    <a:lnTo>
                      <a:pt x="0" y="0"/>
                    </a:lnTo>
                    <a:lnTo>
                      <a:pt x="0" y="0"/>
                    </a:lnTo>
                    <a:lnTo>
                      <a:pt x="3"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işḻíḑe">
                <a:extLst>
                  <a:ext uri="{FF2B5EF4-FFF2-40B4-BE49-F238E27FC236}">
                    <a16:creationId xmlns="" xmlns:a16="http://schemas.microsoft.com/office/drawing/2014/main" id="{5436AFC4-9B80-46F9-8B73-8B6F29B5424D}"/>
                  </a:ext>
                </a:extLst>
              </p:cNvPr>
              <p:cNvSpPr/>
              <p:nvPr/>
            </p:nvSpPr>
            <p:spPr bwMode="auto">
              <a:xfrm>
                <a:off x="4240653" y="4501058"/>
                <a:ext cx="18433" cy="18429"/>
              </a:xfrm>
              <a:custGeom>
                <a:avLst/>
                <a:gdLst>
                  <a:gd name="T0" fmla="*/ 6 w 6"/>
                  <a:gd name="T1" fmla="*/ 0 h 6"/>
                  <a:gd name="T2" fmla="*/ 6 w 6"/>
                  <a:gd name="T3" fmla="*/ 0 h 6"/>
                  <a:gd name="T4" fmla="*/ 6 w 6"/>
                  <a:gd name="T5" fmla="*/ 3 h 6"/>
                  <a:gd name="T6" fmla="*/ 4 w 6"/>
                  <a:gd name="T7" fmla="*/ 5 h 6"/>
                  <a:gd name="T8" fmla="*/ 0 w 6"/>
                  <a:gd name="T9" fmla="*/ 6 h 6"/>
                  <a:gd name="T10" fmla="*/ 0 w 6"/>
                  <a:gd name="T11" fmla="*/ 6 h 6"/>
                  <a:gd name="T12" fmla="*/ 0 w 6"/>
                  <a:gd name="T13" fmla="*/ 3 h 6"/>
                  <a:gd name="T14" fmla="*/ 1 w 6"/>
                  <a:gd name="T15" fmla="*/ 2 h 6"/>
                  <a:gd name="T16" fmla="*/ 1 w 6"/>
                  <a:gd name="T17" fmla="*/ 2 h 6"/>
                  <a:gd name="T18" fmla="*/ 3 w 6"/>
                  <a:gd name="T19" fmla="*/ 2 h 6"/>
                  <a:gd name="T20" fmla="*/ 6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6" y="0"/>
                    </a:moveTo>
                    <a:lnTo>
                      <a:pt x="6" y="0"/>
                    </a:lnTo>
                    <a:lnTo>
                      <a:pt x="6" y="3"/>
                    </a:lnTo>
                    <a:lnTo>
                      <a:pt x="4" y="5"/>
                    </a:lnTo>
                    <a:lnTo>
                      <a:pt x="0" y="6"/>
                    </a:lnTo>
                    <a:lnTo>
                      <a:pt x="0" y="6"/>
                    </a:lnTo>
                    <a:lnTo>
                      <a:pt x="0" y="3"/>
                    </a:lnTo>
                    <a:lnTo>
                      <a:pt x="1" y="2"/>
                    </a:lnTo>
                    <a:lnTo>
                      <a:pt x="1" y="2"/>
                    </a:lnTo>
                    <a:lnTo>
                      <a:pt x="3" y="2"/>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ïśliďè">
                <a:extLst>
                  <a:ext uri="{FF2B5EF4-FFF2-40B4-BE49-F238E27FC236}">
                    <a16:creationId xmlns="" xmlns:a16="http://schemas.microsoft.com/office/drawing/2014/main" id="{16605689-FEA9-4328-ABDD-EB0C5396C9BF}"/>
                  </a:ext>
                </a:extLst>
              </p:cNvPr>
              <p:cNvSpPr/>
              <p:nvPr/>
            </p:nvSpPr>
            <p:spPr bwMode="auto">
              <a:xfrm>
                <a:off x="3626300" y="3585671"/>
                <a:ext cx="12287" cy="12287"/>
              </a:xfrm>
              <a:custGeom>
                <a:avLst/>
                <a:gdLst>
                  <a:gd name="T0" fmla="*/ 2 w 3"/>
                  <a:gd name="T1" fmla="*/ 0 h 6"/>
                  <a:gd name="T2" fmla="*/ 2 w 3"/>
                  <a:gd name="T3" fmla="*/ 0 h 6"/>
                  <a:gd name="T4" fmla="*/ 3 w 3"/>
                  <a:gd name="T5" fmla="*/ 3 h 6"/>
                  <a:gd name="T6" fmla="*/ 3 w 3"/>
                  <a:gd name="T7" fmla="*/ 4 h 6"/>
                  <a:gd name="T8" fmla="*/ 3 w 3"/>
                  <a:gd name="T9" fmla="*/ 6 h 6"/>
                  <a:gd name="T10" fmla="*/ 3 w 3"/>
                  <a:gd name="T11" fmla="*/ 6 h 6"/>
                  <a:gd name="T12" fmla="*/ 0 w 3"/>
                  <a:gd name="T13" fmla="*/ 0 h 6"/>
                  <a:gd name="T14" fmla="*/ 0 w 3"/>
                  <a:gd name="T15" fmla="*/ 0 h 6"/>
                  <a:gd name="T16" fmla="*/ 0 w 3"/>
                  <a:gd name="T17" fmla="*/ 0 h 6"/>
                  <a:gd name="T18" fmla="*/ 2 w 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0"/>
                    </a:moveTo>
                    <a:lnTo>
                      <a:pt x="2" y="0"/>
                    </a:lnTo>
                    <a:lnTo>
                      <a:pt x="3" y="3"/>
                    </a:lnTo>
                    <a:lnTo>
                      <a:pt x="3" y="4"/>
                    </a:lnTo>
                    <a:lnTo>
                      <a:pt x="3" y="6"/>
                    </a:lnTo>
                    <a:lnTo>
                      <a:pt x="3" y="6"/>
                    </a:lnTo>
                    <a:lnTo>
                      <a:pt x="0" y="0"/>
                    </a:lnTo>
                    <a:lnTo>
                      <a:pt x="0" y="0"/>
                    </a:lnTo>
                    <a:lnTo>
                      <a:pt x="0" y="0"/>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ïSlïdê">
                <a:extLst>
                  <a:ext uri="{FF2B5EF4-FFF2-40B4-BE49-F238E27FC236}">
                    <a16:creationId xmlns="" xmlns:a16="http://schemas.microsoft.com/office/drawing/2014/main" id="{99883D62-16AB-49F6-A77C-17B70AE4F220}"/>
                  </a:ext>
                </a:extLst>
              </p:cNvPr>
              <p:cNvSpPr/>
              <p:nvPr/>
            </p:nvSpPr>
            <p:spPr bwMode="auto">
              <a:xfrm>
                <a:off x="3958051" y="4623929"/>
                <a:ext cx="49148" cy="49148"/>
              </a:xfrm>
              <a:custGeom>
                <a:avLst/>
                <a:gdLst>
                  <a:gd name="T0" fmla="*/ 17 w 17"/>
                  <a:gd name="T1" fmla="*/ 0 h 17"/>
                  <a:gd name="T2" fmla="*/ 17 w 17"/>
                  <a:gd name="T3" fmla="*/ 0 h 17"/>
                  <a:gd name="T4" fmla="*/ 13 w 17"/>
                  <a:gd name="T5" fmla="*/ 6 h 17"/>
                  <a:gd name="T6" fmla="*/ 10 w 17"/>
                  <a:gd name="T7" fmla="*/ 10 h 17"/>
                  <a:gd name="T8" fmla="*/ 10 w 17"/>
                  <a:gd name="T9" fmla="*/ 10 h 17"/>
                  <a:gd name="T10" fmla="*/ 6 w 17"/>
                  <a:gd name="T11" fmla="*/ 13 h 17"/>
                  <a:gd name="T12" fmla="*/ 6 w 17"/>
                  <a:gd name="T13" fmla="*/ 13 h 17"/>
                  <a:gd name="T14" fmla="*/ 5 w 17"/>
                  <a:gd name="T15" fmla="*/ 15 h 17"/>
                  <a:gd name="T16" fmla="*/ 5 w 17"/>
                  <a:gd name="T17" fmla="*/ 15 h 17"/>
                  <a:gd name="T18" fmla="*/ 5 w 17"/>
                  <a:gd name="T19" fmla="*/ 15 h 17"/>
                  <a:gd name="T20" fmla="*/ 3 w 17"/>
                  <a:gd name="T21" fmla="*/ 16 h 17"/>
                  <a:gd name="T22" fmla="*/ 3 w 17"/>
                  <a:gd name="T23" fmla="*/ 16 h 17"/>
                  <a:gd name="T24" fmla="*/ 3 w 17"/>
                  <a:gd name="T25" fmla="*/ 16 h 17"/>
                  <a:gd name="T26" fmla="*/ 3 w 17"/>
                  <a:gd name="T27" fmla="*/ 16 h 17"/>
                  <a:gd name="T28" fmla="*/ 3 w 17"/>
                  <a:gd name="T29" fmla="*/ 16 h 17"/>
                  <a:gd name="T30" fmla="*/ 3 w 17"/>
                  <a:gd name="T31" fmla="*/ 16 h 17"/>
                  <a:gd name="T32" fmla="*/ 3 w 17"/>
                  <a:gd name="T33" fmla="*/ 16 h 17"/>
                  <a:gd name="T34" fmla="*/ 3 w 17"/>
                  <a:gd name="T35" fmla="*/ 16 h 17"/>
                  <a:gd name="T36" fmla="*/ 3 w 17"/>
                  <a:gd name="T37" fmla="*/ 16 h 17"/>
                  <a:gd name="T38" fmla="*/ 3 w 17"/>
                  <a:gd name="T39" fmla="*/ 16 h 17"/>
                  <a:gd name="T40" fmla="*/ 0 w 17"/>
                  <a:gd name="T41" fmla="*/ 17 h 17"/>
                  <a:gd name="T42" fmla="*/ 0 w 17"/>
                  <a:gd name="T43" fmla="*/ 17 h 17"/>
                  <a:gd name="T44" fmla="*/ 0 w 17"/>
                  <a:gd name="T45" fmla="*/ 16 h 17"/>
                  <a:gd name="T46" fmla="*/ 2 w 17"/>
                  <a:gd name="T47" fmla="*/ 15 h 17"/>
                  <a:gd name="T48" fmla="*/ 2 w 17"/>
                  <a:gd name="T49" fmla="*/ 13 h 17"/>
                  <a:gd name="T50" fmla="*/ 2 w 17"/>
                  <a:gd name="T51" fmla="*/ 10 h 17"/>
                  <a:gd name="T52" fmla="*/ 2 w 17"/>
                  <a:gd name="T53" fmla="*/ 10 h 17"/>
                  <a:gd name="T54" fmla="*/ 2 w 17"/>
                  <a:gd name="T55" fmla="*/ 10 h 17"/>
                  <a:gd name="T56" fmla="*/ 2 w 17"/>
                  <a:gd name="T57" fmla="*/ 10 h 17"/>
                  <a:gd name="T58" fmla="*/ 2 w 17"/>
                  <a:gd name="T59" fmla="*/ 10 h 17"/>
                  <a:gd name="T60" fmla="*/ 2 w 17"/>
                  <a:gd name="T61" fmla="*/ 10 h 17"/>
                  <a:gd name="T62" fmla="*/ 2 w 17"/>
                  <a:gd name="T63" fmla="*/ 10 h 17"/>
                  <a:gd name="T64" fmla="*/ 3 w 17"/>
                  <a:gd name="T65" fmla="*/ 10 h 17"/>
                  <a:gd name="T66" fmla="*/ 3 w 17"/>
                  <a:gd name="T67" fmla="*/ 10 h 17"/>
                  <a:gd name="T68" fmla="*/ 3 w 17"/>
                  <a:gd name="T69" fmla="*/ 10 h 17"/>
                  <a:gd name="T70" fmla="*/ 3 w 17"/>
                  <a:gd name="T71" fmla="*/ 10 h 17"/>
                  <a:gd name="T72" fmla="*/ 6 w 17"/>
                  <a:gd name="T73" fmla="*/ 9 h 17"/>
                  <a:gd name="T74" fmla="*/ 6 w 17"/>
                  <a:gd name="T75" fmla="*/ 9 h 17"/>
                  <a:gd name="T76" fmla="*/ 10 w 17"/>
                  <a:gd name="T77" fmla="*/ 6 h 17"/>
                  <a:gd name="T78" fmla="*/ 10 w 17"/>
                  <a:gd name="T79" fmla="*/ 6 h 17"/>
                  <a:gd name="T80" fmla="*/ 17 w 17"/>
                  <a:gd name="T8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 h="17">
                    <a:moveTo>
                      <a:pt x="17" y="0"/>
                    </a:moveTo>
                    <a:lnTo>
                      <a:pt x="17" y="0"/>
                    </a:lnTo>
                    <a:lnTo>
                      <a:pt x="13" y="6"/>
                    </a:lnTo>
                    <a:lnTo>
                      <a:pt x="10" y="10"/>
                    </a:lnTo>
                    <a:lnTo>
                      <a:pt x="10" y="10"/>
                    </a:lnTo>
                    <a:lnTo>
                      <a:pt x="6" y="13"/>
                    </a:lnTo>
                    <a:lnTo>
                      <a:pt x="6" y="13"/>
                    </a:lnTo>
                    <a:lnTo>
                      <a:pt x="5" y="15"/>
                    </a:lnTo>
                    <a:lnTo>
                      <a:pt x="5" y="15"/>
                    </a:lnTo>
                    <a:lnTo>
                      <a:pt x="5" y="15"/>
                    </a:lnTo>
                    <a:lnTo>
                      <a:pt x="3" y="16"/>
                    </a:lnTo>
                    <a:lnTo>
                      <a:pt x="3" y="16"/>
                    </a:lnTo>
                    <a:lnTo>
                      <a:pt x="3" y="16"/>
                    </a:lnTo>
                    <a:lnTo>
                      <a:pt x="3" y="16"/>
                    </a:lnTo>
                    <a:lnTo>
                      <a:pt x="3" y="16"/>
                    </a:lnTo>
                    <a:lnTo>
                      <a:pt x="3" y="16"/>
                    </a:lnTo>
                    <a:lnTo>
                      <a:pt x="3" y="16"/>
                    </a:lnTo>
                    <a:lnTo>
                      <a:pt x="3" y="16"/>
                    </a:lnTo>
                    <a:lnTo>
                      <a:pt x="3" y="16"/>
                    </a:lnTo>
                    <a:lnTo>
                      <a:pt x="3" y="16"/>
                    </a:lnTo>
                    <a:lnTo>
                      <a:pt x="0" y="17"/>
                    </a:lnTo>
                    <a:lnTo>
                      <a:pt x="0" y="17"/>
                    </a:lnTo>
                    <a:lnTo>
                      <a:pt x="0" y="16"/>
                    </a:lnTo>
                    <a:lnTo>
                      <a:pt x="2" y="15"/>
                    </a:lnTo>
                    <a:lnTo>
                      <a:pt x="2" y="13"/>
                    </a:lnTo>
                    <a:lnTo>
                      <a:pt x="2" y="10"/>
                    </a:lnTo>
                    <a:lnTo>
                      <a:pt x="2" y="10"/>
                    </a:lnTo>
                    <a:lnTo>
                      <a:pt x="2" y="10"/>
                    </a:lnTo>
                    <a:lnTo>
                      <a:pt x="2" y="10"/>
                    </a:lnTo>
                    <a:lnTo>
                      <a:pt x="2" y="10"/>
                    </a:lnTo>
                    <a:lnTo>
                      <a:pt x="2" y="10"/>
                    </a:lnTo>
                    <a:lnTo>
                      <a:pt x="2" y="10"/>
                    </a:lnTo>
                    <a:lnTo>
                      <a:pt x="3" y="10"/>
                    </a:lnTo>
                    <a:lnTo>
                      <a:pt x="3" y="10"/>
                    </a:lnTo>
                    <a:lnTo>
                      <a:pt x="3" y="10"/>
                    </a:lnTo>
                    <a:lnTo>
                      <a:pt x="3" y="10"/>
                    </a:lnTo>
                    <a:lnTo>
                      <a:pt x="6" y="9"/>
                    </a:lnTo>
                    <a:lnTo>
                      <a:pt x="6" y="9"/>
                    </a:lnTo>
                    <a:lnTo>
                      <a:pt x="10" y="6"/>
                    </a:lnTo>
                    <a:lnTo>
                      <a:pt x="10" y="6"/>
                    </a:lnTo>
                    <a:lnTo>
                      <a:pt x="1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ïṩḻîḓé">
                <a:extLst>
                  <a:ext uri="{FF2B5EF4-FFF2-40B4-BE49-F238E27FC236}">
                    <a16:creationId xmlns="" xmlns:a16="http://schemas.microsoft.com/office/drawing/2014/main" id="{9A259455-3008-41CF-BB1E-CE63750CDFF3}"/>
                  </a:ext>
                </a:extLst>
              </p:cNvPr>
              <p:cNvSpPr/>
              <p:nvPr/>
            </p:nvSpPr>
            <p:spPr bwMode="auto">
              <a:xfrm>
                <a:off x="3577152" y="3647106"/>
                <a:ext cx="6145" cy="12287"/>
              </a:xfrm>
              <a:custGeom>
                <a:avLst/>
                <a:gdLst>
                  <a:gd name="T0" fmla="*/ 0 w 3"/>
                  <a:gd name="T1" fmla="*/ 2 h 5"/>
                  <a:gd name="T2" fmla="*/ 0 w 3"/>
                  <a:gd name="T3" fmla="*/ 2 h 5"/>
                  <a:gd name="T4" fmla="*/ 2 w 3"/>
                  <a:gd name="T5" fmla="*/ 5 h 5"/>
                  <a:gd name="T6" fmla="*/ 3 w 3"/>
                  <a:gd name="T7" fmla="*/ 5 h 5"/>
                  <a:gd name="T8" fmla="*/ 3 w 3"/>
                  <a:gd name="T9" fmla="*/ 5 h 5"/>
                  <a:gd name="T10" fmla="*/ 0 w 3"/>
                  <a:gd name="T11" fmla="*/ 0 h 5"/>
                  <a:gd name="T12" fmla="*/ 0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2"/>
                    </a:moveTo>
                    <a:lnTo>
                      <a:pt x="0" y="2"/>
                    </a:lnTo>
                    <a:lnTo>
                      <a:pt x="2" y="5"/>
                    </a:lnTo>
                    <a:lnTo>
                      <a:pt x="3" y="5"/>
                    </a:lnTo>
                    <a:lnTo>
                      <a:pt x="3" y="5"/>
                    </a:lnTo>
                    <a:lnTo>
                      <a:pt x="0" y="0"/>
                    </a:lnTo>
                    <a:lnTo>
                      <a:pt x="0"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iṥḻídê">
                <a:extLst>
                  <a:ext uri="{FF2B5EF4-FFF2-40B4-BE49-F238E27FC236}">
                    <a16:creationId xmlns="" xmlns:a16="http://schemas.microsoft.com/office/drawing/2014/main" id="{12CCFDED-9FC2-45A3-81C0-0B7C611841FF}"/>
                  </a:ext>
                </a:extLst>
              </p:cNvPr>
              <p:cNvSpPr/>
              <p:nvPr/>
            </p:nvSpPr>
            <p:spPr bwMode="auto">
              <a:xfrm>
                <a:off x="3792173" y="4617782"/>
                <a:ext cx="30720" cy="24574"/>
              </a:xfrm>
              <a:custGeom>
                <a:avLst/>
                <a:gdLst>
                  <a:gd name="T0" fmla="*/ 10 w 10"/>
                  <a:gd name="T1" fmla="*/ 0 h 8"/>
                  <a:gd name="T2" fmla="*/ 10 w 10"/>
                  <a:gd name="T3" fmla="*/ 0 h 8"/>
                  <a:gd name="T4" fmla="*/ 10 w 10"/>
                  <a:gd name="T5" fmla="*/ 4 h 8"/>
                  <a:gd name="T6" fmla="*/ 7 w 10"/>
                  <a:gd name="T7" fmla="*/ 6 h 8"/>
                  <a:gd name="T8" fmla="*/ 0 w 10"/>
                  <a:gd name="T9" fmla="*/ 8 h 8"/>
                  <a:gd name="T10" fmla="*/ 0 w 10"/>
                  <a:gd name="T11" fmla="*/ 8 h 8"/>
                  <a:gd name="T12" fmla="*/ 2 w 10"/>
                  <a:gd name="T13" fmla="*/ 3 h 8"/>
                  <a:gd name="T14" fmla="*/ 3 w 10"/>
                  <a:gd name="T15" fmla="*/ 1 h 8"/>
                  <a:gd name="T16" fmla="*/ 6 w 10"/>
                  <a:gd name="T17" fmla="*/ 0 h 8"/>
                  <a:gd name="T18" fmla="*/ 10 w 1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10" y="0"/>
                    </a:moveTo>
                    <a:lnTo>
                      <a:pt x="10" y="0"/>
                    </a:lnTo>
                    <a:lnTo>
                      <a:pt x="10" y="4"/>
                    </a:lnTo>
                    <a:lnTo>
                      <a:pt x="7" y="6"/>
                    </a:lnTo>
                    <a:lnTo>
                      <a:pt x="0" y="8"/>
                    </a:lnTo>
                    <a:lnTo>
                      <a:pt x="0" y="8"/>
                    </a:lnTo>
                    <a:lnTo>
                      <a:pt x="2" y="3"/>
                    </a:lnTo>
                    <a:lnTo>
                      <a:pt x="3" y="1"/>
                    </a:lnTo>
                    <a:lnTo>
                      <a:pt x="6" y="0"/>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ïšḷïḋè">
                <a:extLst>
                  <a:ext uri="{FF2B5EF4-FFF2-40B4-BE49-F238E27FC236}">
                    <a16:creationId xmlns="" xmlns:a16="http://schemas.microsoft.com/office/drawing/2014/main" id="{81A25F6D-7ABF-4D17-B328-9B19F574BD01}"/>
                  </a:ext>
                </a:extLst>
              </p:cNvPr>
              <p:cNvSpPr/>
              <p:nvPr/>
            </p:nvSpPr>
            <p:spPr bwMode="auto">
              <a:xfrm>
                <a:off x="3767599" y="4660790"/>
                <a:ext cx="24574" cy="18429"/>
              </a:xfrm>
              <a:custGeom>
                <a:avLst/>
                <a:gdLst>
                  <a:gd name="T0" fmla="*/ 7 w 7"/>
                  <a:gd name="T1" fmla="*/ 0 h 6"/>
                  <a:gd name="T2" fmla="*/ 7 w 7"/>
                  <a:gd name="T3" fmla="*/ 0 h 6"/>
                  <a:gd name="T4" fmla="*/ 7 w 7"/>
                  <a:gd name="T5" fmla="*/ 3 h 6"/>
                  <a:gd name="T6" fmla="*/ 6 w 7"/>
                  <a:gd name="T7" fmla="*/ 4 h 6"/>
                  <a:gd name="T8" fmla="*/ 1 w 7"/>
                  <a:gd name="T9" fmla="*/ 6 h 6"/>
                  <a:gd name="T10" fmla="*/ 1 w 7"/>
                  <a:gd name="T11" fmla="*/ 6 h 6"/>
                  <a:gd name="T12" fmla="*/ 0 w 7"/>
                  <a:gd name="T13" fmla="*/ 4 h 6"/>
                  <a:gd name="T14" fmla="*/ 0 w 7"/>
                  <a:gd name="T15" fmla="*/ 4 h 6"/>
                  <a:gd name="T16" fmla="*/ 4 w 7"/>
                  <a:gd name="T17" fmla="*/ 3 h 6"/>
                  <a:gd name="T18" fmla="*/ 4 w 7"/>
                  <a:gd name="T19" fmla="*/ 3 h 6"/>
                  <a:gd name="T20" fmla="*/ 4 w 7"/>
                  <a:gd name="T21" fmla="*/ 2 h 6"/>
                  <a:gd name="T22" fmla="*/ 7 w 7"/>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7" y="0"/>
                    </a:moveTo>
                    <a:lnTo>
                      <a:pt x="7" y="0"/>
                    </a:lnTo>
                    <a:lnTo>
                      <a:pt x="7" y="3"/>
                    </a:lnTo>
                    <a:lnTo>
                      <a:pt x="6" y="4"/>
                    </a:lnTo>
                    <a:lnTo>
                      <a:pt x="1" y="6"/>
                    </a:lnTo>
                    <a:lnTo>
                      <a:pt x="1" y="6"/>
                    </a:lnTo>
                    <a:lnTo>
                      <a:pt x="0" y="4"/>
                    </a:lnTo>
                    <a:lnTo>
                      <a:pt x="0" y="4"/>
                    </a:lnTo>
                    <a:lnTo>
                      <a:pt x="4" y="3"/>
                    </a:lnTo>
                    <a:lnTo>
                      <a:pt x="4" y="3"/>
                    </a:lnTo>
                    <a:lnTo>
                      <a:pt x="4" y="2"/>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îslídé">
                <a:extLst>
                  <a:ext uri="{FF2B5EF4-FFF2-40B4-BE49-F238E27FC236}">
                    <a16:creationId xmlns="" xmlns:a16="http://schemas.microsoft.com/office/drawing/2014/main" id="{B2D29C2A-48D8-4431-BDF9-150A0F59EFA7}"/>
                  </a:ext>
                </a:extLst>
              </p:cNvPr>
              <p:cNvSpPr/>
              <p:nvPr/>
            </p:nvSpPr>
            <p:spPr bwMode="auto">
              <a:xfrm>
                <a:off x="3528004" y="3640964"/>
                <a:ext cx="12287" cy="18429"/>
              </a:xfrm>
              <a:custGeom>
                <a:avLst/>
                <a:gdLst>
                  <a:gd name="T0" fmla="*/ 3 w 3"/>
                  <a:gd name="T1" fmla="*/ 0 h 5"/>
                  <a:gd name="T2" fmla="*/ 3 w 3"/>
                  <a:gd name="T3" fmla="*/ 0 h 5"/>
                  <a:gd name="T4" fmla="*/ 3 w 3"/>
                  <a:gd name="T5" fmla="*/ 5 h 5"/>
                  <a:gd name="T6" fmla="*/ 3 w 3"/>
                  <a:gd name="T7" fmla="*/ 5 h 5"/>
                  <a:gd name="T8" fmla="*/ 1 w 3"/>
                  <a:gd name="T9" fmla="*/ 2 h 5"/>
                  <a:gd name="T10" fmla="*/ 0 w 3"/>
                  <a:gd name="T11" fmla="*/ 2 h 5"/>
                  <a:gd name="T12" fmla="*/ 0 w 3"/>
                  <a:gd name="T13" fmla="*/ 2 h 5"/>
                  <a:gd name="T14" fmla="*/ 1 w 3"/>
                  <a:gd name="T15" fmla="*/ 0 h 5"/>
                  <a:gd name="T16" fmla="*/ 3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3" y="0"/>
                    </a:moveTo>
                    <a:lnTo>
                      <a:pt x="3" y="0"/>
                    </a:lnTo>
                    <a:lnTo>
                      <a:pt x="3" y="5"/>
                    </a:lnTo>
                    <a:lnTo>
                      <a:pt x="3" y="5"/>
                    </a:lnTo>
                    <a:lnTo>
                      <a:pt x="1" y="2"/>
                    </a:lnTo>
                    <a:lnTo>
                      <a:pt x="0" y="2"/>
                    </a:lnTo>
                    <a:lnTo>
                      <a:pt x="0" y="2"/>
                    </a:lnTo>
                    <a:lnTo>
                      <a:pt x="1"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îṣḻiḑe">
                <a:extLst>
                  <a:ext uri="{FF2B5EF4-FFF2-40B4-BE49-F238E27FC236}">
                    <a16:creationId xmlns="" xmlns:a16="http://schemas.microsoft.com/office/drawing/2014/main" id="{27D7D4C0-ED60-43CC-9986-ADC0EC782C0D}"/>
                  </a:ext>
                </a:extLst>
              </p:cNvPr>
              <p:cNvSpPr/>
              <p:nvPr/>
            </p:nvSpPr>
            <p:spPr bwMode="auto">
              <a:xfrm>
                <a:off x="3528004" y="3640964"/>
                <a:ext cx="0" cy="18429"/>
              </a:xfrm>
              <a:custGeom>
                <a:avLst/>
                <a:gdLst>
                  <a:gd name="T0" fmla="*/ 1 w 1"/>
                  <a:gd name="T1" fmla="*/ 1 h 5"/>
                  <a:gd name="T2" fmla="*/ 1 w 1"/>
                  <a:gd name="T3" fmla="*/ 1 h 5"/>
                  <a:gd name="T4" fmla="*/ 1 w 1"/>
                  <a:gd name="T5" fmla="*/ 5 h 5"/>
                  <a:gd name="T6" fmla="*/ 0 w 1"/>
                  <a:gd name="T7" fmla="*/ 2 h 5"/>
                  <a:gd name="T8" fmla="*/ 0 w 1"/>
                  <a:gd name="T9" fmla="*/ 2 h 5"/>
                  <a:gd name="T10" fmla="*/ 1 w 1"/>
                  <a:gd name="T11" fmla="*/ 0 h 5"/>
                  <a:gd name="T12" fmla="*/ 1 w 1"/>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1"/>
                    </a:moveTo>
                    <a:lnTo>
                      <a:pt x="1" y="1"/>
                    </a:lnTo>
                    <a:lnTo>
                      <a:pt x="1" y="5"/>
                    </a:lnTo>
                    <a:lnTo>
                      <a:pt x="0" y="2"/>
                    </a:lnTo>
                    <a:lnTo>
                      <a:pt x="0" y="2"/>
                    </a:lnTo>
                    <a:lnTo>
                      <a:pt x="1" y="0"/>
                    </a:lnTo>
                    <a:lnTo>
                      <a:pt x="1"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îṩļïḋe">
                <a:extLst>
                  <a:ext uri="{FF2B5EF4-FFF2-40B4-BE49-F238E27FC236}">
                    <a16:creationId xmlns="" xmlns:a16="http://schemas.microsoft.com/office/drawing/2014/main" id="{F1D63011-B6F1-40BC-BC07-AE7EA5495AA5}"/>
                  </a:ext>
                </a:extLst>
              </p:cNvPr>
              <p:cNvSpPr/>
              <p:nvPr/>
            </p:nvSpPr>
            <p:spPr bwMode="auto">
              <a:xfrm>
                <a:off x="3497284" y="3579529"/>
                <a:ext cx="6145" cy="18429"/>
              </a:xfrm>
              <a:custGeom>
                <a:avLst/>
                <a:gdLst>
                  <a:gd name="T0" fmla="*/ 2 w 2"/>
                  <a:gd name="T1" fmla="*/ 1 h 5"/>
                  <a:gd name="T2" fmla="*/ 2 w 2"/>
                  <a:gd name="T3" fmla="*/ 1 h 5"/>
                  <a:gd name="T4" fmla="*/ 1 w 2"/>
                  <a:gd name="T5" fmla="*/ 5 h 5"/>
                  <a:gd name="T6" fmla="*/ 1 w 2"/>
                  <a:gd name="T7" fmla="*/ 5 h 5"/>
                  <a:gd name="T8" fmla="*/ 1 w 2"/>
                  <a:gd name="T9" fmla="*/ 5 h 5"/>
                  <a:gd name="T10" fmla="*/ 1 w 2"/>
                  <a:gd name="T11" fmla="*/ 4 h 5"/>
                  <a:gd name="T12" fmla="*/ 0 w 2"/>
                  <a:gd name="T13" fmla="*/ 4 h 5"/>
                  <a:gd name="T14" fmla="*/ 0 w 2"/>
                  <a:gd name="T15" fmla="*/ 4 h 5"/>
                  <a:gd name="T16" fmla="*/ 2 w 2"/>
                  <a:gd name="T17" fmla="*/ 0 h 5"/>
                  <a:gd name="T18" fmla="*/ 2 w 2"/>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2" y="1"/>
                    </a:moveTo>
                    <a:lnTo>
                      <a:pt x="2" y="1"/>
                    </a:lnTo>
                    <a:lnTo>
                      <a:pt x="1" y="5"/>
                    </a:lnTo>
                    <a:lnTo>
                      <a:pt x="1" y="5"/>
                    </a:lnTo>
                    <a:lnTo>
                      <a:pt x="1" y="5"/>
                    </a:lnTo>
                    <a:lnTo>
                      <a:pt x="1" y="4"/>
                    </a:lnTo>
                    <a:lnTo>
                      <a:pt x="0" y="4"/>
                    </a:lnTo>
                    <a:lnTo>
                      <a:pt x="0" y="4"/>
                    </a:lnTo>
                    <a:lnTo>
                      <a:pt x="2" y="0"/>
                    </a:lnTo>
                    <a:lnTo>
                      <a:pt x="2"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îṩlíḋe">
                <a:extLst>
                  <a:ext uri="{FF2B5EF4-FFF2-40B4-BE49-F238E27FC236}">
                    <a16:creationId xmlns="" xmlns:a16="http://schemas.microsoft.com/office/drawing/2014/main" id="{4ECD9446-DF4E-4C69-8063-3B64439DA25F}"/>
                  </a:ext>
                </a:extLst>
              </p:cNvPr>
              <p:cNvSpPr/>
              <p:nvPr/>
            </p:nvSpPr>
            <p:spPr bwMode="auto">
              <a:xfrm>
                <a:off x="3497284" y="3573384"/>
                <a:ext cx="0" cy="12287"/>
              </a:xfrm>
              <a:custGeom>
                <a:avLst/>
                <a:gdLst>
                  <a:gd name="T0" fmla="*/ 0 w 1"/>
                  <a:gd name="T1" fmla="*/ 4 h 4"/>
                  <a:gd name="T2" fmla="*/ 0 w 1"/>
                  <a:gd name="T3" fmla="*/ 4 h 4"/>
                  <a:gd name="T4" fmla="*/ 0 w 1"/>
                  <a:gd name="T5" fmla="*/ 3 h 4"/>
                  <a:gd name="T6" fmla="*/ 0 w 1"/>
                  <a:gd name="T7" fmla="*/ 3 h 4"/>
                  <a:gd name="T8" fmla="*/ 0 w 1"/>
                  <a:gd name="T9" fmla="*/ 3 h 4"/>
                  <a:gd name="T10" fmla="*/ 1 w 1"/>
                  <a:gd name="T11" fmla="*/ 0 h 4"/>
                  <a:gd name="T12" fmla="*/ 1 w 1"/>
                  <a:gd name="T13" fmla="*/ 0 h 4"/>
                  <a:gd name="T14" fmla="*/ 0 w 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0" y="4"/>
                    </a:moveTo>
                    <a:lnTo>
                      <a:pt x="0" y="4"/>
                    </a:lnTo>
                    <a:lnTo>
                      <a:pt x="0" y="3"/>
                    </a:lnTo>
                    <a:lnTo>
                      <a:pt x="0" y="3"/>
                    </a:lnTo>
                    <a:lnTo>
                      <a:pt x="0" y="3"/>
                    </a:lnTo>
                    <a:lnTo>
                      <a:pt x="1" y="0"/>
                    </a:lnTo>
                    <a:lnTo>
                      <a:pt x="1" y="0"/>
                    </a:lnTo>
                    <a:lnTo>
                      <a:pt x="0"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íṩ1íde">
                <a:extLst>
                  <a:ext uri="{FF2B5EF4-FFF2-40B4-BE49-F238E27FC236}">
                    <a16:creationId xmlns="" xmlns:a16="http://schemas.microsoft.com/office/drawing/2014/main" id="{E917FA0E-4E71-47BF-9290-7ECCE28C948D}"/>
                  </a:ext>
                </a:extLst>
              </p:cNvPr>
              <p:cNvSpPr/>
              <p:nvPr/>
            </p:nvSpPr>
            <p:spPr bwMode="auto">
              <a:xfrm>
                <a:off x="3528004" y="3481232"/>
                <a:ext cx="0" cy="6142"/>
              </a:xfrm>
              <a:custGeom>
                <a:avLst/>
                <a:gdLst>
                  <a:gd name="T0" fmla="*/ 1 w 1"/>
                  <a:gd name="T1" fmla="*/ 0 h 2"/>
                  <a:gd name="T2" fmla="*/ 1 w 1"/>
                  <a:gd name="T3" fmla="*/ 0 h 2"/>
                  <a:gd name="T4" fmla="*/ 0 w 1"/>
                  <a:gd name="T5" fmla="*/ 2 h 2"/>
                  <a:gd name="T6" fmla="*/ 0 w 1"/>
                  <a:gd name="T7" fmla="*/ 2 h 2"/>
                  <a:gd name="T8" fmla="*/ 1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0"/>
                    </a:lnTo>
                    <a:lnTo>
                      <a:pt x="0" y="2"/>
                    </a:lnTo>
                    <a:lnTo>
                      <a:pt x="0" y="2"/>
                    </a:lnTo>
                    <a:lnTo>
                      <a:pt x="1" y="0"/>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îsḷïdê">
                <a:extLst>
                  <a:ext uri="{FF2B5EF4-FFF2-40B4-BE49-F238E27FC236}">
                    <a16:creationId xmlns="" xmlns:a16="http://schemas.microsoft.com/office/drawing/2014/main" id="{057986EE-6F73-4795-9D79-616F84AD404C}"/>
                  </a:ext>
                </a:extLst>
              </p:cNvPr>
              <p:cNvSpPr/>
              <p:nvPr/>
            </p:nvSpPr>
            <p:spPr bwMode="auto">
              <a:xfrm>
                <a:off x="3528004" y="3475087"/>
                <a:ext cx="6145" cy="6142"/>
              </a:xfrm>
              <a:custGeom>
                <a:avLst/>
                <a:gdLst>
                  <a:gd name="T0" fmla="*/ 2 w 2"/>
                  <a:gd name="T1" fmla="*/ 0 h 3"/>
                  <a:gd name="T2" fmla="*/ 2 w 2"/>
                  <a:gd name="T3" fmla="*/ 0 h 3"/>
                  <a:gd name="T4" fmla="*/ 0 w 2"/>
                  <a:gd name="T5" fmla="*/ 3 h 3"/>
                  <a:gd name="T6" fmla="*/ 0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3"/>
                    </a:lnTo>
                    <a:lnTo>
                      <a:pt x="0" y="3"/>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îṡľiďe">
                <a:extLst>
                  <a:ext uri="{FF2B5EF4-FFF2-40B4-BE49-F238E27FC236}">
                    <a16:creationId xmlns="" xmlns:a16="http://schemas.microsoft.com/office/drawing/2014/main" id="{A097181F-953C-452A-AAB0-BE3DC5ABB2A1}"/>
                  </a:ext>
                </a:extLst>
              </p:cNvPr>
              <p:cNvSpPr/>
              <p:nvPr/>
            </p:nvSpPr>
            <p:spPr bwMode="auto">
              <a:xfrm>
                <a:off x="3497284" y="3530381"/>
                <a:ext cx="6145" cy="6142"/>
              </a:xfrm>
              <a:custGeom>
                <a:avLst/>
                <a:gdLst>
                  <a:gd name="T0" fmla="*/ 0 w 1"/>
                  <a:gd name="T1" fmla="*/ 3 h 3"/>
                  <a:gd name="T2" fmla="*/ 0 w 1"/>
                  <a:gd name="T3" fmla="*/ 3 h 3"/>
                  <a:gd name="T4" fmla="*/ 0 w 1"/>
                  <a:gd name="T5" fmla="*/ 3 h 3"/>
                  <a:gd name="T6" fmla="*/ 0 w 1"/>
                  <a:gd name="T7" fmla="*/ 1 h 3"/>
                  <a:gd name="T8" fmla="*/ 0 w 1"/>
                  <a:gd name="T9" fmla="*/ 1 h 3"/>
                  <a:gd name="T10" fmla="*/ 1 w 1"/>
                  <a:gd name="T11" fmla="*/ 0 h 3"/>
                  <a:gd name="T12" fmla="*/ 0 w 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lnTo>
                      <a:pt x="0" y="3"/>
                    </a:lnTo>
                    <a:lnTo>
                      <a:pt x="0" y="3"/>
                    </a:lnTo>
                    <a:lnTo>
                      <a:pt x="0" y="1"/>
                    </a:lnTo>
                    <a:lnTo>
                      <a:pt x="0" y="1"/>
                    </a:lnTo>
                    <a:lnTo>
                      <a:pt x="1" y="0"/>
                    </a:lnTo>
                    <a:lnTo>
                      <a:pt x="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îšḻîďé">
                <a:extLst>
                  <a:ext uri="{FF2B5EF4-FFF2-40B4-BE49-F238E27FC236}">
                    <a16:creationId xmlns="" xmlns:a16="http://schemas.microsoft.com/office/drawing/2014/main" id="{60429184-743D-452B-AF68-45BBAF536BFE}"/>
                  </a:ext>
                </a:extLst>
              </p:cNvPr>
              <p:cNvSpPr/>
              <p:nvPr/>
            </p:nvSpPr>
            <p:spPr bwMode="auto">
              <a:xfrm>
                <a:off x="3484997" y="3554956"/>
                <a:ext cx="6145" cy="12287"/>
              </a:xfrm>
              <a:custGeom>
                <a:avLst/>
                <a:gdLst>
                  <a:gd name="T0" fmla="*/ 3 w 3"/>
                  <a:gd name="T1" fmla="*/ 1 h 4"/>
                  <a:gd name="T2" fmla="*/ 3 w 3"/>
                  <a:gd name="T3" fmla="*/ 1 h 4"/>
                  <a:gd name="T4" fmla="*/ 0 w 3"/>
                  <a:gd name="T5" fmla="*/ 4 h 4"/>
                  <a:gd name="T6" fmla="*/ 0 w 3"/>
                  <a:gd name="T7" fmla="*/ 4 h 4"/>
                  <a:gd name="T8" fmla="*/ 0 w 3"/>
                  <a:gd name="T9" fmla="*/ 4 h 4"/>
                  <a:gd name="T10" fmla="*/ 3 w 3"/>
                  <a:gd name="T11" fmla="*/ 0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lnTo>
                      <a:pt x="3" y="1"/>
                    </a:lnTo>
                    <a:lnTo>
                      <a:pt x="0" y="4"/>
                    </a:lnTo>
                    <a:lnTo>
                      <a:pt x="0" y="4"/>
                    </a:lnTo>
                    <a:lnTo>
                      <a:pt x="0" y="4"/>
                    </a:lnTo>
                    <a:lnTo>
                      <a:pt x="3" y="0"/>
                    </a:lnTo>
                    <a:lnTo>
                      <a:pt x="3"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íSļîḋê">
                <a:extLst>
                  <a:ext uri="{FF2B5EF4-FFF2-40B4-BE49-F238E27FC236}">
                    <a16:creationId xmlns="" xmlns:a16="http://schemas.microsoft.com/office/drawing/2014/main" id="{8031DD0B-7A6C-4399-814A-5121004FBB2B}"/>
                  </a:ext>
                </a:extLst>
              </p:cNvPr>
              <p:cNvSpPr/>
              <p:nvPr/>
            </p:nvSpPr>
            <p:spPr bwMode="auto">
              <a:xfrm>
                <a:off x="3478856" y="3542669"/>
                <a:ext cx="12287" cy="24574"/>
              </a:xfrm>
              <a:custGeom>
                <a:avLst/>
                <a:gdLst>
                  <a:gd name="T0" fmla="*/ 4 w 4"/>
                  <a:gd name="T1" fmla="*/ 0 h 9"/>
                  <a:gd name="T2" fmla="*/ 4 w 4"/>
                  <a:gd name="T3" fmla="*/ 0 h 9"/>
                  <a:gd name="T4" fmla="*/ 4 w 4"/>
                  <a:gd name="T5" fmla="*/ 2 h 9"/>
                  <a:gd name="T6" fmla="*/ 4 w 4"/>
                  <a:gd name="T7" fmla="*/ 2 h 9"/>
                  <a:gd name="T8" fmla="*/ 3 w 4"/>
                  <a:gd name="T9" fmla="*/ 4 h 9"/>
                  <a:gd name="T10" fmla="*/ 3 w 4"/>
                  <a:gd name="T11" fmla="*/ 4 h 9"/>
                  <a:gd name="T12" fmla="*/ 1 w 4"/>
                  <a:gd name="T13" fmla="*/ 7 h 9"/>
                  <a:gd name="T14" fmla="*/ 1 w 4"/>
                  <a:gd name="T15" fmla="*/ 7 h 9"/>
                  <a:gd name="T16" fmla="*/ 0 w 4"/>
                  <a:gd name="T17" fmla="*/ 9 h 9"/>
                  <a:gd name="T18" fmla="*/ 0 w 4"/>
                  <a:gd name="T19" fmla="*/ 9 h 9"/>
                  <a:gd name="T20" fmla="*/ 0 w 4"/>
                  <a:gd name="T21" fmla="*/ 9 h 9"/>
                  <a:gd name="T22" fmla="*/ 1 w 4"/>
                  <a:gd name="T23" fmla="*/ 6 h 9"/>
                  <a:gd name="T24" fmla="*/ 1 w 4"/>
                  <a:gd name="T25" fmla="*/ 6 h 9"/>
                  <a:gd name="T26" fmla="*/ 4 w 4"/>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4" y="0"/>
                    </a:moveTo>
                    <a:lnTo>
                      <a:pt x="4" y="0"/>
                    </a:lnTo>
                    <a:lnTo>
                      <a:pt x="4" y="2"/>
                    </a:lnTo>
                    <a:lnTo>
                      <a:pt x="4" y="2"/>
                    </a:lnTo>
                    <a:lnTo>
                      <a:pt x="3" y="4"/>
                    </a:lnTo>
                    <a:lnTo>
                      <a:pt x="3" y="4"/>
                    </a:lnTo>
                    <a:lnTo>
                      <a:pt x="1" y="7"/>
                    </a:lnTo>
                    <a:lnTo>
                      <a:pt x="1" y="7"/>
                    </a:lnTo>
                    <a:lnTo>
                      <a:pt x="0" y="9"/>
                    </a:lnTo>
                    <a:lnTo>
                      <a:pt x="0" y="9"/>
                    </a:lnTo>
                    <a:lnTo>
                      <a:pt x="0" y="9"/>
                    </a:lnTo>
                    <a:lnTo>
                      <a:pt x="1" y="6"/>
                    </a:lnTo>
                    <a:lnTo>
                      <a:pt x="1" y="6"/>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iśḻíḋé">
                <a:extLst>
                  <a:ext uri="{FF2B5EF4-FFF2-40B4-BE49-F238E27FC236}">
                    <a16:creationId xmlns="" xmlns:a16="http://schemas.microsoft.com/office/drawing/2014/main" id="{45D50B53-B1C3-4907-96FB-F1AB0D7B76B1}"/>
                  </a:ext>
                </a:extLst>
              </p:cNvPr>
              <p:cNvSpPr/>
              <p:nvPr/>
            </p:nvSpPr>
            <p:spPr bwMode="auto">
              <a:xfrm>
                <a:off x="3540291" y="3444372"/>
                <a:ext cx="6145" cy="18429"/>
              </a:xfrm>
              <a:custGeom>
                <a:avLst/>
                <a:gdLst>
                  <a:gd name="T0" fmla="*/ 1 w 3"/>
                  <a:gd name="T1" fmla="*/ 1 h 4"/>
                  <a:gd name="T2" fmla="*/ 1 w 3"/>
                  <a:gd name="T3" fmla="*/ 1 h 4"/>
                  <a:gd name="T4" fmla="*/ 0 w 3"/>
                  <a:gd name="T5" fmla="*/ 4 h 4"/>
                  <a:gd name="T6" fmla="*/ 1 w 3"/>
                  <a:gd name="T7" fmla="*/ 1 h 4"/>
                  <a:gd name="T8" fmla="*/ 1 w 3"/>
                  <a:gd name="T9" fmla="*/ 1 h 4"/>
                  <a:gd name="T10" fmla="*/ 3 w 3"/>
                  <a:gd name="T11" fmla="*/ 0 h 4"/>
                  <a:gd name="T12" fmla="*/ 3 w 3"/>
                  <a:gd name="T13" fmla="*/ 0 h 4"/>
                  <a:gd name="T14" fmla="*/ 1 w 3"/>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1"/>
                    </a:moveTo>
                    <a:lnTo>
                      <a:pt x="1" y="1"/>
                    </a:lnTo>
                    <a:lnTo>
                      <a:pt x="0" y="4"/>
                    </a:lnTo>
                    <a:lnTo>
                      <a:pt x="1" y="1"/>
                    </a:lnTo>
                    <a:lnTo>
                      <a:pt x="1" y="1"/>
                    </a:lnTo>
                    <a:lnTo>
                      <a:pt x="3" y="0"/>
                    </a:lnTo>
                    <a:lnTo>
                      <a:pt x="3" y="0"/>
                    </a:lnTo>
                    <a:lnTo>
                      <a:pt x="1"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îṡļïḍè">
                <a:extLst>
                  <a:ext uri="{FF2B5EF4-FFF2-40B4-BE49-F238E27FC236}">
                    <a16:creationId xmlns="" xmlns:a16="http://schemas.microsoft.com/office/drawing/2014/main" id="{A783C9C2-28EA-4CED-8412-123B853EF4E2}"/>
                  </a:ext>
                </a:extLst>
              </p:cNvPr>
              <p:cNvSpPr/>
              <p:nvPr/>
            </p:nvSpPr>
            <p:spPr bwMode="auto">
              <a:xfrm>
                <a:off x="3478856" y="3536523"/>
                <a:ext cx="12287" cy="24574"/>
              </a:xfrm>
              <a:custGeom>
                <a:avLst/>
                <a:gdLst>
                  <a:gd name="T0" fmla="*/ 4 w 4"/>
                  <a:gd name="T1" fmla="*/ 0 h 7"/>
                  <a:gd name="T2" fmla="*/ 4 w 4"/>
                  <a:gd name="T3" fmla="*/ 0 h 7"/>
                  <a:gd name="T4" fmla="*/ 0 w 4"/>
                  <a:gd name="T5" fmla="*/ 7 h 7"/>
                  <a:gd name="T6" fmla="*/ 0 w 4"/>
                  <a:gd name="T7" fmla="*/ 7 h 7"/>
                  <a:gd name="T8" fmla="*/ 4 w 4"/>
                  <a:gd name="T9" fmla="*/ 1 h 7"/>
                  <a:gd name="T10" fmla="*/ 4 w 4"/>
                  <a:gd name="T11" fmla="*/ 1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0"/>
                    </a:lnTo>
                    <a:lnTo>
                      <a:pt x="0" y="7"/>
                    </a:lnTo>
                    <a:lnTo>
                      <a:pt x="0" y="7"/>
                    </a:lnTo>
                    <a:lnTo>
                      <a:pt x="4" y="1"/>
                    </a:lnTo>
                    <a:lnTo>
                      <a:pt x="4" y="1"/>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íṣľîḋê">
                <a:extLst>
                  <a:ext uri="{FF2B5EF4-FFF2-40B4-BE49-F238E27FC236}">
                    <a16:creationId xmlns="" xmlns:a16="http://schemas.microsoft.com/office/drawing/2014/main" id="{51723AB7-5E9A-4F69-90DF-4248B55B4A29}"/>
                  </a:ext>
                </a:extLst>
              </p:cNvPr>
              <p:cNvSpPr/>
              <p:nvPr/>
            </p:nvSpPr>
            <p:spPr bwMode="auto">
              <a:xfrm>
                <a:off x="3509571" y="3493520"/>
                <a:ext cx="6145" cy="12287"/>
              </a:xfrm>
              <a:custGeom>
                <a:avLst/>
                <a:gdLst>
                  <a:gd name="T0" fmla="*/ 3 w 3"/>
                  <a:gd name="T1" fmla="*/ 0 h 4"/>
                  <a:gd name="T2" fmla="*/ 3 w 3"/>
                  <a:gd name="T3" fmla="*/ 0 h 4"/>
                  <a:gd name="T4" fmla="*/ 1 w 3"/>
                  <a:gd name="T5" fmla="*/ 3 h 4"/>
                  <a:gd name="T6" fmla="*/ 1 w 3"/>
                  <a:gd name="T7" fmla="*/ 3 h 4"/>
                  <a:gd name="T8" fmla="*/ 0 w 3"/>
                  <a:gd name="T9" fmla="*/ 4 h 4"/>
                  <a:gd name="T10" fmla="*/ 0 w 3"/>
                  <a:gd name="T11" fmla="*/ 3 h 4"/>
                  <a:gd name="T12" fmla="*/ 1 w 3"/>
                  <a:gd name="T13" fmla="*/ 3 h 4"/>
                  <a:gd name="T14" fmla="*/ 0 w 3"/>
                  <a:gd name="T15" fmla="*/ 3 h 4"/>
                  <a:gd name="T16" fmla="*/ 0 w 3"/>
                  <a:gd name="T17" fmla="*/ 3 h 4"/>
                  <a:gd name="T18" fmla="*/ 1 w 3"/>
                  <a:gd name="T19" fmla="*/ 0 h 4"/>
                  <a:gd name="T20" fmla="*/ 1 w 3"/>
                  <a:gd name="T21" fmla="*/ 0 h 4"/>
                  <a:gd name="T22" fmla="*/ 3 w 3"/>
                  <a:gd name="T23" fmla="*/ 0 h 4"/>
                  <a:gd name="T24" fmla="*/ 1 w 3"/>
                  <a:gd name="T25" fmla="*/ 0 h 4"/>
                  <a:gd name="T26" fmla="*/ 1 w 3"/>
                  <a:gd name="T27" fmla="*/ 1 h 4"/>
                  <a:gd name="T28" fmla="*/ 3 w 3"/>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4">
                    <a:moveTo>
                      <a:pt x="3" y="0"/>
                    </a:moveTo>
                    <a:lnTo>
                      <a:pt x="3" y="0"/>
                    </a:lnTo>
                    <a:lnTo>
                      <a:pt x="1" y="3"/>
                    </a:lnTo>
                    <a:lnTo>
                      <a:pt x="1" y="3"/>
                    </a:lnTo>
                    <a:lnTo>
                      <a:pt x="0" y="4"/>
                    </a:lnTo>
                    <a:lnTo>
                      <a:pt x="0" y="3"/>
                    </a:lnTo>
                    <a:lnTo>
                      <a:pt x="1" y="3"/>
                    </a:lnTo>
                    <a:lnTo>
                      <a:pt x="0" y="3"/>
                    </a:lnTo>
                    <a:lnTo>
                      <a:pt x="0" y="3"/>
                    </a:lnTo>
                    <a:lnTo>
                      <a:pt x="1" y="0"/>
                    </a:lnTo>
                    <a:lnTo>
                      <a:pt x="1" y="0"/>
                    </a:lnTo>
                    <a:lnTo>
                      <a:pt x="3" y="0"/>
                    </a:lnTo>
                    <a:lnTo>
                      <a:pt x="1" y="0"/>
                    </a:lnTo>
                    <a:lnTo>
                      <a:pt x="1" y="1"/>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îṡļiḑè">
                <a:extLst>
                  <a:ext uri="{FF2B5EF4-FFF2-40B4-BE49-F238E27FC236}">
                    <a16:creationId xmlns="" xmlns:a16="http://schemas.microsoft.com/office/drawing/2014/main" id="{AB01C154-B83A-4A35-BD77-DBC52E20521E}"/>
                  </a:ext>
                </a:extLst>
              </p:cNvPr>
              <p:cNvSpPr/>
              <p:nvPr/>
            </p:nvSpPr>
            <p:spPr bwMode="auto">
              <a:xfrm>
                <a:off x="3540291" y="3456659"/>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iṣľíde">
                <a:extLst>
                  <a:ext uri="{FF2B5EF4-FFF2-40B4-BE49-F238E27FC236}">
                    <a16:creationId xmlns="" xmlns:a16="http://schemas.microsoft.com/office/drawing/2014/main" id="{A9AA55D7-15C4-4437-8766-5A020AB3D8A0}"/>
                  </a:ext>
                </a:extLst>
              </p:cNvPr>
              <p:cNvSpPr/>
              <p:nvPr/>
            </p:nvSpPr>
            <p:spPr bwMode="auto">
              <a:xfrm>
                <a:off x="1580505" y="4562493"/>
                <a:ext cx="264172" cy="319462"/>
              </a:xfrm>
              <a:custGeom>
                <a:avLst/>
                <a:gdLst>
                  <a:gd name="T0" fmla="*/ 0 w 86"/>
                  <a:gd name="T1" fmla="*/ 11 h 102"/>
                  <a:gd name="T2" fmla="*/ 3 w 86"/>
                  <a:gd name="T3" fmla="*/ 1 h 102"/>
                  <a:gd name="T4" fmla="*/ 9 w 86"/>
                  <a:gd name="T5" fmla="*/ 0 h 102"/>
                  <a:gd name="T6" fmla="*/ 12 w 86"/>
                  <a:gd name="T7" fmla="*/ 1 h 102"/>
                  <a:gd name="T8" fmla="*/ 22 w 86"/>
                  <a:gd name="T9" fmla="*/ 17 h 102"/>
                  <a:gd name="T10" fmla="*/ 22 w 86"/>
                  <a:gd name="T11" fmla="*/ 14 h 102"/>
                  <a:gd name="T12" fmla="*/ 20 w 86"/>
                  <a:gd name="T13" fmla="*/ 7 h 102"/>
                  <a:gd name="T14" fmla="*/ 22 w 86"/>
                  <a:gd name="T15" fmla="*/ 7 h 102"/>
                  <a:gd name="T16" fmla="*/ 24 w 86"/>
                  <a:gd name="T17" fmla="*/ 8 h 102"/>
                  <a:gd name="T18" fmla="*/ 29 w 86"/>
                  <a:gd name="T19" fmla="*/ 13 h 102"/>
                  <a:gd name="T20" fmla="*/ 29 w 86"/>
                  <a:gd name="T21" fmla="*/ 14 h 102"/>
                  <a:gd name="T22" fmla="*/ 24 w 86"/>
                  <a:gd name="T23" fmla="*/ 17 h 102"/>
                  <a:gd name="T24" fmla="*/ 36 w 86"/>
                  <a:gd name="T25" fmla="*/ 31 h 102"/>
                  <a:gd name="T26" fmla="*/ 40 w 86"/>
                  <a:gd name="T27" fmla="*/ 37 h 102"/>
                  <a:gd name="T28" fmla="*/ 47 w 86"/>
                  <a:gd name="T29" fmla="*/ 47 h 102"/>
                  <a:gd name="T30" fmla="*/ 47 w 86"/>
                  <a:gd name="T31" fmla="*/ 48 h 102"/>
                  <a:gd name="T32" fmla="*/ 49 w 86"/>
                  <a:gd name="T33" fmla="*/ 53 h 102"/>
                  <a:gd name="T34" fmla="*/ 50 w 86"/>
                  <a:gd name="T35" fmla="*/ 58 h 102"/>
                  <a:gd name="T36" fmla="*/ 50 w 86"/>
                  <a:gd name="T37" fmla="*/ 60 h 102"/>
                  <a:gd name="T38" fmla="*/ 52 w 86"/>
                  <a:gd name="T39" fmla="*/ 58 h 102"/>
                  <a:gd name="T40" fmla="*/ 53 w 86"/>
                  <a:gd name="T41" fmla="*/ 55 h 102"/>
                  <a:gd name="T42" fmla="*/ 54 w 86"/>
                  <a:gd name="T43" fmla="*/ 57 h 102"/>
                  <a:gd name="T44" fmla="*/ 60 w 86"/>
                  <a:gd name="T45" fmla="*/ 68 h 102"/>
                  <a:gd name="T46" fmla="*/ 67 w 86"/>
                  <a:gd name="T47" fmla="*/ 78 h 102"/>
                  <a:gd name="T48" fmla="*/ 69 w 86"/>
                  <a:gd name="T49" fmla="*/ 77 h 102"/>
                  <a:gd name="T50" fmla="*/ 66 w 86"/>
                  <a:gd name="T51" fmla="*/ 73 h 102"/>
                  <a:gd name="T52" fmla="*/ 64 w 86"/>
                  <a:gd name="T53" fmla="*/ 68 h 102"/>
                  <a:gd name="T54" fmla="*/ 66 w 86"/>
                  <a:gd name="T55" fmla="*/ 68 h 102"/>
                  <a:gd name="T56" fmla="*/ 72 w 86"/>
                  <a:gd name="T57" fmla="*/ 77 h 102"/>
                  <a:gd name="T58" fmla="*/ 80 w 86"/>
                  <a:gd name="T59" fmla="*/ 84 h 102"/>
                  <a:gd name="T60" fmla="*/ 73 w 86"/>
                  <a:gd name="T61" fmla="*/ 87 h 102"/>
                  <a:gd name="T62" fmla="*/ 74 w 86"/>
                  <a:gd name="T63" fmla="*/ 90 h 102"/>
                  <a:gd name="T64" fmla="*/ 79 w 86"/>
                  <a:gd name="T65" fmla="*/ 90 h 102"/>
                  <a:gd name="T66" fmla="*/ 82 w 86"/>
                  <a:gd name="T67" fmla="*/ 87 h 102"/>
                  <a:gd name="T68" fmla="*/ 86 w 86"/>
                  <a:gd name="T69" fmla="*/ 95 h 102"/>
                  <a:gd name="T70" fmla="*/ 86 w 86"/>
                  <a:gd name="T71" fmla="*/ 102 h 102"/>
                  <a:gd name="T72" fmla="*/ 80 w 86"/>
                  <a:gd name="T73" fmla="*/ 101 h 102"/>
                  <a:gd name="T74" fmla="*/ 74 w 86"/>
                  <a:gd name="T75" fmla="*/ 97 h 102"/>
                  <a:gd name="T76" fmla="*/ 64 w 86"/>
                  <a:gd name="T77" fmla="*/ 85 h 102"/>
                  <a:gd name="T78" fmla="*/ 56 w 86"/>
                  <a:gd name="T79" fmla="*/ 73 h 102"/>
                  <a:gd name="T80" fmla="*/ 50 w 86"/>
                  <a:gd name="T81" fmla="*/ 68 h 102"/>
                  <a:gd name="T82" fmla="*/ 46 w 86"/>
                  <a:gd name="T83" fmla="*/ 65 h 102"/>
                  <a:gd name="T84" fmla="*/ 30 w 86"/>
                  <a:gd name="T85" fmla="*/ 38 h 102"/>
                  <a:gd name="T86" fmla="*/ 14 w 86"/>
                  <a:gd name="T87" fmla="*/ 11 h 102"/>
                  <a:gd name="T88" fmla="*/ 13 w 86"/>
                  <a:gd name="T89" fmla="*/ 13 h 102"/>
                  <a:gd name="T90" fmla="*/ 16 w 86"/>
                  <a:gd name="T91" fmla="*/ 17 h 102"/>
                  <a:gd name="T92" fmla="*/ 16 w 86"/>
                  <a:gd name="T93" fmla="*/ 18 h 102"/>
                  <a:gd name="T94" fmla="*/ 13 w 86"/>
                  <a:gd name="T95" fmla="*/ 18 h 102"/>
                  <a:gd name="T96" fmla="*/ 10 w 86"/>
                  <a:gd name="T97" fmla="*/ 11 h 102"/>
                  <a:gd name="T98" fmla="*/ 12 w 86"/>
                  <a:gd name="T99" fmla="*/ 8 h 102"/>
                  <a:gd name="T100" fmla="*/ 7 w 86"/>
                  <a:gd name="T101" fmla="*/ 7 h 102"/>
                  <a:gd name="T102" fmla="*/ 3 w 86"/>
                  <a:gd name="T103" fmla="*/ 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102">
                    <a:moveTo>
                      <a:pt x="0" y="11"/>
                    </a:moveTo>
                    <a:lnTo>
                      <a:pt x="0" y="11"/>
                    </a:lnTo>
                    <a:lnTo>
                      <a:pt x="2" y="5"/>
                    </a:lnTo>
                    <a:lnTo>
                      <a:pt x="3" y="1"/>
                    </a:lnTo>
                    <a:lnTo>
                      <a:pt x="6" y="0"/>
                    </a:lnTo>
                    <a:lnTo>
                      <a:pt x="9" y="0"/>
                    </a:lnTo>
                    <a:lnTo>
                      <a:pt x="9" y="0"/>
                    </a:lnTo>
                    <a:lnTo>
                      <a:pt x="12" y="1"/>
                    </a:lnTo>
                    <a:lnTo>
                      <a:pt x="14" y="5"/>
                    </a:lnTo>
                    <a:lnTo>
                      <a:pt x="22" y="17"/>
                    </a:lnTo>
                    <a:lnTo>
                      <a:pt x="22" y="17"/>
                    </a:lnTo>
                    <a:lnTo>
                      <a:pt x="22" y="14"/>
                    </a:lnTo>
                    <a:lnTo>
                      <a:pt x="22" y="13"/>
                    </a:lnTo>
                    <a:lnTo>
                      <a:pt x="20" y="7"/>
                    </a:lnTo>
                    <a:lnTo>
                      <a:pt x="20" y="7"/>
                    </a:lnTo>
                    <a:lnTo>
                      <a:pt x="22" y="7"/>
                    </a:lnTo>
                    <a:lnTo>
                      <a:pt x="22" y="7"/>
                    </a:lnTo>
                    <a:lnTo>
                      <a:pt x="24" y="8"/>
                    </a:lnTo>
                    <a:lnTo>
                      <a:pt x="26" y="11"/>
                    </a:lnTo>
                    <a:lnTo>
                      <a:pt x="29" y="13"/>
                    </a:lnTo>
                    <a:lnTo>
                      <a:pt x="29" y="13"/>
                    </a:lnTo>
                    <a:lnTo>
                      <a:pt x="29" y="14"/>
                    </a:lnTo>
                    <a:lnTo>
                      <a:pt x="27" y="15"/>
                    </a:lnTo>
                    <a:lnTo>
                      <a:pt x="24" y="17"/>
                    </a:lnTo>
                    <a:lnTo>
                      <a:pt x="24" y="17"/>
                    </a:lnTo>
                    <a:lnTo>
                      <a:pt x="36" y="31"/>
                    </a:lnTo>
                    <a:lnTo>
                      <a:pt x="36" y="31"/>
                    </a:lnTo>
                    <a:lnTo>
                      <a:pt x="40" y="37"/>
                    </a:lnTo>
                    <a:lnTo>
                      <a:pt x="40" y="37"/>
                    </a:lnTo>
                    <a:lnTo>
                      <a:pt x="47" y="47"/>
                    </a:lnTo>
                    <a:lnTo>
                      <a:pt x="47" y="47"/>
                    </a:lnTo>
                    <a:lnTo>
                      <a:pt x="47" y="48"/>
                    </a:lnTo>
                    <a:lnTo>
                      <a:pt x="47" y="50"/>
                    </a:lnTo>
                    <a:lnTo>
                      <a:pt x="49" y="53"/>
                    </a:lnTo>
                    <a:lnTo>
                      <a:pt x="50" y="55"/>
                    </a:lnTo>
                    <a:lnTo>
                      <a:pt x="50" y="58"/>
                    </a:lnTo>
                    <a:lnTo>
                      <a:pt x="50" y="60"/>
                    </a:lnTo>
                    <a:lnTo>
                      <a:pt x="50" y="60"/>
                    </a:lnTo>
                    <a:lnTo>
                      <a:pt x="52" y="60"/>
                    </a:lnTo>
                    <a:lnTo>
                      <a:pt x="52" y="58"/>
                    </a:lnTo>
                    <a:lnTo>
                      <a:pt x="53" y="55"/>
                    </a:lnTo>
                    <a:lnTo>
                      <a:pt x="53" y="55"/>
                    </a:lnTo>
                    <a:lnTo>
                      <a:pt x="54" y="57"/>
                    </a:lnTo>
                    <a:lnTo>
                      <a:pt x="54" y="57"/>
                    </a:lnTo>
                    <a:lnTo>
                      <a:pt x="59" y="63"/>
                    </a:lnTo>
                    <a:lnTo>
                      <a:pt x="60" y="68"/>
                    </a:lnTo>
                    <a:lnTo>
                      <a:pt x="62" y="73"/>
                    </a:lnTo>
                    <a:lnTo>
                      <a:pt x="67" y="78"/>
                    </a:lnTo>
                    <a:lnTo>
                      <a:pt x="67" y="78"/>
                    </a:lnTo>
                    <a:lnTo>
                      <a:pt x="69" y="77"/>
                    </a:lnTo>
                    <a:lnTo>
                      <a:pt x="67" y="75"/>
                    </a:lnTo>
                    <a:lnTo>
                      <a:pt x="66" y="73"/>
                    </a:lnTo>
                    <a:lnTo>
                      <a:pt x="63" y="70"/>
                    </a:lnTo>
                    <a:lnTo>
                      <a:pt x="64" y="68"/>
                    </a:lnTo>
                    <a:lnTo>
                      <a:pt x="66" y="68"/>
                    </a:lnTo>
                    <a:lnTo>
                      <a:pt x="66" y="68"/>
                    </a:lnTo>
                    <a:lnTo>
                      <a:pt x="69" y="74"/>
                    </a:lnTo>
                    <a:lnTo>
                      <a:pt x="72" y="77"/>
                    </a:lnTo>
                    <a:lnTo>
                      <a:pt x="80" y="84"/>
                    </a:lnTo>
                    <a:lnTo>
                      <a:pt x="80" y="84"/>
                    </a:lnTo>
                    <a:lnTo>
                      <a:pt x="76" y="87"/>
                    </a:lnTo>
                    <a:lnTo>
                      <a:pt x="73" y="87"/>
                    </a:lnTo>
                    <a:lnTo>
                      <a:pt x="73" y="87"/>
                    </a:lnTo>
                    <a:lnTo>
                      <a:pt x="74" y="90"/>
                    </a:lnTo>
                    <a:lnTo>
                      <a:pt x="77" y="90"/>
                    </a:lnTo>
                    <a:lnTo>
                      <a:pt x="79" y="90"/>
                    </a:lnTo>
                    <a:lnTo>
                      <a:pt x="82" y="87"/>
                    </a:lnTo>
                    <a:lnTo>
                      <a:pt x="82" y="87"/>
                    </a:lnTo>
                    <a:lnTo>
                      <a:pt x="84" y="91"/>
                    </a:lnTo>
                    <a:lnTo>
                      <a:pt x="86" y="95"/>
                    </a:lnTo>
                    <a:lnTo>
                      <a:pt x="86" y="95"/>
                    </a:lnTo>
                    <a:lnTo>
                      <a:pt x="86" y="102"/>
                    </a:lnTo>
                    <a:lnTo>
                      <a:pt x="86" y="102"/>
                    </a:lnTo>
                    <a:lnTo>
                      <a:pt x="80" y="101"/>
                    </a:lnTo>
                    <a:lnTo>
                      <a:pt x="74" y="97"/>
                    </a:lnTo>
                    <a:lnTo>
                      <a:pt x="74" y="97"/>
                    </a:lnTo>
                    <a:lnTo>
                      <a:pt x="70" y="93"/>
                    </a:lnTo>
                    <a:lnTo>
                      <a:pt x="64" y="85"/>
                    </a:lnTo>
                    <a:lnTo>
                      <a:pt x="64" y="85"/>
                    </a:lnTo>
                    <a:lnTo>
                      <a:pt x="56" y="73"/>
                    </a:lnTo>
                    <a:lnTo>
                      <a:pt x="56" y="73"/>
                    </a:lnTo>
                    <a:lnTo>
                      <a:pt x="50" y="68"/>
                    </a:lnTo>
                    <a:lnTo>
                      <a:pt x="46" y="65"/>
                    </a:lnTo>
                    <a:lnTo>
                      <a:pt x="46" y="65"/>
                    </a:lnTo>
                    <a:lnTo>
                      <a:pt x="39" y="51"/>
                    </a:lnTo>
                    <a:lnTo>
                      <a:pt x="30" y="38"/>
                    </a:lnTo>
                    <a:lnTo>
                      <a:pt x="30" y="38"/>
                    </a:lnTo>
                    <a:lnTo>
                      <a:pt x="14" y="11"/>
                    </a:lnTo>
                    <a:lnTo>
                      <a:pt x="14" y="11"/>
                    </a:lnTo>
                    <a:lnTo>
                      <a:pt x="13" y="13"/>
                    </a:lnTo>
                    <a:lnTo>
                      <a:pt x="14" y="14"/>
                    </a:lnTo>
                    <a:lnTo>
                      <a:pt x="16" y="17"/>
                    </a:lnTo>
                    <a:lnTo>
                      <a:pt x="16" y="18"/>
                    </a:lnTo>
                    <a:lnTo>
                      <a:pt x="16" y="18"/>
                    </a:lnTo>
                    <a:lnTo>
                      <a:pt x="14" y="18"/>
                    </a:lnTo>
                    <a:lnTo>
                      <a:pt x="13" y="18"/>
                    </a:lnTo>
                    <a:lnTo>
                      <a:pt x="10" y="15"/>
                    </a:lnTo>
                    <a:lnTo>
                      <a:pt x="10" y="11"/>
                    </a:lnTo>
                    <a:lnTo>
                      <a:pt x="10" y="10"/>
                    </a:lnTo>
                    <a:lnTo>
                      <a:pt x="12" y="8"/>
                    </a:lnTo>
                    <a:lnTo>
                      <a:pt x="12" y="8"/>
                    </a:lnTo>
                    <a:lnTo>
                      <a:pt x="7" y="7"/>
                    </a:lnTo>
                    <a:lnTo>
                      <a:pt x="6" y="7"/>
                    </a:lnTo>
                    <a:lnTo>
                      <a:pt x="3" y="8"/>
                    </a:lnTo>
                    <a:lnTo>
                      <a:pt x="0" y="1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îsḻïďê">
                <a:extLst>
                  <a:ext uri="{FF2B5EF4-FFF2-40B4-BE49-F238E27FC236}">
                    <a16:creationId xmlns="" xmlns:a16="http://schemas.microsoft.com/office/drawing/2014/main" id="{5C4AA224-8E07-4F67-8169-41814D4DCE9D}"/>
                  </a:ext>
                </a:extLst>
              </p:cNvPr>
              <p:cNvSpPr/>
              <p:nvPr/>
            </p:nvSpPr>
            <p:spPr bwMode="auto">
              <a:xfrm>
                <a:off x="3534145" y="3462800"/>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iṡlïḑé">
                <a:extLst>
                  <a:ext uri="{FF2B5EF4-FFF2-40B4-BE49-F238E27FC236}">
                    <a16:creationId xmlns="" xmlns:a16="http://schemas.microsoft.com/office/drawing/2014/main" id="{7EBDAC2F-D522-4AA8-B968-B1402D173315}"/>
                  </a:ext>
                </a:extLst>
              </p:cNvPr>
              <p:cNvSpPr/>
              <p:nvPr/>
            </p:nvSpPr>
            <p:spPr bwMode="auto">
              <a:xfrm>
                <a:off x="3534145" y="346280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íšľíḋè">
                <a:extLst>
                  <a:ext uri="{FF2B5EF4-FFF2-40B4-BE49-F238E27FC236}">
                    <a16:creationId xmlns="" xmlns:a16="http://schemas.microsoft.com/office/drawing/2014/main" id="{A4C21650-BFBF-464C-8A09-AFF8F1A48559}"/>
                  </a:ext>
                </a:extLst>
              </p:cNvPr>
              <p:cNvSpPr/>
              <p:nvPr/>
            </p:nvSpPr>
            <p:spPr bwMode="auto">
              <a:xfrm>
                <a:off x="3466570" y="3499660"/>
                <a:ext cx="18433" cy="12287"/>
              </a:xfrm>
              <a:custGeom>
                <a:avLst/>
                <a:gdLst>
                  <a:gd name="T0" fmla="*/ 1 w 5"/>
                  <a:gd name="T1" fmla="*/ 3 h 4"/>
                  <a:gd name="T2" fmla="*/ 1 w 5"/>
                  <a:gd name="T3" fmla="*/ 3 h 4"/>
                  <a:gd name="T4" fmla="*/ 0 w 5"/>
                  <a:gd name="T5" fmla="*/ 4 h 4"/>
                  <a:gd name="T6" fmla="*/ 5 w 5"/>
                  <a:gd name="T7" fmla="*/ 0 h 4"/>
                  <a:gd name="T8" fmla="*/ 5 w 5"/>
                  <a:gd name="T9" fmla="*/ 0 h 4"/>
                  <a:gd name="T10" fmla="*/ 1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1" y="3"/>
                    </a:moveTo>
                    <a:lnTo>
                      <a:pt x="1" y="3"/>
                    </a:lnTo>
                    <a:lnTo>
                      <a:pt x="0" y="4"/>
                    </a:lnTo>
                    <a:lnTo>
                      <a:pt x="5" y="0"/>
                    </a:lnTo>
                    <a:lnTo>
                      <a:pt x="5" y="0"/>
                    </a:lnTo>
                    <a:lnTo>
                      <a:pt x="1"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íŝḷîďê">
                <a:extLst>
                  <a:ext uri="{FF2B5EF4-FFF2-40B4-BE49-F238E27FC236}">
                    <a16:creationId xmlns="" xmlns:a16="http://schemas.microsoft.com/office/drawing/2014/main" id="{F5714149-05B4-4FA8-AA57-1D699E478B26}"/>
                  </a:ext>
                </a:extLst>
              </p:cNvPr>
              <p:cNvSpPr/>
              <p:nvPr/>
            </p:nvSpPr>
            <p:spPr bwMode="auto">
              <a:xfrm>
                <a:off x="3534145" y="34628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íšḷîdé">
                <a:extLst>
                  <a:ext uri="{FF2B5EF4-FFF2-40B4-BE49-F238E27FC236}">
                    <a16:creationId xmlns="" xmlns:a16="http://schemas.microsoft.com/office/drawing/2014/main" id="{96F4730D-6B77-426C-BE53-61A24279D281}"/>
                  </a:ext>
                </a:extLst>
              </p:cNvPr>
              <p:cNvSpPr/>
              <p:nvPr/>
            </p:nvSpPr>
            <p:spPr bwMode="auto">
              <a:xfrm>
                <a:off x="1795531" y="4728368"/>
                <a:ext cx="30720" cy="30716"/>
              </a:xfrm>
              <a:custGeom>
                <a:avLst/>
                <a:gdLst>
                  <a:gd name="T0" fmla="*/ 10 w 10"/>
                  <a:gd name="T1" fmla="*/ 11 h 11"/>
                  <a:gd name="T2" fmla="*/ 10 w 10"/>
                  <a:gd name="T3" fmla="*/ 11 h 11"/>
                  <a:gd name="T4" fmla="*/ 7 w 10"/>
                  <a:gd name="T5" fmla="*/ 10 h 11"/>
                  <a:gd name="T6" fmla="*/ 6 w 10"/>
                  <a:gd name="T7" fmla="*/ 7 h 11"/>
                  <a:gd name="T8" fmla="*/ 0 w 10"/>
                  <a:gd name="T9" fmla="*/ 1 h 11"/>
                  <a:gd name="T10" fmla="*/ 0 w 10"/>
                  <a:gd name="T11" fmla="*/ 1 h 11"/>
                  <a:gd name="T12" fmla="*/ 4 w 10"/>
                  <a:gd name="T13" fmla="*/ 0 h 11"/>
                  <a:gd name="T14" fmla="*/ 7 w 10"/>
                  <a:gd name="T15" fmla="*/ 2 h 11"/>
                  <a:gd name="T16" fmla="*/ 9 w 10"/>
                  <a:gd name="T17" fmla="*/ 5 h 11"/>
                  <a:gd name="T18" fmla="*/ 10 w 10"/>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10" y="11"/>
                    </a:moveTo>
                    <a:lnTo>
                      <a:pt x="10" y="11"/>
                    </a:lnTo>
                    <a:lnTo>
                      <a:pt x="7" y="10"/>
                    </a:lnTo>
                    <a:lnTo>
                      <a:pt x="6" y="7"/>
                    </a:lnTo>
                    <a:lnTo>
                      <a:pt x="0" y="1"/>
                    </a:lnTo>
                    <a:lnTo>
                      <a:pt x="0" y="1"/>
                    </a:lnTo>
                    <a:lnTo>
                      <a:pt x="4" y="0"/>
                    </a:lnTo>
                    <a:lnTo>
                      <a:pt x="7" y="2"/>
                    </a:lnTo>
                    <a:lnTo>
                      <a:pt x="9" y="5"/>
                    </a:lnTo>
                    <a:lnTo>
                      <a:pt x="10" y="1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islîḋè">
                <a:extLst>
                  <a:ext uri="{FF2B5EF4-FFF2-40B4-BE49-F238E27FC236}">
                    <a16:creationId xmlns="" xmlns:a16="http://schemas.microsoft.com/office/drawing/2014/main" id="{5D4E3F1A-6E06-44DD-BA79-B1DF3BA92C1A}"/>
                  </a:ext>
                </a:extLst>
              </p:cNvPr>
              <p:cNvSpPr/>
              <p:nvPr/>
            </p:nvSpPr>
            <p:spPr bwMode="auto">
              <a:xfrm>
                <a:off x="3534145" y="3462800"/>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îṩḷîḑê">
                <a:extLst>
                  <a:ext uri="{FF2B5EF4-FFF2-40B4-BE49-F238E27FC236}">
                    <a16:creationId xmlns="" xmlns:a16="http://schemas.microsoft.com/office/drawing/2014/main" id="{C6574356-5AD5-48DC-BA14-8D8DE21B045A}"/>
                  </a:ext>
                </a:extLst>
              </p:cNvPr>
              <p:cNvSpPr/>
              <p:nvPr/>
            </p:nvSpPr>
            <p:spPr bwMode="auto">
              <a:xfrm>
                <a:off x="3521858" y="3462800"/>
                <a:ext cx="12287" cy="6142"/>
              </a:xfrm>
              <a:custGeom>
                <a:avLst/>
                <a:gdLst>
                  <a:gd name="T0" fmla="*/ 4 w 4"/>
                  <a:gd name="T1" fmla="*/ 0 h 3"/>
                  <a:gd name="T2" fmla="*/ 0 w 4"/>
                  <a:gd name="T3" fmla="*/ 3 h 3"/>
                  <a:gd name="T4" fmla="*/ 0 w 4"/>
                  <a:gd name="T5" fmla="*/ 3 h 3"/>
                  <a:gd name="T6" fmla="*/ 3 w 4"/>
                  <a:gd name="T7" fmla="*/ 1 h 3"/>
                  <a:gd name="T8" fmla="*/ 3 w 4"/>
                  <a:gd name="T9" fmla="*/ 1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lnTo>
                      <a:pt x="0" y="3"/>
                    </a:lnTo>
                    <a:lnTo>
                      <a:pt x="0" y="3"/>
                    </a:lnTo>
                    <a:lnTo>
                      <a:pt x="3" y="1"/>
                    </a:lnTo>
                    <a:lnTo>
                      <a:pt x="3" y="1"/>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îšḷiḓé">
                <a:extLst>
                  <a:ext uri="{FF2B5EF4-FFF2-40B4-BE49-F238E27FC236}">
                    <a16:creationId xmlns="" xmlns:a16="http://schemas.microsoft.com/office/drawing/2014/main" id="{AC968D44-7B91-4B77-BC2D-CC5DDF03A601}"/>
                  </a:ext>
                </a:extLst>
              </p:cNvPr>
              <p:cNvSpPr/>
              <p:nvPr/>
            </p:nvSpPr>
            <p:spPr bwMode="auto">
              <a:xfrm>
                <a:off x="3521858" y="3456659"/>
                <a:ext cx="18433" cy="12287"/>
              </a:xfrm>
              <a:custGeom>
                <a:avLst/>
                <a:gdLst>
                  <a:gd name="T0" fmla="*/ 2 w 6"/>
                  <a:gd name="T1" fmla="*/ 2 h 4"/>
                  <a:gd name="T2" fmla="*/ 2 w 6"/>
                  <a:gd name="T3" fmla="*/ 2 h 4"/>
                  <a:gd name="T4" fmla="*/ 0 w 6"/>
                  <a:gd name="T5" fmla="*/ 4 h 4"/>
                  <a:gd name="T6" fmla="*/ 2 w 6"/>
                  <a:gd name="T7" fmla="*/ 2 h 4"/>
                  <a:gd name="T8" fmla="*/ 2 w 6"/>
                  <a:gd name="T9" fmla="*/ 2 h 4"/>
                  <a:gd name="T10" fmla="*/ 2 w 6"/>
                  <a:gd name="T11" fmla="*/ 2 h 4"/>
                  <a:gd name="T12" fmla="*/ 2 w 6"/>
                  <a:gd name="T13" fmla="*/ 2 h 4"/>
                  <a:gd name="T14" fmla="*/ 2 w 6"/>
                  <a:gd name="T15" fmla="*/ 2 h 4"/>
                  <a:gd name="T16" fmla="*/ 2 w 6"/>
                  <a:gd name="T17" fmla="*/ 2 h 4"/>
                  <a:gd name="T18" fmla="*/ 2 w 6"/>
                  <a:gd name="T19" fmla="*/ 2 h 4"/>
                  <a:gd name="T20" fmla="*/ 2 w 6"/>
                  <a:gd name="T21" fmla="*/ 2 h 4"/>
                  <a:gd name="T22" fmla="*/ 4 w 6"/>
                  <a:gd name="T23" fmla="*/ 1 h 4"/>
                  <a:gd name="T24" fmla="*/ 4 w 6"/>
                  <a:gd name="T25" fmla="*/ 1 h 4"/>
                  <a:gd name="T26" fmla="*/ 6 w 6"/>
                  <a:gd name="T27" fmla="*/ 0 h 4"/>
                  <a:gd name="T28" fmla="*/ 6 w 6"/>
                  <a:gd name="T29" fmla="*/ 0 h 4"/>
                  <a:gd name="T30" fmla="*/ 6 w 6"/>
                  <a:gd name="T31" fmla="*/ 0 h 4"/>
                  <a:gd name="T32" fmla="*/ 4 w 6"/>
                  <a:gd name="T33" fmla="*/ 1 h 4"/>
                  <a:gd name="T34" fmla="*/ 4 w 6"/>
                  <a:gd name="T35" fmla="*/ 1 h 4"/>
                  <a:gd name="T36" fmla="*/ 4 w 6"/>
                  <a:gd name="T37" fmla="*/ 1 h 4"/>
                  <a:gd name="T38" fmla="*/ 4 w 6"/>
                  <a:gd name="T39" fmla="*/ 1 h 4"/>
                  <a:gd name="T40" fmla="*/ 6 w 6"/>
                  <a:gd name="T41" fmla="*/ 0 h 4"/>
                  <a:gd name="T42" fmla="*/ 6 w 6"/>
                  <a:gd name="T43" fmla="*/ 0 h 4"/>
                  <a:gd name="T44" fmla="*/ 4 w 6"/>
                  <a:gd name="T45" fmla="*/ 1 h 4"/>
                  <a:gd name="T46" fmla="*/ 4 w 6"/>
                  <a:gd name="T47" fmla="*/ 1 h 4"/>
                  <a:gd name="T48" fmla="*/ 3 w 6"/>
                  <a:gd name="T49" fmla="*/ 2 h 4"/>
                  <a:gd name="T50" fmla="*/ 3 w 6"/>
                  <a:gd name="T51" fmla="*/ 2 h 4"/>
                  <a:gd name="T52" fmla="*/ 4 w 6"/>
                  <a:gd name="T53" fmla="*/ 1 h 4"/>
                  <a:gd name="T54" fmla="*/ 4 w 6"/>
                  <a:gd name="T55" fmla="*/ 1 h 4"/>
                  <a:gd name="T56" fmla="*/ 2 w 6"/>
                  <a:gd name="T5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 h="4">
                    <a:moveTo>
                      <a:pt x="2" y="2"/>
                    </a:moveTo>
                    <a:lnTo>
                      <a:pt x="2" y="2"/>
                    </a:lnTo>
                    <a:lnTo>
                      <a:pt x="0" y="4"/>
                    </a:lnTo>
                    <a:lnTo>
                      <a:pt x="2" y="2"/>
                    </a:lnTo>
                    <a:lnTo>
                      <a:pt x="2" y="2"/>
                    </a:lnTo>
                    <a:lnTo>
                      <a:pt x="2" y="2"/>
                    </a:lnTo>
                    <a:lnTo>
                      <a:pt x="2" y="2"/>
                    </a:lnTo>
                    <a:lnTo>
                      <a:pt x="2" y="2"/>
                    </a:lnTo>
                    <a:lnTo>
                      <a:pt x="2" y="2"/>
                    </a:lnTo>
                    <a:lnTo>
                      <a:pt x="2" y="2"/>
                    </a:lnTo>
                    <a:lnTo>
                      <a:pt x="2" y="2"/>
                    </a:lnTo>
                    <a:lnTo>
                      <a:pt x="4" y="1"/>
                    </a:lnTo>
                    <a:lnTo>
                      <a:pt x="4" y="1"/>
                    </a:lnTo>
                    <a:lnTo>
                      <a:pt x="6" y="0"/>
                    </a:lnTo>
                    <a:lnTo>
                      <a:pt x="6" y="0"/>
                    </a:lnTo>
                    <a:lnTo>
                      <a:pt x="6" y="0"/>
                    </a:lnTo>
                    <a:lnTo>
                      <a:pt x="4" y="1"/>
                    </a:lnTo>
                    <a:lnTo>
                      <a:pt x="4" y="1"/>
                    </a:lnTo>
                    <a:lnTo>
                      <a:pt x="4" y="1"/>
                    </a:lnTo>
                    <a:lnTo>
                      <a:pt x="4" y="1"/>
                    </a:lnTo>
                    <a:lnTo>
                      <a:pt x="6" y="0"/>
                    </a:lnTo>
                    <a:lnTo>
                      <a:pt x="6" y="0"/>
                    </a:lnTo>
                    <a:lnTo>
                      <a:pt x="4" y="1"/>
                    </a:lnTo>
                    <a:lnTo>
                      <a:pt x="4" y="1"/>
                    </a:lnTo>
                    <a:lnTo>
                      <a:pt x="3" y="2"/>
                    </a:lnTo>
                    <a:lnTo>
                      <a:pt x="3" y="2"/>
                    </a:lnTo>
                    <a:lnTo>
                      <a:pt x="4" y="1"/>
                    </a:lnTo>
                    <a:lnTo>
                      <a:pt x="4" y="1"/>
                    </a:lnTo>
                    <a:lnTo>
                      <a:pt x="2"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ïṧľiḋè">
                <a:extLst>
                  <a:ext uri="{FF2B5EF4-FFF2-40B4-BE49-F238E27FC236}">
                    <a16:creationId xmlns="" xmlns:a16="http://schemas.microsoft.com/office/drawing/2014/main" id="{D132C0C9-CD32-45CF-AE1C-9912B83CFC64}"/>
                  </a:ext>
                </a:extLst>
              </p:cNvPr>
              <p:cNvSpPr/>
              <p:nvPr/>
            </p:nvSpPr>
            <p:spPr bwMode="auto">
              <a:xfrm>
                <a:off x="1770956" y="4623929"/>
                <a:ext cx="24574" cy="24574"/>
              </a:xfrm>
              <a:custGeom>
                <a:avLst/>
                <a:gdLst>
                  <a:gd name="T0" fmla="*/ 7 w 7"/>
                  <a:gd name="T1" fmla="*/ 7 h 9"/>
                  <a:gd name="T2" fmla="*/ 7 w 7"/>
                  <a:gd name="T3" fmla="*/ 7 h 9"/>
                  <a:gd name="T4" fmla="*/ 4 w 7"/>
                  <a:gd name="T5" fmla="*/ 9 h 9"/>
                  <a:gd name="T6" fmla="*/ 3 w 7"/>
                  <a:gd name="T7" fmla="*/ 7 h 9"/>
                  <a:gd name="T8" fmla="*/ 3 w 7"/>
                  <a:gd name="T9" fmla="*/ 3 h 9"/>
                  <a:gd name="T10" fmla="*/ 0 w 7"/>
                  <a:gd name="T11" fmla="*/ 0 h 9"/>
                  <a:gd name="T12" fmla="*/ 0 w 7"/>
                  <a:gd name="T13" fmla="*/ 0 h 9"/>
                  <a:gd name="T14" fmla="*/ 3 w 7"/>
                  <a:gd name="T15" fmla="*/ 0 h 9"/>
                  <a:gd name="T16" fmla="*/ 4 w 7"/>
                  <a:gd name="T17" fmla="*/ 3 h 9"/>
                  <a:gd name="T18" fmla="*/ 7 w 7"/>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7" y="7"/>
                    </a:moveTo>
                    <a:lnTo>
                      <a:pt x="7" y="7"/>
                    </a:lnTo>
                    <a:lnTo>
                      <a:pt x="4" y="9"/>
                    </a:lnTo>
                    <a:lnTo>
                      <a:pt x="3" y="7"/>
                    </a:lnTo>
                    <a:lnTo>
                      <a:pt x="3" y="3"/>
                    </a:lnTo>
                    <a:lnTo>
                      <a:pt x="0" y="0"/>
                    </a:lnTo>
                    <a:lnTo>
                      <a:pt x="0" y="0"/>
                    </a:lnTo>
                    <a:lnTo>
                      <a:pt x="3" y="0"/>
                    </a:lnTo>
                    <a:lnTo>
                      <a:pt x="4" y="3"/>
                    </a:lnTo>
                    <a:lnTo>
                      <a:pt x="7"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iṧlïḓê">
                <a:extLst>
                  <a:ext uri="{FF2B5EF4-FFF2-40B4-BE49-F238E27FC236}">
                    <a16:creationId xmlns="" xmlns:a16="http://schemas.microsoft.com/office/drawing/2014/main" id="{3EBDB909-2DD5-47EE-8E52-4A9F0B6DAD7F}"/>
                  </a:ext>
                </a:extLst>
              </p:cNvPr>
              <p:cNvSpPr/>
              <p:nvPr/>
            </p:nvSpPr>
            <p:spPr bwMode="auto">
              <a:xfrm>
                <a:off x="1752523" y="4316752"/>
                <a:ext cx="135158" cy="208880"/>
              </a:xfrm>
              <a:custGeom>
                <a:avLst/>
                <a:gdLst>
                  <a:gd name="T0" fmla="*/ 41 w 44"/>
                  <a:gd name="T1" fmla="*/ 67 h 67"/>
                  <a:gd name="T2" fmla="*/ 41 w 44"/>
                  <a:gd name="T3" fmla="*/ 67 h 67"/>
                  <a:gd name="T4" fmla="*/ 35 w 44"/>
                  <a:gd name="T5" fmla="*/ 63 h 67"/>
                  <a:gd name="T6" fmla="*/ 31 w 44"/>
                  <a:gd name="T7" fmla="*/ 57 h 67"/>
                  <a:gd name="T8" fmla="*/ 31 w 44"/>
                  <a:gd name="T9" fmla="*/ 57 h 67"/>
                  <a:gd name="T10" fmla="*/ 26 w 44"/>
                  <a:gd name="T11" fmla="*/ 50 h 67"/>
                  <a:gd name="T12" fmla="*/ 26 w 44"/>
                  <a:gd name="T13" fmla="*/ 50 h 67"/>
                  <a:gd name="T14" fmla="*/ 21 w 44"/>
                  <a:gd name="T15" fmla="*/ 43 h 67"/>
                  <a:gd name="T16" fmla="*/ 21 w 44"/>
                  <a:gd name="T17" fmla="*/ 43 h 67"/>
                  <a:gd name="T18" fmla="*/ 14 w 44"/>
                  <a:gd name="T19" fmla="*/ 27 h 67"/>
                  <a:gd name="T20" fmla="*/ 14 w 44"/>
                  <a:gd name="T21" fmla="*/ 27 h 67"/>
                  <a:gd name="T22" fmla="*/ 11 w 44"/>
                  <a:gd name="T23" fmla="*/ 20 h 67"/>
                  <a:gd name="T24" fmla="*/ 11 w 44"/>
                  <a:gd name="T25" fmla="*/ 20 h 67"/>
                  <a:gd name="T26" fmla="*/ 8 w 44"/>
                  <a:gd name="T27" fmla="*/ 13 h 67"/>
                  <a:gd name="T28" fmla="*/ 8 w 44"/>
                  <a:gd name="T29" fmla="*/ 13 h 67"/>
                  <a:gd name="T30" fmla="*/ 6 w 44"/>
                  <a:gd name="T31" fmla="*/ 13 h 67"/>
                  <a:gd name="T32" fmla="*/ 4 w 44"/>
                  <a:gd name="T33" fmla="*/ 16 h 67"/>
                  <a:gd name="T34" fmla="*/ 4 w 44"/>
                  <a:gd name="T35" fmla="*/ 18 h 67"/>
                  <a:gd name="T36" fmla="*/ 4 w 44"/>
                  <a:gd name="T37" fmla="*/ 21 h 67"/>
                  <a:gd name="T38" fmla="*/ 4 w 44"/>
                  <a:gd name="T39" fmla="*/ 21 h 67"/>
                  <a:gd name="T40" fmla="*/ 1 w 44"/>
                  <a:gd name="T41" fmla="*/ 20 h 67"/>
                  <a:gd name="T42" fmla="*/ 1 w 44"/>
                  <a:gd name="T43" fmla="*/ 17 h 67"/>
                  <a:gd name="T44" fmla="*/ 1 w 44"/>
                  <a:gd name="T45" fmla="*/ 14 h 67"/>
                  <a:gd name="T46" fmla="*/ 0 w 44"/>
                  <a:gd name="T47" fmla="*/ 13 h 67"/>
                  <a:gd name="T48" fmla="*/ 0 w 44"/>
                  <a:gd name="T49" fmla="*/ 13 h 67"/>
                  <a:gd name="T50" fmla="*/ 3 w 44"/>
                  <a:gd name="T51" fmla="*/ 11 h 67"/>
                  <a:gd name="T52" fmla="*/ 6 w 44"/>
                  <a:gd name="T53" fmla="*/ 10 h 67"/>
                  <a:gd name="T54" fmla="*/ 6 w 44"/>
                  <a:gd name="T55" fmla="*/ 10 h 67"/>
                  <a:gd name="T56" fmla="*/ 7 w 44"/>
                  <a:gd name="T57" fmla="*/ 8 h 67"/>
                  <a:gd name="T58" fmla="*/ 6 w 44"/>
                  <a:gd name="T59" fmla="*/ 6 h 67"/>
                  <a:gd name="T60" fmla="*/ 3 w 44"/>
                  <a:gd name="T61" fmla="*/ 0 h 67"/>
                  <a:gd name="T62" fmla="*/ 3 w 44"/>
                  <a:gd name="T63" fmla="*/ 0 h 67"/>
                  <a:gd name="T64" fmla="*/ 10 w 44"/>
                  <a:gd name="T65" fmla="*/ 6 h 67"/>
                  <a:gd name="T66" fmla="*/ 17 w 44"/>
                  <a:gd name="T67" fmla="*/ 11 h 67"/>
                  <a:gd name="T68" fmla="*/ 21 w 44"/>
                  <a:gd name="T69" fmla="*/ 18 h 67"/>
                  <a:gd name="T70" fmla="*/ 26 w 44"/>
                  <a:gd name="T71" fmla="*/ 25 h 67"/>
                  <a:gd name="T72" fmla="*/ 26 w 44"/>
                  <a:gd name="T73" fmla="*/ 25 h 67"/>
                  <a:gd name="T74" fmla="*/ 33 w 44"/>
                  <a:gd name="T75" fmla="*/ 44 h 67"/>
                  <a:gd name="T76" fmla="*/ 33 w 44"/>
                  <a:gd name="T77" fmla="*/ 44 h 67"/>
                  <a:gd name="T78" fmla="*/ 38 w 44"/>
                  <a:gd name="T79" fmla="*/ 53 h 67"/>
                  <a:gd name="T80" fmla="*/ 44 w 44"/>
                  <a:gd name="T81" fmla="*/ 63 h 67"/>
                  <a:gd name="T82" fmla="*/ 44 w 44"/>
                  <a:gd name="T83" fmla="*/ 63 h 67"/>
                  <a:gd name="T84" fmla="*/ 43 w 44"/>
                  <a:gd name="T85" fmla="*/ 65 h 67"/>
                  <a:gd name="T86" fmla="*/ 41 w 44"/>
                  <a:gd name="T87" fmla="*/ 65 h 67"/>
                  <a:gd name="T88" fmla="*/ 41 w 44"/>
                  <a:gd name="T8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67">
                    <a:moveTo>
                      <a:pt x="41" y="67"/>
                    </a:moveTo>
                    <a:lnTo>
                      <a:pt x="41" y="67"/>
                    </a:lnTo>
                    <a:lnTo>
                      <a:pt x="35" y="63"/>
                    </a:lnTo>
                    <a:lnTo>
                      <a:pt x="31" y="57"/>
                    </a:lnTo>
                    <a:lnTo>
                      <a:pt x="31" y="57"/>
                    </a:lnTo>
                    <a:lnTo>
                      <a:pt x="26" y="50"/>
                    </a:lnTo>
                    <a:lnTo>
                      <a:pt x="26" y="50"/>
                    </a:lnTo>
                    <a:lnTo>
                      <a:pt x="21" y="43"/>
                    </a:lnTo>
                    <a:lnTo>
                      <a:pt x="21" y="43"/>
                    </a:lnTo>
                    <a:lnTo>
                      <a:pt x="14" y="27"/>
                    </a:lnTo>
                    <a:lnTo>
                      <a:pt x="14" y="27"/>
                    </a:lnTo>
                    <a:lnTo>
                      <a:pt x="11" y="20"/>
                    </a:lnTo>
                    <a:lnTo>
                      <a:pt x="11" y="20"/>
                    </a:lnTo>
                    <a:lnTo>
                      <a:pt x="8" y="13"/>
                    </a:lnTo>
                    <a:lnTo>
                      <a:pt x="8" y="13"/>
                    </a:lnTo>
                    <a:lnTo>
                      <a:pt x="6" y="13"/>
                    </a:lnTo>
                    <a:lnTo>
                      <a:pt x="4" y="16"/>
                    </a:lnTo>
                    <a:lnTo>
                      <a:pt x="4" y="18"/>
                    </a:lnTo>
                    <a:lnTo>
                      <a:pt x="4" y="21"/>
                    </a:lnTo>
                    <a:lnTo>
                      <a:pt x="4" y="21"/>
                    </a:lnTo>
                    <a:lnTo>
                      <a:pt x="1" y="20"/>
                    </a:lnTo>
                    <a:lnTo>
                      <a:pt x="1" y="17"/>
                    </a:lnTo>
                    <a:lnTo>
                      <a:pt x="1" y="14"/>
                    </a:lnTo>
                    <a:lnTo>
                      <a:pt x="0" y="13"/>
                    </a:lnTo>
                    <a:lnTo>
                      <a:pt x="0" y="13"/>
                    </a:lnTo>
                    <a:lnTo>
                      <a:pt x="3" y="11"/>
                    </a:lnTo>
                    <a:lnTo>
                      <a:pt x="6" y="10"/>
                    </a:lnTo>
                    <a:lnTo>
                      <a:pt x="6" y="10"/>
                    </a:lnTo>
                    <a:lnTo>
                      <a:pt x="7" y="8"/>
                    </a:lnTo>
                    <a:lnTo>
                      <a:pt x="6" y="6"/>
                    </a:lnTo>
                    <a:lnTo>
                      <a:pt x="3" y="0"/>
                    </a:lnTo>
                    <a:lnTo>
                      <a:pt x="3" y="0"/>
                    </a:lnTo>
                    <a:lnTo>
                      <a:pt x="10" y="6"/>
                    </a:lnTo>
                    <a:lnTo>
                      <a:pt x="17" y="11"/>
                    </a:lnTo>
                    <a:lnTo>
                      <a:pt x="21" y="18"/>
                    </a:lnTo>
                    <a:lnTo>
                      <a:pt x="26" y="25"/>
                    </a:lnTo>
                    <a:lnTo>
                      <a:pt x="26" y="25"/>
                    </a:lnTo>
                    <a:lnTo>
                      <a:pt x="33" y="44"/>
                    </a:lnTo>
                    <a:lnTo>
                      <a:pt x="33" y="44"/>
                    </a:lnTo>
                    <a:lnTo>
                      <a:pt x="38" y="53"/>
                    </a:lnTo>
                    <a:lnTo>
                      <a:pt x="44" y="63"/>
                    </a:lnTo>
                    <a:lnTo>
                      <a:pt x="44" y="63"/>
                    </a:lnTo>
                    <a:lnTo>
                      <a:pt x="43" y="65"/>
                    </a:lnTo>
                    <a:lnTo>
                      <a:pt x="41" y="65"/>
                    </a:lnTo>
                    <a:lnTo>
                      <a:pt x="41" y="6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iṡlîḓé">
                <a:extLst>
                  <a:ext uri="{FF2B5EF4-FFF2-40B4-BE49-F238E27FC236}">
                    <a16:creationId xmlns="" xmlns:a16="http://schemas.microsoft.com/office/drawing/2014/main" id="{98A8DC72-8C02-478B-86EF-936DFDF3C43D}"/>
                  </a:ext>
                </a:extLst>
              </p:cNvPr>
              <p:cNvSpPr/>
              <p:nvPr/>
            </p:nvSpPr>
            <p:spPr bwMode="auto">
              <a:xfrm>
                <a:off x="1611225" y="4636216"/>
                <a:ext cx="24574" cy="36861"/>
              </a:xfrm>
              <a:custGeom>
                <a:avLst/>
                <a:gdLst>
                  <a:gd name="T0" fmla="*/ 9 w 9"/>
                  <a:gd name="T1" fmla="*/ 12 h 12"/>
                  <a:gd name="T2" fmla="*/ 9 w 9"/>
                  <a:gd name="T3" fmla="*/ 12 h 12"/>
                  <a:gd name="T4" fmla="*/ 7 w 9"/>
                  <a:gd name="T5" fmla="*/ 11 h 12"/>
                  <a:gd name="T6" fmla="*/ 4 w 9"/>
                  <a:gd name="T7" fmla="*/ 10 h 12"/>
                  <a:gd name="T8" fmla="*/ 0 w 9"/>
                  <a:gd name="T9" fmla="*/ 5 h 12"/>
                  <a:gd name="T10" fmla="*/ 0 w 9"/>
                  <a:gd name="T11" fmla="*/ 5 h 12"/>
                  <a:gd name="T12" fmla="*/ 3 w 9"/>
                  <a:gd name="T13" fmla="*/ 2 h 12"/>
                  <a:gd name="T14" fmla="*/ 3 w 9"/>
                  <a:gd name="T15" fmla="*/ 1 h 12"/>
                  <a:gd name="T16" fmla="*/ 4 w 9"/>
                  <a:gd name="T17" fmla="*/ 0 h 12"/>
                  <a:gd name="T18" fmla="*/ 4 w 9"/>
                  <a:gd name="T19" fmla="*/ 0 h 12"/>
                  <a:gd name="T20" fmla="*/ 7 w 9"/>
                  <a:gd name="T21" fmla="*/ 4 h 12"/>
                  <a:gd name="T22" fmla="*/ 7 w 9"/>
                  <a:gd name="T23" fmla="*/ 7 h 12"/>
                  <a:gd name="T24" fmla="*/ 7 w 9"/>
                  <a:gd name="T25" fmla="*/ 10 h 12"/>
                  <a:gd name="T26" fmla="*/ 9 w 9"/>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2">
                    <a:moveTo>
                      <a:pt x="9" y="12"/>
                    </a:moveTo>
                    <a:lnTo>
                      <a:pt x="9" y="12"/>
                    </a:lnTo>
                    <a:lnTo>
                      <a:pt x="7" y="11"/>
                    </a:lnTo>
                    <a:lnTo>
                      <a:pt x="4" y="10"/>
                    </a:lnTo>
                    <a:lnTo>
                      <a:pt x="0" y="5"/>
                    </a:lnTo>
                    <a:lnTo>
                      <a:pt x="0" y="5"/>
                    </a:lnTo>
                    <a:lnTo>
                      <a:pt x="3" y="2"/>
                    </a:lnTo>
                    <a:lnTo>
                      <a:pt x="3" y="1"/>
                    </a:lnTo>
                    <a:lnTo>
                      <a:pt x="4" y="0"/>
                    </a:lnTo>
                    <a:lnTo>
                      <a:pt x="4" y="0"/>
                    </a:lnTo>
                    <a:lnTo>
                      <a:pt x="7" y="4"/>
                    </a:lnTo>
                    <a:lnTo>
                      <a:pt x="7" y="7"/>
                    </a:lnTo>
                    <a:lnTo>
                      <a:pt x="7" y="10"/>
                    </a:lnTo>
                    <a:lnTo>
                      <a:pt x="9" y="1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íšļiḓé">
                <a:extLst>
                  <a:ext uri="{FF2B5EF4-FFF2-40B4-BE49-F238E27FC236}">
                    <a16:creationId xmlns="" xmlns:a16="http://schemas.microsoft.com/office/drawing/2014/main" id="{30C10BEC-402C-4A9D-8429-9972592ECB6C}"/>
                  </a:ext>
                </a:extLst>
              </p:cNvPr>
              <p:cNvSpPr/>
              <p:nvPr/>
            </p:nvSpPr>
            <p:spPr bwMode="auto">
              <a:xfrm>
                <a:off x="3528004" y="3456659"/>
                <a:ext cx="12287" cy="6142"/>
              </a:xfrm>
              <a:custGeom>
                <a:avLst/>
                <a:gdLst>
                  <a:gd name="T0" fmla="*/ 4 w 4"/>
                  <a:gd name="T1" fmla="*/ 0 h 2"/>
                  <a:gd name="T2" fmla="*/ 4 w 4"/>
                  <a:gd name="T3" fmla="*/ 0 h 2"/>
                  <a:gd name="T4" fmla="*/ 4 w 4"/>
                  <a:gd name="T5" fmla="*/ 0 h 2"/>
                  <a:gd name="T6" fmla="*/ 2 w 4"/>
                  <a:gd name="T7" fmla="*/ 1 h 2"/>
                  <a:gd name="T8" fmla="*/ 2 w 4"/>
                  <a:gd name="T9" fmla="*/ 1 h 2"/>
                  <a:gd name="T10" fmla="*/ 1 w 4"/>
                  <a:gd name="T11" fmla="*/ 1 h 2"/>
                  <a:gd name="T12" fmla="*/ 1 w 4"/>
                  <a:gd name="T13" fmla="*/ 1 h 2"/>
                  <a:gd name="T14" fmla="*/ 0 w 4"/>
                  <a:gd name="T15" fmla="*/ 2 h 2"/>
                  <a:gd name="T16" fmla="*/ 0 w 4"/>
                  <a:gd name="T17" fmla="*/ 2 h 2"/>
                  <a:gd name="T18" fmla="*/ 4 w 4"/>
                  <a:gd name="T19" fmla="*/ 0 h 2"/>
                  <a:gd name="T20" fmla="*/ 4 w 4"/>
                  <a:gd name="T21" fmla="*/ 0 h 2"/>
                  <a:gd name="T22" fmla="*/ 4 w 4"/>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4" y="0"/>
                    </a:moveTo>
                    <a:lnTo>
                      <a:pt x="4" y="0"/>
                    </a:lnTo>
                    <a:lnTo>
                      <a:pt x="4" y="0"/>
                    </a:lnTo>
                    <a:lnTo>
                      <a:pt x="2" y="1"/>
                    </a:lnTo>
                    <a:lnTo>
                      <a:pt x="2" y="1"/>
                    </a:lnTo>
                    <a:lnTo>
                      <a:pt x="1" y="1"/>
                    </a:lnTo>
                    <a:lnTo>
                      <a:pt x="1" y="1"/>
                    </a:lnTo>
                    <a:lnTo>
                      <a:pt x="0" y="2"/>
                    </a:lnTo>
                    <a:lnTo>
                      <a:pt x="0" y="2"/>
                    </a:lnTo>
                    <a:lnTo>
                      <a:pt x="4" y="0"/>
                    </a:lnTo>
                    <a:lnTo>
                      <a:pt x="4"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îŝlïdê">
                <a:extLst>
                  <a:ext uri="{FF2B5EF4-FFF2-40B4-BE49-F238E27FC236}">
                    <a16:creationId xmlns="" xmlns:a16="http://schemas.microsoft.com/office/drawing/2014/main" id="{E994815D-9F21-483C-988D-BA31BEB4E0ED}"/>
                  </a:ext>
                </a:extLst>
              </p:cNvPr>
              <p:cNvSpPr/>
              <p:nvPr/>
            </p:nvSpPr>
            <p:spPr bwMode="auto">
              <a:xfrm>
                <a:off x="1574364" y="4476484"/>
                <a:ext cx="49148" cy="79863"/>
              </a:xfrm>
              <a:custGeom>
                <a:avLst/>
                <a:gdLst>
                  <a:gd name="T0" fmla="*/ 16 w 16"/>
                  <a:gd name="T1" fmla="*/ 22 h 26"/>
                  <a:gd name="T2" fmla="*/ 16 w 16"/>
                  <a:gd name="T3" fmla="*/ 22 h 26"/>
                  <a:gd name="T4" fmla="*/ 10 w 16"/>
                  <a:gd name="T5" fmla="*/ 23 h 26"/>
                  <a:gd name="T6" fmla="*/ 9 w 16"/>
                  <a:gd name="T7" fmla="*/ 23 h 26"/>
                  <a:gd name="T8" fmla="*/ 6 w 16"/>
                  <a:gd name="T9" fmla="*/ 26 h 26"/>
                  <a:gd name="T10" fmla="*/ 6 w 16"/>
                  <a:gd name="T11" fmla="*/ 26 h 26"/>
                  <a:gd name="T12" fmla="*/ 3 w 16"/>
                  <a:gd name="T13" fmla="*/ 19 h 26"/>
                  <a:gd name="T14" fmla="*/ 2 w 16"/>
                  <a:gd name="T15" fmla="*/ 13 h 26"/>
                  <a:gd name="T16" fmla="*/ 2 w 16"/>
                  <a:gd name="T17" fmla="*/ 13 h 26"/>
                  <a:gd name="T18" fmla="*/ 0 w 16"/>
                  <a:gd name="T19" fmla="*/ 0 h 26"/>
                  <a:gd name="T20" fmla="*/ 0 w 16"/>
                  <a:gd name="T21" fmla="*/ 0 h 26"/>
                  <a:gd name="T22" fmla="*/ 3 w 16"/>
                  <a:gd name="T23" fmla="*/ 2 h 26"/>
                  <a:gd name="T24" fmla="*/ 5 w 16"/>
                  <a:gd name="T25" fmla="*/ 3 h 26"/>
                  <a:gd name="T26" fmla="*/ 9 w 16"/>
                  <a:gd name="T27" fmla="*/ 9 h 26"/>
                  <a:gd name="T28" fmla="*/ 12 w 16"/>
                  <a:gd name="T29" fmla="*/ 14 h 26"/>
                  <a:gd name="T30" fmla="*/ 16 w 16"/>
                  <a:gd name="T3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6">
                    <a:moveTo>
                      <a:pt x="16" y="22"/>
                    </a:moveTo>
                    <a:lnTo>
                      <a:pt x="16" y="22"/>
                    </a:lnTo>
                    <a:lnTo>
                      <a:pt x="10" y="23"/>
                    </a:lnTo>
                    <a:lnTo>
                      <a:pt x="9" y="23"/>
                    </a:lnTo>
                    <a:lnTo>
                      <a:pt x="6" y="26"/>
                    </a:lnTo>
                    <a:lnTo>
                      <a:pt x="6" y="26"/>
                    </a:lnTo>
                    <a:lnTo>
                      <a:pt x="3" y="19"/>
                    </a:lnTo>
                    <a:lnTo>
                      <a:pt x="2" y="13"/>
                    </a:lnTo>
                    <a:lnTo>
                      <a:pt x="2" y="13"/>
                    </a:lnTo>
                    <a:lnTo>
                      <a:pt x="0" y="0"/>
                    </a:lnTo>
                    <a:lnTo>
                      <a:pt x="0" y="0"/>
                    </a:lnTo>
                    <a:lnTo>
                      <a:pt x="3" y="2"/>
                    </a:lnTo>
                    <a:lnTo>
                      <a:pt x="5" y="3"/>
                    </a:lnTo>
                    <a:lnTo>
                      <a:pt x="9" y="9"/>
                    </a:lnTo>
                    <a:lnTo>
                      <a:pt x="12" y="14"/>
                    </a:lnTo>
                    <a:lnTo>
                      <a:pt x="16" y="2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i$1ïḓè">
                <a:extLst>
                  <a:ext uri="{FF2B5EF4-FFF2-40B4-BE49-F238E27FC236}">
                    <a16:creationId xmlns="" xmlns:a16="http://schemas.microsoft.com/office/drawing/2014/main" id="{DA413413-C0A7-4636-8D31-98C75591A08A}"/>
                  </a:ext>
                </a:extLst>
              </p:cNvPr>
              <p:cNvSpPr/>
              <p:nvPr/>
            </p:nvSpPr>
            <p:spPr bwMode="auto">
              <a:xfrm>
                <a:off x="1334763" y="4132446"/>
                <a:ext cx="227312" cy="460763"/>
              </a:xfrm>
              <a:custGeom>
                <a:avLst/>
                <a:gdLst>
                  <a:gd name="T0" fmla="*/ 42 w 73"/>
                  <a:gd name="T1" fmla="*/ 99 h 152"/>
                  <a:gd name="T2" fmla="*/ 46 w 73"/>
                  <a:gd name="T3" fmla="*/ 107 h 152"/>
                  <a:gd name="T4" fmla="*/ 39 w 73"/>
                  <a:gd name="T5" fmla="*/ 97 h 152"/>
                  <a:gd name="T6" fmla="*/ 32 w 73"/>
                  <a:gd name="T7" fmla="*/ 86 h 152"/>
                  <a:gd name="T8" fmla="*/ 20 w 73"/>
                  <a:gd name="T9" fmla="*/ 63 h 152"/>
                  <a:gd name="T10" fmla="*/ 10 w 73"/>
                  <a:gd name="T11" fmla="*/ 36 h 152"/>
                  <a:gd name="T12" fmla="*/ 9 w 73"/>
                  <a:gd name="T13" fmla="*/ 28 h 152"/>
                  <a:gd name="T14" fmla="*/ 7 w 73"/>
                  <a:gd name="T15" fmla="*/ 28 h 152"/>
                  <a:gd name="T16" fmla="*/ 7 w 73"/>
                  <a:gd name="T17" fmla="*/ 26 h 152"/>
                  <a:gd name="T18" fmla="*/ 5 w 73"/>
                  <a:gd name="T19" fmla="*/ 19 h 152"/>
                  <a:gd name="T20" fmla="*/ 5 w 73"/>
                  <a:gd name="T21" fmla="*/ 18 h 152"/>
                  <a:gd name="T22" fmla="*/ 5 w 73"/>
                  <a:gd name="T23" fmla="*/ 16 h 152"/>
                  <a:gd name="T24" fmla="*/ 5 w 73"/>
                  <a:gd name="T25" fmla="*/ 9 h 152"/>
                  <a:gd name="T26" fmla="*/ 0 w 73"/>
                  <a:gd name="T27" fmla="*/ 8 h 152"/>
                  <a:gd name="T28" fmla="*/ 2 w 73"/>
                  <a:gd name="T29" fmla="*/ 5 h 152"/>
                  <a:gd name="T30" fmla="*/ 2 w 73"/>
                  <a:gd name="T31" fmla="*/ 0 h 152"/>
                  <a:gd name="T32" fmla="*/ 6 w 73"/>
                  <a:gd name="T33" fmla="*/ 3 h 152"/>
                  <a:gd name="T34" fmla="*/ 7 w 73"/>
                  <a:gd name="T35" fmla="*/ 8 h 152"/>
                  <a:gd name="T36" fmla="*/ 12 w 73"/>
                  <a:gd name="T37" fmla="*/ 5 h 152"/>
                  <a:gd name="T38" fmla="*/ 16 w 73"/>
                  <a:gd name="T39" fmla="*/ 13 h 152"/>
                  <a:gd name="T40" fmla="*/ 16 w 73"/>
                  <a:gd name="T41" fmla="*/ 13 h 152"/>
                  <a:gd name="T42" fmla="*/ 16 w 73"/>
                  <a:gd name="T43" fmla="*/ 15 h 152"/>
                  <a:gd name="T44" fmla="*/ 19 w 73"/>
                  <a:gd name="T45" fmla="*/ 23 h 152"/>
                  <a:gd name="T46" fmla="*/ 20 w 73"/>
                  <a:gd name="T47" fmla="*/ 23 h 152"/>
                  <a:gd name="T48" fmla="*/ 22 w 73"/>
                  <a:gd name="T49" fmla="*/ 28 h 152"/>
                  <a:gd name="T50" fmla="*/ 25 w 73"/>
                  <a:gd name="T51" fmla="*/ 36 h 152"/>
                  <a:gd name="T52" fmla="*/ 35 w 73"/>
                  <a:gd name="T53" fmla="*/ 55 h 152"/>
                  <a:gd name="T54" fmla="*/ 40 w 73"/>
                  <a:gd name="T55" fmla="*/ 65 h 152"/>
                  <a:gd name="T56" fmla="*/ 46 w 73"/>
                  <a:gd name="T57" fmla="*/ 72 h 152"/>
                  <a:gd name="T58" fmla="*/ 47 w 73"/>
                  <a:gd name="T59" fmla="*/ 85 h 152"/>
                  <a:gd name="T60" fmla="*/ 46 w 73"/>
                  <a:gd name="T61" fmla="*/ 89 h 152"/>
                  <a:gd name="T62" fmla="*/ 49 w 73"/>
                  <a:gd name="T63" fmla="*/ 89 h 152"/>
                  <a:gd name="T64" fmla="*/ 53 w 73"/>
                  <a:gd name="T65" fmla="*/ 85 h 152"/>
                  <a:gd name="T66" fmla="*/ 53 w 73"/>
                  <a:gd name="T67" fmla="*/ 89 h 152"/>
                  <a:gd name="T68" fmla="*/ 53 w 73"/>
                  <a:gd name="T69" fmla="*/ 95 h 152"/>
                  <a:gd name="T70" fmla="*/ 56 w 73"/>
                  <a:gd name="T71" fmla="*/ 96 h 152"/>
                  <a:gd name="T72" fmla="*/ 56 w 73"/>
                  <a:gd name="T73" fmla="*/ 99 h 152"/>
                  <a:gd name="T74" fmla="*/ 52 w 73"/>
                  <a:gd name="T75" fmla="*/ 100 h 152"/>
                  <a:gd name="T76" fmla="*/ 62 w 73"/>
                  <a:gd name="T77" fmla="*/ 113 h 152"/>
                  <a:gd name="T78" fmla="*/ 65 w 73"/>
                  <a:gd name="T79" fmla="*/ 117 h 152"/>
                  <a:gd name="T80" fmla="*/ 66 w 73"/>
                  <a:gd name="T81" fmla="*/ 115 h 152"/>
                  <a:gd name="T82" fmla="*/ 63 w 73"/>
                  <a:gd name="T83" fmla="*/ 109 h 152"/>
                  <a:gd name="T84" fmla="*/ 70 w 73"/>
                  <a:gd name="T85" fmla="*/ 117 h 152"/>
                  <a:gd name="T86" fmla="*/ 73 w 73"/>
                  <a:gd name="T87" fmla="*/ 129 h 152"/>
                  <a:gd name="T88" fmla="*/ 70 w 73"/>
                  <a:gd name="T89" fmla="*/ 130 h 152"/>
                  <a:gd name="T90" fmla="*/ 65 w 73"/>
                  <a:gd name="T91" fmla="*/ 132 h 152"/>
                  <a:gd name="T92" fmla="*/ 65 w 73"/>
                  <a:gd name="T93" fmla="*/ 136 h 152"/>
                  <a:gd name="T94" fmla="*/ 62 w 73"/>
                  <a:gd name="T95" fmla="*/ 135 h 152"/>
                  <a:gd name="T96" fmla="*/ 59 w 73"/>
                  <a:gd name="T97" fmla="*/ 130 h 152"/>
                  <a:gd name="T98" fmla="*/ 56 w 73"/>
                  <a:gd name="T99" fmla="*/ 120 h 152"/>
                  <a:gd name="T100" fmla="*/ 50 w 73"/>
                  <a:gd name="T101" fmla="*/ 109 h 152"/>
                  <a:gd name="T102" fmla="*/ 47 w 73"/>
                  <a:gd name="T103" fmla="*/ 107 h 152"/>
                  <a:gd name="T104" fmla="*/ 57 w 73"/>
                  <a:gd name="T105" fmla="*/ 132 h 152"/>
                  <a:gd name="T106" fmla="*/ 63 w 73"/>
                  <a:gd name="T107" fmla="*/ 143 h 152"/>
                  <a:gd name="T108" fmla="*/ 63 w 73"/>
                  <a:gd name="T109" fmla="*/ 152 h 152"/>
                  <a:gd name="T110" fmla="*/ 57 w 73"/>
                  <a:gd name="T111" fmla="*/ 147 h 152"/>
                  <a:gd name="T112" fmla="*/ 53 w 73"/>
                  <a:gd name="T113" fmla="*/ 142 h 152"/>
                  <a:gd name="T114" fmla="*/ 47 w 73"/>
                  <a:gd name="T115" fmla="*/ 129 h 152"/>
                  <a:gd name="T116" fmla="*/ 36 w 73"/>
                  <a:gd name="T117" fmla="*/ 102 h 152"/>
                  <a:gd name="T118" fmla="*/ 42 w 73"/>
                  <a:gd name="T119" fmla="*/ 9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152">
                    <a:moveTo>
                      <a:pt x="42" y="99"/>
                    </a:moveTo>
                    <a:lnTo>
                      <a:pt x="42" y="99"/>
                    </a:lnTo>
                    <a:lnTo>
                      <a:pt x="46" y="107"/>
                    </a:lnTo>
                    <a:lnTo>
                      <a:pt x="46" y="107"/>
                    </a:lnTo>
                    <a:lnTo>
                      <a:pt x="39" y="97"/>
                    </a:lnTo>
                    <a:lnTo>
                      <a:pt x="39" y="97"/>
                    </a:lnTo>
                    <a:lnTo>
                      <a:pt x="32" y="86"/>
                    </a:lnTo>
                    <a:lnTo>
                      <a:pt x="32" y="86"/>
                    </a:lnTo>
                    <a:lnTo>
                      <a:pt x="20" y="63"/>
                    </a:lnTo>
                    <a:lnTo>
                      <a:pt x="20" y="63"/>
                    </a:lnTo>
                    <a:lnTo>
                      <a:pt x="10" y="36"/>
                    </a:lnTo>
                    <a:lnTo>
                      <a:pt x="10" y="36"/>
                    </a:lnTo>
                    <a:lnTo>
                      <a:pt x="9" y="29"/>
                    </a:lnTo>
                    <a:lnTo>
                      <a:pt x="9" y="28"/>
                    </a:lnTo>
                    <a:lnTo>
                      <a:pt x="7" y="28"/>
                    </a:lnTo>
                    <a:lnTo>
                      <a:pt x="7" y="28"/>
                    </a:lnTo>
                    <a:lnTo>
                      <a:pt x="7" y="26"/>
                    </a:lnTo>
                    <a:lnTo>
                      <a:pt x="7" y="26"/>
                    </a:lnTo>
                    <a:lnTo>
                      <a:pt x="5" y="19"/>
                    </a:lnTo>
                    <a:lnTo>
                      <a:pt x="5" y="19"/>
                    </a:lnTo>
                    <a:lnTo>
                      <a:pt x="5" y="18"/>
                    </a:lnTo>
                    <a:lnTo>
                      <a:pt x="5" y="18"/>
                    </a:lnTo>
                    <a:lnTo>
                      <a:pt x="5" y="16"/>
                    </a:lnTo>
                    <a:lnTo>
                      <a:pt x="5" y="16"/>
                    </a:lnTo>
                    <a:lnTo>
                      <a:pt x="5" y="9"/>
                    </a:lnTo>
                    <a:lnTo>
                      <a:pt x="5" y="9"/>
                    </a:lnTo>
                    <a:lnTo>
                      <a:pt x="3" y="8"/>
                    </a:lnTo>
                    <a:lnTo>
                      <a:pt x="0" y="8"/>
                    </a:lnTo>
                    <a:lnTo>
                      <a:pt x="0" y="8"/>
                    </a:lnTo>
                    <a:lnTo>
                      <a:pt x="2" y="5"/>
                    </a:lnTo>
                    <a:lnTo>
                      <a:pt x="2" y="0"/>
                    </a:lnTo>
                    <a:lnTo>
                      <a:pt x="2" y="0"/>
                    </a:lnTo>
                    <a:lnTo>
                      <a:pt x="5" y="0"/>
                    </a:lnTo>
                    <a:lnTo>
                      <a:pt x="6" y="3"/>
                    </a:lnTo>
                    <a:lnTo>
                      <a:pt x="7" y="8"/>
                    </a:lnTo>
                    <a:lnTo>
                      <a:pt x="7" y="8"/>
                    </a:lnTo>
                    <a:lnTo>
                      <a:pt x="10" y="6"/>
                    </a:lnTo>
                    <a:lnTo>
                      <a:pt x="12" y="5"/>
                    </a:lnTo>
                    <a:lnTo>
                      <a:pt x="12" y="5"/>
                    </a:lnTo>
                    <a:lnTo>
                      <a:pt x="16" y="13"/>
                    </a:lnTo>
                    <a:lnTo>
                      <a:pt x="16" y="13"/>
                    </a:lnTo>
                    <a:lnTo>
                      <a:pt x="16" y="13"/>
                    </a:lnTo>
                    <a:lnTo>
                      <a:pt x="16" y="15"/>
                    </a:lnTo>
                    <a:lnTo>
                      <a:pt x="16" y="15"/>
                    </a:lnTo>
                    <a:lnTo>
                      <a:pt x="17" y="15"/>
                    </a:lnTo>
                    <a:lnTo>
                      <a:pt x="19" y="23"/>
                    </a:lnTo>
                    <a:lnTo>
                      <a:pt x="19" y="23"/>
                    </a:lnTo>
                    <a:lnTo>
                      <a:pt x="20" y="23"/>
                    </a:lnTo>
                    <a:lnTo>
                      <a:pt x="20" y="23"/>
                    </a:lnTo>
                    <a:lnTo>
                      <a:pt x="22" y="28"/>
                    </a:lnTo>
                    <a:lnTo>
                      <a:pt x="22" y="28"/>
                    </a:lnTo>
                    <a:lnTo>
                      <a:pt x="25" y="36"/>
                    </a:lnTo>
                    <a:lnTo>
                      <a:pt x="25" y="36"/>
                    </a:lnTo>
                    <a:lnTo>
                      <a:pt x="35" y="55"/>
                    </a:lnTo>
                    <a:lnTo>
                      <a:pt x="35" y="55"/>
                    </a:lnTo>
                    <a:lnTo>
                      <a:pt x="40" y="65"/>
                    </a:lnTo>
                    <a:lnTo>
                      <a:pt x="46" y="72"/>
                    </a:lnTo>
                    <a:lnTo>
                      <a:pt x="46" y="72"/>
                    </a:lnTo>
                    <a:lnTo>
                      <a:pt x="47" y="80"/>
                    </a:lnTo>
                    <a:lnTo>
                      <a:pt x="47" y="85"/>
                    </a:lnTo>
                    <a:lnTo>
                      <a:pt x="46" y="89"/>
                    </a:lnTo>
                    <a:lnTo>
                      <a:pt x="46" y="89"/>
                    </a:lnTo>
                    <a:lnTo>
                      <a:pt x="47" y="90"/>
                    </a:lnTo>
                    <a:lnTo>
                      <a:pt x="49" y="89"/>
                    </a:lnTo>
                    <a:lnTo>
                      <a:pt x="50" y="86"/>
                    </a:lnTo>
                    <a:lnTo>
                      <a:pt x="53" y="85"/>
                    </a:lnTo>
                    <a:lnTo>
                      <a:pt x="53" y="85"/>
                    </a:lnTo>
                    <a:lnTo>
                      <a:pt x="53" y="89"/>
                    </a:lnTo>
                    <a:lnTo>
                      <a:pt x="53" y="92"/>
                    </a:lnTo>
                    <a:lnTo>
                      <a:pt x="53" y="95"/>
                    </a:lnTo>
                    <a:lnTo>
                      <a:pt x="56" y="96"/>
                    </a:lnTo>
                    <a:lnTo>
                      <a:pt x="56" y="96"/>
                    </a:lnTo>
                    <a:lnTo>
                      <a:pt x="56" y="99"/>
                    </a:lnTo>
                    <a:lnTo>
                      <a:pt x="56" y="99"/>
                    </a:lnTo>
                    <a:lnTo>
                      <a:pt x="52" y="100"/>
                    </a:lnTo>
                    <a:lnTo>
                      <a:pt x="52" y="100"/>
                    </a:lnTo>
                    <a:lnTo>
                      <a:pt x="59" y="110"/>
                    </a:lnTo>
                    <a:lnTo>
                      <a:pt x="62" y="113"/>
                    </a:lnTo>
                    <a:lnTo>
                      <a:pt x="65" y="117"/>
                    </a:lnTo>
                    <a:lnTo>
                      <a:pt x="65" y="117"/>
                    </a:lnTo>
                    <a:lnTo>
                      <a:pt x="66" y="116"/>
                    </a:lnTo>
                    <a:lnTo>
                      <a:pt x="66" y="115"/>
                    </a:lnTo>
                    <a:lnTo>
                      <a:pt x="63" y="109"/>
                    </a:lnTo>
                    <a:lnTo>
                      <a:pt x="63" y="109"/>
                    </a:lnTo>
                    <a:lnTo>
                      <a:pt x="67" y="112"/>
                    </a:lnTo>
                    <a:lnTo>
                      <a:pt x="70" y="117"/>
                    </a:lnTo>
                    <a:lnTo>
                      <a:pt x="73" y="123"/>
                    </a:lnTo>
                    <a:lnTo>
                      <a:pt x="73" y="129"/>
                    </a:lnTo>
                    <a:lnTo>
                      <a:pt x="73" y="129"/>
                    </a:lnTo>
                    <a:lnTo>
                      <a:pt x="70" y="130"/>
                    </a:lnTo>
                    <a:lnTo>
                      <a:pt x="66" y="130"/>
                    </a:lnTo>
                    <a:lnTo>
                      <a:pt x="65" y="132"/>
                    </a:lnTo>
                    <a:lnTo>
                      <a:pt x="63" y="132"/>
                    </a:lnTo>
                    <a:lnTo>
                      <a:pt x="65" y="136"/>
                    </a:lnTo>
                    <a:lnTo>
                      <a:pt x="65" y="136"/>
                    </a:lnTo>
                    <a:lnTo>
                      <a:pt x="62" y="135"/>
                    </a:lnTo>
                    <a:lnTo>
                      <a:pt x="59" y="130"/>
                    </a:lnTo>
                    <a:lnTo>
                      <a:pt x="59" y="130"/>
                    </a:lnTo>
                    <a:lnTo>
                      <a:pt x="56" y="120"/>
                    </a:lnTo>
                    <a:lnTo>
                      <a:pt x="56" y="120"/>
                    </a:lnTo>
                    <a:lnTo>
                      <a:pt x="53" y="112"/>
                    </a:lnTo>
                    <a:lnTo>
                      <a:pt x="50" y="109"/>
                    </a:lnTo>
                    <a:lnTo>
                      <a:pt x="47" y="107"/>
                    </a:lnTo>
                    <a:lnTo>
                      <a:pt x="47" y="107"/>
                    </a:lnTo>
                    <a:lnTo>
                      <a:pt x="52" y="119"/>
                    </a:lnTo>
                    <a:lnTo>
                      <a:pt x="57" y="132"/>
                    </a:lnTo>
                    <a:lnTo>
                      <a:pt x="57" y="132"/>
                    </a:lnTo>
                    <a:lnTo>
                      <a:pt x="63" y="143"/>
                    </a:lnTo>
                    <a:lnTo>
                      <a:pt x="63" y="147"/>
                    </a:lnTo>
                    <a:lnTo>
                      <a:pt x="63" y="152"/>
                    </a:lnTo>
                    <a:lnTo>
                      <a:pt x="63" y="152"/>
                    </a:lnTo>
                    <a:lnTo>
                      <a:pt x="57" y="147"/>
                    </a:lnTo>
                    <a:lnTo>
                      <a:pt x="53" y="142"/>
                    </a:lnTo>
                    <a:lnTo>
                      <a:pt x="53" y="142"/>
                    </a:lnTo>
                    <a:lnTo>
                      <a:pt x="47" y="129"/>
                    </a:lnTo>
                    <a:lnTo>
                      <a:pt x="47" y="129"/>
                    </a:lnTo>
                    <a:lnTo>
                      <a:pt x="43" y="115"/>
                    </a:lnTo>
                    <a:lnTo>
                      <a:pt x="36" y="102"/>
                    </a:lnTo>
                    <a:lnTo>
                      <a:pt x="36" y="102"/>
                    </a:lnTo>
                    <a:lnTo>
                      <a:pt x="42" y="9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işḻïḍé">
                <a:extLst>
                  <a:ext uri="{FF2B5EF4-FFF2-40B4-BE49-F238E27FC236}">
                    <a16:creationId xmlns="" xmlns:a16="http://schemas.microsoft.com/office/drawing/2014/main" id="{F067378A-9915-4CE7-A614-F6B26B4D75F9}"/>
                  </a:ext>
                </a:extLst>
              </p:cNvPr>
              <p:cNvSpPr/>
              <p:nvPr/>
            </p:nvSpPr>
            <p:spPr bwMode="auto">
              <a:xfrm>
                <a:off x="1672658" y="4470339"/>
                <a:ext cx="24574" cy="12287"/>
              </a:xfrm>
              <a:custGeom>
                <a:avLst/>
                <a:gdLst>
                  <a:gd name="T0" fmla="*/ 7 w 7"/>
                  <a:gd name="T1" fmla="*/ 5 h 5"/>
                  <a:gd name="T2" fmla="*/ 7 w 7"/>
                  <a:gd name="T3" fmla="*/ 5 h 5"/>
                  <a:gd name="T4" fmla="*/ 4 w 7"/>
                  <a:gd name="T5" fmla="*/ 5 h 5"/>
                  <a:gd name="T6" fmla="*/ 3 w 7"/>
                  <a:gd name="T7" fmla="*/ 5 h 5"/>
                  <a:gd name="T8" fmla="*/ 0 w 7"/>
                  <a:gd name="T9" fmla="*/ 3 h 5"/>
                  <a:gd name="T10" fmla="*/ 0 w 7"/>
                  <a:gd name="T11" fmla="*/ 0 h 5"/>
                  <a:gd name="T12" fmla="*/ 0 w 7"/>
                  <a:gd name="T13" fmla="*/ 0 h 5"/>
                  <a:gd name="T14" fmla="*/ 3 w 7"/>
                  <a:gd name="T15" fmla="*/ 0 h 5"/>
                  <a:gd name="T16" fmla="*/ 4 w 7"/>
                  <a:gd name="T17" fmla="*/ 0 h 5"/>
                  <a:gd name="T18" fmla="*/ 7 w 7"/>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7" y="5"/>
                    </a:moveTo>
                    <a:lnTo>
                      <a:pt x="7" y="5"/>
                    </a:lnTo>
                    <a:lnTo>
                      <a:pt x="4" y="5"/>
                    </a:lnTo>
                    <a:lnTo>
                      <a:pt x="3" y="5"/>
                    </a:lnTo>
                    <a:lnTo>
                      <a:pt x="0" y="3"/>
                    </a:lnTo>
                    <a:lnTo>
                      <a:pt x="0" y="0"/>
                    </a:lnTo>
                    <a:lnTo>
                      <a:pt x="0" y="0"/>
                    </a:lnTo>
                    <a:lnTo>
                      <a:pt x="3" y="0"/>
                    </a:lnTo>
                    <a:lnTo>
                      <a:pt x="4" y="0"/>
                    </a:lnTo>
                    <a:lnTo>
                      <a:pt x="7"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iŝḷïḍe">
                <a:extLst>
                  <a:ext uri="{FF2B5EF4-FFF2-40B4-BE49-F238E27FC236}">
                    <a16:creationId xmlns="" xmlns:a16="http://schemas.microsoft.com/office/drawing/2014/main" id="{95027E14-09E7-4022-BB5E-176C28AA3FCE}"/>
                  </a:ext>
                </a:extLst>
              </p:cNvPr>
              <p:cNvSpPr/>
              <p:nvPr/>
            </p:nvSpPr>
            <p:spPr bwMode="auto">
              <a:xfrm>
                <a:off x="1586650" y="4329039"/>
                <a:ext cx="98296" cy="129012"/>
              </a:xfrm>
              <a:custGeom>
                <a:avLst/>
                <a:gdLst>
                  <a:gd name="T0" fmla="*/ 20 w 31"/>
                  <a:gd name="T1" fmla="*/ 38 h 42"/>
                  <a:gd name="T2" fmla="*/ 20 w 31"/>
                  <a:gd name="T3" fmla="*/ 38 h 42"/>
                  <a:gd name="T4" fmla="*/ 21 w 31"/>
                  <a:gd name="T5" fmla="*/ 40 h 42"/>
                  <a:gd name="T6" fmla="*/ 22 w 31"/>
                  <a:gd name="T7" fmla="*/ 38 h 42"/>
                  <a:gd name="T8" fmla="*/ 22 w 31"/>
                  <a:gd name="T9" fmla="*/ 38 h 42"/>
                  <a:gd name="T10" fmla="*/ 17 w 31"/>
                  <a:gd name="T11" fmla="*/ 27 h 42"/>
                  <a:gd name="T12" fmla="*/ 11 w 31"/>
                  <a:gd name="T13" fmla="*/ 20 h 42"/>
                  <a:gd name="T14" fmla="*/ 11 w 31"/>
                  <a:gd name="T15" fmla="*/ 20 h 42"/>
                  <a:gd name="T16" fmla="*/ 0 w 31"/>
                  <a:gd name="T17" fmla="*/ 3 h 42"/>
                  <a:gd name="T18" fmla="*/ 0 w 31"/>
                  <a:gd name="T19" fmla="*/ 3 h 42"/>
                  <a:gd name="T20" fmla="*/ 1 w 31"/>
                  <a:gd name="T21" fmla="*/ 1 h 42"/>
                  <a:gd name="T22" fmla="*/ 4 w 31"/>
                  <a:gd name="T23" fmla="*/ 0 h 42"/>
                  <a:gd name="T24" fmla="*/ 8 w 31"/>
                  <a:gd name="T25" fmla="*/ 1 h 42"/>
                  <a:gd name="T26" fmla="*/ 8 w 31"/>
                  <a:gd name="T27" fmla="*/ 1 h 42"/>
                  <a:gd name="T28" fmla="*/ 12 w 31"/>
                  <a:gd name="T29" fmla="*/ 5 h 42"/>
                  <a:gd name="T30" fmla="*/ 12 w 31"/>
                  <a:gd name="T31" fmla="*/ 5 h 42"/>
                  <a:gd name="T32" fmla="*/ 17 w 31"/>
                  <a:gd name="T33" fmla="*/ 11 h 42"/>
                  <a:gd name="T34" fmla="*/ 17 w 31"/>
                  <a:gd name="T35" fmla="*/ 11 h 42"/>
                  <a:gd name="T36" fmla="*/ 25 w 31"/>
                  <a:gd name="T37" fmla="*/ 24 h 42"/>
                  <a:gd name="T38" fmla="*/ 31 w 31"/>
                  <a:gd name="T39" fmla="*/ 34 h 42"/>
                  <a:gd name="T40" fmla="*/ 31 w 31"/>
                  <a:gd name="T41" fmla="*/ 34 h 42"/>
                  <a:gd name="T42" fmla="*/ 30 w 31"/>
                  <a:gd name="T43" fmla="*/ 40 h 42"/>
                  <a:gd name="T44" fmla="*/ 28 w 31"/>
                  <a:gd name="T45" fmla="*/ 42 h 42"/>
                  <a:gd name="T46" fmla="*/ 28 w 31"/>
                  <a:gd name="T47" fmla="*/ 42 h 42"/>
                  <a:gd name="T48" fmla="*/ 25 w 31"/>
                  <a:gd name="T49" fmla="*/ 42 h 42"/>
                  <a:gd name="T50" fmla="*/ 24 w 31"/>
                  <a:gd name="T51" fmla="*/ 42 h 42"/>
                  <a:gd name="T52" fmla="*/ 20 w 31"/>
                  <a:gd name="T5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42">
                    <a:moveTo>
                      <a:pt x="20" y="38"/>
                    </a:moveTo>
                    <a:lnTo>
                      <a:pt x="20" y="38"/>
                    </a:lnTo>
                    <a:lnTo>
                      <a:pt x="21" y="40"/>
                    </a:lnTo>
                    <a:lnTo>
                      <a:pt x="22" y="38"/>
                    </a:lnTo>
                    <a:lnTo>
                      <a:pt x="22" y="38"/>
                    </a:lnTo>
                    <a:lnTo>
                      <a:pt x="17" y="27"/>
                    </a:lnTo>
                    <a:lnTo>
                      <a:pt x="11" y="20"/>
                    </a:lnTo>
                    <a:lnTo>
                      <a:pt x="11" y="20"/>
                    </a:lnTo>
                    <a:lnTo>
                      <a:pt x="0" y="3"/>
                    </a:lnTo>
                    <a:lnTo>
                      <a:pt x="0" y="3"/>
                    </a:lnTo>
                    <a:lnTo>
                      <a:pt x="1" y="1"/>
                    </a:lnTo>
                    <a:lnTo>
                      <a:pt x="4" y="0"/>
                    </a:lnTo>
                    <a:lnTo>
                      <a:pt x="8" y="1"/>
                    </a:lnTo>
                    <a:lnTo>
                      <a:pt x="8" y="1"/>
                    </a:lnTo>
                    <a:lnTo>
                      <a:pt x="12" y="5"/>
                    </a:lnTo>
                    <a:lnTo>
                      <a:pt x="12" y="5"/>
                    </a:lnTo>
                    <a:lnTo>
                      <a:pt x="17" y="11"/>
                    </a:lnTo>
                    <a:lnTo>
                      <a:pt x="17" y="11"/>
                    </a:lnTo>
                    <a:lnTo>
                      <a:pt x="25" y="24"/>
                    </a:lnTo>
                    <a:lnTo>
                      <a:pt x="31" y="34"/>
                    </a:lnTo>
                    <a:lnTo>
                      <a:pt x="31" y="34"/>
                    </a:lnTo>
                    <a:lnTo>
                      <a:pt x="30" y="40"/>
                    </a:lnTo>
                    <a:lnTo>
                      <a:pt x="28" y="42"/>
                    </a:lnTo>
                    <a:lnTo>
                      <a:pt x="28" y="42"/>
                    </a:lnTo>
                    <a:lnTo>
                      <a:pt x="25" y="42"/>
                    </a:lnTo>
                    <a:lnTo>
                      <a:pt x="24" y="42"/>
                    </a:lnTo>
                    <a:lnTo>
                      <a:pt x="20" y="3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ís1íḓê">
                <a:extLst>
                  <a:ext uri="{FF2B5EF4-FFF2-40B4-BE49-F238E27FC236}">
                    <a16:creationId xmlns="" xmlns:a16="http://schemas.microsoft.com/office/drawing/2014/main" id="{9B5E4400-4EE8-4971-9EE7-5BC8E216E32B}"/>
                  </a:ext>
                </a:extLst>
              </p:cNvPr>
              <p:cNvSpPr/>
              <p:nvPr/>
            </p:nvSpPr>
            <p:spPr bwMode="auto">
              <a:xfrm>
                <a:off x="1525215" y="4396616"/>
                <a:ext cx="43007" cy="61435"/>
              </a:xfrm>
              <a:custGeom>
                <a:avLst/>
                <a:gdLst>
                  <a:gd name="T0" fmla="*/ 14 w 14"/>
                  <a:gd name="T1" fmla="*/ 20 h 20"/>
                  <a:gd name="T2" fmla="*/ 14 w 14"/>
                  <a:gd name="T3" fmla="*/ 20 h 20"/>
                  <a:gd name="T4" fmla="*/ 11 w 14"/>
                  <a:gd name="T5" fmla="*/ 20 h 20"/>
                  <a:gd name="T6" fmla="*/ 8 w 14"/>
                  <a:gd name="T7" fmla="*/ 19 h 20"/>
                  <a:gd name="T8" fmla="*/ 5 w 14"/>
                  <a:gd name="T9" fmla="*/ 17 h 20"/>
                  <a:gd name="T10" fmla="*/ 3 w 14"/>
                  <a:gd name="T11" fmla="*/ 17 h 20"/>
                  <a:gd name="T12" fmla="*/ 3 w 14"/>
                  <a:gd name="T13" fmla="*/ 17 h 20"/>
                  <a:gd name="T14" fmla="*/ 4 w 14"/>
                  <a:gd name="T15" fmla="*/ 16 h 20"/>
                  <a:gd name="T16" fmla="*/ 4 w 14"/>
                  <a:gd name="T17" fmla="*/ 13 h 20"/>
                  <a:gd name="T18" fmla="*/ 1 w 14"/>
                  <a:gd name="T19" fmla="*/ 9 h 20"/>
                  <a:gd name="T20" fmla="*/ 0 w 14"/>
                  <a:gd name="T21" fmla="*/ 3 h 20"/>
                  <a:gd name="T22" fmla="*/ 0 w 14"/>
                  <a:gd name="T23" fmla="*/ 1 h 20"/>
                  <a:gd name="T24" fmla="*/ 1 w 14"/>
                  <a:gd name="T25" fmla="*/ 0 h 20"/>
                  <a:gd name="T26" fmla="*/ 1 w 14"/>
                  <a:gd name="T27" fmla="*/ 0 h 20"/>
                  <a:gd name="T28" fmla="*/ 1 w 14"/>
                  <a:gd name="T29" fmla="*/ 3 h 20"/>
                  <a:gd name="T30" fmla="*/ 3 w 14"/>
                  <a:gd name="T31" fmla="*/ 6 h 20"/>
                  <a:gd name="T32" fmla="*/ 7 w 14"/>
                  <a:gd name="T33" fmla="*/ 10 h 20"/>
                  <a:gd name="T34" fmla="*/ 11 w 14"/>
                  <a:gd name="T35" fmla="*/ 14 h 20"/>
                  <a:gd name="T36" fmla="*/ 12 w 14"/>
                  <a:gd name="T37" fmla="*/ 17 h 20"/>
                  <a:gd name="T38" fmla="*/ 14 w 14"/>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0">
                    <a:moveTo>
                      <a:pt x="14" y="20"/>
                    </a:moveTo>
                    <a:lnTo>
                      <a:pt x="14" y="20"/>
                    </a:lnTo>
                    <a:lnTo>
                      <a:pt x="11" y="20"/>
                    </a:lnTo>
                    <a:lnTo>
                      <a:pt x="8" y="19"/>
                    </a:lnTo>
                    <a:lnTo>
                      <a:pt x="5" y="17"/>
                    </a:lnTo>
                    <a:lnTo>
                      <a:pt x="3" y="17"/>
                    </a:lnTo>
                    <a:lnTo>
                      <a:pt x="3" y="17"/>
                    </a:lnTo>
                    <a:lnTo>
                      <a:pt x="4" y="16"/>
                    </a:lnTo>
                    <a:lnTo>
                      <a:pt x="4" y="13"/>
                    </a:lnTo>
                    <a:lnTo>
                      <a:pt x="1" y="9"/>
                    </a:lnTo>
                    <a:lnTo>
                      <a:pt x="0" y="3"/>
                    </a:lnTo>
                    <a:lnTo>
                      <a:pt x="0" y="1"/>
                    </a:lnTo>
                    <a:lnTo>
                      <a:pt x="1" y="0"/>
                    </a:lnTo>
                    <a:lnTo>
                      <a:pt x="1" y="0"/>
                    </a:lnTo>
                    <a:lnTo>
                      <a:pt x="1" y="3"/>
                    </a:lnTo>
                    <a:lnTo>
                      <a:pt x="3" y="6"/>
                    </a:lnTo>
                    <a:lnTo>
                      <a:pt x="7" y="10"/>
                    </a:lnTo>
                    <a:lnTo>
                      <a:pt x="11" y="14"/>
                    </a:lnTo>
                    <a:lnTo>
                      <a:pt x="12" y="17"/>
                    </a:lnTo>
                    <a:lnTo>
                      <a:pt x="14" y="2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iṧḻîḑè">
                <a:extLst>
                  <a:ext uri="{FF2B5EF4-FFF2-40B4-BE49-F238E27FC236}">
                    <a16:creationId xmlns="" xmlns:a16="http://schemas.microsoft.com/office/drawing/2014/main" id="{D5A87DCF-34F1-4E38-A8D5-B46DCF4B433A}"/>
                  </a:ext>
                </a:extLst>
              </p:cNvPr>
              <p:cNvSpPr/>
              <p:nvPr/>
            </p:nvSpPr>
            <p:spPr bwMode="auto">
              <a:xfrm>
                <a:off x="1666514" y="4144733"/>
                <a:ext cx="104442" cy="196593"/>
              </a:xfrm>
              <a:custGeom>
                <a:avLst/>
                <a:gdLst>
                  <a:gd name="T0" fmla="*/ 1 w 33"/>
                  <a:gd name="T1" fmla="*/ 14 h 64"/>
                  <a:gd name="T2" fmla="*/ 1 w 33"/>
                  <a:gd name="T3" fmla="*/ 10 h 64"/>
                  <a:gd name="T4" fmla="*/ 3 w 33"/>
                  <a:gd name="T5" fmla="*/ 11 h 64"/>
                  <a:gd name="T6" fmla="*/ 4 w 33"/>
                  <a:gd name="T7" fmla="*/ 14 h 64"/>
                  <a:gd name="T8" fmla="*/ 7 w 33"/>
                  <a:gd name="T9" fmla="*/ 14 h 64"/>
                  <a:gd name="T10" fmla="*/ 5 w 33"/>
                  <a:gd name="T11" fmla="*/ 7 h 64"/>
                  <a:gd name="T12" fmla="*/ 3 w 33"/>
                  <a:gd name="T13" fmla="*/ 0 h 64"/>
                  <a:gd name="T14" fmla="*/ 8 w 33"/>
                  <a:gd name="T15" fmla="*/ 4 h 64"/>
                  <a:gd name="T16" fmla="*/ 17 w 33"/>
                  <a:gd name="T17" fmla="*/ 18 h 64"/>
                  <a:gd name="T18" fmla="*/ 23 w 33"/>
                  <a:gd name="T19" fmla="*/ 23 h 64"/>
                  <a:gd name="T20" fmla="*/ 17 w 33"/>
                  <a:gd name="T21" fmla="*/ 25 h 64"/>
                  <a:gd name="T22" fmla="*/ 13 w 33"/>
                  <a:gd name="T23" fmla="*/ 25 h 64"/>
                  <a:gd name="T24" fmla="*/ 13 w 33"/>
                  <a:gd name="T25" fmla="*/ 30 h 64"/>
                  <a:gd name="T26" fmla="*/ 13 w 33"/>
                  <a:gd name="T27" fmla="*/ 33 h 64"/>
                  <a:gd name="T28" fmla="*/ 15 w 33"/>
                  <a:gd name="T29" fmla="*/ 34 h 64"/>
                  <a:gd name="T30" fmla="*/ 17 w 33"/>
                  <a:gd name="T31" fmla="*/ 28 h 64"/>
                  <a:gd name="T32" fmla="*/ 18 w 33"/>
                  <a:gd name="T33" fmla="*/ 27 h 64"/>
                  <a:gd name="T34" fmla="*/ 24 w 33"/>
                  <a:gd name="T35" fmla="*/ 38 h 64"/>
                  <a:gd name="T36" fmla="*/ 30 w 33"/>
                  <a:gd name="T37" fmla="*/ 44 h 64"/>
                  <a:gd name="T38" fmla="*/ 30 w 33"/>
                  <a:gd name="T39" fmla="*/ 48 h 64"/>
                  <a:gd name="T40" fmla="*/ 33 w 33"/>
                  <a:gd name="T41" fmla="*/ 54 h 64"/>
                  <a:gd name="T42" fmla="*/ 28 w 33"/>
                  <a:gd name="T43" fmla="*/ 54 h 64"/>
                  <a:gd name="T44" fmla="*/ 25 w 33"/>
                  <a:gd name="T45" fmla="*/ 51 h 64"/>
                  <a:gd name="T46" fmla="*/ 23 w 33"/>
                  <a:gd name="T47" fmla="*/ 44 h 64"/>
                  <a:gd name="T48" fmla="*/ 21 w 33"/>
                  <a:gd name="T49" fmla="*/ 44 h 64"/>
                  <a:gd name="T50" fmla="*/ 21 w 33"/>
                  <a:gd name="T51" fmla="*/ 50 h 64"/>
                  <a:gd name="T52" fmla="*/ 25 w 33"/>
                  <a:gd name="T53" fmla="*/ 55 h 64"/>
                  <a:gd name="T54" fmla="*/ 28 w 33"/>
                  <a:gd name="T55" fmla="*/ 60 h 64"/>
                  <a:gd name="T56" fmla="*/ 25 w 33"/>
                  <a:gd name="T57" fmla="*/ 64 h 64"/>
                  <a:gd name="T58" fmla="*/ 23 w 33"/>
                  <a:gd name="T59" fmla="*/ 57 h 64"/>
                  <a:gd name="T60" fmla="*/ 18 w 33"/>
                  <a:gd name="T61" fmla="*/ 50 h 64"/>
                  <a:gd name="T62" fmla="*/ 10 w 33"/>
                  <a:gd name="T63" fmla="*/ 35 h 64"/>
                  <a:gd name="T64" fmla="*/ 1 w 33"/>
                  <a:gd name="T65" fmla="*/ 20 h 64"/>
                  <a:gd name="T66" fmla="*/ 0 w 33"/>
                  <a:gd name="T67" fmla="*/ 11 h 64"/>
                  <a:gd name="T68" fmla="*/ 0 w 33"/>
                  <a:gd name="T69" fmla="*/ 3 h 64"/>
                  <a:gd name="T70" fmla="*/ 1 w 33"/>
                  <a:gd name="T71" fmla="*/ 7 h 64"/>
                  <a:gd name="T72" fmla="*/ 1 w 33"/>
                  <a:gd name="T73"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 h="64">
                    <a:moveTo>
                      <a:pt x="1" y="14"/>
                    </a:moveTo>
                    <a:lnTo>
                      <a:pt x="1" y="14"/>
                    </a:lnTo>
                    <a:lnTo>
                      <a:pt x="1" y="13"/>
                    </a:lnTo>
                    <a:lnTo>
                      <a:pt x="1" y="10"/>
                    </a:lnTo>
                    <a:lnTo>
                      <a:pt x="1" y="10"/>
                    </a:lnTo>
                    <a:lnTo>
                      <a:pt x="3" y="11"/>
                    </a:lnTo>
                    <a:lnTo>
                      <a:pt x="4" y="13"/>
                    </a:lnTo>
                    <a:lnTo>
                      <a:pt x="4" y="14"/>
                    </a:lnTo>
                    <a:lnTo>
                      <a:pt x="7" y="14"/>
                    </a:lnTo>
                    <a:lnTo>
                      <a:pt x="7" y="14"/>
                    </a:lnTo>
                    <a:lnTo>
                      <a:pt x="7" y="11"/>
                    </a:lnTo>
                    <a:lnTo>
                      <a:pt x="5" y="7"/>
                    </a:lnTo>
                    <a:lnTo>
                      <a:pt x="3" y="0"/>
                    </a:lnTo>
                    <a:lnTo>
                      <a:pt x="3" y="0"/>
                    </a:lnTo>
                    <a:lnTo>
                      <a:pt x="5" y="1"/>
                    </a:lnTo>
                    <a:lnTo>
                      <a:pt x="8" y="4"/>
                    </a:lnTo>
                    <a:lnTo>
                      <a:pt x="13" y="11"/>
                    </a:lnTo>
                    <a:lnTo>
                      <a:pt x="17" y="18"/>
                    </a:lnTo>
                    <a:lnTo>
                      <a:pt x="23" y="23"/>
                    </a:lnTo>
                    <a:lnTo>
                      <a:pt x="23" y="23"/>
                    </a:lnTo>
                    <a:lnTo>
                      <a:pt x="20" y="24"/>
                    </a:lnTo>
                    <a:lnTo>
                      <a:pt x="17" y="25"/>
                    </a:lnTo>
                    <a:lnTo>
                      <a:pt x="13" y="25"/>
                    </a:lnTo>
                    <a:lnTo>
                      <a:pt x="13" y="25"/>
                    </a:lnTo>
                    <a:lnTo>
                      <a:pt x="11" y="28"/>
                    </a:lnTo>
                    <a:lnTo>
                      <a:pt x="13" y="30"/>
                    </a:lnTo>
                    <a:lnTo>
                      <a:pt x="13" y="31"/>
                    </a:lnTo>
                    <a:lnTo>
                      <a:pt x="13" y="33"/>
                    </a:lnTo>
                    <a:lnTo>
                      <a:pt x="13" y="33"/>
                    </a:lnTo>
                    <a:lnTo>
                      <a:pt x="15" y="34"/>
                    </a:lnTo>
                    <a:lnTo>
                      <a:pt x="15" y="31"/>
                    </a:lnTo>
                    <a:lnTo>
                      <a:pt x="17" y="28"/>
                    </a:lnTo>
                    <a:lnTo>
                      <a:pt x="17" y="27"/>
                    </a:lnTo>
                    <a:lnTo>
                      <a:pt x="18" y="27"/>
                    </a:lnTo>
                    <a:lnTo>
                      <a:pt x="18" y="27"/>
                    </a:lnTo>
                    <a:lnTo>
                      <a:pt x="24" y="38"/>
                    </a:lnTo>
                    <a:lnTo>
                      <a:pt x="27" y="43"/>
                    </a:lnTo>
                    <a:lnTo>
                      <a:pt x="30" y="44"/>
                    </a:lnTo>
                    <a:lnTo>
                      <a:pt x="30" y="44"/>
                    </a:lnTo>
                    <a:lnTo>
                      <a:pt x="30" y="48"/>
                    </a:lnTo>
                    <a:lnTo>
                      <a:pt x="33" y="54"/>
                    </a:lnTo>
                    <a:lnTo>
                      <a:pt x="33" y="54"/>
                    </a:lnTo>
                    <a:lnTo>
                      <a:pt x="30" y="54"/>
                    </a:lnTo>
                    <a:lnTo>
                      <a:pt x="28" y="54"/>
                    </a:lnTo>
                    <a:lnTo>
                      <a:pt x="27" y="53"/>
                    </a:lnTo>
                    <a:lnTo>
                      <a:pt x="25" y="51"/>
                    </a:lnTo>
                    <a:lnTo>
                      <a:pt x="24" y="47"/>
                    </a:lnTo>
                    <a:lnTo>
                      <a:pt x="23" y="44"/>
                    </a:lnTo>
                    <a:lnTo>
                      <a:pt x="21" y="44"/>
                    </a:lnTo>
                    <a:lnTo>
                      <a:pt x="21" y="44"/>
                    </a:lnTo>
                    <a:lnTo>
                      <a:pt x="21" y="47"/>
                    </a:lnTo>
                    <a:lnTo>
                      <a:pt x="21" y="50"/>
                    </a:lnTo>
                    <a:lnTo>
                      <a:pt x="21" y="50"/>
                    </a:lnTo>
                    <a:lnTo>
                      <a:pt x="25" y="55"/>
                    </a:lnTo>
                    <a:lnTo>
                      <a:pt x="25" y="55"/>
                    </a:lnTo>
                    <a:lnTo>
                      <a:pt x="28" y="60"/>
                    </a:lnTo>
                    <a:lnTo>
                      <a:pt x="28" y="63"/>
                    </a:lnTo>
                    <a:lnTo>
                      <a:pt x="25" y="64"/>
                    </a:lnTo>
                    <a:lnTo>
                      <a:pt x="25" y="64"/>
                    </a:lnTo>
                    <a:lnTo>
                      <a:pt x="23" y="57"/>
                    </a:lnTo>
                    <a:lnTo>
                      <a:pt x="18" y="50"/>
                    </a:lnTo>
                    <a:lnTo>
                      <a:pt x="18" y="50"/>
                    </a:lnTo>
                    <a:lnTo>
                      <a:pt x="10" y="35"/>
                    </a:lnTo>
                    <a:lnTo>
                      <a:pt x="10" y="35"/>
                    </a:lnTo>
                    <a:lnTo>
                      <a:pt x="5" y="28"/>
                    </a:lnTo>
                    <a:lnTo>
                      <a:pt x="1" y="20"/>
                    </a:lnTo>
                    <a:lnTo>
                      <a:pt x="1" y="20"/>
                    </a:lnTo>
                    <a:lnTo>
                      <a:pt x="0" y="11"/>
                    </a:lnTo>
                    <a:lnTo>
                      <a:pt x="0" y="3"/>
                    </a:lnTo>
                    <a:lnTo>
                      <a:pt x="0" y="3"/>
                    </a:lnTo>
                    <a:lnTo>
                      <a:pt x="1" y="4"/>
                    </a:lnTo>
                    <a:lnTo>
                      <a:pt x="1" y="7"/>
                    </a:lnTo>
                    <a:lnTo>
                      <a:pt x="0" y="10"/>
                    </a:lnTo>
                    <a:lnTo>
                      <a:pt x="1" y="1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i$ḷiḓè">
                <a:extLst>
                  <a:ext uri="{FF2B5EF4-FFF2-40B4-BE49-F238E27FC236}">
                    <a16:creationId xmlns="" xmlns:a16="http://schemas.microsoft.com/office/drawing/2014/main" id="{56404BBC-94AD-48AA-8604-E32C430640E3}"/>
                  </a:ext>
                </a:extLst>
              </p:cNvPr>
              <p:cNvSpPr/>
              <p:nvPr/>
            </p:nvSpPr>
            <p:spPr bwMode="auto">
              <a:xfrm>
                <a:off x="1537502" y="4365900"/>
                <a:ext cx="24574" cy="30716"/>
              </a:xfrm>
              <a:custGeom>
                <a:avLst/>
                <a:gdLst>
                  <a:gd name="T0" fmla="*/ 7 w 8"/>
                  <a:gd name="T1" fmla="*/ 4 h 8"/>
                  <a:gd name="T2" fmla="*/ 7 w 8"/>
                  <a:gd name="T3" fmla="*/ 4 h 8"/>
                  <a:gd name="T4" fmla="*/ 8 w 8"/>
                  <a:gd name="T5" fmla="*/ 5 h 8"/>
                  <a:gd name="T6" fmla="*/ 7 w 8"/>
                  <a:gd name="T7" fmla="*/ 5 h 8"/>
                  <a:gd name="T8" fmla="*/ 6 w 8"/>
                  <a:gd name="T9" fmla="*/ 5 h 8"/>
                  <a:gd name="T10" fmla="*/ 3 w 8"/>
                  <a:gd name="T11" fmla="*/ 5 h 8"/>
                  <a:gd name="T12" fmla="*/ 3 w 8"/>
                  <a:gd name="T13" fmla="*/ 5 h 8"/>
                  <a:gd name="T14" fmla="*/ 3 w 8"/>
                  <a:gd name="T15" fmla="*/ 8 h 8"/>
                  <a:gd name="T16" fmla="*/ 3 w 8"/>
                  <a:gd name="T17" fmla="*/ 8 h 8"/>
                  <a:gd name="T18" fmla="*/ 0 w 8"/>
                  <a:gd name="T19" fmla="*/ 7 h 8"/>
                  <a:gd name="T20" fmla="*/ 0 w 8"/>
                  <a:gd name="T21" fmla="*/ 5 h 8"/>
                  <a:gd name="T22" fmla="*/ 1 w 8"/>
                  <a:gd name="T23" fmla="*/ 1 h 8"/>
                  <a:gd name="T24" fmla="*/ 1 w 8"/>
                  <a:gd name="T25" fmla="*/ 1 h 8"/>
                  <a:gd name="T26" fmla="*/ 3 w 8"/>
                  <a:gd name="T27" fmla="*/ 0 h 8"/>
                  <a:gd name="T28" fmla="*/ 4 w 8"/>
                  <a:gd name="T29" fmla="*/ 1 h 8"/>
                  <a:gd name="T30" fmla="*/ 6 w 8"/>
                  <a:gd name="T31" fmla="*/ 2 h 8"/>
                  <a:gd name="T32" fmla="*/ 7 w 8"/>
                  <a:gd name="T3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7" y="4"/>
                    </a:moveTo>
                    <a:lnTo>
                      <a:pt x="7" y="4"/>
                    </a:lnTo>
                    <a:lnTo>
                      <a:pt x="8" y="5"/>
                    </a:lnTo>
                    <a:lnTo>
                      <a:pt x="7" y="5"/>
                    </a:lnTo>
                    <a:lnTo>
                      <a:pt x="6" y="5"/>
                    </a:lnTo>
                    <a:lnTo>
                      <a:pt x="3" y="5"/>
                    </a:lnTo>
                    <a:lnTo>
                      <a:pt x="3" y="5"/>
                    </a:lnTo>
                    <a:lnTo>
                      <a:pt x="3" y="8"/>
                    </a:lnTo>
                    <a:lnTo>
                      <a:pt x="3" y="8"/>
                    </a:lnTo>
                    <a:lnTo>
                      <a:pt x="0" y="7"/>
                    </a:lnTo>
                    <a:lnTo>
                      <a:pt x="0" y="5"/>
                    </a:lnTo>
                    <a:lnTo>
                      <a:pt x="1" y="1"/>
                    </a:lnTo>
                    <a:lnTo>
                      <a:pt x="1" y="1"/>
                    </a:lnTo>
                    <a:lnTo>
                      <a:pt x="3" y="0"/>
                    </a:lnTo>
                    <a:lnTo>
                      <a:pt x="4" y="1"/>
                    </a:lnTo>
                    <a:lnTo>
                      <a:pt x="6" y="2"/>
                    </a:lnTo>
                    <a:lnTo>
                      <a:pt x="7"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ïsļïḍê">
                <a:extLst>
                  <a:ext uri="{FF2B5EF4-FFF2-40B4-BE49-F238E27FC236}">
                    <a16:creationId xmlns="" xmlns:a16="http://schemas.microsoft.com/office/drawing/2014/main" id="{0EA6A4BC-1D9C-41CE-9595-2816F8C00CEC}"/>
                  </a:ext>
                </a:extLst>
              </p:cNvPr>
              <p:cNvSpPr/>
              <p:nvPr/>
            </p:nvSpPr>
            <p:spPr bwMode="auto">
              <a:xfrm>
                <a:off x="1494494" y="4261459"/>
                <a:ext cx="36861" cy="104438"/>
              </a:xfrm>
              <a:custGeom>
                <a:avLst/>
                <a:gdLst>
                  <a:gd name="T0" fmla="*/ 13 w 13"/>
                  <a:gd name="T1" fmla="*/ 35 h 35"/>
                  <a:gd name="T2" fmla="*/ 13 w 13"/>
                  <a:gd name="T3" fmla="*/ 35 h 35"/>
                  <a:gd name="T4" fmla="*/ 7 w 13"/>
                  <a:gd name="T5" fmla="*/ 25 h 35"/>
                  <a:gd name="T6" fmla="*/ 1 w 13"/>
                  <a:gd name="T7" fmla="*/ 12 h 35"/>
                  <a:gd name="T8" fmla="*/ 1 w 13"/>
                  <a:gd name="T9" fmla="*/ 12 h 35"/>
                  <a:gd name="T10" fmla="*/ 0 w 13"/>
                  <a:gd name="T11" fmla="*/ 6 h 35"/>
                  <a:gd name="T12" fmla="*/ 0 w 13"/>
                  <a:gd name="T13" fmla="*/ 2 h 35"/>
                  <a:gd name="T14" fmla="*/ 0 w 13"/>
                  <a:gd name="T15" fmla="*/ 2 h 35"/>
                  <a:gd name="T16" fmla="*/ 1 w 13"/>
                  <a:gd name="T17" fmla="*/ 0 h 35"/>
                  <a:gd name="T18" fmla="*/ 4 w 13"/>
                  <a:gd name="T19" fmla="*/ 0 h 35"/>
                  <a:gd name="T20" fmla="*/ 4 w 13"/>
                  <a:gd name="T21" fmla="*/ 0 h 35"/>
                  <a:gd name="T22" fmla="*/ 4 w 13"/>
                  <a:gd name="T23" fmla="*/ 3 h 35"/>
                  <a:gd name="T24" fmla="*/ 4 w 13"/>
                  <a:gd name="T25" fmla="*/ 7 h 35"/>
                  <a:gd name="T26" fmla="*/ 8 w 13"/>
                  <a:gd name="T27" fmla="*/ 16 h 35"/>
                  <a:gd name="T28" fmla="*/ 8 w 13"/>
                  <a:gd name="T29" fmla="*/ 16 h 35"/>
                  <a:gd name="T30" fmla="*/ 11 w 13"/>
                  <a:gd name="T31" fmla="*/ 25 h 35"/>
                  <a:gd name="T32" fmla="*/ 13 w 13"/>
                  <a:gd name="T33" fmla="*/ 29 h 35"/>
                  <a:gd name="T34" fmla="*/ 13 w 13"/>
                  <a:gd name="T3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5">
                    <a:moveTo>
                      <a:pt x="13" y="35"/>
                    </a:moveTo>
                    <a:lnTo>
                      <a:pt x="13" y="35"/>
                    </a:lnTo>
                    <a:lnTo>
                      <a:pt x="7" y="25"/>
                    </a:lnTo>
                    <a:lnTo>
                      <a:pt x="1" y="12"/>
                    </a:lnTo>
                    <a:lnTo>
                      <a:pt x="1" y="12"/>
                    </a:lnTo>
                    <a:lnTo>
                      <a:pt x="0" y="6"/>
                    </a:lnTo>
                    <a:lnTo>
                      <a:pt x="0" y="2"/>
                    </a:lnTo>
                    <a:lnTo>
                      <a:pt x="0" y="2"/>
                    </a:lnTo>
                    <a:lnTo>
                      <a:pt x="1" y="0"/>
                    </a:lnTo>
                    <a:lnTo>
                      <a:pt x="4" y="0"/>
                    </a:lnTo>
                    <a:lnTo>
                      <a:pt x="4" y="0"/>
                    </a:lnTo>
                    <a:lnTo>
                      <a:pt x="4" y="3"/>
                    </a:lnTo>
                    <a:lnTo>
                      <a:pt x="4" y="7"/>
                    </a:lnTo>
                    <a:lnTo>
                      <a:pt x="8" y="16"/>
                    </a:lnTo>
                    <a:lnTo>
                      <a:pt x="8" y="16"/>
                    </a:lnTo>
                    <a:lnTo>
                      <a:pt x="11" y="25"/>
                    </a:lnTo>
                    <a:lnTo>
                      <a:pt x="13" y="29"/>
                    </a:lnTo>
                    <a:lnTo>
                      <a:pt x="13" y="3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îṩļiďe">
                <a:extLst>
                  <a:ext uri="{FF2B5EF4-FFF2-40B4-BE49-F238E27FC236}">
                    <a16:creationId xmlns="" xmlns:a16="http://schemas.microsoft.com/office/drawing/2014/main" id="{2425B18B-A37D-436D-8321-D863C9D6C61A}"/>
                  </a:ext>
                </a:extLst>
              </p:cNvPr>
              <p:cNvSpPr/>
              <p:nvPr/>
            </p:nvSpPr>
            <p:spPr bwMode="auto">
              <a:xfrm>
                <a:off x="1832391" y="4089440"/>
                <a:ext cx="24574" cy="49148"/>
              </a:xfrm>
              <a:custGeom>
                <a:avLst/>
                <a:gdLst>
                  <a:gd name="T0" fmla="*/ 8 w 8"/>
                  <a:gd name="T1" fmla="*/ 12 h 15"/>
                  <a:gd name="T2" fmla="*/ 8 w 8"/>
                  <a:gd name="T3" fmla="*/ 12 h 15"/>
                  <a:gd name="T4" fmla="*/ 8 w 8"/>
                  <a:gd name="T5" fmla="*/ 14 h 15"/>
                  <a:gd name="T6" fmla="*/ 7 w 8"/>
                  <a:gd name="T7" fmla="*/ 14 h 15"/>
                  <a:gd name="T8" fmla="*/ 5 w 8"/>
                  <a:gd name="T9" fmla="*/ 14 h 15"/>
                  <a:gd name="T10" fmla="*/ 5 w 8"/>
                  <a:gd name="T11" fmla="*/ 15 h 15"/>
                  <a:gd name="T12" fmla="*/ 5 w 8"/>
                  <a:gd name="T13" fmla="*/ 15 h 15"/>
                  <a:gd name="T14" fmla="*/ 2 w 8"/>
                  <a:gd name="T15" fmla="*/ 15 h 15"/>
                  <a:gd name="T16" fmla="*/ 1 w 8"/>
                  <a:gd name="T17" fmla="*/ 14 h 15"/>
                  <a:gd name="T18" fmla="*/ 0 w 8"/>
                  <a:gd name="T19" fmla="*/ 10 h 15"/>
                  <a:gd name="T20" fmla="*/ 0 w 8"/>
                  <a:gd name="T21" fmla="*/ 0 h 15"/>
                  <a:gd name="T22" fmla="*/ 0 w 8"/>
                  <a:gd name="T23" fmla="*/ 0 h 15"/>
                  <a:gd name="T24" fmla="*/ 1 w 8"/>
                  <a:gd name="T25" fmla="*/ 0 h 15"/>
                  <a:gd name="T26" fmla="*/ 2 w 8"/>
                  <a:gd name="T27" fmla="*/ 1 h 15"/>
                  <a:gd name="T28" fmla="*/ 4 w 8"/>
                  <a:gd name="T29" fmla="*/ 5 h 15"/>
                  <a:gd name="T30" fmla="*/ 5 w 8"/>
                  <a:gd name="T31" fmla="*/ 10 h 15"/>
                  <a:gd name="T32" fmla="*/ 7 w 8"/>
                  <a:gd name="T33" fmla="*/ 12 h 15"/>
                  <a:gd name="T34" fmla="*/ 8 w 8"/>
                  <a:gd name="T3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5">
                    <a:moveTo>
                      <a:pt x="8" y="12"/>
                    </a:moveTo>
                    <a:lnTo>
                      <a:pt x="8" y="12"/>
                    </a:lnTo>
                    <a:lnTo>
                      <a:pt x="8" y="14"/>
                    </a:lnTo>
                    <a:lnTo>
                      <a:pt x="7" y="14"/>
                    </a:lnTo>
                    <a:lnTo>
                      <a:pt x="5" y="14"/>
                    </a:lnTo>
                    <a:lnTo>
                      <a:pt x="5" y="15"/>
                    </a:lnTo>
                    <a:lnTo>
                      <a:pt x="5" y="15"/>
                    </a:lnTo>
                    <a:lnTo>
                      <a:pt x="2" y="15"/>
                    </a:lnTo>
                    <a:lnTo>
                      <a:pt x="1" y="14"/>
                    </a:lnTo>
                    <a:lnTo>
                      <a:pt x="0" y="10"/>
                    </a:lnTo>
                    <a:lnTo>
                      <a:pt x="0" y="0"/>
                    </a:lnTo>
                    <a:lnTo>
                      <a:pt x="0" y="0"/>
                    </a:lnTo>
                    <a:lnTo>
                      <a:pt x="1" y="0"/>
                    </a:lnTo>
                    <a:lnTo>
                      <a:pt x="2" y="1"/>
                    </a:lnTo>
                    <a:lnTo>
                      <a:pt x="4" y="5"/>
                    </a:lnTo>
                    <a:lnTo>
                      <a:pt x="5" y="10"/>
                    </a:lnTo>
                    <a:lnTo>
                      <a:pt x="7" y="12"/>
                    </a:lnTo>
                    <a:lnTo>
                      <a:pt x="8" y="1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ïṧliḑê">
                <a:extLst>
                  <a:ext uri="{FF2B5EF4-FFF2-40B4-BE49-F238E27FC236}">
                    <a16:creationId xmlns="" xmlns:a16="http://schemas.microsoft.com/office/drawing/2014/main" id="{F49DB7E2-AFD6-4892-90E0-A3800E4791A5}"/>
                  </a:ext>
                </a:extLst>
              </p:cNvPr>
              <p:cNvSpPr/>
              <p:nvPr/>
            </p:nvSpPr>
            <p:spPr bwMode="auto">
              <a:xfrm>
                <a:off x="1832391" y="4064866"/>
                <a:ext cx="18433" cy="24574"/>
              </a:xfrm>
              <a:custGeom>
                <a:avLst/>
                <a:gdLst>
                  <a:gd name="T0" fmla="*/ 2 w 7"/>
                  <a:gd name="T1" fmla="*/ 9 h 9"/>
                  <a:gd name="T2" fmla="*/ 2 w 7"/>
                  <a:gd name="T3" fmla="*/ 9 h 9"/>
                  <a:gd name="T4" fmla="*/ 0 w 7"/>
                  <a:gd name="T5" fmla="*/ 1 h 9"/>
                  <a:gd name="T6" fmla="*/ 0 w 7"/>
                  <a:gd name="T7" fmla="*/ 1 h 9"/>
                  <a:gd name="T8" fmla="*/ 2 w 7"/>
                  <a:gd name="T9" fmla="*/ 1 h 9"/>
                  <a:gd name="T10" fmla="*/ 2 w 7"/>
                  <a:gd name="T11" fmla="*/ 0 h 9"/>
                  <a:gd name="T12" fmla="*/ 2 w 7"/>
                  <a:gd name="T13" fmla="*/ 0 h 9"/>
                  <a:gd name="T14" fmla="*/ 4 w 7"/>
                  <a:gd name="T15" fmla="*/ 1 h 9"/>
                  <a:gd name="T16" fmla="*/ 5 w 7"/>
                  <a:gd name="T17" fmla="*/ 1 h 9"/>
                  <a:gd name="T18" fmla="*/ 5 w 7"/>
                  <a:gd name="T19" fmla="*/ 3 h 9"/>
                  <a:gd name="T20" fmla="*/ 7 w 7"/>
                  <a:gd name="T21" fmla="*/ 3 h 9"/>
                  <a:gd name="T22" fmla="*/ 7 w 7"/>
                  <a:gd name="T23" fmla="*/ 3 h 9"/>
                  <a:gd name="T24" fmla="*/ 7 w 7"/>
                  <a:gd name="T25" fmla="*/ 6 h 9"/>
                  <a:gd name="T26" fmla="*/ 7 w 7"/>
                  <a:gd name="T27" fmla="*/ 6 h 9"/>
                  <a:gd name="T28" fmla="*/ 2 w 7"/>
                  <a:gd name="T2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9">
                    <a:moveTo>
                      <a:pt x="2" y="9"/>
                    </a:moveTo>
                    <a:lnTo>
                      <a:pt x="2" y="9"/>
                    </a:lnTo>
                    <a:lnTo>
                      <a:pt x="0" y="1"/>
                    </a:lnTo>
                    <a:lnTo>
                      <a:pt x="0" y="1"/>
                    </a:lnTo>
                    <a:lnTo>
                      <a:pt x="2" y="1"/>
                    </a:lnTo>
                    <a:lnTo>
                      <a:pt x="2" y="0"/>
                    </a:lnTo>
                    <a:lnTo>
                      <a:pt x="2" y="0"/>
                    </a:lnTo>
                    <a:lnTo>
                      <a:pt x="4" y="1"/>
                    </a:lnTo>
                    <a:lnTo>
                      <a:pt x="5" y="1"/>
                    </a:lnTo>
                    <a:lnTo>
                      <a:pt x="5" y="3"/>
                    </a:lnTo>
                    <a:lnTo>
                      <a:pt x="7" y="3"/>
                    </a:lnTo>
                    <a:lnTo>
                      <a:pt x="7" y="3"/>
                    </a:lnTo>
                    <a:lnTo>
                      <a:pt x="7" y="6"/>
                    </a:lnTo>
                    <a:lnTo>
                      <a:pt x="7" y="6"/>
                    </a:lnTo>
                    <a:lnTo>
                      <a:pt x="2"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ïšľiḓê">
                <a:extLst>
                  <a:ext uri="{FF2B5EF4-FFF2-40B4-BE49-F238E27FC236}">
                    <a16:creationId xmlns="" xmlns:a16="http://schemas.microsoft.com/office/drawing/2014/main" id="{2D26585E-7EA2-44AC-A7B6-385F5F730F82}"/>
                  </a:ext>
                </a:extLst>
              </p:cNvPr>
              <p:cNvSpPr/>
              <p:nvPr/>
            </p:nvSpPr>
            <p:spPr bwMode="auto">
              <a:xfrm>
                <a:off x="1727948" y="3800697"/>
                <a:ext cx="141303" cy="288743"/>
              </a:xfrm>
              <a:custGeom>
                <a:avLst/>
                <a:gdLst>
                  <a:gd name="T0" fmla="*/ 35 w 47"/>
                  <a:gd name="T1" fmla="*/ 53 h 93"/>
                  <a:gd name="T2" fmla="*/ 35 w 47"/>
                  <a:gd name="T3" fmla="*/ 53 h 93"/>
                  <a:gd name="T4" fmla="*/ 33 w 47"/>
                  <a:gd name="T5" fmla="*/ 46 h 93"/>
                  <a:gd name="T6" fmla="*/ 33 w 47"/>
                  <a:gd name="T7" fmla="*/ 39 h 93"/>
                  <a:gd name="T8" fmla="*/ 32 w 47"/>
                  <a:gd name="T9" fmla="*/ 33 h 93"/>
                  <a:gd name="T10" fmla="*/ 29 w 47"/>
                  <a:gd name="T11" fmla="*/ 28 h 93"/>
                  <a:gd name="T12" fmla="*/ 36 w 47"/>
                  <a:gd name="T13" fmla="*/ 23 h 93"/>
                  <a:gd name="T14" fmla="*/ 35 w 47"/>
                  <a:gd name="T15" fmla="*/ 26 h 93"/>
                  <a:gd name="T16" fmla="*/ 33 w 47"/>
                  <a:gd name="T17" fmla="*/ 29 h 93"/>
                  <a:gd name="T18" fmla="*/ 37 w 47"/>
                  <a:gd name="T19" fmla="*/ 30 h 93"/>
                  <a:gd name="T20" fmla="*/ 42 w 47"/>
                  <a:gd name="T21" fmla="*/ 39 h 93"/>
                  <a:gd name="T22" fmla="*/ 46 w 47"/>
                  <a:gd name="T23" fmla="*/ 50 h 93"/>
                  <a:gd name="T24" fmla="*/ 46 w 47"/>
                  <a:gd name="T25" fmla="*/ 53 h 93"/>
                  <a:gd name="T26" fmla="*/ 42 w 47"/>
                  <a:gd name="T27" fmla="*/ 57 h 93"/>
                  <a:gd name="T28" fmla="*/ 42 w 47"/>
                  <a:gd name="T29" fmla="*/ 55 h 93"/>
                  <a:gd name="T30" fmla="*/ 37 w 47"/>
                  <a:gd name="T31" fmla="*/ 59 h 93"/>
                  <a:gd name="T32" fmla="*/ 42 w 47"/>
                  <a:gd name="T33" fmla="*/ 62 h 93"/>
                  <a:gd name="T34" fmla="*/ 37 w 47"/>
                  <a:gd name="T35" fmla="*/ 65 h 93"/>
                  <a:gd name="T36" fmla="*/ 33 w 47"/>
                  <a:gd name="T37" fmla="*/ 63 h 93"/>
                  <a:gd name="T38" fmla="*/ 32 w 47"/>
                  <a:gd name="T39" fmla="*/ 59 h 93"/>
                  <a:gd name="T40" fmla="*/ 32 w 47"/>
                  <a:gd name="T41" fmla="*/ 66 h 93"/>
                  <a:gd name="T42" fmla="*/ 35 w 47"/>
                  <a:gd name="T43" fmla="*/ 72 h 93"/>
                  <a:gd name="T44" fmla="*/ 42 w 47"/>
                  <a:gd name="T45" fmla="*/ 70 h 93"/>
                  <a:gd name="T46" fmla="*/ 36 w 47"/>
                  <a:gd name="T47" fmla="*/ 73 h 93"/>
                  <a:gd name="T48" fmla="*/ 33 w 47"/>
                  <a:gd name="T49" fmla="*/ 76 h 93"/>
                  <a:gd name="T50" fmla="*/ 33 w 47"/>
                  <a:gd name="T51" fmla="*/ 76 h 93"/>
                  <a:gd name="T52" fmla="*/ 35 w 47"/>
                  <a:gd name="T53" fmla="*/ 80 h 93"/>
                  <a:gd name="T54" fmla="*/ 35 w 47"/>
                  <a:gd name="T55" fmla="*/ 80 h 93"/>
                  <a:gd name="T56" fmla="*/ 35 w 47"/>
                  <a:gd name="T57" fmla="*/ 82 h 93"/>
                  <a:gd name="T58" fmla="*/ 35 w 47"/>
                  <a:gd name="T59" fmla="*/ 92 h 93"/>
                  <a:gd name="T60" fmla="*/ 29 w 47"/>
                  <a:gd name="T61" fmla="*/ 93 h 93"/>
                  <a:gd name="T62" fmla="*/ 26 w 47"/>
                  <a:gd name="T63" fmla="*/ 85 h 93"/>
                  <a:gd name="T64" fmla="*/ 25 w 47"/>
                  <a:gd name="T65" fmla="*/ 79 h 93"/>
                  <a:gd name="T66" fmla="*/ 23 w 47"/>
                  <a:gd name="T67" fmla="*/ 76 h 93"/>
                  <a:gd name="T68" fmla="*/ 17 w 47"/>
                  <a:gd name="T69" fmla="*/ 65 h 93"/>
                  <a:gd name="T70" fmla="*/ 16 w 47"/>
                  <a:gd name="T71" fmla="*/ 60 h 93"/>
                  <a:gd name="T72" fmla="*/ 15 w 47"/>
                  <a:gd name="T73" fmla="*/ 57 h 93"/>
                  <a:gd name="T74" fmla="*/ 10 w 47"/>
                  <a:gd name="T75" fmla="*/ 47 h 93"/>
                  <a:gd name="T76" fmla="*/ 5 w 47"/>
                  <a:gd name="T77" fmla="*/ 26 h 93"/>
                  <a:gd name="T78" fmla="*/ 12 w 47"/>
                  <a:gd name="T79" fmla="*/ 26 h 93"/>
                  <a:gd name="T80" fmla="*/ 7 w 47"/>
                  <a:gd name="T81" fmla="*/ 22 h 93"/>
                  <a:gd name="T82" fmla="*/ 3 w 47"/>
                  <a:gd name="T83" fmla="*/ 18 h 93"/>
                  <a:gd name="T84" fmla="*/ 7 w 47"/>
                  <a:gd name="T85" fmla="*/ 13 h 93"/>
                  <a:gd name="T86" fmla="*/ 6 w 47"/>
                  <a:gd name="T87" fmla="*/ 10 h 93"/>
                  <a:gd name="T88" fmla="*/ 2 w 47"/>
                  <a:gd name="T89" fmla="*/ 10 h 93"/>
                  <a:gd name="T90" fmla="*/ 2 w 47"/>
                  <a:gd name="T91" fmla="*/ 2 h 93"/>
                  <a:gd name="T92" fmla="*/ 9 w 47"/>
                  <a:gd name="T93" fmla="*/ 3 h 93"/>
                  <a:gd name="T94" fmla="*/ 13 w 47"/>
                  <a:gd name="T95" fmla="*/ 9 h 93"/>
                  <a:gd name="T96" fmla="*/ 19 w 47"/>
                  <a:gd name="T97" fmla="*/ 6 h 93"/>
                  <a:gd name="T98" fmla="*/ 20 w 47"/>
                  <a:gd name="T99" fmla="*/ 15 h 93"/>
                  <a:gd name="T100" fmla="*/ 23 w 47"/>
                  <a:gd name="T101" fmla="*/ 19 h 93"/>
                  <a:gd name="T102" fmla="*/ 26 w 47"/>
                  <a:gd name="T103" fmla="*/ 20 h 93"/>
                  <a:gd name="T104" fmla="*/ 27 w 47"/>
                  <a:gd name="T105" fmla="*/ 22 h 93"/>
                  <a:gd name="T106" fmla="*/ 27 w 47"/>
                  <a:gd name="T107" fmla="*/ 29 h 93"/>
                  <a:gd name="T108" fmla="*/ 29 w 47"/>
                  <a:gd name="T109" fmla="*/ 37 h 93"/>
                  <a:gd name="T110" fmla="*/ 33 w 47"/>
                  <a:gd name="T111" fmla="*/ 50 h 93"/>
                  <a:gd name="T112" fmla="*/ 35 w 47"/>
                  <a:gd name="T113" fmla="*/ 5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 h="93">
                    <a:moveTo>
                      <a:pt x="35" y="55"/>
                    </a:moveTo>
                    <a:lnTo>
                      <a:pt x="35" y="55"/>
                    </a:lnTo>
                    <a:lnTo>
                      <a:pt x="35" y="53"/>
                    </a:lnTo>
                    <a:lnTo>
                      <a:pt x="35" y="53"/>
                    </a:lnTo>
                    <a:lnTo>
                      <a:pt x="35" y="53"/>
                    </a:lnTo>
                    <a:lnTo>
                      <a:pt x="35" y="53"/>
                    </a:lnTo>
                    <a:lnTo>
                      <a:pt x="35" y="50"/>
                    </a:lnTo>
                    <a:lnTo>
                      <a:pt x="35" y="50"/>
                    </a:lnTo>
                    <a:lnTo>
                      <a:pt x="33" y="46"/>
                    </a:lnTo>
                    <a:lnTo>
                      <a:pt x="33" y="46"/>
                    </a:lnTo>
                    <a:lnTo>
                      <a:pt x="32" y="42"/>
                    </a:lnTo>
                    <a:lnTo>
                      <a:pt x="33" y="39"/>
                    </a:lnTo>
                    <a:lnTo>
                      <a:pt x="35" y="37"/>
                    </a:lnTo>
                    <a:lnTo>
                      <a:pt x="35" y="37"/>
                    </a:lnTo>
                    <a:lnTo>
                      <a:pt x="32" y="33"/>
                    </a:lnTo>
                    <a:lnTo>
                      <a:pt x="29" y="30"/>
                    </a:lnTo>
                    <a:lnTo>
                      <a:pt x="29" y="28"/>
                    </a:lnTo>
                    <a:lnTo>
                      <a:pt x="29" y="28"/>
                    </a:lnTo>
                    <a:lnTo>
                      <a:pt x="32" y="23"/>
                    </a:lnTo>
                    <a:lnTo>
                      <a:pt x="33" y="23"/>
                    </a:lnTo>
                    <a:lnTo>
                      <a:pt x="36" y="23"/>
                    </a:lnTo>
                    <a:lnTo>
                      <a:pt x="36" y="23"/>
                    </a:lnTo>
                    <a:lnTo>
                      <a:pt x="36" y="26"/>
                    </a:lnTo>
                    <a:lnTo>
                      <a:pt x="35" y="26"/>
                    </a:lnTo>
                    <a:lnTo>
                      <a:pt x="33" y="28"/>
                    </a:lnTo>
                    <a:lnTo>
                      <a:pt x="33" y="29"/>
                    </a:lnTo>
                    <a:lnTo>
                      <a:pt x="33" y="29"/>
                    </a:lnTo>
                    <a:lnTo>
                      <a:pt x="35" y="32"/>
                    </a:lnTo>
                    <a:lnTo>
                      <a:pt x="36" y="32"/>
                    </a:lnTo>
                    <a:lnTo>
                      <a:pt x="37" y="30"/>
                    </a:lnTo>
                    <a:lnTo>
                      <a:pt x="37" y="29"/>
                    </a:lnTo>
                    <a:lnTo>
                      <a:pt x="37" y="29"/>
                    </a:lnTo>
                    <a:lnTo>
                      <a:pt x="42" y="39"/>
                    </a:lnTo>
                    <a:lnTo>
                      <a:pt x="44" y="47"/>
                    </a:lnTo>
                    <a:lnTo>
                      <a:pt x="46" y="49"/>
                    </a:lnTo>
                    <a:lnTo>
                      <a:pt x="46" y="50"/>
                    </a:lnTo>
                    <a:lnTo>
                      <a:pt x="46" y="50"/>
                    </a:lnTo>
                    <a:lnTo>
                      <a:pt x="46" y="53"/>
                    </a:lnTo>
                    <a:lnTo>
                      <a:pt x="46" y="53"/>
                    </a:lnTo>
                    <a:lnTo>
                      <a:pt x="47" y="59"/>
                    </a:lnTo>
                    <a:lnTo>
                      <a:pt x="47" y="59"/>
                    </a:lnTo>
                    <a:lnTo>
                      <a:pt x="42" y="57"/>
                    </a:lnTo>
                    <a:lnTo>
                      <a:pt x="40" y="56"/>
                    </a:lnTo>
                    <a:lnTo>
                      <a:pt x="42" y="55"/>
                    </a:lnTo>
                    <a:lnTo>
                      <a:pt x="42" y="55"/>
                    </a:lnTo>
                    <a:lnTo>
                      <a:pt x="37" y="56"/>
                    </a:lnTo>
                    <a:lnTo>
                      <a:pt x="36" y="57"/>
                    </a:lnTo>
                    <a:lnTo>
                      <a:pt x="37" y="59"/>
                    </a:lnTo>
                    <a:lnTo>
                      <a:pt x="39" y="60"/>
                    </a:lnTo>
                    <a:lnTo>
                      <a:pt x="42" y="62"/>
                    </a:lnTo>
                    <a:lnTo>
                      <a:pt x="42" y="62"/>
                    </a:lnTo>
                    <a:lnTo>
                      <a:pt x="39" y="65"/>
                    </a:lnTo>
                    <a:lnTo>
                      <a:pt x="37" y="65"/>
                    </a:lnTo>
                    <a:lnTo>
                      <a:pt x="37" y="65"/>
                    </a:lnTo>
                    <a:lnTo>
                      <a:pt x="37" y="65"/>
                    </a:lnTo>
                    <a:lnTo>
                      <a:pt x="35" y="65"/>
                    </a:lnTo>
                    <a:lnTo>
                      <a:pt x="33" y="63"/>
                    </a:lnTo>
                    <a:lnTo>
                      <a:pt x="33" y="60"/>
                    </a:lnTo>
                    <a:lnTo>
                      <a:pt x="32" y="59"/>
                    </a:lnTo>
                    <a:lnTo>
                      <a:pt x="32" y="59"/>
                    </a:lnTo>
                    <a:lnTo>
                      <a:pt x="30" y="60"/>
                    </a:lnTo>
                    <a:lnTo>
                      <a:pt x="30" y="62"/>
                    </a:lnTo>
                    <a:lnTo>
                      <a:pt x="32" y="66"/>
                    </a:lnTo>
                    <a:lnTo>
                      <a:pt x="33" y="69"/>
                    </a:lnTo>
                    <a:lnTo>
                      <a:pt x="35" y="72"/>
                    </a:lnTo>
                    <a:lnTo>
                      <a:pt x="35" y="72"/>
                    </a:lnTo>
                    <a:lnTo>
                      <a:pt x="39" y="69"/>
                    </a:lnTo>
                    <a:lnTo>
                      <a:pt x="40" y="69"/>
                    </a:lnTo>
                    <a:lnTo>
                      <a:pt x="42" y="70"/>
                    </a:lnTo>
                    <a:lnTo>
                      <a:pt x="42" y="70"/>
                    </a:lnTo>
                    <a:lnTo>
                      <a:pt x="36" y="73"/>
                    </a:lnTo>
                    <a:lnTo>
                      <a:pt x="36" y="73"/>
                    </a:lnTo>
                    <a:lnTo>
                      <a:pt x="35" y="75"/>
                    </a:lnTo>
                    <a:lnTo>
                      <a:pt x="35" y="75"/>
                    </a:lnTo>
                    <a:lnTo>
                      <a:pt x="33" y="76"/>
                    </a:lnTo>
                    <a:lnTo>
                      <a:pt x="33" y="76"/>
                    </a:lnTo>
                    <a:lnTo>
                      <a:pt x="33" y="76"/>
                    </a:lnTo>
                    <a:lnTo>
                      <a:pt x="33" y="76"/>
                    </a:lnTo>
                    <a:lnTo>
                      <a:pt x="33" y="76"/>
                    </a:lnTo>
                    <a:lnTo>
                      <a:pt x="35" y="80"/>
                    </a:lnTo>
                    <a:lnTo>
                      <a:pt x="35" y="80"/>
                    </a:lnTo>
                    <a:lnTo>
                      <a:pt x="35" y="80"/>
                    </a:lnTo>
                    <a:lnTo>
                      <a:pt x="35" y="80"/>
                    </a:lnTo>
                    <a:lnTo>
                      <a:pt x="35" y="80"/>
                    </a:lnTo>
                    <a:lnTo>
                      <a:pt x="35" y="80"/>
                    </a:lnTo>
                    <a:lnTo>
                      <a:pt x="35" y="82"/>
                    </a:lnTo>
                    <a:lnTo>
                      <a:pt x="35" y="82"/>
                    </a:lnTo>
                    <a:lnTo>
                      <a:pt x="35" y="86"/>
                    </a:lnTo>
                    <a:lnTo>
                      <a:pt x="35" y="92"/>
                    </a:lnTo>
                    <a:lnTo>
                      <a:pt x="35" y="92"/>
                    </a:lnTo>
                    <a:lnTo>
                      <a:pt x="32" y="92"/>
                    </a:lnTo>
                    <a:lnTo>
                      <a:pt x="29" y="93"/>
                    </a:lnTo>
                    <a:lnTo>
                      <a:pt x="29" y="93"/>
                    </a:lnTo>
                    <a:lnTo>
                      <a:pt x="27" y="86"/>
                    </a:lnTo>
                    <a:lnTo>
                      <a:pt x="27" y="86"/>
                    </a:lnTo>
                    <a:lnTo>
                      <a:pt x="26" y="85"/>
                    </a:lnTo>
                    <a:lnTo>
                      <a:pt x="26" y="83"/>
                    </a:lnTo>
                    <a:lnTo>
                      <a:pt x="26" y="83"/>
                    </a:lnTo>
                    <a:lnTo>
                      <a:pt x="25" y="79"/>
                    </a:lnTo>
                    <a:lnTo>
                      <a:pt x="25" y="77"/>
                    </a:lnTo>
                    <a:lnTo>
                      <a:pt x="25" y="77"/>
                    </a:lnTo>
                    <a:lnTo>
                      <a:pt x="23" y="76"/>
                    </a:lnTo>
                    <a:lnTo>
                      <a:pt x="23" y="76"/>
                    </a:lnTo>
                    <a:lnTo>
                      <a:pt x="17" y="65"/>
                    </a:lnTo>
                    <a:lnTo>
                      <a:pt x="17" y="65"/>
                    </a:lnTo>
                    <a:lnTo>
                      <a:pt x="16" y="62"/>
                    </a:lnTo>
                    <a:lnTo>
                      <a:pt x="16" y="60"/>
                    </a:lnTo>
                    <a:lnTo>
                      <a:pt x="16" y="60"/>
                    </a:lnTo>
                    <a:lnTo>
                      <a:pt x="16" y="59"/>
                    </a:lnTo>
                    <a:lnTo>
                      <a:pt x="15" y="59"/>
                    </a:lnTo>
                    <a:lnTo>
                      <a:pt x="15" y="57"/>
                    </a:lnTo>
                    <a:lnTo>
                      <a:pt x="15" y="57"/>
                    </a:lnTo>
                    <a:lnTo>
                      <a:pt x="10" y="47"/>
                    </a:lnTo>
                    <a:lnTo>
                      <a:pt x="10" y="47"/>
                    </a:lnTo>
                    <a:lnTo>
                      <a:pt x="7" y="36"/>
                    </a:lnTo>
                    <a:lnTo>
                      <a:pt x="5" y="26"/>
                    </a:lnTo>
                    <a:lnTo>
                      <a:pt x="5" y="26"/>
                    </a:lnTo>
                    <a:lnTo>
                      <a:pt x="9" y="26"/>
                    </a:lnTo>
                    <a:lnTo>
                      <a:pt x="12" y="26"/>
                    </a:lnTo>
                    <a:lnTo>
                      <a:pt x="12" y="26"/>
                    </a:lnTo>
                    <a:lnTo>
                      <a:pt x="10" y="23"/>
                    </a:lnTo>
                    <a:lnTo>
                      <a:pt x="7" y="22"/>
                    </a:lnTo>
                    <a:lnTo>
                      <a:pt x="7" y="22"/>
                    </a:lnTo>
                    <a:lnTo>
                      <a:pt x="5" y="20"/>
                    </a:lnTo>
                    <a:lnTo>
                      <a:pt x="3" y="18"/>
                    </a:lnTo>
                    <a:lnTo>
                      <a:pt x="3" y="18"/>
                    </a:lnTo>
                    <a:lnTo>
                      <a:pt x="9" y="16"/>
                    </a:lnTo>
                    <a:lnTo>
                      <a:pt x="9" y="16"/>
                    </a:lnTo>
                    <a:lnTo>
                      <a:pt x="7" y="13"/>
                    </a:lnTo>
                    <a:lnTo>
                      <a:pt x="6" y="10"/>
                    </a:lnTo>
                    <a:lnTo>
                      <a:pt x="6" y="10"/>
                    </a:lnTo>
                    <a:lnTo>
                      <a:pt x="6" y="10"/>
                    </a:lnTo>
                    <a:lnTo>
                      <a:pt x="5" y="10"/>
                    </a:lnTo>
                    <a:lnTo>
                      <a:pt x="3" y="12"/>
                    </a:lnTo>
                    <a:lnTo>
                      <a:pt x="2" y="10"/>
                    </a:lnTo>
                    <a:lnTo>
                      <a:pt x="0" y="3"/>
                    </a:lnTo>
                    <a:lnTo>
                      <a:pt x="0" y="3"/>
                    </a:lnTo>
                    <a:lnTo>
                      <a:pt x="2" y="2"/>
                    </a:lnTo>
                    <a:lnTo>
                      <a:pt x="3" y="0"/>
                    </a:lnTo>
                    <a:lnTo>
                      <a:pt x="3" y="0"/>
                    </a:lnTo>
                    <a:lnTo>
                      <a:pt x="9" y="3"/>
                    </a:lnTo>
                    <a:lnTo>
                      <a:pt x="12" y="6"/>
                    </a:lnTo>
                    <a:lnTo>
                      <a:pt x="13" y="9"/>
                    </a:lnTo>
                    <a:lnTo>
                      <a:pt x="13" y="9"/>
                    </a:lnTo>
                    <a:lnTo>
                      <a:pt x="15" y="8"/>
                    </a:lnTo>
                    <a:lnTo>
                      <a:pt x="19" y="6"/>
                    </a:lnTo>
                    <a:lnTo>
                      <a:pt x="19" y="6"/>
                    </a:lnTo>
                    <a:lnTo>
                      <a:pt x="19" y="9"/>
                    </a:lnTo>
                    <a:lnTo>
                      <a:pt x="20" y="12"/>
                    </a:lnTo>
                    <a:lnTo>
                      <a:pt x="20" y="15"/>
                    </a:lnTo>
                    <a:lnTo>
                      <a:pt x="20" y="18"/>
                    </a:lnTo>
                    <a:lnTo>
                      <a:pt x="20" y="18"/>
                    </a:lnTo>
                    <a:lnTo>
                      <a:pt x="23" y="19"/>
                    </a:lnTo>
                    <a:lnTo>
                      <a:pt x="26" y="19"/>
                    </a:lnTo>
                    <a:lnTo>
                      <a:pt x="26" y="19"/>
                    </a:lnTo>
                    <a:lnTo>
                      <a:pt x="26" y="20"/>
                    </a:lnTo>
                    <a:lnTo>
                      <a:pt x="26" y="20"/>
                    </a:lnTo>
                    <a:lnTo>
                      <a:pt x="27" y="22"/>
                    </a:lnTo>
                    <a:lnTo>
                      <a:pt x="27" y="22"/>
                    </a:lnTo>
                    <a:lnTo>
                      <a:pt x="27" y="25"/>
                    </a:lnTo>
                    <a:lnTo>
                      <a:pt x="27" y="25"/>
                    </a:lnTo>
                    <a:lnTo>
                      <a:pt x="27" y="29"/>
                    </a:lnTo>
                    <a:lnTo>
                      <a:pt x="27" y="29"/>
                    </a:lnTo>
                    <a:lnTo>
                      <a:pt x="29" y="37"/>
                    </a:lnTo>
                    <a:lnTo>
                      <a:pt x="29" y="37"/>
                    </a:lnTo>
                    <a:lnTo>
                      <a:pt x="32" y="45"/>
                    </a:lnTo>
                    <a:lnTo>
                      <a:pt x="32" y="45"/>
                    </a:lnTo>
                    <a:lnTo>
                      <a:pt x="33" y="50"/>
                    </a:lnTo>
                    <a:lnTo>
                      <a:pt x="33" y="50"/>
                    </a:lnTo>
                    <a:lnTo>
                      <a:pt x="35" y="52"/>
                    </a:lnTo>
                    <a:lnTo>
                      <a:pt x="35" y="52"/>
                    </a:lnTo>
                    <a:lnTo>
                      <a:pt x="35" y="5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íṩľíḓe">
                <a:extLst>
                  <a:ext uri="{FF2B5EF4-FFF2-40B4-BE49-F238E27FC236}">
                    <a16:creationId xmlns="" xmlns:a16="http://schemas.microsoft.com/office/drawing/2014/main" id="{9DD72E5D-5DAF-473F-A7CC-7BA2EF178B83}"/>
                  </a:ext>
                </a:extLst>
              </p:cNvPr>
              <p:cNvSpPr/>
              <p:nvPr/>
            </p:nvSpPr>
            <p:spPr bwMode="auto">
              <a:xfrm>
                <a:off x="3534144" y="3450513"/>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îşḻíďè">
                <a:extLst>
                  <a:ext uri="{FF2B5EF4-FFF2-40B4-BE49-F238E27FC236}">
                    <a16:creationId xmlns="" xmlns:a16="http://schemas.microsoft.com/office/drawing/2014/main" id="{62F49943-AC67-4C03-BBFA-BADA226CA33D}"/>
                  </a:ext>
                </a:extLst>
              </p:cNvPr>
              <p:cNvSpPr/>
              <p:nvPr/>
            </p:nvSpPr>
            <p:spPr bwMode="auto">
              <a:xfrm>
                <a:off x="3534144" y="34505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îṥḷíḑè">
                <a:extLst>
                  <a:ext uri="{FF2B5EF4-FFF2-40B4-BE49-F238E27FC236}">
                    <a16:creationId xmlns="" xmlns:a16="http://schemas.microsoft.com/office/drawing/2014/main" id="{0FDF7EA5-A78E-4D66-A700-1C011DFE2A8A}"/>
                  </a:ext>
                </a:extLst>
              </p:cNvPr>
              <p:cNvSpPr/>
              <p:nvPr/>
            </p:nvSpPr>
            <p:spPr bwMode="auto">
              <a:xfrm>
                <a:off x="3497283" y="3444372"/>
                <a:ext cx="49148" cy="12287"/>
              </a:xfrm>
              <a:custGeom>
                <a:avLst/>
                <a:gdLst>
                  <a:gd name="T0" fmla="*/ 7 w 15"/>
                  <a:gd name="T1" fmla="*/ 3 h 5"/>
                  <a:gd name="T2" fmla="*/ 7 w 15"/>
                  <a:gd name="T3" fmla="*/ 3 h 5"/>
                  <a:gd name="T4" fmla="*/ 0 w 15"/>
                  <a:gd name="T5" fmla="*/ 0 h 5"/>
                  <a:gd name="T6" fmla="*/ 0 w 15"/>
                  <a:gd name="T7" fmla="*/ 0 h 5"/>
                  <a:gd name="T8" fmla="*/ 8 w 15"/>
                  <a:gd name="T9" fmla="*/ 2 h 5"/>
                  <a:gd name="T10" fmla="*/ 8 w 15"/>
                  <a:gd name="T11" fmla="*/ 2 h 5"/>
                  <a:gd name="T12" fmla="*/ 15 w 15"/>
                  <a:gd name="T13" fmla="*/ 5 h 5"/>
                  <a:gd name="T14" fmla="*/ 15 w 15"/>
                  <a:gd name="T15" fmla="*/ 5 h 5"/>
                  <a:gd name="T16" fmla="*/ 15 w 15"/>
                  <a:gd name="T17" fmla="*/ 5 h 5"/>
                  <a:gd name="T18" fmla="*/ 15 w 15"/>
                  <a:gd name="T19" fmla="*/ 5 h 5"/>
                  <a:gd name="T20" fmla="*/ 15 w 15"/>
                  <a:gd name="T21" fmla="*/ 3 h 5"/>
                  <a:gd name="T22" fmla="*/ 15 w 15"/>
                  <a:gd name="T23" fmla="*/ 3 h 5"/>
                  <a:gd name="T24" fmla="*/ 7 w 15"/>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5">
                    <a:moveTo>
                      <a:pt x="7" y="3"/>
                    </a:moveTo>
                    <a:lnTo>
                      <a:pt x="7" y="3"/>
                    </a:lnTo>
                    <a:lnTo>
                      <a:pt x="0" y="0"/>
                    </a:lnTo>
                    <a:lnTo>
                      <a:pt x="0" y="0"/>
                    </a:lnTo>
                    <a:lnTo>
                      <a:pt x="8" y="2"/>
                    </a:lnTo>
                    <a:lnTo>
                      <a:pt x="8" y="2"/>
                    </a:lnTo>
                    <a:lnTo>
                      <a:pt x="15" y="5"/>
                    </a:lnTo>
                    <a:lnTo>
                      <a:pt x="15" y="5"/>
                    </a:lnTo>
                    <a:lnTo>
                      <a:pt x="15" y="5"/>
                    </a:lnTo>
                    <a:lnTo>
                      <a:pt x="15" y="5"/>
                    </a:lnTo>
                    <a:lnTo>
                      <a:pt x="15" y="3"/>
                    </a:lnTo>
                    <a:lnTo>
                      <a:pt x="15" y="3"/>
                    </a:lnTo>
                    <a:lnTo>
                      <a:pt x="7"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ísḻïḓê">
                <a:extLst>
                  <a:ext uri="{FF2B5EF4-FFF2-40B4-BE49-F238E27FC236}">
                    <a16:creationId xmlns="" xmlns:a16="http://schemas.microsoft.com/office/drawing/2014/main" id="{38BF8464-010A-400D-9895-326170334FD7}"/>
                  </a:ext>
                </a:extLst>
              </p:cNvPr>
              <p:cNvSpPr/>
              <p:nvPr/>
            </p:nvSpPr>
            <p:spPr bwMode="auto">
              <a:xfrm>
                <a:off x="1924542" y="3002038"/>
                <a:ext cx="18433" cy="30716"/>
              </a:xfrm>
              <a:custGeom>
                <a:avLst/>
                <a:gdLst>
                  <a:gd name="T0" fmla="*/ 5 w 8"/>
                  <a:gd name="T1" fmla="*/ 8 h 8"/>
                  <a:gd name="T2" fmla="*/ 5 w 8"/>
                  <a:gd name="T3" fmla="*/ 8 h 8"/>
                  <a:gd name="T4" fmla="*/ 2 w 8"/>
                  <a:gd name="T5" fmla="*/ 7 h 8"/>
                  <a:gd name="T6" fmla="*/ 0 w 8"/>
                  <a:gd name="T7" fmla="*/ 5 h 8"/>
                  <a:gd name="T8" fmla="*/ 2 w 8"/>
                  <a:gd name="T9" fmla="*/ 0 h 8"/>
                  <a:gd name="T10" fmla="*/ 2 w 8"/>
                  <a:gd name="T11" fmla="*/ 0 h 8"/>
                  <a:gd name="T12" fmla="*/ 5 w 8"/>
                  <a:gd name="T13" fmla="*/ 0 h 8"/>
                  <a:gd name="T14" fmla="*/ 8 w 8"/>
                  <a:gd name="T15" fmla="*/ 0 h 8"/>
                  <a:gd name="T16" fmla="*/ 8 w 8"/>
                  <a:gd name="T17" fmla="*/ 0 h 8"/>
                  <a:gd name="T18" fmla="*/ 6 w 8"/>
                  <a:gd name="T19" fmla="*/ 5 h 8"/>
                  <a:gd name="T20" fmla="*/ 5 w 8"/>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5" y="8"/>
                    </a:moveTo>
                    <a:lnTo>
                      <a:pt x="5" y="8"/>
                    </a:lnTo>
                    <a:lnTo>
                      <a:pt x="2" y="7"/>
                    </a:lnTo>
                    <a:lnTo>
                      <a:pt x="0" y="5"/>
                    </a:lnTo>
                    <a:lnTo>
                      <a:pt x="2" y="0"/>
                    </a:lnTo>
                    <a:lnTo>
                      <a:pt x="2" y="0"/>
                    </a:lnTo>
                    <a:lnTo>
                      <a:pt x="5" y="0"/>
                    </a:lnTo>
                    <a:lnTo>
                      <a:pt x="8" y="0"/>
                    </a:lnTo>
                    <a:lnTo>
                      <a:pt x="8" y="0"/>
                    </a:lnTo>
                    <a:lnTo>
                      <a:pt x="6" y="5"/>
                    </a:lnTo>
                    <a:lnTo>
                      <a:pt x="5"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ísḷïḍê">
                <a:extLst>
                  <a:ext uri="{FF2B5EF4-FFF2-40B4-BE49-F238E27FC236}">
                    <a16:creationId xmlns="" xmlns:a16="http://schemas.microsoft.com/office/drawing/2014/main" id="{741C7DC0-E3E0-4E6E-9946-EA87C1D5BF28}"/>
                  </a:ext>
                </a:extLst>
              </p:cNvPr>
              <p:cNvSpPr/>
              <p:nvPr/>
            </p:nvSpPr>
            <p:spPr bwMode="auto">
              <a:xfrm>
                <a:off x="3380559" y="3370649"/>
                <a:ext cx="104442" cy="55290"/>
              </a:xfrm>
              <a:custGeom>
                <a:avLst/>
                <a:gdLst>
                  <a:gd name="T0" fmla="*/ 30 w 33"/>
                  <a:gd name="T1" fmla="*/ 15 h 17"/>
                  <a:gd name="T2" fmla="*/ 30 w 33"/>
                  <a:gd name="T3" fmla="*/ 15 h 17"/>
                  <a:gd name="T4" fmla="*/ 22 w 33"/>
                  <a:gd name="T5" fmla="*/ 11 h 17"/>
                  <a:gd name="T6" fmla="*/ 22 w 33"/>
                  <a:gd name="T7" fmla="*/ 11 h 17"/>
                  <a:gd name="T8" fmla="*/ 9 w 33"/>
                  <a:gd name="T9" fmla="*/ 5 h 17"/>
                  <a:gd name="T10" fmla="*/ 0 w 33"/>
                  <a:gd name="T11" fmla="*/ 0 h 17"/>
                  <a:gd name="T12" fmla="*/ 0 w 33"/>
                  <a:gd name="T13" fmla="*/ 0 h 17"/>
                  <a:gd name="T14" fmla="*/ 2 w 33"/>
                  <a:gd name="T15" fmla="*/ 1 h 17"/>
                  <a:gd name="T16" fmla="*/ 5 w 33"/>
                  <a:gd name="T17" fmla="*/ 1 h 17"/>
                  <a:gd name="T18" fmla="*/ 5 w 33"/>
                  <a:gd name="T19" fmla="*/ 1 h 17"/>
                  <a:gd name="T20" fmla="*/ 28 w 33"/>
                  <a:gd name="T21" fmla="*/ 12 h 17"/>
                  <a:gd name="T22" fmla="*/ 28 w 33"/>
                  <a:gd name="T23" fmla="*/ 12 h 17"/>
                  <a:gd name="T24" fmla="*/ 29 w 33"/>
                  <a:gd name="T25" fmla="*/ 14 h 17"/>
                  <a:gd name="T26" fmla="*/ 29 w 33"/>
                  <a:gd name="T27" fmla="*/ 14 h 17"/>
                  <a:gd name="T28" fmla="*/ 33 w 33"/>
                  <a:gd name="T29" fmla="*/ 17 h 17"/>
                  <a:gd name="T30" fmla="*/ 33 w 33"/>
                  <a:gd name="T31" fmla="*/ 17 h 17"/>
                  <a:gd name="T32" fmla="*/ 30 w 33"/>
                  <a:gd name="T3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30" y="15"/>
                    </a:moveTo>
                    <a:lnTo>
                      <a:pt x="30" y="15"/>
                    </a:lnTo>
                    <a:lnTo>
                      <a:pt x="22" y="11"/>
                    </a:lnTo>
                    <a:lnTo>
                      <a:pt x="22" y="11"/>
                    </a:lnTo>
                    <a:lnTo>
                      <a:pt x="9" y="5"/>
                    </a:lnTo>
                    <a:lnTo>
                      <a:pt x="0" y="0"/>
                    </a:lnTo>
                    <a:lnTo>
                      <a:pt x="0" y="0"/>
                    </a:lnTo>
                    <a:lnTo>
                      <a:pt x="2" y="1"/>
                    </a:lnTo>
                    <a:lnTo>
                      <a:pt x="5" y="1"/>
                    </a:lnTo>
                    <a:lnTo>
                      <a:pt x="5" y="1"/>
                    </a:lnTo>
                    <a:lnTo>
                      <a:pt x="28" y="12"/>
                    </a:lnTo>
                    <a:lnTo>
                      <a:pt x="28" y="12"/>
                    </a:lnTo>
                    <a:lnTo>
                      <a:pt x="29" y="14"/>
                    </a:lnTo>
                    <a:lnTo>
                      <a:pt x="29" y="14"/>
                    </a:lnTo>
                    <a:lnTo>
                      <a:pt x="33" y="17"/>
                    </a:lnTo>
                    <a:lnTo>
                      <a:pt x="33" y="17"/>
                    </a:lnTo>
                    <a:lnTo>
                      <a:pt x="30" y="1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iŝlîḑê">
                <a:extLst>
                  <a:ext uri="{FF2B5EF4-FFF2-40B4-BE49-F238E27FC236}">
                    <a16:creationId xmlns="" xmlns:a16="http://schemas.microsoft.com/office/drawing/2014/main" id="{74C596D7-BE54-41B4-8518-818436E11C9F}"/>
                  </a:ext>
                </a:extLst>
              </p:cNvPr>
              <p:cNvSpPr/>
              <p:nvPr/>
            </p:nvSpPr>
            <p:spPr bwMode="auto">
              <a:xfrm>
                <a:off x="2600330" y="2989751"/>
                <a:ext cx="12287" cy="18429"/>
              </a:xfrm>
              <a:custGeom>
                <a:avLst/>
                <a:gdLst>
                  <a:gd name="T0" fmla="*/ 2 w 4"/>
                  <a:gd name="T1" fmla="*/ 6 h 6"/>
                  <a:gd name="T2" fmla="*/ 2 w 4"/>
                  <a:gd name="T3" fmla="*/ 6 h 6"/>
                  <a:gd name="T4" fmla="*/ 0 w 4"/>
                  <a:gd name="T5" fmla="*/ 3 h 6"/>
                  <a:gd name="T6" fmla="*/ 0 w 4"/>
                  <a:gd name="T7" fmla="*/ 2 h 6"/>
                  <a:gd name="T8" fmla="*/ 3 w 4"/>
                  <a:gd name="T9" fmla="*/ 0 h 6"/>
                  <a:gd name="T10" fmla="*/ 3 w 4"/>
                  <a:gd name="T11" fmla="*/ 0 h 6"/>
                  <a:gd name="T12" fmla="*/ 4 w 4"/>
                  <a:gd name="T13" fmla="*/ 3 h 6"/>
                  <a:gd name="T14" fmla="*/ 4 w 4"/>
                  <a:gd name="T15" fmla="*/ 5 h 6"/>
                  <a:gd name="T16" fmla="*/ 4 w 4"/>
                  <a:gd name="T17" fmla="*/ 5 h 6"/>
                  <a:gd name="T18" fmla="*/ 2 w 4"/>
                  <a:gd name="T19" fmla="*/ 5 h 6"/>
                  <a:gd name="T20" fmla="*/ 2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6"/>
                    </a:moveTo>
                    <a:lnTo>
                      <a:pt x="2" y="6"/>
                    </a:lnTo>
                    <a:lnTo>
                      <a:pt x="0" y="3"/>
                    </a:lnTo>
                    <a:lnTo>
                      <a:pt x="0" y="2"/>
                    </a:lnTo>
                    <a:lnTo>
                      <a:pt x="3" y="0"/>
                    </a:lnTo>
                    <a:lnTo>
                      <a:pt x="3" y="0"/>
                    </a:lnTo>
                    <a:lnTo>
                      <a:pt x="4" y="3"/>
                    </a:lnTo>
                    <a:lnTo>
                      <a:pt x="4" y="5"/>
                    </a:lnTo>
                    <a:lnTo>
                      <a:pt x="4" y="5"/>
                    </a:lnTo>
                    <a:lnTo>
                      <a:pt x="2" y="5"/>
                    </a:lnTo>
                    <a:lnTo>
                      <a:pt x="2"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í$ḷíḍê">
                <a:extLst>
                  <a:ext uri="{FF2B5EF4-FFF2-40B4-BE49-F238E27FC236}">
                    <a16:creationId xmlns="" xmlns:a16="http://schemas.microsoft.com/office/drawing/2014/main" id="{7EDAB269-D7D1-4ED2-B848-57C285EF890F}"/>
                  </a:ext>
                </a:extLst>
              </p:cNvPr>
              <p:cNvSpPr/>
              <p:nvPr/>
            </p:nvSpPr>
            <p:spPr bwMode="auto">
              <a:xfrm>
                <a:off x="3423562" y="3389078"/>
                <a:ext cx="24574" cy="12287"/>
              </a:xfrm>
              <a:custGeom>
                <a:avLst/>
                <a:gdLst>
                  <a:gd name="T0" fmla="*/ 0 w 9"/>
                  <a:gd name="T1" fmla="*/ 0 h 5"/>
                  <a:gd name="T2" fmla="*/ 0 w 9"/>
                  <a:gd name="T3" fmla="*/ 0 h 5"/>
                  <a:gd name="T4" fmla="*/ 2 w 9"/>
                  <a:gd name="T5" fmla="*/ 0 h 5"/>
                  <a:gd name="T6" fmla="*/ 2 w 9"/>
                  <a:gd name="T7" fmla="*/ 0 h 5"/>
                  <a:gd name="T8" fmla="*/ 9 w 9"/>
                  <a:gd name="T9" fmla="*/ 5 h 5"/>
                  <a:gd name="T10" fmla="*/ 9 w 9"/>
                  <a:gd name="T11" fmla="*/ 5 h 5"/>
                  <a:gd name="T12" fmla="*/ 0 w 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0" y="0"/>
                    </a:moveTo>
                    <a:lnTo>
                      <a:pt x="0" y="0"/>
                    </a:lnTo>
                    <a:lnTo>
                      <a:pt x="2" y="0"/>
                    </a:lnTo>
                    <a:lnTo>
                      <a:pt x="2" y="0"/>
                    </a:lnTo>
                    <a:lnTo>
                      <a:pt x="9" y="5"/>
                    </a:lnTo>
                    <a:lnTo>
                      <a:pt x="9"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iŝḻïḑê">
                <a:extLst>
                  <a:ext uri="{FF2B5EF4-FFF2-40B4-BE49-F238E27FC236}">
                    <a16:creationId xmlns="" xmlns:a16="http://schemas.microsoft.com/office/drawing/2014/main" id="{6DA53F35-01AF-4AA0-B16A-011B26F42AD9}"/>
                  </a:ext>
                </a:extLst>
              </p:cNvPr>
              <p:cNvSpPr/>
              <p:nvPr/>
            </p:nvSpPr>
            <p:spPr bwMode="auto">
              <a:xfrm>
                <a:off x="1998263" y="2633427"/>
                <a:ext cx="18433" cy="24574"/>
              </a:xfrm>
              <a:custGeom>
                <a:avLst/>
                <a:gdLst>
                  <a:gd name="T0" fmla="*/ 1 w 7"/>
                  <a:gd name="T1" fmla="*/ 7 h 7"/>
                  <a:gd name="T2" fmla="*/ 1 w 7"/>
                  <a:gd name="T3" fmla="*/ 7 h 7"/>
                  <a:gd name="T4" fmla="*/ 0 w 7"/>
                  <a:gd name="T5" fmla="*/ 7 h 7"/>
                  <a:gd name="T6" fmla="*/ 0 w 7"/>
                  <a:gd name="T7" fmla="*/ 5 h 7"/>
                  <a:gd name="T8" fmla="*/ 1 w 7"/>
                  <a:gd name="T9" fmla="*/ 1 h 7"/>
                  <a:gd name="T10" fmla="*/ 4 w 7"/>
                  <a:gd name="T11" fmla="*/ 0 h 7"/>
                  <a:gd name="T12" fmla="*/ 5 w 7"/>
                  <a:gd name="T13" fmla="*/ 0 h 7"/>
                  <a:gd name="T14" fmla="*/ 7 w 7"/>
                  <a:gd name="T15" fmla="*/ 1 h 7"/>
                  <a:gd name="T16" fmla="*/ 7 w 7"/>
                  <a:gd name="T17" fmla="*/ 1 h 7"/>
                  <a:gd name="T18" fmla="*/ 7 w 7"/>
                  <a:gd name="T19" fmla="*/ 3 h 7"/>
                  <a:gd name="T20" fmla="*/ 5 w 7"/>
                  <a:gd name="T21" fmla="*/ 4 h 7"/>
                  <a:gd name="T22" fmla="*/ 1 w 7"/>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1" y="7"/>
                    </a:moveTo>
                    <a:lnTo>
                      <a:pt x="1" y="7"/>
                    </a:lnTo>
                    <a:lnTo>
                      <a:pt x="0" y="7"/>
                    </a:lnTo>
                    <a:lnTo>
                      <a:pt x="0" y="5"/>
                    </a:lnTo>
                    <a:lnTo>
                      <a:pt x="1" y="1"/>
                    </a:lnTo>
                    <a:lnTo>
                      <a:pt x="4" y="0"/>
                    </a:lnTo>
                    <a:lnTo>
                      <a:pt x="5" y="0"/>
                    </a:lnTo>
                    <a:lnTo>
                      <a:pt x="7" y="1"/>
                    </a:lnTo>
                    <a:lnTo>
                      <a:pt x="7" y="1"/>
                    </a:lnTo>
                    <a:lnTo>
                      <a:pt x="7" y="3"/>
                    </a:lnTo>
                    <a:lnTo>
                      <a:pt x="5" y="4"/>
                    </a:lnTo>
                    <a:lnTo>
                      <a:pt x="1"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iṥliḓé">
                <a:extLst>
                  <a:ext uri="{FF2B5EF4-FFF2-40B4-BE49-F238E27FC236}">
                    <a16:creationId xmlns="" xmlns:a16="http://schemas.microsoft.com/office/drawing/2014/main" id="{055617B9-534B-43D9-9F99-E4FD00201975}"/>
                  </a:ext>
                </a:extLst>
              </p:cNvPr>
              <p:cNvSpPr/>
              <p:nvPr/>
            </p:nvSpPr>
            <p:spPr bwMode="auto">
              <a:xfrm>
                <a:off x="2157995" y="2541271"/>
                <a:ext cx="18433" cy="18429"/>
              </a:xfrm>
              <a:custGeom>
                <a:avLst/>
                <a:gdLst>
                  <a:gd name="T0" fmla="*/ 0 w 7"/>
                  <a:gd name="T1" fmla="*/ 3 h 7"/>
                  <a:gd name="T2" fmla="*/ 1 w 7"/>
                  <a:gd name="T3" fmla="*/ 0 h 7"/>
                  <a:gd name="T4" fmla="*/ 1 w 7"/>
                  <a:gd name="T5" fmla="*/ 0 h 7"/>
                  <a:gd name="T6" fmla="*/ 6 w 7"/>
                  <a:gd name="T7" fmla="*/ 3 h 7"/>
                  <a:gd name="T8" fmla="*/ 7 w 7"/>
                  <a:gd name="T9" fmla="*/ 5 h 7"/>
                  <a:gd name="T10" fmla="*/ 6 w 7"/>
                  <a:gd name="T11" fmla="*/ 7 h 7"/>
                  <a:gd name="T12" fmla="*/ 6 w 7"/>
                  <a:gd name="T13" fmla="*/ 7 h 7"/>
                  <a:gd name="T14" fmla="*/ 4 w 7"/>
                  <a:gd name="T15" fmla="*/ 6 h 7"/>
                  <a:gd name="T16" fmla="*/ 1 w 7"/>
                  <a:gd name="T17" fmla="*/ 6 h 7"/>
                  <a:gd name="T18" fmla="*/ 0 w 7"/>
                  <a:gd name="T19" fmla="*/ 5 h 7"/>
                  <a:gd name="T20" fmla="*/ 0 w 7"/>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0" y="3"/>
                    </a:moveTo>
                    <a:lnTo>
                      <a:pt x="1" y="0"/>
                    </a:lnTo>
                    <a:lnTo>
                      <a:pt x="1" y="0"/>
                    </a:lnTo>
                    <a:lnTo>
                      <a:pt x="6" y="3"/>
                    </a:lnTo>
                    <a:lnTo>
                      <a:pt x="7" y="5"/>
                    </a:lnTo>
                    <a:lnTo>
                      <a:pt x="6" y="7"/>
                    </a:lnTo>
                    <a:lnTo>
                      <a:pt x="6" y="7"/>
                    </a:lnTo>
                    <a:lnTo>
                      <a:pt x="4" y="6"/>
                    </a:lnTo>
                    <a:lnTo>
                      <a:pt x="1" y="6"/>
                    </a:lnTo>
                    <a:lnTo>
                      <a:pt x="0" y="5"/>
                    </a:lnTo>
                    <a:lnTo>
                      <a:pt x="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iṥḷîdé">
                <a:extLst>
                  <a:ext uri="{FF2B5EF4-FFF2-40B4-BE49-F238E27FC236}">
                    <a16:creationId xmlns="" xmlns:a16="http://schemas.microsoft.com/office/drawing/2014/main" id="{A0CB125C-BCA9-4404-AA2A-5CDE98452052}"/>
                  </a:ext>
                </a:extLst>
              </p:cNvPr>
              <p:cNvSpPr/>
              <p:nvPr/>
            </p:nvSpPr>
            <p:spPr bwMode="auto">
              <a:xfrm>
                <a:off x="3607868" y="3585671"/>
                <a:ext cx="12287" cy="36861"/>
              </a:xfrm>
              <a:custGeom>
                <a:avLst/>
                <a:gdLst>
                  <a:gd name="T0" fmla="*/ 0 w 6"/>
                  <a:gd name="T1" fmla="*/ 3 h 13"/>
                  <a:gd name="T2" fmla="*/ 0 w 6"/>
                  <a:gd name="T3" fmla="*/ 3 h 13"/>
                  <a:gd name="T4" fmla="*/ 2 w 6"/>
                  <a:gd name="T5" fmla="*/ 4 h 13"/>
                  <a:gd name="T6" fmla="*/ 2 w 6"/>
                  <a:gd name="T7" fmla="*/ 4 h 13"/>
                  <a:gd name="T8" fmla="*/ 2 w 6"/>
                  <a:gd name="T9" fmla="*/ 4 h 13"/>
                  <a:gd name="T10" fmla="*/ 2 w 6"/>
                  <a:gd name="T11" fmla="*/ 0 h 13"/>
                  <a:gd name="T12" fmla="*/ 2 w 6"/>
                  <a:gd name="T13" fmla="*/ 0 h 13"/>
                  <a:gd name="T14" fmla="*/ 3 w 6"/>
                  <a:gd name="T15" fmla="*/ 3 h 13"/>
                  <a:gd name="T16" fmla="*/ 3 w 6"/>
                  <a:gd name="T17" fmla="*/ 1 h 13"/>
                  <a:gd name="T18" fmla="*/ 3 w 6"/>
                  <a:gd name="T19" fmla="*/ 3 h 13"/>
                  <a:gd name="T20" fmla="*/ 3 w 6"/>
                  <a:gd name="T21" fmla="*/ 3 h 13"/>
                  <a:gd name="T22" fmla="*/ 4 w 6"/>
                  <a:gd name="T23" fmla="*/ 6 h 13"/>
                  <a:gd name="T24" fmla="*/ 3 w 6"/>
                  <a:gd name="T25" fmla="*/ 6 h 13"/>
                  <a:gd name="T26" fmla="*/ 3 w 6"/>
                  <a:gd name="T27" fmla="*/ 6 h 13"/>
                  <a:gd name="T28" fmla="*/ 3 w 6"/>
                  <a:gd name="T29" fmla="*/ 7 h 13"/>
                  <a:gd name="T30" fmla="*/ 4 w 6"/>
                  <a:gd name="T31" fmla="*/ 10 h 13"/>
                  <a:gd name="T32" fmla="*/ 4 w 6"/>
                  <a:gd name="T33" fmla="*/ 10 h 13"/>
                  <a:gd name="T34" fmla="*/ 4 w 6"/>
                  <a:gd name="T35" fmla="*/ 11 h 13"/>
                  <a:gd name="T36" fmla="*/ 4 w 6"/>
                  <a:gd name="T37" fmla="*/ 11 h 13"/>
                  <a:gd name="T38" fmla="*/ 4 w 6"/>
                  <a:gd name="T39" fmla="*/ 11 h 13"/>
                  <a:gd name="T40" fmla="*/ 6 w 6"/>
                  <a:gd name="T41" fmla="*/ 13 h 13"/>
                  <a:gd name="T42" fmla="*/ 4 w 6"/>
                  <a:gd name="T43" fmla="*/ 13 h 13"/>
                  <a:gd name="T44" fmla="*/ 2 w 6"/>
                  <a:gd name="T45" fmla="*/ 9 h 13"/>
                  <a:gd name="T46" fmla="*/ 2 w 6"/>
                  <a:gd name="T47" fmla="*/ 9 h 13"/>
                  <a:gd name="T48" fmla="*/ 3 w 6"/>
                  <a:gd name="T49" fmla="*/ 7 h 13"/>
                  <a:gd name="T50" fmla="*/ 0 w 6"/>
                  <a:gd name="T5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 h="13">
                    <a:moveTo>
                      <a:pt x="0" y="3"/>
                    </a:moveTo>
                    <a:lnTo>
                      <a:pt x="0" y="3"/>
                    </a:lnTo>
                    <a:lnTo>
                      <a:pt x="2" y="4"/>
                    </a:lnTo>
                    <a:lnTo>
                      <a:pt x="2" y="4"/>
                    </a:lnTo>
                    <a:lnTo>
                      <a:pt x="2" y="4"/>
                    </a:lnTo>
                    <a:lnTo>
                      <a:pt x="2" y="0"/>
                    </a:lnTo>
                    <a:lnTo>
                      <a:pt x="2" y="0"/>
                    </a:lnTo>
                    <a:lnTo>
                      <a:pt x="3" y="3"/>
                    </a:lnTo>
                    <a:lnTo>
                      <a:pt x="3" y="1"/>
                    </a:lnTo>
                    <a:lnTo>
                      <a:pt x="3" y="3"/>
                    </a:lnTo>
                    <a:lnTo>
                      <a:pt x="3" y="3"/>
                    </a:lnTo>
                    <a:lnTo>
                      <a:pt x="4" y="6"/>
                    </a:lnTo>
                    <a:lnTo>
                      <a:pt x="3" y="6"/>
                    </a:lnTo>
                    <a:lnTo>
                      <a:pt x="3" y="6"/>
                    </a:lnTo>
                    <a:lnTo>
                      <a:pt x="3" y="7"/>
                    </a:lnTo>
                    <a:lnTo>
                      <a:pt x="4" y="10"/>
                    </a:lnTo>
                    <a:lnTo>
                      <a:pt x="4" y="10"/>
                    </a:lnTo>
                    <a:lnTo>
                      <a:pt x="4" y="11"/>
                    </a:lnTo>
                    <a:lnTo>
                      <a:pt x="4" y="11"/>
                    </a:lnTo>
                    <a:lnTo>
                      <a:pt x="4" y="11"/>
                    </a:lnTo>
                    <a:lnTo>
                      <a:pt x="6" y="13"/>
                    </a:lnTo>
                    <a:lnTo>
                      <a:pt x="4" y="13"/>
                    </a:lnTo>
                    <a:lnTo>
                      <a:pt x="2" y="9"/>
                    </a:lnTo>
                    <a:lnTo>
                      <a:pt x="2" y="9"/>
                    </a:lnTo>
                    <a:lnTo>
                      <a:pt x="3" y="7"/>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íšļïḋe">
                <a:extLst>
                  <a:ext uri="{FF2B5EF4-FFF2-40B4-BE49-F238E27FC236}">
                    <a16:creationId xmlns="" xmlns:a16="http://schemas.microsoft.com/office/drawing/2014/main" id="{180FB34B-105E-4AF4-80C7-B8C4A96B8BDB}"/>
                  </a:ext>
                </a:extLst>
              </p:cNvPr>
              <p:cNvSpPr/>
              <p:nvPr/>
            </p:nvSpPr>
            <p:spPr bwMode="auto">
              <a:xfrm>
                <a:off x="3607868" y="3585671"/>
                <a:ext cx="12287" cy="36861"/>
              </a:xfrm>
              <a:custGeom>
                <a:avLst/>
                <a:gdLst>
                  <a:gd name="T0" fmla="*/ 0 w 6"/>
                  <a:gd name="T1" fmla="*/ 3 h 13"/>
                  <a:gd name="T2" fmla="*/ 0 w 6"/>
                  <a:gd name="T3" fmla="*/ 3 h 13"/>
                  <a:gd name="T4" fmla="*/ 2 w 6"/>
                  <a:gd name="T5" fmla="*/ 4 h 13"/>
                  <a:gd name="T6" fmla="*/ 2 w 6"/>
                  <a:gd name="T7" fmla="*/ 4 h 13"/>
                  <a:gd name="T8" fmla="*/ 2 w 6"/>
                  <a:gd name="T9" fmla="*/ 4 h 13"/>
                  <a:gd name="T10" fmla="*/ 2 w 6"/>
                  <a:gd name="T11" fmla="*/ 0 h 13"/>
                  <a:gd name="T12" fmla="*/ 2 w 6"/>
                  <a:gd name="T13" fmla="*/ 0 h 13"/>
                  <a:gd name="T14" fmla="*/ 3 w 6"/>
                  <a:gd name="T15" fmla="*/ 3 h 13"/>
                  <a:gd name="T16" fmla="*/ 3 w 6"/>
                  <a:gd name="T17" fmla="*/ 1 h 13"/>
                  <a:gd name="T18" fmla="*/ 3 w 6"/>
                  <a:gd name="T19" fmla="*/ 3 h 13"/>
                  <a:gd name="T20" fmla="*/ 3 w 6"/>
                  <a:gd name="T21" fmla="*/ 3 h 13"/>
                  <a:gd name="T22" fmla="*/ 4 w 6"/>
                  <a:gd name="T23" fmla="*/ 6 h 13"/>
                  <a:gd name="T24" fmla="*/ 3 w 6"/>
                  <a:gd name="T25" fmla="*/ 6 h 13"/>
                  <a:gd name="T26" fmla="*/ 3 w 6"/>
                  <a:gd name="T27" fmla="*/ 6 h 13"/>
                  <a:gd name="T28" fmla="*/ 3 w 6"/>
                  <a:gd name="T29" fmla="*/ 7 h 13"/>
                  <a:gd name="T30" fmla="*/ 4 w 6"/>
                  <a:gd name="T31" fmla="*/ 10 h 13"/>
                  <a:gd name="T32" fmla="*/ 4 w 6"/>
                  <a:gd name="T33" fmla="*/ 10 h 13"/>
                  <a:gd name="T34" fmla="*/ 4 w 6"/>
                  <a:gd name="T35" fmla="*/ 11 h 13"/>
                  <a:gd name="T36" fmla="*/ 4 w 6"/>
                  <a:gd name="T37" fmla="*/ 11 h 13"/>
                  <a:gd name="T38" fmla="*/ 4 w 6"/>
                  <a:gd name="T39" fmla="*/ 11 h 13"/>
                  <a:gd name="T40" fmla="*/ 6 w 6"/>
                  <a:gd name="T41" fmla="*/ 13 h 13"/>
                  <a:gd name="T42" fmla="*/ 4 w 6"/>
                  <a:gd name="T43" fmla="*/ 13 h 13"/>
                  <a:gd name="T44" fmla="*/ 2 w 6"/>
                  <a:gd name="T45" fmla="*/ 9 h 13"/>
                  <a:gd name="T46" fmla="*/ 2 w 6"/>
                  <a:gd name="T47" fmla="*/ 9 h 13"/>
                  <a:gd name="T48" fmla="*/ 3 w 6"/>
                  <a:gd name="T49" fmla="*/ 7 h 13"/>
                  <a:gd name="T50" fmla="*/ 0 w 6"/>
                  <a:gd name="T5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 h="13">
                    <a:moveTo>
                      <a:pt x="0" y="3"/>
                    </a:moveTo>
                    <a:lnTo>
                      <a:pt x="0" y="3"/>
                    </a:lnTo>
                    <a:lnTo>
                      <a:pt x="2" y="4"/>
                    </a:lnTo>
                    <a:lnTo>
                      <a:pt x="2" y="4"/>
                    </a:lnTo>
                    <a:lnTo>
                      <a:pt x="2" y="4"/>
                    </a:lnTo>
                    <a:lnTo>
                      <a:pt x="2" y="0"/>
                    </a:lnTo>
                    <a:lnTo>
                      <a:pt x="2" y="0"/>
                    </a:lnTo>
                    <a:lnTo>
                      <a:pt x="3" y="3"/>
                    </a:lnTo>
                    <a:lnTo>
                      <a:pt x="3" y="1"/>
                    </a:lnTo>
                    <a:lnTo>
                      <a:pt x="3" y="3"/>
                    </a:lnTo>
                    <a:lnTo>
                      <a:pt x="3" y="3"/>
                    </a:lnTo>
                    <a:lnTo>
                      <a:pt x="4" y="6"/>
                    </a:lnTo>
                    <a:lnTo>
                      <a:pt x="3" y="6"/>
                    </a:lnTo>
                    <a:lnTo>
                      <a:pt x="3" y="6"/>
                    </a:lnTo>
                    <a:lnTo>
                      <a:pt x="3" y="7"/>
                    </a:lnTo>
                    <a:lnTo>
                      <a:pt x="4" y="10"/>
                    </a:lnTo>
                    <a:lnTo>
                      <a:pt x="4" y="10"/>
                    </a:lnTo>
                    <a:lnTo>
                      <a:pt x="4" y="11"/>
                    </a:lnTo>
                    <a:lnTo>
                      <a:pt x="4" y="11"/>
                    </a:lnTo>
                    <a:lnTo>
                      <a:pt x="4" y="11"/>
                    </a:lnTo>
                    <a:lnTo>
                      <a:pt x="6" y="13"/>
                    </a:lnTo>
                    <a:lnTo>
                      <a:pt x="4" y="13"/>
                    </a:lnTo>
                    <a:lnTo>
                      <a:pt x="2" y="9"/>
                    </a:lnTo>
                    <a:lnTo>
                      <a:pt x="2" y="9"/>
                    </a:lnTo>
                    <a:lnTo>
                      <a:pt x="3" y="7"/>
                    </a:lnTo>
                    <a:lnTo>
                      <a:pt x="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işḻîďè">
                <a:extLst>
                  <a:ext uri="{FF2B5EF4-FFF2-40B4-BE49-F238E27FC236}">
                    <a16:creationId xmlns="" xmlns:a16="http://schemas.microsoft.com/office/drawing/2014/main" id="{73983A1B-B4CE-4808-A50B-8E888FBC9417}"/>
                  </a:ext>
                </a:extLst>
              </p:cNvPr>
              <p:cNvSpPr/>
              <p:nvPr/>
            </p:nvSpPr>
            <p:spPr bwMode="auto">
              <a:xfrm>
                <a:off x="3847466" y="5293571"/>
                <a:ext cx="1339288" cy="675788"/>
              </a:xfrm>
              <a:custGeom>
                <a:avLst/>
                <a:gdLst>
                  <a:gd name="T0" fmla="*/ 179 w 436"/>
                  <a:gd name="T1" fmla="*/ 154 h 219"/>
                  <a:gd name="T2" fmla="*/ 165 w 436"/>
                  <a:gd name="T3" fmla="*/ 161 h 219"/>
                  <a:gd name="T4" fmla="*/ 155 w 436"/>
                  <a:gd name="T5" fmla="*/ 168 h 219"/>
                  <a:gd name="T6" fmla="*/ 137 w 436"/>
                  <a:gd name="T7" fmla="*/ 172 h 219"/>
                  <a:gd name="T8" fmla="*/ 108 w 436"/>
                  <a:gd name="T9" fmla="*/ 185 h 219"/>
                  <a:gd name="T10" fmla="*/ 88 w 436"/>
                  <a:gd name="T11" fmla="*/ 194 h 219"/>
                  <a:gd name="T12" fmla="*/ 57 w 436"/>
                  <a:gd name="T13" fmla="*/ 199 h 219"/>
                  <a:gd name="T14" fmla="*/ 0 w 436"/>
                  <a:gd name="T15" fmla="*/ 219 h 219"/>
                  <a:gd name="T16" fmla="*/ 35 w 436"/>
                  <a:gd name="T17" fmla="*/ 211 h 219"/>
                  <a:gd name="T18" fmla="*/ 45 w 436"/>
                  <a:gd name="T19" fmla="*/ 212 h 219"/>
                  <a:gd name="T20" fmla="*/ 115 w 436"/>
                  <a:gd name="T21" fmla="*/ 194 h 219"/>
                  <a:gd name="T22" fmla="*/ 147 w 436"/>
                  <a:gd name="T23" fmla="*/ 184 h 219"/>
                  <a:gd name="T24" fmla="*/ 174 w 436"/>
                  <a:gd name="T25" fmla="*/ 174 h 219"/>
                  <a:gd name="T26" fmla="*/ 303 w 436"/>
                  <a:gd name="T27" fmla="*/ 111 h 219"/>
                  <a:gd name="T28" fmla="*/ 332 w 436"/>
                  <a:gd name="T29" fmla="*/ 90 h 219"/>
                  <a:gd name="T30" fmla="*/ 353 w 436"/>
                  <a:gd name="T31" fmla="*/ 80 h 219"/>
                  <a:gd name="T32" fmla="*/ 373 w 436"/>
                  <a:gd name="T33" fmla="*/ 67 h 219"/>
                  <a:gd name="T34" fmla="*/ 366 w 436"/>
                  <a:gd name="T35" fmla="*/ 67 h 219"/>
                  <a:gd name="T36" fmla="*/ 392 w 436"/>
                  <a:gd name="T37" fmla="*/ 47 h 219"/>
                  <a:gd name="T38" fmla="*/ 413 w 436"/>
                  <a:gd name="T39" fmla="*/ 31 h 219"/>
                  <a:gd name="T40" fmla="*/ 413 w 436"/>
                  <a:gd name="T41" fmla="*/ 22 h 219"/>
                  <a:gd name="T42" fmla="*/ 428 w 436"/>
                  <a:gd name="T43" fmla="*/ 8 h 219"/>
                  <a:gd name="T44" fmla="*/ 435 w 436"/>
                  <a:gd name="T45" fmla="*/ 0 h 219"/>
                  <a:gd name="T46" fmla="*/ 415 w 436"/>
                  <a:gd name="T47" fmla="*/ 18 h 219"/>
                  <a:gd name="T48" fmla="*/ 413 w 436"/>
                  <a:gd name="T49" fmla="*/ 14 h 219"/>
                  <a:gd name="T50" fmla="*/ 402 w 436"/>
                  <a:gd name="T51" fmla="*/ 21 h 219"/>
                  <a:gd name="T52" fmla="*/ 396 w 436"/>
                  <a:gd name="T53" fmla="*/ 18 h 219"/>
                  <a:gd name="T54" fmla="*/ 390 w 436"/>
                  <a:gd name="T55" fmla="*/ 20 h 219"/>
                  <a:gd name="T56" fmla="*/ 376 w 436"/>
                  <a:gd name="T57" fmla="*/ 31 h 219"/>
                  <a:gd name="T58" fmla="*/ 379 w 436"/>
                  <a:gd name="T59" fmla="*/ 37 h 219"/>
                  <a:gd name="T60" fmla="*/ 360 w 436"/>
                  <a:gd name="T61" fmla="*/ 44 h 219"/>
                  <a:gd name="T62" fmla="*/ 359 w 436"/>
                  <a:gd name="T63" fmla="*/ 41 h 219"/>
                  <a:gd name="T64" fmla="*/ 331 w 436"/>
                  <a:gd name="T65" fmla="*/ 58 h 219"/>
                  <a:gd name="T66" fmla="*/ 313 w 436"/>
                  <a:gd name="T67" fmla="*/ 61 h 219"/>
                  <a:gd name="T68" fmla="*/ 311 w 436"/>
                  <a:gd name="T69" fmla="*/ 71 h 219"/>
                  <a:gd name="T70" fmla="*/ 305 w 436"/>
                  <a:gd name="T71" fmla="*/ 78 h 219"/>
                  <a:gd name="T72" fmla="*/ 299 w 436"/>
                  <a:gd name="T73" fmla="*/ 77 h 219"/>
                  <a:gd name="T74" fmla="*/ 295 w 436"/>
                  <a:gd name="T75" fmla="*/ 75 h 219"/>
                  <a:gd name="T76" fmla="*/ 279 w 436"/>
                  <a:gd name="T77" fmla="*/ 92 h 219"/>
                  <a:gd name="T78" fmla="*/ 259 w 436"/>
                  <a:gd name="T79" fmla="*/ 92 h 219"/>
                  <a:gd name="T80" fmla="*/ 248 w 436"/>
                  <a:gd name="T81" fmla="*/ 92 h 219"/>
                  <a:gd name="T82" fmla="*/ 202 w 436"/>
                  <a:gd name="T83" fmla="*/ 114 h 219"/>
                  <a:gd name="T84" fmla="*/ 176 w 436"/>
                  <a:gd name="T85" fmla="*/ 134 h 219"/>
                  <a:gd name="T86" fmla="*/ 175 w 436"/>
                  <a:gd name="T87" fmla="*/ 144 h 219"/>
                  <a:gd name="T88" fmla="*/ 174 w 436"/>
                  <a:gd name="T89" fmla="*/ 137 h 219"/>
                  <a:gd name="T90" fmla="*/ 182 w 436"/>
                  <a:gd name="T91" fmla="*/ 148 h 219"/>
                  <a:gd name="T92" fmla="*/ 366 w 436"/>
                  <a:gd name="T93" fmla="*/ 50 h 219"/>
                  <a:gd name="T94" fmla="*/ 351 w 436"/>
                  <a:gd name="T95" fmla="*/ 54 h 219"/>
                  <a:gd name="T96" fmla="*/ 332 w 436"/>
                  <a:gd name="T97" fmla="*/ 62 h 219"/>
                  <a:gd name="T98" fmla="*/ 342 w 436"/>
                  <a:gd name="T99" fmla="*/ 58 h 219"/>
                  <a:gd name="T100" fmla="*/ 351 w 436"/>
                  <a:gd name="T101" fmla="*/ 50 h 219"/>
                  <a:gd name="T102" fmla="*/ 254 w 436"/>
                  <a:gd name="T103" fmla="*/ 108 h 219"/>
                  <a:gd name="T104" fmla="*/ 255 w 436"/>
                  <a:gd name="T105" fmla="*/ 101 h 219"/>
                  <a:gd name="T106" fmla="*/ 246 w 436"/>
                  <a:gd name="T107" fmla="*/ 114 h 219"/>
                  <a:gd name="T108" fmla="*/ 238 w 436"/>
                  <a:gd name="T109" fmla="*/ 102 h 219"/>
                  <a:gd name="T110" fmla="*/ 232 w 436"/>
                  <a:gd name="T111" fmla="*/ 105 h 219"/>
                  <a:gd name="T112" fmla="*/ 226 w 436"/>
                  <a:gd name="T113" fmla="*/ 124 h 219"/>
                  <a:gd name="T114" fmla="*/ 232 w 436"/>
                  <a:gd name="T115" fmla="*/ 118 h 219"/>
                  <a:gd name="T116" fmla="*/ 211 w 436"/>
                  <a:gd name="T117" fmla="*/ 137 h 219"/>
                  <a:gd name="T118" fmla="*/ 212 w 436"/>
                  <a:gd name="T119" fmla="*/ 120 h 219"/>
                  <a:gd name="T120" fmla="*/ 189 w 436"/>
                  <a:gd name="T121" fmla="*/ 13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6" h="219">
                    <a:moveTo>
                      <a:pt x="192" y="147"/>
                    </a:moveTo>
                    <a:lnTo>
                      <a:pt x="192" y="147"/>
                    </a:lnTo>
                    <a:lnTo>
                      <a:pt x="191" y="148"/>
                    </a:lnTo>
                    <a:lnTo>
                      <a:pt x="189" y="150"/>
                    </a:lnTo>
                    <a:lnTo>
                      <a:pt x="188" y="152"/>
                    </a:lnTo>
                    <a:lnTo>
                      <a:pt x="186" y="152"/>
                    </a:lnTo>
                    <a:lnTo>
                      <a:pt x="186" y="152"/>
                    </a:lnTo>
                    <a:lnTo>
                      <a:pt x="179" y="154"/>
                    </a:lnTo>
                    <a:lnTo>
                      <a:pt x="172" y="157"/>
                    </a:lnTo>
                    <a:lnTo>
                      <a:pt x="172" y="157"/>
                    </a:lnTo>
                    <a:lnTo>
                      <a:pt x="167" y="160"/>
                    </a:lnTo>
                    <a:lnTo>
                      <a:pt x="167" y="160"/>
                    </a:lnTo>
                    <a:lnTo>
                      <a:pt x="165" y="161"/>
                    </a:lnTo>
                    <a:lnTo>
                      <a:pt x="165" y="161"/>
                    </a:lnTo>
                    <a:lnTo>
                      <a:pt x="165" y="161"/>
                    </a:lnTo>
                    <a:lnTo>
                      <a:pt x="165" y="161"/>
                    </a:lnTo>
                    <a:lnTo>
                      <a:pt x="165" y="161"/>
                    </a:lnTo>
                    <a:lnTo>
                      <a:pt x="165" y="161"/>
                    </a:lnTo>
                    <a:lnTo>
                      <a:pt x="155" y="165"/>
                    </a:lnTo>
                    <a:lnTo>
                      <a:pt x="155" y="165"/>
                    </a:lnTo>
                    <a:lnTo>
                      <a:pt x="155" y="165"/>
                    </a:lnTo>
                    <a:lnTo>
                      <a:pt x="155" y="165"/>
                    </a:lnTo>
                    <a:lnTo>
                      <a:pt x="155" y="165"/>
                    </a:lnTo>
                    <a:lnTo>
                      <a:pt x="155" y="168"/>
                    </a:lnTo>
                    <a:lnTo>
                      <a:pt x="155" y="168"/>
                    </a:lnTo>
                    <a:lnTo>
                      <a:pt x="152" y="167"/>
                    </a:lnTo>
                    <a:lnTo>
                      <a:pt x="152" y="164"/>
                    </a:lnTo>
                    <a:lnTo>
                      <a:pt x="152" y="164"/>
                    </a:lnTo>
                    <a:lnTo>
                      <a:pt x="145" y="168"/>
                    </a:lnTo>
                    <a:lnTo>
                      <a:pt x="138" y="172"/>
                    </a:lnTo>
                    <a:lnTo>
                      <a:pt x="137" y="172"/>
                    </a:lnTo>
                    <a:lnTo>
                      <a:pt x="137" y="172"/>
                    </a:lnTo>
                    <a:lnTo>
                      <a:pt x="135" y="174"/>
                    </a:lnTo>
                    <a:lnTo>
                      <a:pt x="134" y="174"/>
                    </a:lnTo>
                    <a:lnTo>
                      <a:pt x="134" y="174"/>
                    </a:lnTo>
                    <a:lnTo>
                      <a:pt x="125" y="178"/>
                    </a:lnTo>
                    <a:lnTo>
                      <a:pt x="125" y="178"/>
                    </a:lnTo>
                    <a:lnTo>
                      <a:pt x="108" y="187"/>
                    </a:lnTo>
                    <a:lnTo>
                      <a:pt x="108" y="187"/>
                    </a:lnTo>
                    <a:lnTo>
                      <a:pt x="108" y="185"/>
                    </a:lnTo>
                    <a:lnTo>
                      <a:pt x="107" y="185"/>
                    </a:lnTo>
                    <a:lnTo>
                      <a:pt x="98" y="187"/>
                    </a:lnTo>
                    <a:lnTo>
                      <a:pt x="98" y="187"/>
                    </a:lnTo>
                    <a:lnTo>
                      <a:pt x="91" y="189"/>
                    </a:lnTo>
                    <a:lnTo>
                      <a:pt x="89" y="192"/>
                    </a:lnTo>
                    <a:lnTo>
                      <a:pt x="91" y="194"/>
                    </a:lnTo>
                    <a:lnTo>
                      <a:pt x="91" y="194"/>
                    </a:lnTo>
                    <a:lnTo>
                      <a:pt x="88" y="194"/>
                    </a:lnTo>
                    <a:lnTo>
                      <a:pt x="88" y="194"/>
                    </a:lnTo>
                    <a:lnTo>
                      <a:pt x="85" y="194"/>
                    </a:lnTo>
                    <a:lnTo>
                      <a:pt x="85" y="194"/>
                    </a:lnTo>
                    <a:lnTo>
                      <a:pt x="79" y="195"/>
                    </a:lnTo>
                    <a:lnTo>
                      <a:pt x="79" y="195"/>
                    </a:lnTo>
                    <a:lnTo>
                      <a:pt x="68" y="197"/>
                    </a:lnTo>
                    <a:lnTo>
                      <a:pt x="68" y="197"/>
                    </a:lnTo>
                    <a:lnTo>
                      <a:pt x="57" y="199"/>
                    </a:lnTo>
                    <a:lnTo>
                      <a:pt x="57" y="199"/>
                    </a:lnTo>
                    <a:lnTo>
                      <a:pt x="44" y="202"/>
                    </a:lnTo>
                    <a:lnTo>
                      <a:pt x="44" y="202"/>
                    </a:lnTo>
                    <a:lnTo>
                      <a:pt x="20" y="209"/>
                    </a:lnTo>
                    <a:lnTo>
                      <a:pt x="20" y="209"/>
                    </a:lnTo>
                    <a:lnTo>
                      <a:pt x="10" y="214"/>
                    </a:lnTo>
                    <a:lnTo>
                      <a:pt x="10" y="214"/>
                    </a:lnTo>
                    <a:lnTo>
                      <a:pt x="0" y="219"/>
                    </a:lnTo>
                    <a:lnTo>
                      <a:pt x="0" y="219"/>
                    </a:lnTo>
                    <a:lnTo>
                      <a:pt x="8" y="218"/>
                    </a:lnTo>
                    <a:lnTo>
                      <a:pt x="8" y="218"/>
                    </a:lnTo>
                    <a:lnTo>
                      <a:pt x="18" y="217"/>
                    </a:lnTo>
                    <a:lnTo>
                      <a:pt x="18" y="217"/>
                    </a:lnTo>
                    <a:lnTo>
                      <a:pt x="28" y="215"/>
                    </a:lnTo>
                    <a:lnTo>
                      <a:pt x="32" y="212"/>
                    </a:lnTo>
                    <a:lnTo>
                      <a:pt x="35" y="211"/>
                    </a:lnTo>
                    <a:lnTo>
                      <a:pt x="35" y="211"/>
                    </a:lnTo>
                    <a:lnTo>
                      <a:pt x="35" y="212"/>
                    </a:lnTo>
                    <a:lnTo>
                      <a:pt x="35" y="214"/>
                    </a:lnTo>
                    <a:lnTo>
                      <a:pt x="38" y="212"/>
                    </a:lnTo>
                    <a:lnTo>
                      <a:pt x="42" y="209"/>
                    </a:lnTo>
                    <a:lnTo>
                      <a:pt x="45" y="207"/>
                    </a:lnTo>
                    <a:lnTo>
                      <a:pt x="45" y="212"/>
                    </a:lnTo>
                    <a:lnTo>
                      <a:pt x="45" y="212"/>
                    </a:lnTo>
                    <a:lnTo>
                      <a:pt x="78" y="204"/>
                    </a:lnTo>
                    <a:lnTo>
                      <a:pt x="78" y="204"/>
                    </a:lnTo>
                    <a:lnTo>
                      <a:pt x="87" y="202"/>
                    </a:lnTo>
                    <a:lnTo>
                      <a:pt x="89" y="201"/>
                    </a:lnTo>
                    <a:lnTo>
                      <a:pt x="95" y="199"/>
                    </a:lnTo>
                    <a:lnTo>
                      <a:pt x="95" y="199"/>
                    </a:lnTo>
                    <a:lnTo>
                      <a:pt x="115" y="194"/>
                    </a:lnTo>
                    <a:lnTo>
                      <a:pt x="115" y="194"/>
                    </a:lnTo>
                    <a:lnTo>
                      <a:pt x="135" y="188"/>
                    </a:lnTo>
                    <a:lnTo>
                      <a:pt x="141" y="187"/>
                    </a:lnTo>
                    <a:lnTo>
                      <a:pt x="141" y="187"/>
                    </a:lnTo>
                    <a:lnTo>
                      <a:pt x="141" y="187"/>
                    </a:lnTo>
                    <a:lnTo>
                      <a:pt x="141" y="185"/>
                    </a:lnTo>
                    <a:lnTo>
                      <a:pt x="142" y="185"/>
                    </a:lnTo>
                    <a:lnTo>
                      <a:pt x="147" y="184"/>
                    </a:lnTo>
                    <a:lnTo>
                      <a:pt x="147" y="184"/>
                    </a:lnTo>
                    <a:lnTo>
                      <a:pt x="154" y="181"/>
                    </a:lnTo>
                    <a:lnTo>
                      <a:pt x="158" y="179"/>
                    </a:lnTo>
                    <a:lnTo>
                      <a:pt x="159" y="179"/>
                    </a:lnTo>
                    <a:lnTo>
                      <a:pt x="159" y="179"/>
                    </a:lnTo>
                    <a:lnTo>
                      <a:pt x="159" y="179"/>
                    </a:lnTo>
                    <a:lnTo>
                      <a:pt x="171" y="175"/>
                    </a:lnTo>
                    <a:lnTo>
                      <a:pt x="171" y="175"/>
                    </a:lnTo>
                    <a:lnTo>
                      <a:pt x="174" y="174"/>
                    </a:lnTo>
                    <a:lnTo>
                      <a:pt x="174" y="174"/>
                    </a:lnTo>
                    <a:lnTo>
                      <a:pt x="204" y="162"/>
                    </a:lnTo>
                    <a:lnTo>
                      <a:pt x="232" y="150"/>
                    </a:lnTo>
                    <a:lnTo>
                      <a:pt x="286" y="124"/>
                    </a:lnTo>
                    <a:lnTo>
                      <a:pt x="286" y="124"/>
                    </a:lnTo>
                    <a:lnTo>
                      <a:pt x="289" y="121"/>
                    </a:lnTo>
                    <a:lnTo>
                      <a:pt x="293" y="117"/>
                    </a:lnTo>
                    <a:lnTo>
                      <a:pt x="303" y="111"/>
                    </a:lnTo>
                    <a:lnTo>
                      <a:pt x="303" y="111"/>
                    </a:lnTo>
                    <a:lnTo>
                      <a:pt x="309" y="107"/>
                    </a:lnTo>
                    <a:lnTo>
                      <a:pt x="315" y="102"/>
                    </a:lnTo>
                    <a:lnTo>
                      <a:pt x="318" y="98"/>
                    </a:lnTo>
                    <a:lnTo>
                      <a:pt x="319" y="92"/>
                    </a:lnTo>
                    <a:lnTo>
                      <a:pt x="319" y="92"/>
                    </a:lnTo>
                    <a:lnTo>
                      <a:pt x="326" y="91"/>
                    </a:lnTo>
                    <a:lnTo>
                      <a:pt x="332" y="90"/>
                    </a:lnTo>
                    <a:lnTo>
                      <a:pt x="336" y="85"/>
                    </a:lnTo>
                    <a:lnTo>
                      <a:pt x="342" y="81"/>
                    </a:lnTo>
                    <a:lnTo>
                      <a:pt x="342" y="81"/>
                    </a:lnTo>
                    <a:lnTo>
                      <a:pt x="343" y="82"/>
                    </a:lnTo>
                    <a:lnTo>
                      <a:pt x="345" y="84"/>
                    </a:lnTo>
                    <a:lnTo>
                      <a:pt x="348" y="82"/>
                    </a:lnTo>
                    <a:lnTo>
                      <a:pt x="352" y="80"/>
                    </a:lnTo>
                    <a:lnTo>
                      <a:pt x="353" y="80"/>
                    </a:lnTo>
                    <a:lnTo>
                      <a:pt x="355" y="81"/>
                    </a:lnTo>
                    <a:lnTo>
                      <a:pt x="355" y="81"/>
                    </a:lnTo>
                    <a:lnTo>
                      <a:pt x="360" y="77"/>
                    </a:lnTo>
                    <a:lnTo>
                      <a:pt x="366" y="74"/>
                    </a:lnTo>
                    <a:lnTo>
                      <a:pt x="372" y="71"/>
                    </a:lnTo>
                    <a:lnTo>
                      <a:pt x="373" y="68"/>
                    </a:lnTo>
                    <a:lnTo>
                      <a:pt x="373" y="67"/>
                    </a:lnTo>
                    <a:lnTo>
                      <a:pt x="373" y="67"/>
                    </a:lnTo>
                    <a:lnTo>
                      <a:pt x="366" y="71"/>
                    </a:lnTo>
                    <a:lnTo>
                      <a:pt x="360" y="75"/>
                    </a:lnTo>
                    <a:lnTo>
                      <a:pt x="356" y="77"/>
                    </a:lnTo>
                    <a:lnTo>
                      <a:pt x="353" y="77"/>
                    </a:lnTo>
                    <a:lnTo>
                      <a:pt x="351" y="77"/>
                    </a:lnTo>
                    <a:lnTo>
                      <a:pt x="351" y="77"/>
                    </a:lnTo>
                    <a:lnTo>
                      <a:pt x="359" y="71"/>
                    </a:lnTo>
                    <a:lnTo>
                      <a:pt x="366" y="67"/>
                    </a:lnTo>
                    <a:lnTo>
                      <a:pt x="372" y="62"/>
                    </a:lnTo>
                    <a:lnTo>
                      <a:pt x="376" y="61"/>
                    </a:lnTo>
                    <a:lnTo>
                      <a:pt x="380" y="61"/>
                    </a:lnTo>
                    <a:lnTo>
                      <a:pt x="380" y="61"/>
                    </a:lnTo>
                    <a:lnTo>
                      <a:pt x="386" y="55"/>
                    </a:lnTo>
                    <a:lnTo>
                      <a:pt x="386" y="55"/>
                    </a:lnTo>
                    <a:lnTo>
                      <a:pt x="392" y="47"/>
                    </a:lnTo>
                    <a:lnTo>
                      <a:pt x="392" y="47"/>
                    </a:lnTo>
                    <a:lnTo>
                      <a:pt x="399" y="41"/>
                    </a:lnTo>
                    <a:lnTo>
                      <a:pt x="402" y="40"/>
                    </a:lnTo>
                    <a:lnTo>
                      <a:pt x="406" y="40"/>
                    </a:lnTo>
                    <a:lnTo>
                      <a:pt x="406" y="40"/>
                    </a:lnTo>
                    <a:lnTo>
                      <a:pt x="405" y="37"/>
                    </a:lnTo>
                    <a:lnTo>
                      <a:pt x="406" y="35"/>
                    </a:lnTo>
                    <a:lnTo>
                      <a:pt x="409" y="32"/>
                    </a:lnTo>
                    <a:lnTo>
                      <a:pt x="413" y="31"/>
                    </a:lnTo>
                    <a:lnTo>
                      <a:pt x="416" y="28"/>
                    </a:lnTo>
                    <a:lnTo>
                      <a:pt x="416" y="27"/>
                    </a:lnTo>
                    <a:lnTo>
                      <a:pt x="416" y="27"/>
                    </a:lnTo>
                    <a:lnTo>
                      <a:pt x="415" y="25"/>
                    </a:lnTo>
                    <a:lnTo>
                      <a:pt x="413" y="24"/>
                    </a:lnTo>
                    <a:lnTo>
                      <a:pt x="413" y="24"/>
                    </a:lnTo>
                    <a:lnTo>
                      <a:pt x="413" y="22"/>
                    </a:lnTo>
                    <a:lnTo>
                      <a:pt x="413" y="22"/>
                    </a:lnTo>
                    <a:lnTo>
                      <a:pt x="418" y="18"/>
                    </a:lnTo>
                    <a:lnTo>
                      <a:pt x="423" y="15"/>
                    </a:lnTo>
                    <a:lnTo>
                      <a:pt x="428" y="11"/>
                    </a:lnTo>
                    <a:lnTo>
                      <a:pt x="430" y="10"/>
                    </a:lnTo>
                    <a:lnTo>
                      <a:pt x="432" y="7"/>
                    </a:lnTo>
                    <a:lnTo>
                      <a:pt x="432" y="7"/>
                    </a:lnTo>
                    <a:lnTo>
                      <a:pt x="429" y="8"/>
                    </a:lnTo>
                    <a:lnTo>
                      <a:pt x="428" y="8"/>
                    </a:lnTo>
                    <a:lnTo>
                      <a:pt x="426" y="7"/>
                    </a:lnTo>
                    <a:lnTo>
                      <a:pt x="426" y="7"/>
                    </a:lnTo>
                    <a:lnTo>
                      <a:pt x="429" y="5"/>
                    </a:lnTo>
                    <a:lnTo>
                      <a:pt x="430" y="4"/>
                    </a:lnTo>
                    <a:lnTo>
                      <a:pt x="433" y="3"/>
                    </a:lnTo>
                    <a:lnTo>
                      <a:pt x="436" y="1"/>
                    </a:lnTo>
                    <a:lnTo>
                      <a:pt x="436" y="1"/>
                    </a:lnTo>
                    <a:lnTo>
                      <a:pt x="435" y="0"/>
                    </a:lnTo>
                    <a:lnTo>
                      <a:pt x="433" y="0"/>
                    </a:lnTo>
                    <a:lnTo>
                      <a:pt x="430" y="1"/>
                    </a:lnTo>
                    <a:lnTo>
                      <a:pt x="428" y="4"/>
                    </a:lnTo>
                    <a:lnTo>
                      <a:pt x="423" y="5"/>
                    </a:lnTo>
                    <a:lnTo>
                      <a:pt x="423" y="5"/>
                    </a:lnTo>
                    <a:lnTo>
                      <a:pt x="423" y="8"/>
                    </a:lnTo>
                    <a:lnTo>
                      <a:pt x="422" y="11"/>
                    </a:lnTo>
                    <a:lnTo>
                      <a:pt x="415" y="18"/>
                    </a:lnTo>
                    <a:lnTo>
                      <a:pt x="408" y="24"/>
                    </a:lnTo>
                    <a:lnTo>
                      <a:pt x="405" y="25"/>
                    </a:lnTo>
                    <a:lnTo>
                      <a:pt x="403" y="25"/>
                    </a:lnTo>
                    <a:lnTo>
                      <a:pt x="403" y="25"/>
                    </a:lnTo>
                    <a:lnTo>
                      <a:pt x="406" y="18"/>
                    </a:lnTo>
                    <a:lnTo>
                      <a:pt x="409" y="15"/>
                    </a:lnTo>
                    <a:lnTo>
                      <a:pt x="413" y="14"/>
                    </a:lnTo>
                    <a:lnTo>
                      <a:pt x="413" y="14"/>
                    </a:lnTo>
                    <a:lnTo>
                      <a:pt x="412" y="13"/>
                    </a:lnTo>
                    <a:lnTo>
                      <a:pt x="410" y="13"/>
                    </a:lnTo>
                    <a:lnTo>
                      <a:pt x="408" y="13"/>
                    </a:lnTo>
                    <a:lnTo>
                      <a:pt x="406" y="13"/>
                    </a:lnTo>
                    <a:lnTo>
                      <a:pt x="406" y="13"/>
                    </a:lnTo>
                    <a:lnTo>
                      <a:pt x="405" y="15"/>
                    </a:lnTo>
                    <a:lnTo>
                      <a:pt x="403" y="18"/>
                    </a:lnTo>
                    <a:lnTo>
                      <a:pt x="402" y="21"/>
                    </a:lnTo>
                    <a:lnTo>
                      <a:pt x="399" y="24"/>
                    </a:lnTo>
                    <a:lnTo>
                      <a:pt x="399" y="24"/>
                    </a:lnTo>
                    <a:lnTo>
                      <a:pt x="399" y="21"/>
                    </a:lnTo>
                    <a:lnTo>
                      <a:pt x="399" y="18"/>
                    </a:lnTo>
                    <a:lnTo>
                      <a:pt x="399" y="13"/>
                    </a:lnTo>
                    <a:lnTo>
                      <a:pt x="399" y="13"/>
                    </a:lnTo>
                    <a:lnTo>
                      <a:pt x="396" y="15"/>
                    </a:lnTo>
                    <a:lnTo>
                      <a:pt x="396" y="18"/>
                    </a:lnTo>
                    <a:lnTo>
                      <a:pt x="396" y="21"/>
                    </a:lnTo>
                    <a:lnTo>
                      <a:pt x="393" y="24"/>
                    </a:lnTo>
                    <a:lnTo>
                      <a:pt x="393" y="24"/>
                    </a:lnTo>
                    <a:lnTo>
                      <a:pt x="393" y="22"/>
                    </a:lnTo>
                    <a:lnTo>
                      <a:pt x="393" y="21"/>
                    </a:lnTo>
                    <a:lnTo>
                      <a:pt x="392" y="18"/>
                    </a:lnTo>
                    <a:lnTo>
                      <a:pt x="390" y="20"/>
                    </a:lnTo>
                    <a:lnTo>
                      <a:pt x="390" y="20"/>
                    </a:lnTo>
                    <a:lnTo>
                      <a:pt x="389" y="21"/>
                    </a:lnTo>
                    <a:lnTo>
                      <a:pt x="388" y="22"/>
                    </a:lnTo>
                    <a:lnTo>
                      <a:pt x="385" y="24"/>
                    </a:lnTo>
                    <a:lnTo>
                      <a:pt x="378" y="25"/>
                    </a:lnTo>
                    <a:lnTo>
                      <a:pt x="378" y="25"/>
                    </a:lnTo>
                    <a:lnTo>
                      <a:pt x="379" y="28"/>
                    </a:lnTo>
                    <a:lnTo>
                      <a:pt x="379" y="30"/>
                    </a:lnTo>
                    <a:lnTo>
                      <a:pt x="376" y="31"/>
                    </a:lnTo>
                    <a:lnTo>
                      <a:pt x="372" y="34"/>
                    </a:lnTo>
                    <a:lnTo>
                      <a:pt x="370" y="35"/>
                    </a:lnTo>
                    <a:lnTo>
                      <a:pt x="369" y="38"/>
                    </a:lnTo>
                    <a:lnTo>
                      <a:pt x="369" y="38"/>
                    </a:lnTo>
                    <a:lnTo>
                      <a:pt x="373" y="35"/>
                    </a:lnTo>
                    <a:lnTo>
                      <a:pt x="376" y="34"/>
                    </a:lnTo>
                    <a:lnTo>
                      <a:pt x="379" y="35"/>
                    </a:lnTo>
                    <a:lnTo>
                      <a:pt x="379" y="37"/>
                    </a:lnTo>
                    <a:lnTo>
                      <a:pt x="378" y="40"/>
                    </a:lnTo>
                    <a:lnTo>
                      <a:pt x="378" y="40"/>
                    </a:lnTo>
                    <a:lnTo>
                      <a:pt x="373" y="40"/>
                    </a:lnTo>
                    <a:lnTo>
                      <a:pt x="370" y="41"/>
                    </a:lnTo>
                    <a:lnTo>
                      <a:pt x="368" y="42"/>
                    </a:lnTo>
                    <a:lnTo>
                      <a:pt x="362" y="44"/>
                    </a:lnTo>
                    <a:lnTo>
                      <a:pt x="362" y="44"/>
                    </a:lnTo>
                    <a:lnTo>
                      <a:pt x="360" y="44"/>
                    </a:lnTo>
                    <a:lnTo>
                      <a:pt x="359" y="42"/>
                    </a:lnTo>
                    <a:lnTo>
                      <a:pt x="359" y="42"/>
                    </a:lnTo>
                    <a:lnTo>
                      <a:pt x="362" y="40"/>
                    </a:lnTo>
                    <a:lnTo>
                      <a:pt x="362" y="37"/>
                    </a:lnTo>
                    <a:lnTo>
                      <a:pt x="362" y="37"/>
                    </a:lnTo>
                    <a:lnTo>
                      <a:pt x="360" y="37"/>
                    </a:lnTo>
                    <a:lnTo>
                      <a:pt x="359" y="41"/>
                    </a:lnTo>
                    <a:lnTo>
                      <a:pt x="359" y="41"/>
                    </a:lnTo>
                    <a:lnTo>
                      <a:pt x="343" y="50"/>
                    </a:lnTo>
                    <a:lnTo>
                      <a:pt x="343" y="50"/>
                    </a:lnTo>
                    <a:lnTo>
                      <a:pt x="331" y="55"/>
                    </a:lnTo>
                    <a:lnTo>
                      <a:pt x="331" y="55"/>
                    </a:lnTo>
                    <a:lnTo>
                      <a:pt x="333" y="55"/>
                    </a:lnTo>
                    <a:lnTo>
                      <a:pt x="336" y="55"/>
                    </a:lnTo>
                    <a:lnTo>
                      <a:pt x="336" y="55"/>
                    </a:lnTo>
                    <a:lnTo>
                      <a:pt x="331" y="58"/>
                    </a:lnTo>
                    <a:lnTo>
                      <a:pt x="328" y="60"/>
                    </a:lnTo>
                    <a:lnTo>
                      <a:pt x="326" y="60"/>
                    </a:lnTo>
                    <a:lnTo>
                      <a:pt x="328" y="62"/>
                    </a:lnTo>
                    <a:lnTo>
                      <a:pt x="328" y="62"/>
                    </a:lnTo>
                    <a:lnTo>
                      <a:pt x="323" y="65"/>
                    </a:lnTo>
                    <a:lnTo>
                      <a:pt x="321" y="64"/>
                    </a:lnTo>
                    <a:lnTo>
                      <a:pt x="316" y="62"/>
                    </a:lnTo>
                    <a:lnTo>
                      <a:pt x="313" y="61"/>
                    </a:lnTo>
                    <a:lnTo>
                      <a:pt x="313" y="61"/>
                    </a:lnTo>
                    <a:lnTo>
                      <a:pt x="313" y="62"/>
                    </a:lnTo>
                    <a:lnTo>
                      <a:pt x="313" y="64"/>
                    </a:lnTo>
                    <a:lnTo>
                      <a:pt x="312" y="67"/>
                    </a:lnTo>
                    <a:lnTo>
                      <a:pt x="309" y="68"/>
                    </a:lnTo>
                    <a:lnTo>
                      <a:pt x="309" y="70"/>
                    </a:lnTo>
                    <a:lnTo>
                      <a:pt x="311" y="71"/>
                    </a:lnTo>
                    <a:lnTo>
                      <a:pt x="311" y="71"/>
                    </a:lnTo>
                    <a:lnTo>
                      <a:pt x="316" y="67"/>
                    </a:lnTo>
                    <a:lnTo>
                      <a:pt x="318" y="67"/>
                    </a:lnTo>
                    <a:lnTo>
                      <a:pt x="319" y="67"/>
                    </a:lnTo>
                    <a:lnTo>
                      <a:pt x="319" y="68"/>
                    </a:lnTo>
                    <a:lnTo>
                      <a:pt x="319" y="68"/>
                    </a:lnTo>
                    <a:lnTo>
                      <a:pt x="308" y="75"/>
                    </a:lnTo>
                    <a:lnTo>
                      <a:pt x="308" y="75"/>
                    </a:lnTo>
                    <a:lnTo>
                      <a:pt x="305" y="78"/>
                    </a:lnTo>
                    <a:lnTo>
                      <a:pt x="305" y="78"/>
                    </a:lnTo>
                    <a:lnTo>
                      <a:pt x="299" y="82"/>
                    </a:lnTo>
                    <a:lnTo>
                      <a:pt x="299" y="82"/>
                    </a:lnTo>
                    <a:lnTo>
                      <a:pt x="298" y="81"/>
                    </a:lnTo>
                    <a:lnTo>
                      <a:pt x="296" y="81"/>
                    </a:lnTo>
                    <a:lnTo>
                      <a:pt x="295" y="78"/>
                    </a:lnTo>
                    <a:lnTo>
                      <a:pt x="295" y="78"/>
                    </a:lnTo>
                    <a:lnTo>
                      <a:pt x="299" y="77"/>
                    </a:lnTo>
                    <a:lnTo>
                      <a:pt x="303" y="75"/>
                    </a:lnTo>
                    <a:lnTo>
                      <a:pt x="303" y="75"/>
                    </a:lnTo>
                    <a:lnTo>
                      <a:pt x="305" y="71"/>
                    </a:lnTo>
                    <a:lnTo>
                      <a:pt x="306" y="68"/>
                    </a:lnTo>
                    <a:lnTo>
                      <a:pt x="306" y="68"/>
                    </a:lnTo>
                    <a:lnTo>
                      <a:pt x="299" y="71"/>
                    </a:lnTo>
                    <a:lnTo>
                      <a:pt x="299" y="71"/>
                    </a:lnTo>
                    <a:lnTo>
                      <a:pt x="295" y="75"/>
                    </a:lnTo>
                    <a:lnTo>
                      <a:pt x="295" y="75"/>
                    </a:lnTo>
                    <a:lnTo>
                      <a:pt x="292" y="80"/>
                    </a:lnTo>
                    <a:lnTo>
                      <a:pt x="289" y="85"/>
                    </a:lnTo>
                    <a:lnTo>
                      <a:pt x="289" y="85"/>
                    </a:lnTo>
                    <a:lnTo>
                      <a:pt x="285" y="85"/>
                    </a:lnTo>
                    <a:lnTo>
                      <a:pt x="281" y="87"/>
                    </a:lnTo>
                    <a:lnTo>
                      <a:pt x="279" y="90"/>
                    </a:lnTo>
                    <a:lnTo>
                      <a:pt x="279" y="92"/>
                    </a:lnTo>
                    <a:lnTo>
                      <a:pt x="279" y="92"/>
                    </a:lnTo>
                    <a:lnTo>
                      <a:pt x="276" y="92"/>
                    </a:lnTo>
                    <a:lnTo>
                      <a:pt x="275" y="90"/>
                    </a:lnTo>
                    <a:lnTo>
                      <a:pt x="275" y="84"/>
                    </a:lnTo>
                    <a:lnTo>
                      <a:pt x="275" y="84"/>
                    </a:lnTo>
                    <a:lnTo>
                      <a:pt x="269" y="88"/>
                    </a:lnTo>
                    <a:lnTo>
                      <a:pt x="265" y="91"/>
                    </a:lnTo>
                    <a:lnTo>
                      <a:pt x="259" y="92"/>
                    </a:lnTo>
                    <a:lnTo>
                      <a:pt x="254" y="92"/>
                    </a:lnTo>
                    <a:lnTo>
                      <a:pt x="254" y="92"/>
                    </a:lnTo>
                    <a:lnTo>
                      <a:pt x="255" y="91"/>
                    </a:lnTo>
                    <a:lnTo>
                      <a:pt x="255" y="90"/>
                    </a:lnTo>
                    <a:lnTo>
                      <a:pt x="255" y="87"/>
                    </a:lnTo>
                    <a:lnTo>
                      <a:pt x="255" y="87"/>
                    </a:lnTo>
                    <a:lnTo>
                      <a:pt x="252" y="90"/>
                    </a:lnTo>
                    <a:lnTo>
                      <a:pt x="248" y="92"/>
                    </a:lnTo>
                    <a:lnTo>
                      <a:pt x="241" y="92"/>
                    </a:lnTo>
                    <a:lnTo>
                      <a:pt x="241" y="92"/>
                    </a:lnTo>
                    <a:lnTo>
                      <a:pt x="235" y="98"/>
                    </a:lnTo>
                    <a:lnTo>
                      <a:pt x="225" y="105"/>
                    </a:lnTo>
                    <a:lnTo>
                      <a:pt x="225" y="105"/>
                    </a:lnTo>
                    <a:lnTo>
                      <a:pt x="214" y="111"/>
                    </a:lnTo>
                    <a:lnTo>
                      <a:pt x="208" y="112"/>
                    </a:lnTo>
                    <a:lnTo>
                      <a:pt x="202" y="114"/>
                    </a:lnTo>
                    <a:lnTo>
                      <a:pt x="202" y="114"/>
                    </a:lnTo>
                    <a:lnTo>
                      <a:pt x="199" y="118"/>
                    </a:lnTo>
                    <a:lnTo>
                      <a:pt x="194" y="122"/>
                    </a:lnTo>
                    <a:lnTo>
                      <a:pt x="194" y="122"/>
                    </a:lnTo>
                    <a:lnTo>
                      <a:pt x="175" y="131"/>
                    </a:lnTo>
                    <a:lnTo>
                      <a:pt x="175" y="131"/>
                    </a:lnTo>
                    <a:lnTo>
                      <a:pt x="175" y="134"/>
                    </a:lnTo>
                    <a:lnTo>
                      <a:pt x="176" y="134"/>
                    </a:lnTo>
                    <a:lnTo>
                      <a:pt x="181" y="132"/>
                    </a:lnTo>
                    <a:lnTo>
                      <a:pt x="185" y="131"/>
                    </a:lnTo>
                    <a:lnTo>
                      <a:pt x="186" y="131"/>
                    </a:lnTo>
                    <a:lnTo>
                      <a:pt x="188" y="132"/>
                    </a:lnTo>
                    <a:lnTo>
                      <a:pt x="188" y="132"/>
                    </a:lnTo>
                    <a:lnTo>
                      <a:pt x="185" y="137"/>
                    </a:lnTo>
                    <a:lnTo>
                      <a:pt x="181" y="141"/>
                    </a:lnTo>
                    <a:lnTo>
                      <a:pt x="175" y="144"/>
                    </a:lnTo>
                    <a:lnTo>
                      <a:pt x="172" y="144"/>
                    </a:lnTo>
                    <a:lnTo>
                      <a:pt x="169" y="142"/>
                    </a:lnTo>
                    <a:lnTo>
                      <a:pt x="169" y="142"/>
                    </a:lnTo>
                    <a:lnTo>
                      <a:pt x="169" y="141"/>
                    </a:lnTo>
                    <a:lnTo>
                      <a:pt x="169" y="141"/>
                    </a:lnTo>
                    <a:lnTo>
                      <a:pt x="172" y="140"/>
                    </a:lnTo>
                    <a:lnTo>
                      <a:pt x="174" y="138"/>
                    </a:lnTo>
                    <a:lnTo>
                      <a:pt x="174" y="137"/>
                    </a:lnTo>
                    <a:lnTo>
                      <a:pt x="172" y="135"/>
                    </a:lnTo>
                    <a:lnTo>
                      <a:pt x="172" y="135"/>
                    </a:lnTo>
                    <a:lnTo>
                      <a:pt x="168" y="140"/>
                    </a:lnTo>
                    <a:lnTo>
                      <a:pt x="167" y="142"/>
                    </a:lnTo>
                    <a:lnTo>
                      <a:pt x="168" y="145"/>
                    </a:lnTo>
                    <a:lnTo>
                      <a:pt x="171" y="147"/>
                    </a:lnTo>
                    <a:lnTo>
                      <a:pt x="171" y="147"/>
                    </a:lnTo>
                    <a:lnTo>
                      <a:pt x="182" y="148"/>
                    </a:lnTo>
                    <a:lnTo>
                      <a:pt x="192" y="147"/>
                    </a:lnTo>
                    <a:close/>
                    <a:moveTo>
                      <a:pt x="369" y="44"/>
                    </a:moveTo>
                    <a:lnTo>
                      <a:pt x="369" y="44"/>
                    </a:lnTo>
                    <a:lnTo>
                      <a:pt x="372" y="47"/>
                    </a:lnTo>
                    <a:lnTo>
                      <a:pt x="372" y="47"/>
                    </a:lnTo>
                    <a:lnTo>
                      <a:pt x="369" y="50"/>
                    </a:lnTo>
                    <a:lnTo>
                      <a:pt x="368" y="50"/>
                    </a:lnTo>
                    <a:lnTo>
                      <a:pt x="366" y="50"/>
                    </a:lnTo>
                    <a:lnTo>
                      <a:pt x="363" y="50"/>
                    </a:lnTo>
                    <a:lnTo>
                      <a:pt x="363" y="50"/>
                    </a:lnTo>
                    <a:lnTo>
                      <a:pt x="363" y="48"/>
                    </a:lnTo>
                    <a:lnTo>
                      <a:pt x="365" y="47"/>
                    </a:lnTo>
                    <a:lnTo>
                      <a:pt x="369" y="44"/>
                    </a:lnTo>
                    <a:close/>
                    <a:moveTo>
                      <a:pt x="353" y="48"/>
                    </a:moveTo>
                    <a:lnTo>
                      <a:pt x="353" y="48"/>
                    </a:lnTo>
                    <a:lnTo>
                      <a:pt x="351" y="54"/>
                    </a:lnTo>
                    <a:lnTo>
                      <a:pt x="348" y="61"/>
                    </a:lnTo>
                    <a:lnTo>
                      <a:pt x="348" y="61"/>
                    </a:lnTo>
                    <a:lnTo>
                      <a:pt x="343" y="65"/>
                    </a:lnTo>
                    <a:lnTo>
                      <a:pt x="343" y="65"/>
                    </a:lnTo>
                    <a:lnTo>
                      <a:pt x="339" y="67"/>
                    </a:lnTo>
                    <a:lnTo>
                      <a:pt x="336" y="67"/>
                    </a:lnTo>
                    <a:lnTo>
                      <a:pt x="336" y="67"/>
                    </a:lnTo>
                    <a:lnTo>
                      <a:pt x="332" y="62"/>
                    </a:lnTo>
                    <a:lnTo>
                      <a:pt x="332" y="62"/>
                    </a:lnTo>
                    <a:lnTo>
                      <a:pt x="335" y="61"/>
                    </a:lnTo>
                    <a:lnTo>
                      <a:pt x="338" y="60"/>
                    </a:lnTo>
                    <a:lnTo>
                      <a:pt x="339" y="60"/>
                    </a:lnTo>
                    <a:lnTo>
                      <a:pt x="341" y="57"/>
                    </a:lnTo>
                    <a:lnTo>
                      <a:pt x="341" y="57"/>
                    </a:lnTo>
                    <a:lnTo>
                      <a:pt x="343" y="57"/>
                    </a:lnTo>
                    <a:lnTo>
                      <a:pt x="342" y="58"/>
                    </a:lnTo>
                    <a:lnTo>
                      <a:pt x="342" y="60"/>
                    </a:lnTo>
                    <a:lnTo>
                      <a:pt x="341" y="62"/>
                    </a:lnTo>
                    <a:lnTo>
                      <a:pt x="341" y="62"/>
                    </a:lnTo>
                    <a:lnTo>
                      <a:pt x="343" y="61"/>
                    </a:lnTo>
                    <a:lnTo>
                      <a:pt x="345" y="60"/>
                    </a:lnTo>
                    <a:lnTo>
                      <a:pt x="346" y="57"/>
                    </a:lnTo>
                    <a:lnTo>
                      <a:pt x="348" y="51"/>
                    </a:lnTo>
                    <a:lnTo>
                      <a:pt x="351" y="50"/>
                    </a:lnTo>
                    <a:lnTo>
                      <a:pt x="353" y="48"/>
                    </a:lnTo>
                    <a:close/>
                    <a:moveTo>
                      <a:pt x="275" y="100"/>
                    </a:moveTo>
                    <a:lnTo>
                      <a:pt x="275" y="100"/>
                    </a:lnTo>
                    <a:lnTo>
                      <a:pt x="271" y="104"/>
                    </a:lnTo>
                    <a:lnTo>
                      <a:pt x="265" y="108"/>
                    </a:lnTo>
                    <a:lnTo>
                      <a:pt x="258" y="110"/>
                    </a:lnTo>
                    <a:lnTo>
                      <a:pt x="255" y="110"/>
                    </a:lnTo>
                    <a:lnTo>
                      <a:pt x="254" y="108"/>
                    </a:lnTo>
                    <a:lnTo>
                      <a:pt x="254" y="108"/>
                    </a:lnTo>
                    <a:lnTo>
                      <a:pt x="265" y="102"/>
                    </a:lnTo>
                    <a:lnTo>
                      <a:pt x="271" y="100"/>
                    </a:lnTo>
                    <a:lnTo>
                      <a:pt x="275" y="100"/>
                    </a:lnTo>
                    <a:close/>
                    <a:moveTo>
                      <a:pt x="259" y="95"/>
                    </a:moveTo>
                    <a:lnTo>
                      <a:pt x="259" y="95"/>
                    </a:lnTo>
                    <a:lnTo>
                      <a:pt x="258" y="98"/>
                    </a:lnTo>
                    <a:lnTo>
                      <a:pt x="255" y="101"/>
                    </a:lnTo>
                    <a:lnTo>
                      <a:pt x="245" y="105"/>
                    </a:lnTo>
                    <a:lnTo>
                      <a:pt x="245" y="105"/>
                    </a:lnTo>
                    <a:lnTo>
                      <a:pt x="246" y="101"/>
                    </a:lnTo>
                    <a:lnTo>
                      <a:pt x="249" y="98"/>
                    </a:lnTo>
                    <a:lnTo>
                      <a:pt x="259" y="95"/>
                    </a:lnTo>
                    <a:close/>
                    <a:moveTo>
                      <a:pt x="249" y="110"/>
                    </a:moveTo>
                    <a:lnTo>
                      <a:pt x="249" y="110"/>
                    </a:lnTo>
                    <a:lnTo>
                      <a:pt x="246" y="114"/>
                    </a:lnTo>
                    <a:lnTo>
                      <a:pt x="241" y="118"/>
                    </a:lnTo>
                    <a:lnTo>
                      <a:pt x="241" y="118"/>
                    </a:lnTo>
                    <a:lnTo>
                      <a:pt x="239" y="117"/>
                    </a:lnTo>
                    <a:lnTo>
                      <a:pt x="241" y="115"/>
                    </a:lnTo>
                    <a:lnTo>
                      <a:pt x="242" y="112"/>
                    </a:lnTo>
                    <a:lnTo>
                      <a:pt x="246" y="111"/>
                    </a:lnTo>
                    <a:lnTo>
                      <a:pt x="249" y="110"/>
                    </a:lnTo>
                    <a:close/>
                    <a:moveTo>
                      <a:pt x="238" y="102"/>
                    </a:moveTo>
                    <a:lnTo>
                      <a:pt x="238" y="102"/>
                    </a:lnTo>
                    <a:lnTo>
                      <a:pt x="238" y="105"/>
                    </a:lnTo>
                    <a:lnTo>
                      <a:pt x="238" y="107"/>
                    </a:lnTo>
                    <a:lnTo>
                      <a:pt x="235" y="108"/>
                    </a:lnTo>
                    <a:lnTo>
                      <a:pt x="232" y="110"/>
                    </a:lnTo>
                    <a:lnTo>
                      <a:pt x="232" y="110"/>
                    </a:lnTo>
                    <a:lnTo>
                      <a:pt x="232" y="108"/>
                    </a:lnTo>
                    <a:lnTo>
                      <a:pt x="232" y="105"/>
                    </a:lnTo>
                    <a:lnTo>
                      <a:pt x="234" y="104"/>
                    </a:lnTo>
                    <a:lnTo>
                      <a:pt x="238" y="102"/>
                    </a:lnTo>
                    <a:close/>
                    <a:moveTo>
                      <a:pt x="238" y="117"/>
                    </a:moveTo>
                    <a:lnTo>
                      <a:pt x="238" y="117"/>
                    </a:lnTo>
                    <a:lnTo>
                      <a:pt x="236" y="120"/>
                    </a:lnTo>
                    <a:lnTo>
                      <a:pt x="235" y="122"/>
                    </a:lnTo>
                    <a:lnTo>
                      <a:pt x="231" y="124"/>
                    </a:lnTo>
                    <a:lnTo>
                      <a:pt x="226" y="124"/>
                    </a:lnTo>
                    <a:lnTo>
                      <a:pt x="226" y="124"/>
                    </a:lnTo>
                    <a:lnTo>
                      <a:pt x="219" y="124"/>
                    </a:lnTo>
                    <a:lnTo>
                      <a:pt x="216" y="121"/>
                    </a:lnTo>
                    <a:lnTo>
                      <a:pt x="216" y="120"/>
                    </a:lnTo>
                    <a:lnTo>
                      <a:pt x="216" y="120"/>
                    </a:lnTo>
                    <a:lnTo>
                      <a:pt x="222" y="121"/>
                    </a:lnTo>
                    <a:lnTo>
                      <a:pt x="226" y="120"/>
                    </a:lnTo>
                    <a:lnTo>
                      <a:pt x="232" y="118"/>
                    </a:lnTo>
                    <a:lnTo>
                      <a:pt x="238" y="117"/>
                    </a:lnTo>
                    <a:close/>
                    <a:moveTo>
                      <a:pt x="225" y="130"/>
                    </a:moveTo>
                    <a:lnTo>
                      <a:pt x="225" y="130"/>
                    </a:lnTo>
                    <a:lnTo>
                      <a:pt x="225" y="130"/>
                    </a:lnTo>
                    <a:lnTo>
                      <a:pt x="225" y="131"/>
                    </a:lnTo>
                    <a:lnTo>
                      <a:pt x="222" y="132"/>
                    </a:lnTo>
                    <a:lnTo>
                      <a:pt x="211" y="137"/>
                    </a:lnTo>
                    <a:lnTo>
                      <a:pt x="211" y="137"/>
                    </a:lnTo>
                    <a:lnTo>
                      <a:pt x="211" y="135"/>
                    </a:lnTo>
                    <a:lnTo>
                      <a:pt x="212" y="132"/>
                    </a:lnTo>
                    <a:lnTo>
                      <a:pt x="215" y="131"/>
                    </a:lnTo>
                    <a:lnTo>
                      <a:pt x="221" y="130"/>
                    </a:lnTo>
                    <a:lnTo>
                      <a:pt x="225" y="130"/>
                    </a:lnTo>
                    <a:close/>
                    <a:moveTo>
                      <a:pt x="211" y="117"/>
                    </a:moveTo>
                    <a:lnTo>
                      <a:pt x="211" y="117"/>
                    </a:lnTo>
                    <a:lnTo>
                      <a:pt x="212" y="120"/>
                    </a:lnTo>
                    <a:lnTo>
                      <a:pt x="211" y="122"/>
                    </a:lnTo>
                    <a:lnTo>
                      <a:pt x="212" y="125"/>
                    </a:lnTo>
                    <a:lnTo>
                      <a:pt x="214" y="125"/>
                    </a:lnTo>
                    <a:lnTo>
                      <a:pt x="214" y="125"/>
                    </a:lnTo>
                    <a:lnTo>
                      <a:pt x="204" y="128"/>
                    </a:lnTo>
                    <a:lnTo>
                      <a:pt x="204" y="128"/>
                    </a:lnTo>
                    <a:lnTo>
                      <a:pt x="189" y="132"/>
                    </a:lnTo>
                    <a:lnTo>
                      <a:pt x="189" y="132"/>
                    </a:lnTo>
                    <a:lnTo>
                      <a:pt x="192" y="128"/>
                    </a:lnTo>
                    <a:lnTo>
                      <a:pt x="196" y="124"/>
                    </a:lnTo>
                    <a:lnTo>
                      <a:pt x="196" y="124"/>
                    </a:lnTo>
                    <a:lnTo>
                      <a:pt x="202" y="120"/>
                    </a:lnTo>
                    <a:lnTo>
                      <a:pt x="211"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íSḷiḑe">
                <a:extLst>
                  <a:ext uri="{FF2B5EF4-FFF2-40B4-BE49-F238E27FC236}">
                    <a16:creationId xmlns="" xmlns:a16="http://schemas.microsoft.com/office/drawing/2014/main" id="{C019E0AF-2639-48F4-A02E-266C9E7645B9}"/>
                  </a:ext>
                </a:extLst>
              </p:cNvPr>
              <p:cNvSpPr/>
              <p:nvPr/>
            </p:nvSpPr>
            <p:spPr bwMode="auto">
              <a:xfrm>
                <a:off x="3847466" y="5293570"/>
                <a:ext cx="1339288" cy="675788"/>
              </a:xfrm>
              <a:custGeom>
                <a:avLst/>
                <a:gdLst>
                  <a:gd name="T0" fmla="*/ 186 w 436"/>
                  <a:gd name="T1" fmla="*/ 152 h 219"/>
                  <a:gd name="T2" fmla="*/ 167 w 436"/>
                  <a:gd name="T3" fmla="*/ 160 h 219"/>
                  <a:gd name="T4" fmla="*/ 165 w 436"/>
                  <a:gd name="T5" fmla="*/ 161 h 219"/>
                  <a:gd name="T6" fmla="*/ 155 w 436"/>
                  <a:gd name="T7" fmla="*/ 168 h 219"/>
                  <a:gd name="T8" fmla="*/ 138 w 436"/>
                  <a:gd name="T9" fmla="*/ 172 h 219"/>
                  <a:gd name="T10" fmla="*/ 125 w 436"/>
                  <a:gd name="T11" fmla="*/ 178 h 219"/>
                  <a:gd name="T12" fmla="*/ 98 w 436"/>
                  <a:gd name="T13" fmla="*/ 187 h 219"/>
                  <a:gd name="T14" fmla="*/ 88 w 436"/>
                  <a:gd name="T15" fmla="*/ 194 h 219"/>
                  <a:gd name="T16" fmla="*/ 68 w 436"/>
                  <a:gd name="T17" fmla="*/ 197 h 219"/>
                  <a:gd name="T18" fmla="*/ 20 w 436"/>
                  <a:gd name="T19" fmla="*/ 209 h 219"/>
                  <a:gd name="T20" fmla="*/ 8 w 436"/>
                  <a:gd name="T21" fmla="*/ 218 h 219"/>
                  <a:gd name="T22" fmla="*/ 35 w 436"/>
                  <a:gd name="T23" fmla="*/ 211 h 219"/>
                  <a:gd name="T24" fmla="*/ 45 w 436"/>
                  <a:gd name="T25" fmla="*/ 207 h 219"/>
                  <a:gd name="T26" fmla="*/ 89 w 436"/>
                  <a:gd name="T27" fmla="*/ 201 h 219"/>
                  <a:gd name="T28" fmla="*/ 141 w 436"/>
                  <a:gd name="T29" fmla="*/ 187 h 219"/>
                  <a:gd name="T30" fmla="*/ 147 w 436"/>
                  <a:gd name="T31" fmla="*/ 184 h 219"/>
                  <a:gd name="T32" fmla="*/ 171 w 436"/>
                  <a:gd name="T33" fmla="*/ 175 h 219"/>
                  <a:gd name="T34" fmla="*/ 286 w 436"/>
                  <a:gd name="T35" fmla="*/ 124 h 219"/>
                  <a:gd name="T36" fmla="*/ 309 w 436"/>
                  <a:gd name="T37" fmla="*/ 107 h 219"/>
                  <a:gd name="T38" fmla="*/ 332 w 436"/>
                  <a:gd name="T39" fmla="*/ 90 h 219"/>
                  <a:gd name="T40" fmla="*/ 348 w 436"/>
                  <a:gd name="T41" fmla="*/ 82 h 219"/>
                  <a:gd name="T42" fmla="*/ 366 w 436"/>
                  <a:gd name="T43" fmla="*/ 74 h 219"/>
                  <a:gd name="T44" fmla="*/ 360 w 436"/>
                  <a:gd name="T45" fmla="*/ 75 h 219"/>
                  <a:gd name="T46" fmla="*/ 366 w 436"/>
                  <a:gd name="T47" fmla="*/ 67 h 219"/>
                  <a:gd name="T48" fmla="*/ 386 w 436"/>
                  <a:gd name="T49" fmla="*/ 55 h 219"/>
                  <a:gd name="T50" fmla="*/ 406 w 436"/>
                  <a:gd name="T51" fmla="*/ 40 h 219"/>
                  <a:gd name="T52" fmla="*/ 416 w 436"/>
                  <a:gd name="T53" fmla="*/ 27 h 219"/>
                  <a:gd name="T54" fmla="*/ 413 w 436"/>
                  <a:gd name="T55" fmla="*/ 22 h 219"/>
                  <a:gd name="T56" fmla="*/ 432 w 436"/>
                  <a:gd name="T57" fmla="*/ 7 h 219"/>
                  <a:gd name="T58" fmla="*/ 430 w 436"/>
                  <a:gd name="T59" fmla="*/ 4 h 219"/>
                  <a:gd name="T60" fmla="*/ 430 w 436"/>
                  <a:gd name="T61" fmla="*/ 1 h 219"/>
                  <a:gd name="T62" fmla="*/ 415 w 436"/>
                  <a:gd name="T63" fmla="*/ 18 h 219"/>
                  <a:gd name="T64" fmla="*/ 409 w 436"/>
                  <a:gd name="T65" fmla="*/ 15 h 219"/>
                  <a:gd name="T66" fmla="*/ 406 w 436"/>
                  <a:gd name="T67" fmla="*/ 13 h 219"/>
                  <a:gd name="T68" fmla="*/ 399 w 436"/>
                  <a:gd name="T69" fmla="*/ 24 h 219"/>
                  <a:gd name="T70" fmla="*/ 396 w 436"/>
                  <a:gd name="T71" fmla="*/ 18 h 219"/>
                  <a:gd name="T72" fmla="*/ 392 w 436"/>
                  <a:gd name="T73" fmla="*/ 18 h 219"/>
                  <a:gd name="T74" fmla="*/ 378 w 436"/>
                  <a:gd name="T75" fmla="*/ 25 h 219"/>
                  <a:gd name="T76" fmla="*/ 370 w 436"/>
                  <a:gd name="T77" fmla="*/ 35 h 219"/>
                  <a:gd name="T78" fmla="*/ 379 w 436"/>
                  <a:gd name="T79" fmla="*/ 37 h 219"/>
                  <a:gd name="T80" fmla="*/ 362 w 436"/>
                  <a:gd name="T81" fmla="*/ 44 h 219"/>
                  <a:gd name="T82" fmla="*/ 362 w 436"/>
                  <a:gd name="T83" fmla="*/ 37 h 219"/>
                  <a:gd name="T84" fmla="*/ 343 w 436"/>
                  <a:gd name="T85" fmla="*/ 50 h 219"/>
                  <a:gd name="T86" fmla="*/ 331 w 436"/>
                  <a:gd name="T87" fmla="*/ 58 h 219"/>
                  <a:gd name="T88" fmla="*/ 321 w 436"/>
                  <a:gd name="T89" fmla="*/ 64 h 219"/>
                  <a:gd name="T90" fmla="*/ 312 w 436"/>
                  <a:gd name="T91" fmla="*/ 67 h 219"/>
                  <a:gd name="T92" fmla="*/ 318 w 436"/>
                  <a:gd name="T93" fmla="*/ 67 h 219"/>
                  <a:gd name="T94" fmla="*/ 305 w 436"/>
                  <a:gd name="T95" fmla="*/ 78 h 219"/>
                  <a:gd name="T96" fmla="*/ 295 w 436"/>
                  <a:gd name="T97" fmla="*/ 78 h 219"/>
                  <a:gd name="T98" fmla="*/ 306 w 436"/>
                  <a:gd name="T99" fmla="*/ 68 h 219"/>
                  <a:gd name="T100" fmla="*/ 292 w 436"/>
                  <a:gd name="T101" fmla="*/ 80 h 219"/>
                  <a:gd name="T102" fmla="*/ 279 w 436"/>
                  <a:gd name="T103" fmla="*/ 92 h 219"/>
                  <a:gd name="T104" fmla="*/ 269 w 436"/>
                  <a:gd name="T105" fmla="*/ 88 h 219"/>
                  <a:gd name="T106" fmla="*/ 255 w 436"/>
                  <a:gd name="T107" fmla="*/ 90 h 219"/>
                  <a:gd name="T108" fmla="*/ 241 w 436"/>
                  <a:gd name="T109" fmla="*/ 92 h 219"/>
                  <a:gd name="T110" fmla="*/ 202 w 436"/>
                  <a:gd name="T111" fmla="*/ 114 h 219"/>
                  <a:gd name="T112" fmla="*/ 175 w 436"/>
                  <a:gd name="T113" fmla="*/ 131 h 219"/>
                  <a:gd name="T114" fmla="*/ 188 w 436"/>
                  <a:gd name="T115" fmla="*/ 132 h 219"/>
                  <a:gd name="T116" fmla="*/ 169 w 436"/>
                  <a:gd name="T117" fmla="*/ 142 h 219"/>
                  <a:gd name="T118" fmla="*/ 174 w 436"/>
                  <a:gd name="T119" fmla="*/ 137 h 219"/>
                  <a:gd name="T120" fmla="*/ 171 w 436"/>
                  <a:gd name="T121" fmla="*/ 14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6" h="219">
                    <a:moveTo>
                      <a:pt x="192" y="147"/>
                    </a:moveTo>
                    <a:lnTo>
                      <a:pt x="192" y="147"/>
                    </a:lnTo>
                    <a:lnTo>
                      <a:pt x="191" y="148"/>
                    </a:lnTo>
                    <a:lnTo>
                      <a:pt x="189" y="150"/>
                    </a:lnTo>
                    <a:lnTo>
                      <a:pt x="188" y="152"/>
                    </a:lnTo>
                    <a:lnTo>
                      <a:pt x="186" y="152"/>
                    </a:lnTo>
                    <a:lnTo>
                      <a:pt x="186" y="152"/>
                    </a:lnTo>
                    <a:lnTo>
                      <a:pt x="179" y="154"/>
                    </a:lnTo>
                    <a:lnTo>
                      <a:pt x="172" y="157"/>
                    </a:lnTo>
                    <a:lnTo>
                      <a:pt x="172" y="157"/>
                    </a:lnTo>
                    <a:lnTo>
                      <a:pt x="167" y="160"/>
                    </a:lnTo>
                    <a:lnTo>
                      <a:pt x="167" y="160"/>
                    </a:lnTo>
                    <a:lnTo>
                      <a:pt x="165" y="161"/>
                    </a:lnTo>
                    <a:lnTo>
                      <a:pt x="165" y="161"/>
                    </a:lnTo>
                    <a:lnTo>
                      <a:pt x="165" y="161"/>
                    </a:lnTo>
                    <a:lnTo>
                      <a:pt x="165" y="161"/>
                    </a:lnTo>
                    <a:lnTo>
                      <a:pt x="165" y="161"/>
                    </a:lnTo>
                    <a:lnTo>
                      <a:pt x="165" y="161"/>
                    </a:lnTo>
                    <a:lnTo>
                      <a:pt x="155" y="165"/>
                    </a:lnTo>
                    <a:lnTo>
                      <a:pt x="155" y="165"/>
                    </a:lnTo>
                    <a:lnTo>
                      <a:pt x="155" y="165"/>
                    </a:lnTo>
                    <a:lnTo>
                      <a:pt x="155" y="165"/>
                    </a:lnTo>
                    <a:lnTo>
                      <a:pt x="155" y="165"/>
                    </a:lnTo>
                    <a:lnTo>
                      <a:pt x="155" y="168"/>
                    </a:lnTo>
                    <a:lnTo>
                      <a:pt x="155" y="168"/>
                    </a:lnTo>
                    <a:lnTo>
                      <a:pt x="152" y="167"/>
                    </a:lnTo>
                    <a:lnTo>
                      <a:pt x="152" y="164"/>
                    </a:lnTo>
                    <a:lnTo>
                      <a:pt x="152" y="164"/>
                    </a:lnTo>
                    <a:lnTo>
                      <a:pt x="145" y="168"/>
                    </a:lnTo>
                    <a:lnTo>
                      <a:pt x="138" y="172"/>
                    </a:lnTo>
                    <a:lnTo>
                      <a:pt x="137" y="172"/>
                    </a:lnTo>
                    <a:lnTo>
                      <a:pt x="137" y="172"/>
                    </a:lnTo>
                    <a:lnTo>
                      <a:pt x="135" y="174"/>
                    </a:lnTo>
                    <a:lnTo>
                      <a:pt x="134" y="174"/>
                    </a:lnTo>
                    <a:lnTo>
                      <a:pt x="134" y="174"/>
                    </a:lnTo>
                    <a:lnTo>
                      <a:pt x="125" y="178"/>
                    </a:lnTo>
                    <a:lnTo>
                      <a:pt x="125" y="178"/>
                    </a:lnTo>
                    <a:lnTo>
                      <a:pt x="108" y="187"/>
                    </a:lnTo>
                    <a:lnTo>
                      <a:pt x="108" y="187"/>
                    </a:lnTo>
                    <a:lnTo>
                      <a:pt x="108" y="185"/>
                    </a:lnTo>
                    <a:lnTo>
                      <a:pt x="107" y="185"/>
                    </a:lnTo>
                    <a:lnTo>
                      <a:pt x="98" y="187"/>
                    </a:lnTo>
                    <a:lnTo>
                      <a:pt x="98" y="187"/>
                    </a:lnTo>
                    <a:lnTo>
                      <a:pt x="91" y="189"/>
                    </a:lnTo>
                    <a:lnTo>
                      <a:pt x="89" y="192"/>
                    </a:lnTo>
                    <a:lnTo>
                      <a:pt x="91" y="194"/>
                    </a:lnTo>
                    <a:lnTo>
                      <a:pt x="91" y="194"/>
                    </a:lnTo>
                    <a:lnTo>
                      <a:pt x="88" y="194"/>
                    </a:lnTo>
                    <a:lnTo>
                      <a:pt x="88" y="194"/>
                    </a:lnTo>
                    <a:lnTo>
                      <a:pt x="85" y="194"/>
                    </a:lnTo>
                    <a:lnTo>
                      <a:pt x="85" y="194"/>
                    </a:lnTo>
                    <a:lnTo>
                      <a:pt x="79" y="195"/>
                    </a:lnTo>
                    <a:lnTo>
                      <a:pt x="79" y="195"/>
                    </a:lnTo>
                    <a:lnTo>
                      <a:pt x="68" y="197"/>
                    </a:lnTo>
                    <a:lnTo>
                      <a:pt x="68" y="197"/>
                    </a:lnTo>
                    <a:lnTo>
                      <a:pt x="57" y="199"/>
                    </a:lnTo>
                    <a:lnTo>
                      <a:pt x="57" y="199"/>
                    </a:lnTo>
                    <a:lnTo>
                      <a:pt x="44" y="202"/>
                    </a:lnTo>
                    <a:lnTo>
                      <a:pt x="44" y="202"/>
                    </a:lnTo>
                    <a:lnTo>
                      <a:pt x="20" y="209"/>
                    </a:lnTo>
                    <a:lnTo>
                      <a:pt x="20" y="209"/>
                    </a:lnTo>
                    <a:lnTo>
                      <a:pt x="10" y="214"/>
                    </a:lnTo>
                    <a:lnTo>
                      <a:pt x="10" y="214"/>
                    </a:lnTo>
                    <a:lnTo>
                      <a:pt x="0" y="219"/>
                    </a:lnTo>
                    <a:lnTo>
                      <a:pt x="0" y="219"/>
                    </a:lnTo>
                    <a:lnTo>
                      <a:pt x="8" y="218"/>
                    </a:lnTo>
                    <a:lnTo>
                      <a:pt x="8" y="218"/>
                    </a:lnTo>
                    <a:lnTo>
                      <a:pt x="18" y="217"/>
                    </a:lnTo>
                    <a:lnTo>
                      <a:pt x="18" y="217"/>
                    </a:lnTo>
                    <a:lnTo>
                      <a:pt x="28" y="215"/>
                    </a:lnTo>
                    <a:lnTo>
                      <a:pt x="32" y="212"/>
                    </a:lnTo>
                    <a:lnTo>
                      <a:pt x="35" y="211"/>
                    </a:lnTo>
                    <a:lnTo>
                      <a:pt x="35" y="211"/>
                    </a:lnTo>
                    <a:lnTo>
                      <a:pt x="35" y="212"/>
                    </a:lnTo>
                    <a:lnTo>
                      <a:pt x="35" y="214"/>
                    </a:lnTo>
                    <a:lnTo>
                      <a:pt x="38" y="212"/>
                    </a:lnTo>
                    <a:lnTo>
                      <a:pt x="42" y="209"/>
                    </a:lnTo>
                    <a:lnTo>
                      <a:pt x="45" y="207"/>
                    </a:lnTo>
                    <a:lnTo>
                      <a:pt x="45" y="212"/>
                    </a:lnTo>
                    <a:lnTo>
                      <a:pt x="45" y="212"/>
                    </a:lnTo>
                    <a:lnTo>
                      <a:pt x="78" y="204"/>
                    </a:lnTo>
                    <a:lnTo>
                      <a:pt x="78" y="204"/>
                    </a:lnTo>
                    <a:lnTo>
                      <a:pt x="87" y="202"/>
                    </a:lnTo>
                    <a:lnTo>
                      <a:pt x="89" y="201"/>
                    </a:lnTo>
                    <a:lnTo>
                      <a:pt x="95" y="199"/>
                    </a:lnTo>
                    <a:lnTo>
                      <a:pt x="95" y="199"/>
                    </a:lnTo>
                    <a:lnTo>
                      <a:pt x="115" y="194"/>
                    </a:lnTo>
                    <a:lnTo>
                      <a:pt x="115" y="194"/>
                    </a:lnTo>
                    <a:lnTo>
                      <a:pt x="135" y="188"/>
                    </a:lnTo>
                    <a:lnTo>
                      <a:pt x="141" y="187"/>
                    </a:lnTo>
                    <a:lnTo>
                      <a:pt x="141" y="187"/>
                    </a:lnTo>
                    <a:lnTo>
                      <a:pt x="141" y="187"/>
                    </a:lnTo>
                    <a:lnTo>
                      <a:pt x="141" y="185"/>
                    </a:lnTo>
                    <a:lnTo>
                      <a:pt x="142" y="185"/>
                    </a:lnTo>
                    <a:lnTo>
                      <a:pt x="147" y="184"/>
                    </a:lnTo>
                    <a:lnTo>
                      <a:pt x="147" y="184"/>
                    </a:lnTo>
                    <a:lnTo>
                      <a:pt x="154" y="181"/>
                    </a:lnTo>
                    <a:lnTo>
                      <a:pt x="158" y="179"/>
                    </a:lnTo>
                    <a:lnTo>
                      <a:pt x="159" y="179"/>
                    </a:lnTo>
                    <a:lnTo>
                      <a:pt x="159" y="179"/>
                    </a:lnTo>
                    <a:lnTo>
                      <a:pt x="159" y="179"/>
                    </a:lnTo>
                    <a:lnTo>
                      <a:pt x="171" y="175"/>
                    </a:lnTo>
                    <a:lnTo>
                      <a:pt x="171" y="175"/>
                    </a:lnTo>
                    <a:lnTo>
                      <a:pt x="174" y="174"/>
                    </a:lnTo>
                    <a:lnTo>
                      <a:pt x="174" y="174"/>
                    </a:lnTo>
                    <a:lnTo>
                      <a:pt x="204" y="162"/>
                    </a:lnTo>
                    <a:lnTo>
                      <a:pt x="232" y="150"/>
                    </a:lnTo>
                    <a:lnTo>
                      <a:pt x="286" y="124"/>
                    </a:lnTo>
                    <a:lnTo>
                      <a:pt x="286" y="124"/>
                    </a:lnTo>
                    <a:lnTo>
                      <a:pt x="289" y="121"/>
                    </a:lnTo>
                    <a:lnTo>
                      <a:pt x="293" y="117"/>
                    </a:lnTo>
                    <a:lnTo>
                      <a:pt x="303" y="111"/>
                    </a:lnTo>
                    <a:lnTo>
                      <a:pt x="303" y="111"/>
                    </a:lnTo>
                    <a:lnTo>
                      <a:pt x="309" y="107"/>
                    </a:lnTo>
                    <a:lnTo>
                      <a:pt x="315" y="102"/>
                    </a:lnTo>
                    <a:lnTo>
                      <a:pt x="318" y="98"/>
                    </a:lnTo>
                    <a:lnTo>
                      <a:pt x="319" y="92"/>
                    </a:lnTo>
                    <a:lnTo>
                      <a:pt x="319" y="92"/>
                    </a:lnTo>
                    <a:lnTo>
                      <a:pt x="326" y="91"/>
                    </a:lnTo>
                    <a:lnTo>
                      <a:pt x="332" y="90"/>
                    </a:lnTo>
                    <a:lnTo>
                      <a:pt x="336" y="85"/>
                    </a:lnTo>
                    <a:lnTo>
                      <a:pt x="342" y="81"/>
                    </a:lnTo>
                    <a:lnTo>
                      <a:pt x="342" y="81"/>
                    </a:lnTo>
                    <a:lnTo>
                      <a:pt x="343" y="82"/>
                    </a:lnTo>
                    <a:lnTo>
                      <a:pt x="345" y="84"/>
                    </a:lnTo>
                    <a:lnTo>
                      <a:pt x="348" y="82"/>
                    </a:lnTo>
                    <a:lnTo>
                      <a:pt x="352" y="80"/>
                    </a:lnTo>
                    <a:lnTo>
                      <a:pt x="353" y="80"/>
                    </a:lnTo>
                    <a:lnTo>
                      <a:pt x="355" y="81"/>
                    </a:lnTo>
                    <a:lnTo>
                      <a:pt x="355" y="81"/>
                    </a:lnTo>
                    <a:lnTo>
                      <a:pt x="360" y="77"/>
                    </a:lnTo>
                    <a:lnTo>
                      <a:pt x="366" y="74"/>
                    </a:lnTo>
                    <a:lnTo>
                      <a:pt x="372" y="71"/>
                    </a:lnTo>
                    <a:lnTo>
                      <a:pt x="373" y="68"/>
                    </a:lnTo>
                    <a:lnTo>
                      <a:pt x="373" y="67"/>
                    </a:lnTo>
                    <a:lnTo>
                      <a:pt x="373" y="67"/>
                    </a:lnTo>
                    <a:lnTo>
                      <a:pt x="366" y="71"/>
                    </a:lnTo>
                    <a:lnTo>
                      <a:pt x="360" y="75"/>
                    </a:lnTo>
                    <a:lnTo>
                      <a:pt x="356" y="77"/>
                    </a:lnTo>
                    <a:lnTo>
                      <a:pt x="353" y="77"/>
                    </a:lnTo>
                    <a:lnTo>
                      <a:pt x="351" y="77"/>
                    </a:lnTo>
                    <a:lnTo>
                      <a:pt x="351" y="77"/>
                    </a:lnTo>
                    <a:lnTo>
                      <a:pt x="359" y="71"/>
                    </a:lnTo>
                    <a:lnTo>
                      <a:pt x="366" y="67"/>
                    </a:lnTo>
                    <a:lnTo>
                      <a:pt x="372" y="62"/>
                    </a:lnTo>
                    <a:lnTo>
                      <a:pt x="376" y="61"/>
                    </a:lnTo>
                    <a:lnTo>
                      <a:pt x="380" y="61"/>
                    </a:lnTo>
                    <a:lnTo>
                      <a:pt x="380" y="61"/>
                    </a:lnTo>
                    <a:lnTo>
                      <a:pt x="386" y="55"/>
                    </a:lnTo>
                    <a:lnTo>
                      <a:pt x="386" y="55"/>
                    </a:lnTo>
                    <a:lnTo>
                      <a:pt x="392" y="47"/>
                    </a:lnTo>
                    <a:lnTo>
                      <a:pt x="392" y="47"/>
                    </a:lnTo>
                    <a:lnTo>
                      <a:pt x="399" y="41"/>
                    </a:lnTo>
                    <a:lnTo>
                      <a:pt x="402" y="40"/>
                    </a:lnTo>
                    <a:lnTo>
                      <a:pt x="406" y="40"/>
                    </a:lnTo>
                    <a:lnTo>
                      <a:pt x="406" y="40"/>
                    </a:lnTo>
                    <a:lnTo>
                      <a:pt x="405" y="37"/>
                    </a:lnTo>
                    <a:lnTo>
                      <a:pt x="406" y="35"/>
                    </a:lnTo>
                    <a:lnTo>
                      <a:pt x="409" y="32"/>
                    </a:lnTo>
                    <a:lnTo>
                      <a:pt x="413" y="31"/>
                    </a:lnTo>
                    <a:lnTo>
                      <a:pt x="416" y="28"/>
                    </a:lnTo>
                    <a:lnTo>
                      <a:pt x="416" y="27"/>
                    </a:lnTo>
                    <a:lnTo>
                      <a:pt x="416" y="27"/>
                    </a:lnTo>
                    <a:lnTo>
                      <a:pt x="415" y="25"/>
                    </a:lnTo>
                    <a:lnTo>
                      <a:pt x="413" y="24"/>
                    </a:lnTo>
                    <a:lnTo>
                      <a:pt x="413" y="24"/>
                    </a:lnTo>
                    <a:lnTo>
                      <a:pt x="413" y="22"/>
                    </a:lnTo>
                    <a:lnTo>
                      <a:pt x="413" y="22"/>
                    </a:lnTo>
                    <a:lnTo>
                      <a:pt x="418" y="18"/>
                    </a:lnTo>
                    <a:lnTo>
                      <a:pt x="423" y="15"/>
                    </a:lnTo>
                    <a:lnTo>
                      <a:pt x="428" y="11"/>
                    </a:lnTo>
                    <a:lnTo>
                      <a:pt x="430" y="10"/>
                    </a:lnTo>
                    <a:lnTo>
                      <a:pt x="432" y="7"/>
                    </a:lnTo>
                    <a:lnTo>
                      <a:pt x="432" y="7"/>
                    </a:lnTo>
                    <a:lnTo>
                      <a:pt x="429" y="8"/>
                    </a:lnTo>
                    <a:lnTo>
                      <a:pt x="428" y="8"/>
                    </a:lnTo>
                    <a:lnTo>
                      <a:pt x="426" y="7"/>
                    </a:lnTo>
                    <a:lnTo>
                      <a:pt x="426" y="7"/>
                    </a:lnTo>
                    <a:lnTo>
                      <a:pt x="429" y="5"/>
                    </a:lnTo>
                    <a:lnTo>
                      <a:pt x="430" y="4"/>
                    </a:lnTo>
                    <a:lnTo>
                      <a:pt x="433" y="3"/>
                    </a:lnTo>
                    <a:lnTo>
                      <a:pt x="436" y="1"/>
                    </a:lnTo>
                    <a:lnTo>
                      <a:pt x="436" y="1"/>
                    </a:lnTo>
                    <a:lnTo>
                      <a:pt x="435" y="0"/>
                    </a:lnTo>
                    <a:lnTo>
                      <a:pt x="433" y="0"/>
                    </a:lnTo>
                    <a:lnTo>
                      <a:pt x="430" y="1"/>
                    </a:lnTo>
                    <a:lnTo>
                      <a:pt x="428" y="4"/>
                    </a:lnTo>
                    <a:lnTo>
                      <a:pt x="423" y="5"/>
                    </a:lnTo>
                    <a:lnTo>
                      <a:pt x="423" y="5"/>
                    </a:lnTo>
                    <a:lnTo>
                      <a:pt x="423" y="8"/>
                    </a:lnTo>
                    <a:lnTo>
                      <a:pt x="422" y="11"/>
                    </a:lnTo>
                    <a:lnTo>
                      <a:pt x="415" y="18"/>
                    </a:lnTo>
                    <a:lnTo>
                      <a:pt x="408" y="24"/>
                    </a:lnTo>
                    <a:lnTo>
                      <a:pt x="405" y="25"/>
                    </a:lnTo>
                    <a:lnTo>
                      <a:pt x="403" y="25"/>
                    </a:lnTo>
                    <a:lnTo>
                      <a:pt x="403" y="25"/>
                    </a:lnTo>
                    <a:lnTo>
                      <a:pt x="406" y="18"/>
                    </a:lnTo>
                    <a:lnTo>
                      <a:pt x="409" y="15"/>
                    </a:lnTo>
                    <a:lnTo>
                      <a:pt x="413" y="14"/>
                    </a:lnTo>
                    <a:lnTo>
                      <a:pt x="413" y="14"/>
                    </a:lnTo>
                    <a:lnTo>
                      <a:pt x="412" y="13"/>
                    </a:lnTo>
                    <a:lnTo>
                      <a:pt x="410" y="13"/>
                    </a:lnTo>
                    <a:lnTo>
                      <a:pt x="408" y="13"/>
                    </a:lnTo>
                    <a:lnTo>
                      <a:pt x="406" y="13"/>
                    </a:lnTo>
                    <a:lnTo>
                      <a:pt x="406" y="13"/>
                    </a:lnTo>
                    <a:lnTo>
                      <a:pt x="405" y="15"/>
                    </a:lnTo>
                    <a:lnTo>
                      <a:pt x="403" y="18"/>
                    </a:lnTo>
                    <a:lnTo>
                      <a:pt x="402" y="21"/>
                    </a:lnTo>
                    <a:lnTo>
                      <a:pt x="399" y="24"/>
                    </a:lnTo>
                    <a:lnTo>
                      <a:pt x="399" y="24"/>
                    </a:lnTo>
                    <a:lnTo>
                      <a:pt x="399" y="21"/>
                    </a:lnTo>
                    <a:lnTo>
                      <a:pt x="399" y="18"/>
                    </a:lnTo>
                    <a:lnTo>
                      <a:pt x="399" y="13"/>
                    </a:lnTo>
                    <a:lnTo>
                      <a:pt x="399" y="13"/>
                    </a:lnTo>
                    <a:lnTo>
                      <a:pt x="396" y="15"/>
                    </a:lnTo>
                    <a:lnTo>
                      <a:pt x="396" y="18"/>
                    </a:lnTo>
                    <a:lnTo>
                      <a:pt x="396" y="21"/>
                    </a:lnTo>
                    <a:lnTo>
                      <a:pt x="393" y="24"/>
                    </a:lnTo>
                    <a:lnTo>
                      <a:pt x="393" y="24"/>
                    </a:lnTo>
                    <a:lnTo>
                      <a:pt x="393" y="22"/>
                    </a:lnTo>
                    <a:lnTo>
                      <a:pt x="393" y="21"/>
                    </a:lnTo>
                    <a:lnTo>
                      <a:pt x="392" y="18"/>
                    </a:lnTo>
                    <a:lnTo>
                      <a:pt x="390" y="20"/>
                    </a:lnTo>
                    <a:lnTo>
                      <a:pt x="390" y="20"/>
                    </a:lnTo>
                    <a:lnTo>
                      <a:pt x="389" y="21"/>
                    </a:lnTo>
                    <a:lnTo>
                      <a:pt x="388" y="22"/>
                    </a:lnTo>
                    <a:lnTo>
                      <a:pt x="385" y="24"/>
                    </a:lnTo>
                    <a:lnTo>
                      <a:pt x="378" y="25"/>
                    </a:lnTo>
                    <a:lnTo>
                      <a:pt x="378" y="25"/>
                    </a:lnTo>
                    <a:lnTo>
                      <a:pt x="379" y="28"/>
                    </a:lnTo>
                    <a:lnTo>
                      <a:pt x="379" y="30"/>
                    </a:lnTo>
                    <a:lnTo>
                      <a:pt x="376" y="31"/>
                    </a:lnTo>
                    <a:lnTo>
                      <a:pt x="372" y="34"/>
                    </a:lnTo>
                    <a:lnTo>
                      <a:pt x="370" y="35"/>
                    </a:lnTo>
                    <a:lnTo>
                      <a:pt x="369" y="38"/>
                    </a:lnTo>
                    <a:lnTo>
                      <a:pt x="369" y="38"/>
                    </a:lnTo>
                    <a:lnTo>
                      <a:pt x="373" y="35"/>
                    </a:lnTo>
                    <a:lnTo>
                      <a:pt x="376" y="34"/>
                    </a:lnTo>
                    <a:lnTo>
                      <a:pt x="379" y="35"/>
                    </a:lnTo>
                    <a:lnTo>
                      <a:pt x="379" y="37"/>
                    </a:lnTo>
                    <a:lnTo>
                      <a:pt x="378" y="40"/>
                    </a:lnTo>
                    <a:lnTo>
                      <a:pt x="378" y="40"/>
                    </a:lnTo>
                    <a:lnTo>
                      <a:pt x="373" y="40"/>
                    </a:lnTo>
                    <a:lnTo>
                      <a:pt x="370" y="41"/>
                    </a:lnTo>
                    <a:lnTo>
                      <a:pt x="368" y="42"/>
                    </a:lnTo>
                    <a:lnTo>
                      <a:pt x="362" y="44"/>
                    </a:lnTo>
                    <a:lnTo>
                      <a:pt x="362" y="44"/>
                    </a:lnTo>
                    <a:lnTo>
                      <a:pt x="360" y="44"/>
                    </a:lnTo>
                    <a:lnTo>
                      <a:pt x="359" y="42"/>
                    </a:lnTo>
                    <a:lnTo>
                      <a:pt x="359" y="42"/>
                    </a:lnTo>
                    <a:lnTo>
                      <a:pt x="362" y="40"/>
                    </a:lnTo>
                    <a:lnTo>
                      <a:pt x="362" y="37"/>
                    </a:lnTo>
                    <a:lnTo>
                      <a:pt x="362" y="37"/>
                    </a:lnTo>
                    <a:lnTo>
                      <a:pt x="360" y="37"/>
                    </a:lnTo>
                    <a:lnTo>
                      <a:pt x="359" y="41"/>
                    </a:lnTo>
                    <a:lnTo>
                      <a:pt x="359" y="41"/>
                    </a:lnTo>
                    <a:lnTo>
                      <a:pt x="343" y="50"/>
                    </a:lnTo>
                    <a:lnTo>
                      <a:pt x="343" y="50"/>
                    </a:lnTo>
                    <a:lnTo>
                      <a:pt x="331" y="55"/>
                    </a:lnTo>
                    <a:lnTo>
                      <a:pt x="331" y="55"/>
                    </a:lnTo>
                    <a:lnTo>
                      <a:pt x="333" y="55"/>
                    </a:lnTo>
                    <a:lnTo>
                      <a:pt x="336" y="55"/>
                    </a:lnTo>
                    <a:lnTo>
                      <a:pt x="336" y="55"/>
                    </a:lnTo>
                    <a:lnTo>
                      <a:pt x="331" y="58"/>
                    </a:lnTo>
                    <a:lnTo>
                      <a:pt x="328" y="60"/>
                    </a:lnTo>
                    <a:lnTo>
                      <a:pt x="326" y="60"/>
                    </a:lnTo>
                    <a:lnTo>
                      <a:pt x="328" y="62"/>
                    </a:lnTo>
                    <a:lnTo>
                      <a:pt x="328" y="62"/>
                    </a:lnTo>
                    <a:lnTo>
                      <a:pt x="323" y="65"/>
                    </a:lnTo>
                    <a:lnTo>
                      <a:pt x="321" y="64"/>
                    </a:lnTo>
                    <a:lnTo>
                      <a:pt x="316" y="62"/>
                    </a:lnTo>
                    <a:lnTo>
                      <a:pt x="313" y="61"/>
                    </a:lnTo>
                    <a:lnTo>
                      <a:pt x="313" y="61"/>
                    </a:lnTo>
                    <a:lnTo>
                      <a:pt x="313" y="62"/>
                    </a:lnTo>
                    <a:lnTo>
                      <a:pt x="313" y="64"/>
                    </a:lnTo>
                    <a:lnTo>
                      <a:pt x="312" y="67"/>
                    </a:lnTo>
                    <a:lnTo>
                      <a:pt x="309" y="68"/>
                    </a:lnTo>
                    <a:lnTo>
                      <a:pt x="309" y="70"/>
                    </a:lnTo>
                    <a:lnTo>
                      <a:pt x="311" y="71"/>
                    </a:lnTo>
                    <a:lnTo>
                      <a:pt x="311" y="71"/>
                    </a:lnTo>
                    <a:lnTo>
                      <a:pt x="316" y="67"/>
                    </a:lnTo>
                    <a:lnTo>
                      <a:pt x="318" y="67"/>
                    </a:lnTo>
                    <a:lnTo>
                      <a:pt x="319" y="67"/>
                    </a:lnTo>
                    <a:lnTo>
                      <a:pt x="319" y="68"/>
                    </a:lnTo>
                    <a:lnTo>
                      <a:pt x="319" y="68"/>
                    </a:lnTo>
                    <a:lnTo>
                      <a:pt x="308" y="75"/>
                    </a:lnTo>
                    <a:lnTo>
                      <a:pt x="308" y="75"/>
                    </a:lnTo>
                    <a:lnTo>
                      <a:pt x="305" y="78"/>
                    </a:lnTo>
                    <a:lnTo>
                      <a:pt x="305" y="78"/>
                    </a:lnTo>
                    <a:lnTo>
                      <a:pt x="299" y="82"/>
                    </a:lnTo>
                    <a:lnTo>
                      <a:pt x="299" y="82"/>
                    </a:lnTo>
                    <a:lnTo>
                      <a:pt x="298" y="81"/>
                    </a:lnTo>
                    <a:lnTo>
                      <a:pt x="296" y="81"/>
                    </a:lnTo>
                    <a:lnTo>
                      <a:pt x="295" y="78"/>
                    </a:lnTo>
                    <a:lnTo>
                      <a:pt x="295" y="78"/>
                    </a:lnTo>
                    <a:lnTo>
                      <a:pt x="299" y="77"/>
                    </a:lnTo>
                    <a:lnTo>
                      <a:pt x="303" y="75"/>
                    </a:lnTo>
                    <a:lnTo>
                      <a:pt x="303" y="75"/>
                    </a:lnTo>
                    <a:lnTo>
                      <a:pt x="305" y="71"/>
                    </a:lnTo>
                    <a:lnTo>
                      <a:pt x="306" y="68"/>
                    </a:lnTo>
                    <a:lnTo>
                      <a:pt x="306" y="68"/>
                    </a:lnTo>
                    <a:lnTo>
                      <a:pt x="299" y="71"/>
                    </a:lnTo>
                    <a:lnTo>
                      <a:pt x="299" y="71"/>
                    </a:lnTo>
                    <a:lnTo>
                      <a:pt x="295" y="75"/>
                    </a:lnTo>
                    <a:lnTo>
                      <a:pt x="295" y="75"/>
                    </a:lnTo>
                    <a:lnTo>
                      <a:pt x="292" y="80"/>
                    </a:lnTo>
                    <a:lnTo>
                      <a:pt x="289" y="85"/>
                    </a:lnTo>
                    <a:lnTo>
                      <a:pt x="289" y="85"/>
                    </a:lnTo>
                    <a:lnTo>
                      <a:pt x="285" y="85"/>
                    </a:lnTo>
                    <a:lnTo>
                      <a:pt x="281" y="87"/>
                    </a:lnTo>
                    <a:lnTo>
                      <a:pt x="279" y="90"/>
                    </a:lnTo>
                    <a:lnTo>
                      <a:pt x="279" y="92"/>
                    </a:lnTo>
                    <a:lnTo>
                      <a:pt x="279" y="92"/>
                    </a:lnTo>
                    <a:lnTo>
                      <a:pt x="276" y="92"/>
                    </a:lnTo>
                    <a:lnTo>
                      <a:pt x="275" y="90"/>
                    </a:lnTo>
                    <a:lnTo>
                      <a:pt x="275" y="84"/>
                    </a:lnTo>
                    <a:lnTo>
                      <a:pt x="275" y="84"/>
                    </a:lnTo>
                    <a:lnTo>
                      <a:pt x="269" y="88"/>
                    </a:lnTo>
                    <a:lnTo>
                      <a:pt x="265" y="91"/>
                    </a:lnTo>
                    <a:lnTo>
                      <a:pt x="259" y="92"/>
                    </a:lnTo>
                    <a:lnTo>
                      <a:pt x="254" y="92"/>
                    </a:lnTo>
                    <a:lnTo>
                      <a:pt x="254" y="92"/>
                    </a:lnTo>
                    <a:lnTo>
                      <a:pt x="255" y="91"/>
                    </a:lnTo>
                    <a:lnTo>
                      <a:pt x="255" y="90"/>
                    </a:lnTo>
                    <a:lnTo>
                      <a:pt x="255" y="87"/>
                    </a:lnTo>
                    <a:lnTo>
                      <a:pt x="255" y="87"/>
                    </a:lnTo>
                    <a:lnTo>
                      <a:pt x="252" y="90"/>
                    </a:lnTo>
                    <a:lnTo>
                      <a:pt x="248" y="92"/>
                    </a:lnTo>
                    <a:lnTo>
                      <a:pt x="241" y="92"/>
                    </a:lnTo>
                    <a:lnTo>
                      <a:pt x="241" y="92"/>
                    </a:lnTo>
                    <a:lnTo>
                      <a:pt x="235" y="98"/>
                    </a:lnTo>
                    <a:lnTo>
                      <a:pt x="225" y="105"/>
                    </a:lnTo>
                    <a:lnTo>
                      <a:pt x="225" y="105"/>
                    </a:lnTo>
                    <a:lnTo>
                      <a:pt x="214" y="111"/>
                    </a:lnTo>
                    <a:lnTo>
                      <a:pt x="208" y="112"/>
                    </a:lnTo>
                    <a:lnTo>
                      <a:pt x="202" y="114"/>
                    </a:lnTo>
                    <a:lnTo>
                      <a:pt x="202" y="114"/>
                    </a:lnTo>
                    <a:lnTo>
                      <a:pt x="199" y="118"/>
                    </a:lnTo>
                    <a:lnTo>
                      <a:pt x="194" y="122"/>
                    </a:lnTo>
                    <a:lnTo>
                      <a:pt x="194" y="122"/>
                    </a:lnTo>
                    <a:lnTo>
                      <a:pt x="175" y="131"/>
                    </a:lnTo>
                    <a:lnTo>
                      <a:pt x="175" y="131"/>
                    </a:lnTo>
                    <a:lnTo>
                      <a:pt x="175" y="134"/>
                    </a:lnTo>
                    <a:lnTo>
                      <a:pt x="176" y="134"/>
                    </a:lnTo>
                    <a:lnTo>
                      <a:pt x="181" y="132"/>
                    </a:lnTo>
                    <a:lnTo>
                      <a:pt x="185" y="131"/>
                    </a:lnTo>
                    <a:lnTo>
                      <a:pt x="186" y="131"/>
                    </a:lnTo>
                    <a:lnTo>
                      <a:pt x="188" y="132"/>
                    </a:lnTo>
                    <a:lnTo>
                      <a:pt x="188" y="132"/>
                    </a:lnTo>
                    <a:lnTo>
                      <a:pt x="185" y="137"/>
                    </a:lnTo>
                    <a:lnTo>
                      <a:pt x="181" y="141"/>
                    </a:lnTo>
                    <a:lnTo>
                      <a:pt x="175" y="144"/>
                    </a:lnTo>
                    <a:lnTo>
                      <a:pt x="172" y="144"/>
                    </a:lnTo>
                    <a:lnTo>
                      <a:pt x="169" y="142"/>
                    </a:lnTo>
                    <a:lnTo>
                      <a:pt x="169" y="142"/>
                    </a:lnTo>
                    <a:lnTo>
                      <a:pt x="169" y="141"/>
                    </a:lnTo>
                    <a:lnTo>
                      <a:pt x="169" y="141"/>
                    </a:lnTo>
                    <a:lnTo>
                      <a:pt x="172" y="140"/>
                    </a:lnTo>
                    <a:lnTo>
                      <a:pt x="174" y="138"/>
                    </a:lnTo>
                    <a:lnTo>
                      <a:pt x="174" y="137"/>
                    </a:lnTo>
                    <a:lnTo>
                      <a:pt x="172" y="135"/>
                    </a:lnTo>
                    <a:lnTo>
                      <a:pt x="172" y="135"/>
                    </a:lnTo>
                    <a:lnTo>
                      <a:pt x="168" y="140"/>
                    </a:lnTo>
                    <a:lnTo>
                      <a:pt x="167" y="142"/>
                    </a:lnTo>
                    <a:lnTo>
                      <a:pt x="168" y="145"/>
                    </a:lnTo>
                    <a:lnTo>
                      <a:pt x="171" y="147"/>
                    </a:lnTo>
                    <a:lnTo>
                      <a:pt x="171" y="147"/>
                    </a:lnTo>
                    <a:lnTo>
                      <a:pt x="182" y="148"/>
                    </a:lnTo>
                    <a:lnTo>
                      <a:pt x="192" y="14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ïṩļîḑê">
                <a:extLst>
                  <a:ext uri="{FF2B5EF4-FFF2-40B4-BE49-F238E27FC236}">
                    <a16:creationId xmlns="" xmlns:a16="http://schemas.microsoft.com/office/drawing/2014/main" id="{A71BF203-4999-431C-B9E1-38343EE10D7F}"/>
                  </a:ext>
                </a:extLst>
              </p:cNvPr>
              <p:cNvSpPr/>
              <p:nvPr/>
            </p:nvSpPr>
            <p:spPr bwMode="auto">
              <a:xfrm>
                <a:off x="4031773" y="2909883"/>
                <a:ext cx="18433" cy="12287"/>
              </a:xfrm>
              <a:custGeom>
                <a:avLst/>
                <a:gdLst>
                  <a:gd name="T0" fmla="*/ 0 w 6"/>
                  <a:gd name="T1" fmla="*/ 1 h 4"/>
                  <a:gd name="T2" fmla="*/ 0 w 6"/>
                  <a:gd name="T3" fmla="*/ 1 h 4"/>
                  <a:gd name="T4" fmla="*/ 4 w 6"/>
                  <a:gd name="T5" fmla="*/ 0 h 4"/>
                  <a:gd name="T6" fmla="*/ 6 w 6"/>
                  <a:gd name="T7" fmla="*/ 1 h 4"/>
                  <a:gd name="T8" fmla="*/ 4 w 6"/>
                  <a:gd name="T9" fmla="*/ 4 h 4"/>
                  <a:gd name="T10" fmla="*/ 4 w 6"/>
                  <a:gd name="T11" fmla="*/ 4 h 4"/>
                  <a:gd name="T12" fmla="*/ 3 w 6"/>
                  <a:gd name="T13" fmla="*/ 3 h 4"/>
                  <a:gd name="T14" fmla="*/ 0 w 6"/>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1"/>
                    </a:moveTo>
                    <a:lnTo>
                      <a:pt x="0" y="1"/>
                    </a:lnTo>
                    <a:lnTo>
                      <a:pt x="4" y="0"/>
                    </a:lnTo>
                    <a:lnTo>
                      <a:pt x="6" y="1"/>
                    </a:lnTo>
                    <a:lnTo>
                      <a:pt x="4" y="4"/>
                    </a:lnTo>
                    <a:lnTo>
                      <a:pt x="4" y="4"/>
                    </a:lnTo>
                    <a:lnTo>
                      <a:pt x="3" y="3"/>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îṧḻîḑe">
                <a:extLst>
                  <a:ext uri="{FF2B5EF4-FFF2-40B4-BE49-F238E27FC236}">
                    <a16:creationId xmlns="" xmlns:a16="http://schemas.microsoft.com/office/drawing/2014/main" id="{962B0B15-00DF-48D2-A9E8-D21CF83311E2}"/>
                  </a:ext>
                </a:extLst>
              </p:cNvPr>
              <p:cNvSpPr/>
              <p:nvPr/>
            </p:nvSpPr>
            <p:spPr bwMode="auto">
              <a:xfrm>
                <a:off x="4031773" y="2909883"/>
                <a:ext cx="18433" cy="12287"/>
              </a:xfrm>
              <a:custGeom>
                <a:avLst/>
                <a:gdLst>
                  <a:gd name="T0" fmla="*/ 0 w 6"/>
                  <a:gd name="T1" fmla="*/ 1 h 4"/>
                  <a:gd name="T2" fmla="*/ 0 w 6"/>
                  <a:gd name="T3" fmla="*/ 1 h 4"/>
                  <a:gd name="T4" fmla="*/ 4 w 6"/>
                  <a:gd name="T5" fmla="*/ 0 h 4"/>
                  <a:gd name="T6" fmla="*/ 6 w 6"/>
                  <a:gd name="T7" fmla="*/ 1 h 4"/>
                  <a:gd name="T8" fmla="*/ 4 w 6"/>
                  <a:gd name="T9" fmla="*/ 4 h 4"/>
                  <a:gd name="T10" fmla="*/ 4 w 6"/>
                  <a:gd name="T11" fmla="*/ 4 h 4"/>
                  <a:gd name="T12" fmla="*/ 3 w 6"/>
                  <a:gd name="T13" fmla="*/ 3 h 4"/>
                  <a:gd name="T14" fmla="*/ 0 w 6"/>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1"/>
                    </a:moveTo>
                    <a:lnTo>
                      <a:pt x="0" y="1"/>
                    </a:lnTo>
                    <a:lnTo>
                      <a:pt x="4" y="0"/>
                    </a:lnTo>
                    <a:lnTo>
                      <a:pt x="6" y="1"/>
                    </a:lnTo>
                    <a:lnTo>
                      <a:pt x="4" y="4"/>
                    </a:lnTo>
                    <a:lnTo>
                      <a:pt x="4" y="4"/>
                    </a:lnTo>
                    <a:lnTo>
                      <a:pt x="3" y="3"/>
                    </a:lnTo>
                    <a:lnTo>
                      <a:pt x="0"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iš1iďè">
                <a:extLst>
                  <a:ext uri="{FF2B5EF4-FFF2-40B4-BE49-F238E27FC236}">
                    <a16:creationId xmlns="" xmlns:a16="http://schemas.microsoft.com/office/drawing/2014/main" id="{240D0165-020E-40BE-B035-7ED69FF16CFB}"/>
                  </a:ext>
                </a:extLst>
              </p:cNvPr>
              <p:cNvSpPr/>
              <p:nvPr/>
            </p:nvSpPr>
            <p:spPr bwMode="auto">
              <a:xfrm>
                <a:off x="4326661" y="2879163"/>
                <a:ext cx="24574" cy="24574"/>
              </a:xfrm>
              <a:custGeom>
                <a:avLst/>
                <a:gdLst>
                  <a:gd name="T0" fmla="*/ 0 w 7"/>
                  <a:gd name="T1" fmla="*/ 2 h 9"/>
                  <a:gd name="T2" fmla="*/ 0 w 7"/>
                  <a:gd name="T3" fmla="*/ 2 h 9"/>
                  <a:gd name="T4" fmla="*/ 4 w 7"/>
                  <a:gd name="T5" fmla="*/ 0 h 9"/>
                  <a:gd name="T6" fmla="*/ 5 w 7"/>
                  <a:gd name="T7" fmla="*/ 0 h 9"/>
                  <a:gd name="T8" fmla="*/ 7 w 7"/>
                  <a:gd name="T9" fmla="*/ 2 h 9"/>
                  <a:gd name="T10" fmla="*/ 7 w 7"/>
                  <a:gd name="T11" fmla="*/ 2 h 9"/>
                  <a:gd name="T12" fmla="*/ 5 w 7"/>
                  <a:gd name="T13" fmla="*/ 3 h 9"/>
                  <a:gd name="T14" fmla="*/ 4 w 7"/>
                  <a:gd name="T15" fmla="*/ 5 h 9"/>
                  <a:gd name="T16" fmla="*/ 4 w 7"/>
                  <a:gd name="T17" fmla="*/ 7 h 9"/>
                  <a:gd name="T18" fmla="*/ 2 w 7"/>
                  <a:gd name="T19" fmla="*/ 9 h 9"/>
                  <a:gd name="T20" fmla="*/ 2 w 7"/>
                  <a:gd name="T21" fmla="*/ 9 h 9"/>
                  <a:gd name="T22" fmla="*/ 2 w 7"/>
                  <a:gd name="T23" fmla="*/ 5 h 9"/>
                  <a:gd name="T24" fmla="*/ 2 w 7"/>
                  <a:gd name="T25" fmla="*/ 2 h 9"/>
                  <a:gd name="T26" fmla="*/ 0 w 7"/>
                  <a:gd name="T2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9">
                    <a:moveTo>
                      <a:pt x="0" y="2"/>
                    </a:moveTo>
                    <a:lnTo>
                      <a:pt x="0" y="2"/>
                    </a:lnTo>
                    <a:lnTo>
                      <a:pt x="4" y="0"/>
                    </a:lnTo>
                    <a:lnTo>
                      <a:pt x="5" y="0"/>
                    </a:lnTo>
                    <a:lnTo>
                      <a:pt x="7" y="2"/>
                    </a:lnTo>
                    <a:lnTo>
                      <a:pt x="7" y="2"/>
                    </a:lnTo>
                    <a:lnTo>
                      <a:pt x="5" y="3"/>
                    </a:lnTo>
                    <a:lnTo>
                      <a:pt x="4" y="5"/>
                    </a:lnTo>
                    <a:lnTo>
                      <a:pt x="4" y="7"/>
                    </a:lnTo>
                    <a:lnTo>
                      <a:pt x="2" y="9"/>
                    </a:lnTo>
                    <a:lnTo>
                      <a:pt x="2" y="9"/>
                    </a:lnTo>
                    <a:lnTo>
                      <a:pt x="2" y="5"/>
                    </a:lnTo>
                    <a:lnTo>
                      <a:pt x="2"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íśľïḓé">
                <a:extLst>
                  <a:ext uri="{FF2B5EF4-FFF2-40B4-BE49-F238E27FC236}">
                    <a16:creationId xmlns="" xmlns:a16="http://schemas.microsoft.com/office/drawing/2014/main" id="{2686E573-1B12-4972-93A9-FBC20A13BF92}"/>
                  </a:ext>
                </a:extLst>
              </p:cNvPr>
              <p:cNvSpPr/>
              <p:nvPr/>
            </p:nvSpPr>
            <p:spPr bwMode="auto">
              <a:xfrm>
                <a:off x="4326661" y="2879163"/>
                <a:ext cx="24574" cy="24574"/>
              </a:xfrm>
              <a:custGeom>
                <a:avLst/>
                <a:gdLst>
                  <a:gd name="T0" fmla="*/ 0 w 7"/>
                  <a:gd name="T1" fmla="*/ 2 h 9"/>
                  <a:gd name="T2" fmla="*/ 0 w 7"/>
                  <a:gd name="T3" fmla="*/ 2 h 9"/>
                  <a:gd name="T4" fmla="*/ 4 w 7"/>
                  <a:gd name="T5" fmla="*/ 0 h 9"/>
                  <a:gd name="T6" fmla="*/ 5 w 7"/>
                  <a:gd name="T7" fmla="*/ 0 h 9"/>
                  <a:gd name="T8" fmla="*/ 7 w 7"/>
                  <a:gd name="T9" fmla="*/ 2 h 9"/>
                  <a:gd name="T10" fmla="*/ 7 w 7"/>
                  <a:gd name="T11" fmla="*/ 2 h 9"/>
                  <a:gd name="T12" fmla="*/ 5 w 7"/>
                  <a:gd name="T13" fmla="*/ 3 h 9"/>
                  <a:gd name="T14" fmla="*/ 4 w 7"/>
                  <a:gd name="T15" fmla="*/ 5 h 9"/>
                  <a:gd name="T16" fmla="*/ 4 w 7"/>
                  <a:gd name="T17" fmla="*/ 7 h 9"/>
                  <a:gd name="T18" fmla="*/ 2 w 7"/>
                  <a:gd name="T19" fmla="*/ 9 h 9"/>
                  <a:gd name="T20" fmla="*/ 2 w 7"/>
                  <a:gd name="T21" fmla="*/ 9 h 9"/>
                  <a:gd name="T22" fmla="*/ 2 w 7"/>
                  <a:gd name="T23" fmla="*/ 5 h 9"/>
                  <a:gd name="T24" fmla="*/ 2 w 7"/>
                  <a:gd name="T25" fmla="*/ 2 h 9"/>
                  <a:gd name="T26" fmla="*/ 0 w 7"/>
                  <a:gd name="T2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9">
                    <a:moveTo>
                      <a:pt x="0" y="2"/>
                    </a:moveTo>
                    <a:lnTo>
                      <a:pt x="0" y="2"/>
                    </a:lnTo>
                    <a:lnTo>
                      <a:pt x="4" y="0"/>
                    </a:lnTo>
                    <a:lnTo>
                      <a:pt x="5" y="0"/>
                    </a:lnTo>
                    <a:lnTo>
                      <a:pt x="7" y="2"/>
                    </a:lnTo>
                    <a:lnTo>
                      <a:pt x="7" y="2"/>
                    </a:lnTo>
                    <a:lnTo>
                      <a:pt x="5" y="3"/>
                    </a:lnTo>
                    <a:lnTo>
                      <a:pt x="4" y="5"/>
                    </a:lnTo>
                    <a:lnTo>
                      <a:pt x="4" y="7"/>
                    </a:lnTo>
                    <a:lnTo>
                      <a:pt x="2" y="9"/>
                    </a:lnTo>
                    <a:lnTo>
                      <a:pt x="2" y="9"/>
                    </a:lnTo>
                    <a:lnTo>
                      <a:pt x="2" y="5"/>
                    </a:lnTo>
                    <a:lnTo>
                      <a:pt x="2" y="2"/>
                    </a:lnTo>
                    <a:lnTo>
                      <a:pt x="0"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iṥḷïḓê">
                <a:extLst>
                  <a:ext uri="{FF2B5EF4-FFF2-40B4-BE49-F238E27FC236}">
                    <a16:creationId xmlns="" xmlns:a16="http://schemas.microsoft.com/office/drawing/2014/main" id="{23E1788E-DC9A-4CE4-932E-A83B0357C7D1}"/>
                  </a:ext>
                </a:extLst>
              </p:cNvPr>
              <p:cNvSpPr/>
              <p:nvPr/>
            </p:nvSpPr>
            <p:spPr bwMode="auto">
              <a:xfrm>
                <a:off x="4639983" y="2811586"/>
                <a:ext cx="18433" cy="24574"/>
              </a:xfrm>
              <a:custGeom>
                <a:avLst/>
                <a:gdLst>
                  <a:gd name="T0" fmla="*/ 1 w 7"/>
                  <a:gd name="T1" fmla="*/ 8 h 8"/>
                  <a:gd name="T2" fmla="*/ 1 w 7"/>
                  <a:gd name="T3" fmla="*/ 8 h 8"/>
                  <a:gd name="T4" fmla="*/ 0 w 7"/>
                  <a:gd name="T5" fmla="*/ 6 h 8"/>
                  <a:gd name="T6" fmla="*/ 1 w 7"/>
                  <a:gd name="T7" fmla="*/ 4 h 8"/>
                  <a:gd name="T8" fmla="*/ 3 w 7"/>
                  <a:gd name="T9" fmla="*/ 3 h 8"/>
                  <a:gd name="T10" fmla="*/ 1 w 7"/>
                  <a:gd name="T11" fmla="*/ 0 h 8"/>
                  <a:gd name="T12" fmla="*/ 1 w 7"/>
                  <a:gd name="T13" fmla="*/ 0 h 8"/>
                  <a:gd name="T14" fmla="*/ 4 w 7"/>
                  <a:gd name="T15" fmla="*/ 0 h 8"/>
                  <a:gd name="T16" fmla="*/ 4 w 7"/>
                  <a:gd name="T17" fmla="*/ 3 h 8"/>
                  <a:gd name="T18" fmla="*/ 4 w 7"/>
                  <a:gd name="T19" fmla="*/ 4 h 8"/>
                  <a:gd name="T20" fmla="*/ 1 w 7"/>
                  <a:gd name="T21" fmla="*/ 6 h 8"/>
                  <a:gd name="T22" fmla="*/ 1 w 7"/>
                  <a:gd name="T23" fmla="*/ 6 h 8"/>
                  <a:gd name="T24" fmla="*/ 4 w 7"/>
                  <a:gd name="T25" fmla="*/ 7 h 8"/>
                  <a:gd name="T26" fmla="*/ 7 w 7"/>
                  <a:gd name="T27" fmla="*/ 6 h 8"/>
                  <a:gd name="T28" fmla="*/ 7 w 7"/>
                  <a:gd name="T29" fmla="*/ 6 h 8"/>
                  <a:gd name="T30" fmla="*/ 7 w 7"/>
                  <a:gd name="T31" fmla="*/ 8 h 8"/>
                  <a:gd name="T32" fmla="*/ 4 w 7"/>
                  <a:gd name="T33" fmla="*/ 8 h 8"/>
                  <a:gd name="T34" fmla="*/ 1 w 7"/>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8">
                    <a:moveTo>
                      <a:pt x="1" y="8"/>
                    </a:moveTo>
                    <a:lnTo>
                      <a:pt x="1" y="8"/>
                    </a:lnTo>
                    <a:lnTo>
                      <a:pt x="0" y="6"/>
                    </a:lnTo>
                    <a:lnTo>
                      <a:pt x="1" y="4"/>
                    </a:lnTo>
                    <a:lnTo>
                      <a:pt x="3" y="3"/>
                    </a:lnTo>
                    <a:lnTo>
                      <a:pt x="1" y="0"/>
                    </a:lnTo>
                    <a:lnTo>
                      <a:pt x="1" y="0"/>
                    </a:lnTo>
                    <a:lnTo>
                      <a:pt x="4" y="0"/>
                    </a:lnTo>
                    <a:lnTo>
                      <a:pt x="4" y="3"/>
                    </a:lnTo>
                    <a:lnTo>
                      <a:pt x="4" y="4"/>
                    </a:lnTo>
                    <a:lnTo>
                      <a:pt x="1" y="6"/>
                    </a:lnTo>
                    <a:lnTo>
                      <a:pt x="1" y="6"/>
                    </a:lnTo>
                    <a:lnTo>
                      <a:pt x="4" y="7"/>
                    </a:lnTo>
                    <a:lnTo>
                      <a:pt x="7" y="6"/>
                    </a:lnTo>
                    <a:lnTo>
                      <a:pt x="7" y="6"/>
                    </a:lnTo>
                    <a:lnTo>
                      <a:pt x="7" y="8"/>
                    </a:lnTo>
                    <a:lnTo>
                      <a:pt x="4"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ïSḻîḓé">
                <a:extLst>
                  <a:ext uri="{FF2B5EF4-FFF2-40B4-BE49-F238E27FC236}">
                    <a16:creationId xmlns="" xmlns:a16="http://schemas.microsoft.com/office/drawing/2014/main" id="{7E0DF280-BD27-4E0B-A327-A833A3FE63A7}"/>
                  </a:ext>
                </a:extLst>
              </p:cNvPr>
              <p:cNvSpPr/>
              <p:nvPr/>
            </p:nvSpPr>
            <p:spPr bwMode="auto">
              <a:xfrm>
                <a:off x="4639983" y="2811586"/>
                <a:ext cx="18433" cy="24574"/>
              </a:xfrm>
              <a:custGeom>
                <a:avLst/>
                <a:gdLst>
                  <a:gd name="T0" fmla="*/ 1 w 7"/>
                  <a:gd name="T1" fmla="*/ 8 h 8"/>
                  <a:gd name="T2" fmla="*/ 1 w 7"/>
                  <a:gd name="T3" fmla="*/ 8 h 8"/>
                  <a:gd name="T4" fmla="*/ 0 w 7"/>
                  <a:gd name="T5" fmla="*/ 6 h 8"/>
                  <a:gd name="T6" fmla="*/ 1 w 7"/>
                  <a:gd name="T7" fmla="*/ 4 h 8"/>
                  <a:gd name="T8" fmla="*/ 3 w 7"/>
                  <a:gd name="T9" fmla="*/ 3 h 8"/>
                  <a:gd name="T10" fmla="*/ 1 w 7"/>
                  <a:gd name="T11" fmla="*/ 0 h 8"/>
                  <a:gd name="T12" fmla="*/ 1 w 7"/>
                  <a:gd name="T13" fmla="*/ 0 h 8"/>
                  <a:gd name="T14" fmla="*/ 4 w 7"/>
                  <a:gd name="T15" fmla="*/ 0 h 8"/>
                  <a:gd name="T16" fmla="*/ 4 w 7"/>
                  <a:gd name="T17" fmla="*/ 3 h 8"/>
                  <a:gd name="T18" fmla="*/ 4 w 7"/>
                  <a:gd name="T19" fmla="*/ 4 h 8"/>
                  <a:gd name="T20" fmla="*/ 1 w 7"/>
                  <a:gd name="T21" fmla="*/ 6 h 8"/>
                  <a:gd name="T22" fmla="*/ 1 w 7"/>
                  <a:gd name="T23" fmla="*/ 6 h 8"/>
                  <a:gd name="T24" fmla="*/ 4 w 7"/>
                  <a:gd name="T25" fmla="*/ 7 h 8"/>
                  <a:gd name="T26" fmla="*/ 7 w 7"/>
                  <a:gd name="T27" fmla="*/ 6 h 8"/>
                  <a:gd name="T28" fmla="*/ 7 w 7"/>
                  <a:gd name="T29" fmla="*/ 6 h 8"/>
                  <a:gd name="T30" fmla="*/ 7 w 7"/>
                  <a:gd name="T31" fmla="*/ 8 h 8"/>
                  <a:gd name="T32" fmla="*/ 4 w 7"/>
                  <a:gd name="T33" fmla="*/ 8 h 8"/>
                  <a:gd name="T34" fmla="*/ 1 w 7"/>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8">
                    <a:moveTo>
                      <a:pt x="1" y="8"/>
                    </a:moveTo>
                    <a:lnTo>
                      <a:pt x="1" y="8"/>
                    </a:lnTo>
                    <a:lnTo>
                      <a:pt x="0" y="6"/>
                    </a:lnTo>
                    <a:lnTo>
                      <a:pt x="1" y="4"/>
                    </a:lnTo>
                    <a:lnTo>
                      <a:pt x="3" y="3"/>
                    </a:lnTo>
                    <a:lnTo>
                      <a:pt x="1" y="0"/>
                    </a:lnTo>
                    <a:lnTo>
                      <a:pt x="1" y="0"/>
                    </a:lnTo>
                    <a:lnTo>
                      <a:pt x="4" y="0"/>
                    </a:lnTo>
                    <a:lnTo>
                      <a:pt x="4" y="3"/>
                    </a:lnTo>
                    <a:lnTo>
                      <a:pt x="4" y="4"/>
                    </a:lnTo>
                    <a:lnTo>
                      <a:pt x="1" y="6"/>
                    </a:lnTo>
                    <a:lnTo>
                      <a:pt x="1" y="6"/>
                    </a:lnTo>
                    <a:lnTo>
                      <a:pt x="4" y="7"/>
                    </a:lnTo>
                    <a:lnTo>
                      <a:pt x="7" y="6"/>
                    </a:lnTo>
                    <a:lnTo>
                      <a:pt x="7" y="6"/>
                    </a:lnTo>
                    <a:lnTo>
                      <a:pt x="7" y="8"/>
                    </a:lnTo>
                    <a:lnTo>
                      <a:pt x="4" y="8"/>
                    </a:lnTo>
                    <a:lnTo>
                      <a:pt x="1"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iṧlïḋè">
                <a:extLst>
                  <a:ext uri="{FF2B5EF4-FFF2-40B4-BE49-F238E27FC236}">
                    <a16:creationId xmlns="" xmlns:a16="http://schemas.microsoft.com/office/drawing/2014/main" id="{D9473664-AE69-47A6-9CDD-6481FB9F7937}"/>
                  </a:ext>
                </a:extLst>
              </p:cNvPr>
              <p:cNvSpPr/>
              <p:nvPr/>
            </p:nvSpPr>
            <p:spPr bwMode="auto">
              <a:xfrm>
                <a:off x="5057742" y="3063469"/>
                <a:ext cx="30720" cy="36861"/>
              </a:xfrm>
              <a:custGeom>
                <a:avLst/>
                <a:gdLst>
                  <a:gd name="T0" fmla="*/ 0 w 10"/>
                  <a:gd name="T1" fmla="*/ 0 h 11"/>
                  <a:gd name="T2" fmla="*/ 0 w 10"/>
                  <a:gd name="T3" fmla="*/ 0 h 11"/>
                  <a:gd name="T4" fmla="*/ 3 w 10"/>
                  <a:gd name="T5" fmla="*/ 0 h 11"/>
                  <a:gd name="T6" fmla="*/ 6 w 10"/>
                  <a:gd name="T7" fmla="*/ 0 h 11"/>
                  <a:gd name="T8" fmla="*/ 9 w 10"/>
                  <a:gd name="T9" fmla="*/ 2 h 11"/>
                  <a:gd name="T10" fmla="*/ 9 w 10"/>
                  <a:gd name="T11" fmla="*/ 2 h 11"/>
                  <a:gd name="T12" fmla="*/ 10 w 10"/>
                  <a:gd name="T13" fmla="*/ 7 h 11"/>
                  <a:gd name="T14" fmla="*/ 10 w 10"/>
                  <a:gd name="T15" fmla="*/ 7 h 11"/>
                  <a:gd name="T16" fmla="*/ 10 w 10"/>
                  <a:gd name="T17" fmla="*/ 8 h 11"/>
                  <a:gd name="T18" fmla="*/ 10 w 10"/>
                  <a:gd name="T19" fmla="*/ 8 h 11"/>
                  <a:gd name="T20" fmla="*/ 10 w 10"/>
                  <a:gd name="T21" fmla="*/ 11 h 11"/>
                  <a:gd name="T22" fmla="*/ 10 w 10"/>
                  <a:gd name="T23" fmla="*/ 11 h 11"/>
                  <a:gd name="T24" fmla="*/ 9 w 10"/>
                  <a:gd name="T25" fmla="*/ 10 h 11"/>
                  <a:gd name="T26" fmla="*/ 9 w 10"/>
                  <a:gd name="T27" fmla="*/ 10 h 11"/>
                  <a:gd name="T28" fmla="*/ 7 w 10"/>
                  <a:gd name="T29" fmla="*/ 7 h 11"/>
                  <a:gd name="T30" fmla="*/ 7 w 10"/>
                  <a:gd name="T31" fmla="*/ 7 h 11"/>
                  <a:gd name="T32" fmla="*/ 6 w 10"/>
                  <a:gd name="T33" fmla="*/ 4 h 11"/>
                  <a:gd name="T34" fmla="*/ 6 w 10"/>
                  <a:gd name="T35" fmla="*/ 4 h 11"/>
                  <a:gd name="T36" fmla="*/ 3 w 10"/>
                  <a:gd name="T37" fmla="*/ 1 h 11"/>
                  <a:gd name="T38" fmla="*/ 0 w 10"/>
                  <a:gd name="T3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1">
                    <a:moveTo>
                      <a:pt x="0" y="0"/>
                    </a:moveTo>
                    <a:lnTo>
                      <a:pt x="0" y="0"/>
                    </a:lnTo>
                    <a:lnTo>
                      <a:pt x="3" y="0"/>
                    </a:lnTo>
                    <a:lnTo>
                      <a:pt x="6" y="0"/>
                    </a:lnTo>
                    <a:lnTo>
                      <a:pt x="9" y="2"/>
                    </a:lnTo>
                    <a:lnTo>
                      <a:pt x="9" y="2"/>
                    </a:lnTo>
                    <a:lnTo>
                      <a:pt x="10" y="7"/>
                    </a:lnTo>
                    <a:lnTo>
                      <a:pt x="10" y="7"/>
                    </a:lnTo>
                    <a:lnTo>
                      <a:pt x="10" y="8"/>
                    </a:lnTo>
                    <a:lnTo>
                      <a:pt x="10" y="8"/>
                    </a:lnTo>
                    <a:lnTo>
                      <a:pt x="10" y="11"/>
                    </a:lnTo>
                    <a:lnTo>
                      <a:pt x="10" y="11"/>
                    </a:lnTo>
                    <a:lnTo>
                      <a:pt x="9" y="10"/>
                    </a:lnTo>
                    <a:lnTo>
                      <a:pt x="9" y="10"/>
                    </a:lnTo>
                    <a:lnTo>
                      <a:pt x="7" y="7"/>
                    </a:lnTo>
                    <a:lnTo>
                      <a:pt x="7" y="7"/>
                    </a:lnTo>
                    <a:lnTo>
                      <a:pt x="6" y="4"/>
                    </a:lnTo>
                    <a:lnTo>
                      <a:pt x="6" y="4"/>
                    </a:lnTo>
                    <a:lnTo>
                      <a:pt x="3"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íṡľïḑe">
                <a:extLst>
                  <a:ext uri="{FF2B5EF4-FFF2-40B4-BE49-F238E27FC236}">
                    <a16:creationId xmlns="" xmlns:a16="http://schemas.microsoft.com/office/drawing/2014/main" id="{D6F65785-BC4B-4802-8B51-0477859FA323}"/>
                  </a:ext>
                </a:extLst>
              </p:cNvPr>
              <p:cNvSpPr/>
              <p:nvPr/>
            </p:nvSpPr>
            <p:spPr bwMode="auto">
              <a:xfrm>
                <a:off x="5057742" y="3063469"/>
                <a:ext cx="30720" cy="36861"/>
              </a:xfrm>
              <a:custGeom>
                <a:avLst/>
                <a:gdLst>
                  <a:gd name="T0" fmla="*/ 0 w 10"/>
                  <a:gd name="T1" fmla="*/ 0 h 11"/>
                  <a:gd name="T2" fmla="*/ 0 w 10"/>
                  <a:gd name="T3" fmla="*/ 0 h 11"/>
                  <a:gd name="T4" fmla="*/ 3 w 10"/>
                  <a:gd name="T5" fmla="*/ 0 h 11"/>
                  <a:gd name="T6" fmla="*/ 6 w 10"/>
                  <a:gd name="T7" fmla="*/ 0 h 11"/>
                  <a:gd name="T8" fmla="*/ 9 w 10"/>
                  <a:gd name="T9" fmla="*/ 2 h 11"/>
                  <a:gd name="T10" fmla="*/ 9 w 10"/>
                  <a:gd name="T11" fmla="*/ 2 h 11"/>
                  <a:gd name="T12" fmla="*/ 10 w 10"/>
                  <a:gd name="T13" fmla="*/ 7 h 11"/>
                  <a:gd name="T14" fmla="*/ 10 w 10"/>
                  <a:gd name="T15" fmla="*/ 7 h 11"/>
                  <a:gd name="T16" fmla="*/ 10 w 10"/>
                  <a:gd name="T17" fmla="*/ 8 h 11"/>
                  <a:gd name="T18" fmla="*/ 10 w 10"/>
                  <a:gd name="T19" fmla="*/ 8 h 11"/>
                  <a:gd name="T20" fmla="*/ 10 w 10"/>
                  <a:gd name="T21" fmla="*/ 11 h 11"/>
                  <a:gd name="T22" fmla="*/ 10 w 10"/>
                  <a:gd name="T23" fmla="*/ 11 h 11"/>
                  <a:gd name="T24" fmla="*/ 9 w 10"/>
                  <a:gd name="T25" fmla="*/ 10 h 11"/>
                  <a:gd name="T26" fmla="*/ 9 w 10"/>
                  <a:gd name="T27" fmla="*/ 10 h 11"/>
                  <a:gd name="T28" fmla="*/ 7 w 10"/>
                  <a:gd name="T29" fmla="*/ 7 h 11"/>
                  <a:gd name="T30" fmla="*/ 7 w 10"/>
                  <a:gd name="T31" fmla="*/ 7 h 11"/>
                  <a:gd name="T32" fmla="*/ 6 w 10"/>
                  <a:gd name="T33" fmla="*/ 4 h 11"/>
                  <a:gd name="T34" fmla="*/ 6 w 10"/>
                  <a:gd name="T35" fmla="*/ 4 h 11"/>
                  <a:gd name="T36" fmla="*/ 3 w 10"/>
                  <a:gd name="T37" fmla="*/ 1 h 11"/>
                  <a:gd name="T38" fmla="*/ 0 w 10"/>
                  <a:gd name="T3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1">
                    <a:moveTo>
                      <a:pt x="0" y="0"/>
                    </a:moveTo>
                    <a:lnTo>
                      <a:pt x="0" y="0"/>
                    </a:lnTo>
                    <a:lnTo>
                      <a:pt x="3" y="0"/>
                    </a:lnTo>
                    <a:lnTo>
                      <a:pt x="6" y="0"/>
                    </a:lnTo>
                    <a:lnTo>
                      <a:pt x="9" y="2"/>
                    </a:lnTo>
                    <a:lnTo>
                      <a:pt x="9" y="2"/>
                    </a:lnTo>
                    <a:lnTo>
                      <a:pt x="10" y="7"/>
                    </a:lnTo>
                    <a:lnTo>
                      <a:pt x="10" y="7"/>
                    </a:lnTo>
                    <a:lnTo>
                      <a:pt x="10" y="8"/>
                    </a:lnTo>
                    <a:lnTo>
                      <a:pt x="10" y="8"/>
                    </a:lnTo>
                    <a:lnTo>
                      <a:pt x="10" y="11"/>
                    </a:lnTo>
                    <a:lnTo>
                      <a:pt x="10" y="11"/>
                    </a:lnTo>
                    <a:lnTo>
                      <a:pt x="9" y="10"/>
                    </a:lnTo>
                    <a:lnTo>
                      <a:pt x="9" y="10"/>
                    </a:lnTo>
                    <a:lnTo>
                      <a:pt x="7" y="7"/>
                    </a:lnTo>
                    <a:lnTo>
                      <a:pt x="7" y="7"/>
                    </a:lnTo>
                    <a:lnTo>
                      <a:pt x="6" y="4"/>
                    </a:lnTo>
                    <a:lnTo>
                      <a:pt x="6" y="4"/>
                    </a:lnTo>
                    <a:lnTo>
                      <a:pt x="3"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íś1íḓè">
                <a:extLst>
                  <a:ext uri="{FF2B5EF4-FFF2-40B4-BE49-F238E27FC236}">
                    <a16:creationId xmlns="" xmlns:a16="http://schemas.microsoft.com/office/drawing/2014/main" id="{19E37EEA-212E-4EBD-97AF-AF631225F8C2}"/>
                  </a:ext>
                </a:extLst>
              </p:cNvPr>
              <p:cNvSpPr/>
              <p:nvPr/>
            </p:nvSpPr>
            <p:spPr bwMode="auto">
              <a:xfrm>
                <a:off x="5199042" y="3045039"/>
                <a:ext cx="12287" cy="49148"/>
              </a:xfrm>
              <a:custGeom>
                <a:avLst/>
                <a:gdLst>
                  <a:gd name="T0" fmla="*/ 0 w 5"/>
                  <a:gd name="T1" fmla="*/ 1 h 14"/>
                  <a:gd name="T2" fmla="*/ 0 w 5"/>
                  <a:gd name="T3" fmla="*/ 1 h 14"/>
                  <a:gd name="T4" fmla="*/ 0 w 5"/>
                  <a:gd name="T5" fmla="*/ 0 h 14"/>
                  <a:gd name="T6" fmla="*/ 2 w 5"/>
                  <a:gd name="T7" fmla="*/ 0 h 14"/>
                  <a:gd name="T8" fmla="*/ 5 w 5"/>
                  <a:gd name="T9" fmla="*/ 0 h 14"/>
                  <a:gd name="T10" fmla="*/ 5 w 5"/>
                  <a:gd name="T11" fmla="*/ 0 h 14"/>
                  <a:gd name="T12" fmla="*/ 5 w 5"/>
                  <a:gd name="T13" fmla="*/ 4 h 14"/>
                  <a:gd name="T14" fmla="*/ 5 w 5"/>
                  <a:gd name="T15" fmla="*/ 4 h 14"/>
                  <a:gd name="T16" fmla="*/ 5 w 5"/>
                  <a:gd name="T17" fmla="*/ 7 h 14"/>
                  <a:gd name="T18" fmla="*/ 5 w 5"/>
                  <a:gd name="T19" fmla="*/ 7 h 14"/>
                  <a:gd name="T20" fmla="*/ 3 w 5"/>
                  <a:gd name="T21" fmla="*/ 14 h 14"/>
                  <a:gd name="T22" fmla="*/ 3 w 5"/>
                  <a:gd name="T23" fmla="*/ 14 h 14"/>
                  <a:gd name="T24" fmla="*/ 2 w 5"/>
                  <a:gd name="T25" fmla="*/ 13 h 14"/>
                  <a:gd name="T26" fmla="*/ 0 w 5"/>
                  <a:gd name="T27" fmla="*/ 11 h 14"/>
                  <a:gd name="T28" fmla="*/ 2 w 5"/>
                  <a:gd name="T29" fmla="*/ 8 h 14"/>
                  <a:gd name="T30" fmla="*/ 2 w 5"/>
                  <a:gd name="T31" fmla="*/ 8 h 14"/>
                  <a:gd name="T32" fmla="*/ 2 w 5"/>
                  <a:gd name="T33" fmla="*/ 4 h 14"/>
                  <a:gd name="T34" fmla="*/ 2 w 5"/>
                  <a:gd name="T35" fmla="*/ 4 h 14"/>
                  <a:gd name="T36" fmla="*/ 2 w 5"/>
                  <a:gd name="T37" fmla="*/ 1 h 14"/>
                  <a:gd name="T38" fmla="*/ 0 w 5"/>
                  <a:gd name="T3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4">
                    <a:moveTo>
                      <a:pt x="0" y="1"/>
                    </a:moveTo>
                    <a:lnTo>
                      <a:pt x="0" y="1"/>
                    </a:lnTo>
                    <a:lnTo>
                      <a:pt x="0" y="0"/>
                    </a:lnTo>
                    <a:lnTo>
                      <a:pt x="2" y="0"/>
                    </a:lnTo>
                    <a:lnTo>
                      <a:pt x="5" y="0"/>
                    </a:lnTo>
                    <a:lnTo>
                      <a:pt x="5" y="0"/>
                    </a:lnTo>
                    <a:lnTo>
                      <a:pt x="5" y="4"/>
                    </a:lnTo>
                    <a:lnTo>
                      <a:pt x="5" y="4"/>
                    </a:lnTo>
                    <a:lnTo>
                      <a:pt x="5" y="7"/>
                    </a:lnTo>
                    <a:lnTo>
                      <a:pt x="5" y="7"/>
                    </a:lnTo>
                    <a:lnTo>
                      <a:pt x="3" y="14"/>
                    </a:lnTo>
                    <a:lnTo>
                      <a:pt x="3" y="14"/>
                    </a:lnTo>
                    <a:lnTo>
                      <a:pt x="2" y="13"/>
                    </a:lnTo>
                    <a:lnTo>
                      <a:pt x="0" y="11"/>
                    </a:lnTo>
                    <a:lnTo>
                      <a:pt x="2" y="8"/>
                    </a:lnTo>
                    <a:lnTo>
                      <a:pt x="2" y="8"/>
                    </a:lnTo>
                    <a:lnTo>
                      <a:pt x="2" y="4"/>
                    </a:lnTo>
                    <a:lnTo>
                      <a:pt x="2" y="4"/>
                    </a:lnTo>
                    <a:lnTo>
                      <a:pt x="2"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îSḷiḑe">
                <a:extLst>
                  <a:ext uri="{FF2B5EF4-FFF2-40B4-BE49-F238E27FC236}">
                    <a16:creationId xmlns="" xmlns:a16="http://schemas.microsoft.com/office/drawing/2014/main" id="{37885617-9013-4126-ADD3-0480D9CE7CCF}"/>
                  </a:ext>
                </a:extLst>
              </p:cNvPr>
              <p:cNvSpPr/>
              <p:nvPr/>
            </p:nvSpPr>
            <p:spPr bwMode="auto">
              <a:xfrm>
                <a:off x="5199042" y="3045039"/>
                <a:ext cx="12287" cy="49148"/>
              </a:xfrm>
              <a:custGeom>
                <a:avLst/>
                <a:gdLst>
                  <a:gd name="T0" fmla="*/ 0 w 5"/>
                  <a:gd name="T1" fmla="*/ 1 h 14"/>
                  <a:gd name="T2" fmla="*/ 0 w 5"/>
                  <a:gd name="T3" fmla="*/ 1 h 14"/>
                  <a:gd name="T4" fmla="*/ 0 w 5"/>
                  <a:gd name="T5" fmla="*/ 0 h 14"/>
                  <a:gd name="T6" fmla="*/ 2 w 5"/>
                  <a:gd name="T7" fmla="*/ 0 h 14"/>
                  <a:gd name="T8" fmla="*/ 5 w 5"/>
                  <a:gd name="T9" fmla="*/ 0 h 14"/>
                  <a:gd name="T10" fmla="*/ 5 w 5"/>
                  <a:gd name="T11" fmla="*/ 0 h 14"/>
                  <a:gd name="T12" fmla="*/ 5 w 5"/>
                  <a:gd name="T13" fmla="*/ 4 h 14"/>
                  <a:gd name="T14" fmla="*/ 5 w 5"/>
                  <a:gd name="T15" fmla="*/ 4 h 14"/>
                  <a:gd name="T16" fmla="*/ 5 w 5"/>
                  <a:gd name="T17" fmla="*/ 7 h 14"/>
                  <a:gd name="T18" fmla="*/ 5 w 5"/>
                  <a:gd name="T19" fmla="*/ 7 h 14"/>
                  <a:gd name="T20" fmla="*/ 3 w 5"/>
                  <a:gd name="T21" fmla="*/ 14 h 14"/>
                  <a:gd name="T22" fmla="*/ 3 w 5"/>
                  <a:gd name="T23" fmla="*/ 14 h 14"/>
                  <a:gd name="T24" fmla="*/ 2 w 5"/>
                  <a:gd name="T25" fmla="*/ 13 h 14"/>
                  <a:gd name="T26" fmla="*/ 0 w 5"/>
                  <a:gd name="T27" fmla="*/ 11 h 14"/>
                  <a:gd name="T28" fmla="*/ 2 w 5"/>
                  <a:gd name="T29" fmla="*/ 8 h 14"/>
                  <a:gd name="T30" fmla="*/ 2 w 5"/>
                  <a:gd name="T31" fmla="*/ 8 h 14"/>
                  <a:gd name="T32" fmla="*/ 2 w 5"/>
                  <a:gd name="T33" fmla="*/ 4 h 14"/>
                  <a:gd name="T34" fmla="*/ 2 w 5"/>
                  <a:gd name="T35" fmla="*/ 4 h 14"/>
                  <a:gd name="T36" fmla="*/ 2 w 5"/>
                  <a:gd name="T37" fmla="*/ 1 h 14"/>
                  <a:gd name="T38" fmla="*/ 0 w 5"/>
                  <a:gd name="T3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4">
                    <a:moveTo>
                      <a:pt x="0" y="1"/>
                    </a:moveTo>
                    <a:lnTo>
                      <a:pt x="0" y="1"/>
                    </a:lnTo>
                    <a:lnTo>
                      <a:pt x="0" y="0"/>
                    </a:lnTo>
                    <a:lnTo>
                      <a:pt x="2" y="0"/>
                    </a:lnTo>
                    <a:lnTo>
                      <a:pt x="5" y="0"/>
                    </a:lnTo>
                    <a:lnTo>
                      <a:pt x="5" y="0"/>
                    </a:lnTo>
                    <a:lnTo>
                      <a:pt x="5" y="4"/>
                    </a:lnTo>
                    <a:lnTo>
                      <a:pt x="5" y="4"/>
                    </a:lnTo>
                    <a:lnTo>
                      <a:pt x="5" y="7"/>
                    </a:lnTo>
                    <a:lnTo>
                      <a:pt x="5" y="7"/>
                    </a:lnTo>
                    <a:lnTo>
                      <a:pt x="3" y="14"/>
                    </a:lnTo>
                    <a:lnTo>
                      <a:pt x="3" y="14"/>
                    </a:lnTo>
                    <a:lnTo>
                      <a:pt x="2" y="13"/>
                    </a:lnTo>
                    <a:lnTo>
                      <a:pt x="0" y="11"/>
                    </a:lnTo>
                    <a:lnTo>
                      <a:pt x="2" y="8"/>
                    </a:lnTo>
                    <a:lnTo>
                      <a:pt x="2" y="8"/>
                    </a:lnTo>
                    <a:lnTo>
                      <a:pt x="2" y="4"/>
                    </a:lnTo>
                    <a:lnTo>
                      <a:pt x="2" y="4"/>
                    </a:lnTo>
                    <a:lnTo>
                      <a:pt x="2" y="1"/>
                    </a:lnTo>
                    <a:lnTo>
                      <a:pt x="0"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iş1iďè">
                <a:extLst>
                  <a:ext uri="{FF2B5EF4-FFF2-40B4-BE49-F238E27FC236}">
                    <a16:creationId xmlns="" xmlns:a16="http://schemas.microsoft.com/office/drawing/2014/main" id="{23D304BA-8182-4D39-AB30-D503F7884766}"/>
                  </a:ext>
                </a:extLst>
              </p:cNvPr>
              <p:cNvSpPr/>
              <p:nvPr/>
            </p:nvSpPr>
            <p:spPr bwMode="auto">
              <a:xfrm>
                <a:off x="6003845" y="2817728"/>
                <a:ext cx="92155" cy="313318"/>
              </a:xfrm>
              <a:custGeom>
                <a:avLst/>
                <a:gdLst>
                  <a:gd name="T0" fmla="*/ 16 w 30"/>
                  <a:gd name="T1" fmla="*/ 46 h 103"/>
                  <a:gd name="T2" fmla="*/ 13 w 30"/>
                  <a:gd name="T3" fmla="*/ 44 h 103"/>
                  <a:gd name="T4" fmla="*/ 10 w 30"/>
                  <a:gd name="T5" fmla="*/ 44 h 103"/>
                  <a:gd name="T6" fmla="*/ 10 w 30"/>
                  <a:gd name="T7" fmla="*/ 36 h 103"/>
                  <a:gd name="T8" fmla="*/ 10 w 30"/>
                  <a:gd name="T9" fmla="*/ 27 h 103"/>
                  <a:gd name="T10" fmla="*/ 10 w 30"/>
                  <a:gd name="T11" fmla="*/ 19 h 103"/>
                  <a:gd name="T12" fmla="*/ 10 w 30"/>
                  <a:gd name="T13" fmla="*/ 16 h 103"/>
                  <a:gd name="T14" fmla="*/ 10 w 30"/>
                  <a:gd name="T15" fmla="*/ 15 h 103"/>
                  <a:gd name="T16" fmla="*/ 10 w 30"/>
                  <a:gd name="T17" fmla="*/ 15 h 103"/>
                  <a:gd name="T18" fmla="*/ 7 w 30"/>
                  <a:gd name="T19" fmla="*/ 9 h 103"/>
                  <a:gd name="T20" fmla="*/ 6 w 30"/>
                  <a:gd name="T21" fmla="*/ 12 h 103"/>
                  <a:gd name="T22" fmla="*/ 7 w 30"/>
                  <a:gd name="T23" fmla="*/ 16 h 103"/>
                  <a:gd name="T24" fmla="*/ 7 w 30"/>
                  <a:gd name="T25" fmla="*/ 23 h 103"/>
                  <a:gd name="T26" fmla="*/ 4 w 30"/>
                  <a:gd name="T27" fmla="*/ 19 h 103"/>
                  <a:gd name="T28" fmla="*/ 4 w 30"/>
                  <a:gd name="T29" fmla="*/ 17 h 103"/>
                  <a:gd name="T30" fmla="*/ 4 w 30"/>
                  <a:gd name="T31" fmla="*/ 16 h 103"/>
                  <a:gd name="T32" fmla="*/ 3 w 30"/>
                  <a:gd name="T33" fmla="*/ 10 h 103"/>
                  <a:gd name="T34" fmla="*/ 0 w 30"/>
                  <a:gd name="T35" fmla="*/ 5 h 103"/>
                  <a:gd name="T36" fmla="*/ 8 w 30"/>
                  <a:gd name="T37" fmla="*/ 0 h 103"/>
                  <a:gd name="T38" fmla="*/ 13 w 30"/>
                  <a:gd name="T39" fmla="*/ 12 h 103"/>
                  <a:gd name="T40" fmla="*/ 13 w 30"/>
                  <a:gd name="T41" fmla="*/ 15 h 103"/>
                  <a:gd name="T42" fmla="*/ 14 w 30"/>
                  <a:gd name="T43" fmla="*/ 16 h 103"/>
                  <a:gd name="T44" fmla="*/ 14 w 30"/>
                  <a:gd name="T45" fmla="*/ 19 h 103"/>
                  <a:gd name="T46" fmla="*/ 16 w 30"/>
                  <a:gd name="T47" fmla="*/ 26 h 103"/>
                  <a:gd name="T48" fmla="*/ 18 w 30"/>
                  <a:gd name="T49" fmla="*/ 39 h 103"/>
                  <a:gd name="T50" fmla="*/ 16 w 30"/>
                  <a:gd name="T51" fmla="*/ 39 h 103"/>
                  <a:gd name="T52" fmla="*/ 17 w 30"/>
                  <a:gd name="T53" fmla="*/ 47 h 103"/>
                  <a:gd name="T54" fmla="*/ 16 w 30"/>
                  <a:gd name="T55" fmla="*/ 50 h 103"/>
                  <a:gd name="T56" fmla="*/ 18 w 30"/>
                  <a:gd name="T57" fmla="*/ 50 h 103"/>
                  <a:gd name="T58" fmla="*/ 21 w 30"/>
                  <a:gd name="T59" fmla="*/ 53 h 103"/>
                  <a:gd name="T60" fmla="*/ 18 w 30"/>
                  <a:gd name="T61" fmla="*/ 62 h 103"/>
                  <a:gd name="T62" fmla="*/ 20 w 30"/>
                  <a:gd name="T63" fmla="*/ 63 h 103"/>
                  <a:gd name="T64" fmla="*/ 23 w 30"/>
                  <a:gd name="T65" fmla="*/ 62 h 103"/>
                  <a:gd name="T66" fmla="*/ 25 w 30"/>
                  <a:gd name="T67" fmla="*/ 63 h 103"/>
                  <a:gd name="T68" fmla="*/ 27 w 30"/>
                  <a:gd name="T69" fmla="*/ 77 h 103"/>
                  <a:gd name="T70" fmla="*/ 25 w 30"/>
                  <a:gd name="T71" fmla="*/ 84 h 103"/>
                  <a:gd name="T72" fmla="*/ 24 w 30"/>
                  <a:gd name="T73" fmla="*/ 84 h 103"/>
                  <a:gd name="T74" fmla="*/ 23 w 30"/>
                  <a:gd name="T75" fmla="*/ 89 h 103"/>
                  <a:gd name="T76" fmla="*/ 24 w 30"/>
                  <a:gd name="T77" fmla="*/ 89 h 103"/>
                  <a:gd name="T78" fmla="*/ 27 w 30"/>
                  <a:gd name="T79" fmla="*/ 89 h 103"/>
                  <a:gd name="T80" fmla="*/ 30 w 30"/>
                  <a:gd name="T81" fmla="*/ 93 h 103"/>
                  <a:gd name="T82" fmla="*/ 28 w 30"/>
                  <a:gd name="T83" fmla="*/ 92 h 103"/>
                  <a:gd name="T84" fmla="*/ 25 w 30"/>
                  <a:gd name="T85" fmla="*/ 94 h 103"/>
                  <a:gd name="T86" fmla="*/ 25 w 30"/>
                  <a:gd name="T87" fmla="*/ 103 h 103"/>
                  <a:gd name="T88" fmla="*/ 21 w 30"/>
                  <a:gd name="T89" fmla="*/ 99 h 103"/>
                  <a:gd name="T90" fmla="*/ 16 w 30"/>
                  <a:gd name="T91" fmla="*/ 79 h 103"/>
                  <a:gd name="T92" fmla="*/ 14 w 30"/>
                  <a:gd name="T93" fmla="*/ 64 h 103"/>
                  <a:gd name="T94" fmla="*/ 10 w 30"/>
                  <a:gd name="T95" fmla="*/ 53 h 103"/>
                  <a:gd name="T96" fmla="*/ 13 w 30"/>
                  <a:gd name="T97" fmla="*/ 4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 h="103">
                    <a:moveTo>
                      <a:pt x="16" y="46"/>
                    </a:moveTo>
                    <a:lnTo>
                      <a:pt x="16" y="46"/>
                    </a:lnTo>
                    <a:lnTo>
                      <a:pt x="14" y="44"/>
                    </a:lnTo>
                    <a:lnTo>
                      <a:pt x="13" y="44"/>
                    </a:lnTo>
                    <a:lnTo>
                      <a:pt x="10" y="44"/>
                    </a:lnTo>
                    <a:lnTo>
                      <a:pt x="10" y="44"/>
                    </a:lnTo>
                    <a:lnTo>
                      <a:pt x="10" y="40"/>
                    </a:lnTo>
                    <a:lnTo>
                      <a:pt x="10" y="36"/>
                    </a:lnTo>
                    <a:lnTo>
                      <a:pt x="10" y="27"/>
                    </a:lnTo>
                    <a:lnTo>
                      <a:pt x="10" y="27"/>
                    </a:lnTo>
                    <a:lnTo>
                      <a:pt x="10" y="19"/>
                    </a:lnTo>
                    <a:lnTo>
                      <a:pt x="10" y="19"/>
                    </a:lnTo>
                    <a:lnTo>
                      <a:pt x="10" y="16"/>
                    </a:lnTo>
                    <a:lnTo>
                      <a:pt x="10" y="16"/>
                    </a:lnTo>
                    <a:lnTo>
                      <a:pt x="10" y="15"/>
                    </a:lnTo>
                    <a:lnTo>
                      <a:pt x="10" y="15"/>
                    </a:lnTo>
                    <a:lnTo>
                      <a:pt x="10" y="15"/>
                    </a:lnTo>
                    <a:lnTo>
                      <a:pt x="10" y="15"/>
                    </a:lnTo>
                    <a:lnTo>
                      <a:pt x="7" y="9"/>
                    </a:lnTo>
                    <a:lnTo>
                      <a:pt x="7" y="9"/>
                    </a:lnTo>
                    <a:lnTo>
                      <a:pt x="6" y="10"/>
                    </a:lnTo>
                    <a:lnTo>
                      <a:pt x="6" y="12"/>
                    </a:lnTo>
                    <a:lnTo>
                      <a:pt x="7" y="16"/>
                    </a:lnTo>
                    <a:lnTo>
                      <a:pt x="7" y="16"/>
                    </a:lnTo>
                    <a:lnTo>
                      <a:pt x="7" y="20"/>
                    </a:lnTo>
                    <a:lnTo>
                      <a:pt x="7" y="23"/>
                    </a:lnTo>
                    <a:lnTo>
                      <a:pt x="7" y="23"/>
                    </a:lnTo>
                    <a:lnTo>
                      <a:pt x="4" y="19"/>
                    </a:lnTo>
                    <a:lnTo>
                      <a:pt x="4" y="19"/>
                    </a:lnTo>
                    <a:lnTo>
                      <a:pt x="4" y="17"/>
                    </a:lnTo>
                    <a:lnTo>
                      <a:pt x="4" y="17"/>
                    </a:lnTo>
                    <a:lnTo>
                      <a:pt x="4" y="16"/>
                    </a:lnTo>
                    <a:lnTo>
                      <a:pt x="4" y="16"/>
                    </a:lnTo>
                    <a:lnTo>
                      <a:pt x="3" y="10"/>
                    </a:lnTo>
                    <a:lnTo>
                      <a:pt x="0" y="5"/>
                    </a:lnTo>
                    <a:lnTo>
                      <a:pt x="0" y="5"/>
                    </a:lnTo>
                    <a:lnTo>
                      <a:pt x="4" y="3"/>
                    </a:lnTo>
                    <a:lnTo>
                      <a:pt x="8" y="0"/>
                    </a:lnTo>
                    <a:lnTo>
                      <a:pt x="8" y="0"/>
                    </a:lnTo>
                    <a:lnTo>
                      <a:pt x="13" y="12"/>
                    </a:lnTo>
                    <a:lnTo>
                      <a:pt x="13" y="12"/>
                    </a:lnTo>
                    <a:lnTo>
                      <a:pt x="13" y="15"/>
                    </a:lnTo>
                    <a:lnTo>
                      <a:pt x="13" y="15"/>
                    </a:lnTo>
                    <a:lnTo>
                      <a:pt x="14" y="16"/>
                    </a:lnTo>
                    <a:lnTo>
                      <a:pt x="14" y="16"/>
                    </a:lnTo>
                    <a:lnTo>
                      <a:pt x="14" y="19"/>
                    </a:lnTo>
                    <a:lnTo>
                      <a:pt x="14" y="19"/>
                    </a:lnTo>
                    <a:lnTo>
                      <a:pt x="16" y="26"/>
                    </a:lnTo>
                    <a:lnTo>
                      <a:pt x="18" y="39"/>
                    </a:lnTo>
                    <a:lnTo>
                      <a:pt x="18" y="39"/>
                    </a:lnTo>
                    <a:lnTo>
                      <a:pt x="17" y="37"/>
                    </a:lnTo>
                    <a:lnTo>
                      <a:pt x="16" y="39"/>
                    </a:lnTo>
                    <a:lnTo>
                      <a:pt x="16" y="43"/>
                    </a:lnTo>
                    <a:lnTo>
                      <a:pt x="17" y="47"/>
                    </a:lnTo>
                    <a:lnTo>
                      <a:pt x="17" y="49"/>
                    </a:lnTo>
                    <a:lnTo>
                      <a:pt x="16" y="50"/>
                    </a:lnTo>
                    <a:lnTo>
                      <a:pt x="16" y="50"/>
                    </a:lnTo>
                    <a:lnTo>
                      <a:pt x="18" y="50"/>
                    </a:lnTo>
                    <a:lnTo>
                      <a:pt x="20" y="50"/>
                    </a:lnTo>
                    <a:lnTo>
                      <a:pt x="21" y="53"/>
                    </a:lnTo>
                    <a:lnTo>
                      <a:pt x="21" y="57"/>
                    </a:lnTo>
                    <a:lnTo>
                      <a:pt x="18" y="62"/>
                    </a:lnTo>
                    <a:lnTo>
                      <a:pt x="18" y="62"/>
                    </a:lnTo>
                    <a:lnTo>
                      <a:pt x="20" y="63"/>
                    </a:lnTo>
                    <a:lnTo>
                      <a:pt x="21" y="63"/>
                    </a:lnTo>
                    <a:lnTo>
                      <a:pt x="23" y="62"/>
                    </a:lnTo>
                    <a:lnTo>
                      <a:pt x="25" y="63"/>
                    </a:lnTo>
                    <a:lnTo>
                      <a:pt x="25" y="63"/>
                    </a:lnTo>
                    <a:lnTo>
                      <a:pt x="25" y="70"/>
                    </a:lnTo>
                    <a:lnTo>
                      <a:pt x="27" y="77"/>
                    </a:lnTo>
                    <a:lnTo>
                      <a:pt x="27" y="83"/>
                    </a:lnTo>
                    <a:lnTo>
                      <a:pt x="25" y="84"/>
                    </a:lnTo>
                    <a:lnTo>
                      <a:pt x="24" y="84"/>
                    </a:lnTo>
                    <a:lnTo>
                      <a:pt x="24" y="84"/>
                    </a:lnTo>
                    <a:lnTo>
                      <a:pt x="24" y="87"/>
                    </a:lnTo>
                    <a:lnTo>
                      <a:pt x="23" y="89"/>
                    </a:lnTo>
                    <a:lnTo>
                      <a:pt x="23" y="89"/>
                    </a:lnTo>
                    <a:lnTo>
                      <a:pt x="24" y="89"/>
                    </a:lnTo>
                    <a:lnTo>
                      <a:pt x="25" y="90"/>
                    </a:lnTo>
                    <a:lnTo>
                      <a:pt x="27" y="89"/>
                    </a:lnTo>
                    <a:lnTo>
                      <a:pt x="28" y="89"/>
                    </a:lnTo>
                    <a:lnTo>
                      <a:pt x="30" y="93"/>
                    </a:lnTo>
                    <a:lnTo>
                      <a:pt x="30" y="93"/>
                    </a:lnTo>
                    <a:lnTo>
                      <a:pt x="28" y="92"/>
                    </a:lnTo>
                    <a:lnTo>
                      <a:pt x="27" y="92"/>
                    </a:lnTo>
                    <a:lnTo>
                      <a:pt x="25" y="94"/>
                    </a:lnTo>
                    <a:lnTo>
                      <a:pt x="25" y="99"/>
                    </a:lnTo>
                    <a:lnTo>
                      <a:pt x="25" y="103"/>
                    </a:lnTo>
                    <a:lnTo>
                      <a:pt x="25" y="103"/>
                    </a:lnTo>
                    <a:lnTo>
                      <a:pt x="21" y="99"/>
                    </a:lnTo>
                    <a:lnTo>
                      <a:pt x="20" y="93"/>
                    </a:lnTo>
                    <a:lnTo>
                      <a:pt x="16" y="79"/>
                    </a:lnTo>
                    <a:lnTo>
                      <a:pt x="16" y="79"/>
                    </a:lnTo>
                    <a:lnTo>
                      <a:pt x="14" y="64"/>
                    </a:lnTo>
                    <a:lnTo>
                      <a:pt x="13" y="59"/>
                    </a:lnTo>
                    <a:lnTo>
                      <a:pt x="10" y="53"/>
                    </a:lnTo>
                    <a:lnTo>
                      <a:pt x="10" y="53"/>
                    </a:lnTo>
                    <a:lnTo>
                      <a:pt x="13" y="49"/>
                    </a:lnTo>
                    <a:lnTo>
                      <a:pt x="16"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iṥ1íḋe">
                <a:extLst>
                  <a:ext uri="{FF2B5EF4-FFF2-40B4-BE49-F238E27FC236}">
                    <a16:creationId xmlns="" xmlns:a16="http://schemas.microsoft.com/office/drawing/2014/main" id="{F42DC3F3-AB23-4285-B572-33EA653F0470}"/>
                  </a:ext>
                </a:extLst>
              </p:cNvPr>
              <p:cNvSpPr/>
              <p:nvPr/>
            </p:nvSpPr>
            <p:spPr bwMode="auto">
              <a:xfrm>
                <a:off x="6003845" y="2817728"/>
                <a:ext cx="92155" cy="313318"/>
              </a:xfrm>
              <a:custGeom>
                <a:avLst/>
                <a:gdLst>
                  <a:gd name="T0" fmla="*/ 16 w 30"/>
                  <a:gd name="T1" fmla="*/ 46 h 103"/>
                  <a:gd name="T2" fmla="*/ 13 w 30"/>
                  <a:gd name="T3" fmla="*/ 44 h 103"/>
                  <a:gd name="T4" fmla="*/ 10 w 30"/>
                  <a:gd name="T5" fmla="*/ 44 h 103"/>
                  <a:gd name="T6" fmla="*/ 10 w 30"/>
                  <a:gd name="T7" fmla="*/ 36 h 103"/>
                  <a:gd name="T8" fmla="*/ 10 w 30"/>
                  <a:gd name="T9" fmla="*/ 27 h 103"/>
                  <a:gd name="T10" fmla="*/ 10 w 30"/>
                  <a:gd name="T11" fmla="*/ 19 h 103"/>
                  <a:gd name="T12" fmla="*/ 10 w 30"/>
                  <a:gd name="T13" fmla="*/ 16 h 103"/>
                  <a:gd name="T14" fmla="*/ 10 w 30"/>
                  <a:gd name="T15" fmla="*/ 15 h 103"/>
                  <a:gd name="T16" fmla="*/ 10 w 30"/>
                  <a:gd name="T17" fmla="*/ 15 h 103"/>
                  <a:gd name="T18" fmla="*/ 7 w 30"/>
                  <a:gd name="T19" fmla="*/ 9 h 103"/>
                  <a:gd name="T20" fmla="*/ 6 w 30"/>
                  <a:gd name="T21" fmla="*/ 12 h 103"/>
                  <a:gd name="T22" fmla="*/ 7 w 30"/>
                  <a:gd name="T23" fmla="*/ 16 h 103"/>
                  <a:gd name="T24" fmla="*/ 7 w 30"/>
                  <a:gd name="T25" fmla="*/ 23 h 103"/>
                  <a:gd name="T26" fmla="*/ 4 w 30"/>
                  <a:gd name="T27" fmla="*/ 19 h 103"/>
                  <a:gd name="T28" fmla="*/ 4 w 30"/>
                  <a:gd name="T29" fmla="*/ 17 h 103"/>
                  <a:gd name="T30" fmla="*/ 4 w 30"/>
                  <a:gd name="T31" fmla="*/ 16 h 103"/>
                  <a:gd name="T32" fmla="*/ 3 w 30"/>
                  <a:gd name="T33" fmla="*/ 10 h 103"/>
                  <a:gd name="T34" fmla="*/ 0 w 30"/>
                  <a:gd name="T35" fmla="*/ 5 h 103"/>
                  <a:gd name="T36" fmla="*/ 8 w 30"/>
                  <a:gd name="T37" fmla="*/ 0 h 103"/>
                  <a:gd name="T38" fmla="*/ 13 w 30"/>
                  <a:gd name="T39" fmla="*/ 12 h 103"/>
                  <a:gd name="T40" fmla="*/ 13 w 30"/>
                  <a:gd name="T41" fmla="*/ 15 h 103"/>
                  <a:gd name="T42" fmla="*/ 14 w 30"/>
                  <a:gd name="T43" fmla="*/ 16 h 103"/>
                  <a:gd name="T44" fmla="*/ 14 w 30"/>
                  <a:gd name="T45" fmla="*/ 19 h 103"/>
                  <a:gd name="T46" fmla="*/ 16 w 30"/>
                  <a:gd name="T47" fmla="*/ 26 h 103"/>
                  <a:gd name="T48" fmla="*/ 18 w 30"/>
                  <a:gd name="T49" fmla="*/ 39 h 103"/>
                  <a:gd name="T50" fmla="*/ 16 w 30"/>
                  <a:gd name="T51" fmla="*/ 39 h 103"/>
                  <a:gd name="T52" fmla="*/ 17 w 30"/>
                  <a:gd name="T53" fmla="*/ 47 h 103"/>
                  <a:gd name="T54" fmla="*/ 16 w 30"/>
                  <a:gd name="T55" fmla="*/ 50 h 103"/>
                  <a:gd name="T56" fmla="*/ 18 w 30"/>
                  <a:gd name="T57" fmla="*/ 50 h 103"/>
                  <a:gd name="T58" fmla="*/ 21 w 30"/>
                  <a:gd name="T59" fmla="*/ 53 h 103"/>
                  <a:gd name="T60" fmla="*/ 18 w 30"/>
                  <a:gd name="T61" fmla="*/ 62 h 103"/>
                  <a:gd name="T62" fmla="*/ 20 w 30"/>
                  <a:gd name="T63" fmla="*/ 63 h 103"/>
                  <a:gd name="T64" fmla="*/ 23 w 30"/>
                  <a:gd name="T65" fmla="*/ 62 h 103"/>
                  <a:gd name="T66" fmla="*/ 25 w 30"/>
                  <a:gd name="T67" fmla="*/ 63 h 103"/>
                  <a:gd name="T68" fmla="*/ 27 w 30"/>
                  <a:gd name="T69" fmla="*/ 77 h 103"/>
                  <a:gd name="T70" fmla="*/ 25 w 30"/>
                  <a:gd name="T71" fmla="*/ 84 h 103"/>
                  <a:gd name="T72" fmla="*/ 24 w 30"/>
                  <a:gd name="T73" fmla="*/ 84 h 103"/>
                  <a:gd name="T74" fmla="*/ 23 w 30"/>
                  <a:gd name="T75" fmla="*/ 89 h 103"/>
                  <a:gd name="T76" fmla="*/ 24 w 30"/>
                  <a:gd name="T77" fmla="*/ 89 h 103"/>
                  <a:gd name="T78" fmla="*/ 27 w 30"/>
                  <a:gd name="T79" fmla="*/ 89 h 103"/>
                  <a:gd name="T80" fmla="*/ 30 w 30"/>
                  <a:gd name="T81" fmla="*/ 93 h 103"/>
                  <a:gd name="T82" fmla="*/ 28 w 30"/>
                  <a:gd name="T83" fmla="*/ 92 h 103"/>
                  <a:gd name="T84" fmla="*/ 25 w 30"/>
                  <a:gd name="T85" fmla="*/ 94 h 103"/>
                  <a:gd name="T86" fmla="*/ 25 w 30"/>
                  <a:gd name="T87" fmla="*/ 103 h 103"/>
                  <a:gd name="T88" fmla="*/ 21 w 30"/>
                  <a:gd name="T89" fmla="*/ 99 h 103"/>
                  <a:gd name="T90" fmla="*/ 16 w 30"/>
                  <a:gd name="T91" fmla="*/ 79 h 103"/>
                  <a:gd name="T92" fmla="*/ 14 w 30"/>
                  <a:gd name="T93" fmla="*/ 64 h 103"/>
                  <a:gd name="T94" fmla="*/ 10 w 30"/>
                  <a:gd name="T95" fmla="*/ 53 h 103"/>
                  <a:gd name="T96" fmla="*/ 13 w 30"/>
                  <a:gd name="T97" fmla="*/ 4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 h="103">
                    <a:moveTo>
                      <a:pt x="16" y="46"/>
                    </a:moveTo>
                    <a:lnTo>
                      <a:pt x="16" y="46"/>
                    </a:lnTo>
                    <a:lnTo>
                      <a:pt x="14" y="44"/>
                    </a:lnTo>
                    <a:lnTo>
                      <a:pt x="13" y="44"/>
                    </a:lnTo>
                    <a:lnTo>
                      <a:pt x="10" y="44"/>
                    </a:lnTo>
                    <a:lnTo>
                      <a:pt x="10" y="44"/>
                    </a:lnTo>
                    <a:lnTo>
                      <a:pt x="10" y="40"/>
                    </a:lnTo>
                    <a:lnTo>
                      <a:pt x="10" y="36"/>
                    </a:lnTo>
                    <a:lnTo>
                      <a:pt x="10" y="27"/>
                    </a:lnTo>
                    <a:lnTo>
                      <a:pt x="10" y="27"/>
                    </a:lnTo>
                    <a:lnTo>
                      <a:pt x="10" y="19"/>
                    </a:lnTo>
                    <a:lnTo>
                      <a:pt x="10" y="19"/>
                    </a:lnTo>
                    <a:lnTo>
                      <a:pt x="10" y="16"/>
                    </a:lnTo>
                    <a:lnTo>
                      <a:pt x="10" y="16"/>
                    </a:lnTo>
                    <a:lnTo>
                      <a:pt x="10" y="15"/>
                    </a:lnTo>
                    <a:lnTo>
                      <a:pt x="10" y="15"/>
                    </a:lnTo>
                    <a:lnTo>
                      <a:pt x="10" y="15"/>
                    </a:lnTo>
                    <a:lnTo>
                      <a:pt x="10" y="15"/>
                    </a:lnTo>
                    <a:lnTo>
                      <a:pt x="7" y="9"/>
                    </a:lnTo>
                    <a:lnTo>
                      <a:pt x="7" y="9"/>
                    </a:lnTo>
                    <a:lnTo>
                      <a:pt x="6" y="10"/>
                    </a:lnTo>
                    <a:lnTo>
                      <a:pt x="6" y="12"/>
                    </a:lnTo>
                    <a:lnTo>
                      <a:pt x="7" y="16"/>
                    </a:lnTo>
                    <a:lnTo>
                      <a:pt x="7" y="16"/>
                    </a:lnTo>
                    <a:lnTo>
                      <a:pt x="7" y="20"/>
                    </a:lnTo>
                    <a:lnTo>
                      <a:pt x="7" y="23"/>
                    </a:lnTo>
                    <a:lnTo>
                      <a:pt x="7" y="23"/>
                    </a:lnTo>
                    <a:lnTo>
                      <a:pt x="4" y="19"/>
                    </a:lnTo>
                    <a:lnTo>
                      <a:pt x="4" y="19"/>
                    </a:lnTo>
                    <a:lnTo>
                      <a:pt x="4" y="17"/>
                    </a:lnTo>
                    <a:lnTo>
                      <a:pt x="4" y="17"/>
                    </a:lnTo>
                    <a:lnTo>
                      <a:pt x="4" y="16"/>
                    </a:lnTo>
                    <a:lnTo>
                      <a:pt x="4" y="16"/>
                    </a:lnTo>
                    <a:lnTo>
                      <a:pt x="3" y="10"/>
                    </a:lnTo>
                    <a:lnTo>
                      <a:pt x="0" y="5"/>
                    </a:lnTo>
                    <a:lnTo>
                      <a:pt x="0" y="5"/>
                    </a:lnTo>
                    <a:lnTo>
                      <a:pt x="4" y="3"/>
                    </a:lnTo>
                    <a:lnTo>
                      <a:pt x="8" y="0"/>
                    </a:lnTo>
                    <a:lnTo>
                      <a:pt x="8" y="0"/>
                    </a:lnTo>
                    <a:lnTo>
                      <a:pt x="13" y="12"/>
                    </a:lnTo>
                    <a:lnTo>
                      <a:pt x="13" y="12"/>
                    </a:lnTo>
                    <a:lnTo>
                      <a:pt x="13" y="15"/>
                    </a:lnTo>
                    <a:lnTo>
                      <a:pt x="13" y="15"/>
                    </a:lnTo>
                    <a:lnTo>
                      <a:pt x="14" y="16"/>
                    </a:lnTo>
                    <a:lnTo>
                      <a:pt x="14" y="16"/>
                    </a:lnTo>
                    <a:lnTo>
                      <a:pt x="14" y="19"/>
                    </a:lnTo>
                    <a:lnTo>
                      <a:pt x="14" y="19"/>
                    </a:lnTo>
                    <a:lnTo>
                      <a:pt x="16" y="26"/>
                    </a:lnTo>
                    <a:lnTo>
                      <a:pt x="18" y="39"/>
                    </a:lnTo>
                    <a:lnTo>
                      <a:pt x="18" y="39"/>
                    </a:lnTo>
                    <a:lnTo>
                      <a:pt x="17" y="37"/>
                    </a:lnTo>
                    <a:lnTo>
                      <a:pt x="16" y="39"/>
                    </a:lnTo>
                    <a:lnTo>
                      <a:pt x="16" y="43"/>
                    </a:lnTo>
                    <a:lnTo>
                      <a:pt x="17" y="47"/>
                    </a:lnTo>
                    <a:lnTo>
                      <a:pt x="17" y="49"/>
                    </a:lnTo>
                    <a:lnTo>
                      <a:pt x="16" y="50"/>
                    </a:lnTo>
                    <a:lnTo>
                      <a:pt x="16" y="50"/>
                    </a:lnTo>
                    <a:lnTo>
                      <a:pt x="18" y="50"/>
                    </a:lnTo>
                    <a:lnTo>
                      <a:pt x="20" y="50"/>
                    </a:lnTo>
                    <a:lnTo>
                      <a:pt x="21" y="53"/>
                    </a:lnTo>
                    <a:lnTo>
                      <a:pt x="21" y="57"/>
                    </a:lnTo>
                    <a:lnTo>
                      <a:pt x="18" y="62"/>
                    </a:lnTo>
                    <a:lnTo>
                      <a:pt x="18" y="62"/>
                    </a:lnTo>
                    <a:lnTo>
                      <a:pt x="20" y="63"/>
                    </a:lnTo>
                    <a:lnTo>
                      <a:pt x="21" y="63"/>
                    </a:lnTo>
                    <a:lnTo>
                      <a:pt x="23" y="62"/>
                    </a:lnTo>
                    <a:lnTo>
                      <a:pt x="25" y="63"/>
                    </a:lnTo>
                    <a:lnTo>
                      <a:pt x="25" y="63"/>
                    </a:lnTo>
                    <a:lnTo>
                      <a:pt x="25" y="70"/>
                    </a:lnTo>
                    <a:lnTo>
                      <a:pt x="27" y="77"/>
                    </a:lnTo>
                    <a:lnTo>
                      <a:pt x="27" y="83"/>
                    </a:lnTo>
                    <a:lnTo>
                      <a:pt x="25" y="84"/>
                    </a:lnTo>
                    <a:lnTo>
                      <a:pt x="24" y="84"/>
                    </a:lnTo>
                    <a:lnTo>
                      <a:pt x="24" y="84"/>
                    </a:lnTo>
                    <a:lnTo>
                      <a:pt x="24" y="87"/>
                    </a:lnTo>
                    <a:lnTo>
                      <a:pt x="23" y="89"/>
                    </a:lnTo>
                    <a:lnTo>
                      <a:pt x="23" y="89"/>
                    </a:lnTo>
                    <a:lnTo>
                      <a:pt x="24" y="89"/>
                    </a:lnTo>
                    <a:lnTo>
                      <a:pt x="25" y="90"/>
                    </a:lnTo>
                    <a:lnTo>
                      <a:pt x="27" y="89"/>
                    </a:lnTo>
                    <a:lnTo>
                      <a:pt x="28" y="89"/>
                    </a:lnTo>
                    <a:lnTo>
                      <a:pt x="30" y="93"/>
                    </a:lnTo>
                    <a:lnTo>
                      <a:pt x="30" y="93"/>
                    </a:lnTo>
                    <a:lnTo>
                      <a:pt x="28" y="92"/>
                    </a:lnTo>
                    <a:lnTo>
                      <a:pt x="27" y="92"/>
                    </a:lnTo>
                    <a:lnTo>
                      <a:pt x="25" y="94"/>
                    </a:lnTo>
                    <a:lnTo>
                      <a:pt x="25" y="99"/>
                    </a:lnTo>
                    <a:lnTo>
                      <a:pt x="25" y="103"/>
                    </a:lnTo>
                    <a:lnTo>
                      <a:pt x="25" y="103"/>
                    </a:lnTo>
                    <a:lnTo>
                      <a:pt x="21" y="99"/>
                    </a:lnTo>
                    <a:lnTo>
                      <a:pt x="20" y="93"/>
                    </a:lnTo>
                    <a:lnTo>
                      <a:pt x="16" y="79"/>
                    </a:lnTo>
                    <a:lnTo>
                      <a:pt x="16" y="79"/>
                    </a:lnTo>
                    <a:lnTo>
                      <a:pt x="14" y="64"/>
                    </a:lnTo>
                    <a:lnTo>
                      <a:pt x="13" y="59"/>
                    </a:lnTo>
                    <a:lnTo>
                      <a:pt x="10" y="53"/>
                    </a:lnTo>
                    <a:lnTo>
                      <a:pt x="10" y="53"/>
                    </a:lnTo>
                    <a:lnTo>
                      <a:pt x="13" y="49"/>
                    </a:lnTo>
                    <a:lnTo>
                      <a:pt x="16" y="4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íṩḻïḑè">
                <a:extLst>
                  <a:ext uri="{FF2B5EF4-FFF2-40B4-BE49-F238E27FC236}">
                    <a16:creationId xmlns="" xmlns:a16="http://schemas.microsoft.com/office/drawing/2014/main" id="{CC6AEBA7-9111-42EE-876D-32BDC72E0A11}"/>
                  </a:ext>
                </a:extLst>
              </p:cNvPr>
              <p:cNvSpPr/>
              <p:nvPr/>
            </p:nvSpPr>
            <p:spPr bwMode="auto">
              <a:xfrm>
                <a:off x="5487789" y="2977460"/>
                <a:ext cx="12287" cy="55290"/>
              </a:xfrm>
              <a:custGeom>
                <a:avLst/>
                <a:gdLst>
                  <a:gd name="T0" fmla="*/ 1 w 4"/>
                  <a:gd name="T1" fmla="*/ 0 h 19"/>
                  <a:gd name="T2" fmla="*/ 1 w 4"/>
                  <a:gd name="T3" fmla="*/ 0 h 19"/>
                  <a:gd name="T4" fmla="*/ 1 w 4"/>
                  <a:gd name="T5" fmla="*/ 0 h 19"/>
                  <a:gd name="T6" fmla="*/ 2 w 4"/>
                  <a:gd name="T7" fmla="*/ 1 h 19"/>
                  <a:gd name="T8" fmla="*/ 2 w 4"/>
                  <a:gd name="T9" fmla="*/ 1 h 19"/>
                  <a:gd name="T10" fmla="*/ 2 w 4"/>
                  <a:gd name="T11" fmla="*/ 4 h 19"/>
                  <a:gd name="T12" fmla="*/ 2 w 4"/>
                  <a:gd name="T13" fmla="*/ 4 h 19"/>
                  <a:gd name="T14" fmla="*/ 2 w 4"/>
                  <a:gd name="T15" fmla="*/ 7 h 19"/>
                  <a:gd name="T16" fmla="*/ 2 w 4"/>
                  <a:gd name="T17" fmla="*/ 7 h 19"/>
                  <a:gd name="T18" fmla="*/ 2 w 4"/>
                  <a:gd name="T19" fmla="*/ 13 h 19"/>
                  <a:gd name="T20" fmla="*/ 4 w 4"/>
                  <a:gd name="T21" fmla="*/ 19 h 19"/>
                  <a:gd name="T22" fmla="*/ 4 w 4"/>
                  <a:gd name="T23" fmla="*/ 19 h 19"/>
                  <a:gd name="T24" fmla="*/ 1 w 4"/>
                  <a:gd name="T25" fmla="*/ 17 h 19"/>
                  <a:gd name="T26" fmla="*/ 1 w 4"/>
                  <a:gd name="T27" fmla="*/ 14 h 19"/>
                  <a:gd name="T28" fmla="*/ 0 w 4"/>
                  <a:gd name="T29" fmla="*/ 10 h 19"/>
                  <a:gd name="T30" fmla="*/ 0 w 4"/>
                  <a:gd name="T31" fmla="*/ 10 h 19"/>
                  <a:gd name="T32" fmla="*/ 1 w 4"/>
                  <a:gd name="T33" fmla="*/ 6 h 19"/>
                  <a:gd name="T34" fmla="*/ 1 w 4"/>
                  <a:gd name="T35" fmla="*/ 6 h 19"/>
                  <a:gd name="T36" fmla="*/ 1 w 4"/>
                  <a:gd name="T37" fmla="*/ 3 h 19"/>
                  <a:gd name="T38" fmla="*/ 1 w 4"/>
                  <a:gd name="T39" fmla="*/ 3 h 19"/>
                  <a:gd name="T40" fmla="*/ 1 w 4"/>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19">
                    <a:moveTo>
                      <a:pt x="1" y="0"/>
                    </a:moveTo>
                    <a:lnTo>
                      <a:pt x="1" y="0"/>
                    </a:lnTo>
                    <a:lnTo>
                      <a:pt x="1" y="0"/>
                    </a:lnTo>
                    <a:lnTo>
                      <a:pt x="2" y="1"/>
                    </a:lnTo>
                    <a:lnTo>
                      <a:pt x="2" y="1"/>
                    </a:lnTo>
                    <a:lnTo>
                      <a:pt x="2" y="4"/>
                    </a:lnTo>
                    <a:lnTo>
                      <a:pt x="2" y="4"/>
                    </a:lnTo>
                    <a:lnTo>
                      <a:pt x="2" y="7"/>
                    </a:lnTo>
                    <a:lnTo>
                      <a:pt x="2" y="7"/>
                    </a:lnTo>
                    <a:lnTo>
                      <a:pt x="2" y="13"/>
                    </a:lnTo>
                    <a:lnTo>
                      <a:pt x="4" y="19"/>
                    </a:lnTo>
                    <a:lnTo>
                      <a:pt x="4" y="19"/>
                    </a:lnTo>
                    <a:lnTo>
                      <a:pt x="1" y="17"/>
                    </a:lnTo>
                    <a:lnTo>
                      <a:pt x="1" y="14"/>
                    </a:lnTo>
                    <a:lnTo>
                      <a:pt x="0" y="10"/>
                    </a:lnTo>
                    <a:lnTo>
                      <a:pt x="0" y="10"/>
                    </a:lnTo>
                    <a:lnTo>
                      <a:pt x="1" y="6"/>
                    </a:lnTo>
                    <a:lnTo>
                      <a:pt x="1" y="6"/>
                    </a:lnTo>
                    <a:lnTo>
                      <a:pt x="1" y="3"/>
                    </a:lnTo>
                    <a:lnTo>
                      <a:pt x="1" y="3"/>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i$1îḍè">
                <a:extLst>
                  <a:ext uri="{FF2B5EF4-FFF2-40B4-BE49-F238E27FC236}">
                    <a16:creationId xmlns="" xmlns:a16="http://schemas.microsoft.com/office/drawing/2014/main" id="{CF9ECAA7-3FD9-47C4-BC69-97CABA32B00B}"/>
                  </a:ext>
                </a:extLst>
              </p:cNvPr>
              <p:cNvSpPr/>
              <p:nvPr/>
            </p:nvSpPr>
            <p:spPr bwMode="auto">
              <a:xfrm>
                <a:off x="5487789" y="2977460"/>
                <a:ext cx="12287" cy="55290"/>
              </a:xfrm>
              <a:custGeom>
                <a:avLst/>
                <a:gdLst>
                  <a:gd name="T0" fmla="*/ 1 w 4"/>
                  <a:gd name="T1" fmla="*/ 0 h 19"/>
                  <a:gd name="T2" fmla="*/ 1 w 4"/>
                  <a:gd name="T3" fmla="*/ 0 h 19"/>
                  <a:gd name="T4" fmla="*/ 1 w 4"/>
                  <a:gd name="T5" fmla="*/ 0 h 19"/>
                  <a:gd name="T6" fmla="*/ 2 w 4"/>
                  <a:gd name="T7" fmla="*/ 1 h 19"/>
                  <a:gd name="T8" fmla="*/ 2 w 4"/>
                  <a:gd name="T9" fmla="*/ 1 h 19"/>
                  <a:gd name="T10" fmla="*/ 2 w 4"/>
                  <a:gd name="T11" fmla="*/ 4 h 19"/>
                  <a:gd name="T12" fmla="*/ 2 w 4"/>
                  <a:gd name="T13" fmla="*/ 4 h 19"/>
                  <a:gd name="T14" fmla="*/ 2 w 4"/>
                  <a:gd name="T15" fmla="*/ 7 h 19"/>
                  <a:gd name="T16" fmla="*/ 2 w 4"/>
                  <a:gd name="T17" fmla="*/ 7 h 19"/>
                  <a:gd name="T18" fmla="*/ 2 w 4"/>
                  <a:gd name="T19" fmla="*/ 13 h 19"/>
                  <a:gd name="T20" fmla="*/ 4 w 4"/>
                  <a:gd name="T21" fmla="*/ 19 h 19"/>
                  <a:gd name="T22" fmla="*/ 4 w 4"/>
                  <a:gd name="T23" fmla="*/ 19 h 19"/>
                  <a:gd name="T24" fmla="*/ 1 w 4"/>
                  <a:gd name="T25" fmla="*/ 17 h 19"/>
                  <a:gd name="T26" fmla="*/ 1 w 4"/>
                  <a:gd name="T27" fmla="*/ 14 h 19"/>
                  <a:gd name="T28" fmla="*/ 0 w 4"/>
                  <a:gd name="T29" fmla="*/ 10 h 19"/>
                  <a:gd name="T30" fmla="*/ 0 w 4"/>
                  <a:gd name="T31" fmla="*/ 10 h 19"/>
                  <a:gd name="T32" fmla="*/ 1 w 4"/>
                  <a:gd name="T33" fmla="*/ 6 h 19"/>
                  <a:gd name="T34" fmla="*/ 1 w 4"/>
                  <a:gd name="T35" fmla="*/ 6 h 19"/>
                  <a:gd name="T36" fmla="*/ 1 w 4"/>
                  <a:gd name="T37" fmla="*/ 3 h 19"/>
                  <a:gd name="T38" fmla="*/ 1 w 4"/>
                  <a:gd name="T39" fmla="*/ 3 h 19"/>
                  <a:gd name="T40" fmla="*/ 1 w 4"/>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19">
                    <a:moveTo>
                      <a:pt x="1" y="0"/>
                    </a:moveTo>
                    <a:lnTo>
                      <a:pt x="1" y="0"/>
                    </a:lnTo>
                    <a:lnTo>
                      <a:pt x="1" y="0"/>
                    </a:lnTo>
                    <a:lnTo>
                      <a:pt x="2" y="1"/>
                    </a:lnTo>
                    <a:lnTo>
                      <a:pt x="2" y="1"/>
                    </a:lnTo>
                    <a:lnTo>
                      <a:pt x="2" y="4"/>
                    </a:lnTo>
                    <a:lnTo>
                      <a:pt x="2" y="4"/>
                    </a:lnTo>
                    <a:lnTo>
                      <a:pt x="2" y="7"/>
                    </a:lnTo>
                    <a:lnTo>
                      <a:pt x="2" y="7"/>
                    </a:lnTo>
                    <a:lnTo>
                      <a:pt x="2" y="13"/>
                    </a:lnTo>
                    <a:lnTo>
                      <a:pt x="4" y="19"/>
                    </a:lnTo>
                    <a:lnTo>
                      <a:pt x="4" y="19"/>
                    </a:lnTo>
                    <a:lnTo>
                      <a:pt x="1" y="17"/>
                    </a:lnTo>
                    <a:lnTo>
                      <a:pt x="1" y="14"/>
                    </a:lnTo>
                    <a:lnTo>
                      <a:pt x="0" y="10"/>
                    </a:lnTo>
                    <a:lnTo>
                      <a:pt x="0" y="10"/>
                    </a:lnTo>
                    <a:lnTo>
                      <a:pt x="1" y="6"/>
                    </a:lnTo>
                    <a:lnTo>
                      <a:pt x="1" y="6"/>
                    </a:lnTo>
                    <a:lnTo>
                      <a:pt x="1" y="3"/>
                    </a:lnTo>
                    <a:lnTo>
                      <a:pt x="1" y="3"/>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îṩlîďé">
                <a:extLst>
                  <a:ext uri="{FF2B5EF4-FFF2-40B4-BE49-F238E27FC236}">
                    <a16:creationId xmlns="" xmlns:a16="http://schemas.microsoft.com/office/drawing/2014/main" id="{81BD1DFF-078D-468E-8D6B-E6CEAAB6BFFD}"/>
                  </a:ext>
                </a:extLst>
              </p:cNvPr>
              <p:cNvSpPr/>
              <p:nvPr/>
            </p:nvSpPr>
            <p:spPr bwMode="auto">
              <a:xfrm>
                <a:off x="5162181" y="3124904"/>
                <a:ext cx="18433" cy="30716"/>
              </a:xfrm>
              <a:custGeom>
                <a:avLst/>
                <a:gdLst>
                  <a:gd name="T0" fmla="*/ 3 w 4"/>
                  <a:gd name="T1" fmla="*/ 0 h 12"/>
                  <a:gd name="T2" fmla="*/ 3 w 4"/>
                  <a:gd name="T3" fmla="*/ 0 h 12"/>
                  <a:gd name="T4" fmla="*/ 4 w 4"/>
                  <a:gd name="T5" fmla="*/ 2 h 12"/>
                  <a:gd name="T6" fmla="*/ 4 w 4"/>
                  <a:gd name="T7" fmla="*/ 4 h 12"/>
                  <a:gd name="T8" fmla="*/ 4 w 4"/>
                  <a:gd name="T9" fmla="*/ 9 h 12"/>
                  <a:gd name="T10" fmla="*/ 4 w 4"/>
                  <a:gd name="T11" fmla="*/ 12 h 12"/>
                  <a:gd name="T12" fmla="*/ 4 w 4"/>
                  <a:gd name="T13" fmla="*/ 12 h 12"/>
                  <a:gd name="T14" fmla="*/ 3 w 4"/>
                  <a:gd name="T15" fmla="*/ 12 h 12"/>
                  <a:gd name="T16" fmla="*/ 3 w 4"/>
                  <a:gd name="T17" fmla="*/ 12 h 12"/>
                  <a:gd name="T18" fmla="*/ 1 w 4"/>
                  <a:gd name="T19" fmla="*/ 9 h 12"/>
                  <a:gd name="T20" fmla="*/ 1 w 4"/>
                  <a:gd name="T21" fmla="*/ 6 h 12"/>
                  <a:gd name="T22" fmla="*/ 1 w 4"/>
                  <a:gd name="T23" fmla="*/ 6 h 12"/>
                  <a:gd name="T24" fmla="*/ 0 w 4"/>
                  <a:gd name="T25" fmla="*/ 6 h 12"/>
                  <a:gd name="T26" fmla="*/ 0 w 4"/>
                  <a:gd name="T27" fmla="*/ 6 h 12"/>
                  <a:gd name="T28" fmla="*/ 1 w 4"/>
                  <a:gd name="T29" fmla="*/ 3 h 12"/>
                  <a:gd name="T30" fmla="*/ 3 w 4"/>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12">
                    <a:moveTo>
                      <a:pt x="3" y="0"/>
                    </a:moveTo>
                    <a:lnTo>
                      <a:pt x="3" y="0"/>
                    </a:lnTo>
                    <a:lnTo>
                      <a:pt x="4" y="2"/>
                    </a:lnTo>
                    <a:lnTo>
                      <a:pt x="4" y="4"/>
                    </a:lnTo>
                    <a:lnTo>
                      <a:pt x="4" y="9"/>
                    </a:lnTo>
                    <a:lnTo>
                      <a:pt x="4" y="12"/>
                    </a:lnTo>
                    <a:lnTo>
                      <a:pt x="4" y="12"/>
                    </a:lnTo>
                    <a:lnTo>
                      <a:pt x="3" y="12"/>
                    </a:lnTo>
                    <a:lnTo>
                      <a:pt x="3" y="12"/>
                    </a:lnTo>
                    <a:lnTo>
                      <a:pt x="1" y="9"/>
                    </a:lnTo>
                    <a:lnTo>
                      <a:pt x="1" y="6"/>
                    </a:lnTo>
                    <a:lnTo>
                      <a:pt x="1" y="6"/>
                    </a:lnTo>
                    <a:lnTo>
                      <a:pt x="0" y="6"/>
                    </a:lnTo>
                    <a:lnTo>
                      <a:pt x="0" y="6"/>
                    </a:lnTo>
                    <a:lnTo>
                      <a:pt x="1" y="3"/>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ïş1iḓè">
                <a:extLst>
                  <a:ext uri="{FF2B5EF4-FFF2-40B4-BE49-F238E27FC236}">
                    <a16:creationId xmlns="" xmlns:a16="http://schemas.microsoft.com/office/drawing/2014/main" id="{873BC76A-8F3A-4682-9A10-C3CC9B1BAA29}"/>
                  </a:ext>
                </a:extLst>
              </p:cNvPr>
              <p:cNvSpPr/>
              <p:nvPr/>
            </p:nvSpPr>
            <p:spPr bwMode="auto">
              <a:xfrm>
                <a:off x="5162181" y="3124904"/>
                <a:ext cx="18433" cy="30716"/>
              </a:xfrm>
              <a:custGeom>
                <a:avLst/>
                <a:gdLst>
                  <a:gd name="T0" fmla="*/ 3 w 4"/>
                  <a:gd name="T1" fmla="*/ 0 h 12"/>
                  <a:gd name="T2" fmla="*/ 3 w 4"/>
                  <a:gd name="T3" fmla="*/ 0 h 12"/>
                  <a:gd name="T4" fmla="*/ 4 w 4"/>
                  <a:gd name="T5" fmla="*/ 2 h 12"/>
                  <a:gd name="T6" fmla="*/ 4 w 4"/>
                  <a:gd name="T7" fmla="*/ 4 h 12"/>
                  <a:gd name="T8" fmla="*/ 4 w 4"/>
                  <a:gd name="T9" fmla="*/ 9 h 12"/>
                  <a:gd name="T10" fmla="*/ 4 w 4"/>
                  <a:gd name="T11" fmla="*/ 12 h 12"/>
                  <a:gd name="T12" fmla="*/ 4 w 4"/>
                  <a:gd name="T13" fmla="*/ 12 h 12"/>
                  <a:gd name="T14" fmla="*/ 3 w 4"/>
                  <a:gd name="T15" fmla="*/ 12 h 12"/>
                  <a:gd name="T16" fmla="*/ 3 w 4"/>
                  <a:gd name="T17" fmla="*/ 12 h 12"/>
                  <a:gd name="T18" fmla="*/ 1 w 4"/>
                  <a:gd name="T19" fmla="*/ 9 h 12"/>
                  <a:gd name="T20" fmla="*/ 1 w 4"/>
                  <a:gd name="T21" fmla="*/ 6 h 12"/>
                  <a:gd name="T22" fmla="*/ 1 w 4"/>
                  <a:gd name="T23" fmla="*/ 6 h 12"/>
                  <a:gd name="T24" fmla="*/ 0 w 4"/>
                  <a:gd name="T25" fmla="*/ 6 h 12"/>
                  <a:gd name="T26" fmla="*/ 0 w 4"/>
                  <a:gd name="T27" fmla="*/ 6 h 12"/>
                  <a:gd name="T28" fmla="*/ 1 w 4"/>
                  <a:gd name="T29" fmla="*/ 3 h 12"/>
                  <a:gd name="T30" fmla="*/ 3 w 4"/>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12">
                    <a:moveTo>
                      <a:pt x="3" y="0"/>
                    </a:moveTo>
                    <a:lnTo>
                      <a:pt x="3" y="0"/>
                    </a:lnTo>
                    <a:lnTo>
                      <a:pt x="4" y="2"/>
                    </a:lnTo>
                    <a:lnTo>
                      <a:pt x="4" y="4"/>
                    </a:lnTo>
                    <a:lnTo>
                      <a:pt x="4" y="9"/>
                    </a:lnTo>
                    <a:lnTo>
                      <a:pt x="4" y="12"/>
                    </a:lnTo>
                    <a:lnTo>
                      <a:pt x="4" y="12"/>
                    </a:lnTo>
                    <a:lnTo>
                      <a:pt x="3" y="12"/>
                    </a:lnTo>
                    <a:lnTo>
                      <a:pt x="3" y="12"/>
                    </a:lnTo>
                    <a:lnTo>
                      <a:pt x="1" y="9"/>
                    </a:lnTo>
                    <a:lnTo>
                      <a:pt x="1" y="6"/>
                    </a:lnTo>
                    <a:lnTo>
                      <a:pt x="1" y="6"/>
                    </a:lnTo>
                    <a:lnTo>
                      <a:pt x="0" y="6"/>
                    </a:lnTo>
                    <a:lnTo>
                      <a:pt x="0" y="6"/>
                    </a:lnTo>
                    <a:lnTo>
                      <a:pt x="1" y="3"/>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ísļïḓê">
                <a:extLst>
                  <a:ext uri="{FF2B5EF4-FFF2-40B4-BE49-F238E27FC236}">
                    <a16:creationId xmlns="" xmlns:a16="http://schemas.microsoft.com/office/drawing/2014/main" id="{4C683751-DCAC-4649-A7CE-526306B53F91}"/>
                  </a:ext>
                </a:extLst>
              </p:cNvPr>
              <p:cNvSpPr/>
              <p:nvPr/>
            </p:nvSpPr>
            <p:spPr bwMode="auto">
              <a:xfrm>
                <a:off x="5002450" y="3462800"/>
                <a:ext cx="6145" cy="43003"/>
              </a:xfrm>
              <a:custGeom>
                <a:avLst/>
                <a:gdLst>
                  <a:gd name="T0" fmla="*/ 0 w 2"/>
                  <a:gd name="T1" fmla="*/ 0 h 13"/>
                  <a:gd name="T2" fmla="*/ 0 w 2"/>
                  <a:gd name="T3" fmla="*/ 0 h 13"/>
                  <a:gd name="T4" fmla="*/ 2 w 2"/>
                  <a:gd name="T5" fmla="*/ 6 h 13"/>
                  <a:gd name="T6" fmla="*/ 0 w 2"/>
                  <a:gd name="T7" fmla="*/ 13 h 13"/>
                  <a:gd name="T8" fmla="*/ 0 w 2"/>
                  <a:gd name="T9" fmla="*/ 13 h 13"/>
                  <a:gd name="T10" fmla="*/ 0 w 2"/>
                  <a:gd name="T11" fmla="*/ 8 h 13"/>
                  <a:gd name="T12" fmla="*/ 0 w 2"/>
                  <a:gd name="T13" fmla="*/ 3 h 13"/>
                  <a:gd name="T14" fmla="*/ 0 w 2"/>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3">
                    <a:moveTo>
                      <a:pt x="0" y="0"/>
                    </a:moveTo>
                    <a:lnTo>
                      <a:pt x="0" y="0"/>
                    </a:lnTo>
                    <a:lnTo>
                      <a:pt x="2" y="6"/>
                    </a:lnTo>
                    <a:lnTo>
                      <a:pt x="0" y="13"/>
                    </a:lnTo>
                    <a:lnTo>
                      <a:pt x="0" y="13"/>
                    </a:lnTo>
                    <a:lnTo>
                      <a:pt x="0" y="8"/>
                    </a:lnTo>
                    <a:lnTo>
                      <a:pt x="0"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ïş1idè">
                <a:extLst>
                  <a:ext uri="{FF2B5EF4-FFF2-40B4-BE49-F238E27FC236}">
                    <a16:creationId xmlns="" xmlns:a16="http://schemas.microsoft.com/office/drawing/2014/main" id="{7AF208EE-C0C6-4F0D-9E9B-10F30AB1B207}"/>
                  </a:ext>
                </a:extLst>
              </p:cNvPr>
              <p:cNvSpPr/>
              <p:nvPr/>
            </p:nvSpPr>
            <p:spPr bwMode="auto">
              <a:xfrm>
                <a:off x="5002450" y="3462800"/>
                <a:ext cx="6145" cy="43003"/>
              </a:xfrm>
              <a:custGeom>
                <a:avLst/>
                <a:gdLst>
                  <a:gd name="T0" fmla="*/ 0 w 2"/>
                  <a:gd name="T1" fmla="*/ 0 h 13"/>
                  <a:gd name="T2" fmla="*/ 0 w 2"/>
                  <a:gd name="T3" fmla="*/ 0 h 13"/>
                  <a:gd name="T4" fmla="*/ 2 w 2"/>
                  <a:gd name="T5" fmla="*/ 6 h 13"/>
                  <a:gd name="T6" fmla="*/ 0 w 2"/>
                  <a:gd name="T7" fmla="*/ 13 h 13"/>
                  <a:gd name="T8" fmla="*/ 0 w 2"/>
                  <a:gd name="T9" fmla="*/ 13 h 13"/>
                  <a:gd name="T10" fmla="*/ 0 w 2"/>
                  <a:gd name="T11" fmla="*/ 8 h 13"/>
                  <a:gd name="T12" fmla="*/ 0 w 2"/>
                  <a:gd name="T13" fmla="*/ 3 h 13"/>
                  <a:gd name="T14" fmla="*/ 0 w 2"/>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3">
                    <a:moveTo>
                      <a:pt x="0" y="0"/>
                    </a:moveTo>
                    <a:lnTo>
                      <a:pt x="0" y="0"/>
                    </a:lnTo>
                    <a:lnTo>
                      <a:pt x="2" y="6"/>
                    </a:lnTo>
                    <a:lnTo>
                      <a:pt x="0" y="13"/>
                    </a:lnTo>
                    <a:lnTo>
                      <a:pt x="0" y="13"/>
                    </a:lnTo>
                    <a:lnTo>
                      <a:pt x="0" y="8"/>
                    </a:lnTo>
                    <a:lnTo>
                      <a:pt x="0" y="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íṧļíďè">
                <a:extLst>
                  <a:ext uri="{FF2B5EF4-FFF2-40B4-BE49-F238E27FC236}">
                    <a16:creationId xmlns="" xmlns:a16="http://schemas.microsoft.com/office/drawing/2014/main" id="{C9D2C84F-9D69-4805-8D2F-86C5CBD40C2C}"/>
                  </a:ext>
                </a:extLst>
              </p:cNvPr>
              <p:cNvSpPr/>
              <p:nvPr/>
            </p:nvSpPr>
            <p:spPr bwMode="auto">
              <a:xfrm>
                <a:off x="5665949" y="3702396"/>
                <a:ext cx="0" cy="49148"/>
              </a:xfrm>
              <a:custGeom>
                <a:avLst/>
                <a:gdLst>
                  <a:gd name="T0" fmla="*/ 0 w 1"/>
                  <a:gd name="T1" fmla="*/ 0 h 15"/>
                  <a:gd name="T2" fmla="*/ 0 w 1"/>
                  <a:gd name="T3" fmla="*/ 0 h 15"/>
                  <a:gd name="T4" fmla="*/ 1 w 1"/>
                  <a:gd name="T5" fmla="*/ 2 h 15"/>
                  <a:gd name="T6" fmla="*/ 1 w 1"/>
                  <a:gd name="T7" fmla="*/ 7 h 15"/>
                  <a:gd name="T8" fmla="*/ 1 w 1"/>
                  <a:gd name="T9" fmla="*/ 15 h 15"/>
                  <a:gd name="T10" fmla="*/ 1 w 1"/>
                  <a:gd name="T11" fmla="*/ 15 h 15"/>
                  <a:gd name="T12" fmla="*/ 0 w 1"/>
                  <a:gd name="T13" fmla="*/ 11 h 15"/>
                  <a:gd name="T14" fmla="*/ 0 w 1"/>
                  <a:gd name="T15" fmla="*/ 7 h 15"/>
                  <a:gd name="T16" fmla="*/ 0 w 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5">
                    <a:moveTo>
                      <a:pt x="0" y="0"/>
                    </a:moveTo>
                    <a:lnTo>
                      <a:pt x="0" y="0"/>
                    </a:lnTo>
                    <a:lnTo>
                      <a:pt x="1" y="2"/>
                    </a:lnTo>
                    <a:lnTo>
                      <a:pt x="1" y="7"/>
                    </a:lnTo>
                    <a:lnTo>
                      <a:pt x="1" y="15"/>
                    </a:lnTo>
                    <a:lnTo>
                      <a:pt x="1" y="15"/>
                    </a:lnTo>
                    <a:lnTo>
                      <a:pt x="0" y="11"/>
                    </a:lnTo>
                    <a:lnTo>
                      <a:pt x="0" y="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iṩļîḑè">
                <a:extLst>
                  <a:ext uri="{FF2B5EF4-FFF2-40B4-BE49-F238E27FC236}">
                    <a16:creationId xmlns="" xmlns:a16="http://schemas.microsoft.com/office/drawing/2014/main" id="{37654CA4-E76D-44C4-8CF0-17B4FDE456B5}"/>
                  </a:ext>
                </a:extLst>
              </p:cNvPr>
              <p:cNvSpPr/>
              <p:nvPr/>
            </p:nvSpPr>
            <p:spPr bwMode="auto">
              <a:xfrm>
                <a:off x="5665949" y="3702396"/>
                <a:ext cx="0" cy="49148"/>
              </a:xfrm>
              <a:custGeom>
                <a:avLst/>
                <a:gdLst>
                  <a:gd name="T0" fmla="*/ 0 w 1"/>
                  <a:gd name="T1" fmla="*/ 0 h 15"/>
                  <a:gd name="T2" fmla="*/ 0 w 1"/>
                  <a:gd name="T3" fmla="*/ 0 h 15"/>
                  <a:gd name="T4" fmla="*/ 1 w 1"/>
                  <a:gd name="T5" fmla="*/ 2 h 15"/>
                  <a:gd name="T6" fmla="*/ 1 w 1"/>
                  <a:gd name="T7" fmla="*/ 7 h 15"/>
                  <a:gd name="T8" fmla="*/ 1 w 1"/>
                  <a:gd name="T9" fmla="*/ 15 h 15"/>
                  <a:gd name="T10" fmla="*/ 1 w 1"/>
                  <a:gd name="T11" fmla="*/ 15 h 15"/>
                  <a:gd name="T12" fmla="*/ 0 w 1"/>
                  <a:gd name="T13" fmla="*/ 11 h 15"/>
                  <a:gd name="T14" fmla="*/ 0 w 1"/>
                  <a:gd name="T15" fmla="*/ 7 h 15"/>
                  <a:gd name="T16" fmla="*/ 0 w 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5">
                    <a:moveTo>
                      <a:pt x="0" y="0"/>
                    </a:moveTo>
                    <a:lnTo>
                      <a:pt x="0" y="0"/>
                    </a:lnTo>
                    <a:lnTo>
                      <a:pt x="1" y="2"/>
                    </a:lnTo>
                    <a:lnTo>
                      <a:pt x="1" y="7"/>
                    </a:lnTo>
                    <a:lnTo>
                      <a:pt x="1" y="15"/>
                    </a:lnTo>
                    <a:lnTo>
                      <a:pt x="1" y="15"/>
                    </a:lnTo>
                    <a:lnTo>
                      <a:pt x="0" y="11"/>
                    </a:lnTo>
                    <a:lnTo>
                      <a:pt x="0" y="7"/>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iṡļíḍe">
                <a:extLst>
                  <a:ext uri="{FF2B5EF4-FFF2-40B4-BE49-F238E27FC236}">
                    <a16:creationId xmlns="" xmlns:a16="http://schemas.microsoft.com/office/drawing/2014/main" id="{86B2ABEC-98B0-47E2-B980-32703D32A68D}"/>
                  </a:ext>
                </a:extLst>
              </p:cNvPr>
              <p:cNvSpPr/>
              <p:nvPr/>
            </p:nvSpPr>
            <p:spPr bwMode="auto">
              <a:xfrm>
                <a:off x="5764247" y="3874415"/>
                <a:ext cx="18433" cy="49148"/>
              </a:xfrm>
              <a:custGeom>
                <a:avLst/>
                <a:gdLst>
                  <a:gd name="T0" fmla="*/ 2 w 6"/>
                  <a:gd name="T1" fmla="*/ 0 h 15"/>
                  <a:gd name="T2" fmla="*/ 2 w 6"/>
                  <a:gd name="T3" fmla="*/ 0 h 15"/>
                  <a:gd name="T4" fmla="*/ 3 w 6"/>
                  <a:gd name="T5" fmla="*/ 4 h 15"/>
                  <a:gd name="T6" fmla="*/ 3 w 6"/>
                  <a:gd name="T7" fmla="*/ 8 h 15"/>
                  <a:gd name="T8" fmla="*/ 3 w 6"/>
                  <a:gd name="T9" fmla="*/ 11 h 15"/>
                  <a:gd name="T10" fmla="*/ 5 w 6"/>
                  <a:gd name="T11" fmla="*/ 12 h 15"/>
                  <a:gd name="T12" fmla="*/ 6 w 6"/>
                  <a:gd name="T13" fmla="*/ 14 h 15"/>
                  <a:gd name="T14" fmla="*/ 6 w 6"/>
                  <a:gd name="T15" fmla="*/ 14 h 15"/>
                  <a:gd name="T16" fmla="*/ 5 w 6"/>
                  <a:gd name="T17" fmla="*/ 15 h 15"/>
                  <a:gd name="T18" fmla="*/ 3 w 6"/>
                  <a:gd name="T19" fmla="*/ 14 h 15"/>
                  <a:gd name="T20" fmla="*/ 0 w 6"/>
                  <a:gd name="T21" fmla="*/ 10 h 15"/>
                  <a:gd name="T22" fmla="*/ 0 w 6"/>
                  <a:gd name="T23" fmla="*/ 4 h 15"/>
                  <a:gd name="T24" fmla="*/ 0 w 6"/>
                  <a:gd name="T25" fmla="*/ 1 h 15"/>
                  <a:gd name="T26" fmla="*/ 2 w 6"/>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5">
                    <a:moveTo>
                      <a:pt x="2" y="0"/>
                    </a:moveTo>
                    <a:lnTo>
                      <a:pt x="2" y="0"/>
                    </a:lnTo>
                    <a:lnTo>
                      <a:pt x="3" y="4"/>
                    </a:lnTo>
                    <a:lnTo>
                      <a:pt x="3" y="8"/>
                    </a:lnTo>
                    <a:lnTo>
                      <a:pt x="3" y="11"/>
                    </a:lnTo>
                    <a:lnTo>
                      <a:pt x="5" y="12"/>
                    </a:lnTo>
                    <a:lnTo>
                      <a:pt x="6" y="14"/>
                    </a:lnTo>
                    <a:lnTo>
                      <a:pt x="6" y="14"/>
                    </a:lnTo>
                    <a:lnTo>
                      <a:pt x="5" y="15"/>
                    </a:lnTo>
                    <a:lnTo>
                      <a:pt x="3" y="14"/>
                    </a:lnTo>
                    <a:lnTo>
                      <a:pt x="0" y="10"/>
                    </a:lnTo>
                    <a:lnTo>
                      <a:pt x="0" y="4"/>
                    </a:lnTo>
                    <a:lnTo>
                      <a:pt x="0" y="1"/>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ï$ḷîḍè">
                <a:extLst>
                  <a:ext uri="{FF2B5EF4-FFF2-40B4-BE49-F238E27FC236}">
                    <a16:creationId xmlns="" xmlns:a16="http://schemas.microsoft.com/office/drawing/2014/main" id="{F18BBAC1-5FC7-4724-9DE5-1AAE2A5BEC7C}"/>
                  </a:ext>
                </a:extLst>
              </p:cNvPr>
              <p:cNvSpPr/>
              <p:nvPr/>
            </p:nvSpPr>
            <p:spPr bwMode="auto">
              <a:xfrm>
                <a:off x="5764247" y="3874415"/>
                <a:ext cx="18433" cy="49148"/>
              </a:xfrm>
              <a:custGeom>
                <a:avLst/>
                <a:gdLst>
                  <a:gd name="T0" fmla="*/ 2 w 6"/>
                  <a:gd name="T1" fmla="*/ 0 h 15"/>
                  <a:gd name="T2" fmla="*/ 2 w 6"/>
                  <a:gd name="T3" fmla="*/ 0 h 15"/>
                  <a:gd name="T4" fmla="*/ 3 w 6"/>
                  <a:gd name="T5" fmla="*/ 4 h 15"/>
                  <a:gd name="T6" fmla="*/ 3 w 6"/>
                  <a:gd name="T7" fmla="*/ 8 h 15"/>
                  <a:gd name="T8" fmla="*/ 3 w 6"/>
                  <a:gd name="T9" fmla="*/ 11 h 15"/>
                  <a:gd name="T10" fmla="*/ 5 w 6"/>
                  <a:gd name="T11" fmla="*/ 12 h 15"/>
                  <a:gd name="T12" fmla="*/ 6 w 6"/>
                  <a:gd name="T13" fmla="*/ 14 h 15"/>
                  <a:gd name="T14" fmla="*/ 6 w 6"/>
                  <a:gd name="T15" fmla="*/ 14 h 15"/>
                  <a:gd name="T16" fmla="*/ 5 w 6"/>
                  <a:gd name="T17" fmla="*/ 15 h 15"/>
                  <a:gd name="T18" fmla="*/ 3 w 6"/>
                  <a:gd name="T19" fmla="*/ 14 h 15"/>
                  <a:gd name="T20" fmla="*/ 0 w 6"/>
                  <a:gd name="T21" fmla="*/ 10 h 15"/>
                  <a:gd name="T22" fmla="*/ 0 w 6"/>
                  <a:gd name="T23" fmla="*/ 4 h 15"/>
                  <a:gd name="T24" fmla="*/ 0 w 6"/>
                  <a:gd name="T25" fmla="*/ 1 h 15"/>
                  <a:gd name="T26" fmla="*/ 2 w 6"/>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5">
                    <a:moveTo>
                      <a:pt x="2" y="0"/>
                    </a:moveTo>
                    <a:lnTo>
                      <a:pt x="2" y="0"/>
                    </a:lnTo>
                    <a:lnTo>
                      <a:pt x="3" y="4"/>
                    </a:lnTo>
                    <a:lnTo>
                      <a:pt x="3" y="8"/>
                    </a:lnTo>
                    <a:lnTo>
                      <a:pt x="3" y="11"/>
                    </a:lnTo>
                    <a:lnTo>
                      <a:pt x="5" y="12"/>
                    </a:lnTo>
                    <a:lnTo>
                      <a:pt x="6" y="14"/>
                    </a:lnTo>
                    <a:lnTo>
                      <a:pt x="6" y="14"/>
                    </a:lnTo>
                    <a:lnTo>
                      <a:pt x="5" y="15"/>
                    </a:lnTo>
                    <a:lnTo>
                      <a:pt x="3" y="14"/>
                    </a:lnTo>
                    <a:lnTo>
                      <a:pt x="0" y="10"/>
                    </a:lnTo>
                    <a:lnTo>
                      <a:pt x="0" y="4"/>
                    </a:lnTo>
                    <a:lnTo>
                      <a:pt x="0" y="1"/>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ïsľiḓè">
                <a:extLst>
                  <a:ext uri="{FF2B5EF4-FFF2-40B4-BE49-F238E27FC236}">
                    <a16:creationId xmlns="" xmlns:a16="http://schemas.microsoft.com/office/drawing/2014/main" id="{5E2A6965-6FE9-4234-8273-AC3B37030850}"/>
                  </a:ext>
                </a:extLst>
              </p:cNvPr>
              <p:cNvSpPr/>
              <p:nvPr/>
            </p:nvSpPr>
            <p:spPr bwMode="auto">
              <a:xfrm>
                <a:off x="6009988" y="4009572"/>
                <a:ext cx="43007" cy="110582"/>
              </a:xfrm>
              <a:custGeom>
                <a:avLst/>
                <a:gdLst>
                  <a:gd name="T0" fmla="*/ 0 w 13"/>
                  <a:gd name="T1" fmla="*/ 16 h 34"/>
                  <a:gd name="T2" fmla="*/ 0 w 13"/>
                  <a:gd name="T3" fmla="*/ 16 h 34"/>
                  <a:gd name="T4" fmla="*/ 3 w 13"/>
                  <a:gd name="T5" fmla="*/ 16 h 34"/>
                  <a:gd name="T6" fmla="*/ 5 w 13"/>
                  <a:gd name="T7" fmla="*/ 16 h 34"/>
                  <a:gd name="T8" fmla="*/ 9 w 13"/>
                  <a:gd name="T9" fmla="*/ 13 h 34"/>
                  <a:gd name="T10" fmla="*/ 12 w 13"/>
                  <a:gd name="T11" fmla="*/ 7 h 34"/>
                  <a:gd name="T12" fmla="*/ 10 w 13"/>
                  <a:gd name="T13" fmla="*/ 0 h 34"/>
                  <a:gd name="T14" fmla="*/ 10 w 13"/>
                  <a:gd name="T15" fmla="*/ 0 h 34"/>
                  <a:gd name="T16" fmla="*/ 12 w 13"/>
                  <a:gd name="T17" fmla="*/ 3 h 34"/>
                  <a:gd name="T18" fmla="*/ 13 w 13"/>
                  <a:gd name="T19" fmla="*/ 6 h 34"/>
                  <a:gd name="T20" fmla="*/ 13 w 13"/>
                  <a:gd name="T21" fmla="*/ 16 h 34"/>
                  <a:gd name="T22" fmla="*/ 12 w 13"/>
                  <a:gd name="T23" fmla="*/ 26 h 34"/>
                  <a:gd name="T24" fmla="*/ 13 w 13"/>
                  <a:gd name="T25" fmla="*/ 34 h 34"/>
                  <a:gd name="T26" fmla="*/ 13 w 13"/>
                  <a:gd name="T27" fmla="*/ 34 h 34"/>
                  <a:gd name="T28" fmla="*/ 12 w 13"/>
                  <a:gd name="T29" fmla="*/ 30 h 34"/>
                  <a:gd name="T30" fmla="*/ 9 w 13"/>
                  <a:gd name="T31" fmla="*/ 26 h 34"/>
                  <a:gd name="T32" fmla="*/ 9 w 13"/>
                  <a:gd name="T33" fmla="*/ 24 h 34"/>
                  <a:gd name="T34" fmla="*/ 9 w 13"/>
                  <a:gd name="T35" fmla="*/ 21 h 34"/>
                  <a:gd name="T36" fmla="*/ 9 w 13"/>
                  <a:gd name="T37" fmla="*/ 21 h 34"/>
                  <a:gd name="T38" fmla="*/ 9 w 13"/>
                  <a:gd name="T39" fmla="*/ 18 h 34"/>
                  <a:gd name="T40" fmla="*/ 6 w 13"/>
                  <a:gd name="T41" fmla="*/ 18 h 34"/>
                  <a:gd name="T42" fmla="*/ 3 w 13"/>
                  <a:gd name="T43" fmla="*/ 20 h 34"/>
                  <a:gd name="T44" fmla="*/ 3 w 13"/>
                  <a:gd name="T45" fmla="*/ 21 h 34"/>
                  <a:gd name="T46" fmla="*/ 3 w 13"/>
                  <a:gd name="T47" fmla="*/ 21 h 34"/>
                  <a:gd name="T48" fmla="*/ 2 w 13"/>
                  <a:gd name="T49" fmla="*/ 20 h 34"/>
                  <a:gd name="T50" fmla="*/ 2 w 13"/>
                  <a:gd name="T51" fmla="*/ 18 h 34"/>
                  <a:gd name="T52" fmla="*/ 2 w 13"/>
                  <a:gd name="T53" fmla="*/ 16 h 34"/>
                  <a:gd name="T54" fmla="*/ 0 w 13"/>
                  <a:gd name="T55"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34">
                    <a:moveTo>
                      <a:pt x="0" y="16"/>
                    </a:moveTo>
                    <a:lnTo>
                      <a:pt x="0" y="16"/>
                    </a:lnTo>
                    <a:lnTo>
                      <a:pt x="3" y="16"/>
                    </a:lnTo>
                    <a:lnTo>
                      <a:pt x="5" y="16"/>
                    </a:lnTo>
                    <a:lnTo>
                      <a:pt x="9" y="13"/>
                    </a:lnTo>
                    <a:lnTo>
                      <a:pt x="12" y="7"/>
                    </a:lnTo>
                    <a:lnTo>
                      <a:pt x="10" y="0"/>
                    </a:lnTo>
                    <a:lnTo>
                      <a:pt x="10" y="0"/>
                    </a:lnTo>
                    <a:lnTo>
                      <a:pt x="12" y="3"/>
                    </a:lnTo>
                    <a:lnTo>
                      <a:pt x="13" y="6"/>
                    </a:lnTo>
                    <a:lnTo>
                      <a:pt x="13" y="16"/>
                    </a:lnTo>
                    <a:lnTo>
                      <a:pt x="12" y="26"/>
                    </a:lnTo>
                    <a:lnTo>
                      <a:pt x="13" y="34"/>
                    </a:lnTo>
                    <a:lnTo>
                      <a:pt x="13" y="34"/>
                    </a:lnTo>
                    <a:lnTo>
                      <a:pt x="12" y="30"/>
                    </a:lnTo>
                    <a:lnTo>
                      <a:pt x="9" y="26"/>
                    </a:lnTo>
                    <a:lnTo>
                      <a:pt x="9" y="24"/>
                    </a:lnTo>
                    <a:lnTo>
                      <a:pt x="9" y="21"/>
                    </a:lnTo>
                    <a:lnTo>
                      <a:pt x="9" y="21"/>
                    </a:lnTo>
                    <a:lnTo>
                      <a:pt x="9" y="18"/>
                    </a:lnTo>
                    <a:lnTo>
                      <a:pt x="6" y="18"/>
                    </a:lnTo>
                    <a:lnTo>
                      <a:pt x="3" y="20"/>
                    </a:lnTo>
                    <a:lnTo>
                      <a:pt x="3" y="21"/>
                    </a:lnTo>
                    <a:lnTo>
                      <a:pt x="3" y="21"/>
                    </a:lnTo>
                    <a:lnTo>
                      <a:pt x="2" y="20"/>
                    </a:lnTo>
                    <a:lnTo>
                      <a:pt x="2" y="18"/>
                    </a:lnTo>
                    <a:lnTo>
                      <a:pt x="2" y="16"/>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íṥľïḋe">
                <a:extLst>
                  <a:ext uri="{FF2B5EF4-FFF2-40B4-BE49-F238E27FC236}">
                    <a16:creationId xmlns="" xmlns:a16="http://schemas.microsoft.com/office/drawing/2014/main" id="{0FF4EB26-7E09-4FC1-A219-CFA6017CED4C}"/>
                  </a:ext>
                </a:extLst>
              </p:cNvPr>
              <p:cNvSpPr/>
              <p:nvPr/>
            </p:nvSpPr>
            <p:spPr bwMode="auto">
              <a:xfrm>
                <a:off x="6009987" y="4009572"/>
                <a:ext cx="43007" cy="110582"/>
              </a:xfrm>
              <a:custGeom>
                <a:avLst/>
                <a:gdLst>
                  <a:gd name="T0" fmla="*/ 0 w 13"/>
                  <a:gd name="T1" fmla="*/ 16 h 34"/>
                  <a:gd name="T2" fmla="*/ 0 w 13"/>
                  <a:gd name="T3" fmla="*/ 16 h 34"/>
                  <a:gd name="T4" fmla="*/ 3 w 13"/>
                  <a:gd name="T5" fmla="*/ 16 h 34"/>
                  <a:gd name="T6" fmla="*/ 5 w 13"/>
                  <a:gd name="T7" fmla="*/ 16 h 34"/>
                  <a:gd name="T8" fmla="*/ 9 w 13"/>
                  <a:gd name="T9" fmla="*/ 13 h 34"/>
                  <a:gd name="T10" fmla="*/ 12 w 13"/>
                  <a:gd name="T11" fmla="*/ 7 h 34"/>
                  <a:gd name="T12" fmla="*/ 10 w 13"/>
                  <a:gd name="T13" fmla="*/ 0 h 34"/>
                  <a:gd name="T14" fmla="*/ 10 w 13"/>
                  <a:gd name="T15" fmla="*/ 0 h 34"/>
                  <a:gd name="T16" fmla="*/ 12 w 13"/>
                  <a:gd name="T17" fmla="*/ 3 h 34"/>
                  <a:gd name="T18" fmla="*/ 13 w 13"/>
                  <a:gd name="T19" fmla="*/ 6 h 34"/>
                  <a:gd name="T20" fmla="*/ 13 w 13"/>
                  <a:gd name="T21" fmla="*/ 16 h 34"/>
                  <a:gd name="T22" fmla="*/ 12 w 13"/>
                  <a:gd name="T23" fmla="*/ 26 h 34"/>
                  <a:gd name="T24" fmla="*/ 13 w 13"/>
                  <a:gd name="T25" fmla="*/ 34 h 34"/>
                  <a:gd name="T26" fmla="*/ 13 w 13"/>
                  <a:gd name="T27" fmla="*/ 34 h 34"/>
                  <a:gd name="T28" fmla="*/ 12 w 13"/>
                  <a:gd name="T29" fmla="*/ 30 h 34"/>
                  <a:gd name="T30" fmla="*/ 9 w 13"/>
                  <a:gd name="T31" fmla="*/ 26 h 34"/>
                  <a:gd name="T32" fmla="*/ 9 w 13"/>
                  <a:gd name="T33" fmla="*/ 24 h 34"/>
                  <a:gd name="T34" fmla="*/ 9 w 13"/>
                  <a:gd name="T35" fmla="*/ 21 h 34"/>
                  <a:gd name="T36" fmla="*/ 9 w 13"/>
                  <a:gd name="T37" fmla="*/ 21 h 34"/>
                  <a:gd name="T38" fmla="*/ 9 w 13"/>
                  <a:gd name="T39" fmla="*/ 18 h 34"/>
                  <a:gd name="T40" fmla="*/ 6 w 13"/>
                  <a:gd name="T41" fmla="*/ 18 h 34"/>
                  <a:gd name="T42" fmla="*/ 3 w 13"/>
                  <a:gd name="T43" fmla="*/ 20 h 34"/>
                  <a:gd name="T44" fmla="*/ 3 w 13"/>
                  <a:gd name="T45" fmla="*/ 21 h 34"/>
                  <a:gd name="T46" fmla="*/ 3 w 13"/>
                  <a:gd name="T47" fmla="*/ 21 h 34"/>
                  <a:gd name="T48" fmla="*/ 2 w 13"/>
                  <a:gd name="T49" fmla="*/ 20 h 34"/>
                  <a:gd name="T50" fmla="*/ 2 w 13"/>
                  <a:gd name="T51" fmla="*/ 18 h 34"/>
                  <a:gd name="T52" fmla="*/ 2 w 13"/>
                  <a:gd name="T53" fmla="*/ 16 h 34"/>
                  <a:gd name="T54" fmla="*/ 0 w 13"/>
                  <a:gd name="T55"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34">
                    <a:moveTo>
                      <a:pt x="0" y="16"/>
                    </a:moveTo>
                    <a:lnTo>
                      <a:pt x="0" y="16"/>
                    </a:lnTo>
                    <a:lnTo>
                      <a:pt x="3" y="16"/>
                    </a:lnTo>
                    <a:lnTo>
                      <a:pt x="5" y="16"/>
                    </a:lnTo>
                    <a:lnTo>
                      <a:pt x="9" y="13"/>
                    </a:lnTo>
                    <a:lnTo>
                      <a:pt x="12" y="7"/>
                    </a:lnTo>
                    <a:lnTo>
                      <a:pt x="10" y="0"/>
                    </a:lnTo>
                    <a:lnTo>
                      <a:pt x="10" y="0"/>
                    </a:lnTo>
                    <a:lnTo>
                      <a:pt x="12" y="3"/>
                    </a:lnTo>
                    <a:lnTo>
                      <a:pt x="13" y="6"/>
                    </a:lnTo>
                    <a:lnTo>
                      <a:pt x="13" y="16"/>
                    </a:lnTo>
                    <a:lnTo>
                      <a:pt x="12" y="26"/>
                    </a:lnTo>
                    <a:lnTo>
                      <a:pt x="13" y="34"/>
                    </a:lnTo>
                    <a:lnTo>
                      <a:pt x="13" y="34"/>
                    </a:lnTo>
                    <a:lnTo>
                      <a:pt x="12" y="30"/>
                    </a:lnTo>
                    <a:lnTo>
                      <a:pt x="9" y="26"/>
                    </a:lnTo>
                    <a:lnTo>
                      <a:pt x="9" y="24"/>
                    </a:lnTo>
                    <a:lnTo>
                      <a:pt x="9" y="21"/>
                    </a:lnTo>
                    <a:lnTo>
                      <a:pt x="9" y="21"/>
                    </a:lnTo>
                    <a:lnTo>
                      <a:pt x="9" y="18"/>
                    </a:lnTo>
                    <a:lnTo>
                      <a:pt x="6" y="18"/>
                    </a:lnTo>
                    <a:lnTo>
                      <a:pt x="3" y="20"/>
                    </a:lnTo>
                    <a:lnTo>
                      <a:pt x="3" y="21"/>
                    </a:lnTo>
                    <a:lnTo>
                      <a:pt x="3" y="21"/>
                    </a:lnTo>
                    <a:lnTo>
                      <a:pt x="2" y="20"/>
                    </a:lnTo>
                    <a:lnTo>
                      <a:pt x="2" y="18"/>
                    </a:lnTo>
                    <a:lnTo>
                      <a:pt x="2" y="16"/>
                    </a:lnTo>
                    <a:lnTo>
                      <a:pt x="0" y="1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iṩḻîďe">
                <a:extLst>
                  <a:ext uri="{FF2B5EF4-FFF2-40B4-BE49-F238E27FC236}">
                    <a16:creationId xmlns="" xmlns:a16="http://schemas.microsoft.com/office/drawing/2014/main" id="{D7B6BCDA-D205-4C8C-8CC5-203D63241CE2}"/>
                  </a:ext>
                </a:extLst>
              </p:cNvPr>
              <p:cNvSpPr/>
              <p:nvPr/>
            </p:nvSpPr>
            <p:spPr bwMode="auto">
              <a:xfrm>
                <a:off x="3736883" y="3524235"/>
                <a:ext cx="24574" cy="24574"/>
              </a:xfrm>
              <a:custGeom>
                <a:avLst/>
                <a:gdLst>
                  <a:gd name="T0" fmla="*/ 3 w 9"/>
                  <a:gd name="T1" fmla="*/ 0 h 9"/>
                  <a:gd name="T2" fmla="*/ 3 w 9"/>
                  <a:gd name="T3" fmla="*/ 0 h 9"/>
                  <a:gd name="T4" fmla="*/ 4 w 9"/>
                  <a:gd name="T5" fmla="*/ 1 h 9"/>
                  <a:gd name="T6" fmla="*/ 4 w 9"/>
                  <a:gd name="T7" fmla="*/ 3 h 9"/>
                  <a:gd name="T8" fmla="*/ 4 w 9"/>
                  <a:gd name="T9" fmla="*/ 3 h 9"/>
                  <a:gd name="T10" fmla="*/ 4 w 9"/>
                  <a:gd name="T11" fmla="*/ 4 h 9"/>
                  <a:gd name="T12" fmla="*/ 9 w 9"/>
                  <a:gd name="T13" fmla="*/ 9 h 9"/>
                  <a:gd name="T14" fmla="*/ 9 w 9"/>
                  <a:gd name="T15" fmla="*/ 9 h 9"/>
                  <a:gd name="T16" fmla="*/ 6 w 9"/>
                  <a:gd name="T17" fmla="*/ 7 h 9"/>
                  <a:gd name="T18" fmla="*/ 1 w 9"/>
                  <a:gd name="T19" fmla="*/ 6 h 9"/>
                  <a:gd name="T20" fmla="*/ 1 w 9"/>
                  <a:gd name="T21" fmla="*/ 6 h 9"/>
                  <a:gd name="T22" fmla="*/ 3 w 9"/>
                  <a:gd name="T23" fmla="*/ 6 h 9"/>
                  <a:gd name="T24" fmla="*/ 3 w 9"/>
                  <a:gd name="T25" fmla="*/ 6 h 9"/>
                  <a:gd name="T26" fmla="*/ 1 w 9"/>
                  <a:gd name="T27" fmla="*/ 4 h 9"/>
                  <a:gd name="T28" fmla="*/ 1 w 9"/>
                  <a:gd name="T29" fmla="*/ 4 h 9"/>
                  <a:gd name="T30" fmla="*/ 1 w 9"/>
                  <a:gd name="T31" fmla="*/ 3 h 9"/>
                  <a:gd name="T32" fmla="*/ 3 w 9"/>
                  <a:gd name="T33" fmla="*/ 3 h 9"/>
                  <a:gd name="T34" fmla="*/ 3 w 9"/>
                  <a:gd name="T35" fmla="*/ 3 h 9"/>
                  <a:gd name="T36" fmla="*/ 1 w 9"/>
                  <a:gd name="T37" fmla="*/ 1 h 9"/>
                  <a:gd name="T38" fmla="*/ 0 w 9"/>
                  <a:gd name="T39" fmla="*/ 0 h 9"/>
                  <a:gd name="T40" fmla="*/ 3 w 9"/>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9">
                    <a:moveTo>
                      <a:pt x="3" y="0"/>
                    </a:moveTo>
                    <a:lnTo>
                      <a:pt x="3" y="0"/>
                    </a:lnTo>
                    <a:lnTo>
                      <a:pt x="4" y="1"/>
                    </a:lnTo>
                    <a:lnTo>
                      <a:pt x="4" y="3"/>
                    </a:lnTo>
                    <a:lnTo>
                      <a:pt x="4" y="3"/>
                    </a:lnTo>
                    <a:lnTo>
                      <a:pt x="4" y="4"/>
                    </a:lnTo>
                    <a:lnTo>
                      <a:pt x="9" y="9"/>
                    </a:lnTo>
                    <a:lnTo>
                      <a:pt x="9" y="9"/>
                    </a:lnTo>
                    <a:lnTo>
                      <a:pt x="6" y="7"/>
                    </a:lnTo>
                    <a:lnTo>
                      <a:pt x="1" y="6"/>
                    </a:lnTo>
                    <a:lnTo>
                      <a:pt x="1" y="6"/>
                    </a:lnTo>
                    <a:lnTo>
                      <a:pt x="3" y="6"/>
                    </a:lnTo>
                    <a:lnTo>
                      <a:pt x="3" y="6"/>
                    </a:lnTo>
                    <a:lnTo>
                      <a:pt x="1" y="4"/>
                    </a:lnTo>
                    <a:lnTo>
                      <a:pt x="1" y="4"/>
                    </a:lnTo>
                    <a:lnTo>
                      <a:pt x="1" y="3"/>
                    </a:lnTo>
                    <a:lnTo>
                      <a:pt x="3" y="3"/>
                    </a:lnTo>
                    <a:lnTo>
                      <a:pt x="3" y="3"/>
                    </a:lnTo>
                    <a:lnTo>
                      <a:pt x="1" y="1"/>
                    </a:lnTo>
                    <a:lnTo>
                      <a:pt x="0"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ïšļiḓè">
                <a:extLst>
                  <a:ext uri="{FF2B5EF4-FFF2-40B4-BE49-F238E27FC236}">
                    <a16:creationId xmlns="" xmlns:a16="http://schemas.microsoft.com/office/drawing/2014/main" id="{11401A7F-0971-427F-936B-0A29EE17A582}"/>
                  </a:ext>
                </a:extLst>
              </p:cNvPr>
              <p:cNvSpPr/>
              <p:nvPr/>
            </p:nvSpPr>
            <p:spPr bwMode="auto">
              <a:xfrm>
                <a:off x="3736883" y="3524235"/>
                <a:ext cx="24574" cy="24574"/>
              </a:xfrm>
              <a:custGeom>
                <a:avLst/>
                <a:gdLst>
                  <a:gd name="T0" fmla="*/ 3 w 9"/>
                  <a:gd name="T1" fmla="*/ 0 h 9"/>
                  <a:gd name="T2" fmla="*/ 3 w 9"/>
                  <a:gd name="T3" fmla="*/ 0 h 9"/>
                  <a:gd name="T4" fmla="*/ 4 w 9"/>
                  <a:gd name="T5" fmla="*/ 1 h 9"/>
                  <a:gd name="T6" fmla="*/ 4 w 9"/>
                  <a:gd name="T7" fmla="*/ 3 h 9"/>
                  <a:gd name="T8" fmla="*/ 4 w 9"/>
                  <a:gd name="T9" fmla="*/ 3 h 9"/>
                  <a:gd name="T10" fmla="*/ 4 w 9"/>
                  <a:gd name="T11" fmla="*/ 4 h 9"/>
                  <a:gd name="T12" fmla="*/ 9 w 9"/>
                  <a:gd name="T13" fmla="*/ 9 h 9"/>
                  <a:gd name="T14" fmla="*/ 9 w 9"/>
                  <a:gd name="T15" fmla="*/ 9 h 9"/>
                  <a:gd name="T16" fmla="*/ 6 w 9"/>
                  <a:gd name="T17" fmla="*/ 7 h 9"/>
                  <a:gd name="T18" fmla="*/ 1 w 9"/>
                  <a:gd name="T19" fmla="*/ 6 h 9"/>
                  <a:gd name="T20" fmla="*/ 1 w 9"/>
                  <a:gd name="T21" fmla="*/ 6 h 9"/>
                  <a:gd name="T22" fmla="*/ 3 w 9"/>
                  <a:gd name="T23" fmla="*/ 6 h 9"/>
                  <a:gd name="T24" fmla="*/ 3 w 9"/>
                  <a:gd name="T25" fmla="*/ 6 h 9"/>
                  <a:gd name="T26" fmla="*/ 1 w 9"/>
                  <a:gd name="T27" fmla="*/ 4 h 9"/>
                  <a:gd name="T28" fmla="*/ 1 w 9"/>
                  <a:gd name="T29" fmla="*/ 4 h 9"/>
                  <a:gd name="T30" fmla="*/ 1 w 9"/>
                  <a:gd name="T31" fmla="*/ 3 h 9"/>
                  <a:gd name="T32" fmla="*/ 3 w 9"/>
                  <a:gd name="T33" fmla="*/ 3 h 9"/>
                  <a:gd name="T34" fmla="*/ 3 w 9"/>
                  <a:gd name="T35" fmla="*/ 3 h 9"/>
                  <a:gd name="T36" fmla="*/ 1 w 9"/>
                  <a:gd name="T37" fmla="*/ 1 h 9"/>
                  <a:gd name="T38" fmla="*/ 0 w 9"/>
                  <a:gd name="T39" fmla="*/ 0 h 9"/>
                  <a:gd name="T40" fmla="*/ 3 w 9"/>
                  <a:gd name="T4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9">
                    <a:moveTo>
                      <a:pt x="3" y="0"/>
                    </a:moveTo>
                    <a:lnTo>
                      <a:pt x="3" y="0"/>
                    </a:lnTo>
                    <a:lnTo>
                      <a:pt x="4" y="1"/>
                    </a:lnTo>
                    <a:lnTo>
                      <a:pt x="4" y="3"/>
                    </a:lnTo>
                    <a:lnTo>
                      <a:pt x="4" y="3"/>
                    </a:lnTo>
                    <a:lnTo>
                      <a:pt x="4" y="4"/>
                    </a:lnTo>
                    <a:lnTo>
                      <a:pt x="9" y="9"/>
                    </a:lnTo>
                    <a:lnTo>
                      <a:pt x="9" y="9"/>
                    </a:lnTo>
                    <a:lnTo>
                      <a:pt x="6" y="7"/>
                    </a:lnTo>
                    <a:lnTo>
                      <a:pt x="1" y="6"/>
                    </a:lnTo>
                    <a:lnTo>
                      <a:pt x="1" y="6"/>
                    </a:lnTo>
                    <a:lnTo>
                      <a:pt x="3" y="6"/>
                    </a:lnTo>
                    <a:lnTo>
                      <a:pt x="3" y="6"/>
                    </a:lnTo>
                    <a:lnTo>
                      <a:pt x="1" y="4"/>
                    </a:lnTo>
                    <a:lnTo>
                      <a:pt x="1" y="4"/>
                    </a:lnTo>
                    <a:lnTo>
                      <a:pt x="1" y="3"/>
                    </a:lnTo>
                    <a:lnTo>
                      <a:pt x="3" y="3"/>
                    </a:lnTo>
                    <a:lnTo>
                      <a:pt x="3" y="3"/>
                    </a:lnTo>
                    <a:lnTo>
                      <a:pt x="1" y="1"/>
                    </a:lnTo>
                    <a:lnTo>
                      <a:pt x="0"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íṥľïdê">
                <a:extLst>
                  <a:ext uri="{FF2B5EF4-FFF2-40B4-BE49-F238E27FC236}">
                    <a16:creationId xmlns="" xmlns:a16="http://schemas.microsoft.com/office/drawing/2014/main" id="{105784BB-8A95-4682-A0CF-62F6F49C1DCC}"/>
                  </a:ext>
                </a:extLst>
              </p:cNvPr>
              <p:cNvSpPr/>
              <p:nvPr/>
            </p:nvSpPr>
            <p:spPr bwMode="auto">
              <a:xfrm>
                <a:off x="5573798" y="4132442"/>
                <a:ext cx="24574" cy="36861"/>
              </a:xfrm>
              <a:custGeom>
                <a:avLst/>
                <a:gdLst>
                  <a:gd name="T0" fmla="*/ 7 w 8"/>
                  <a:gd name="T1" fmla="*/ 6 h 13"/>
                  <a:gd name="T2" fmla="*/ 7 w 8"/>
                  <a:gd name="T3" fmla="*/ 6 h 13"/>
                  <a:gd name="T4" fmla="*/ 4 w 8"/>
                  <a:gd name="T5" fmla="*/ 6 h 13"/>
                  <a:gd name="T6" fmla="*/ 2 w 8"/>
                  <a:gd name="T7" fmla="*/ 8 h 13"/>
                  <a:gd name="T8" fmla="*/ 2 w 8"/>
                  <a:gd name="T9" fmla="*/ 12 h 13"/>
                  <a:gd name="T10" fmla="*/ 2 w 8"/>
                  <a:gd name="T11" fmla="*/ 12 h 13"/>
                  <a:gd name="T12" fmla="*/ 1 w 8"/>
                  <a:gd name="T13" fmla="*/ 13 h 13"/>
                  <a:gd name="T14" fmla="*/ 1 w 8"/>
                  <a:gd name="T15" fmla="*/ 10 h 13"/>
                  <a:gd name="T16" fmla="*/ 1 w 8"/>
                  <a:gd name="T17" fmla="*/ 8 h 13"/>
                  <a:gd name="T18" fmla="*/ 1 w 8"/>
                  <a:gd name="T19" fmla="*/ 8 h 13"/>
                  <a:gd name="T20" fmla="*/ 0 w 8"/>
                  <a:gd name="T21" fmla="*/ 8 h 13"/>
                  <a:gd name="T22" fmla="*/ 0 w 8"/>
                  <a:gd name="T23" fmla="*/ 8 h 13"/>
                  <a:gd name="T24" fmla="*/ 1 w 8"/>
                  <a:gd name="T25" fmla="*/ 2 h 13"/>
                  <a:gd name="T26" fmla="*/ 4 w 8"/>
                  <a:gd name="T27" fmla="*/ 0 h 13"/>
                  <a:gd name="T28" fmla="*/ 7 w 8"/>
                  <a:gd name="T29" fmla="*/ 0 h 13"/>
                  <a:gd name="T30" fmla="*/ 7 w 8"/>
                  <a:gd name="T31" fmla="*/ 0 h 13"/>
                  <a:gd name="T32" fmla="*/ 5 w 8"/>
                  <a:gd name="T33" fmla="*/ 2 h 13"/>
                  <a:gd name="T34" fmla="*/ 4 w 8"/>
                  <a:gd name="T35" fmla="*/ 2 h 13"/>
                  <a:gd name="T36" fmla="*/ 4 w 8"/>
                  <a:gd name="T37" fmla="*/ 2 h 13"/>
                  <a:gd name="T38" fmla="*/ 5 w 8"/>
                  <a:gd name="T39" fmla="*/ 5 h 13"/>
                  <a:gd name="T40" fmla="*/ 8 w 8"/>
                  <a:gd name="T41" fmla="*/ 6 h 13"/>
                  <a:gd name="T42" fmla="*/ 8 w 8"/>
                  <a:gd name="T43" fmla="*/ 6 h 13"/>
                  <a:gd name="T44" fmla="*/ 7 w 8"/>
                  <a:gd name="T45" fmla="*/ 8 h 13"/>
                  <a:gd name="T46" fmla="*/ 7 w 8"/>
                  <a:gd name="T4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3">
                    <a:moveTo>
                      <a:pt x="7" y="6"/>
                    </a:moveTo>
                    <a:lnTo>
                      <a:pt x="7" y="6"/>
                    </a:lnTo>
                    <a:lnTo>
                      <a:pt x="4" y="6"/>
                    </a:lnTo>
                    <a:lnTo>
                      <a:pt x="2" y="8"/>
                    </a:lnTo>
                    <a:lnTo>
                      <a:pt x="2" y="12"/>
                    </a:lnTo>
                    <a:lnTo>
                      <a:pt x="2" y="12"/>
                    </a:lnTo>
                    <a:lnTo>
                      <a:pt x="1" y="13"/>
                    </a:lnTo>
                    <a:lnTo>
                      <a:pt x="1" y="10"/>
                    </a:lnTo>
                    <a:lnTo>
                      <a:pt x="1" y="8"/>
                    </a:lnTo>
                    <a:lnTo>
                      <a:pt x="1" y="8"/>
                    </a:lnTo>
                    <a:lnTo>
                      <a:pt x="0" y="8"/>
                    </a:lnTo>
                    <a:lnTo>
                      <a:pt x="0" y="8"/>
                    </a:lnTo>
                    <a:lnTo>
                      <a:pt x="1" y="2"/>
                    </a:lnTo>
                    <a:lnTo>
                      <a:pt x="4" y="0"/>
                    </a:lnTo>
                    <a:lnTo>
                      <a:pt x="7" y="0"/>
                    </a:lnTo>
                    <a:lnTo>
                      <a:pt x="7" y="0"/>
                    </a:lnTo>
                    <a:lnTo>
                      <a:pt x="5" y="2"/>
                    </a:lnTo>
                    <a:lnTo>
                      <a:pt x="4" y="2"/>
                    </a:lnTo>
                    <a:lnTo>
                      <a:pt x="4" y="2"/>
                    </a:lnTo>
                    <a:lnTo>
                      <a:pt x="5" y="5"/>
                    </a:lnTo>
                    <a:lnTo>
                      <a:pt x="8" y="6"/>
                    </a:lnTo>
                    <a:lnTo>
                      <a:pt x="8" y="6"/>
                    </a:lnTo>
                    <a:lnTo>
                      <a:pt x="7" y="8"/>
                    </a:ln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îŝliḓê">
                <a:extLst>
                  <a:ext uri="{FF2B5EF4-FFF2-40B4-BE49-F238E27FC236}">
                    <a16:creationId xmlns="" xmlns:a16="http://schemas.microsoft.com/office/drawing/2014/main" id="{EE00DC7D-580E-44DD-A804-1CF488AEA66D}"/>
                  </a:ext>
                </a:extLst>
              </p:cNvPr>
              <p:cNvSpPr/>
              <p:nvPr/>
            </p:nvSpPr>
            <p:spPr bwMode="auto">
              <a:xfrm>
                <a:off x="5573798" y="4132442"/>
                <a:ext cx="24574" cy="36861"/>
              </a:xfrm>
              <a:custGeom>
                <a:avLst/>
                <a:gdLst>
                  <a:gd name="T0" fmla="*/ 7 w 8"/>
                  <a:gd name="T1" fmla="*/ 6 h 13"/>
                  <a:gd name="T2" fmla="*/ 7 w 8"/>
                  <a:gd name="T3" fmla="*/ 6 h 13"/>
                  <a:gd name="T4" fmla="*/ 4 w 8"/>
                  <a:gd name="T5" fmla="*/ 6 h 13"/>
                  <a:gd name="T6" fmla="*/ 2 w 8"/>
                  <a:gd name="T7" fmla="*/ 8 h 13"/>
                  <a:gd name="T8" fmla="*/ 2 w 8"/>
                  <a:gd name="T9" fmla="*/ 12 h 13"/>
                  <a:gd name="T10" fmla="*/ 2 w 8"/>
                  <a:gd name="T11" fmla="*/ 12 h 13"/>
                  <a:gd name="T12" fmla="*/ 1 w 8"/>
                  <a:gd name="T13" fmla="*/ 13 h 13"/>
                  <a:gd name="T14" fmla="*/ 1 w 8"/>
                  <a:gd name="T15" fmla="*/ 10 h 13"/>
                  <a:gd name="T16" fmla="*/ 1 w 8"/>
                  <a:gd name="T17" fmla="*/ 8 h 13"/>
                  <a:gd name="T18" fmla="*/ 1 w 8"/>
                  <a:gd name="T19" fmla="*/ 8 h 13"/>
                  <a:gd name="T20" fmla="*/ 0 w 8"/>
                  <a:gd name="T21" fmla="*/ 8 h 13"/>
                  <a:gd name="T22" fmla="*/ 0 w 8"/>
                  <a:gd name="T23" fmla="*/ 8 h 13"/>
                  <a:gd name="T24" fmla="*/ 1 w 8"/>
                  <a:gd name="T25" fmla="*/ 2 h 13"/>
                  <a:gd name="T26" fmla="*/ 4 w 8"/>
                  <a:gd name="T27" fmla="*/ 0 h 13"/>
                  <a:gd name="T28" fmla="*/ 7 w 8"/>
                  <a:gd name="T29" fmla="*/ 0 h 13"/>
                  <a:gd name="T30" fmla="*/ 7 w 8"/>
                  <a:gd name="T31" fmla="*/ 0 h 13"/>
                  <a:gd name="T32" fmla="*/ 5 w 8"/>
                  <a:gd name="T33" fmla="*/ 2 h 13"/>
                  <a:gd name="T34" fmla="*/ 4 w 8"/>
                  <a:gd name="T35" fmla="*/ 2 h 13"/>
                  <a:gd name="T36" fmla="*/ 4 w 8"/>
                  <a:gd name="T37" fmla="*/ 2 h 13"/>
                  <a:gd name="T38" fmla="*/ 5 w 8"/>
                  <a:gd name="T39" fmla="*/ 5 h 13"/>
                  <a:gd name="T40" fmla="*/ 8 w 8"/>
                  <a:gd name="T41" fmla="*/ 6 h 13"/>
                  <a:gd name="T42" fmla="*/ 8 w 8"/>
                  <a:gd name="T43" fmla="*/ 6 h 13"/>
                  <a:gd name="T44" fmla="*/ 7 w 8"/>
                  <a:gd name="T45" fmla="*/ 8 h 13"/>
                  <a:gd name="T46" fmla="*/ 7 w 8"/>
                  <a:gd name="T4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3">
                    <a:moveTo>
                      <a:pt x="7" y="6"/>
                    </a:moveTo>
                    <a:lnTo>
                      <a:pt x="7" y="6"/>
                    </a:lnTo>
                    <a:lnTo>
                      <a:pt x="4" y="6"/>
                    </a:lnTo>
                    <a:lnTo>
                      <a:pt x="2" y="8"/>
                    </a:lnTo>
                    <a:lnTo>
                      <a:pt x="2" y="12"/>
                    </a:lnTo>
                    <a:lnTo>
                      <a:pt x="2" y="12"/>
                    </a:lnTo>
                    <a:lnTo>
                      <a:pt x="1" y="13"/>
                    </a:lnTo>
                    <a:lnTo>
                      <a:pt x="1" y="10"/>
                    </a:lnTo>
                    <a:lnTo>
                      <a:pt x="1" y="8"/>
                    </a:lnTo>
                    <a:lnTo>
                      <a:pt x="1" y="8"/>
                    </a:lnTo>
                    <a:lnTo>
                      <a:pt x="0" y="8"/>
                    </a:lnTo>
                    <a:lnTo>
                      <a:pt x="0" y="8"/>
                    </a:lnTo>
                    <a:lnTo>
                      <a:pt x="1" y="2"/>
                    </a:lnTo>
                    <a:lnTo>
                      <a:pt x="4" y="0"/>
                    </a:lnTo>
                    <a:lnTo>
                      <a:pt x="7" y="0"/>
                    </a:lnTo>
                    <a:lnTo>
                      <a:pt x="7" y="0"/>
                    </a:lnTo>
                    <a:lnTo>
                      <a:pt x="5" y="2"/>
                    </a:lnTo>
                    <a:lnTo>
                      <a:pt x="4" y="2"/>
                    </a:lnTo>
                    <a:lnTo>
                      <a:pt x="4" y="2"/>
                    </a:lnTo>
                    <a:lnTo>
                      <a:pt x="5" y="5"/>
                    </a:lnTo>
                    <a:lnTo>
                      <a:pt x="8" y="6"/>
                    </a:lnTo>
                    <a:lnTo>
                      <a:pt x="8" y="6"/>
                    </a:lnTo>
                    <a:lnTo>
                      <a:pt x="7" y="8"/>
                    </a:lnTo>
                    <a:lnTo>
                      <a:pt x="7"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iSḷidê">
                <a:extLst>
                  <a:ext uri="{FF2B5EF4-FFF2-40B4-BE49-F238E27FC236}">
                    <a16:creationId xmlns="" xmlns:a16="http://schemas.microsoft.com/office/drawing/2014/main" id="{CD663C35-6B06-45ED-88F4-F5507E08B396}"/>
                  </a:ext>
                </a:extLst>
              </p:cNvPr>
              <p:cNvSpPr/>
              <p:nvPr/>
            </p:nvSpPr>
            <p:spPr bwMode="auto">
              <a:xfrm>
                <a:off x="5518504" y="4181590"/>
                <a:ext cx="61435" cy="135159"/>
              </a:xfrm>
              <a:custGeom>
                <a:avLst/>
                <a:gdLst>
                  <a:gd name="T0" fmla="*/ 9 w 21"/>
                  <a:gd name="T1" fmla="*/ 42 h 46"/>
                  <a:gd name="T2" fmla="*/ 9 w 21"/>
                  <a:gd name="T3" fmla="*/ 42 h 46"/>
                  <a:gd name="T4" fmla="*/ 6 w 21"/>
                  <a:gd name="T5" fmla="*/ 46 h 46"/>
                  <a:gd name="T6" fmla="*/ 4 w 21"/>
                  <a:gd name="T7" fmla="*/ 46 h 46"/>
                  <a:gd name="T8" fmla="*/ 1 w 21"/>
                  <a:gd name="T9" fmla="*/ 46 h 46"/>
                  <a:gd name="T10" fmla="*/ 1 w 21"/>
                  <a:gd name="T11" fmla="*/ 46 h 46"/>
                  <a:gd name="T12" fmla="*/ 3 w 21"/>
                  <a:gd name="T13" fmla="*/ 42 h 46"/>
                  <a:gd name="T14" fmla="*/ 4 w 21"/>
                  <a:gd name="T15" fmla="*/ 39 h 46"/>
                  <a:gd name="T16" fmla="*/ 3 w 21"/>
                  <a:gd name="T17" fmla="*/ 34 h 46"/>
                  <a:gd name="T18" fmla="*/ 3 w 21"/>
                  <a:gd name="T19" fmla="*/ 32 h 46"/>
                  <a:gd name="T20" fmla="*/ 3 w 21"/>
                  <a:gd name="T21" fmla="*/ 32 h 46"/>
                  <a:gd name="T22" fmla="*/ 1 w 21"/>
                  <a:gd name="T23" fmla="*/ 33 h 46"/>
                  <a:gd name="T24" fmla="*/ 1 w 21"/>
                  <a:gd name="T25" fmla="*/ 34 h 46"/>
                  <a:gd name="T26" fmla="*/ 1 w 21"/>
                  <a:gd name="T27" fmla="*/ 34 h 46"/>
                  <a:gd name="T28" fmla="*/ 0 w 21"/>
                  <a:gd name="T29" fmla="*/ 30 h 46"/>
                  <a:gd name="T30" fmla="*/ 0 w 21"/>
                  <a:gd name="T31" fmla="*/ 26 h 46"/>
                  <a:gd name="T32" fmla="*/ 1 w 21"/>
                  <a:gd name="T33" fmla="*/ 22 h 46"/>
                  <a:gd name="T34" fmla="*/ 4 w 21"/>
                  <a:gd name="T35" fmla="*/ 17 h 46"/>
                  <a:gd name="T36" fmla="*/ 4 w 21"/>
                  <a:gd name="T37" fmla="*/ 17 h 46"/>
                  <a:gd name="T38" fmla="*/ 10 w 21"/>
                  <a:gd name="T39" fmla="*/ 7 h 46"/>
                  <a:gd name="T40" fmla="*/ 10 w 21"/>
                  <a:gd name="T41" fmla="*/ 7 h 46"/>
                  <a:gd name="T42" fmla="*/ 17 w 21"/>
                  <a:gd name="T43" fmla="*/ 0 h 46"/>
                  <a:gd name="T44" fmla="*/ 17 w 21"/>
                  <a:gd name="T45" fmla="*/ 0 h 46"/>
                  <a:gd name="T46" fmla="*/ 19 w 21"/>
                  <a:gd name="T47" fmla="*/ 2 h 46"/>
                  <a:gd name="T48" fmla="*/ 20 w 21"/>
                  <a:gd name="T49" fmla="*/ 3 h 46"/>
                  <a:gd name="T50" fmla="*/ 21 w 21"/>
                  <a:gd name="T51" fmla="*/ 7 h 46"/>
                  <a:gd name="T52" fmla="*/ 21 w 21"/>
                  <a:gd name="T53" fmla="*/ 7 h 46"/>
                  <a:gd name="T54" fmla="*/ 19 w 21"/>
                  <a:gd name="T55" fmla="*/ 7 h 46"/>
                  <a:gd name="T56" fmla="*/ 16 w 21"/>
                  <a:gd name="T57" fmla="*/ 10 h 46"/>
                  <a:gd name="T58" fmla="*/ 13 w 21"/>
                  <a:gd name="T59" fmla="*/ 14 h 46"/>
                  <a:gd name="T60" fmla="*/ 11 w 21"/>
                  <a:gd name="T61" fmla="*/ 20 h 46"/>
                  <a:gd name="T62" fmla="*/ 9 w 21"/>
                  <a:gd name="T63" fmla="*/ 33 h 46"/>
                  <a:gd name="T64" fmla="*/ 9 w 21"/>
                  <a:gd name="T6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46">
                    <a:moveTo>
                      <a:pt x="9" y="42"/>
                    </a:moveTo>
                    <a:lnTo>
                      <a:pt x="9" y="42"/>
                    </a:lnTo>
                    <a:lnTo>
                      <a:pt x="6" y="46"/>
                    </a:lnTo>
                    <a:lnTo>
                      <a:pt x="4" y="46"/>
                    </a:lnTo>
                    <a:lnTo>
                      <a:pt x="1" y="46"/>
                    </a:lnTo>
                    <a:lnTo>
                      <a:pt x="1" y="46"/>
                    </a:lnTo>
                    <a:lnTo>
                      <a:pt x="3" y="42"/>
                    </a:lnTo>
                    <a:lnTo>
                      <a:pt x="4" y="39"/>
                    </a:lnTo>
                    <a:lnTo>
                      <a:pt x="3" y="34"/>
                    </a:lnTo>
                    <a:lnTo>
                      <a:pt x="3" y="32"/>
                    </a:lnTo>
                    <a:lnTo>
                      <a:pt x="3" y="32"/>
                    </a:lnTo>
                    <a:lnTo>
                      <a:pt x="1" y="33"/>
                    </a:lnTo>
                    <a:lnTo>
                      <a:pt x="1" y="34"/>
                    </a:lnTo>
                    <a:lnTo>
                      <a:pt x="1" y="34"/>
                    </a:lnTo>
                    <a:lnTo>
                      <a:pt x="0" y="30"/>
                    </a:lnTo>
                    <a:lnTo>
                      <a:pt x="0" y="26"/>
                    </a:lnTo>
                    <a:lnTo>
                      <a:pt x="1" y="22"/>
                    </a:lnTo>
                    <a:lnTo>
                      <a:pt x="4" y="17"/>
                    </a:lnTo>
                    <a:lnTo>
                      <a:pt x="4" y="17"/>
                    </a:lnTo>
                    <a:lnTo>
                      <a:pt x="10" y="7"/>
                    </a:lnTo>
                    <a:lnTo>
                      <a:pt x="10" y="7"/>
                    </a:lnTo>
                    <a:lnTo>
                      <a:pt x="17" y="0"/>
                    </a:lnTo>
                    <a:lnTo>
                      <a:pt x="17" y="0"/>
                    </a:lnTo>
                    <a:lnTo>
                      <a:pt x="19" y="2"/>
                    </a:lnTo>
                    <a:lnTo>
                      <a:pt x="20" y="3"/>
                    </a:lnTo>
                    <a:lnTo>
                      <a:pt x="21" y="7"/>
                    </a:lnTo>
                    <a:lnTo>
                      <a:pt x="21" y="7"/>
                    </a:lnTo>
                    <a:lnTo>
                      <a:pt x="19" y="7"/>
                    </a:lnTo>
                    <a:lnTo>
                      <a:pt x="16" y="10"/>
                    </a:lnTo>
                    <a:lnTo>
                      <a:pt x="13" y="14"/>
                    </a:lnTo>
                    <a:lnTo>
                      <a:pt x="11" y="20"/>
                    </a:lnTo>
                    <a:lnTo>
                      <a:pt x="9" y="33"/>
                    </a:lnTo>
                    <a:lnTo>
                      <a:pt x="9"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ï$1íḋe">
                <a:extLst>
                  <a:ext uri="{FF2B5EF4-FFF2-40B4-BE49-F238E27FC236}">
                    <a16:creationId xmlns="" xmlns:a16="http://schemas.microsoft.com/office/drawing/2014/main" id="{C33CB0DC-8D43-4CB7-B97A-92A2B667A742}"/>
                  </a:ext>
                </a:extLst>
              </p:cNvPr>
              <p:cNvSpPr/>
              <p:nvPr/>
            </p:nvSpPr>
            <p:spPr bwMode="auto">
              <a:xfrm>
                <a:off x="5518504" y="4181590"/>
                <a:ext cx="61435" cy="135159"/>
              </a:xfrm>
              <a:custGeom>
                <a:avLst/>
                <a:gdLst>
                  <a:gd name="T0" fmla="*/ 9 w 21"/>
                  <a:gd name="T1" fmla="*/ 42 h 46"/>
                  <a:gd name="T2" fmla="*/ 9 w 21"/>
                  <a:gd name="T3" fmla="*/ 42 h 46"/>
                  <a:gd name="T4" fmla="*/ 6 w 21"/>
                  <a:gd name="T5" fmla="*/ 46 h 46"/>
                  <a:gd name="T6" fmla="*/ 4 w 21"/>
                  <a:gd name="T7" fmla="*/ 46 h 46"/>
                  <a:gd name="T8" fmla="*/ 1 w 21"/>
                  <a:gd name="T9" fmla="*/ 46 h 46"/>
                  <a:gd name="T10" fmla="*/ 1 w 21"/>
                  <a:gd name="T11" fmla="*/ 46 h 46"/>
                  <a:gd name="T12" fmla="*/ 3 w 21"/>
                  <a:gd name="T13" fmla="*/ 42 h 46"/>
                  <a:gd name="T14" fmla="*/ 4 w 21"/>
                  <a:gd name="T15" fmla="*/ 39 h 46"/>
                  <a:gd name="T16" fmla="*/ 3 w 21"/>
                  <a:gd name="T17" fmla="*/ 34 h 46"/>
                  <a:gd name="T18" fmla="*/ 3 w 21"/>
                  <a:gd name="T19" fmla="*/ 32 h 46"/>
                  <a:gd name="T20" fmla="*/ 3 w 21"/>
                  <a:gd name="T21" fmla="*/ 32 h 46"/>
                  <a:gd name="T22" fmla="*/ 1 w 21"/>
                  <a:gd name="T23" fmla="*/ 33 h 46"/>
                  <a:gd name="T24" fmla="*/ 1 w 21"/>
                  <a:gd name="T25" fmla="*/ 34 h 46"/>
                  <a:gd name="T26" fmla="*/ 1 w 21"/>
                  <a:gd name="T27" fmla="*/ 34 h 46"/>
                  <a:gd name="T28" fmla="*/ 0 w 21"/>
                  <a:gd name="T29" fmla="*/ 30 h 46"/>
                  <a:gd name="T30" fmla="*/ 0 w 21"/>
                  <a:gd name="T31" fmla="*/ 26 h 46"/>
                  <a:gd name="T32" fmla="*/ 1 w 21"/>
                  <a:gd name="T33" fmla="*/ 22 h 46"/>
                  <a:gd name="T34" fmla="*/ 4 w 21"/>
                  <a:gd name="T35" fmla="*/ 17 h 46"/>
                  <a:gd name="T36" fmla="*/ 4 w 21"/>
                  <a:gd name="T37" fmla="*/ 17 h 46"/>
                  <a:gd name="T38" fmla="*/ 10 w 21"/>
                  <a:gd name="T39" fmla="*/ 7 h 46"/>
                  <a:gd name="T40" fmla="*/ 10 w 21"/>
                  <a:gd name="T41" fmla="*/ 7 h 46"/>
                  <a:gd name="T42" fmla="*/ 17 w 21"/>
                  <a:gd name="T43" fmla="*/ 0 h 46"/>
                  <a:gd name="T44" fmla="*/ 17 w 21"/>
                  <a:gd name="T45" fmla="*/ 0 h 46"/>
                  <a:gd name="T46" fmla="*/ 19 w 21"/>
                  <a:gd name="T47" fmla="*/ 2 h 46"/>
                  <a:gd name="T48" fmla="*/ 20 w 21"/>
                  <a:gd name="T49" fmla="*/ 3 h 46"/>
                  <a:gd name="T50" fmla="*/ 21 w 21"/>
                  <a:gd name="T51" fmla="*/ 7 h 46"/>
                  <a:gd name="T52" fmla="*/ 21 w 21"/>
                  <a:gd name="T53" fmla="*/ 7 h 46"/>
                  <a:gd name="T54" fmla="*/ 19 w 21"/>
                  <a:gd name="T55" fmla="*/ 7 h 46"/>
                  <a:gd name="T56" fmla="*/ 16 w 21"/>
                  <a:gd name="T57" fmla="*/ 10 h 46"/>
                  <a:gd name="T58" fmla="*/ 13 w 21"/>
                  <a:gd name="T59" fmla="*/ 14 h 46"/>
                  <a:gd name="T60" fmla="*/ 11 w 21"/>
                  <a:gd name="T61" fmla="*/ 20 h 46"/>
                  <a:gd name="T62" fmla="*/ 9 w 21"/>
                  <a:gd name="T63" fmla="*/ 33 h 46"/>
                  <a:gd name="T64" fmla="*/ 9 w 21"/>
                  <a:gd name="T65"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46">
                    <a:moveTo>
                      <a:pt x="9" y="42"/>
                    </a:moveTo>
                    <a:lnTo>
                      <a:pt x="9" y="42"/>
                    </a:lnTo>
                    <a:lnTo>
                      <a:pt x="6" y="46"/>
                    </a:lnTo>
                    <a:lnTo>
                      <a:pt x="4" y="46"/>
                    </a:lnTo>
                    <a:lnTo>
                      <a:pt x="1" y="46"/>
                    </a:lnTo>
                    <a:lnTo>
                      <a:pt x="1" y="46"/>
                    </a:lnTo>
                    <a:lnTo>
                      <a:pt x="3" y="42"/>
                    </a:lnTo>
                    <a:lnTo>
                      <a:pt x="4" y="39"/>
                    </a:lnTo>
                    <a:lnTo>
                      <a:pt x="3" y="34"/>
                    </a:lnTo>
                    <a:lnTo>
                      <a:pt x="3" y="32"/>
                    </a:lnTo>
                    <a:lnTo>
                      <a:pt x="3" y="32"/>
                    </a:lnTo>
                    <a:lnTo>
                      <a:pt x="1" y="33"/>
                    </a:lnTo>
                    <a:lnTo>
                      <a:pt x="1" y="34"/>
                    </a:lnTo>
                    <a:lnTo>
                      <a:pt x="1" y="34"/>
                    </a:lnTo>
                    <a:lnTo>
                      <a:pt x="0" y="30"/>
                    </a:lnTo>
                    <a:lnTo>
                      <a:pt x="0" y="26"/>
                    </a:lnTo>
                    <a:lnTo>
                      <a:pt x="1" y="22"/>
                    </a:lnTo>
                    <a:lnTo>
                      <a:pt x="4" y="17"/>
                    </a:lnTo>
                    <a:lnTo>
                      <a:pt x="4" y="17"/>
                    </a:lnTo>
                    <a:lnTo>
                      <a:pt x="10" y="7"/>
                    </a:lnTo>
                    <a:lnTo>
                      <a:pt x="10" y="7"/>
                    </a:lnTo>
                    <a:lnTo>
                      <a:pt x="17" y="0"/>
                    </a:lnTo>
                    <a:lnTo>
                      <a:pt x="17" y="0"/>
                    </a:lnTo>
                    <a:lnTo>
                      <a:pt x="19" y="2"/>
                    </a:lnTo>
                    <a:lnTo>
                      <a:pt x="20" y="3"/>
                    </a:lnTo>
                    <a:lnTo>
                      <a:pt x="21" y="7"/>
                    </a:lnTo>
                    <a:lnTo>
                      <a:pt x="21" y="7"/>
                    </a:lnTo>
                    <a:lnTo>
                      <a:pt x="19" y="7"/>
                    </a:lnTo>
                    <a:lnTo>
                      <a:pt x="16" y="10"/>
                    </a:lnTo>
                    <a:lnTo>
                      <a:pt x="13" y="14"/>
                    </a:lnTo>
                    <a:lnTo>
                      <a:pt x="11" y="20"/>
                    </a:lnTo>
                    <a:lnTo>
                      <a:pt x="9" y="33"/>
                    </a:lnTo>
                    <a:lnTo>
                      <a:pt x="9" y="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iślîḓé">
                <a:extLst>
                  <a:ext uri="{FF2B5EF4-FFF2-40B4-BE49-F238E27FC236}">
                    <a16:creationId xmlns="" xmlns:a16="http://schemas.microsoft.com/office/drawing/2014/main" id="{87AB4068-4861-4B11-B4E9-7136CDE7C712}"/>
                  </a:ext>
                </a:extLst>
              </p:cNvPr>
              <p:cNvSpPr/>
              <p:nvPr/>
            </p:nvSpPr>
            <p:spPr bwMode="auto">
              <a:xfrm>
                <a:off x="5579940" y="4390470"/>
                <a:ext cx="270315" cy="528342"/>
              </a:xfrm>
              <a:custGeom>
                <a:avLst/>
                <a:gdLst>
                  <a:gd name="T0" fmla="*/ 71 w 90"/>
                  <a:gd name="T1" fmla="*/ 35 h 172"/>
                  <a:gd name="T2" fmla="*/ 70 w 90"/>
                  <a:gd name="T3" fmla="*/ 41 h 172"/>
                  <a:gd name="T4" fmla="*/ 61 w 90"/>
                  <a:gd name="T5" fmla="*/ 47 h 172"/>
                  <a:gd name="T6" fmla="*/ 57 w 90"/>
                  <a:gd name="T7" fmla="*/ 58 h 172"/>
                  <a:gd name="T8" fmla="*/ 34 w 90"/>
                  <a:gd name="T9" fmla="*/ 94 h 172"/>
                  <a:gd name="T10" fmla="*/ 26 w 90"/>
                  <a:gd name="T11" fmla="*/ 112 h 172"/>
                  <a:gd name="T12" fmla="*/ 23 w 90"/>
                  <a:gd name="T13" fmla="*/ 118 h 172"/>
                  <a:gd name="T14" fmla="*/ 14 w 90"/>
                  <a:gd name="T15" fmla="*/ 132 h 172"/>
                  <a:gd name="T16" fmla="*/ 9 w 90"/>
                  <a:gd name="T17" fmla="*/ 144 h 172"/>
                  <a:gd name="T18" fmla="*/ 0 w 90"/>
                  <a:gd name="T19" fmla="*/ 154 h 172"/>
                  <a:gd name="T20" fmla="*/ 7 w 90"/>
                  <a:gd name="T21" fmla="*/ 158 h 172"/>
                  <a:gd name="T22" fmla="*/ 11 w 90"/>
                  <a:gd name="T23" fmla="*/ 148 h 172"/>
                  <a:gd name="T24" fmla="*/ 19 w 90"/>
                  <a:gd name="T25" fmla="*/ 138 h 172"/>
                  <a:gd name="T26" fmla="*/ 30 w 90"/>
                  <a:gd name="T27" fmla="*/ 132 h 172"/>
                  <a:gd name="T28" fmla="*/ 31 w 90"/>
                  <a:gd name="T29" fmla="*/ 132 h 172"/>
                  <a:gd name="T30" fmla="*/ 33 w 90"/>
                  <a:gd name="T31" fmla="*/ 140 h 172"/>
                  <a:gd name="T32" fmla="*/ 29 w 90"/>
                  <a:gd name="T33" fmla="*/ 142 h 172"/>
                  <a:gd name="T34" fmla="*/ 36 w 90"/>
                  <a:gd name="T35" fmla="*/ 144 h 172"/>
                  <a:gd name="T36" fmla="*/ 23 w 90"/>
                  <a:gd name="T37" fmla="*/ 150 h 172"/>
                  <a:gd name="T38" fmla="*/ 19 w 90"/>
                  <a:gd name="T39" fmla="*/ 161 h 172"/>
                  <a:gd name="T40" fmla="*/ 14 w 90"/>
                  <a:gd name="T41" fmla="*/ 159 h 172"/>
                  <a:gd name="T42" fmla="*/ 16 w 90"/>
                  <a:gd name="T43" fmla="*/ 162 h 172"/>
                  <a:gd name="T44" fmla="*/ 7 w 90"/>
                  <a:gd name="T45" fmla="*/ 172 h 172"/>
                  <a:gd name="T46" fmla="*/ 17 w 90"/>
                  <a:gd name="T47" fmla="*/ 168 h 172"/>
                  <a:gd name="T48" fmla="*/ 26 w 90"/>
                  <a:gd name="T49" fmla="*/ 164 h 172"/>
                  <a:gd name="T50" fmla="*/ 29 w 90"/>
                  <a:gd name="T51" fmla="*/ 158 h 172"/>
                  <a:gd name="T52" fmla="*/ 33 w 90"/>
                  <a:gd name="T53" fmla="*/ 157 h 172"/>
                  <a:gd name="T54" fmla="*/ 36 w 90"/>
                  <a:gd name="T55" fmla="*/ 155 h 172"/>
                  <a:gd name="T56" fmla="*/ 41 w 90"/>
                  <a:gd name="T57" fmla="*/ 147 h 172"/>
                  <a:gd name="T58" fmla="*/ 40 w 90"/>
                  <a:gd name="T59" fmla="*/ 144 h 172"/>
                  <a:gd name="T60" fmla="*/ 37 w 90"/>
                  <a:gd name="T61" fmla="*/ 142 h 172"/>
                  <a:gd name="T62" fmla="*/ 46 w 90"/>
                  <a:gd name="T63" fmla="*/ 128 h 172"/>
                  <a:gd name="T64" fmla="*/ 54 w 90"/>
                  <a:gd name="T65" fmla="*/ 118 h 172"/>
                  <a:gd name="T66" fmla="*/ 56 w 90"/>
                  <a:gd name="T67" fmla="*/ 114 h 172"/>
                  <a:gd name="T68" fmla="*/ 63 w 90"/>
                  <a:gd name="T69" fmla="*/ 101 h 172"/>
                  <a:gd name="T70" fmla="*/ 59 w 90"/>
                  <a:gd name="T71" fmla="*/ 97 h 172"/>
                  <a:gd name="T72" fmla="*/ 60 w 90"/>
                  <a:gd name="T73" fmla="*/ 94 h 172"/>
                  <a:gd name="T74" fmla="*/ 67 w 90"/>
                  <a:gd name="T75" fmla="*/ 94 h 172"/>
                  <a:gd name="T76" fmla="*/ 66 w 90"/>
                  <a:gd name="T77" fmla="*/ 102 h 172"/>
                  <a:gd name="T78" fmla="*/ 67 w 90"/>
                  <a:gd name="T79" fmla="*/ 100 h 172"/>
                  <a:gd name="T80" fmla="*/ 70 w 90"/>
                  <a:gd name="T81" fmla="*/ 94 h 172"/>
                  <a:gd name="T82" fmla="*/ 71 w 90"/>
                  <a:gd name="T83" fmla="*/ 87 h 172"/>
                  <a:gd name="T84" fmla="*/ 68 w 90"/>
                  <a:gd name="T85" fmla="*/ 91 h 172"/>
                  <a:gd name="T86" fmla="*/ 64 w 90"/>
                  <a:gd name="T87" fmla="*/ 90 h 172"/>
                  <a:gd name="T88" fmla="*/ 67 w 90"/>
                  <a:gd name="T89" fmla="*/ 82 h 172"/>
                  <a:gd name="T90" fmla="*/ 64 w 90"/>
                  <a:gd name="T91" fmla="*/ 75 h 172"/>
                  <a:gd name="T92" fmla="*/ 61 w 90"/>
                  <a:gd name="T93" fmla="*/ 70 h 172"/>
                  <a:gd name="T94" fmla="*/ 66 w 90"/>
                  <a:gd name="T95" fmla="*/ 64 h 172"/>
                  <a:gd name="T96" fmla="*/ 66 w 90"/>
                  <a:gd name="T97" fmla="*/ 52 h 172"/>
                  <a:gd name="T98" fmla="*/ 84 w 90"/>
                  <a:gd name="T99" fmla="*/ 48 h 172"/>
                  <a:gd name="T100" fmla="*/ 87 w 90"/>
                  <a:gd name="T101" fmla="*/ 38 h 172"/>
                  <a:gd name="T102" fmla="*/ 83 w 90"/>
                  <a:gd name="T103" fmla="*/ 40 h 172"/>
                  <a:gd name="T104" fmla="*/ 80 w 90"/>
                  <a:gd name="T105" fmla="*/ 32 h 172"/>
                  <a:gd name="T106" fmla="*/ 90 w 90"/>
                  <a:gd name="T107" fmla="*/ 12 h 172"/>
                  <a:gd name="T108" fmla="*/ 88 w 90"/>
                  <a:gd name="T109" fmla="*/ 4 h 172"/>
                  <a:gd name="T110" fmla="*/ 88 w 90"/>
                  <a:gd name="T111" fmla="*/ 2 h 172"/>
                  <a:gd name="T112" fmla="*/ 83 w 90"/>
                  <a:gd name="T113" fmla="*/ 15 h 172"/>
                  <a:gd name="T114" fmla="*/ 73 w 90"/>
                  <a:gd name="T115" fmla="*/ 30 h 172"/>
                  <a:gd name="T116" fmla="*/ 43 w 90"/>
                  <a:gd name="T117" fmla="*/ 100 h 172"/>
                  <a:gd name="T118" fmla="*/ 46 w 90"/>
                  <a:gd name="T119" fmla="*/ 101 h 172"/>
                  <a:gd name="T120" fmla="*/ 43 w 90"/>
                  <a:gd name="T121" fmla="*/ 110 h 172"/>
                  <a:gd name="T122" fmla="*/ 41 w 90"/>
                  <a:gd name="T123" fmla="*/ 105 h 172"/>
                  <a:gd name="T124" fmla="*/ 41 w 90"/>
                  <a:gd name="T125" fmla="*/ 10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172">
                    <a:moveTo>
                      <a:pt x="73" y="30"/>
                    </a:moveTo>
                    <a:lnTo>
                      <a:pt x="73" y="30"/>
                    </a:lnTo>
                    <a:lnTo>
                      <a:pt x="71" y="35"/>
                    </a:lnTo>
                    <a:lnTo>
                      <a:pt x="71" y="38"/>
                    </a:lnTo>
                    <a:lnTo>
                      <a:pt x="70" y="41"/>
                    </a:lnTo>
                    <a:lnTo>
                      <a:pt x="70" y="41"/>
                    </a:lnTo>
                    <a:lnTo>
                      <a:pt x="66" y="35"/>
                    </a:lnTo>
                    <a:lnTo>
                      <a:pt x="66" y="35"/>
                    </a:lnTo>
                    <a:lnTo>
                      <a:pt x="61" y="47"/>
                    </a:lnTo>
                    <a:lnTo>
                      <a:pt x="61" y="47"/>
                    </a:lnTo>
                    <a:lnTo>
                      <a:pt x="57" y="58"/>
                    </a:lnTo>
                    <a:lnTo>
                      <a:pt x="57" y="58"/>
                    </a:lnTo>
                    <a:lnTo>
                      <a:pt x="43" y="82"/>
                    </a:lnTo>
                    <a:lnTo>
                      <a:pt x="43" y="82"/>
                    </a:lnTo>
                    <a:lnTo>
                      <a:pt x="34" y="94"/>
                    </a:lnTo>
                    <a:lnTo>
                      <a:pt x="29" y="107"/>
                    </a:lnTo>
                    <a:lnTo>
                      <a:pt x="29" y="107"/>
                    </a:lnTo>
                    <a:lnTo>
                      <a:pt x="26" y="112"/>
                    </a:lnTo>
                    <a:lnTo>
                      <a:pt x="26" y="112"/>
                    </a:lnTo>
                    <a:lnTo>
                      <a:pt x="23" y="118"/>
                    </a:lnTo>
                    <a:lnTo>
                      <a:pt x="23" y="118"/>
                    </a:lnTo>
                    <a:lnTo>
                      <a:pt x="19" y="131"/>
                    </a:lnTo>
                    <a:lnTo>
                      <a:pt x="19" y="131"/>
                    </a:lnTo>
                    <a:lnTo>
                      <a:pt x="14" y="132"/>
                    </a:lnTo>
                    <a:lnTo>
                      <a:pt x="11" y="137"/>
                    </a:lnTo>
                    <a:lnTo>
                      <a:pt x="9" y="144"/>
                    </a:lnTo>
                    <a:lnTo>
                      <a:pt x="9" y="144"/>
                    </a:lnTo>
                    <a:lnTo>
                      <a:pt x="7" y="151"/>
                    </a:lnTo>
                    <a:lnTo>
                      <a:pt x="4" y="154"/>
                    </a:lnTo>
                    <a:lnTo>
                      <a:pt x="0" y="154"/>
                    </a:lnTo>
                    <a:lnTo>
                      <a:pt x="0" y="154"/>
                    </a:lnTo>
                    <a:lnTo>
                      <a:pt x="4" y="155"/>
                    </a:lnTo>
                    <a:lnTo>
                      <a:pt x="7" y="158"/>
                    </a:lnTo>
                    <a:lnTo>
                      <a:pt x="7" y="158"/>
                    </a:lnTo>
                    <a:lnTo>
                      <a:pt x="9" y="154"/>
                    </a:lnTo>
                    <a:lnTo>
                      <a:pt x="11" y="148"/>
                    </a:lnTo>
                    <a:lnTo>
                      <a:pt x="11" y="148"/>
                    </a:lnTo>
                    <a:lnTo>
                      <a:pt x="19" y="138"/>
                    </a:lnTo>
                    <a:lnTo>
                      <a:pt x="19" y="138"/>
                    </a:lnTo>
                    <a:lnTo>
                      <a:pt x="21" y="135"/>
                    </a:lnTo>
                    <a:lnTo>
                      <a:pt x="26" y="132"/>
                    </a:lnTo>
                    <a:lnTo>
                      <a:pt x="30" y="132"/>
                    </a:lnTo>
                    <a:lnTo>
                      <a:pt x="33" y="132"/>
                    </a:lnTo>
                    <a:lnTo>
                      <a:pt x="33" y="132"/>
                    </a:lnTo>
                    <a:lnTo>
                      <a:pt x="31" y="132"/>
                    </a:lnTo>
                    <a:lnTo>
                      <a:pt x="30" y="132"/>
                    </a:lnTo>
                    <a:lnTo>
                      <a:pt x="31" y="135"/>
                    </a:lnTo>
                    <a:lnTo>
                      <a:pt x="33" y="140"/>
                    </a:lnTo>
                    <a:lnTo>
                      <a:pt x="31" y="141"/>
                    </a:lnTo>
                    <a:lnTo>
                      <a:pt x="29" y="142"/>
                    </a:lnTo>
                    <a:lnTo>
                      <a:pt x="29" y="142"/>
                    </a:lnTo>
                    <a:lnTo>
                      <a:pt x="31" y="144"/>
                    </a:lnTo>
                    <a:lnTo>
                      <a:pt x="33" y="144"/>
                    </a:lnTo>
                    <a:lnTo>
                      <a:pt x="36" y="144"/>
                    </a:lnTo>
                    <a:lnTo>
                      <a:pt x="34" y="145"/>
                    </a:lnTo>
                    <a:lnTo>
                      <a:pt x="34" y="145"/>
                    </a:lnTo>
                    <a:lnTo>
                      <a:pt x="23" y="150"/>
                    </a:lnTo>
                    <a:lnTo>
                      <a:pt x="23" y="150"/>
                    </a:lnTo>
                    <a:lnTo>
                      <a:pt x="20" y="155"/>
                    </a:lnTo>
                    <a:lnTo>
                      <a:pt x="19" y="161"/>
                    </a:lnTo>
                    <a:lnTo>
                      <a:pt x="19" y="161"/>
                    </a:lnTo>
                    <a:lnTo>
                      <a:pt x="16" y="159"/>
                    </a:lnTo>
                    <a:lnTo>
                      <a:pt x="14" y="159"/>
                    </a:lnTo>
                    <a:lnTo>
                      <a:pt x="13" y="161"/>
                    </a:lnTo>
                    <a:lnTo>
                      <a:pt x="13" y="161"/>
                    </a:lnTo>
                    <a:lnTo>
                      <a:pt x="16" y="162"/>
                    </a:lnTo>
                    <a:lnTo>
                      <a:pt x="16" y="164"/>
                    </a:lnTo>
                    <a:lnTo>
                      <a:pt x="14" y="167"/>
                    </a:lnTo>
                    <a:lnTo>
                      <a:pt x="7" y="172"/>
                    </a:lnTo>
                    <a:lnTo>
                      <a:pt x="7" y="172"/>
                    </a:lnTo>
                    <a:lnTo>
                      <a:pt x="11" y="171"/>
                    </a:lnTo>
                    <a:lnTo>
                      <a:pt x="17" y="168"/>
                    </a:lnTo>
                    <a:lnTo>
                      <a:pt x="21" y="165"/>
                    </a:lnTo>
                    <a:lnTo>
                      <a:pt x="26" y="164"/>
                    </a:lnTo>
                    <a:lnTo>
                      <a:pt x="26" y="164"/>
                    </a:lnTo>
                    <a:lnTo>
                      <a:pt x="26" y="161"/>
                    </a:lnTo>
                    <a:lnTo>
                      <a:pt x="26" y="159"/>
                    </a:lnTo>
                    <a:lnTo>
                      <a:pt x="29" y="158"/>
                    </a:lnTo>
                    <a:lnTo>
                      <a:pt x="30" y="155"/>
                    </a:lnTo>
                    <a:lnTo>
                      <a:pt x="30" y="155"/>
                    </a:lnTo>
                    <a:lnTo>
                      <a:pt x="33" y="157"/>
                    </a:lnTo>
                    <a:lnTo>
                      <a:pt x="34" y="157"/>
                    </a:lnTo>
                    <a:lnTo>
                      <a:pt x="36" y="155"/>
                    </a:lnTo>
                    <a:lnTo>
                      <a:pt x="36" y="155"/>
                    </a:lnTo>
                    <a:lnTo>
                      <a:pt x="37" y="154"/>
                    </a:lnTo>
                    <a:lnTo>
                      <a:pt x="39" y="151"/>
                    </a:lnTo>
                    <a:lnTo>
                      <a:pt x="41" y="147"/>
                    </a:lnTo>
                    <a:lnTo>
                      <a:pt x="41" y="142"/>
                    </a:lnTo>
                    <a:lnTo>
                      <a:pt x="41" y="142"/>
                    </a:lnTo>
                    <a:lnTo>
                      <a:pt x="40" y="144"/>
                    </a:lnTo>
                    <a:lnTo>
                      <a:pt x="39" y="144"/>
                    </a:lnTo>
                    <a:lnTo>
                      <a:pt x="37" y="144"/>
                    </a:lnTo>
                    <a:lnTo>
                      <a:pt x="37" y="142"/>
                    </a:lnTo>
                    <a:lnTo>
                      <a:pt x="37" y="142"/>
                    </a:lnTo>
                    <a:lnTo>
                      <a:pt x="41" y="135"/>
                    </a:lnTo>
                    <a:lnTo>
                      <a:pt x="46" y="128"/>
                    </a:lnTo>
                    <a:lnTo>
                      <a:pt x="46" y="128"/>
                    </a:lnTo>
                    <a:lnTo>
                      <a:pt x="50" y="121"/>
                    </a:lnTo>
                    <a:lnTo>
                      <a:pt x="54" y="118"/>
                    </a:lnTo>
                    <a:lnTo>
                      <a:pt x="57" y="117"/>
                    </a:lnTo>
                    <a:lnTo>
                      <a:pt x="57" y="117"/>
                    </a:lnTo>
                    <a:lnTo>
                      <a:pt x="56" y="114"/>
                    </a:lnTo>
                    <a:lnTo>
                      <a:pt x="54" y="112"/>
                    </a:lnTo>
                    <a:lnTo>
                      <a:pt x="56" y="108"/>
                    </a:lnTo>
                    <a:lnTo>
                      <a:pt x="63" y="101"/>
                    </a:lnTo>
                    <a:lnTo>
                      <a:pt x="63" y="101"/>
                    </a:lnTo>
                    <a:lnTo>
                      <a:pt x="60" y="98"/>
                    </a:lnTo>
                    <a:lnTo>
                      <a:pt x="59" y="97"/>
                    </a:lnTo>
                    <a:lnTo>
                      <a:pt x="59" y="95"/>
                    </a:lnTo>
                    <a:lnTo>
                      <a:pt x="59" y="95"/>
                    </a:lnTo>
                    <a:lnTo>
                      <a:pt x="60" y="94"/>
                    </a:lnTo>
                    <a:lnTo>
                      <a:pt x="63" y="94"/>
                    </a:lnTo>
                    <a:lnTo>
                      <a:pt x="67" y="94"/>
                    </a:lnTo>
                    <a:lnTo>
                      <a:pt x="67" y="94"/>
                    </a:lnTo>
                    <a:lnTo>
                      <a:pt x="66" y="97"/>
                    </a:lnTo>
                    <a:lnTo>
                      <a:pt x="64" y="100"/>
                    </a:lnTo>
                    <a:lnTo>
                      <a:pt x="66" y="102"/>
                    </a:lnTo>
                    <a:lnTo>
                      <a:pt x="68" y="101"/>
                    </a:lnTo>
                    <a:lnTo>
                      <a:pt x="68" y="101"/>
                    </a:lnTo>
                    <a:lnTo>
                      <a:pt x="67" y="100"/>
                    </a:lnTo>
                    <a:lnTo>
                      <a:pt x="67" y="98"/>
                    </a:lnTo>
                    <a:lnTo>
                      <a:pt x="70" y="94"/>
                    </a:lnTo>
                    <a:lnTo>
                      <a:pt x="70" y="94"/>
                    </a:lnTo>
                    <a:lnTo>
                      <a:pt x="73" y="90"/>
                    </a:lnTo>
                    <a:lnTo>
                      <a:pt x="73" y="88"/>
                    </a:lnTo>
                    <a:lnTo>
                      <a:pt x="71" y="87"/>
                    </a:lnTo>
                    <a:lnTo>
                      <a:pt x="71" y="87"/>
                    </a:lnTo>
                    <a:lnTo>
                      <a:pt x="70" y="90"/>
                    </a:lnTo>
                    <a:lnTo>
                      <a:pt x="68" y="91"/>
                    </a:lnTo>
                    <a:lnTo>
                      <a:pt x="67" y="91"/>
                    </a:lnTo>
                    <a:lnTo>
                      <a:pt x="64" y="90"/>
                    </a:lnTo>
                    <a:lnTo>
                      <a:pt x="64" y="90"/>
                    </a:lnTo>
                    <a:lnTo>
                      <a:pt x="67" y="88"/>
                    </a:lnTo>
                    <a:lnTo>
                      <a:pt x="67" y="85"/>
                    </a:lnTo>
                    <a:lnTo>
                      <a:pt x="67" y="82"/>
                    </a:lnTo>
                    <a:lnTo>
                      <a:pt x="68" y="78"/>
                    </a:lnTo>
                    <a:lnTo>
                      <a:pt x="68" y="78"/>
                    </a:lnTo>
                    <a:lnTo>
                      <a:pt x="64" y="75"/>
                    </a:lnTo>
                    <a:lnTo>
                      <a:pt x="61" y="72"/>
                    </a:lnTo>
                    <a:lnTo>
                      <a:pt x="61" y="70"/>
                    </a:lnTo>
                    <a:lnTo>
                      <a:pt x="61" y="70"/>
                    </a:lnTo>
                    <a:lnTo>
                      <a:pt x="63" y="70"/>
                    </a:lnTo>
                    <a:lnTo>
                      <a:pt x="66" y="68"/>
                    </a:lnTo>
                    <a:lnTo>
                      <a:pt x="66" y="64"/>
                    </a:lnTo>
                    <a:lnTo>
                      <a:pt x="66" y="58"/>
                    </a:lnTo>
                    <a:lnTo>
                      <a:pt x="66" y="52"/>
                    </a:lnTo>
                    <a:lnTo>
                      <a:pt x="66" y="52"/>
                    </a:lnTo>
                    <a:lnTo>
                      <a:pt x="74" y="48"/>
                    </a:lnTo>
                    <a:lnTo>
                      <a:pt x="78" y="47"/>
                    </a:lnTo>
                    <a:lnTo>
                      <a:pt x="84" y="48"/>
                    </a:lnTo>
                    <a:lnTo>
                      <a:pt x="84" y="48"/>
                    </a:lnTo>
                    <a:lnTo>
                      <a:pt x="86" y="41"/>
                    </a:lnTo>
                    <a:lnTo>
                      <a:pt x="87" y="38"/>
                    </a:lnTo>
                    <a:lnTo>
                      <a:pt x="87" y="38"/>
                    </a:lnTo>
                    <a:lnTo>
                      <a:pt x="84" y="40"/>
                    </a:lnTo>
                    <a:lnTo>
                      <a:pt x="83" y="40"/>
                    </a:lnTo>
                    <a:lnTo>
                      <a:pt x="78" y="41"/>
                    </a:lnTo>
                    <a:lnTo>
                      <a:pt x="78" y="41"/>
                    </a:lnTo>
                    <a:lnTo>
                      <a:pt x="80" y="32"/>
                    </a:lnTo>
                    <a:lnTo>
                      <a:pt x="83" y="27"/>
                    </a:lnTo>
                    <a:lnTo>
                      <a:pt x="90" y="12"/>
                    </a:lnTo>
                    <a:lnTo>
                      <a:pt x="90" y="12"/>
                    </a:lnTo>
                    <a:lnTo>
                      <a:pt x="88" y="10"/>
                    </a:lnTo>
                    <a:lnTo>
                      <a:pt x="87" y="7"/>
                    </a:lnTo>
                    <a:lnTo>
                      <a:pt x="88" y="4"/>
                    </a:lnTo>
                    <a:lnTo>
                      <a:pt x="90" y="0"/>
                    </a:lnTo>
                    <a:lnTo>
                      <a:pt x="90" y="0"/>
                    </a:lnTo>
                    <a:lnTo>
                      <a:pt x="88" y="2"/>
                    </a:lnTo>
                    <a:lnTo>
                      <a:pt x="86" y="7"/>
                    </a:lnTo>
                    <a:lnTo>
                      <a:pt x="83" y="15"/>
                    </a:lnTo>
                    <a:lnTo>
                      <a:pt x="83" y="15"/>
                    </a:lnTo>
                    <a:lnTo>
                      <a:pt x="78" y="25"/>
                    </a:lnTo>
                    <a:lnTo>
                      <a:pt x="76" y="28"/>
                    </a:lnTo>
                    <a:lnTo>
                      <a:pt x="73" y="30"/>
                    </a:lnTo>
                    <a:close/>
                    <a:moveTo>
                      <a:pt x="41" y="100"/>
                    </a:moveTo>
                    <a:lnTo>
                      <a:pt x="41" y="100"/>
                    </a:lnTo>
                    <a:lnTo>
                      <a:pt x="43" y="100"/>
                    </a:lnTo>
                    <a:lnTo>
                      <a:pt x="43" y="100"/>
                    </a:lnTo>
                    <a:lnTo>
                      <a:pt x="46" y="101"/>
                    </a:lnTo>
                    <a:lnTo>
                      <a:pt x="46" y="101"/>
                    </a:lnTo>
                    <a:lnTo>
                      <a:pt x="46" y="105"/>
                    </a:lnTo>
                    <a:lnTo>
                      <a:pt x="43" y="110"/>
                    </a:lnTo>
                    <a:lnTo>
                      <a:pt x="43" y="110"/>
                    </a:lnTo>
                    <a:lnTo>
                      <a:pt x="41" y="110"/>
                    </a:lnTo>
                    <a:lnTo>
                      <a:pt x="40" y="108"/>
                    </a:lnTo>
                    <a:lnTo>
                      <a:pt x="41" y="105"/>
                    </a:lnTo>
                    <a:lnTo>
                      <a:pt x="43" y="102"/>
                    </a:lnTo>
                    <a:lnTo>
                      <a:pt x="43" y="101"/>
                    </a:lnTo>
                    <a:lnTo>
                      <a:pt x="4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ïṣlïḓe">
                <a:extLst>
                  <a:ext uri="{FF2B5EF4-FFF2-40B4-BE49-F238E27FC236}">
                    <a16:creationId xmlns="" xmlns:a16="http://schemas.microsoft.com/office/drawing/2014/main" id="{39349F69-2703-400F-9D90-586347A41CD2}"/>
                  </a:ext>
                </a:extLst>
              </p:cNvPr>
              <p:cNvSpPr/>
              <p:nvPr/>
            </p:nvSpPr>
            <p:spPr bwMode="auto">
              <a:xfrm>
                <a:off x="5579940" y="4390470"/>
                <a:ext cx="270315" cy="528342"/>
              </a:xfrm>
              <a:custGeom>
                <a:avLst/>
                <a:gdLst>
                  <a:gd name="T0" fmla="*/ 71 w 90"/>
                  <a:gd name="T1" fmla="*/ 35 h 172"/>
                  <a:gd name="T2" fmla="*/ 70 w 90"/>
                  <a:gd name="T3" fmla="*/ 41 h 172"/>
                  <a:gd name="T4" fmla="*/ 61 w 90"/>
                  <a:gd name="T5" fmla="*/ 47 h 172"/>
                  <a:gd name="T6" fmla="*/ 57 w 90"/>
                  <a:gd name="T7" fmla="*/ 58 h 172"/>
                  <a:gd name="T8" fmla="*/ 34 w 90"/>
                  <a:gd name="T9" fmla="*/ 94 h 172"/>
                  <a:gd name="T10" fmla="*/ 26 w 90"/>
                  <a:gd name="T11" fmla="*/ 112 h 172"/>
                  <a:gd name="T12" fmla="*/ 23 w 90"/>
                  <a:gd name="T13" fmla="*/ 118 h 172"/>
                  <a:gd name="T14" fmla="*/ 14 w 90"/>
                  <a:gd name="T15" fmla="*/ 132 h 172"/>
                  <a:gd name="T16" fmla="*/ 9 w 90"/>
                  <a:gd name="T17" fmla="*/ 144 h 172"/>
                  <a:gd name="T18" fmla="*/ 0 w 90"/>
                  <a:gd name="T19" fmla="*/ 154 h 172"/>
                  <a:gd name="T20" fmla="*/ 7 w 90"/>
                  <a:gd name="T21" fmla="*/ 158 h 172"/>
                  <a:gd name="T22" fmla="*/ 11 w 90"/>
                  <a:gd name="T23" fmla="*/ 148 h 172"/>
                  <a:gd name="T24" fmla="*/ 19 w 90"/>
                  <a:gd name="T25" fmla="*/ 138 h 172"/>
                  <a:gd name="T26" fmla="*/ 30 w 90"/>
                  <a:gd name="T27" fmla="*/ 132 h 172"/>
                  <a:gd name="T28" fmla="*/ 31 w 90"/>
                  <a:gd name="T29" fmla="*/ 132 h 172"/>
                  <a:gd name="T30" fmla="*/ 33 w 90"/>
                  <a:gd name="T31" fmla="*/ 140 h 172"/>
                  <a:gd name="T32" fmla="*/ 29 w 90"/>
                  <a:gd name="T33" fmla="*/ 142 h 172"/>
                  <a:gd name="T34" fmla="*/ 36 w 90"/>
                  <a:gd name="T35" fmla="*/ 144 h 172"/>
                  <a:gd name="T36" fmla="*/ 23 w 90"/>
                  <a:gd name="T37" fmla="*/ 150 h 172"/>
                  <a:gd name="T38" fmla="*/ 19 w 90"/>
                  <a:gd name="T39" fmla="*/ 161 h 172"/>
                  <a:gd name="T40" fmla="*/ 14 w 90"/>
                  <a:gd name="T41" fmla="*/ 159 h 172"/>
                  <a:gd name="T42" fmla="*/ 16 w 90"/>
                  <a:gd name="T43" fmla="*/ 162 h 172"/>
                  <a:gd name="T44" fmla="*/ 7 w 90"/>
                  <a:gd name="T45" fmla="*/ 172 h 172"/>
                  <a:gd name="T46" fmla="*/ 17 w 90"/>
                  <a:gd name="T47" fmla="*/ 168 h 172"/>
                  <a:gd name="T48" fmla="*/ 26 w 90"/>
                  <a:gd name="T49" fmla="*/ 164 h 172"/>
                  <a:gd name="T50" fmla="*/ 29 w 90"/>
                  <a:gd name="T51" fmla="*/ 158 h 172"/>
                  <a:gd name="T52" fmla="*/ 33 w 90"/>
                  <a:gd name="T53" fmla="*/ 157 h 172"/>
                  <a:gd name="T54" fmla="*/ 36 w 90"/>
                  <a:gd name="T55" fmla="*/ 155 h 172"/>
                  <a:gd name="T56" fmla="*/ 41 w 90"/>
                  <a:gd name="T57" fmla="*/ 147 h 172"/>
                  <a:gd name="T58" fmla="*/ 40 w 90"/>
                  <a:gd name="T59" fmla="*/ 144 h 172"/>
                  <a:gd name="T60" fmla="*/ 37 w 90"/>
                  <a:gd name="T61" fmla="*/ 142 h 172"/>
                  <a:gd name="T62" fmla="*/ 46 w 90"/>
                  <a:gd name="T63" fmla="*/ 128 h 172"/>
                  <a:gd name="T64" fmla="*/ 54 w 90"/>
                  <a:gd name="T65" fmla="*/ 118 h 172"/>
                  <a:gd name="T66" fmla="*/ 56 w 90"/>
                  <a:gd name="T67" fmla="*/ 114 h 172"/>
                  <a:gd name="T68" fmla="*/ 63 w 90"/>
                  <a:gd name="T69" fmla="*/ 101 h 172"/>
                  <a:gd name="T70" fmla="*/ 59 w 90"/>
                  <a:gd name="T71" fmla="*/ 97 h 172"/>
                  <a:gd name="T72" fmla="*/ 60 w 90"/>
                  <a:gd name="T73" fmla="*/ 94 h 172"/>
                  <a:gd name="T74" fmla="*/ 67 w 90"/>
                  <a:gd name="T75" fmla="*/ 94 h 172"/>
                  <a:gd name="T76" fmla="*/ 66 w 90"/>
                  <a:gd name="T77" fmla="*/ 102 h 172"/>
                  <a:gd name="T78" fmla="*/ 67 w 90"/>
                  <a:gd name="T79" fmla="*/ 100 h 172"/>
                  <a:gd name="T80" fmla="*/ 70 w 90"/>
                  <a:gd name="T81" fmla="*/ 94 h 172"/>
                  <a:gd name="T82" fmla="*/ 71 w 90"/>
                  <a:gd name="T83" fmla="*/ 87 h 172"/>
                  <a:gd name="T84" fmla="*/ 68 w 90"/>
                  <a:gd name="T85" fmla="*/ 91 h 172"/>
                  <a:gd name="T86" fmla="*/ 64 w 90"/>
                  <a:gd name="T87" fmla="*/ 90 h 172"/>
                  <a:gd name="T88" fmla="*/ 67 w 90"/>
                  <a:gd name="T89" fmla="*/ 82 h 172"/>
                  <a:gd name="T90" fmla="*/ 64 w 90"/>
                  <a:gd name="T91" fmla="*/ 75 h 172"/>
                  <a:gd name="T92" fmla="*/ 61 w 90"/>
                  <a:gd name="T93" fmla="*/ 70 h 172"/>
                  <a:gd name="T94" fmla="*/ 66 w 90"/>
                  <a:gd name="T95" fmla="*/ 64 h 172"/>
                  <a:gd name="T96" fmla="*/ 66 w 90"/>
                  <a:gd name="T97" fmla="*/ 52 h 172"/>
                  <a:gd name="T98" fmla="*/ 84 w 90"/>
                  <a:gd name="T99" fmla="*/ 48 h 172"/>
                  <a:gd name="T100" fmla="*/ 87 w 90"/>
                  <a:gd name="T101" fmla="*/ 38 h 172"/>
                  <a:gd name="T102" fmla="*/ 83 w 90"/>
                  <a:gd name="T103" fmla="*/ 40 h 172"/>
                  <a:gd name="T104" fmla="*/ 80 w 90"/>
                  <a:gd name="T105" fmla="*/ 32 h 172"/>
                  <a:gd name="T106" fmla="*/ 90 w 90"/>
                  <a:gd name="T107" fmla="*/ 12 h 172"/>
                  <a:gd name="T108" fmla="*/ 88 w 90"/>
                  <a:gd name="T109" fmla="*/ 4 h 172"/>
                  <a:gd name="T110" fmla="*/ 88 w 90"/>
                  <a:gd name="T111" fmla="*/ 2 h 172"/>
                  <a:gd name="T112" fmla="*/ 83 w 90"/>
                  <a:gd name="T113" fmla="*/ 15 h 172"/>
                  <a:gd name="T114" fmla="*/ 73 w 90"/>
                  <a:gd name="T115" fmla="*/ 3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 h="172">
                    <a:moveTo>
                      <a:pt x="73" y="30"/>
                    </a:moveTo>
                    <a:lnTo>
                      <a:pt x="73" y="30"/>
                    </a:lnTo>
                    <a:lnTo>
                      <a:pt x="71" y="35"/>
                    </a:lnTo>
                    <a:lnTo>
                      <a:pt x="71" y="38"/>
                    </a:lnTo>
                    <a:lnTo>
                      <a:pt x="70" y="41"/>
                    </a:lnTo>
                    <a:lnTo>
                      <a:pt x="70" y="41"/>
                    </a:lnTo>
                    <a:lnTo>
                      <a:pt x="66" y="35"/>
                    </a:lnTo>
                    <a:lnTo>
                      <a:pt x="66" y="35"/>
                    </a:lnTo>
                    <a:lnTo>
                      <a:pt x="61" y="47"/>
                    </a:lnTo>
                    <a:lnTo>
                      <a:pt x="61" y="47"/>
                    </a:lnTo>
                    <a:lnTo>
                      <a:pt x="57" y="58"/>
                    </a:lnTo>
                    <a:lnTo>
                      <a:pt x="57" y="58"/>
                    </a:lnTo>
                    <a:lnTo>
                      <a:pt x="43" y="82"/>
                    </a:lnTo>
                    <a:lnTo>
                      <a:pt x="43" y="82"/>
                    </a:lnTo>
                    <a:lnTo>
                      <a:pt x="34" y="94"/>
                    </a:lnTo>
                    <a:lnTo>
                      <a:pt x="29" y="107"/>
                    </a:lnTo>
                    <a:lnTo>
                      <a:pt x="29" y="107"/>
                    </a:lnTo>
                    <a:lnTo>
                      <a:pt x="26" y="112"/>
                    </a:lnTo>
                    <a:lnTo>
                      <a:pt x="26" y="112"/>
                    </a:lnTo>
                    <a:lnTo>
                      <a:pt x="23" y="118"/>
                    </a:lnTo>
                    <a:lnTo>
                      <a:pt x="23" y="118"/>
                    </a:lnTo>
                    <a:lnTo>
                      <a:pt x="19" y="131"/>
                    </a:lnTo>
                    <a:lnTo>
                      <a:pt x="19" y="131"/>
                    </a:lnTo>
                    <a:lnTo>
                      <a:pt x="14" y="132"/>
                    </a:lnTo>
                    <a:lnTo>
                      <a:pt x="11" y="137"/>
                    </a:lnTo>
                    <a:lnTo>
                      <a:pt x="9" y="144"/>
                    </a:lnTo>
                    <a:lnTo>
                      <a:pt x="9" y="144"/>
                    </a:lnTo>
                    <a:lnTo>
                      <a:pt x="7" y="151"/>
                    </a:lnTo>
                    <a:lnTo>
                      <a:pt x="4" y="154"/>
                    </a:lnTo>
                    <a:lnTo>
                      <a:pt x="0" y="154"/>
                    </a:lnTo>
                    <a:lnTo>
                      <a:pt x="0" y="154"/>
                    </a:lnTo>
                    <a:lnTo>
                      <a:pt x="4" y="155"/>
                    </a:lnTo>
                    <a:lnTo>
                      <a:pt x="7" y="158"/>
                    </a:lnTo>
                    <a:lnTo>
                      <a:pt x="7" y="158"/>
                    </a:lnTo>
                    <a:lnTo>
                      <a:pt x="9" y="154"/>
                    </a:lnTo>
                    <a:lnTo>
                      <a:pt x="11" y="148"/>
                    </a:lnTo>
                    <a:lnTo>
                      <a:pt x="11" y="148"/>
                    </a:lnTo>
                    <a:lnTo>
                      <a:pt x="19" y="138"/>
                    </a:lnTo>
                    <a:lnTo>
                      <a:pt x="19" y="138"/>
                    </a:lnTo>
                    <a:lnTo>
                      <a:pt x="21" y="135"/>
                    </a:lnTo>
                    <a:lnTo>
                      <a:pt x="26" y="132"/>
                    </a:lnTo>
                    <a:lnTo>
                      <a:pt x="30" y="132"/>
                    </a:lnTo>
                    <a:lnTo>
                      <a:pt x="33" y="132"/>
                    </a:lnTo>
                    <a:lnTo>
                      <a:pt x="33" y="132"/>
                    </a:lnTo>
                    <a:lnTo>
                      <a:pt x="31" y="132"/>
                    </a:lnTo>
                    <a:lnTo>
                      <a:pt x="30" y="132"/>
                    </a:lnTo>
                    <a:lnTo>
                      <a:pt x="31" y="135"/>
                    </a:lnTo>
                    <a:lnTo>
                      <a:pt x="33" y="140"/>
                    </a:lnTo>
                    <a:lnTo>
                      <a:pt x="31" y="141"/>
                    </a:lnTo>
                    <a:lnTo>
                      <a:pt x="29" y="142"/>
                    </a:lnTo>
                    <a:lnTo>
                      <a:pt x="29" y="142"/>
                    </a:lnTo>
                    <a:lnTo>
                      <a:pt x="31" y="144"/>
                    </a:lnTo>
                    <a:lnTo>
                      <a:pt x="33" y="144"/>
                    </a:lnTo>
                    <a:lnTo>
                      <a:pt x="36" y="144"/>
                    </a:lnTo>
                    <a:lnTo>
                      <a:pt x="34" y="145"/>
                    </a:lnTo>
                    <a:lnTo>
                      <a:pt x="34" y="145"/>
                    </a:lnTo>
                    <a:lnTo>
                      <a:pt x="23" y="150"/>
                    </a:lnTo>
                    <a:lnTo>
                      <a:pt x="23" y="150"/>
                    </a:lnTo>
                    <a:lnTo>
                      <a:pt x="20" y="155"/>
                    </a:lnTo>
                    <a:lnTo>
                      <a:pt x="19" y="161"/>
                    </a:lnTo>
                    <a:lnTo>
                      <a:pt x="19" y="161"/>
                    </a:lnTo>
                    <a:lnTo>
                      <a:pt x="16" y="159"/>
                    </a:lnTo>
                    <a:lnTo>
                      <a:pt x="14" y="159"/>
                    </a:lnTo>
                    <a:lnTo>
                      <a:pt x="13" y="161"/>
                    </a:lnTo>
                    <a:lnTo>
                      <a:pt x="13" y="161"/>
                    </a:lnTo>
                    <a:lnTo>
                      <a:pt x="16" y="162"/>
                    </a:lnTo>
                    <a:lnTo>
                      <a:pt x="16" y="164"/>
                    </a:lnTo>
                    <a:lnTo>
                      <a:pt x="14" y="167"/>
                    </a:lnTo>
                    <a:lnTo>
                      <a:pt x="7" y="172"/>
                    </a:lnTo>
                    <a:lnTo>
                      <a:pt x="7" y="172"/>
                    </a:lnTo>
                    <a:lnTo>
                      <a:pt x="11" y="171"/>
                    </a:lnTo>
                    <a:lnTo>
                      <a:pt x="17" y="168"/>
                    </a:lnTo>
                    <a:lnTo>
                      <a:pt x="21" y="165"/>
                    </a:lnTo>
                    <a:lnTo>
                      <a:pt x="26" y="164"/>
                    </a:lnTo>
                    <a:lnTo>
                      <a:pt x="26" y="164"/>
                    </a:lnTo>
                    <a:lnTo>
                      <a:pt x="26" y="161"/>
                    </a:lnTo>
                    <a:lnTo>
                      <a:pt x="26" y="159"/>
                    </a:lnTo>
                    <a:lnTo>
                      <a:pt x="29" y="158"/>
                    </a:lnTo>
                    <a:lnTo>
                      <a:pt x="30" y="155"/>
                    </a:lnTo>
                    <a:lnTo>
                      <a:pt x="30" y="155"/>
                    </a:lnTo>
                    <a:lnTo>
                      <a:pt x="33" y="157"/>
                    </a:lnTo>
                    <a:lnTo>
                      <a:pt x="34" y="157"/>
                    </a:lnTo>
                    <a:lnTo>
                      <a:pt x="36" y="155"/>
                    </a:lnTo>
                    <a:lnTo>
                      <a:pt x="36" y="155"/>
                    </a:lnTo>
                    <a:lnTo>
                      <a:pt x="37" y="154"/>
                    </a:lnTo>
                    <a:lnTo>
                      <a:pt x="39" y="151"/>
                    </a:lnTo>
                    <a:lnTo>
                      <a:pt x="41" y="147"/>
                    </a:lnTo>
                    <a:lnTo>
                      <a:pt x="41" y="142"/>
                    </a:lnTo>
                    <a:lnTo>
                      <a:pt x="41" y="142"/>
                    </a:lnTo>
                    <a:lnTo>
                      <a:pt x="40" y="144"/>
                    </a:lnTo>
                    <a:lnTo>
                      <a:pt x="39" y="144"/>
                    </a:lnTo>
                    <a:lnTo>
                      <a:pt x="37" y="144"/>
                    </a:lnTo>
                    <a:lnTo>
                      <a:pt x="37" y="142"/>
                    </a:lnTo>
                    <a:lnTo>
                      <a:pt x="37" y="142"/>
                    </a:lnTo>
                    <a:lnTo>
                      <a:pt x="41" y="135"/>
                    </a:lnTo>
                    <a:lnTo>
                      <a:pt x="46" y="128"/>
                    </a:lnTo>
                    <a:lnTo>
                      <a:pt x="46" y="128"/>
                    </a:lnTo>
                    <a:lnTo>
                      <a:pt x="50" y="121"/>
                    </a:lnTo>
                    <a:lnTo>
                      <a:pt x="54" y="118"/>
                    </a:lnTo>
                    <a:lnTo>
                      <a:pt x="57" y="117"/>
                    </a:lnTo>
                    <a:lnTo>
                      <a:pt x="57" y="117"/>
                    </a:lnTo>
                    <a:lnTo>
                      <a:pt x="56" y="114"/>
                    </a:lnTo>
                    <a:lnTo>
                      <a:pt x="54" y="112"/>
                    </a:lnTo>
                    <a:lnTo>
                      <a:pt x="56" y="108"/>
                    </a:lnTo>
                    <a:lnTo>
                      <a:pt x="63" y="101"/>
                    </a:lnTo>
                    <a:lnTo>
                      <a:pt x="63" y="101"/>
                    </a:lnTo>
                    <a:lnTo>
                      <a:pt x="60" y="98"/>
                    </a:lnTo>
                    <a:lnTo>
                      <a:pt x="59" y="97"/>
                    </a:lnTo>
                    <a:lnTo>
                      <a:pt x="59" y="95"/>
                    </a:lnTo>
                    <a:lnTo>
                      <a:pt x="59" y="95"/>
                    </a:lnTo>
                    <a:lnTo>
                      <a:pt x="60" y="94"/>
                    </a:lnTo>
                    <a:lnTo>
                      <a:pt x="63" y="94"/>
                    </a:lnTo>
                    <a:lnTo>
                      <a:pt x="67" y="94"/>
                    </a:lnTo>
                    <a:lnTo>
                      <a:pt x="67" y="94"/>
                    </a:lnTo>
                    <a:lnTo>
                      <a:pt x="66" y="97"/>
                    </a:lnTo>
                    <a:lnTo>
                      <a:pt x="64" y="100"/>
                    </a:lnTo>
                    <a:lnTo>
                      <a:pt x="66" y="102"/>
                    </a:lnTo>
                    <a:lnTo>
                      <a:pt x="68" y="101"/>
                    </a:lnTo>
                    <a:lnTo>
                      <a:pt x="68" y="101"/>
                    </a:lnTo>
                    <a:lnTo>
                      <a:pt x="67" y="100"/>
                    </a:lnTo>
                    <a:lnTo>
                      <a:pt x="67" y="98"/>
                    </a:lnTo>
                    <a:lnTo>
                      <a:pt x="70" y="94"/>
                    </a:lnTo>
                    <a:lnTo>
                      <a:pt x="70" y="94"/>
                    </a:lnTo>
                    <a:lnTo>
                      <a:pt x="73" y="90"/>
                    </a:lnTo>
                    <a:lnTo>
                      <a:pt x="73" y="88"/>
                    </a:lnTo>
                    <a:lnTo>
                      <a:pt x="71" y="87"/>
                    </a:lnTo>
                    <a:lnTo>
                      <a:pt x="71" y="87"/>
                    </a:lnTo>
                    <a:lnTo>
                      <a:pt x="70" y="90"/>
                    </a:lnTo>
                    <a:lnTo>
                      <a:pt x="68" y="91"/>
                    </a:lnTo>
                    <a:lnTo>
                      <a:pt x="67" y="91"/>
                    </a:lnTo>
                    <a:lnTo>
                      <a:pt x="64" y="90"/>
                    </a:lnTo>
                    <a:lnTo>
                      <a:pt x="64" y="90"/>
                    </a:lnTo>
                    <a:lnTo>
                      <a:pt x="67" y="88"/>
                    </a:lnTo>
                    <a:lnTo>
                      <a:pt x="67" y="85"/>
                    </a:lnTo>
                    <a:lnTo>
                      <a:pt x="67" y="82"/>
                    </a:lnTo>
                    <a:lnTo>
                      <a:pt x="68" y="78"/>
                    </a:lnTo>
                    <a:lnTo>
                      <a:pt x="68" y="78"/>
                    </a:lnTo>
                    <a:lnTo>
                      <a:pt x="64" y="75"/>
                    </a:lnTo>
                    <a:lnTo>
                      <a:pt x="61" y="72"/>
                    </a:lnTo>
                    <a:lnTo>
                      <a:pt x="61" y="70"/>
                    </a:lnTo>
                    <a:lnTo>
                      <a:pt x="61" y="70"/>
                    </a:lnTo>
                    <a:lnTo>
                      <a:pt x="63" y="70"/>
                    </a:lnTo>
                    <a:lnTo>
                      <a:pt x="66" y="68"/>
                    </a:lnTo>
                    <a:lnTo>
                      <a:pt x="66" y="64"/>
                    </a:lnTo>
                    <a:lnTo>
                      <a:pt x="66" y="58"/>
                    </a:lnTo>
                    <a:lnTo>
                      <a:pt x="66" y="52"/>
                    </a:lnTo>
                    <a:lnTo>
                      <a:pt x="66" y="52"/>
                    </a:lnTo>
                    <a:lnTo>
                      <a:pt x="74" y="48"/>
                    </a:lnTo>
                    <a:lnTo>
                      <a:pt x="78" y="47"/>
                    </a:lnTo>
                    <a:lnTo>
                      <a:pt x="84" y="48"/>
                    </a:lnTo>
                    <a:lnTo>
                      <a:pt x="84" y="48"/>
                    </a:lnTo>
                    <a:lnTo>
                      <a:pt x="86" y="41"/>
                    </a:lnTo>
                    <a:lnTo>
                      <a:pt x="87" y="38"/>
                    </a:lnTo>
                    <a:lnTo>
                      <a:pt x="87" y="38"/>
                    </a:lnTo>
                    <a:lnTo>
                      <a:pt x="84" y="40"/>
                    </a:lnTo>
                    <a:lnTo>
                      <a:pt x="83" y="40"/>
                    </a:lnTo>
                    <a:lnTo>
                      <a:pt x="78" y="41"/>
                    </a:lnTo>
                    <a:lnTo>
                      <a:pt x="78" y="41"/>
                    </a:lnTo>
                    <a:lnTo>
                      <a:pt x="80" y="32"/>
                    </a:lnTo>
                    <a:lnTo>
                      <a:pt x="83" y="27"/>
                    </a:lnTo>
                    <a:lnTo>
                      <a:pt x="90" y="12"/>
                    </a:lnTo>
                    <a:lnTo>
                      <a:pt x="90" y="12"/>
                    </a:lnTo>
                    <a:lnTo>
                      <a:pt x="88" y="10"/>
                    </a:lnTo>
                    <a:lnTo>
                      <a:pt x="87" y="7"/>
                    </a:lnTo>
                    <a:lnTo>
                      <a:pt x="88" y="4"/>
                    </a:lnTo>
                    <a:lnTo>
                      <a:pt x="90" y="0"/>
                    </a:lnTo>
                    <a:lnTo>
                      <a:pt x="90" y="0"/>
                    </a:lnTo>
                    <a:lnTo>
                      <a:pt x="88" y="2"/>
                    </a:lnTo>
                    <a:lnTo>
                      <a:pt x="86" y="7"/>
                    </a:lnTo>
                    <a:lnTo>
                      <a:pt x="83" y="15"/>
                    </a:lnTo>
                    <a:lnTo>
                      <a:pt x="83" y="15"/>
                    </a:lnTo>
                    <a:lnTo>
                      <a:pt x="78" y="25"/>
                    </a:lnTo>
                    <a:lnTo>
                      <a:pt x="76" y="28"/>
                    </a:lnTo>
                    <a:lnTo>
                      <a:pt x="73" y="3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ïṥľîḍé">
                <a:extLst>
                  <a:ext uri="{FF2B5EF4-FFF2-40B4-BE49-F238E27FC236}">
                    <a16:creationId xmlns="" xmlns:a16="http://schemas.microsoft.com/office/drawing/2014/main" id="{61B34E6A-1C26-44B7-8CED-7CDDE2E91836}"/>
                  </a:ext>
                </a:extLst>
              </p:cNvPr>
              <p:cNvSpPr/>
              <p:nvPr/>
            </p:nvSpPr>
            <p:spPr bwMode="auto">
              <a:xfrm>
                <a:off x="5696670" y="4697647"/>
                <a:ext cx="18433" cy="30716"/>
              </a:xfrm>
              <a:custGeom>
                <a:avLst/>
                <a:gdLst>
                  <a:gd name="T0" fmla="*/ 1 w 6"/>
                  <a:gd name="T1" fmla="*/ 0 h 10"/>
                  <a:gd name="T2" fmla="*/ 1 w 6"/>
                  <a:gd name="T3" fmla="*/ 0 h 10"/>
                  <a:gd name="T4" fmla="*/ 3 w 6"/>
                  <a:gd name="T5" fmla="*/ 0 h 10"/>
                  <a:gd name="T6" fmla="*/ 3 w 6"/>
                  <a:gd name="T7" fmla="*/ 0 h 10"/>
                  <a:gd name="T8" fmla="*/ 6 w 6"/>
                  <a:gd name="T9" fmla="*/ 1 h 10"/>
                  <a:gd name="T10" fmla="*/ 6 w 6"/>
                  <a:gd name="T11" fmla="*/ 1 h 10"/>
                  <a:gd name="T12" fmla="*/ 6 w 6"/>
                  <a:gd name="T13" fmla="*/ 5 h 10"/>
                  <a:gd name="T14" fmla="*/ 3 w 6"/>
                  <a:gd name="T15" fmla="*/ 10 h 10"/>
                  <a:gd name="T16" fmla="*/ 3 w 6"/>
                  <a:gd name="T17" fmla="*/ 10 h 10"/>
                  <a:gd name="T18" fmla="*/ 1 w 6"/>
                  <a:gd name="T19" fmla="*/ 10 h 10"/>
                  <a:gd name="T20" fmla="*/ 0 w 6"/>
                  <a:gd name="T21" fmla="*/ 8 h 10"/>
                  <a:gd name="T22" fmla="*/ 1 w 6"/>
                  <a:gd name="T23" fmla="*/ 5 h 10"/>
                  <a:gd name="T24" fmla="*/ 3 w 6"/>
                  <a:gd name="T25" fmla="*/ 2 h 10"/>
                  <a:gd name="T26" fmla="*/ 3 w 6"/>
                  <a:gd name="T27" fmla="*/ 1 h 10"/>
                  <a:gd name="T28" fmla="*/ 1 w 6"/>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0">
                    <a:moveTo>
                      <a:pt x="1" y="0"/>
                    </a:moveTo>
                    <a:lnTo>
                      <a:pt x="1" y="0"/>
                    </a:lnTo>
                    <a:lnTo>
                      <a:pt x="3" y="0"/>
                    </a:lnTo>
                    <a:lnTo>
                      <a:pt x="3" y="0"/>
                    </a:lnTo>
                    <a:lnTo>
                      <a:pt x="6" y="1"/>
                    </a:lnTo>
                    <a:lnTo>
                      <a:pt x="6" y="1"/>
                    </a:lnTo>
                    <a:lnTo>
                      <a:pt x="6" y="5"/>
                    </a:lnTo>
                    <a:lnTo>
                      <a:pt x="3" y="10"/>
                    </a:lnTo>
                    <a:lnTo>
                      <a:pt x="3" y="10"/>
                    </a:lnTo>
                    <a:lnTo>
                      <a:pt x="1" y="10"/>
                    </a:lnTo>
                    <a:lnTo>
                      <a:pt x="0" y="8"/>
                    </a:lnTo>
                    <a:lnTo>
                      <a:pt x="1" y="5"/>
                    </a:lnTo>
                    <a:lnTo>
                      <a:pt x="3" y="2"/>
                    </a:lnTo>
                    <a:lnTo>
                      <a:pt x="3" y="1"/>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ïşḷiḑê">
                <a:extLst>
                  <a:ext uri="{FF2B5EF4-FFF2-40B4-BE49-F238E27FC236}">
                    <a16:creationId xmlns="" xmlns:a16="http://schemas.microsoft.com/office/drawing/2014/main" id="{3AE1A357-05AA-4F8F-86A9-6996357C7DFE}"/>
                  </a:ext>
                </a:extLst>
              </p:cNvPr>
              <p:cNvSpPr/>
              <p:nvPr/>
            </p:nvSpPr>
            <p:spPr bwMode="auto">
              <a:xfrm>
                <a:off x="3736883" y="3536523"/>
                <a:ext cx="24574" cy="18429"/>
              </a:xfrm>
              <a:custGeom>
                <a:avLst/>
                <a:gdLst>
                  <a:gd name="T0" fmla="*/ 6 w 7"/>
                  <a:gd name="T1" fmla="*/ 3 h 4"/>
                  <a:gd name="T2" fmla="*/ 6 w 7"/>
                  <a:gd name="T3" fmla="*/ 3 h 4"/>
                  <a:gd name="T4" fmla="*/ 7 w 7"/>
                  <a:gd name="T5" fmla="*/ 4 h 4"/>
                  <a:gd name="T6" fmla="*/ 6 w 7"/>
                  <a:gd name="T7" fmla="*/ 4 h 4"/>
                  <a:gd name="T8" fmla="*/ 4 w 7"/>
                  <a:gd name="T9" fmla="*/ 4 h 4"/>
                  <a:gd name="T10" fmla="*/ 4 w 7"/>
                  <a:gd name="T11" fmla="*/ 4 h 4"/>
                  <a:gd name="T12" fmla="*/ 4 w 7"/>
                  <a:gd name="T13" fmla="*/ 4 h 4"/>
                  <a:gd name="T14" fmla="*/ 1 w 7"/>
                  <a:gd name="T15" fmla="*/ 1 h 4"/>
                  <a:gd name="T16" fmla="*/ 0 w 7"/>
                  <a:gd name="T17" fmla="*/ 0 h 4"/>
                  <a:gd name="T18" fmla="*/ 0 w 7"/>
                  <a:gd name="T19" fmla="*/ 0 h 4"/>
                  <a:gd name="T20" fmla="*/ 3 w 7"/>
                  <a:gd name="T21" fmla="*/ 3 h 4"/>
                  <a:gd name="T22" fmla="*/ 6 w 7"/>
                  <a:gd name="T2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6" y="3"/>
                    </a:moveTo>
                    <a:lnTo>
                      <a:pt x="6" y="3"/>
                    </a:lnTo>
                    <a:lnTo>
                      <a:pt x="7" y="4"/>
                    </a:lnTo>
                    <a:lnTo>
                      <a:pt x="6" y="4"/>
                    </a:lnTo>
                    <a:lnTo>
                      <a:pt x="4" y="4"/>
                    </a:lnTo>
                    <a:lnTo>
                      <a:pt x="4" y="4"/>
                    </a:lnTo>
                    <a:lnTo>
                      <a:pt x="4" y="4"/>
                    </a:lnTo>
                    <a:lnTo>
                      <a:pt x="1" y="1"/>
                    </a:lnTo>
                    <a:lnTo>
                      <a:pt x="0" y="0"/>
                    </a:lnTo>
                    <a:lnTo>
                      <a:pt x="0" y="0"/>
                    </a:lnTo>
                    <a:lnTo>
                      <a:pt x="3" y="3"/>
                    </a:lnTo>
                    <a:lnTo>
                      <a:pt x="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íŝḷîdé">
                <a:extLst>
                  <a:ext uri="{FF2B5EF4-FFF2-40B4-BE49-F238E27FC236}">
                    <a16:creationId xmlns="" xmlns:a16="http://schemas.microsoft.com/office/drawing/2014/main" id="{7E409D15-FE07-4BB6-BD9A-03CB4760205E}"/>
                  </a:ext>
                </a:extLst>
              </p:cNvPr>
              <p:cNvSpPr/>
              <p:nvPr/>
            </p:nvSpPr>
            <p:spPr bwMode="auto">
              <a:xfrm>
                <a:off x="3736883" y="3536523"/>
                <a:ext cx="24574" cy="18429"/>
              </a:xfrm>
              <a:custGeom>
                <a:avLst/>
                <a:gdLst>
                  <a:gd name="T0" fmla="*/ 6 w 7"/>
                  <a:gd name="T1" fmla="*/ 3 h 4"/>
                  <a:gd name="T2" fmla="*/ 6 w 7"/>
                  <a:gd name="T3" fmla="*/ 3 h 4"/>
                  <a:gd name="T4" fmla="*/ 7 w 7"/>
                  <a:gd name="T5" fmla="*/ 4 h 4"/>
                  <a:gd name="T6" fmla="*/ 6 w 7"/>
                  <a:gd name="T7" fmla="*/ 4 h 4"/>
                  <a:gd name="T8" fmla="*/ 4 w 7"/>
                  <a:gd name="T9" fmla="*/ 4 h 4"/>
                  <a:gd name="T10" fmla="*/ 4 w 7"/>
                  <a:gd name="T11" fmla="*/ 4 h 4"/>
                  <a:gd name="T12" fmla="*/ 4 w 7"/>
                  <a:gd name="T13" fmla="*/ 4 h 4"/>
                  <a:gd name="T14" fmla="*/ 1 w 7"/>
                  <a:gd name="T15" fmla="*/ 1 h 4"/>
                  <a:gd name="T16" fmla="*/ 0 w 7"/>
                  <a:gd name="T17" fmla="*/ 0 h 4"/>
                  <a:gd name="T18" fmla="*/ 0 w 7"/>
                  <a:gd name="T19" fmla="*/ 0 h 4"/>
                  <a:gd name="T20" fmla="*/ 3 w 7"/>
                  <a:gd name="T21" fmla="*/ 3 h 4"/>
                  <a:gd name="T22" fmla="*/ 6 w 7"/>
                  <a:gd name="T2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6" y="3"/>
                    </a:moveTo>
                    <a:lnTo>
                      <a:pt x="6" y="3"/>
                    </a:lnTo>
                    <a:lnTo>
                      <a:pt x="7" y="4"/>
                    </a:lnTo>
                    <a:lnTo>
                      <a:pt x="6" y="4"/>
                    </a:lnTo>
                    <a:lnTo>
                      <a:pt x="4" y="4"/>
                    </a:lnTo>
                    <a:lnTo>
                      <a:pt x="4" y="4"/>
                    </a:lnTo>
                    <a:lnTo>
                      <a:pt x="4" y="4"/>
                    </a:lnTo>
                    <a:lnTo>
                      <a:pt x="1" y="1"/>
                    </a:lnTo>
                    <a:lnTo>
                      <a:pt x="0" y="0"/>
                    </a:lnTo>
                    <a:lnTo>
                      <a:pt x="0" y="0"/>
                    </a:lnTo>
                    <a:lnTo>
                      <a:pt x="3" y="3"/>
                    </a:lnTo>
                    <a:lnTo>
                      <a:pt x="6"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íSlíḑê">
                <a:extLst>
                  <a:ext uri="{FF2B5EF4-FFF2-40B4-BE49-F238E27FC236}">
                    <a16:creationId xmlns="" xmlns:a16="http://schemas.microsoft.com/office/drawing/2014/main" id="{6592F113-4F6B-47A2-A046-F87917ED890C}"/>
                  </a:ext>
                </a:extLst>
              </p:cNvPr>
              <p:cNvSpPr/>
              <p:nvPr/>
            </p:nvSpPr>
            <p:spPr bwMode="auto">
              <a:xfrm>
                <a:off x="5438641" y="4402758"/>
                <a:ext cx="55294" cy="36861"/>
              </a:xfrm>
              <a:custGeom>
                <a:avLst/>
                <a:gdLst>
                  <a:gd name="T0" fmla="*/ 6 w 19"/>
                  <a:gd name="T1" fmla="*/ 10 h 11"/>
                  <a:gd name="T2" fmla="*/ 6 w 19"/>
                  <a:gd name="T3" fmla="*/ 10 h 11"/>
                  <a:gd name="T4" fmla="*/ 6 w 19"/>
                  <a:gd name="T5" fmla="*/ 8 h 11"/>
                  <a:gd name="T6" fmla="*/ 6 w 19"/>
                  <a:gd name="T7" fmla="*/ 7 h 11"/>
                  <a:gd name="T8" fmla="*/ 6 w 19"/>
                  <a:gd name="T9" fmla="*/ 6 h 11"/>
                  <a:gd name="T10" fmla="*/ 6 w 19"/>
                  <a:gd name="T11" fmla="*/ 3 h 11"/>
                  <a:gd name="T12" fmla="*/ 6 w 19"/>
                  <a:gd name="T13" fmla="*/ 3 h 11"/>
                  <a:gd name="T14" fmla="*/ 12 w 19"/>
                  <a:gd name="T15" fmla="*/ 3 h 11"/>
                  <a:gd name="T16" fmla="*/ 15 w 19"/>
                  <a:gd name="T17" fmla="*/ 1 h 11"/>
                  <a:gd name="T18" fmla="*/ 18 w 19"/>
                  <a:gd name="T19" fmla="*/ 0 h 11"/>
                  <a:gd name="T20" fmla="*/ 18 w 19"/>
                  <a:gd name="T21" fmla="*/ 0 h 11"/>
                  <a:gd name="T22" fmla="*/ 18 w 19"/>
                  <a:gd name="T23" fmla="*/ 3 h 11"/>
                  <a:gd name="T24" fmla="*/ 18 w 19"/>
                  <a:gd name="T25" fmla="*/ 3 h 11"/>
                  <a:gd name="T26" fmla="*/ 19 w 19"/>
                  <a:gd name="T27" fmla="*/ 4 h 11"/>
                  <a:gd name="T28" fmla="*/ 19 w 19"/>
                  <a:gd name="T29" fmla="*/ 4 h 11"/>
                  <a:gd name="T30" fmla="*/ 16 w 19"/>
                  <a:gd name="T31" fmla="*/ 4 h 11"/>
                  <a:gd name="T32" fmla="*/ 13 w 19"/>
                  <a:gd name="T33" fmla="*/ 6 h 11"/>
                  <a:gd name="T34" fmla="*/ 10 w 19"/>
                  <a:gd name="T35" fmla="*/ 8 h 11"/>
                  <a:gd name="T36" fmla="*/ 6 w 19"/>
                  <a:gd name="T37" fmla="*/ 11 h 11"/>
                  <a:gd name="T38" fmla="*/ 5 w 19"/>
                  <a:gd name="T39" fmla="*/ 11 h 11"/>
                  <a:gd name="T40" fmla="*/ 0 w 19"/>
                  <a:gd name="T41" fmla="*/ 11 h 11"/>
                  <a:gd name="T42" fmla="*/ 0 w 19"/>
                  <a:gd name="T43" fmla="*/ 11 h 11"/>
                  <a:gd name="T44" fmla="*/ 3 w 19"/>
                  <a:gd name="T45" fmla="*/ 10 h 11"/>
                  <a:gd name="T46" fmla="*/ 6 w 19"/>
                  <a:gd name="T4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11">
                    <a:moveTo>
                      <a:pt x="6" y="10"/>
                    </a:moveTo>
                    <a:lnTo>
                      <a:pt x="6" y="10"/>
                    </a:lnTo>
                    <a:lnTo>
                      <a:pt x="6" y="8"/>
                    </a:lnTo>
                    <a:lnTo>
                      <a:pt x="6" y="7"/>
                    </a:lnTo>
                    <a:lnTo>
                      <a:pt x="6" y="6"/>
                    </a:lnTo>
                    <a:lnTo>
                      <a:pt x="6" y="3"/>
                    </a:lnTo>
                    <a:lnTo>
                      <a:pt x="6" y="3"/>
                    </a:lnTo>
                    <a:lnTo>
                      <a:pt x="12" y="3"/>
                    </a:lnTo>
                    <a:lnTo>
                      <a:pt x="15" y="1"/>
                    </a:lnTo>
                    <a:lnTo>
                      <a:pt x="18" y="0"/>
                    </a:lnTo>
                    <a:lnTo>
                      <a:pt x="18" y="0"/>
                    </a:lnTo>
                    <a:lnTo>
                      <a:pt x="18" y="3"/>
                    </a:lnTo>
                    <a:lnTo>
                      <a:pt x="18" y="3"/>
                    </a:lnTo>
                    <a:lnTo>
                      <a:pt x="19" y="4"/>
                    </a:lnTo>
                    <a:lnTo>
                      <a:pt x="19" y="4"/>
                    </a:lnTo>
                    <a:lnTo>
                      <a:pt x="16" y="4"/>
                    </a:lnTo>
                    <a:lnTo>
                      <a:pt x="13" y="6"/>
                    </a:lnTo>
                    <a:lnTo>
                      <a:pt x="10" y="8"/>
                    </a:lnTo>
                    <a:lnTo>
                      <a:pt x="6" y="11"/>
                    </a:lnTo>
                    <a:lnTo>
                      <a:pt x="5" y="11"/>
                    </a:lnTo>
                    <a:lnTo>
                      <a:pt x="0" y="11"/>
                    </a:lnTo>
                    <a:lnTo>
                      <a:pt x="0" y="11"/>
                    </a:lnTo>
                    <a:lnTo>
                      <a:pt x="3" y="10"/>
                    </a:lnTo>
                    <a:lnTo>
                      <a:pt x="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îSḻïḍe">
                <a:extLst>
                  <a:ext uri="{FF2B5EF4-FFF2-40B4-BE49-F238E27FC236}">
                    <a16:creationId xmlns="" xmlns:a16="http://schemas.microsoft.com/office/drawing/2014/main" id="{42CB3597-ED8F-4060-823C-E7952D835930}"/>
                  </a:ext>
                </a:extLst>
              </p:cNvPr>
              <p:cNvSpPr/>
              <p:nvPr/>
            </p:nvSpPr>
            <p:spPr bwMode="auto">
              <a:xfrm>
                <a:off x="5438641" y="4402758"/>
                <a:ext cx="55294" cy="36861"/>
              </a:xfrm>
              <a:custGeom>
                <a:avLst/>
                <a:gdLst>
                  <a:gd name="T0" fmla="*/ 6 w 19"/>
                  <a:gd name="T1" fmla="*/ 10 h 11"/>
                  <a:gd name="T2" fmla="*/ 6 w 19"/>
                  <a:gd name="T3" fmla="*/ 10 h 11"/>
                  <a:gd name="T4" fmla="*/ 6 w 19"/>
                  <a:gd name="T5" fmla="*/ 8 h 11"/>
                  <a:gd name="T6" fmla="*/ 6 w 19"/>
                  <a:gd name="T7" fmla="*/ 7 h 11"/>
                  <a:gd name="T8" fmla="*/ 6 w 19"/>
                  <a:gd name="T9" fmla="*/ 6 h 11"/>
                  <a:gd name="T10" fmla="*/ 6 w 19"/>
                  <a:gd name="T11" fmla="*/ 3 h 11"/>
                  <a:gd name="T12" fmla="*/ 6 w 19"/>
                  <a:gd name="T13" fmla="*/ 3 h 11"/>
                  <a:gd name="T14" fmla="*/ 12 w 19"/>
                  <a:gd name="T15" fmla="*/ 3 h 11"/>
                  <a:gd name="T16" fmla="*/ 15 w 19"/>
                  <a:gd name="T17" fmla="*/ 1 h 11"/>
                  <a:gd name="T18" fmla="*/ 18 w 19"/>
                  <a:gd name="T19" fmla="*/ 0 h 11"/>
                  <a:gd name="T20" fmla="*/ 18 w 19"/>
                  <a:gd name="T21" fmla="*/ 0 h 11"/>
                  <a:gd name="T22" fmla="*/ 18 w 19"/>
                  <a:gd name="T23" fmla="*/ 3 h 11"/>
                  <a:gd name="T24" fmla="*/ 18 w 19"/>
                  <a:gd name="T25" fmla="*/ 3 h 11"/>
                  <a:gd name="T26" fmla="*/ 19 w 19"/>
                  <a:gd name="T27" fmla="*/ 4 h 11"/>
                  <a:gd name="T28" fmla="*/ 19 w 19"/>
                  <a:gd name="T29" fmla="*/ 4 h 11"/>
                  <a:gd name="T30" fmla="*/ 16 w 19"/>
                  <a:gd name="T31" fmla="*/ 4 h 11"/>
                  <a:gd name="T32" fmla="*/ 13 w 19"/>
                  <a:gd name="T33" fmla="*/ 6 h 11"/>
                  <a:gd name="T34" fmla="*/ 10 w 19"/>
                  <a:gd name="T35" fmla="*/ 8 h 11"/>
                  <a:gd name="T36" fmla="*/ 6 w 19"/>
                  <a:gd name="T37" fmla="*/ 11 h 11"/>
                  <a:gd name="T38" fmla="*/ 5 w 19"/>
                  <a:gd name="T39" fmla="*/ 11 h 11"/>
                  <a:gd name="T40" fmla="*/ 0 w 19"/>
                  <a:gd name="T41" fmla="*/ 11 h 11"/>
                  <a:gd name="T42" fmla="*/ 0 w 19"/>
                  <a:gd name="T43" fmla="*/ 11 h 11"/>
                  <a:gd name="T44" fmla="*/ 3 w 19"/>
                  <a:gd name="T45" fmla="*/ 10 h 11"/>
                  <a:gd name="T46" fmla="*/ 6 w 19"/>
                  <a:gd name="T4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11">
                    <a:moveTo>
                      <a:pt x="6" y="10"/>
                    </a:moveTo>
                    <a:lnTo>
                      <a:pt x="6" y="10"/>
                    </a:lnTo>
                    <a:lnTo>
                      <a:pt x="6" y="8"/>
                    </a:lnTo>
                    <a:lnTo>
                      <a:pt x="6" y="7"/>
                    </a:lnTo>
                    <a:lnTo>
                      <a:pt x="6" y="6"/>
                    </a:lnTo>
                    <a:lnTo>
                      <a:pt x="6" y="3"/>
                    </a:lnTo>
                    <a:lnTo>
                      <a:pt x="6" y="3"/>
                    </a:lnTo>
                    <a:lnTo>
                      <a:pt x="12" y="3"/>
                    </a:lnTo>
                    <a:lnTo>
                      <a:pt x="15" y="1"/>
                    </a:lnTo>
                    <a:lnTo>
                      <a:pt x="18" y="0"/>
                    </a:lnTo>
                    <a:lnTo>
                      <a:pt x="18" y="0"/>
                    </a:lnTo>
                    <a:lnTo>
                      <a:pt x="18" y="3"/>
                    </a:lnTo>
                    <a:lnTo>
                      <a:pt x="18" y="3"/>
                    </a:lnTo>
                    <a:lnTo>
                      <a:pt x="19" y="4"/>
                    </a:lnTo>
                    <a:lnTo>
                      <a:pt x="19" y="4"/>
                    </a:lnTo>
                    <a:lnTo>
                      <a:pt x="16" y="4"/>
                    </a:lnTo>
                    <a:lnTo>
                      <a:pt x="13" y="6"/>
                    </a:lnTo>
                    <a:lnTo>
                      <a:pt x="10" y="8"/>
                    </a:lnTo>
                    <a:lnTo>
                      <a:pt x="6" y="11"/>
                    </a:lnTo>
                    <a:lnTo>
                      <a:pt x="5" y="11"/>
                    </a:lnTo>
                    <a:lnTo>
                      <a:pt x="0" y="11"/>
                    </a:lnTo>
                    <a:lnTo>
                      <a:pt x="0" y="11"/>
                    </a:lnTo>
                    <a:lnTo>
                      <a:pt x="3" y="10"/>
                    </a:lnTo>
                    <a:lnTo>
                      <a:pt x="6"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îsľîḋé">
                <a:extLst>
                  <a:ext uri="{FF2B5EF4-FFF2-40B4-BE49-F238E27FC236}">
                    <a16:creationId xmlns="" xmlns:a16="http://schemas.microsoft.com/office/drawing/2014/main" id="{7F6517AD-E7AE-4326-8586-02D5D3F277B5}"/>
                  </a:ext>
                </a:extLst>
              </p:cNvPr>
              <p:cNvSpPr/>
              <p:nvPr/>
            </p:nvSpPr>
            <p:spPr bwMode="auto">
              <a:xfrm>
                <a:off x="5426354" y="4445763"/>
                <a:ext cx="30720" cy="30716"/>
              </a:xfrm>
              <a:custGeom>
                <a:avLst/>
                <a:gdLst>
                  <a:gd name="T0" fmla="*/ 7 w 8"/>
                  <a:gd name="T1" fmla="*/ 0 h 10"/>
                  <a:gd name="T2" fmla="*/ 7 w 8"/>
                  <a:gd name="T3" fmla="*/ 0 h 10"/>
                  <a:gd name="T4" fmla="*/ 8 w 8"/>
                  <a:gd name="T5" fmla="*/ 2 h 10"/>
                  <a:gd name="T6" fmla="*/ 8 w 8"/>
                  <a:gd name="T7" fmla="*/ 3 h 10"/>
                  <a:gd name="T8" fmla="*/ 7 w 8"/>
                  <a:gd name="T9" fmla="*/ 4 h 10"/>
                  <a:gd name="T10" fmla="*/ 5 w 8"/>
                  <a:gd name="T11" fmla="*/ 4 h 10"/>
                  <a:gd name="T12" fmla="*/ 5 w 8"/>
                  <a:gd name="T13" fmla="*/ 4 h 10"/>
                  <a:gd name="T14" fmla="*/ 4 w 8"/>
                  <a:gd name="T15" fmla="*/ 7 h 10"/>
                  <a:gd name="T16" fmla="*/ 4 w 8"/>
                  <a:gd name="T17" fmla="*/ 9 h 10"/>
                  <a:gd name="T18" fmla="*/ 4 w 8"/>
                  <a:gd name="T19" fmla="*/ 9 h 10"/>
                  <a:gd name="T20" fmla="*/ 4 w 8"/>
                  <a:gd name="T21" fmla="*/ 9 h 10"/>
                  <a:gd name="T22" fmla="*/ 2 w 8"/>
                  <a:gd name="T23" fmla="*/ 10 h 10"/>
                  <a:gd name="T24" fmla="*/ 1 w 8"/>
                  <a:gd name="T25" fmla="*/ 7 h 10"/>
                  <a:gd name="T26" fmla="*/ 0 w 8"/>
                  <a:gd name="T27" fmla="*/ 4 h 10"/>
                  <a:gd name="T28" fmla="*/ 1 w 8"/>
                  <a:gd name="T29" fmla="*/ 2 h 10"/>
                  <a:gd name="T30" fmla="*/ 1 w 8"/>
                  <a:gd name="T31" fmla="*/ 2 h 10"/>
                  <a:gd name="T32" fmla="*/ 4 w 8"/>
                  <a:gd name="T33" fmla="*/ 3 h 10"/>
                  <a:gd name="T34" fmla="*/ 5 w 8"/>
                  <a:gd name="T35" fmla="*/ 3 h 10"/>
                  <a:gd name="T36" fmla="*/ 7 w 8"/>
                  <a:gd name="T3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0">
                    <a:moveTo>
                      <a:pt x="7" y="0"/>
                    </a:moveTo>
                    <a:lnTo>
                      <a:pt x="7" y="0"/>
                    </a:lnTo>
                    <a:lnTo>
                      <a:pt x="8" y="2"/>
                    </a:lnTo>
                    <a:lnTo>
                      <a:pt x="8" y="3"/>
                    </a:lnTo>
                    <a:lnTo>
                      <a:pt x="7" y="4"/>
                    </a:lnTo>
                    <a:lnTo>
                      <a:pt x="5" y="4"/>
                    </a:lnTo>
                    <a:lnTo>
                      <a:pt x="5" y="4"/>
                    </a:lnTo>
                    <a:lnTo>
                      <a:pt x="4" y="7"/>
                    </a:lnTo>
                    <a:lnTo>
                      <a:pt x="4" y="9"/>
                    </a:lnTo>
                    <a:lnTo>
                      <a:pt x="4" y="9"/>
                    </a:lnTo>
                    <a:lnTo>
                      <a:pt x="4" y="9"/>
                    </a:lnTo>
                    <a:lnTo>
                      <a:pt x="2" y="10"/>
                    </a:lnTo>
                    <a:lnTo>
                      <a:pt x="1" y="7"/>
                    </a:lnTo>
                    <a:lnTo>
                      <a:pt x="0" y="4"/>
                    </a:lnTo>
                    <a:lnTo>
                      <a:pt x="1" y="2"/>
                    </a:lnTo>
                    <a:lnTo>
                      <a:pt x="1" y="2"/>
                    </a:lnTo>
                    <a:lnTo>
                      <a:pt x="4" y="3"/>
                    </a:lnTo>
                    <a:lnTo>
                      <a:pt x="5" y="3"/>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íṩḷíḍè">
                <a:extLst>
                  <a:ext uri="{FF2B5EF4-FFF2-40B4-BE49-F238E27FC236}">
                    <a16:creationId xmlns="" xmlns:a16="http://schemas.microsoft.com/office/drawing/2014/main" id="{E4B3BDED-562C-40BA-B175-1DFB8A5BA21E}"/>
                  </a:ext>
                </a:extLst>
              </p:cNvPr>
              <p:cNvSpPr/>
              <p:nvPr/>
            </p:nvSpPr>
            <p:spPr bwMode="auto">
              <a:xfrm>
                <a:off x="5426354" y="4445763"/>
                <a:ext cx="30720" cy="30716"/>
              </a:xfrm>
              <a:custGeom>
                <a:avLst/>
                <a:gdLst>
                  <a:gd name="T0" fmla="*/ 7 w 8"/>
                  <a:gd name="T1" fmla="*/ 0 h 10"/>
                  <a:gd name="T2" fmla="*/ 7 w 8"/>
                  <a:gd name="T3" fmla="*/ 0 h 10"/>
                  <a:gd name="T4" fmla="*/ 8 w 8"/>
                  <a:gd name="T5" fmla="*/ 2 h 10"/>
                  <a:gd name="T6" fmla="*/ 8 w 8"/>
                  <a:gd name="T7" fmla="*/ 3 h 10"/>
                  <a:gd name="T8" fmla="*/ 7 w 8"/>
                  <a:gd name="T9" fmla="*/ 4 h 10"/>
                  <a:gd name="T10" fmla="*/ 5 w 8"/>
                  <a:gd name="T11" fmla="*/ 4 h 10"/>
                  <a:gd name="T12" fmla="*/ 5 w 8"/>
                  <a:gd name="T13" fmla="*/ 4 h 10"/>
                  <a:gd name="T14" fmla="*/ 4 w 8"/>
                  <a:gd name="T15" fmla="*/ 7 h 10"/>
                  <a:gd name="T16" fmla="*/ 4 w 8"/>
                  <a:gd name="T17" fmla="*/ 9 h 10"/>
                  <a:gd name="T18" fmla="*/ 4 w 8"/>
                  <a:gd name="T19" fmla="*/ 9 h 10"/>
                  <a:gd name="T20" fmla="*/ 4 w 8"/>
                  <a:gd name="T21" fmla="*/ 9 h 10"/>
                  <a:gd name="T22" fmla="*/ 2 w 8"/>
                  <a:gd name="T23" fmla="*/ 10 h 10"/>
                  <a:gd name="T24" fmla="*/ 1 w 8"/>
                  <a:gd name="T25" fmla="*/ 7 h 10"/>
                  <a:gd name="T26" fmla="*/ 0 w 8"/>
                  <a:gd name="T27" fmla="*/ 4 h 10"/>
                  <a:gd name="T28" fmla="*/ 1 w 8"/>
                  <a:gd name="T29" fmla="*/ 2 h 10"/>
                  <a:gd name="T30" fmla="*/ 1 w 8"/>
                  <a:gd name="T31" fmla="*/ 2 h 10"/>
                  <a:gd name="T32" fmla="*/ 4 w 8"/>
                  <a:gd name="T33" fmla="*/ 3 h 10"/>
                  <a:gd name="T34" fmla="*/ 5 w 8"/>
                  <a:gd name="T35" fmla="*/ 3 h 10"/>
                  <a:gd name="T36" fmla="*/ 7 w 8"/>
                  <a:gd name="T3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0">
                    <a:moveTo>
                      <a:pt x="7" y="0"/>
                    </a:moveTo>
                    <a:lnTo>
                      <a:pt x="7" y="0"/>
                    </a:lnTo>
                    <a:lnTo>
                      <a:pt x="8" y="2"/>
                    </a:lnTo>
                    <a:lnTo>
                      <a:pt x="8" y="3"/>
                    </a:lnTo>
                    <a:lnTo>
                      <a:pt x="7" y="4"/>
                    </a:lnTo>
                    <a:lnTo>
                      <a:pt x="5" y="4"/>
                    </a:lnTo>
                    <a:lnTo>
                      <a:pt x="5" y="4"/>
                    </a:lnTo>
                    <a:lnTo>
                      <a:pt x="4" y="7"/>
                    </a:lnTo>
                    <a:lnTo>
                      <a:pt x="4" y="9"/>
                    </a:lnTo>
                    <a:lnTo>
                      <a:pt x="4" y="9"/>
                    </a:lnTo>
                    <a:lnTo>
                      <a:pt x="4" y="9"/>
                    </a:lnTo>
                    <a:lnTo>
                      <a:pt x="2" y="10"/>
                    </a:lnTo>
                    <a:lnTo>
                      <a:pt x="1" y="7"/>
                    </a:lnTo>
                    <a:lnTo>
                      <a:pt x="0" y="4"/>
                    </a:lnTo>
                    <a:lnTo>
                      <a:pt x="1" y="2"/>
                    </a:lnTo>
                    <a:lnTo>
                      <a:pt x="1" y="2"/>
                    </a:lnTo>
                    <a:lnTo>
                      <a:pt x="4" y="3"/>
                    </a:lnTo>
                    <a:lnTo>
                      <a:pt x="5" y="3"/>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ísḷide">
                <a:extLst>
                  <a:ext uri="{FF2B5EF4-FFF2-40B4-BE49-F238E27FC236}">
                    <a16:creationId xmlns="" xmlns:a16="http://schemas.microsoft.com/office/drawing/2014/main" id="{04BC8EC4-0E59-4B9C-84EA-65FE996DB93A}"/>
                  </a:ext>
                </a:extLst>
              </p:cNvPr>
              <p:cNvSpPr/>
              <p:nvPr/>
            </p:nvSpPr>
            <p:spPr bwMode="auto">
              <a:xfrm>
                <a:off x="3675448" y="3524235"/>
                <a:ext cx="18433" cy="18429"/>
              </a:xfrm>
              <a:custGeom>
                <a:avLst/>
                <a:gdLst>
                  <a:gd name="T0" fmla="*/ 3 w 6"/>
                  <a:gd name="T1" fmla="*/ 2 h 6"/>
                  <a:gd name="T2" fmla="*/ 3 w 6"/>
                  <a:gd name="T3" fmla="*/ 2 h 6"/>
                  <a:gd name="T4" fmla="*/ 3 w 6"/>
                  <a:gd name="T5" fmla="*/ 2 h 6"/>
                  <a:gd name="T6" fmla="*/ 3 w 6"/>
                  <a:gd name="T7" fmla="*/ 2 h 6"/>
                  <a:gd name="T8" fmla="*/ 4 w 6"/>
                  <a:gd name="T9" fmla="*/ 3 h 6"/>
                  <a:gd name="T10" fmla="*/ 4 w 6"/>
                  <a:gd name="T11" fmla="*/ 3 h 6"/>
                  <a:gd name="T12" fmla="*/ 4 w 6"/>
                  <a:gd name="T13" fmla="*/ 5 h 6"/>
                  <a:gd name="T14" fmla="*/ 6 w 6"/>
                  <a:gd name="T15" fmla="*/ 6 h 6"/>
                  <a:gd name="T16" fmla="*/ 6 w 6"/>
                  <a:gd name="T17" fmla="*/ 6 h 6"/>
                  <a:gd name="T18" fmla="*/ 1 w 6"/>
                  <a:gd name="T19" fmla="*/ 2 h 6"/>
                  <a:gd name="T20" fmla="*/ 1 w 6"/>
                  <a:gd name="T21" fmla="*/ 2 h 6"/>
                  <a:gd name="T22" fmla="*/ 0 w 6"/>
                  <a:gd name="T23" fmla="*/ 0 h 6"/>
                  <a:gd name="T24" fmla="*/ 4 w 6"/>
                  <a:gd name="T25" fmla="*/ 2 h 6"/>
                  <a:gd name="T26" fmla="*/ 4 w 6"/>
                  <a:gd name="T27" fmla="*/ 2 h 6"/>
                  <a:gd name="T28" fmla="*/ 3 w 6"/>
                  <a:gd name="T2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2"/>
                    </a:moveTo>
                    <a:lnTo>
                      <a:pt x="3" y="2"/>
                    </a:lnTo>
                    <a:lnTo>
                      <a:pt x="3" y="2"/>
                    </a:lnTo>
                    <a:lnTo>
                      <a:pt x="3" y="2"/>
                    </a:lnTo>
                    <a:lnTo>
                      <a:pt x="4" y="3"/>
                    </a:lnTo>
                    <a:lnTo>
                      <a:pt x="4" y="3"/>
                    </a:lnTo>
                    <a:lnTo>
                      <a:pt x="4" y="5"/>
                    </a:lnTo>
                    <a:lnTo>
                      <a:pt x="6" y="6"/>
                    </a:lnTo>
                    <a:lnTo>
                      <a:pt x="6" y="6"/>
                    </a:lnTo>
                    <a:lnTo>
                      <a:pt x="1" y="2"/>
                    </a:lnTo>
                    <a:lnTo>
                      <a:pt x="1" y="2"/>
                    </a:lnTo>
                    <a:lnTo>
                      <a:pt x="0" y="0"/>
                    </a:lnTo>
                    <a:lnTo>
                      <a:pt x="4" y="2"/>
                    </a:lnTo>
                    <a:lnTo>
                      <a:pt x="4"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ï$ļïḑé">
                <a:extLst>
                  <a:ext uri="{FF2B5EF4-FFF2-40B4-BE49-F238E27FC236}">
                    <a16:creationId xmlns="" xmlns:a16="http://schemas.microsoft.com/office/drawing/2014/main" id="{5078A17B-9C38-4F90-A2E5-95CBE2A9F386}"/>
                  </a:ext>
                </a:extLst>
              </p:cNvPr>
              <p:cNvSpPr/>
              <p:nvPr/>
            </p:nvSpPr>
            <p:spPr bwMode="auto">
              <a:xfrm>
                <a:off x="3675448" y="3524235"/>
                <a:ext cx="18433" cy="18429"/>
              </a:xfrm>
              <a:custGeom>
                <a:avLst/>
                <a:gdLst>
                  <a:gd name="T0" fmla="*/ 3 w 6"/>
                  <a:gd name="T1" fmla="*/ 2 h 6"/>
                  <a:gd name="T2" fmla="*/ 3 w 6"/>
                  <a:gd name="T3" fmla="*/ 2 h 6"/>
                  <a:gd name="T4" fmla="*/ 3 w 6"/>
                  <a:gd name="T5" fmla="*/ 2 h 6"/>
                  <a:gd name="T6" fmla="*/ 3 w 6"/>
                  <a:gd name="T7" fmla="*/ 2 h 6"/>
                  <a:gd name="T8" fmla="*/ 4 w 6"/>
                  <a:gd name="T9" fmla="*/ 3 h 6"/>
                  <a:gd name="T10" fmla="*/ 4 w 6"/>
                  <a:gd name="T11" fmla="*/ 3 h 6"/>
                  <a:gd name="T12" fmla="*/ 4 w 6"/>
                  <a:gd name="T13" fmla="*/ 5 h 6"/>
                  <a:gd name="T14" fmla="*/ 6 w 6"/>
                  <a:gd name="T15" fmla="*/ 6 h 6"/>
                  <a:gd name="T16" fmla="*/ 6 w 6"/>
                  <a:gd name="T17" fmla="*/ 6 h 6"/>
                  <a:gd name="T18" fmla="*/ 1 w 6"/>
                  <a:gd name="T19" fmla="*/ 2 h 6"/>
                  <a:gd name="T20" fmla="*/ 1 w 6"/>
                  <a:gd name="T21" fmla="*/ 2 h 6"/>
                  <a:gd name="T22" fmla="*/ 0 w 6"/>
                  <a:gd name="T23" fmla="*/ 0 h 6"/>
                  <a:gd name="T24" fmla="*/ 4 w 6"/>
                  <a:gd name="T25" fmla="*/ 2 h 6"/>
                  <a:gd name="T26" fmla="*/ 4 w 6"/>
                  <a:gd name="T27" fmla="*/ 2 h 6"/>
                  <a:gd name="T28" fmla="*/ 3 w 6"/>
                  <a:gd name="T2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2"/>
                    </a:moveTo>
                    <a:lnTo>
                      <a:pt x="3" y="2"/>
                    </a:lnTo>
                    <a:lnTo>
                      <a:pt x="3" y="2"/>
                    </a:lnTo>
                    <a:lnTo>
                      <a:pt x="3" y="2"/>
                    </a:lnTo>
                    <a:lnTo>
                      <a:pt x="4" y="3"/>
                    </a:lnTo>
                    <a:lnTo>
                      <a:pt x="4" y="3"/>
                    </a:lnTo>
                    <a:lnTo>
                      <a:pt x="4" y="5"/>
                    </a:lnTo>
                    <a:lnTo>
                      <a:pt x="6" y="6"/>
                    </a:lnTo>
                    <a:lnTo>
                      <a:pt x="6" y="6"/>
                    </a:lnTo>
                    <a:lnTo>
                      <a:pt x="1" y="2"/>
                    </a:lnTo>
                    <a:lnTo>
                      <a:pt x="1" y="2"/>
                    </a:lnTo>
                    <a:lnTo>
                      <a:pt x="0" y="0"/>
                    </a:lnTo>
                    <a:lnTo>
                      <a:pt x="4" y="2"/>
                    </a:lnTo>
                    <a:lnTo>
                      <a:pt x="4" y="2"/>
                    </a:lnTo>
                    <a:lnTo>
                      <a:pt x="3"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ïṩḻîďè">
                <a:extLst>
                  <a:ext uri="{FF2B5EF4-FFF2-40B4-BE49-F238E27FC236}">
                    <a16:creationId xmlns="" xmlns:a16="http://schemas.microsoft.com/office/drawing/2014/main" id="{DD63E003-FF88-4858-9067-2D6266178FDA}"/>
                  </a:ext>
                </a:extLst>
              </p:cNvPr>
              <p:cNvSpPr/>
              <p:nvPr/>
            </p:nvSpPr>
            <p:spPr bwMode="auto">
              <a:xfrm>
                <a:off x="3638586" y="3518089"/>
                <a:ext cx="36861" cy="18429"/>
              </a:xfrm>
              <a:custGeom>
                <a:avLst/>
                <a:gdLst>
                  <a:gd name="T0" fmla="*/ 10 w 11"/>
                  <a:gd name="T1" fmla="*/ 4 h 7"/>
                  <a:gd name="T2" fmla="*/ 10 w 11"/>
                  <a:gd name="T3" fmla="*/ 4 h 7"/>
                  <a:gd name="T4" fmla="*/ 5 w 11"/>
                  <a:gd name="T5" fmla="*/ 1 h 7"/>
                  <a:gd name="T6" fmla="*/ 5 w 11"/>
                  <a:gd name="T7" fmla="*/ 1 h 7"/>
                  <a:gd name="T8" fmla="*/ 1 w 11"/>
                  <a:gd name="T9" fmla="*/ 0 h 7"/>
                  <a:gd name="T10" fmla="*/ 1 w 11"/>
                  <a:gd name="T11" fmla="*/ 0 h 7"/>
                  <a:gd name="T12" fmla="*/ 4 w 11"/>
                  <a:gd name="T13" fmla="*/ 2 h 7"/>
                  <a:gd name="T14" fmla="*/ 4 w 11"/>
                  <a:gd name="T15" fmla="*/ 2 h 7"/>
                  <a:gd name="T16" fmla="*/ 4 w 11"/>
                  <a:gd name="T17" fmla="*/ 4 h 7"/>
                  <a:gd name="T18" fmla="*/ 4 w 11"/>
                  <a:gd name="T19" fmla="*/ 4 h 7"/>
                  <a:gd name="T20" fmla="*/ 0 w 11"/>
                  <a:gd name="T21" fmla="*/ 0 h 7"/>
                  <a:gd name="T22" fmla="*/ 0 w 11"/>
                  <a:gd name="T23" fmla="*/ 0 h 7"/>
                  <a:gd name="T24" fmla="*/ 1 w 11"/>
                  <a:gd name="T25" fmla="*/ 0 h 7"/>
                  <a:gd name="T26" fmla="*/ 5 w 11"/>
                  <a:gd name="T27" fmla="*/ 1 h 7"/>
                  <a:gd name="T28" fmla="*/ 5 w 11"/>
                  <a:gd name="T29" fmla="*/ 1 h 7"/>
                  <a:gd name="T30" fmla="*/ 7 w 11"/>
                  <a:gd name="T31" fmla="*/ 1 h 7"/>
                  <a:gd name="T32" fmla="*/ 7 w 11"/>
                  <a:gd name="T33" fmla="*/ 1 h 7"/>
                  <a:gd name="T34" fmla="*/ 10 w 11"/>
                  <a:gd name="T35" fmla="*/ 4 h 7"/>
                  <a:gd name="T36" fmla="*/ 11 w 11"/>
                  <a:gd name="T37" fmla="*/ 5 h 7"/>
                  <a:gd name="T38" fmla="*/ 11 w 11"/>
                  <a:gd name="T39" fmla="*/ 5 h 7"/>
                  <a:gd name="T40" fmla="*/ 10 w 11"/>
                  <a:gd name="T41" fmla="*/ 7 h 7"/>
                  <a:gd name="T42" fmla="*/ 10 w 11"/>
                  <a:gd name="T43" fmla="*/ 7 h 7"/>
                  <a:gd name="T44" fmla="*/ 8 w 11"/>
                  <a:gd name="T45" fmla="*/ 5 h 7"/>
                  <a:gd name="T46" fmla="*/ 8 w 11"/>
                  <a:gd name="T47" fmla="*/ 4 h 7"/>
                  <a:gd name="T48" fmla="*/ 8 w 11"/>
                  <a:gd name="T49" fmla="*/ 4 h 7"/>
                  <a:gd name="T50" fmla="*/ 10 w 11"/>
                  <a:gd name="T51" fmla="*/ 4 h 7"/>
                  <a:gd name="T52" fmla="*/ 10 w 11"/>
                  <a:gd name="T5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7">
                    <a:moveTo>
                      <a:pt x="10" y="4"/>
                    </a:moveTo>
                    <a:lnTo>
                      <a:pt x="10" y="4"/>
                    </a:lnTo>
                    <a:lnTo>
                      <a:pt x="5" y="1"/>
                    </a:lnTo>
                    <a:lnTo>
                      <a:pt x="5" y="1"/>
                    </a:lnTo>
                    <a:lnTo>
                      <a:pt x="1" y="0"/>
                    </a:lnTo>
                    <a:lnTo>
                      <a:pt x="1" y="0"/>
                    </a:lnTo>
                    <a:lnTo>
                      <a:pt x="4" y="2"/>
                    </a:lnTo>
                    <a:lnTo>
                      <a:pt x="4" y="2"/>
                    </a:lnTo>
                    <a:lnTo>
                      <a:pt x="4" y="4"/>
                    </a:lnTo>
                    <a:lnTo>
                      <a:pt x="4" y="4"/>
                    </a:lnTo>
                    <a:lnTo>
                      <a:pt x="0" y="0"/>
                    </a:lnTo>
                    <a:lnTo>
                      <a:pt x="0" y="0"/>
                    </a:lnTo>
                    <a:lnTo>
                      <a:pt x="1" y="0"/>
                    </a:lnTo>
                    <a:lnTo>
                      <a:pt x="5" y="1"/>
                    </a:lnTo>
                    <a:lnTo>
                      <a:pt x="5" y="1"/>
                    </a:lnTo>
                    <a:lnTo>
                      <a:pt x="7" y="1"/>
                    </a:lnTo>
                    <a:lnTo>
                      <a:pt x="7" y="1"/>
                    </a:lnTo>
                    <a:lnTo>
                      <a:pt x="10" y="4"/>
                    </a:lnTo>
                    <a:lnTo>
                      <a:pt x="11" y="5"/>
                    </a:lnTo>
                    <a:lnTo>
                      <a:pt x="11" y="5"/>
                    </a:lnTo>
                    <a:lnTo>
                      <a:pt x="10" y="7"/>
                    </a:lnTo>
                    <a:lnTo>
                      <a:pt x="10" y="7"/>
                    </a:lnTo>
                    <a:lnTo>
                      <a:pt x="8" y="5"/>
                    </a:lnTo>
                    <a:lnTo>
                      <a:pt x="8" y="4"/>
                    </a:lnTo>
                    <a:lnTo>
                      <a:pt x="8" y="4"/>
                    </a:lnTo>
                    <a:lnTo>
                      <a:pt x="10" y="4"/>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ïsļîḑè">
                <a:extLst>
                  <a:ext uri="{FF2B5EF4-FFF2-40B4-BE49-F238E27FC236}">
                    <a16:creationId xmlns="" xmlns:a16="http://schemas.microsoft.com/office/drawing/2014/main" id="{34B55FE3-9B6C-4B8F-8C7E-B9DBBF3D2845}"/>
                  </a:ext>
                </a:extLst>
              </p:cNvPr>
              <p:cNvSpPr/>
              <p:nvPr/>
            </p:nvSpPr>
            <p:spPr bwMode="auto">
              <a:xfrm>
                <a:off x="3638586" y="3518089"/>
                <a:ext cx="36861" cy="18429"/>
              </a:xfrm>
              <a:custGeom>
                <a:avLst/>
                <a:gdLst>
                  <a:gd name="T0" fmla="*/ 10 w 11"/>
                  <a:gd name="T1" fmla="*/ 4 h 7"/>
                  <a:gd name="T2" fmla="*/ 10 w 11"/>
                  <a:gd name="T3" fmla="*/ 4 h 7"/>
                  <a:gd name="T4" fmla="*/ 5 w 11"/>
                  <a:gd name="T5" fmla="*/ 1 h 7"/>
                  <a:gd name="T6" fmla="*/ 5 w 11"/>
                  <a:gd name="T7" fmla="*/ 1 h 7"/>
                  <a:gd name="T8" fmla="*/ 1 w 11"/>
                  <a:gd name="T9" fmla="*/ 0 h 7"/>
                  <a:gd name="T10" fmla="*/ 1 w 11"/>
                  <a:gd name="T11" fmla="*/ 0 h 7"/>
                  <a:gd name="T12" fmla="*/ 4 w 11"/>
                  <a:gd name="T13" fmla="*/ 2 h 7"/>
                  <a:gd name="T14" fmla="*/ 4 w 11"/>
                  <a:gd name="T15" fmla="*/ 2 h 7"/>
                  <a:gd name="T16" fmla="*/ 4 w 11"/>
                  <a:gd name="T17" fmla="*/ 4 h 7"/>
                  <a:gd name="T18" fmla="*/ 4 w 11"/>
                  <a:gd name="T19" fmla="*/ 4 h 7"/>
                  <a:gd name="T20" fmla="*/ 0 w 11"/>
                  <a:gd name="T21" fmla="*/ 0 h 7"/>
                  <a:gd name="T22" fmla="*/ 0 w 11"/>
                  <a:gd name="T23" fmla="*/ 0 h 7"/>
                  <a:gd name="T24" fmla="*/ 1 w 11"/>
                  <a:gd name="T25" fmla="*/ 0 h 7"/>
                  <a:gd name="T26" fmla="*/ 5 w 11"/>
                  <a:gd name="T27" fmla="*/ 1 h 7"/>
                  <a:gd name="T28" fmla="*/ 5 w 11"/>
                  <a:gd name="T29" fmla="*/ 1 h 7"/>
                  <a:gd name="T30" fmla="*/ 7 w 11"/>
                  <a:gd name="T31" fmla="*/ 1 h 7"/>
                  <a:gd name="T32" fmla="*/ 7 w 11"/>
                  <a:gd name="T33" fmla="*/ 1 h 7"/>
                  <a:gd name="T34" fmla="*/ 10 w 11"/>
                  <a:gd name="T35" fmla="*/ 4 h 7"/>
                  <a:gd name="T36" fmla="*/ 11 w 11"/>
                  <a:gd name="T37" fmla="*/ 5 h 7"/>
                  <a:gd name="T38" fmla="*/ 11 w 11"/>
                  <a:gd name="T39" fmla="*/ 5 h 7"/>
                  <a:gd name="T40" fmla="*/ 10 w 11"/>
                  <a:gd name="T41" fmla="*/ 7 h 7"/>
                  <a:gd name="T42" fmla="*/ 10 w 11"/>
                  <a:gd name="T43" fmla="*/ 7 h 7"/>
                  <a:gd name="T44" fmla="*/ 8 w 11"/>
                  <a:gd name="T45" fmla="*/ 5 h 7"/>
                  <a:gd name="T46" fmla="*/ 8 w 11"/>
                  <a:gd name="T47" fmla="*/ 4 h 7"/>
                  <a:gd name="T48" fmla="*/ 8 w 11"/>
                  <a:gd name="T49" fmla="*/ 4 h 7"/>
                  <a:gd name="T50" fmla="*/ 10 w 11"/>
                  <a:gd name="T51" fmla="*/ 4 h 7"/>
                  <a:gd name="T52" fmla="*/ 10 w 11"/>
                  <a:gd name="T5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7">
                    <a:moveTo>
                      <a:pt x="10" y="4"/>
                    </a:moveTo>
                    <a:lnTo>
                      <a:pt x="10" y="4"/>
                    </a:lnTo>
                    <a:lnTo>
                      <a:pt x="5" y="1"/>
                    </a:lnTo>
                    <a:lnTo>
                      <a:pt x="5" y="1"/>
                    </a:lnTo>
                    <a:lnTo>
                      <a:pt x="1" y="0"/>
                    </a:lnTo>
                    <a:lnTo>
                      <a:pt x="1" y="0"/>
                    </a:lnTo>
                    <a:lnTo>
                      <a:pt x="4" y="2"/>
                    </a:lnTo>
                    <a:lnTo>
                      <a:pt x="4" y="2"/>
                    </a:lnTo>
                    <a:lnTo>
                      <a:pt x="4" y="4"/>
                    </a:lnTo>
                    <a:lnTo>
                      <a:pt x="4" y="4"/>
                    </a:lnTo>
                    <a:lnTo>
                      <a:pt x="0" y="0"/>
                    </a:lnTo>
                    <a:lnTo>
                      <a:pt x="0" y="0"/>
                    </a:lnTo>
                    <a:lnTo>
                      <a:pt x="1" y="0"/>
                    </a:lnTo>
                    <a:lnTo>
                      <a:pt x="5" y="1"/>
                    </a:lnTo>
                    <a:lnTo>
                      <a:pt x="5" y="1"/>
                    </a:lnTo>
                    <a:lnTo>
                      <a:pt x="7" y="1"/>
                    </a:lnTo>
                    <a:lnTo>
                      <a:pt x="7" y="1"/>
                    </a:lnTo>
                    <a:lnTo>
                      <a:pt x="10" y="4"/>
                    </a:lnTo>
                    <a:lnTo>
                      <a:pt x="11" y="5"/>
                    </a:lnTo>
                    <a:lnTo>
                      <a:pt x="11" y="5"/>
                    </a:lnTo>
                    <a:lnTo>
                      <a:pt x="10" y="7"/>
                    </a:lnTo>
                    <a:lnTo>
                      <a:pt x="10" y="7"/>
                    </a:lnTo>
                    <a:lnTo>
                      <a:pt x="8" y="5"/>
                    </a:lnTo>
                    <a:lnTo>
                      <a:pt x="8" y="4"/>
                    </a:lnTo>
                    <a:lnTo>
                      <a:pt x="8" y="4"/>
                    </a:lnTo>
                    <a:lnTo>
                      <a:pt x="10" y="4"/>
                    </a:lnTo>
                    <a:lnTo>
                      <a:pt x="10"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îṧľidé">
                <a:extLst>
                  <a:ext uri="{FF2B5EF4-FFF2-40B4-BE49-F238E27FC236}">
                    <a16:creationId xmlns="" xmlns:a16="http://schemas.microsoft.com/office/drawing/2014/main" id="{0ADD7049-415F-4496-8981-D12DDD00CB4A}"/>
                  </a:ext>
                </a:extLst>
              </p:cNvPr>
              <p:cNvSpPr/>
              <p:nvPr/>
            </p:nvSpPr>
            <p:spPr bwMode="auto">
              <a:xfrm>
                <a:off x="5285051" y="4623925"/>
                <a:ext cx="79868" cy="98296"/>
              </a:xfrm>
              <a:custGeom>
                <a:avLst/>
                <a:gdLst>
                  <a:gd name="T0" fmla="*/ 18 w 24"/>
                  <a:gd name="T1" fmla="*/ 1 h 31"/>
                  <a:gd name="T2" fmla="*/ 18 w 24"/>
                  <a:gd name="T3" fmla="*/ 1 h 31"/>
                  <a:gd name="T4" fmla="*/ 21 w 24"/>
                  <a:gd name="T5" fmla="*/ 0 h 31"/>
                  <a:gd name="T6" fmla="*/ 21 w 24"/>
                  <a:gd name="T7" fmla="*/ 1 h 31"/>
                  <a:gd name="T8" fmla="*/ 23 w 24"/>
                  <a:gd name="T9" fmla="*/ 3 h 31"/>
                  <a:gd name="T10" fmla="*/ 24 w 24"/>
                  <a:gd name="T11" fmla="*/ 5 h 31"/>
                  <a:gd name="T12" fmla="*/ 24 w 24"/>
                  <a:gd name="T13" fmla="*/ 5 h 31"/>
                  <a:gd name="T14" fmla="*/ 20 w 24"/>
                  <a:gd name="T15" fmla="*/ 13 h 31"/>
                  <a:gd name="T16" fmla="*/ 20 w 24"/>
                  <a:gd name="T17" fmla="*/ 13 h 31"/>
                  <a:gd name="T18" fmla="*/ 18 w 24"/>
                  <a:gd name="T19" fmla="*/ 10 h 31"/>
                  <a:gd name="T20" fmla="*/ 17 w 24"/>
                  <a:gd name="T21" fmla="*/ 10 h 31"/>
                  <a:gd name="T22" fmla="*/ 16 w 24"/>
                  <a:gd name="T23" fmla="*/ 10 h 31"/>
                  <a:gd name="T24" fmla="*/ 13 w 24"/>
                  <a:gd name="T25" fmla="*/ 10 h 31"/>
                  <a:gd name="T26" fmla="*/ 13 w 24"/>
                  <a:gd name="T27" fmla="*/ 10 h 31"/>
                  <a:gd name="T28" fmla="*/ 13 w 24"/>
                  <a:gd name="T29" fmla="*/ 11 h 31"/>
                  <a:gd name="T30" fmla="*/ 13 w 24"/>
                  <a:gd name="T31" fmla="*/ 13 h 31"/>
                  <a:gd name="T32" fmla="*/ 14 w 24"/>
                  <a:gd name="T33" fmla="*/ 15 h 31"/>
                  <a:gd name="T34" fmla="*/ 16 w 24"/>
                  <a:gd name="T35" fmla="*/ 18 h 31"/>
                  <a:gd name="T36" fmla="*/ 16 w 24"/>
                  <a:gd name="T37" fmla="*/ 20 h 31"/>
                  <a:gd name="T38" fmla="*/ 13 w 24"/>
                  <a:gd name="T39" fmla="*/ 21 h 31"/>
                  <a:gd name="T40" fmla="*/ 13 w 24"/>
                  <a:gd name="T41" fmla="*/ 21 h 31"/>
                  <a:gd name="T42" fmla="*/ 11 w 24"/>
                  <a:gd name="T43" fmla="*/ 20 h 31"/>
                  <a:gd name="T44" fmla="*/ 11 w 24"/>
                  <a:gd name="T45" fmla="*/ 18 h 31"/>
                  <a:gd name="T46" fmla="*/ 13 w 24"/>
                  <a:gd name="T47" fmla="*/ 17 h 31"/>
                  <a:gd name="T48" fmla="*/ 11 w 24"/>
                  <a:gd name="T49" fmla="*/ 15 h 31"/>
                  <a:gd name="T50" fmla="*/ 11 w 24"/>
                  <a:gd name="T51" fmla="*/ 15 h 31"/>
                  <a:gd name="T52" fmla="*/ 10 w 24"/>
                  <a:gd name="T53" fmla="*/ 21 h 31"/>
                  <a:gd name="T54" fmla="*/ 8 w 24"/>
                  <a:gd name="T55" fmla="*/ 25 h 31"/>
                  <a:gd name="T56" fmla="*/ 6 w 24"/>
                  <a:gd name="T57" fmla="*/ 28 h 31"/>
                  <a:gd name="T58" fmla="*/ 1 w 24"/>
                  <a:gd name="T59" fmla="*/ 31 h 31"/>
                  <a:gd name="T60" fmla="*/ 1 w 24"/>
                  <a:gd name="T61" fmla="*/ 31 h 31"/>
                  <a:gd name="T62" fmla="*/ 0 w 24"/>
                  <a:gd name="T63" fmla="*/ 28 h 31"/>
                  <a:gd name="T64" fmla="*/ 1 w 24"/>
                  <a:gd name="T65" fmla="*/ 25 h 31"/>
                  <a:gd name="T66" fmla="*/ 7 w 24"/>
                  <a:gd name="T67" fmla="*/ 23 h 31"/>
                  <a:gd name="T68" fmla="*/ 7 w 24"/>
                  <a:gd name="T69" fmla="*/ 23 h 31"/>
                  <a:gd name="T70" fmla="*/ 6 w 24"/>
                  <a:gd name="T71" fmla="*/ 18 h 31"/>
                  <a:gd name="T72" fmla="*/ 3 w 24"/>
                  <a:gd name="T73" fmla="*/ 14 h 31"/>
                  <a:gd name="T74" fmla="*/ 3 w 24"/>
                  <a:gd name="T75" fmla="*/ 14 h 31"/>
                  <a:gd name="T76" fmla="*/ 6 w 24"/>
                  <a:gd name="T77" fmla="*/ 13 h 31"/>
                  <a:gd name="T78" fmla="*/ 8 w 24"/>
                  <a:gd name="T79" fmla="*/ 10 h 31"/>
                  <a:gd name="T80" fmla="*/ 8 w 24"/>
                  <a:gd name="T81" fmla="*/ 10 h 31"/>
                  <a:gd name="T82" fmla="*/ 8 w 24"/>
                  <a:gd name="T83" fmla="*/ 10 h 31"/>
                  <a:gd name="T84" fmla="*/ 8 w 24"/>
                  <a:gd name="T85" fmla="*/ 11 h 31"/>
                  <a:gd name="T86" fmla="*/ 7 w 24"/>
                  <a:gd name="T87" fmla="*/ 14 h 31"/>
                  <a:gd name="T88" fmla="*/ 7 w 24"/>
                  <a:gd name="T89" fmla="*/ 14 h 31"/>
                  <a:gd name="T90" fmla="*/ 14 w 24"/>
                  <a:gd name="T91" fmla="*/ 8 h 31"/>
                  <a:gd name="T92" fmla="*/ 14 w 24"/>
                  <a:gd name="T93" fmla="*/ 8 h 31"/>
                  <a:gd name="T94" fmla="*/ 18 w 24"/>
                  <a:gd name="T95" fmla="*/ 5 h 31"/>
                  <a:gd name="T96" fmla="*/ 18 w 24"/>
                  <a:gd name="T97" fmla="*/ 4 h 31"/>
                  <a:gd name="T98" fmla="*/ 18 w 24"/>
                  <a:gd name="T9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31">
                    <a:moveTo>
                      <a:pt x="18" y="1"/>
                    </a:moveTo>
                    <a:lnTo>
                      <a:pt x="18" y="1"/>
                    </a:lnTo>
                    <a:lnTo>
                      <a:pt x="21" y="0"/>
                    </a:lnTo>
                    <a:lnTo>
                      <a:pt x="21" y="1"/>
                    </a:lnTo>
                    <a:lnTo>
                      <a:pt x="23" y="3"/>
                    </a:lnTo>
                    <a:lnTo>
                      <a:pt x="24" y="5"/>
                    </a:lnTo>
                    <a:lnTo>
                      <a:pt x="24" y="5"/>
                    </a:lnTo>
                    <a:lnTo>
                      <a:pt x="20" y="13"/>
                    </a:lnTo>
                    <a:lnTo>
                      <a:pt x="20" y="13"/>
                    </a:lnTo>
                    <a:lnTo>
                      <a:pt x="18" y="10"/>
                    </a:lnTo>
                    <a:lnTo>
                      <a:pt x="17" y="10"/>
                    </a:lnTo>
                    <a:lnTo>
                      <a:pt x="16" y="10"/>
                    </a:lnTo>
                    <a:lnTo>
                      <a:pt x="13" y="10"/>
                    </a:lnTo>
                    <a:lnTo>
                      <a:pt x="13" y="10"/>
                    </a:lnTo>
                    <a:lnTo>
                      <a:pt x="13" y="11"/>
                    </a:lnTo>
                    <a:lnTo>
                      <a:pt x="13" y="13"/>
                    </a:lnTo>
                    <a:lnTo>
                      <a:pt x="14" y="15"/>
                    </a:lnTo>
                    <a:lnTo>
                      <a:pt x="16" y="18"/>
                    </a:lnTo>
                    <a:lnTo>
                      <a:pt x="16" y="20"/>
                    </a:lnTo>
                    <a:lnTo>
                      <a:pt x="13" y="21"/>
                    </a:lnTo>
                    <a:lnTo>
                      <a:pt x="13" y="21"/>
                    </a:lnTo>
                    <a:lnTo>
                      <a:pt x="11" y="20"/>
                    </a:lnTo>
                    <a:lnTo>
                      <a:pt x="11" y="18"/>
                    </a:lnTo>
                    <a:lnTo>
                      <a:pt x="13" y="17"/>
                    </a:lnTo>
                    <a:lnTo>
                      <a:pt x="11" y="15"/>
                    </a:lnTo>
                    <a:lnTo>
                      <a:pt x="11" y="15"/>
                    </a:lnTo>
                    <a:lnTo>
                      <a:pt x="10" y="21"/>
                    </a:lnTo>
                    <a:lnTo>
                      <a:pt x="8" y="25"/>
                    </a:lnTo>
                    <a:lnTo>
                      <a:pt x="6" y="28"/>
                    </a:lnTo>
                    <a:lnTo>
                      <a:pt x="1" y="31"/>
                    </a:lnTo>
                    <a:lnTo>
                      <a:pt x="1" y="31"/>
                    </a:lnTo>
                    <a:lnTo>
                      <a:pt x="0" y="28"/>
                    </a:lnTo>
                    <a:lnTo>
                      <a:pt x="1" y="25"/>
                    </a:lnTo>
                    <a:lnTo>
                      <a:pt x="7" y="23"/>
                    </a:lnTo>
                    <a:lnTo>
                      <a:pt x="7" y="23"/>
                    </a:lnTo>
                    <a:lnTo>
                      <a:pt x="6" y="18"/>
                    </a:lnTo>
                    <a:lnTo>
                      <a:pt x="3" y="14"/>
                    </a:lnTo>
                    <a:lnTo>
                      <a:pt x="3" y="14"/>
                    </a:lnTo>
                    <a:lnTo>
                      <a:pt x="6" y="13"/>
                    </a:lnTo>
                    <a:lnTo>
                      <a:pt x="8" y="10"/>
                    </a:lnTo>
                    <a:lnTo>
                      <a:pt x="8" y="10"/>
                    </a:lnTo>
                    <a:lnTo>
                      <a:pt x="8" y="10"/>
                    </a:lnTo>
                    <a:lnTo>
                      <a:pt x="8" y="11"/>
                    </a:lnTo>
                    <a:lnTo>
                      <a:pt x="7" y="14"/>
                    </a:lnTo>
                    <a:lnTo>
                      <a:pt x="7" y="14"/>
                    </a:lnTo>
                    <a:lnTo>
                      <a:pt x="14" y="8"/>
                    </a:lnTo>
                    <a:lnTo>
                      <a:pt x="14" y="8"/>
                    </a:lnTo>
                    <a:lnTo>
                      <a:pt x="18" y="5"/>
                    </a:lnTo>
                    <a:lnTo>
                      <a:pt x="18" y="4"/>
                    </a:lnTo>
                    <a:lnTo>
                      <a:pt x="1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ïşļïḋè">
                <a:extLst>
                  <a:ext uri="{FF2B5EF4-FFF2-40B4-BE49-F238E27FC236}">
                    <a16:creationId xmlns="" xmlns:a16="http://schemas.microsoft.com/office/drawing/2014/main" id="{F5345509-66D2-46CD-8151-037142FE4AE4}"/>
                  </a:ext>
                </a:extLst>
              </p:cNvPr>
              <p:cNvSpPr/>
              <p:nvPr/>
            </p:nvSpPr>
            <p:spPr bwMode="auto">
              <a:xfrm>
                <a:off x="5285051" y="4623925"/>
                <a:ext cx="79868" cy="98296"/>
              </a:xfrm>
              <a:custGeom>
                <a:avLst/>
                <a:gdLst>
                  <a:gd name="T0" fmla="*/ 18 w 24"/>
                  <a:gd name="T1" fmla="*/ 1 h 31"/>
                  <a:gd name="T2" fmla="*/ 18 w 24"/>
                  <a:gd name="T3" fmla="*/ 1 h 31"/>
                  <a:gd name="T4" fmla="*/ 21 w 24"/>
                  <a:gd name="T5" fmla="*/ 0 h 31"/>
                  <a:gd name="T6" fmla="*/ 21 w 24"/>
                  <a:gd name="T7" fmla="*/ 1 h 31"/>
                  <a:gd name="T8" fmla="*/ 23 w 24"/>
                  <a:gd name="T9" fmla="*/ 3 h 31"/>
                  <a:gd name="T10" fmla="*/ 24 w 24"/>
                  <a:gd name="T11" fmla="*/ 5 h 31"/>
                  <a:gd name="T12" fmla="*/ 24 w 24"/>
                  <a:gd name="T13" fmla="*/ 5 h 31"/>
                  <a:gd name="T14" fmla="*/ 20 w 24"/>
                  <a:gd name="T15" fmla="*/ 13 h 31"/>
                  <a:gd name="T16" fmla="*/ 20 w 24"/>
                  <a:gd name="T17" fmla="*/ 13 h 31"/>
                  <a:gd name="T18" fmla="*/ 18 w 24"/>
                  <a:gd name="T19" fmla="*/ 10 h 31"/>
                  <a:gd name="T20" fmla="*/ 17 w 24"/>
                  <a:gd name="T21" fmla="*/ 10 h 31"/>
                  <a:gd name="T22" fmla="*/ 16 w 24"/>
                  <a:gd name="T23" fmla="*/ 10 h 31"/>
                  <a:gd name="T24" fmla="*/ 13 w 24"/>
                  <a:gd name="T25" fmla="*/ 10 h 31"/>
                  <a:gd name="T26" fmla="*/ 13 w 24"/>
                  <a:gd name="T27" fmla="*/ 10 h 31"/>
                  <a:gd name="T28" fmla="*/ 13 w 24"/>
                  <a:gd name="T29" fmla="*/ 11 h 31"/>
                  <a:gd name="T30" fmla="*/ 13 w 24"/>
                  <a:gd name="T31" fmla="*/ 13 h 31"/>
                  <a:gd name="T32" fmla="*/ 14 w 24"/>
                  <a:gd name="T33" fmla="*/ 15 h 31"/>
                  <a:gd name="T34" fmla="*/ 16 w 24"/>
                  <a:gd name="T35" fmla="*/ 18 h 31"/>
                  <a:gd name="T36" fmla="*/ 16 w 24"/>
                  <a:gd name="T37" fmla="*/ 20 h 31"/>
                  <a:gd name="T38" fmla="*/ 13 w 24"/>
                  <a:gd name="T39" fmla="*/ 21 h 31"/>
                  <a:gd name="T40" fmla="*/ 13 w 24"/>
                  <a:gd name="T41" fmla="*/ 21 h 31"/>
                  <a:gd name="T42" fmla="*/ 11 w 24"/>
                  <a:gd name="T43" fmla="*/ 20 h 31"/>
                  <a:gd name="T44" fmla="*/ 11 w 24"/>
                  <a:gd name="T45" fmla="*/ 18 h 31"/>
                  <a:gd name="T46" fmla="*/ 13 w 24"/>
                  <a:gd name="T47" fmla="*/ 17 h 31"/>
                  <a:gd name="T48" fmla="*/ 11 w 24"/>
                  <a:gd name="T49" fmla="*/ 15 h 31"/>
                  <a:gd name="T50" fmla="*/ 11 w 24"/>
                  <a:gd name="T51" fmla="*/ 15 h 31"/>
                  <a:gd name="T52" fmla="*/ 10 w 24"/>
                  <a:gd name="T53" fmla="*/ 21 h 31"/>
                  <a:gd name="T54" fmla="*/ 8 w 24"/>
                  <a:gd name="T55" fmla="*/ 25 h 31"/>
                  <a:gd name="T56" fmla="*/ 6 w 24"/>
                  <a:gd name="T57" fmla="*/ 28 h 31"/>
                  <a:gd name="T58" fmla="*/ 1 w 24"/>
                  <a:gd name="T59" fmla="*/ 31 h 31"/>
                  <a:gd name="T60" fmla="*/ 1 w 24"/>
                  <a:gd name="T61" fmla="*/ 31 h 31"/>
                  <a:gd name="T62" fmla="*/ 0 w 24"/>
                  <a:gd name="T63" fmla="*/ 28 h 31"/>
                  <a:gd name="T64" fmla="*/ 1 w 24"/>
                  <a:gd name="T65" fmla="*/ 25 h 31"/>
                  <a:gd name="T66" fmla="*/ 7 w 24"/>
                  <a:gd name="T67" fmla="*/ 23 h 31"/>
                  <a:gd name="T68" fmla="*/ 7 w 24"/>
                  <a:gd name="T69" fmla="*/ 23 h 31"/>
                  <a:gd name="T70" fmla="*/ 6 w 24"/>
                  <a:gd name="T71" fmla="*/ 18 h 31"/>
                  <a:gd name="T72" fmla="*/ 3 w 24"/>
                  <a:gd name="T73" fmla="*/ 14 h 31"/>
                  <a:gd name="T74" fmla="*/ 3 w 24"/>
                  <a:gd name="T75" fmla="*/ 14 h 31"/>
                  <a:gd name="T76" fmla="*/ 6 w 24"/>
                  <a:gd name="T77" fmla="*/ 13 h 31"/>
                  <a:gd name="T78" fmla="*/ 8 w 24"/>
                  <a:gd name="T79" fmla="*/ 10 h 31"/>
                  <a:gd name="T80" fmla="*/ 8 w 24"/>
                  <a:gd name="T81" fmla="*/ 10 h 31"/>
                  <a:gd name="T82" fmla="*/ 8 w 24"/>
                  <a:gd name="T83" fmla="*/ 10 h 31"/>
                  <a:gd name="T84" fmla="*/ 8 w 24"/>
                  <a:gd name="T85" fmla="*/ 11 h 31"/>
                  <a:gd name="T86" fmla="*/ 7 w 24"/>
                  <a:gd name="T87" fmla="*/ 14 h 31"/>
                  <a:gd name="T88" fmla="*/ 7 w 24"/>
                  <a:gd name="T89" fmla="*/ 14 h 31"/>
                  <a:gd name="T90" fmla="*/ 14 w 24"/>
                  <a:gd name="T91" fmla="*/ 8 h 31"/>
                  <a:gd name="T92" fmla="*/ 14 w 24"/>
                  <a:gd name="T93" fmla="*/ 8 h 31"/>
                  <a:gd name="T94" fmla="*/ 18 w 24"/>
                  <a:gd name="T95" fmla="*/ 5 h 31"/>
                  <a:gd name="T96" fmla="*/ 18 w 24"/>
                  <a:gd name="T97" fmla="*/ 4 h 31"/>
                  <a:gd name="T98" fmla="*/ 18 w 24"/>
                  <a:gd name="T9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31">
                    <a:moveTo>
                      <a:pt x="18" y="1"/>
                    </a:moveTo>
                    <a:lnTo>
                      <a:pt x="18" y="1"/>
                    </a:lnTo>
                    <a:lnTo>
                      <a:pt x="21" y="0"/>
                    </a:lnTo>
                    <a:lnTo>
                      <a:pt x="21" y="1"/>
                    </a:lnTo>
                    <a:lnTo>
                      <a:pt x="23" y="3"/>
                    </a:lnTo>
                    <a:lnTo>
                      <a:pt x="24" y="5"/>
                    </a:lnTo>
                    <a:lnTo>
                      <a:pt x="24" y="5"/>
                    </a:lnTo>
                    <a:lnTo>
                      <a:pt x="20" y="13"/>
                    </a:lnTo>
                    <a:lnTo>
                      <a:pt x="20" y="13"/>
                    </a:lnTo>
                    <a:lnTo>
                      <a:pt x="18" y="10"/>
                    </a:lnTo>
                    <a:lnTo>
                      <a:pt x="17" y="10"/>
                    </a:lnTo>
                    <a:lnTo>
                      <a:pt x="16" y="10"/>
                    </a:lnTo>
                    <a:lnTo>
                      <a:pt x="13" y="10"/>
                    </a:lnTo>
                    <a:lnTo>
                      <a:pt x="13" y="10"/>
                    </a:lnTo>
                    <a:lnTo>
                      <a:pt x="13" y="11"/>
                    </a:lnTo>
                    <a:lnTo>
                      <a:pt x="13" y="13"/>
                    </a:lnTo>
                    <a:lnTo>
                      <a:pt x="14" y="15"/>
                    </a:lnTo>
                    <a:lnTo>
                      <a:pt x="16" y="18"/>
                    </a:lnTo>
                    <a:lnTo>
                      <a:pt x="16" y="20"/>
                    </a:lnTo>
                    <a:lnTo>
                      <a:pt x="13" y="21"/>
                    </a:lnTo>
                    <a:lnTo>
                      <a:pt x="13" y="21"/>
                    </a:lnTo>
                    <a:lnTo>
                      <a:pt x="11" y="20"/>
                    </a:lnTo>
                    <a:lnTo>
                      <a:pt x="11" y="18"/>
                    </a:lnTo>
                    <a:lnTo>
                      <a:pt x="13" y="17"/>
                    </a:lnTo>
                    <a:lnTo>
                      <a:pt x="11" y="15"/>
                    </a:lnTo>
                    <a:lnTo>
                      <a:pt x="11" y="15"/>
                    </a:lnTo>
                    <a:lnTo>
                      <a:pt x="10" y="21"/>
                    </a:lnTo>
                    <a:lnTo>
                      <a:pt x="8" y="25"/>
                    </a:lnTo>
                    <a:lnTo>
                      <a:pt x="6" y="28"/>
                    </a:lnTo>
                    <a:lnTo>
                      <a:pt x="1" y="31"/>
                    </a:lnTo>
                    <a:lnTo>
                      <a:pt x="1" y="31"/>
                    </a:lnTo>
                    <a:lnTo>
                      <a:pt x="0" y="28"/>
                    </a:lnTo>
                    <a:lnTo>
                      <a:pt x="1" y="25"/>
                    </a:lnTo>
                    <a:lnTo>
                      <a:pt x="7" y="23"/>
                    </a:lnTo>
                    <a:lnTo>
                      <a:pt x="7" y="23"/>
                    </a:lnTo>
                    <a:lnTo>
                      <a:pt x="6" y="18"/>
                    </a:lnTo>
                    <a:lnTo>
                      <a:pt x="3" y="14"/>
                    </a:lnTo>
                    <a:lnTo>
                      <a:pt x="3" y="14"/>
                    </a:lnTo>
                    <a:lnTo>
                      <a:pt x="6" y="13"/>
                    </a:lnTo>
                    <a:lnTo>
                      <a:pt x="8" y="10"/>
                    </a:lnTo>
                    <a:lnTo>
                      <a:pt x="8" y="10"/>
                    </a:lnTo>
                    <a:lnTo>
                      <a:pt x="8" y="10"/>
                    </a:lnTo>
                    <a:lnTo>
                      <a:pt x="8" y="11"/>
                    </a:lnTo>
                    <a:lnTo>
                      <a:pt x="7" y="14"/>
                    </a:lnTo>
                    <a:lnTo>
                      <a:pt x="7" y="14"/>
                    </a:lnTo>
                    <a:lnTo>
                      <a:pt x="14" y="8"/>
                    </a:lnTo>
                    <a:lnTo>
                      <a:pt x="14" y="8"/>
                    </a:lnTo>
                    <a:lnTo>
                      <a:pt x="18" y="5"/>
                    </a:lnTo>
                    <a:lnTo>
                      <a:pt x="18" y="4"/>
                    </a:lnTo>
                    <a:lnTo>
                      <a:pt x="18"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iṩḻîďe">
                <a:extLst>
                  <a:ext uri="{FF2B5EF4-FFF2-40B4-BE49-F238E27FC236}">
                    <a16:creationId xmlns="" xmlns:a16="http://schemas.microsoft.com/office/drawing/2014/main" id="{44AAE48D-712C-45E1-A40A-1D5B8460E08F}"/>
                  </a:ext>
                </a:extLst>
              </p:cNvPr>
              <p:cNvSpPr/>
              <p:nvPr/>
            </p:nvSpPr>
            <p:spPr bwMode="auto">
              <a:xfrm>
                <a:off x="3650873" y="3530378"/>
                <a:ext cx="36861" cy="24574"/>
              </a:xfrm>
              <a:custGeom>
                <a:avLst/>
                <a:gdLst>
                  <a:gd name="T0" fmla="*/ 6 w 11"/>
                  <a:gd name="T1" fmla="*/ 4 h 8"/>
                  <a:gd name="T2" fmla="*/ 6 w 11"/>
                  <a:gd name="T3" fmla="*/ 4 h 8"/>
                  <a:gd name="T4" fmla="*/ 1 w 11"/>
                  <a:gd name="T5" fmla="*/ 1 h 8"/>
                  <a:gd name="T6" fmla="*/ 1 w 11"/>
                  <a:gd name="T7" fmla="*/ 1 h 8"/>
                  <a:gd name="T8" fmla="*/ 0 w 11"/>
                  <a:gd name="T9" fmla="*/ 0 h 8"/>
                  <a:gd name="T10" fmla="*/ 0 w 11"/>
                  <a:gd name="T11" fmla="*/ 0 h 8"/>
                  <a:gd name="T12" fmla="*/ 4 w 11"/>
                  <a:gd name="T13" fmla="*/ 3 h 8"/>
                  <a:gd name="T14" fmla="*/ 4 w 11"/>
                  <a:gd name="T15" fmla="*/ 3 h 8"/>
                  <a:gd name="T16" fmla="*/ 11 w 11"/>
                  <a:gd name="T17" fmla="*/ 8 h 8"/>
                  <a:gd name="T18" fmla="*/ 11 w 11"/>
                  <a:gd name="T19" fmla="*/ 8 h 8"/>
                  <a:gd name="T20" fmla="*/ 7 w 11"/>
                  <a:gd name="T21" fmla="*/ 6 h 8"/>
                  <a:gd name="T22" fmla="*/ 6 w 11"/>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6" y="4"/>
                    </a:moveTo>
                    <a:lnTo>
                      <a:pt x="6" y="4"/>
                    </a:lnTo>
                    <a:lnTo>
                      <a:pt x="1" y="1"/>
                    </a:lnTo>
                    <a:lnTo>
                      <a:pt x="1" y="1"/>
                    </a:lnTo>
                    <a:lnTo>
                      <a:pt x="0" y="0"/>
                    </a:lnTo>
                    <a:lnTo>
                      <a:pt x="0" y="0"/>
                    </a:lnTo>
                    <a:lnTo>
                      <a:pt x="4" y="3"/>
                    </a:lnTo>
                    <a:lnTo>
                      <a:pt x="4" y="3"/>
                    </a:lnTo>
                    <a:lnTo>
                      <a:pt x="11" y="8"/>
                    </a:lnTo>
                    <a:lnTo>
                      <a:pt x="11" y="8"/>
                    </a:lnTo>
                    <a:lnTo>
                      <a:pt x="7" y="6"/>
                    </a:lnTo>
                    <a:lnTo>
                      <a:pt x="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íṧļîḓê">
                <a:extLst>
                  <a:ext uri="{FF2B5EF4-FFF2-40B4-BE49-F238E27FC236}">
                    <a16:creationId xmlns="" xmlns:a16="http://schemas.microsoft.com/office/drawing/2014/main" id="{2E2A8E78-21A3-4B47-802A-9D7E717E63A3}"/>
                  </a:ext>
                </a:extLst>
              </p:cNvPr>
              <p:cNvSpPr/>
              <p:nvPr/>
            </p:nvSpPr>
            <p:spPr bwMode="auto">
              <a:xfrm>
                <a:off x="3650873" y="3530378"/>
                <a:ext cx="36861" cy="24574"/>
              </a:xfrm>
              <a:custGeom>
                <a:avLst/>
                <a:gdLst>
                  <a:gd name="T0" fmla="*/ 6 w 11"/>
                  <a:gd name="T1" fmla="*/ 4 h 8"/>
                  <a:gd name="T2" fmla="*/ 6 w 11"/>
                  <a:gd name="T3" fmla="*/ 4 h 8"/>
                  <a:gd name="T4" fmla="*/ 1 w 11"/>
                  <a:gd name="T5" fmla="*/ 1 h 8"/>
                  <a:gd name="T6" fmla="*/ 1 w 11"/>
                  <a:gd name="T7" fmla="*/ 1 h 8"/>
                  <a:gd name="T8" fmla="*/ 0 w 11"/>
                  <a:gd name="T9" fmla="*/ 0 h 8"/>
                  <a:gd name="T10" fmla="*/ 0 w 11"/>
                  <a:gd name="T11" fmla="*/ 0 h 8"/>
                  <a:gd name="T12" fmla="*/ 4 w 11"/>
                  <a:gd name="T13" fmla="*/ 3 h 8"/>
                  <a:gd name="T14" fmla="*/ 4 w 11"/>
                  <a:gd name="T15" fmla="*/ 3 h 8"/>
                  <a:gd name="T16" fmla="*/ 11 w 11"/>
                  <a:gd name="T17" fmla="*/ 8 h 8"/>
                  <a:gd name="T18" fmla="*/ 11 w 11"/>
                  <a:gd name="T19" fmla="*/ 8 h 8"/>
                  <a:gd name="T20" fmla="*/ 7 w 11"/>
                  <a:gd name="T21" fmla="*/ 6 h 8"/>
                  <a:gd name="T22" fmla="*/ 6 w 11"/>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6" y="4"/>
                    </a:moveTo>
                    <a:lnTo>
                      <a:pt x="6" y="4"/>
                    </a:lnTo>
                    <a:lnTo>
                      <a:pt x="1" y="1"/>
                    </a:lnTo>
                    <a:lnTo>
                      <a:pt x="1" y="1"/>
                    </a:lnTo>
                    <a:lnTo>
                      <a:pt x="0" y="0"/>
                    </a:lnTo>
                    <a:lnTo>
                      <a:pt x="0" y="0"/>
                    </a:lnTo>
                    <a:lnTo>
                      <a:pt x="4" y="3"/>
                    </a:lnTo>
                    <a:lnTo>
                      <a:pt x="4" y="3"/>
                    </a:lnTo>
                    <a:lnTo>
                      <a:pt x="11" y="8"/>
                    </a:lnTo>
                    <a:lnTo>
                      <a:pt x="11" y="8"/>
                    </a:lnTo>
                    <a:lnTo>
                      <a:pt x="7" y="6"/>
                    </a:lnTo>
                    <a:lnTo>
                      <a:pt x="6"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îŝļíḑè">
                <a:extLst>
                  <a:ext uri="{FF2B5EF4-FFF2-40B4-BE49-F238E27FC236}">
                    <a16:creationId xmlns="" xmlns:a16="http://schemas.microsoft.com/office/drawing/2014/main" id="{2019861B-B453-4603-980C-ED9576B5C308}"/>
                  </a:ext>
                </a:extLst>
              </p:cNvPr>
              <p:cNvSpPr/>
              <p:nvPr/>
            </p:nvSpPr>
            <p:spPr bwMode="auto">
              <a:xfrm>
                <a:off x="3700021" y="3567238"/>
                <a:ext cx="6145" cy="12287"/>
              </a:xfrm>
              <a:custGeom>
                <a:avLst/>
                <a:gdLst>
                  <a:gd name="T0" fmla="*/ 2 w 3"/>
                  <a:gd name="T1" fmla="*/ 0 h 3"/>
                  <a:gd name="T2" fmla="*/ 2 w 3"/>
                  <a:gd name="T3" fmla="*/ 0 h 3"/>
                  <a:gd name="T4" fmla="*/ 3 w 3"/>
                  <a:gd name="T5" fmla="*/ 1 h 3"/>
                  <a:gd name="T6" fmla="*/ 2 w 3"/>
                  <a:gd name="T7" fmla="*/ 1 h 3"/>
                  <a:gd name="T8" fmla="*/ 2 w 3"/>
                  <a:gd name="T9" fmla="*/ 1 h 3"/>
                  <a:gd name="T10" fmla="*/ 2 w 3"/>
                  <a:gd name="T11" fmla="*/ 3 h 3"/>
                  <a:gd name="T12" fmla="*/ 2 w 3"/>
                  <a:gd name="T13" fmla="*/ 3 h 3"/>
                  <a:gd name="T14" fmla="*/ 0 w 3"/>
                  <a:gd name="T15" fmla="*/ 0 h 3"/>
                  <a:gd name="T16" fmla="*/ 2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2" y="0"/>
                    </a:moveTo>
                    <a:lnTo>
                      <a:pt x="2" y="0"/>
                    </a:lnTo>
                    <a:lnTo>
                      <a:pt x="3" y="1"/>
                    </a:lnTo>
                    <a:lnTo>
                      <a:pt x="2" y="1"/>
                    </a:lnTo>
                    <a:lnTo>
                      <a:pt x="2" y="1"/>
                    </a:lnTo>
                    <a:lnTo>
                      <a:pt x="2" y="3"/>
                    </a:lnTo>
                    <a:lnTo>
                      <a:pt x="2" y="3"/>
                    </a:lnTo>
                    <a:lnTo>
                      <a:pt x="0"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ïṥļiḑè">
                <a:extLst>
                  <a:ext uri="{FF2B5EF4-FFF2-40B4-BE49-F238E27FC236}">
                    <a16:creationId xmlns="" xmlns:a16="http://schemas.microsoft.com/office/drawing/2014/main" id="{3C190540-49E1-4B1A-83CD-8141303F0F76}"/>
                  </a:ext>
                </a:extLst>
              </p:cNvPr>
              <p:cNvSpPr/>
              <p:nvPr/>
            </p:nvSpPr>
            <p:spPr bwMode="auto">
              <a:xfrm>
                <a:off x="3700021" y="3567238"/>
                <a:ext cx="6145" cy="12287"/>
              </a:xfrm>
              <a:custGeom>
                <a:avLst/>
                <a:gdLst>
                  <a:gd name="T0" fmla="*/ 2 w 3"/>
                  <a:gd name="T1" fmla="*/ 0 h 3"/>
                  <a:gd name="T2" fmla="*/ 2 w 3"/>
                  <a:gd name="T3" fmla="*/ 0 h 3"/>
                  <a:gd name="T4" fmla="*/ 3 w 3"/>
                  <a:gd name="T5" fmla="*/ 1 h 3"/>
                  <a:gd name="T6" fmla="*/ 2 w 3"/>
                  <a:gd name="T7" fmla="*/ 1 h 3"/>
                  <a:gd name="T8" fmla="*/ 2 w 3"/>
                  <a:gd name="T9" fmla="*/ 1 h 3"/>
                  <a:gd name="T10" fmla="*/ 2 w 3"/>
                  <a:gd name="T11" fmla="*/ 3 h 3"/>
                  <a:gd name="T12" fmla="*/ 2 w 3"/>
                  <a:gd name="T13" fmla="*/ 3 h 3"/>
                  <a:gd name="T14" fmla="*/ 0 w 3"/>
                  <a:gd name="T15" fmla="*/ 0 h 3"/>
                  <a:gd name="T16" fmla="*/ 2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2" y="0"/>
                    </a:moveTo>
                    <a:lnTo>
                      <a:pt x="2" y="0"/>
                    </a:lnTo>
                    <a:lnTo>
                      <a:pt x="3" y="1"/>
                    </a:lnTo>
                    <a:lnTo>
                      <a:pt x="2" y="1"/>
                    </a:lnTo>
                    <a:lnTo>
                      <a:pt x="2" y="1"/>
                    </a:lnTo>
                    <a:lnTo>
                      <a:pt x="2" y="3"/>
                    </a:lnTo>
                    <a:lnTo>
                      <a:pt x="2" y="3"/>
                    </a:lnTo>
                    <a:lnTo>
                      <a:pt x="0" y="0"/>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îŝ1ïdé">
                <a:extLst>
                  <a:ext uri="{FF2B5EF4-FFF2-40B4-BE49-F238E27FC236}">
                    <a16:creationId xmlns="" xmlns:a16="http://schemas.microsoft.com/office/drawing/2014/main" id="{72D82035-824F-4BE4-A9D3-B1004FE1B60C}"/>
                  </a:ext>
                </a:extLst>
              </p:cNvPr>
              <p:cNvSpPr/>
              <p:nvPr/>
            </p:nvSpPr>
            <p:spPr bwMode="auto">
              <a:xfrm>
                <a:off x="5235903" y="4746795"/>
                <a:ext cx="49148" cy="43003"/>
              </a:xfrm>
              <a:custGeom>
                <a:avLst/>
                <a:gdLst>
                  <a:gd name="T0" fmla="*/ 15 w 15"/>
                  <a:gd name="T1" fmla="*/ 0 h 15"/>
                  <a:gd name="T2" fmla="*/ 15 w 15"/>
                  <a:gd name="T3" fmla="*/ 0 h 15"/>
                  <a:gd name="T4" fmla="*/ 11 w 15"/>
                  <a:gd name="T5" fmla="*/ 3 h 15"/>
                  <a:gd name="T6" fmla="*/ 10 w 15"/>
                  <a:gd name="T7" fmla="*/ 5 h 15"/>
                  <a:gd name="T8" fmla="*/ 8 w 15"/>
                  <a:gd name="T9" fmla="*/ 3 h 15"/>
                  <a:gd name="T10" fmla="*/ 8 w 15"/>
                  <a:gd name="T11" fmla="*/ 3 h 15"/>
                  <a:gd name="T12" fmla="*/ 8 w 15"/>
                  <a:gd name="T13" fmla="*/ 6 h 15"/>
                  <a:gd name="T14" fmla="*/ 8 w 15"/>
                  <a:gd name="T15" fmla="*/ 7 h 15"/>
                  <a:gd name="T16" fmla="*/ 13 w 15"/>
                  <a:gd name="T17" fmla="*/ 9 h 15"/>
                  <a:gd name="T18" fmla="*/ 13 w 15"/>
                  <a:gd name="T19" fmla="*/ 9 h 15"/>
                  <a:gd name="T20" fmla="*/ 8 w 15"/>
                  <a:gd name="T21" fmla="*/ 15 h 15"/>
                  <a:gd name="T22" fmla="*/ 8 w 15"/>
                  <a:gd name="T23" fmla="*/ 15 h 15"/>
                  <a:gd name="T24" fmla="*/ 8 w 15"/>
                  <a:gd name="T25" fmla="*/ 10 h 15"/>
                  <a:gd name="T26" fmla="*/ 5 w 15"/>
                  <a:gd name="T27" fmla="*/ 10 h 15"/>
                  <a:gd name="T28" fmla="*/ 3 w 15"/>
                  <a:gd name="T29" fmla="*/ 12 h 15"/>
                  <a:gd name="T30" fmla="*/ 1 w 15"/>
                  <a:gd name="T31" fmla="*/ 13 h 15"/>
                  <a:gd name="T32" fmla="*/ 0 w 15"/>
                  <a:gd name="T33" fmla="*/ 12 h 15"/>
                  <a:gd name="T34" fmla="*/ 0 w 15"/>
                  <a:gd name="T35" fmla="*/ 12 h 15"/>
                  <a:gd name="T36" fmla="*/ 4 w 15"/>
                  <a:gd name="T37" fmla="*/ 9 h 15"/>
                  <a:gd name="T38" fmla="*/ 7 w 15"/>
                  <a:gd name="T39" fmla="*/ 5 h 15"/>
                  <a:gd name="T40" fmla="*/ 10 w 15"/>
                  <a:gd name="T41" fmla="*/ 0 h 15"/>
                  <a:gd name="T42" fmla="*/ 13 w 15"/>
                  <a:gd name="T43" fmla="*/ 0 h 15"/>
                  <a:gd name="T44" fmla="*/ 15 w 15"/>
                  <a:gd name="T4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15" y="0"/>
                    </a:moveTo>
                    <a:lnTo>
                      <a:pt x="15" y="0"/>
                    </a:lnTo>
                    <a:lnTo>
                      <a:pt x="11" y="3"/>
                    </a:lnTo>
                    <a:lnTo>
                      <a:pt x="10" y="5"/>
                    </a:lnTo>
                    <a:lnTo>
                      <a:pt x="8" y="3"/>
                    </a:lnTo>
                    <a:lnTo>
                      <a:pt x="8" y="3"/>
                    </a:lnTo>
                    <a:lnTo>
                      <a:pt x="8" y="6"/>
                    </a:lnTo>
                    <a:lnTo>
                      <a:pt x="8" y="7"/>
                    </a:lnTo>
                    <a:lnTo>
                      <a:pt x="13" y="9"/>
                    </a:lnTo>
                    <a:lnTo>
                      <a:pt x="13" y="9"/>
                    </a:lnTo>
                    <a:lnTo>
                      <a:pt x="8" y="15"/>
                    </a:lnTo>
                    <a:lnTo>
                      <a:pt x="8" y="15"/>
                    </a:lnTo>
                    <a:lnTo>
                      <a:pt x="8" y="10"/>
                    </a:lnTo>
                    <a:lnTo>
                      <a:pt x="5" y="10"/>
                    </a:lnTo>
                    <a:lnTo>
                      <a:pt x="3" y="12"/>
                    </a:lnTo>
                    <a:lnTo>
                      <a:pt x="1" y="13"/>
                    </a:lnTo>
                    <a:lnTo>
                      <a:pt x="0" y="12"/>
                    </a:lnTo>
                    <a:lnTo>
                      <a:pt x="0" y="12"/>
                    </a:lnTo>
                    <a:lnTo>
                      <a:pt x="4" y="9"/>
                    </a:lnTo>
                    <a:lnTo>
                      <a:pt x="7" y="5"/>
                    </a:lnTo>
                    <a:lnTo>
                      <a:pt x="10" y="0"/>
                    </a:lnTo>
                    <a:lnTo>
                      <a:pt x="13"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işlîḓè">
                <a:extLst>
                  <a:ext uri="{FF2B5EF4-FFF2-40B4-BE49-F238E27FC236}">
                    <a16:creationId xmlns="" xmlns:a16="http://schemas.microsoft.com/office/drawing/2014/main" id="{DBB08484-1CF7-4156-8ACF-68CAA2943804}"/>
                  </a:ext>
                </a:extLst>
              </p:cNvPr>
              <p:cNvSpPr/>
              <p:nvPr/>
            </p:nvSpPr>
            <p:spPr bwMode="auto">
              <a:xfrm>
                <a:off x="5235903" y="4746795"/>
                <a:ext cx="49148" cy="43003"/>
              </a:xfrm>
              <a:custGeom>
                <a:avLst/>
                <a:gdLst>
                  <a:gd name="T0" fmla="*/ 15 w 15"/>
                  <a:gd name="T1" fmla="*/ 0 h 15"/>
                  <a:gd name="T2" fmla="*/ 15 w 15"/>
                  <a:gd name="T3" fmla="*/ 0 h 15"/>
                  <a:gd name="T4" fmla="*/ 11 w 15"/>
                  <a:gd name="T5" fmla="*/ 3 h 15"/>
                  <a:gd name="T6" fmla="*/ 10 w 15"/>
                  <a:gd name="T7" fmla="*/ 5 h 15"/>
                  <a:gd name="T8" fmla="*/ 8 w 15"/>
                  <a:gd name="T9" fmla="*/ 3 h 15"/>
                  <a:gd name="T10" fmla="*/ 8 w 15"/>
                  <a:gd name="T11" fmla="*/ 3 h 15"/>
                  <a:gd name="T12" fmla="*/ 8 w 15"/>
                  <a:gd name="T13" fmla="*/ 6 h 15"/>
                  <a:gd name="T14" fmla="*/ 8 w 15"/>
                  <a:gd name="T15" fmla="*/ 7 h 15"/>
                  <a:gd name="T16" fmla="*/ 13 w 15"/>
                  <a:gd name="T17" fmla="*/ 9 h 15"/>
                  <a:gd name="T18" fmla="*/ 13 w 15"/>
                  <a:gd name="T19" fmla="*/ 9 h 15"/>
                  <a:gd name="T20" fmla="*/ 8 w 15"/>
                  <a:gd name="T21" fmla="*/ 15 h 15"/>
                  <a:gd name="T22" fmla="*/ 8 w 15"/>
                  <a:gd name="T23" fmla="*/ 15 h 15"/>
                  <a:gd name="T24" fmla="*/ 8 w 15"/>
                  <a:gd name="T25" fmla="*/ 10 h 15"/>
                  <a:gd name="T26" fmla="*/ 5 w 15"/>
                  <a:gd name="T27" fmla="*/ 10 h 15"/>
                  <a:gd name="T28" fmla="*/ 3 w 15"/>
                  <a:gd name="T29" fmla="*/ 12 h 15"/>
                  <a:gd name="T30" fmla="*/ 1 w 15"/>
                  <a:gd name="T31" fmla="*/ 13 h 15"/>
                  <a:gd name="T32" fmla="*/ 0 w 15"/>
                  <a:gd name="T33" fmla="*/ 12 h 15"/>
                  <a:gd name="T34" fmla="*/ 0 w 15"/>
                  <a:gd name="T35" fmla="*/ 12 h 15"/>
                  <a:gd name="T36" fmla="*/ 4 w 15"/>
                  <a:gd name="T37" fmla="*/ 9 h 15"/>
                  <a:gd name="T38" fmla="*/ 7 w 15"/>
                  <a:gd name="T39" fmla="*/ 5 h 15"/>
                  <a:gd name="T40" fmla="*/ 10 w 15"/>
                  <a:gd name="T41" fmla="*/ 0 h 15"/>
                  <a:gd name="T42" fmla="*/ 13 w 15"/>
                  <a:gd name="T43" fmla="*/ 0 h 15"/>
                  <a:gd name="T44" fmla="*/ 15 w 15"/>
                  <a:gd name="T4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
                    <a:moveTo>
                      <a:pt x="15" y="0"/>
                    </a:moveTo>
                    <a:lnTo>
                      <a:pt x="15" y="0"/>
                    </a:lnTo>
                    <a:lnTo>
                      <a:pt x="11" y="3"/>
                    </a:lnTo>
                    <a:lnTo>
                      <a:pt x="10" y="5"/>
                    </a:lnTo>
                    <a:lnTo>
                      <a:pt x="8" y="3"/>
                    </a:lnTo>
                    <a:lnTo>
                      <a:pt x="8" y="3"/>
                    </a:lnTo>
                    <a:lnTo>
                      <a:pt x="8" y="6"/>
                    </a:lnTo>
                    <a:lnTo>
                      <a:pt x="8" y="7"/>
                    </a:lnTo>
                    <a:lnTo>
                      <a:pt x="13" y="9"/>
                    </a:lnTo>
                    <a:lnTo>
                      <a:pt x="13" y="9"/>
                    </a:lnTo>
                    <a:lnTo>
                      <a:pt x="8" y="15"/>
                    </a:lnTo>
                    <a:lnTo>
                      <a:pt x="8" y="15"/>
                    </a:lnTo>
                    <a:lnTo>
                      <a:pt x="8" y="10"/>
                    </a:lnTo>
                    <a:lnTo>
                      <a:pt x="5" y="10"/>
                    </a:lnTo>
                    <a:lnTo>
                      <a:pt x="3" y="12"/>
                    </a:lnTo>
                    <a:lnTo>
                      <a:pt x="1" y="13"/>
                    </a:lnTo>
                    <a:lnTo>
                      <a:pt x="0" y="12"/>
                    </a:lnTo>
                    <a:lnTo>
                      <a:pt x="0" y="12"/>
                    </a:lnTo>
                    <a:lnTo>
                      <a:pt x="4" y="9"/>
                    </a:lnTo>
                    <a:lnTo>
                      <a:pt x="7" y="5"/>
                    </a:lnTo>
                    <a:lnTo>
                      <a:pt x="10" y="0"/>
                    </a:lnTo>
                    <a:lnTo>
                      <a:pt x="13" y="0"/>
                    </a:lnTo>
                    <a:lnTo>
                      <a:pt x="1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îS1íḋê">
                <a:extLst>
                  <a:ext uri="{FF2B5EF4-FFF2-40B4-BE49-F238E27FC236}">
                    <a16:creationId xmlns="" xmlns:a16="http://schemas.microsoft.com/office/drawing/2014/main" id="{B4B182A7-B2C2-4C05-91D7-71362CB9C398}"/>
                  </a:ext>
                </a:extLst>
              </p:cNvPr>
              <p:cNvSpPr/>
              <p:nvPr/>
            </p:nvSpPr>
            <p:spPr bwMode="auto">
              <a:xfrm>
                <a:off x="5192900" y="4814376"/>
                <a:ext cx="36861" cy="36861"/>
              </a:xfrm>
              <a:custGeom>
                <a:avLst/>
                <a:gdLst>
                  <a:gd name="T0" fmla="*/ 2 w 12"/>
                  <a:gd name="T1" fmla="*/ 12 h 12"/>
                  <a:gd name="T2" fmla="*/ 2 w 12"/>
                  <a:gd name="T3" fmla="*/ 12 h 12"/>
                  <a:gd name="T4" fmla="*/ 5 w 12"/>
                  <a:gd name="T5" fmla="*/ 7 h 12"/>
                  <a:gd name="T6" fmla="*/ 8 w 12"/>
                  <a:gd name="T7" fmla="*/ 4 h 12"/>
                  <a:gd name="T8" fmla="*/ 9 w 12"/>
                  <a:gd name="T9" fmla="*/ 2 h 12"/>
                  <a:gd name="T10" fmla="*/ 11 w 12"/>
                  <a:gd name="T11" fmla="*/ 0 h 12"/>
                  <a:gd name="T12" fmla="*/ 11 w 12"/>
                  <a:gd name="T13" fmla="*/ 0 h 12"/>
                  <a:gd name="T14" fmla="*/ 12 w 12"/>
                  <a:gd name="T15" fmla="*/ 3 h 12"/>
                  <a:gd name="T16" fmla="*/ 12 w 12"/>
                  <a:gd name="T17" fmla="*/ 6 h 12"/>
                  <a:gd name="T18" fmla="*/ 12 w 12"/>
                  <a:gd name="T19" fmla="*/ 6 h 12"/>
                  <a:gd name="T20" fmla="*/ 5 w 12"/>
                  <a:gd name="T21" fmla="*/ 10 h 12"/>
                  <a:gd name="T22" fmla="*/ 1 w 12"/>
                  <a:gd name="T23" fmla="*/ 12 h 12"/>
                  <a:gd name="T24" fmla="*/ 0 w 12"/>
                  <a:gd name="T25" fmla="*/ 10 h 12"/>
                  <a:gd name="T26" fmla="*/ 0 w 12"/>
                  <a:gd name="T27" fmla="*/ 9 h 12"/>
                  <a:gd name="T28" fmla="*/ 0 w 12"/>
                  <a:gd name="T29" fmla="*/ 9 h 12"/>
                  <a:gd name="T30" fmla="*/ 0 w 12"/>
                  <a:gd name="T31" fmla="*/ 7 h 12"/>
                  <a:gd name="T32" fmla="*/ 1 w 12"/>
                  <a:gd name="T33" fmla="*/ 9 h 12"/>
                  <a:gd name="T34" fmla="*/ 1 w 12"/>
                  <a:gd name="T35" fmla="*/ 10 h 12"/>
                  <a:gd name="T36" fmla="*/ 2 w 12"/>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2" y="12"/>
                    </a:moveTo>
                    <a:lnTo>
                      <a:pt x="2" y="12"/>
                    </a:lnTo>
                    <a:lnTo>
                      <a:pt x="5" y="7"/>
                    </a:lnTo>
                    <a:lnTo>
                      <a:pt x="8" y="4"/>
                    </a:lnTo>
                    <a:lnTo>
                      <a:pt x="9" y="2"/>
                    </a:lnTo>
                    <a:lnTo>
                      <a:pt x="11" y="0"/>
                    </a:lnTo>
                    <a:lnTo>
                      <a:pt x="11" y="0"/>
                    </a:lnTo>
                    <a:lnTo>
                      <a:pt x="12" y="3"/>
                    </a:lnTo>
                    <a:lnTo>
                      <a:pt x="12" y="6"/>
                    </a:lnTo>
                    <a:lnTo>
                      <a:pt x="12" y="6"/>
                    </a:lnTo>
                    <a:lnTo>
                      <a:pt x="5" y="10"/>
                    </a:lnTo>
                    <a:lnTo>
                      <a:pt x="1" y="12"/>
                    </a:lnTo>
                    <a:lnTo>
                      <a:pt x="0" y="10"/>
                    </a:lnTo>
                    <a:lnTo>
                      <a:pt x="0" y="9"/>
                    </a:lnTo>
                    <a:lnTo>
                      <a:pt x="0" y="9"/>
                    </a:lnTo>
                    <a:lnTo>
                      <a:pt x="0" y="7"/>
                    </a:lnTo>
                    <a:lnTo>
                      <a:pt x="1" y="9"/>
                    </a:lnTo>
                    <a:lnTo>
                      <a:pt x="1" y="10"/>
                    </a:lnTo>
                    <a:lnTo>
                      <a:pt x="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ïš1îḍè">
                <a:extLst>
                  <a:ext uri="{FF2B5EF4-FFF2-40B4-BE49-F238E27FC236}">
                    <a16:creationId xmlns="" xmlns:a16="http://schemas.microsoft.com/office/drawing/2014/main" id="{89BE5AEA-ECFB-4C64-BD64-34DCB8BA9184}"/>
                  </a:ext>
                </a:extLst>
              </p:cNvPr>
              <p:cNvSpPr/>
              <p:nvPr/>
            </p:nvSpPr>
            <p:spPr bwMode="auto">
              <a:xfrm>
                <a:off x="5192900" y="4814376"/>
                <a:ext cx="36861" cy="36861"/>
              </a:xfrm>
              <a:custGeom>
                <a:avLst/>
                <a:gdLst>
                  <a:gd name="T0" fmla="*/ 2 w 12"/>
                  <a:gd name="T1" fmla="*/ 12 h 12"/>
                  <a:gd name="T2" fmla="*/ 2 w 12"/>
                  <a:gd name="T3" fmla="*/ 12 h 12"/>
                  <a:gd name="T4" fmla="*/ 5 w 12"/>
                  <a:gd name="T5" fmla="*/ 7 h 12"/>
                  <a:gd name="T6" fmla="*/ 8 w 12"/>
                  <a:gd name="T7" fmla="*/ 4 h 12"/>
                  <a:gd name="T8" fmla="*/ 9 w 12"/>
                  <a:gd name="T9" fmla="*/ 2 h 12"/>
                  <a:gd name="T10" fmla="*/ 11 w 12"/>
                  <a:gd name="T11" fmla="*/ 0 h 12"/>
                  <a:gd name="T12" fmla="*/ 11 w 12"/>
                  <a:gd name="T13" fmla="*/ 0 h 12"/>
                  <a:gd name="T14" fmla="*/ 12 w 12"/>
                  <a:gd name="T15" fmla="*/ 3 h 12"/>
                  <a:gd name="T16" fmla="*/ 12 w 12"/>
                  <a:gd name="T17" fmla="*/ 6 h 12"/>
                  <a:gd name="T18" fmla="*/ 12 w 12"/>
                  <a:gd name="T19" fmla="*/ 6 h 12"/>
                  <a:gd name="T20" fmla="*/ 5 w 12"/>
                  <a:gd name="T21" fmla="*/ 10 h 12"/>
                  <a:gd name="T22" fmla="*/ 1 w 12"/>
                  <a:gd name="T23" fmla="*/ 12 h 12"/>
                  <a:gd name="T24" fmla="*/ 0 w 12"/>
                  <a:gd name="T25" fmla="*/ 10 h 12"/>
                  <a:gd name="T26" fmla="*/ 0 w 12"/>
                  <a:gd name="T27" fmla="*/ 9 h 12"/>
                  <a:gd name="T28" fmla="*/ 0 w 12"/>
                  <a:gd name="T29" fmla="*/ 9 h 12"/>
                  <a:gd name="T30" fmla="*/ 0 w 12"/>
                  <a:gd name="T31" fmla="*/ 7 h 12"/>
                  <a:gd name="T32" fmla="*/ 1 w 12"/>
                  <a:gd name="T33" fmla="*/ 9 h 12"/>
                  <a:gd name="T34" fmla="*/ 1 w 12"/>
                  <a:gd name="T35" fmla="*/ 10 h 12"/>
                  <a:gd name="T36" fmla="*/ 2 w 12"/>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2" y="12"/>
                    </a:moveTo>
                    <a:lnTo>
                      <a:pt x="2" y="12"/>
                    </a:lnTo>
                    <a:lnTo>
                      <a:pt x="5" y="7"/>
                    </a:lnTo>
                    <a:lnTo>
                      <a:pt x="8" y="4"/>
                    </a:lnTo>
                    <a:lnTo>
                      <a:pt x="9" y="2"/>
                    </a:lnTo>
                    <a:lnTo>
                      <a:pt x="11" y="0"/>
                    </a:lnTo>
                    <a:lnTo>
                      <a:pt x="11" y="0"/>
                    </a:lnTo>
                    <a:lnTo>
                      <a:pt x="12" y="3"/>
                    </a:lnTo>
                    <a:lnTo>
                      <a:pt x="12" y="6"/>
                    </a:lnTo>
                    <a:lnTo>
                      <a:pt x="12" y="6"/>
                    </a:lnTo>
                    <a:lnTo>
                      <a:pt x="5" y="10"/>
                    </a:lnTo>
                    <a:lnTo>
                      <a:pt x="1" y="12"/>
                    </a:lnTo>
                    <a:lnTo>
                      <a:pt x="0" y="10"/>
                    </a:lnTo>
                    <a:lnTo>
                      <a:pt x="0" y="9"/>
                    </a:lnTo>
                    <a:lnTo>
                      <a:pt x="0" y="9"/>
                    </a:lnTo>
                    <a:lnTo>
                      <a:pt x="0" y="7"/>
                    </a:lnTo>
                    <a:lnTo>
                      <a:pt x="1" y="9"/>
                    </a:lnTo>
                    <a:lnTo>
                      <a:pt x="1" y="10"/>
                    </a:lnTo>
                    <a:lnTo>
                      <a:pt x="2" y="1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iṩlídé">
                <a:extLst>
                  <a:ext uri="{FF2B5EF4-FFF2-40B4-BE49-F238E27FC236}">
                    <a16:creationId xmlns="" xmlns:a16="http://schemas.microsoft.com/office/drawing/2014/main" id="{000B3B1C-5D8C-4C2F-BEBD-0EEB26B84178}"/>
                  </a:ext>
                </a:extLst>
              </p:cNvPr>
              <p:cNvSpPr/>
              <p:nvPr/>
            </p:nvSpPr>
            <p:spPr bwMode="auto">
              <a:xfrm>
                <a:off x="4566260" y="4335181"/>
                <a:ext cx="6145" cy="30716"/>
              </a:xfrm>
              <a:custGeom>
                <a:avLst/>
                <a:gdLst>
                  <a:gd name="T0" fmla="*/ 0 w 2"/>
                  <a:gd name="T1" fmla="*/ 10 h 10"/>
                  <a:gd name="T2" fmla="*/ 0 w 2"/>
                  <a:gd name="T3" fmla="*/ 10 h 10"/>
                  <a:gd name="T4" fmla="*/ 0 w 2"/>
                  <a:gd name="T5" fmla="*/ 8 h 10"/>
                  <a:gd name="T6" fmla="*/ 0 w 2"/>
                  <a:gd name="T7" fmla="*/ 5 h 10"/>
                  <a:gd name="T8" fmla="*/ 1 w 2"/>
                  <a:gd name="T9" fmla="*/ 1 h 10"/>
                  <a:gd name="T10" fmla="*/ 2 w 2"/>
                  <a:gd name="T11" fmla="*/ 0 h 10"/>
                  <a:gd name="T12" fmla="*/ 2 w 2"/>
                  <a:gd name="T13" fmla="*/ 0 h 10"/>
                  <a:gd name="T14" fmla="*/ 2 w 2"/>
                  <a:gd name="T15" fmla="*/ 1 h 10"/>
                  <a:gd name="T16" fmla="*/ 2 w 2"/>
                  <a:gd name="T17" fmla="*/ 1 h 10"/>
                  <a:gd name="T18" fmla="*/ 2 w 2"/>
                  <a:gd name="T19" fmla="*/ 2 h 10"/>
                  <a:gd name="T20" fmla="*/ 2 w 2"/>
                  <a:gd name="T21" fmla="*/ 5 h 10"/>
                  <a:gd name="T22" fmla="*/ 2 w 2"/>
                  <a:gd name="T23" fmla="*/ 7 h 10"/>
                  <a:gd name="T24" fmla="*/ 0 w 2"/>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0">
                    <a:moveTo>
                      <a:pt x="0" y="10"/>
                    </a:moveTo>
                    <a:lnTo>
                      <a:pt x="0" y="10"/>
                    </a:lnTo>
                    <a:lnTo>
                      <a:pt x="0" y="8"/>
                    </a:lnTo>
                    <a:lnTo>
                      <a:pt x="0" y="5"/>
                    </a:lnTo>
                    <a:lnTo>
                      <a:pt x="1" y="1"/>
                    </a:lnTo>
                    <a:lnTo>
                      <a:pt x="2" y="0"/>
                    </a:lnTo>
                    <a:lnTo>
                      <a:pt x="2" y="0"/>
                    </a:lnTo>
                    <a:lnTo>
                      <a:pt x="2" y="1"/>
                    </a:lnTo>
                    <a:lnTo>
                      <a:pt x="2" y="1"/>
                    </a:lnTo>
                    <a:lnTo>
                      <a:pt x="2" y="2"/>
                    </a:lnTo>
                    <a:lnTo>
                      <a:pt x="2" y="5"/>
                    </a:lnTo>
                    <a:lnTo>
                      <a:pt x="2" y="7"/>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ïšḷîdè">
                <a:extLst>
                  <a:ext uri="{FF2B5EF4-FFF2-40B4-BE49-F238E27FC236}">
                    <a16:creationId xmlns="" xmlns:a16="http://schemas.microsoft.com/office/drawing/2014/main" id="{F88EECFB-561D-45D2-84D9-EA83E201BC26}"/>
                  </a:ext>
                </a:extLst>
              </p:cNvPr>
              <p:cNvSpPr/>
              <p:nvPr/>
            </p:nvSpPr>
            <p:spPr bwMode="auto">
              <a:xfrm>
                <a:off x="4566260" y="4335181"/>
                <a:ext cx="6145" cy="30716"/>
              </a:xfrm>
              <a:custGeom>
                <a:avLst/>
                <a:gdLst>
                  <a:gd name="T0" fmla="*/ 0 w 2"/>
                  <a:gd name="T1" fmla="*/ 10 h 10"/>
                  <a:gd name="T2" fmla="*/ 0 w 2"/>
                  <a:gd name="T3" fmla="*/ 10 h 10"/>
                  <a:gd name="T4" fmla="*/ 0 w 2"/>
                  <a:gd name="T5" fmla="*/ 8 h 10"/>
                  <a:gd name="T6" fmla="*/ 0 w 2"/>
                  <a:gd name="T7" fmla="*/ 5 h 10"/>
                  <a:gd name="T8" fmla="*/ 1 w 2"/>
                  <a:gd name="T9" fmla="*/ 1 h 10"/>
                  <a:gd name="T10" fmla="*/ 2 w 2"/>
                  <a:gd name="T11" fmla="*/ 0 h 10"/>
                  <a:gd name="T12" fmla="*/ 2 w 2"/>
                  <a:gd name="T13" fmla="*/ 0 h 10"/>
                  <a:gd name="T14" fmla="*/ 2 w 2"/>
                  <a:gd name="T15" fmla="*/ 1 h 10"/>
                  <a:gd name="T16" fmla="*/ 2 w 2"/>
                  <a:gd name="T17" fmla="*/ 1 h 10"/>
                  <a:gd name="T18" fmla="*/ 2 w 2"/>
                  <a:gd name="T19" fmla="*/ 2 h 10"/>
                  <a:gd name="T20" fmla="*/ 2 w 2"/>
                  <a:gd name="T21" fmla="*/ 5 h 10"/>
                  <a:gd name="T22" fmla="*/ 2 w 2"/>
                  <a:gd name="T23" fmla="*/ 7 h 10"/>
                  <a:gd name="T24" fmla="*/ 0 w 2"/>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0">
                    <a:moveTo>
                      <a:pt x="0" y="10"/>
                    </a:moveTo>
                    <a:lnTo>
                      <a:pt x="0" y="10"/>
                    </a:lnTo>
                    <a:lnTo>
                      <a:pt x="0" y="8"/>
                    </a:lnTo>
                    <a:lnTo>
                      <a:pt x="0" y="5"/>
                    </a:lnTo>
                    <a:lnTo>
                      <a:pt x="1" y="1"/>
                    </a:lnTo>
                    <a:lnTo>
                      <a:pt x="2" y="0"/>
                    </a:lnTo>
                    <a:lnTo>
                      <a:pt x="2" y="0"/>
                    </a:lnTo>
                    <a:lnTo>
                      <a:pt x="2" y="1"/>
                    </a:lnTo>
                    <a:lnTo>
                      <a:pt x="2" y="1"/>
                    </a:lnTo>
                    <a:lnTo>
                      <a:pt x="2" y="2"/>
                    </a:lnTo>
                    <a:lnTo>
                      <a:pt x="2" y="5"/>
                    </a:lnTo>
                    <a:lnTo>
                      <a:pt x="2" y="7"/>
                    </a:lnTo>
                    <a:lnTo>
                      <a:pt x="0"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iṣḷïḑé">
                <a:extLst>
                  <a:ext uri="{FF2B5EF4-FFF2-40B4-BE49-F238E27FC236}">
                    <a16:creationId xmlns="" xmlns:a16="http://schemas.microsoft.com/office/drawing/2014/main" id="{5A2FB73F-2B5F-407A-A37C-B90401D25D32}"/>
                  </a:ext>
                </a:extLst>
              </p:cNvPr>
              <p:cNvSpPr/>
              <p:nvPr/>
            </p:nvSpPr>
            <p:spPr bwMode="auto">
              <a:xfrm>
                <a:off x="4529399" y="4353610"/>
                <a:ext cx="24574" cy="24574"/>
              </a:xfrm>
              <a:custGeom>
                <a:avLst/>
                <a:gdLst>
                  <a:gd name="T0" fmla="*/ 7 w 7"/>
                  <a:gd name="T1" fmla="*/ 0 h 7"/>
                  <a:gd name="T2" fmla="*/ 7 w 7"/>
                  <a:gd name="T3" fmla="*/ 0 h 7"/>
                  <a:gd name="T4" fmla="*/ 7 w 7"/>
                  <a:gd name="T5" fmla="*/ 3 h 7"/>
                  <a:gd name="T6" fmla="*/ 6 w 7"/>
                  <a:gd name="T7" fmla="*/ 5 h 7"/>
                  <a:gd name="T8" fmla="*/ 6 w 7"/>
                  <a:gd name="T9" fmla="*/ 5 h 7"/>
                  <a:gd name="T10" fmla="*/ 0 w 7"/>
                  <a:gd name="T11" fmla="*/ 7 h 7"/>
                  <a:gd name="T12" fmla="*/ 0 w 7"/>
                  <a:gd name="T13" fmla="*/ 7 h 7"/>
                  <a:gd name="T14" fmla="*/ 0 w 7"/>
                  <a:gd name="T15" fmla="*/ 6 h 7"/>
                  <a:gd name="T16" fmla="*/ 3 w 7"/>
                  <a:gd name="T17" fmla="*/ 5 h 7"/>
                  <a:gd name="T18" fmla="*/ 6 w 7"/>
                  <a:gd name="T19" fmla="*/ 3 h 7"/>
                  <a:gd name="T20" fmla="*/ 7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7" y="0"/>
                    </a:moveTo>
                    <a:lnTo>
                      <a:pt x="7" y="0"/>
                    </a:lnTo>
                    <a:lnTo>
                      <a:pt x="7" y="3"/>
                    </a:lnTo>
                    <a:lnTo>
                      <a:pt x="6" y="5"/>
                    </a:lnTo>
                    <a:lnTo>
                      <a:pt x="6" y="5"/>
                    </a:lnTo>
                    <a:lnTo>
                      <a:pt x="0" y="7"/>
                    </a:lnTo>
                    <a:lnTo>
                      <a:pt x="0" y="7"/>
                    </a:lnTo>
                    <a:lnTo>
                      <a:pt x="0" y="6"/>
                    </a:lnTo>
                    <a:lnTo>
                      <a:pt x="3" y="5"/>
                    </a:lnTo>
                    <a:lnTo>
                      <a:pt x="6" y="3"/>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ís1iḓé">
                <a:extLst>
                  <a:ext uri="{FF2B5EF4-FFF2-40B4-BE49-F238E27FC236}">
                    <a16:creationId xmlns="" xmlns:a16="http://schemas.microsoft.com/office/drawing/2014/main" id="{FFB0083D-C95A-42D3-8F6F-710B2B151E8B}"/>
                  </a:ext>
                </a:extLst>
              </p:cNvPr>
              <p:cNvSpPr/>
              <p:nvPr/>
            </p:nvSpPr>
            <p:spPr bwMode="auto">
              <a:xfrm>
                <a:off x="4529399" y="4353610"/>
                <a:ext cx="24574" cy="24574"/>
              </a:xfrm>
              <a:custGeom>
                <a:avLst/>
                <a:gdLst>
                  <a:gd name="T0" fmla="*/ 7 w 7"/>
                  <a:gd name="T1" fmla="*/ 0 h 7"/>
                  <a:gd name="T2" fmla="*/ 7 w 7"/>
                  <a:gd name="T3" fmla="*/ 0 h 7"/>
                  <a:gd name="T4" fmla="*/ 7 w 7"/>
                  <a:gd name="T5" fmla="*/ 3 h 7"/>
                  <a:gd name="T6" fmla="*/ 6 w 7"/>
                  <a:gd name="T7" fmla="*/ 5 h 7"/>
                  <a:gd name="T8" fmla="*/ 6 w 7"/>
                  <a:gd name="T9" fmla="*/ 5 h 7"/>
                  <a:gd name="T10" fmla="*/ 0 w 7"/>
                  <a:gd name="T11" fmla="*/ 7 h 7"/>
                  <a:gd name="T12" fmla="*/ 0 w 7"/>
                  <a:gd name="T13" fmla="*/ 7 h 7"/>
                  <a:gd name="T14" fmla="*/ 0 w 7"/>
                  <a:gd name="T15" fmla="*/ 6 h 7"/>
                  <a:gd name="T16" fmla="*/ 3 w 7"/>
                  <a:gd name="T17" fmla="*/ 5 h 7"/>
                  <a:gd name="T18" fmla="*/ 6 w 7"/>
                  <a:gd name="T19" fmla="*/ 3 h 7"/>
                  <a:gd name="T20" fmla="*/ 7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7" y="0"/>
                    </a:moveTo>
                    <a:lnTo>
                      <a:pt x="7" y="0"/>
                    </a:lnTo>
                    <a:lnTo>
                      <a:pt x="7" y="3"/>
                    </a:lnTo>
                    <a:lnTo>
                      <a:pt x="6" y="5"/>
                    </a:lnTo>
                    <a:lnTo>
                      <a:pt x="6" y="5"/>
                    </a:lnTo>
                    <a:lnTo>
                      <a:pt x="0" y="7"/>
                    </a:lnTo>
                    <a:lnTo>
                      <a:pt x="0" y="7"/>
                    </a:lnTo>
                    <a:lnTo>
                      <a:pt x="0" y="6"/>
                    </a:lnTo>
                    <a:lnTo>
                      <a:pt x="3" y="5"/>
                    </a:lnTo>
                    <a:lnTo>
                      <a:pt x="6" y="3"/>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iṡľïḋé">
                <a:extLst>
                  <a:ext uri="{FF2B5EF4-FFF2-40B4-BE49-F238E27FC236}">
                    <a16:creationId xmlns="" xmlns:a16="http://schemas.microsoft.com/office/drawing/2014/main" id="{81D0A515-43AC-4D2C-9289-6F6EEB7EF2F7}"/>
                  </a:ext>
                </a:extLst>
              </p:cNvPr>
              <p:cNvSpPr/>
              <p:nvPr/>
            </p:nvSpPr>
            <p:spPr bwMode="auto">
              <a:xfrm>
                <a:off x="5027023" y="4924959"/>
                <a:ext cx="61435" cy="67577"/>
              </a:xfrm>
              <a:custGeom>
                <a:avLst/>
                <a:gdLst>
                  <a:gd name="T0" fmla="*/ 12 w 20"/>
                  <a:gd name="T1" fmla="*/ 1 h 21"/>
                  <a:gd name="T2" fmla="*/ 12 w 20"/>
                  <a:gd name="T3" fmla="*/ 1 h 21"/>
                  <a:gd name="T4" fmla="*/ 16 w 20"/>
                  <a:gd name="T5" fmla="*/ 0 h 21"/>
                  <a:gd name="T6" fmla="*/ 17 w 20"/>
                  <a:gd name="T7" fmla="*/ 0 h 21"/>
                  <a:gd name="T8" fmla="*/ 20 w 20"/>
                  <a:gd name="T9" fmla="*/ 1 h 21"/>
                  <a:gd name="T10" fmla="*/ 20 w 20"/>
                  <a:gd name="T11" fmla="*/ 1 h 21"/>
                  <a:gd name="T12" fmla="*/ 10 w 20"/>
                  <a:gd name="T13" fmla="*/ 11 h 21"/>
                  <a:gd name="T14" fmla="*/ 3 w 20"/>
                  <a:gd name="T15" fmla="*/ 21 h 21"/>
                  <a:gd name="T16" fmla="*/ 3 w 20"/>
                  <a:gd name="T17" fmla="*/ 21 h 21"/>
                  <a:gd name="T18" fmla="*/ 3 w 20"/>
                  <a:gd name="T19" fmla="*/ 18 h 21"/>
                  <a:gd name="T20" fmla="*/ 2 w 20"/>
                  <a:gd name="T21" fmla="*/ 17 h 21"/>
                  <a:gd name="T22" fmla="*/ 0 w 20"/>
                  <a:gd name="T23" fmla="*/ 13 h 21"/>
                  <a:gd name="T24" fmla="*/ 0 w 20"/>
                  <a:gd name="T25" fmla="*/ 13 h 21"/>
                  <a:gd name="T26" fmla="*/ 3 w 20"/>
                  <a:gd name="T27" fmla="*/ 10 h 21"/>
                  <a:gd name="T28" fmla="*/ 3 w 20"/>
                  <a:gd name="T29" fmla="*/ 10 h 21"/>
                  <a:gd name="T30" fmla="*/ 3 w 20"/>
                  <a:gd name="T31" fmla="*/ 11 h 21"/>
                  <a:gd name="T32" fmla="*/ 3 w 20"/>
                  <a:gd name="T33" fmla="*/ 11 h 21"/>
                  <a:gd name="T34" fmla="*/ 2 w 20"/>
                  <a:gd name="T35" fmla="*/ 14 h 21"/>
                  <a:gd name="T36" fmla="*/ 2 w 20"/>
                  <a:gd name="T37" fmla="*/ 14 h 21"/>
                  <a:gd name="T38" fmla="*/ 3 w 20"/>
                  <a:gd name="T39" fmla="*/ 14 h 21"/>
                  <a:gd name="T40" fmla="*/ 6 w 20"/>
                  <a:gd name="T41" fmla="*/ 14 h 21"/>
                  <a:gd name="T42" fmla="*/ 9 w 20"/>
                  <a:gd name="T43" fmla="*/ 10 h 21"/>
                  <a:gd name="T44" fmla="*/ 9 w 20"/>
                  <a:gd name="T45" fmla="*/ 10 h 21"/>
                  <a:gd name="T46" fmla="*/ 12 w 20"/>
                  <a:gd name="T47" fmla="*/ 5 h 21"/>
                  <a:gd name="T48" fmla="*/ 12 w 20"/>
                  <a:gd name="T49" fmla="*/ 3 h 21"/>
                  <a:gd name="T50" fmla="*/ 12 w 20"/>
                  <a:gd name="T5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21">
                    <a:moveTo>
                      <a:pt x="12" y="1"/>
                    </a:moveTo>
                    <a:lnTo>
                      <a:pt x="12" y="1"/>
                    </a:lnTo>
                    <a:lnTo>
                      <a:pt x="16" y="0"/>
                    </a:lnTo>
                    <a:lnTo>
                      <a:pt x="17" y="0"/>
                    </a:lnTo>
                    <a:lnTo>
                      <a:pt x="20" y="1"/>
                    </a:lnTo>
                    <a:lnTo>
                      <a:pt x="20" y="1"/>
                    </a:lnTo>
                    <a:lnTo>
                      <a:pt x="10" y="11"/>
                    </a:lnTo>
                    <a:lnTo>
                      <a:pt x="3" y="21"/>
                    </a:lnTo>
                    <a:lnTo>
                      <a:pt x="3" y="21"/>
                    </a:lnTo>
                    <a:lnTo>
                      <a:pt x="3" y="18"/>
                    </a:lnTo>
                    <a:lnTo>
                      <a:pt x="2" y="17"/>
                    </a:lnTo>
                    <a:lnTo>
                      <a:pt x="0" y="13"/>
                    </a:lnTo>
                    <a:lnTo>
                      <a:pt x="0" y="13"/>
                    </a:lnTo>
                    <a:lnTo>
                      <a:pt x="3" y="10"/>
                    </a:lnTo>
                    <a:lnTo>
                      <a:pt x="3" y="10"/>
                    </a:lnTo>
                    <a:lnTo>
                      <a:pt x="3" y="11"/>
                    </a:lnTo>
                    <a:lnTo>
                      <a:pt x="3" y="11"/>
                    </a:lnTo>
                    <a:lnTo>
                      <a:pt x="2" y="14"/>
                    </a:lnTo>
                    <a:lnTo>
                      <a:pt x="2" y="14"/>
                    </a:lnTo>
                    <a:lnTo>
                      <a:pt x="3" y="14"/>
                    </a:lnTo>
                    <a:lnTo>
                      <a:pt x="6" y="14"/>
                    </a:lnTo>
                    <a:lnTo>
                      <a:pt x="9" y="10"/>
                    </a:lnTo>
                    <a:lnTo>
                      <a:pt x="9" y="10"/>
                    </a:lnTo>
                    <a:lnTo>
                      <a:pt x="12" y="5"/>
                    </a:lnTo>
                    <a:lnTo>
                      <a:pt x="12" y="3"/>
                    </a:lnTo>
                    <a:lnTo>
                      <a:pt x="1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íşlîḓé">
                <a:extLst>
                  <a:ext uri="{FF2B5EF4-FFF2-40B4-BE49-F238E27FC236}">
                    <a16:creationId xmlns="" xmlns:a16="http://schemas.microsoft.com/office/drawing/2014/main" id="{2C59DAEA-E89A-4D1F-9D19-7FD5D824D99E}"/>
                  </a:ext>
                </a:extLst>
              </p:cNvPr>
              <p:cNvSpPr/>
              <p:nvPr/>
            </p:nvSpPr>
            <p:spPr bwMode="auto">
              <a:xfrm>
                <a:off x="5027023" y="4924959"/>
                <a:ext cx="61435" cy="67577"/>
              </a:xfrm>
              <a:custGeom>
                <a:avLst/>
                <a:gdLst>
                  <a:gd name="T0" fmla="*/ 12 w 20"/>
                  <a:gd name="T1" fmla="*/ 1 h 21"/>
                  <a:gd name="T2" fmla="*/ 12 w 20"/>
                  <a:gd name="T3" fmla="*/ 1 h 21"/>
                  <a:gd name="T4" fmla="*/ 16 w 20"/>
                  <a:gd name="T5" fmla="*/ 0 h 21"/>
                  <a:gd name="T6" fmla="*/ 17 w 20"/>
                  <a:gd name="T7" fmla="*/ 0 h 21"/>
                  <a:gd name="T8" fmla="*/ 20 w 20"/>
                  <a:gd name="T9" fmla="*/ 1 h 21"/>
                  <a:gd name="T10" fmla="*/ 20 w 20"/>
                  <a:gd name="T11" fmla="*/ 1 h 21"/>
                  <a:gd name="T12" fmla="*/ 10 w 20"/>
                  <a:gd name="T13" fmla="*/ 11 h 21"/>
                  <a:gd name="T14" fmla="*/ 3 w 20"/>
                  <a:gd name="T15" fmla="*/ 21 h 21"/>
                  <a:gd name="T16" fmla="*/ 3 w 20"/>
                  <a:gd name="T17" fmla="*/ 21 h 21"/>
                  <a:gd name="T18" fmla="*/ 3 w 20"/>
                  <a:gd name="T19" fmla="*/ 18 h 21"/>
                  <a:gd name="T20" fmla="*/ 2 w 20"/>
                  <a:gd name="T21" fmla="*/ 17 h 21"/>
                  <a:gd name="T22" fmla="*/ 0 w 20"/>
                  <a:gd name="T23" fmla="*/ 13 h 21"/>
                  <a:gd name="T24" fmla="*/ 0 w 20"/>
                  <a:gd name="T25" fmla="*/ 13 h 21"/>
                  <a:gd name="T26" fmla="*/ 3 w 20"/>
                  <a:gd name="T27" fmla="*/ 10 h 21"/>
                  <a:gd name="T28" fmla="*/ 3 w 20"/>
                  <a:gd name="T29" fmla="*/ 10 h 21"/>
                  <a:gd name="T30" fmla="*/ 3 w 20"/>
                  <a:gd name="T31" fmla="*/ 11 h 21"/>
                  <a:gd name="T32" fmla="*/ 3 w 20"/>
                  <a:gd name="T33" fmla="*/ 11 h 21"/>
                  <a:gd name="T34" fmla="*/ 2 w 20"/>
                  <a:gd name="T35" fmla="*/ 14 h 21"/>
                  <a:gd name="T36" fmla="*/ 2 w 20"/>
                  <a:gd name="T37" fmla="*/ 14 h 21"/>
                  <a:gd name="T38" fmla="*/ 3 w 20"/>
                  <a:gd name="T39" fmla="*/ 14 h 21"/>
                  <a:gd name="T40" fmla="*/ 6 w 20"/>
                  <a:gd name="T41" fmla="*/ 14 h 21"/>
                  <a:gd name="T42" fmla="*/ 9 w 20"/>
                  <a:gd name="T43" fmla="*/ 10 h 21"/>
                  <a:gd name="T44" fmla="*/ 9 w 20"/>
                  <a:gd name="T45" fmla="*/ 10 h 21"/>
                  <a:gd name="T46" fmla="*/ 12 w 20"/>
                  <a:gd name="T47" fmla="*/ 5 h 21"/>
                  <a:gd name="T48" fmla="*/ 12 w 20"/>
                  <a:gd name="T49" fmla="*/ 3 h 21"/>
                  <a:gd name="T50" fmla="*/ 12 w 20"/>
                  <a:gd name="T5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21">
                    <a:moveTo>
                      <a:pt x="12" y="1"/>
                    </a:moveTo>
                    <a:lnTo>
                      <a:pt x="12" y="1"/>
                    </a:lnTo>
                    <a:lnTo>
                      <a:pt x="16" y="0"/>
                    </a:lnTo>
                    <a:lnTo>
                      <a:pt x="17" y="0"/>
                    </a:lnTo>
                    <a:lnTo>
                      <a:pt x="20" y="1"/>
                    </a:lnTo>
                    <a:lnTo>
                      <a:pt x="20" y="1"/>
                    </a:lnTo>
                    <a:lnTo>
                      <a:pt x="10" y="11"/>
                    </a:lnTo>
                    <a:lnTo>
                      <a:pt x="3" y="21"/>
                    </a:lnTo>
                    <a:lnTo>
                      <a:pt x="3" y="21"/>
                    </a:lnTo>
                    <a:lnTo>
                      <a:pt x="3" y="18"/>
                    </a:lnTo>
                    <a:lnTo>
                      <a:pt x="2" y="17"/>
                    </a:lnTo>
                    <a:lnTo>
                      <a:pt x="0" y="13"/>
                    </a:lnTo>
                    <a:lnTo>
                      <a:pt x="0" y="13"/>
                    </a:lnTo>
                    <a:lnTo>
                      <a:pt x="3" y="10"/>
                    </a:lnTo>
                    <a:lnTo>
                      <a:pt x="3" y="10"/>
                    </a:lnTo>
                    <a:lnTo>
                      <a:pt x="3" y="11"/>
                    </a:lnTo>
                    <a:lnTo>
                      <a:pt x="3" y="11"/>
                    </a:lnTo>
                    <a:lnTo>
                      <a:pt x="2" y="14"/>
                    </a:lnTo>
                    <a:lnTo>
                      <a:pt x="2" y="14"/>
                    </a:lnTo>
                    <a:lnTo>
                      <a:pt x="3" y="14"/>
                    </a:lnTo>
                    <a:lnTo>
                      <a:pt x="6" y="14"/>
                    </a:lnTo>
                    <a:lnTo>
                      <a:pt x="9" y="10"/>
                    </a:lnTo>
                    <a:lnTo>
                      <a:pt x="9" y="10"/>
                    </a:lnTo>
                    <a:lnTo>
                      <a:pt x="12" y="5"/>
                    </a:lnTo>
                    <a:lnTo>
                      <a:pt x="12" y="3"/>
                    </a:lnTo>
                    <a:lnTo>
                      <a:pt x="12"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íŝḻîḓê">
                <a:extLst>
                  <a:ext uri="{FF2B5EF4-FFF2-40B4-BE49-F238E27FC236}">
                    <a16:creationId xmlns="" xmlns:a16="http://schemas.microsoft.com/office/drawing/2014/main" id="{3ACAAEC2-1A5D-45B2-81E1-A87258D44DB4}"/>
                  </a:ext>
                </a:extLst>
              </p:cNvPr>
              <p:cNvSpPr/>
              <p:nvPr/>
            </p:nvSpPr>
            <p:spPr bwMode="auto">
              <a:xfrm>
                <a:off x="5192900" y="5262851"/>
                <a:ext cx="30720" cy="43003"/>
              </a:xfrm>
              <a:custGeom>
                <a:avLst/>
                <a:gdLst>
                  <a:gd name="T0" fmla="*/ 0 w 8"/>
                  <a:gd name="T1" fmla="*/ 4 h 14"/>
                  <a:gd name="T2" fmla="*/ 0 w 8"/>
                  <a:gd name="T3" fmla="*/ 4 h 14"/>
                  <a:gd name="T4" fmla="*/ 1 w 8"/>
                  <a:gd name="T5" fmla="*/ 3 h 14"/>
                  <a:gd name="T6" fmla="*/ 4 w 8"/>
                  <a:gd name="T7" fmla="*/ 3 h 14"/>
                  <a:gd name="T8" fmla="*/ 6 w 8"/>
                  <a:gd name="T9" fmla="*/ 3 h 14"/>
                  <a:gd name="T10" fmla="*/ 8 w 8"/>
                  <a:gd name="T11" fmla="*/ 0 h 14"/>
                  <a:gd name="T12" fmla="*/ 8 w 8"/>
                  <a:gd name="T13" fmla="*/ 0 h 14"/>
                  <a:gd name="T14" fmla="*/ 8 w 8"/>
                  <a:gd name="T15" fmla="*/ 4 h 14"/>
                  <a:gd name="T16" fmla="*/ 7 w 8"/>
                  <a:gd name="T17" fmla="*/ 7 h 14"/>
                  <a:gd name="T18" fmla="*/ 7 w 8"/>
                  <a:gd name="T19" fmla="*/ 10 h 14"/>
                  <a:gd name="T20" fmla="*/ 8 w 8"/>
                  <a:gd name="T21" fmla="*/ 14 h 14"/>
                  <a:gd name="T22" fmla="*/ 8 w 8"/>
                  <a:gd name="T23" fmla="*/ 14 h 14"/>
                  <a:gd name="T24" fmla="*/ 6 w 8"/>
                  <a:gd name="T25" fmla="*/ 13 h 14"/>
                  <a:gd name="T26" fmla="*/ 4 w 8"/>
                  <a:gd name="T27" fmla="*/ 13 h 14"/>
                  <a:gd name="T28" fmla="*/ 4 w 8"/>
                  <a:gd name="T29" fmla="*/ 8 h 14"/>
                  <a:gd name="T30" fmla="*/ 4 w 8"/>
                  <a:gd name="T31" fmla="*/ 5 h 14"/>
                  <a:gd name="T32" fmla="*/ 3 w 8"/>
                  <a:gd name="T33" fmla="*/ 4 h 14"/>
                  <a:gd name="T34" fmla="*/ 0 w 8"/>
                  <a:gd name="T3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4">
                    <a:moveTo>
                      <a:pt x="0" y="4"/>
                    </a:moveTo>
                    <a:lnTo>
                      <a:pt x="0" y="4"/>
                    </a:lnTo>
                    <a:lnTo>
                      <a:pt x="1" y="3"/>
                    </a:lnTo>
                    <a:lnTo>
                      <a:pt x="4" y="3"/>
                    </a:lnTo>
                    <a:lnTo>
                      <a:pt x="6" y="3"/>
                    </a:lnTo>
                    <a:lnTo>
                      <a:pt x="8" y="0"/>
                    </a:lnTo>
                    <a:lnTo>
                      <a:pt x="8" y="0"/>
                    </a:lnTo>
                    <a:lnTo>
                      <a:pt x="8" y="4"/>
                    </a:lnTo>
                    <a:lnTo>
                      <a:pt x="7" y="7"/>
                    </a:lnTo>
                    <a:lnTo>
                      <a:pt x="7" y="10"/>
                    </a:lnTo>
                    <a:lnTo>
                      <a:pt x="8" y="14"/>
                    </a:lnTo>
                    <a:lnTo>
                      <a:pt x="8" y="14"/>
                    </a:lnTo>
                    <a:lnTo>
                      <a:pt x="6" y="13"/>
                    </a:lnTo>
                    <a:lnTo>
                      <a:pt x="4" y="13"/>
                    </a:lnTo>
                    <a:lnTo>
                      <a:pt x="4" y="8"/>
                    </a:lnTo>
                    <a:lnTo>
                      <a:pt x="4" y="5"/>
                    </a:lnTo>
                    <a:lnTo>
                      <a:pt x="3"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îSḻïḋé">
                <a:extLst>
                  <a:ext uri="{FF2B5EF4-FFF2-40B4-BE49-F238E27FC236}">
                    <a16:creationId xmlns="" xmlns:a16="http://schemas.microsoft.com/office/drawing/2014/main" id="{C6D9AE0A-6DE5-4CA3-A2BF-B8A7788E3923}"/>
                  </a:ext>
                </a:extLst>
              </p:cNvPr>
              <p:cNvSpPr/>
              <p:nvPr/>
            </p:nvSpPr>
            <p:spPr bwMode="auto">
              <a:xfrm>
                <a:off x="5192900" y="5262851"/>
                <a:ext cx="30720" cy="43003"/>
              </a:xfrm>
              <a:custGeom>
                <a:avLst/>
                <a:gdLst>
                  <a:gd name="T0" fmla="*/ 0 w 8"/>
                  <a:gd name="T1" fmla="*/ 4 h 14"/>
                  <a:gd name="T2" fmla="*/ 0 w 8"/>
                  <a:gd name="T3" fmla="*/ 4 h 14"/>
                  <a:gd name="T4" fmla="*/ 1 w 8"/>
                  <a:gd name="T5" fmla="*/ 3 h 14"/>
                  <a:gd name="T6" fmla="*/ 4 w 8"/>
                  <a:gd name="T7" fmla="*/ 3 h 14"/>
                  <a:gd name="T8" fmla="*/ 6 w 8"/>
                  <a:gd name="T9" fmla="*/ 3 h 14"/>
                  <a:gd name="T10" fmla="*/ 8 w 8"/>
                  <a:gd name="T11" fmla="*/ 0 h 14"/>
                  <a:gd name="T12" fmla="*/ 8 w 8"/>
                  <a:gd name="T13" fmla="*/ 0 h 14"/>
                  <a:gd name="T14" fmla="*/ 8 w 8"/>
                  <a:gd name="T15" fmla="*/ 4 h 14"/>
                  <a:gd name="T16" fmla="*/ 7 w 8"/>
                  <a:gd name="T17" fmla="*/ 7 h 14"/>
                  <a:gd name="T18" fmla="*/ 7 w 8"/>
                  <a:gd name="T19" fmla="*/ 10 h 14"/>
                  <a:gd name="T20" fmla="*/ 8 w 8"/>
                  <a:gd name="T21" fmla="*/ 14 h 14"/>
                  <a:gd name="T22" fmla="*/ 8 w 8"/>
                  <a:gd name="T23" fmla="*/ 14 h 14"/>
                  <a:gd name="T24" fmla="*/ 6 w 8"/>
                  <a:gd name="T25" fmla="*/ 13 h 14"/>
                  <a:gd name="T26" fmla="*/ 4 w 8"/>
                  <a:gd name="T27" fmla="*/ 13 h 14"/>
                  <a:gd name="T28" fmla="*/ 4 w 8"/>
                  <a:gd name="T29" fmla="*/ 8 h 14"/>
                  <a:gd name="T30" fmla="*/ 4 w 8"/>
                  <a:gd name="T31" fmla="*/ 5 h 14"/>
                  <a:gd name="T32" fmla="*/ 3 w 8"/>
                  <a:gd name="T33" fmla="*/ 4 h 14"/>
                  <a:gd name="T34" fmla="*/ 0 w 8"/>
                  <a:gd name="T3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4">
                    <a:moveTo>
                      <a:pt x="0" y="4"/>
                    </a:moveTo>
                    <a:lnTo>
                      <a:pt x="0" y="4"/>
                    </a:lnTo>
                    <a:lnTo>
                      <a:pt x="1" y="3"/>
                    </a:lnTo>
                    <a:lnTo>
                      <a:pt x="4" y="3"/>
                    </a:lnTo>
                    <a:lnTo>
                      <a:pt x="6" y="3"/>
                    </a:lnTo>
                    <a:lnTo>
                      <a:pt x="8" y="0"/>
                    </a:lnTo>
                    <a:lnTo>
                      <a:pt x="8" y="0"/>
                    </a:lnTo>
                    <a:lnTo>
                      <a:pt x="8" y="4"/>
                    </a:lnTo>
                    <a:lnTo>
                      <a:pt x="7" y="7"/>
                    </a:lnTo>
                    <a:lnTo>
                      <a:pt x="7" y="10"/>
                    </a:lnTo>
                    <a:lnTo>
                      <a:pt x="8" y="14"/>
                    </a:lnTo>
                    <a:lnTo>
                      <a:pt x="8" y="14"/>
                    </a:lnTo>
                    <a:lnTo>
                      <a:pt x="6" y="13"/>
                    </a:lnTo>
                    <a:lnTo>
                      <a:pt x="4" y="13"/>
                    </a:lnTo>
                    <a:lnTo>
                      <a:pt x="4" y="8"/>
                    </a:lnTo>
                    <a:lnTo>
                      <a:pt x="4" y="5"/>
                    </a:lnTo>
                    <a:lnTo>
                      <a:pt x="3" y="4"/>
                    </a:lnTo>
                    <a:lnTo>
                      <a:pt x="0"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islíḋè">
                <a:extLst>
                  <a:ext uri="{FF2B5EF4-FFF2-40B4-BE49-F238E27FC236}">
                    <a16:creationId xmlns="" xmlns:a16="http://schemas.microsoft.com/office/drawing/2014/main" id="{57E400D6-9305-4701-B7EC-B3CEEAB52BD6}"/>
                  </a:ext>
                </a:extLst>
              </p:cNvPr>
              <p:cNvSpPr/>
              <p:nvPr/>
            </p:nvSpPr>
            <p:spPr bwMode="auto">
              <a:xfrm>
                <a:off x="3546435" y="3444368"/>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íşļîḋé">
                <a:extLst>
                  <a:ext uri="{FF2B5EF4-FFF2-40B4-BE49-F238E27FC236}">
                    <a16:creationId xmlns="" xmlns:a16="http://schemas.microsoft.com/office/drawing/2014/main" id="{55FD8AAC-737B-47D2-BDB8-5AE34CF316C1}"/>
                  </a:ext>
                </a:extLst>
              </p:cNvPr>
              <p:cNvSpPr/>
              <p:nvPr/>
            </p:nvSpPr>
            <p:spPr bwMode="auto">
              <a:xfrm>
                <a:off x="3546435" y="3444368"/>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íşļide">
                <a:extLst>
                  <a:ext uri="{FF2B5EF4-FFF2-40B4-BE49-F238E27FC236}">
                    <a16:creationId xmlns="" xmlns:a16="http://schemas.microsoft.com/office/drawing/2014/main" id="{E1DE537C-BE22-4C20-9AE7-26A9105A1952}"/>
                  </a:ext>
                </a:extLst>
              </p:cNvPr>
              <p:cNvSpPr/>
              <p:nvPr/>
            </p:nvSpPr>
            <p:spPr bwMode="auto">
              <a:xfrm>
                <a:off x="4050204" y="4482626"/>
                <a:ext cx="12287" cy="18429"/>
              </a:xfrm>
              <a:custGeom>
                <a:avLst/>
                <a:gdLst>
                  <a:gd name="T0" fmla="*/ 0 w 6"/>
                  <a:gd name="T1" fmla="*/ 2 h 7"/>
                  <a:gd name="T2" fmla="*/ 0 w 6"/>
                  <a:gd name="T3" fmla="*/ 2 h 7"/>
                  <a:gd name="T4" fmla="*/ 2 w 6"/>
                  <a:gd name="T5" fmla="*/ 1 h 7"/>
                  <a:gd name="T6" fmla="*/ 2 w 6"/>
                  <a:gd name="T7" fmla="*/ 1 h 7"/>
                  <a:gd name="T8" fmla="*/ 2 w 6"/>
                  <a:gd name="T9" fmla="*/ 0 h 7"/>
                  <a:gd name="T10" fmla="*/ 2 w 6"/>
                  <a:gd name="T11" fmla="*/ 0 h 7"/>
                  <a:gd name="T12" fmla="*/ 5 w 6"/>
                  <a:gd name="T13" fmla="*/ 0 h 7"/>
                  <a:gd name="T14" fmla="*/ 6 w 6"/>
                  <a:gd name="T15" fmla="*/ 0 h 7"/>
                  <a:gd name="T16" fmla="*/ 6 w 6"/>
                  <a:gd name="T17" fmla="*/ 2 h 7"/>
                  <a:gd name="T18" fmla="*/ 6 w 6"/>
                  <a:gd name="T19" fmla="*/ 7 h 7"/>
                  <a:gd name="T20" fmla="*/ 6 w 6"/>
                  <a:gd name="T21" fmla="*/ 7 h 7"/>
                  <a:gd name="T22" fmla="*/ 3 w 6"/>
                  <a:gd name="T23" fmla="*/ 5 h 7"/>
                  <a:gd name="T24" fmla="*/ 2 w 6"/>
                  <a:gd name="T25" fmla="*/ 5 h 7"/>
                  <a:gd name="T26" fmla="*/ 3 w 6"/>
                  <a:gd name="T27" fmla="*/ 7 h 7"/>
                  <a:gd name="T28" fmla="*/ 3 w 6"/>
                  <a:gd name="T29" fmla="*/ 7 h 7"/>
                  <a:gd name="T30" fmla="*/ 2 w 6"/>
                  <a:gd name="T31" fmla="*/ 7 h 7"/>
                  <a:gd name="T32" fmla="*/ 2 w 6"/>
                  <a:gd name="T33" fmla="*/ 5 h 7"/>
                  <a:gd name="T34" fmla="*/ 0 w 6"/>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0" y="2"/>
                    </a:moveTo>
                    <a:lnTo>
                      <a:pt x="0" y="2"/>
                    </a:lnTo>
                    <a:lnTo>
                      <a:pt x="2" y="1"/>
                    </a:lnTo>
                    <a:lnTo>
                      <a:pt x="2" y="1"/>
                    </a:lnTo>
                    <a:lnTo>
                      <a:pt x="2" y="0"/>
                    </a:lnTo>
                    <a:lnTo>
                      <a:pt x="2" y="0"/>
                    </a:lnTo>
                    <a:lnTo>
                      <a:pt x="5" y="0"/>
                    </a:lnTo>
                    <a:lnTo>
                      <a:pt x="6" y="0"/>
                    </a:lnTo>
                    <a:lnTo>
                      <a:pt x="6" y="2"/>
                    </a:lnTo>
                    <a:lnTo>
                      <a:pt x="6" y="7"/>
                    </a:lnTo>
                    <a:lnTo>
                      <a:pt x="6" y="7"/>
                    </a:lnTo>
                    <a:lnTo>
                      <a:pt x="3" y="5"/>
                    </a:lnTo>
                    <a:lnTo>
                      <a:pt x="2" y="5"/>
                    </a:lnTo>
                    <a:lnTo>
                      <a:pt x="3" y="7"/>
                    </a:lnTo>
                    <a:lnTo>
                      <a:pt x="3" y="7"/>
                    </a:lnTo>
                    <a:lnTo>
                      <a:pt x="2" y="7"/>
                    </a:lnTo>
                    <a:lnTo>
                      <a:pt x="2" y="5"/>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iṥḷiḍê">
                <a:extLst>
                  <a:ext uri="{FF2B5EF4-FFF2-40B4-BE49-F238E27FC236}">
                    <a16:creationId xmlns="" xmlns:a16="http://schemas.microsoft.com/office/drawing/2014/main" id="{2EBAFD06-B824-4C54-B430-8DD81B2171A4}"/>
                  </a:ext>
                </a:extLst>
              </p:cNvPr>
              <p:cNvSpPr/>
              <p:nvPr/>
            </p:nvSpPr>
            <p:spPr bwMode="auto">
              <a:xfrm>
                <a:off x="4050204" y="4482626"/>
                <a:ext cx="12287" cy="18429"/>
              </a:xfrm>
              <a:custGeom>
                <a:avLst/>
                <a:gdLst>
                  <a:gd name="T0" fmla="*/ 0 w 6"/>
                  <a:gd name="T1" fmla="*/ 2 h 7"/>
                  <a:gd name="T2" fmla="*/ 0 w 6"/>
                  <a:gd name="T3" fmla="*/ 2 h 7"/>
                  <a:gd name="T4" fmla="*/ 2 w 6"/>
                  <a:gd name="T5" fmla="*/ 1 h 7"/>
                  <a:gd name="T6" fmla="*/ 2 w 6"/>
                  <a:gd name="T7" fmla="*/ 1 h 7"/>
                  <a:gd name="T8" fmla="*/ 2 w 6"/>
                  <a:gd name="T9" fmla="*/ 0 h 7"/>
                  <a:gd name="T10" fmla="*/ 2 w 6"/>
                  <a:gd name="T11" fmla="*/ 0 h 7"/>
                  <a:gd name="T12" fmla="*/ 5 w 6"/>
                  <a:gd name="T13" fmla="*/ 0 h 7"/>
                  <a:gd name="T14" fmla="*/ 6 w 6"/>
                  <a:gd name="T15" fmla="*/ 0 h 7"/>
                  <a:gd name="T16" fmla="*/ 6 w 6"/>
                  <a:gd name="T17" fmla="*/ 2 h 7"/>
                  <a:gd name="T18" fmla="*/ 6 w 6"/>
                  <a:gd name="T19" fmla="*/ 7 h 7"/>
                  <a:gd name="T20" fmla="*/ 6 w 6"/>
                  <a:gd name="T21" fmla="*/ 7 h 7"/>
                  <a:gd name="T22" fmla="*/ 3 w 6"/>
                  <a:gd name="T23" fmla="*/ 5 h 7"/>
                  <a:gd name="T24" fmla="*/ 2 w 6"/>
                  <a:gd name="T25" fmla="*/ 5 h 7"/>
                  <a:gd name="T26" fmla="*/ 3 w 6"/>
                  <a:gd name="T27" fmla="*/ 7 h 7"/>
                  <a:gd name="T28" fmla="*/ 3 w 6"/>
                  <a:gd name="T29" fmla="*/ 7 h 7"/>
                  <a:gd name="T30" fmla="*/ 2 w 6"/>
                  <a:gd name="T31" fmla="*/ 7 h 7"/>
                  <a:gd name="T32" fmla="*/ 2 w 6"/>
                  <a:gd name="T33" fmla="*/ 5 h 7"/>
                  <a:gd name="T34" fmla="*/ 0 w 6"/>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0" y="2"/>
                    </a:moveTo>
                    <a:lnTo>
                      <a:pt x="0" y="2"/>
                    </a:lnTo>
                    <a:lnTo>
                      <a:pt x="2" y="1"/>
                    </a:lnTo>
                    <a:lnTo>
                      <a:pt x="2" y="1"/>
                    </a:lnTo>
                    <a:lnTo>
                      <a:pt x="2" y="0"/>
                    </a:lnTo>
                    <a:lnTo>
                      <a:pt x="2" y="0"/>
                    </a:lnTo>
                    <a:lnTo>
                      <a:pt x="5" y="0"/>
                    </a:lnTo>
                    <a:lnTo>
                      <a:pt x="6" y="0"/>
                    </a:lnTo>
                    <a:lnTo>
                      <a:pt x="6" y="2"/>
                    </a:lnTo>
                    <a:lnTo>
                      <a:pt x="6" y="7"/>
                    </a:lnTo>
                    <a:lnTo>
                      <a:pt x="6" y="7"/>
                    </a:lnTo>
                    <a:lnTo>
                      <a:pt x="3" y="5"/>
                    </a:lnTo>
                    <a:lnTo>
                      <a:pt x="2" y="5"/>
                    </a:lnTo>
                    <a:lnTo>
                      <a:pt x="3" y="7"/>
                    </a:lnTo>
                    <a:lnTo>
                      <a:pt x="3" y="7"/>
                    </a:lnTo>
                    <a:lnTo>
                      <a:pt x="2" y="7"/>
                    </a:lnTo>
                    <a:lnTo>
                      <a:pt x="2" y="5"/>
                    </a:lnTo>
                    <a:lnTo>
                      <a:pt x="0"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ïṧľíḍé">
                <a:extLst>
                  <a:ext uri="{FF2B5EF4-FFF2-40B4-BE49-F238E27FC236}">
                    <a16:creationId xmlns="" xmlns:a16="http://schemas.microsoft.com/office/drawing/2014/main" id="{23E8D7B3-F4F5-4BBD-B3E6-7D432AA0442D}"/>
                  </a:ext>
                </a:extLst>
              </p:cNvPr>
              <p:cNvSpPr/>
              <p:nvPr/>
            </p:nvSpPr>
            <p:spPr bwMode="auto">
              <a:xfrm>
                <a:off x="3945762" y="4531773"/>
                <a:ext cx="12287" cy="18429"/>
              </a:xfrm>
              <a:custGeom>
                <a:avLst/>
                <a:gdLst>
                  <a:gd name="T0" fmla="*/ 5 w 5"/>
                  <a:gd name="T1" fmla="*/ 0 h 6"/>
                  <a:gd name="T2" fmla="*/ 5 w 5"/>
                  <a:gd name="T3" fmla="*/ 0 h 6"/>
                  <a:gd name="T4" fmla="*/ 5 w 5"/>
                  <a:gd name="T5" fmla="*/ 2 h 6"/>
                  <a:gd name="T6" fmla="*/ 5 w 5"/>
                  <a:gd name="T7" fmla="*/ 2 h 6"/>
                  <a:gd name="T8" fmla="*/ 5 w 5"/>
                  <a:gd name="T9" fmla="*/ 2 h 6"/>
                  <a:gd name="T10" fmla="*/ 3 w 5"/>
                  <a:gd name="T11" fmla="*/ 5 h 6"/>
                  <a:gd name="T12" fmla="*/ 3 w 5"/>
                  <a:gd name="T13" fmla="*/ 6 h 6"/>
                  <a:gd name="T14" fmla="*/ 0 w 5"/>
                  <a:gd name="T15" fmla="*/ 6 h 6"/>
                  <a:gd name="T16" fmla="*/ 0 w 5"/>
                  <a:gd name="T17" fmla="*/ 6 h 6"/>
                  <a:gd name="T18" fmla="*/ 0 w 5"/>
                  <a:gd name="T19" fmla="*/ 3 h 6"/>
                  <a:gd name="T20" fmla="*/ 2 w 5"/>
                  <a:gd name="T21" fmla="*/ 0 h 6"/>
                  <a:gd name="T22" fmla="*/ 3 w 5"/>
                  <a:gd name="T23" fmla="*/ 0 h 6"/>
                  <a:gd name="T24" fmla="*/ 5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5" y="0"/>
                    </a:moveTo>
                    <a:lnTo>
                      <a:pt x="5" y="0"/>
                    </a:lnTo>
                    <a:lnTo>
                      <a:pt x="5" y="2"/>
                    </a:lnTo>
                    <a:lnTo>
                      <a:pt x="5" y="2"/>
                    </a:lnTo>
                    <a:lnTo>
                      <a:pt x="5" y="2"/>
                    </a:lnTo>
                    <a:lnTo>
                      <a:pt x="3" y="5"/>
                    </a:lnTo>
                    <a:lnTo>
                      <a:pt x="3" y="6"/>
                    </a:lnTo>
                    <a:lnTo>
                      <a:pt x="0" y="6"/>
                    </a:lnTo>
                    <a:lnTo>
                      <a:pt x="0" y="6"/>
                    </a:lnTo>
                    <a:lnTo>
                      <a:pt x="0" y="3"/>
                    </a:lnTo>
                    <a:lnTo>
                      <a:pt x="2" y="0"/>
                    </a:lnTo>
                    <a:lnTo>
                      <a:pt x="3"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îś1îďe">
                <a:extLst>
                  <a:ext uri="{FF2B5EF4-FFF2-40B4-BE49-F238E27FC236}">
                    <a16:creationId xmlns="" xmlns:a16="http://schemas.microsoft.com/office/drawing/2014/main" id="{DBC71D9A-3890-4A80-A44E-B441616C592D}"/>
                  </a:ext>
                </a:extLst>
              </p:cNvPr>
              <p:cNvSpPr/>
              <p:nvPr/>
            </p:nvSpPr>
            <p:spPr bwMode="auto">
              <a:xfrm>
                <a:off x="3945762" y="4531773"/>
                <a:ext cx="12287" cy="18429"/>
              </a:xfrm>
              <a:custGeom>
                <a:avLst/>
                <a:gdLst>
                  <a:gd name="T0" fmla="*/ 5 w 5"/>
                  <a:gd name="T1" fmla="*/ 0 h 6"/>
                  <a:gd name="T2" fmla="*/ 5 w 5"/>
                  <a:gd name="T3" fmla="*/ 0 h 6"/>
                  <a:gd name="T4" fmla="*/ 5 w 5"/>
                  <a:gd name="T5" fmla="*/ 2 h 6"/>
                  <a:gd name="T6" fmla="*/ 5 w 5"/>
                  <a:gd name="T7" fmla="*/ 2 h 6"/>
                  <a:gd name="T8" fmla="*/ 5 w 5"/>
                  <a:gd name="T9" fmla="*/ 2 h 6"/>
                  <a:gd name="T10" fmla="*/ 3 w 5"/>
                  <a:gd name="T11" fmla="*/ 5 h 6"/>
                  <a:gd name="T12" fmla="*/ 3 w 5"/>
                  <a:gd name="T13" fmla="*/ 6 h 6"/>
                  <a:gd name="T14" fmla="*/ 0 w 5"/>
                  <a:gd name="T15" fmla="*/ 6 h 6"/>
                  <a:gd name="T16" fmla="*/ 0 w 5"/>
                  <a:gd name="T17" fmla="*/ 6 h 6"/>
                  <a:gd name="T18" fmla="*/ 0 w 5"/>
                  <a:gd name="T19" fmla="*/ 3 h 6"/>
                  <a:gd name="T20" fmla="*/ 2 w 5"/>
                  <a:gd name="T21" fmla="*/ 0 h 6"/>
                  <a:gd name="T22" fmla="*/ 3 w 5"/>
                  <a:gd name="T23" fmla="*/ 0 h 6"/>
                  <a:gd name="T24" fmla="*/ 5 w 5"/>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5" y="0"/>
                    </a:moveTo>
                    <a:lnTo>
                      <a:pt x="5" y="0"/>
                    </a:lnTo>
                    <a:lnTo>
                      <a:pt x="5" y="2"/>
                    </a:lnTo>
                    <a:lnTo>
                      <a:pt x="5" y="2"/>
                    </a:lnTo>
                    <a:lnTo>
                      <a:pt x="5" y="2"/>
                    </a:lnTo>
                    <a:lnTo>
                      <a:pt x="3" y="5"/>
                    </a:lnTo>
                    <a:lnTo>
                      <a:pt x="3" y="6"/>
                    </a:lnTo>
                    <a:lnTo>
                      <a:pt x="0" y="6"/>
                    </a:lnTo>
                    <a:lnTo>
                      <a:pt x="0" y="6"/>
                    </a:lnTo>
                    <a:lnTo>
                      <a:pt x="0" y="3"/>
                    </a:lnTo>
                    <a:lnTo>
                      <a:pt x="2" y="0"/>
                    </a:lnTo>
                    <a:lnTo>
                      <a:pt x="3" y="0"/>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íSļïḋê">
                <a:extLst>
                  <a:ext uri="{FF2B5EF4-FFF2-40B4-BE49-F238E27FC236}">
                    <a16:creationId xmlns="" xmlns:a16="http://schemas.microsoft.com/office/drawing/2014/main" id="{A70FC019-808E-42CE-A764-96437DDF86C1}"/>
                  </a:ext>
                </a:extLst>
              </p:cNvPr>
              <p:cNvSpPr/>
              <p:nvPr/>
            </p:nvSpPr>
            <p:spPr bwMode="auto">
              <a:xfrm>
                <a:off x="3546435" y="3438226"/>
                <a:ext cx="30720" cy="18429"/>
              </a:xfrm>
              <a:custGeom>
                <a:avLst/>
                <a:gdLst>
                  <a:gd name="T0" fmla="*/ 0 w 10"/>
                  <a:gd name="T1" fmla="*/ 3 h 6"/>
                  <a:gd name="T2" fmla="*/ 0 w 10"/>
                  <a:gd name="T3" fmla="*/ 3 h 6"/>
                  <a:gd name="T4" fmla="*/ 0 w 10"/>
                  <a:gd name="T5" fmla="*/ 6 h 6"/>
                  <a:gd name="T6" fmla="*/ 0 w 10"/>
                  <a:gd name="T7" fmla="*/ 6 h 6"/>
                  <a:gd name="T8" fmla="*/ 0 w 10"/>
                  <a:gd name="T9" fmla="*/ 6 h 6"/>
                  <a:gd name="T10" fmla="*/ 0 w 10"/>
                  <a:gd name="T11" fmla="*/ 6 h 6"/>
                  <a:gd name="T12" fmla="*/ 0 w 10"/>
                  <a:gd name="T13" fmla="*/ 6 h 6"/>
                  <a:gd name="T14" fmla="*/ 10 w 10"/>
                  <a:gd name="T15" fmla="*/ 1 h 6"/>
                  <a:gd name="T16" fmla="*/ 10 w 10"/>
                  <a:gd name="T17" fmla="*/ 1 h 6"/>
                  <a:gd name="T18" fmla="*/ 10 w 10"/>
                  <a:gd name="T19" fmla="*/ 1 h 6"/>
                  <a:gd name="T20" fmla="*/ 10 w 10"/>
                  <a:gd name="T21" fmla="*/ 1 h 6"/>
                  <a:gd name="T22" fmla="*/ 10 w 10"/>
                  <a:gd name="T23" fmla="*/ 1 h 6"/>
                  <a:gd name="T24" fmla="*/ 10 w 10"/>
                  <a:gd name="T25" fmla="*/ 1 h 6"/>
                  <a:gd name="T26" fmla="*/ 9 w 10"/>
                  <a:gd name="T27" fmla="*/ 1 h 6"/>
                  <a:gd name="T28" fmla="*/ 9 w 10"/>
                  <a:gd name="T29" fmla="*/ 1 h 6"/>
                  <a:gd name="T30" fmla="*/ 4 w 10"/>
                  <a:gd name="T31" fmla="*/ 1 h 6"/>
                  <a:gd name="T32" fmla="*/ 4 w 10"/>
                  <a:gd name="T33" fmla="*/ 1 h 6"/>
                  <a:gd name="T34" fmla="*/ 6 w 10"/>
                  <a:gd name="T35" fmla="*/ 0 h 6"/>
                  <a:gd name="T36" fmla="*/ 9 w 10"/>
                  <a:gd name="T37" fmla="*/ 0 h 6"/>
                  <a:gd name="T38" fmla="*/ 9 w 10"/>
                  <a:gd name="T39" fmla="*/ 0 h 6"/>
                  <a:gd name="T40" fmla="*/ 9 w 10"/>
                  <a:gd name="T41" fmla="*/ 0 h 6"/>
                  <a:gd name="T42" fmla="*/ 9 w 10"/>
                  <a:gd name="T43" fmla="*/ 0 h 6"/>
                  <a:gd name="T44" fmla="*/ 9 w 10"/>
                  <a:gd name="T45" fmla="*/ 0 h 6"/>
                  <a:gd name="T46" fmla="*/ 0 w 10"/>
                  <a:gd name="T47" fmla="*/ 3 h 6"/>
                  <a:gd name="T48" fmla="*/ 0 w 10"/>
                  <a:gd name="T49" fmla="*/ 3 h 6"/>
                  <a:gd name="T50" fmla="*/ 0 w 10"/>
                  <a:gd name="T51" fmla="*/ 3 h 6"/>
                  <a:gd name="T52" fmla="*/ 0 w 10"/>
                  <a:gd name="T53" fmla="*/ 3 h 6"/>
                  <a:gd name="T54" fmla="*/ 0 w 10"/>
                  <a:gd name="T55" fmla="*/ 3 h 6"/>
                  <a:gd name="T56" fmla="*/ 0 w 10"/>
                  <a:gd name="T57" fmla="*/ 3 h 6"/>
                  <a:gd name="T58" fmla="*/ 0 w 10"/>
                  <a:gd name="T59" fmla="*/ 3 h 6"/>
                  <a:gd name="T60" fmla="*/ 0 w 10"/>
                  <a:gd name="T6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6">
                    <a:moveTo>
                      <a:pt x="0" y="3"/>
                    </a:moveTo>
                    <a:lnTo>
                      <a:pt x="0" y="3"/>
                    </a:lnTo>
                    <a:lnTo>
                      <a:pt x="0" y="6"/>
                    </a:lnTo>
                    <a:lnTo>
                      <a:pt x="0" y="6"/>
                    </a:lnTo>
                    <a:lnTo>
                      <a:pt x="0" y="6"/>
                    </a:lnTo>
                    <a:lnTo>
                      <a:pt x="0" y="6"/>
                    </a:lnTo>
                    <a:lnTo>
                      <a:pt x="0" y="6"/>
                    </a:lnTo>
                    <a:lnTo>
                      <a:pt x="10" y="1"/>
                    </a:lnTo>
                    <a:lnTo>
                      <a:pt x="10" y="1"/>
                    </a:lnTo>
                    <a:lnTo>
                      <a:pt x="10" y="1"/>
                    </a:lnTo>
                    <a:lnTo>
                      <a:pt x="10" y="1"/>
                    </a:lnTo>
                    <a:lnTo>
                      <a:pt x="10" y="1"/>
                    </a:lnTo>
                    <a:lnTo>
                      <a:pt x="10" y="1"/>
                    </a:lnTo>
                    <a:lnTo>
                      <a:pt x="9" y="1"/>
                    </a:lnTo>
                    <a:lnTo>
                      <a:pt x="9" y="1"/>
                    </a:lnTo>
                    <a:lnTo>
                      <a:pt x="4" y="1"/>
                    </a:lnTo>
                    <a:lnTo>
                      <a:pt x="4" y="1"/>
                    </a:lnTo>
                    <a:lnTo>
                      <a:pt x="6" y="0"/>
                    </a:lnTo>
                    <a:lnTo>
                      <a:pt x="9" y="0"/>
                    </a:lnTo>
                    <a:lnTo>
                      <a:pt x="9" y="0"/>
                    </a:lnTo>
                    <a:lnTo>
                      <a:pt x="9" y="0"/>
                    </a:lnTo>
                    <a:lnTo>
                      <a:pt x="9" y="0"/>
                    </a:lnTo>
                    <a:lnTo>
                      <a:pt x="9" y="0"/>
                    </a:lnTo>
                    <a:lnTo>
                      <a:pt x="0" y="3"/>
                    </a:lnTo>
                    <a:lnTo>
                      <a:pt x="0" y="3"/>
                    </a:lnTo>
                    <a:lnTo>
                      <a:pt x="0" y="3"/>
                    </a:lnTo>
                    <a:lnTo>
                      <a:pt x="0" y="3"/>
                    </a:lnTo>
                    <a:lnTo>
                      <a:pt x="0" y="3"/>
                    </a:lnTo>
                    <a:lnTo>
                      <a:pt x="0" y="3"/>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ïṧľiḍê">
                <a:extLst>
                  <a:ext uri="{FF2B5EF4-FFF2-40B4-BE49-F238E27FC236}">
                    <a16:creationId xmlns="" xmlns:a16="http://schemas.microsoft.com/office/drawing/2014/main" id="{8663A3D4-8E7C-42A5-A2A5-0B1BCDEFF49D}"/>
                  </a:ext>
                </a:extLst>
              </p:cNvPr>
              <p:cNvSpPr/>
              <p:nvPr/>
            </p:nvSpPr>
            <p:spPr bwMode="auto">
              <a:xfrm>
                <a:off x="3546435" y="3438226"/>
                <a:ext cx="30720" cy="18429"/>
              </a:xfrm>
              <a:custGeom>
                <a:avLst/>
                <a:gdLst>
                  <a:gd name="T0" fmla="*/ 0 w 10"/>
                  <a:gd name="T1" fmla="*/ 3 h 6"/>
                  <a:gd name="T2" fmla="*/ 0 w 10"/>
                  <a:gd name="T3" fmla="*/ 3 h 6"/>
                  <a:gd name="T4" fmla="*/ 0 w 10"/>
                  <a:gd name="T5" fmla="*/ 6 h 6"/>
                  <a:gd name="T6" fmla="*/ 0 w 10"/>
                  <a:gd name="T7" fmla="*/ 6 h 6"/>
                  <a:gd name="T8" fmla="*/ 0 w 10"/>
                  <a:gd name="T9" fmla="*/ 6 h 6"/>
                  <a:gd name="T10" fmla="*/ 0 w 10"/>
                  <a:gd name="T11" fmla="*/ 6 h 6"/>
                  <a:gd name="T12" fmla="*/ 0 w 10"/>
                  <a:gd name="T13" fmla="*/ 6 h 6"/>
                  <a:gd name="T14" fmla="*/ 10 w 10"/>
                  <a:gd name="T15" fmla="*/ 1 h 6"/>
                  <a:gd name="T16" fmla="*/ 10 w 10"/>
                  <a:gd name="T17" fmla="*/ 1 h 6"/>
                  <a:gd name="T18" fmla="*/ 10 w 10"/>
                  <a:gd name="T19" fmla="*/ 1 h 6"/>
                  <a:gd name="T20" fmla="*/ 10 w 10"/>
                  <a:gd name="T21" fmla="*/ 1 h 6"/>
                  <a:gd name="T22" fmla="*/ 10 w 10"/>
                  <a:gd name="T23" fmla="*/ 1 h 6"/>
                  <a:gd name="T24" fmla="*/ 10 w 10"/>
                  <a:gd name="T25" fmla="*/ 1 h 6"/>
                  <a:gd name="T26" fmla="*/ 9 w 10"/>
                  <a:gd name="T27" fmla="*/ 1 h 6"/>
                  <a:gd name="T28" fmla="*/ 9 w 10"/>
                  <a:gd name="T29" fmla="*/ 1 h 6"/>
                  <a:gd name="T30" fmla="*/ 4 w 10"/>
                  <a:gd name="T31" fmla="*/ 1 h 6"/>
                  <a:gd name="T32" fmla="*/ 4 w 10"/>
                  <a:gd name="T33" fmla="*/ 1 h 6"/>
                  <a:gd name="T34" fmla="*/ 6 w 10"/>
                  <a:gd name="T35" fmla="*/ 0 h 6"/>
                  <a:gd name="T36" fmla="*/ 9 w 10"/>
                  <a:gd name="T37" fmla="*/ 0 h 6"/>
                  <a:gd name="T38" fmla="*/ 9 w 10"/>
                  <a:gd name="T39" fmla="*/ 0 h 6"/>
                  <a:gd name="T40" fmla="*/ 9 w 10"/>
                  <a:gd name="T41" fmla="*/ 0 h 6"/>
                  <a:gd name="T42" fmla="*/ 9 w 10"/>
                  <a:gd name="T43" fmla="*/ 0 h 6"/>
                  <a:gd name="T44" fmla="*/ 9 w 10"/>
                  <a:gd name="T45" fmla="*/ 0 h 6"/>
                  <a:gd name="T46" fmla="*/ 0 w 10"/>
                  <a:gd name="T47" fmla="*/ 3 h 6"/>
                  <a:gd name="T48" fmla="*/ 0 w 10"/>
                  <a:gd name="T49" fmla="*/ 3 h 6"/>
                  <a:gd name="T50" fmla="*/ 0 w 10"/>
                  <a:gd name="T51" fmla="*/ 3 h 6"/>
                  <a:gd name="T52" fmla="*/ 0 w 10"/>
                  <a:gd name="T53" fmla="*/ 3 h 6"/>
                  <a:gd name="T54" fmla="*/ 0 w 10"/>
                  <a:gd name="T55" fmla="*/ 3 h 6"/>
                  <a:gd name="T56" fmla="*/ 0 w 10"/>
                  <a:gd name="T57" fmla="*/ 3 h 6"/>
                  <a:gd name="T58" fmla="*/ 0 w 10"/>
                  <a:gd name="T59" fmla="*/ 3 h 6"/>
                  <a:gd name="T60" fmla="*/ 0 w 10"/>
                  <a:gd name="T6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6">
                    <a:moveTo>
                      <a:pt x="0" y="3"/>
                    </a:moveTo>
                    <a:lnTo>
                      <a:pt x="0" y="3"/>
                    </a:lnTo>
                    <a:lnTo>
                      <a:pt x="0" y="6"/>
                    </a:lnTo>
                    <a:lnTo>
                      <a:pt x="0" y="6"/>
                    </a:lnTo>
                    <a:lnTo>
                      <a:pt x="0" y="6"/>
                    </a:lnTo>
                    <a:lnTo>
                      <a:pt x="0" y="6"/>
                    </a:lnTo>
                    <a:lnTo>
                      <a:pt x="0" y="6"/>
                    </a:lnTo>
                    <a:lnTo>
                      <a:pt x="10" y="1"/>
                    </a:lnTo>
                    <a:lnTo>
                      <a:pt x="10" y="1"/>
                    </a:lnTo>
                    <a:lnTo>
                      <a:pt x="10" y="1"/>
                    </a:lnTo>
                    <a:lnTo>
                      <a:pt x="10" y="1"/>
                    </a:lnTo>
                    <a:lnTo>
                      <a:pt x="10" y="1"/>
                    </a:lnTo>
                    <a:lnTo>
                      <a:pt x="10" y="1"/>
                    </a:lnTo>
                    <a:lnTo>
                      <a:pt x="9" y="1"/>
                    </a:lnTo>
                    <a:lnTo>
                      <a:pt x="9" y="1"/>
                    </a:lnTo>
                    <a:lnTo>
                      <a:pt x="4" y="1"/>
                    </a:lnTo>
                    <a:lnTo>
                      <a:pt x="4" y="1"/>
                    </a:lnTo>
                    <a:lnTo>
                      <a:pt x="6" y="0"/>
                    </a:lnTo>
                    <a:lnTo>
                      <a:pt x="9" y="0"/>
                    </a:lnTo>
                    <a:lnTo>
                      <a:pt x="9" y="0"/>
                    </a:lnTo>
                    <a:lnTo>
                      <a:pt x="9" y="0"/>
                    </a:lnTo>
                    <a:lnTo>
                      <a:pt x="9" y="0"/>
                    </a:lnTo>
                    <a:lnTo>
                      <a:pt x="9" y="0"/>
                    </a:lnTo>
                    <a:lnTo>
                      <a:pt x="0" y="3"/>
                    </a:lnTo>
                    <a:lnTo>
                      <a:pt x="0" y="3"/>
                    </a:lnTo>
                    <a:lnTo>
                      <a:pt x="0" y="3"/>
                    </a:lnTo>
                    <a:lnTo>
                      <a:pt x="0" y="3"/>
                    </a:lnTo>
                    <a:lnTo>
                      <a:pt x="0" y="3"/>
                    </a:lnTo>
                    <a:lnTo>
                      <a:pt x="0" y="3"/>
                    </a:lnTo>
                    <a:lnTo>
                      <a:pt x="0" y="3"/>
                    </a:lnTo>
                    <a:lnTo>
                      <a:pt x="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iṥḻïḓé">
                <a:extLst>
                  <a:ext uri="{FF2B5EF4-FFF2-40B4-BE49-F238E27FC236}">
                    <a16:creationId xmlns="" xmlns:a16="http://schemas.microsoft.com/office/drawing/2014/main" id="{E7F7C96D-4EFE-4417-987B-2C1C22E12CA9}"/>
                  </a:ext>
                </a:extLst>
              </p:cNvPr>
              <p:cNvSpPr/>
              <p:nvPr/>
            </p:nvSpPr>
            <p:spPr bwMode="auto">
              <a:xfrm>
                <a:off x="3546435" y="346280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ïšḷíḍè">
                <a:extLst>
                  <a:ext uri="{FF2B5EF4-FFF2-40B4-BE49-F238E27FC236}">
                    <a16:creationId xmlns="" xmlns:a16="http://schemas.microsoft.com/office/drawing/2014/main" id="{229B08FD-A3A7-4608-988F-59DD4D899820}"/>
                  </a:ext>
                </a:extLst>
              </p:cNvPr>
              <p:cNvSpPr/>
              <p:nvPr/>
            </p:nvSpPr>
            <p:spPr bwMode="auto">
              <a:xfrm>
                <a:off x="3546435" y="346280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ïSľïdê">
                <a:extLst>
                  <a:ext uri="{FF2B5EF4-FFF2-40B4-BE49-F238E27FC236}">
                    <a16:creationId xmlns="" xmlns:a16="http://schemas.microsoft.com/office/drawing/2014/main" id="{6C950FF6-EE0B-439D-A179-8639CD4A6C7E}"/>
                  </a:ext>
                </a:extLst>
              </p:cNvPr>
              <p:cNvSpPr/>
              <p:nvPr/>
            </p:nvSpPr>
            <p:spPr bwMode="auto">
              <a:xfrm>
                <a:off x="3546435" y="3462800"/>
                <a:ext cx="0" cy="0"/>
              </a:xfrm>
              <a:custGeom>
                <a:avLst/>
                <a:gdLst>
                  <a:gd name="T0" fmla="*/ 0 h 1"/>
                  <a:gd name="T1" fmla="*/ 0 h 1"/>
                  <a:gd name="T2" fmla="*/ 0 h 1"/>
                  <a:gd name="T3" fmla="*/ 0 h 1"/>
                  <a:gd name="T4" fmla="*/ 0 h 1"/>
                  <a:gd name="T5" fmla="*/ 0 h 1"/>
                  <a:gd name="T6" fmla="*/ 1 h 1"/>
                  <a:gd name="T7" fmla="*/ 1 h 1"/>
                  <a:gd name="T8" fmla="*/ 0 h 1"/>
                  <a:gd name="T9" fmla="*/ 0 h 1"/>
                  <a:gd name="T10" fmla="*/ 0 h 1"/>
                  <a:gd name="T11" fmla="*/ 0 h 1"/>
                  <a:gd name="T12" fmla="*/ 0 h 1"/>
                  <a:gd name="T13" fmla="*/ 0 h 1"/>
                  <a:gd name="T14" fmla="*/ 0 h 1"/>
                  <a:gd name="T15" fmla="*/ 0 h 1"/>
                  <a:gd name="T16" fmla="*/ 0 h 1"/>
                  <a:gd name="T17" fmla="*/ 0 h 1"/>
                  <a:gd name="T18" fmla="*/ 1 h 1"/>
                  <a:gd name="T19" fmla="*/ 1 h 1"/>
                  <a:gd name="T20" fmla="*/ 0 h 1"/>
                  <a:gd name="T21" fmla="*/ 0 h 1"/>
                  <a:gd name="T22" fmla="*/ 0 h 1"/>
                  <a:gd name="T23" fmla="*/ 0 h 1"/>
                  <a:gd name="T24" fmla="*/ 0 h 1"/>
                  <a:gd name="T25" fmla="*/ 0 h 1"/>
                  <a:gd name="T26" fmla="*/ 0 h 1"/>
                  <a:gd name="T27" fmla="*/ 0 h 1"/>
                  <a:gd name="T28" fmla="*/ 0 h 1"/>
                  <a:gd name="T29" fmla="*/ 0 h 1"/>
                  <a:gd name="T30" fmla="*/ 0 h 1"/>
                  <a:gd name="T31" fmla="*/ 0 h 1"/>
                  <a:gd name="T32" fmla="*/ 0 h 1"/>
                  <a:gd name="T33" fmla="*/ 0 h 1"/>
                  <a:gd name="T34" fmla="*/ 0 h 1"/>
                  <a:gd name="T35" fmla="*/ 0 h 1"/>
                  <a:gd name="T36" fmla="*/ 0 h 1"/>
                  <a:gd name="T37" fmla="*/ 0 h 1"/>
                  <a:gd name="T38" fmla="*/ 0 h 1"/>
                  <a:gd name="T39" fmla="*/ 0 h 1"/>
                  <a:gd name="T40" fmla="*/ 0 h 1"/>
                  <a:gd name="T41" fmla="*/ 0 h 1"/>
                  <a:gd name="T42" fmla="*/ 0 h 1"/>
                  <a:gd name="T43" fmla="*/ 0 h 1"/>
                  <a:gd name="T44" fmla="*/ 0 h 1"/>
                  <a:gd name="T45" fmla="*/ 0 h 1"/>
                  <a:gd name="T46" fmla="*/ 1 h 1"/>
                  <a:gd name="T47" fmla="*/ 1 h 1"/>
                  <a:gd name="T48" fmla="*/ 0 h 1"/>
                  <a:gd name="T49" fmla="*/ 0 h 1"/>
                  <a:gd name="T50"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 ang="0">
                    <a:pos x="0" y="T46"/>
                  </a:cxn>
                  <a:cxn ang="0">
                    <a:pos x="0" y="T47"/>
                  </a:cxn>
                  <a:cxn ang="0">
                    <a:pos x="0" y="T48"/>
                  </a:cxn>
                  <a:cxn ang="0">
                    <a:pos x="0" y="T49"/>
                  </a:cxn>
                  <a:cxn ang="0">
                    <a:pos x="0" y="T50"/>
                  </a:cxn>
                </a:cxnLst>
                <a:rect l="0" t="0" r="r" b="b"/>
                <a:pathLst>
                  <a:path h="1">
                    <a:moveTo>
                      <a:pt x="0" y="0"/>
                    </a:moveTo>
                    <a:lnTo>
                      <a:pt x="0" y="0"/>
                    </a:lnTo>
                    <a:lnTo>
                      <a:pt x="0" y="0"/>
                    </a:lnTo>
                    <a:lnTo>
                      <a:pt x="0" y="0"/>
                    </a:lnTo>
                    <a:lnTo>
                      <a:pt x="0" y="0"/>
                    </a:lnTo>
                    <a:lnTo>
                      <a:pt x="0" y="0"/>
                    </a:lnTo>
                    <a:lnTo>
                      <a:pt x="0" y="1"/>
                    </a:lnTo>
                    <a:lnTo>
                      <a:pt x="0" y="1"/>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moveTo>
                      <a:pt x="0" y="1"/>
                    </a:moveTo>
                    <a:lnTo>
                      <a:pt x="0" y="1"/>
                    </a:lnTo>
                    <a:lnTo>
                      <a:pt x="0" y="0"/>
                    </a:lnTo>
                    <a:lnTo>
                      <a:pt x="0"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îṥ1îḑe">
                <a:extLst>
                  <a:ext uri="{FF2B5EF4-FFF2-40B4-BE49-F238E27FC236}">
                    <a16:creationId xmlns="" xmlns:a16="http://schemas.microsoft.com/office/drawing/2014/main" id="{B405321F-019B-4819-B621-1242F4916FC3}"/>
                  </a:ext>
                </a:extLst>
              </p:cNvPr>
              <p:cNvSpPr/>
              <p:nvPr/>
            </p:nvSpPr>
            <p:spPr bwMode="auto">
              <a:xfrm>
                <a:off x="3546435" y="3462800"/>
                <a:ext cx="0" cy="0"/>
              </a:xfrm>
              <a:custGeom>
                <a:avLst/>
                <a:gdLst>
                  <a:gd name="T0" fmla="*/ 0 h 1"/>
                  <a:gd name="T1" fmla="*/ 0 h 1"/>
                  <a:gd name="T2" fmla="*/ 0 h 1"/>
                  <a:gd name="T3" fmla="*/ 0 h 1"/>
                  <a:gd name="T4" fmla="*/ 0 h 1"/>
                  <a:gd name="T5" fmla="*/ 0 h 1"/>
                  <a:gd name="T6" fmla="*/ 1 h 1"/>
                  <a:gd name="T7" fmla="*/ 1 h 1"/>
                  <a:gd name="T8" fmla="*/ 0 h 1"/>
                  <a:gd name="T9" fmla="*/ 0 h 1"/>
                  <a:gd name="T10" fmla="*/ 0 h 1"/>
                  <a:gd name="T11" fmla="*/ 0 h 1"/>
                  <a:gd name="T12" fmla="*/ 0 h 1"/>
                  <a:gd name="T13" fmla="*/ 0 h 1"/>
                  <a:gd name="T14" fmla="*/ 0 h 1"/>
                  <a:gd name="T15" fmla="*/ 0 h 1"/>
                  <a:gd name="T16" fmla="*/ 0 h 1"/>
                  <a:gd name="T17" fmla="*/ 0 h 1"/>
                  <a:gd name="T18" fmla="*/ 1 h 1"/>
                  <a:gd name="T19" fmla="*/ 1 h 1"/>
                  <a:gd name="T20" fmla="*/ 0 h 1"/>
                  <a:gd name="T21" fmla="*/ 0 h 1"/>
                  <a:gd name="T22" fmla="*/ 0 h 1"/>
                  <a:gd name="T23" fmla="*/ 0 h 1"/>
                  <a:gd name="T24" fmla="*/ 0 h 1"/>
                  <a:gd name="T25" fmla="*/ 0 h 1"/>
                  <a:gd name="T26" fmla="*/ 0 h 1"/>
                  <a:gd name="T27" fmla="*/ 0 h 1"/>
                  <a:gd name="T28" fmla="*/ 0 h 1"/>
                  <a:gd name="T29" fmla="*/ 0 h 1"/>
                  <a:gd name="T30" fmla="*/ 0 h 1"/>
                  <a:gd name="T31" fmla="*/ 0 h 1"/>
                  <a:gd name="T32" fmla="*/ 0 h 1"/>
                  <a:gd name="T33" fmla="*/ 0 h 1"/>
                  <a:gd name="T34" fmla="*/ 0 h 1"/>
                  <a:gd name="T35" fmla="*/ 0 h 1"/>
                  <a:gd name="T36" fmla="*/ 0 h 1"/>
                  <a:gd name="T37" fmla="*/ 0 h 1"/>
                  <a:gd name="T38" fmla="*/ 0 h 1"/>
                  <a:gd name="T39" fmla="*/ 0 h 1"/>
                  <a:gd name="T40" fmla="*/ 0 h 1"/>
                  <a:gd name="T41" fmla="*/ 0 h 1"/>
                  <a:gd name="T42" fmla="*/ 0 h 1"/>
                  <a:gd name="T43" fmla="*/ 0 h 1"/>
                  <a:gd name="T44" fmla="*/ 0 h 1"/>
                  <a:gd name="T45"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Lst>
                <a:rect l="0" t="0" r="r" b="b"/>
                <a:pathLst>
                  <a:path h="1">
                    <a:moveTo>
                      <a:pt x="0" y="0"/>
                    </a:moveTo>
                    <a:lnTo>
                      <a:pt x="0" y="0"/>
                    </a:lnTo>
                    <a:lnTo>
                      <a:pt x="0" y="0"/>
                    </a:lnTo>
                    <a:lnTo>
                      <a:pt x="0" y="0"/>
                    </a:lnTo>
                    <a:lnTo>
                      <a:pt x="0" y="0"/>
                    </a:lnTo>
                    <a:lnTo>
                      <a:pt x="0" y="0"/>
                    </a:lnTo>
                    <a:lnTo>
                      <a:pt x="0" y="1"/>
                    </a:lnTo>
                    <a:lnTo>
                      <a:pt x="0" y="1"/>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íśliḋé">
                <a:extLst>
                  <a:ext uri="{FF2B5EF4-FFF2-40B4-BE49-F238E27FC236}">
                    <a16:creationId xmlns="" xmlns:a16="http://schemas.microsoft.com/office/drawing/2014/main" id="{A6A93AF9-809D-4614-8287-40C777E54A08}"/>
                  </a:ext>
                </a:extLst>
              </p:cNvPr>
              <p:cNvSpPr/>
              <p:nvPr/>
            </p:nvSpPr>
            <p:spPr bwMode="auto">
              <a:xfrm>
                <a:off x="3546435" y="3462800"/>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îṧľîdê">
                <a:extLst>
                  <a:ext uri="{FF2B5EF4-FFF2-40B4-BE49-F238E27FC236}">
                    <a16:creationId xmlns="" xmlns:a16="http://schemas.microsoft.com/office/drawing/2014/main" id="{239FD327-A351-4C5F-A826-0560A759507F}"/>
                  </a:ext>
                </a:extLst>
              </p:cNvPr>
              <p:cNvSpPr/>
              <p:nvPr/>
            </p:nvSpPr>
            <p:spPr bwMode="auto">
              <a:xfrm>
                <a:off x="3552577" y="3616386"/>
                <a:ext cx="0" cy="12287"/>
              </a:xfrm>
              <a:custGeom>
                <a:avLst/>
                <a:gdLst>
                  <a:gd name="T0" fmla="*/ 3 h 4"/>
                  <a:gd name="T1" fmla="*/ 3 h 4"/>
                  <a:gd name="T2" fmla="*/ 4 h 4"/>
                  <a:gd name="T3" fmla="*/ 4 h 4"/>
                  <a:gd name="T4" fmla="*/ 4 h 4"/>
                  <a:gd name="T5" fmla="*/ 1 h 4"/>
                  <a:gd name="T6" fmla="*/ 1 h 4"/>
                  <a:gd name="T7" fmla="*/ 0 h 4"/>
                  <a:gd name="T8" fmla="*/ 1 h 4"/>
                  <a:gd name="T9" fmla="*/ 3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4">
                    <a:moveTo>
                      <a:pt x="0" y="3"/>
                    </a:moveTo>
                    <a:lnTo>
                      <a:pt x="0" y="3"/>
                    </a:lnTo>
                    <a:lnTo>
                      <a:pt x="0" y="4"/>
                    </a:lnTo>
                    <a:lnTo>
                      <a:pt x="0" y="4"/>
                    </a:lnTo>
                    <a:lnTo>
                      <a:pt x="0" y="4"/>
                    </a:lnTo>
                    <a:lnTo>
                      <a:pt x="0" y="1"/>
                    </a:lnTo>
                    <a:lnTo>
                      <a:pt x="0" y="1"/>
                    </a:lnTo>
                    <a:lnTo>
                      <a:pt x="0" y="0"/>
                    </a:lnTo>
                    <a:lnTo>
                      <a:pt x="0" y="1"/>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ïṧļíďe">
                <a:extLst>
                  <a:ext uri="{FF2B5EF4-FFF2-40B4-BE49-F238E27FC236}">
                    <a16:creationId xmlns="" xmlns:a16="http://schemas.microsoft.com/office/drawing/2014/main" id="{CC2DE782-8B89-4B6C-9EAA-83764F6CA608}"/>
                  </a:ext>
                </a:extLst>
              </p:cNvPr>
              <p:cNvSpPr/>
              <p:nvPr/>
            </p:nvSpPr>
            <p:spPr bwMode="auto">
              <a:xfrm>
                <a:off x="3552577" y="3616386"/>
                <a:ext cx="0" cy="12287"/>
              </a:xfrm>
              <a:custGeom>
                <a:avLst/>
                <a:gdLst>
                  <a:gd name="T0" fmla="*/ 3 h 4"/>
                  <a:gd name="T1" fmla="*/ 3 h 4"/>
                  <a:gd name="T2" fmla="*/ 4 h 4"/>
                  <a:gd name="T3" fmla="*/ 4 h 4"/>
                  <a:gd name="T4" fmla="*/ 4 h 4"/>
                  <a:gd name="T5" fmla="*/ 1 h 4"/>
                  <a:gd name="T6" fmla="*/ 1 h 4"/>
                  <a:gd name="T7" fmla="*/ 0 h 4"/>
                  <a:gd name="T8" fmla="*/ 1 h 4"/>
                  <a:gd name="T9" fmla="*/ 3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4">
                    <a:moveTo>
                      <a:pt x="0" y="3"/>
                    </a:moveTo>
                    <a:lnTo>
                      <a:pt x="0" y="3"/>
                    </a:lnTo>
                    <a:lnTo>
                      <a:pt x="0" y="4"/>
                    </a:lnTo>
                    <a:lnTo>
                      <a:pt x="0" y="4"/>
                    </a:lnTo>
                    <a:lnTo>
                      <a:pt x="0" y="4"/>
                    </a:lnTo>
                    <a:lnTo>
                      <a:pt x="0" y="1"/>
                    </a:lnTo>
                    <a:lnTo>
                      <a:pt x="0" y="1"/>
                    </a:lnTo>
                    <a:lnTo>
                      <a:pt x="0" y="0"/>
                    </a:lnTo>
                    <a:lnTo>
                      <a:pt x="0" y="1"/>
                    </a:lnTo>
                    <a:lnTo>
                      <a:pt x="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í$ḷiďe">
                <a:extLst>
                  <a:ext uri="{FF2B5EF4-FFF2-40B4-BE49-F238E27FC236}">
                    <a16:creationId xmlns="" xmlns:a16="http://schemas.microsoft.com/office/drawing/2014/main" id="{B20B95BD-24C1-4A88-8E79-751AC29BEFAF}"/>
                  </a:ext>
                </a:extLst>
              </p:cNvPr>
              <p:cNvSpPr/>
              <p:nvPr/>
            </p:nvSpPr>
            <p:spPr bwMode="auto">
              <a:xfrm>
                <a:off x="3528003" y="3536523"/>
                <a:ext cx="6145" cy="12287"/>
              </a:xfrm>
              <a:custGeom>
                <a:avLst/>
                <a:gdLst>
                  <a:gd name="T0" fmla="*/ 1 w 1"/>
                  <a:gd name="T1" fmla="*/ 0 h 5"/>
                  <a:gd name="T2" fmla="*/ 1 w 1"/>
                  <a:gd name="T3" fmla="*/ 0 h 5"/>
                  <a:gd name="T4" fmla="*/ 1 w 1"/>
                  <a:gd name="T5" fmla="*/ 5 h 5"/>
                  <a:gd name="T6" fmla="*/ 1 w 1"/>
                  <a:gd name="T7" fmla="*/ 5 h 5"/>
                  <a:gd name="T8" fmla="*/ 0 w 1"/>
                  <a:gd name="T9" fmla="*/ 5 h 5"/>
                  <a:gd name="T10" fmla="*/ 0 w 1"/>
                  <a:gd name="T11" fmla="*/ 3 h 5"/>
                  <a:gd name="T12" fmla="*/ 0 w 1"/>
                  <a:gd name="T13" fmla="*/ 3 h 5"/>
                  <a:gd name="T14" fmla="*/ 1 w 1"/>
                  <a:gd name="T15" fmla="*/ 2 h 5"/>
                  <a:gd name="T16" fmla="*/ 1 w 1"/>
                  <a:gd name="T17" fmla="*/ 2 h 5"/>
                  <a:gd name="T18" fmla="*/ 1 w 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1" y="0"/>
                    </a:moveTo>
                    <a:lnTo>
                      <a:pt x="1" y="0"/>
                    </a:lnTo>
                    <a:lnTo>
                      <a:pt x="1" y="5"/>
                    </a:lnTo>
                    <a:lnTo>
                      <a:pt x="1" y="5"/>
                    </a:lnTo>
                    <a:lnTo>
                      <a:pt x="0" y="5"/>
                    </a:lnTo>
                    <a:lnTo>
                      <a:pt x="0" y="3"/>
                    </a:lnTo>
                    <a:lnTo>
                      <a:pt x="0" y="3"/>
                    </a:lnTo>
                    <a:lnTo>
                      <a:pt x="1" y="2"/>
                    </a:lnTo>
                    <a:lnTo>
                      <a:pt x="1" y="2"/>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íSḷíḑê">
                <a:extLst>
                  <a:ext uri="{FF2B5EF4-FFF2-40B4-BE49-F238E27FC236}">
                    <a16:creationId xmlns="" xmlns:a16="http://schemas.microsoft.com/office/drawing/2014/main" id="{B9AB7C00-20B5-40D2-83B6-D96D4F1D7E1E}"/>
                  </a:ext>
                </a:extLst>
              </p:cNvPr>
              <p:cNvSpPr/>
              <p:nvPr/>
            </p:nvSpPr>
            <p:spPr bwMode="auto">
              <a:xfrm>
                <a:off x="3528003" y="3536523"/>
                <a:ext cx="6145" cy="12287"/>
              </a:xfrm>
              <a:custGeom>
                <a:avLst/>
                <a:gdLst>
                  <a:gd name="T0" fmla="*/ 1 w 1"/>
                  <a:gd name="T1" fmla="*/ 0 h 5"/>
                  <a:gd name="T2" fmla="*/ 1 w 1"/>
                  <a:gd name="T3" fmla="*/ 0 h 5"/>
                  <a:gd name="T4" fmla="*/ 1 w 1"/>
                  <a:gd name="T5" fmla="*/ 5 h 5"/>
                  <a:gd name="T6" fmla="*/ 1 w 1"/>
                  <a:gd name="T7" fmla="*/ 5 h 5"/>
                  <a:gd name="T8" fmla="*/ 0 w 1"/>
                  <a:gd name="T9" fmla="*/ 5 h 5"/>
                  <a:gd name="T10" fmla="*/ 0 w 1"/>
                  <a:gd name="T11" fmla="*/ 3 h 5"/>
                  <a:gd name="T12" fmla="*/ 0 w 1"/>
                  <a:gd name="T13" fmla="*/ 3 h 5"/>
                  <a:gd name="T14" fmla="*/ 1 w 1"/>
                  <a:gd name="T15" fmla="*/ 2 h 5"/>
                  <a:gd name="T16" fmla="*/ 1 w 1"/>
                  <a:gd name="T17" fmla="*/ 2 h 5"/>
                  <a:gd name="T18" fmla="*/ 1 w 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1" y="0"/>
                    </a:moveTo>
                    <a:lnTo>
                      <a:pt x="1" y="0"/>
                    </a:lnTo>
                    <a:lnTo>
                      <a:pt x="1" y="5"/>
                    </a:lnTo>
                    <a:lnTo>
                      <a:pt x="1" y="5"/>
                    </a:lnTo>
                    <a:lnTo>
                      <a:pt x="0" y="5"/>
                    </a:lnTo>
                    <a:lnTo>
                      <a:pt x="0" y="3"/>
                    </a:lnTo>
                    <a:lnTo>
                      <a:pt x="0" y="3"/>
                    </a:lnTo>
                    <a:lnTo>
                      <a:pt x="1" y="2"/>
                    </a:lnTo>
                    <a:lnTo>
                      <a:pt x="1" y="2"/>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îṥḻïḍè">
                <a:extLst>
                  <a:ext uri="{FF2B5EF4-FFF2-40B4-BE49-F238E27FC236}">
                    <a16:creationId xmlns="" xmlns:a16="http://schemas.microsoft.com/office/drawing/2014/main" id="{1D82BAE0-6695-4AA2-A1E7-68D089509098}"/>
                  </a:ext>
                </a:extLst>
              </p:cNvPr>
              <p:cNvSpPr/>
              <p:nvPr/>
            </p:nvSpPr>
            <p:spPr bwMode="auto">
              <a:xfrm>
                <a:off x="3534149" y="3505802"/>
                <a:ext cx="6145" cy="24574"/>
              </a:xfrm>
              <a:custGeom>
                <a:avLst/>
                <a:gdLst>
                  <a:gd name="T0" fmla="*/ 2 w 2"/>
                  <a:gd name="T1" fmla="*/ 0 h 9"/>
                  <a:gd name="T2" fmla="*/ 2 w 2"/>
                  <a:gd name="T3" fmla="*/ 0 h 9"/>
                  <a:gd name="T4" fmla="*/ 0 w 2"/>
                  <a:gd name="T5" fmla="*/ 7 h 9"/>
                  <a:gd name="T6" fmla="*/ 0 w 2"/>
                  <a:gd name="T7" fmla="*/ 7 h 9"/>
                  <a:gd name="T8" fmla="*/ 0 w 2"/>
                  <a:gd name="T9" fmla="*/ 9 h 9"/>
                  <a:gd name="T10" fmla="*/ 0 w 2"/>
                  <a:gd name="T11" fmla="*/ 5 h 9"/>
                  <a:gd name="T12" fmla="*/ 0 w 2"/>
                  <a:gd name="T13" fmla="*/ 5 h 9"/>
                  <a:gd name="T14" fmla="*/ 0 w 2"/>
                  <a:gd name="T15" fmla="*/ 6 h 9"/>
                  <a:gd name="T16" fmla="*/ 2 w 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9">
                    <a:moveTo>
                      <a:pt x="2" y="0"/>
                    </a:moveTo>
                    <a:lnTo>
                      <a:pt x="2" y="0"/>
                    </a:lnTo>
                    <a:lnTo>
                      <a:pt x="0" y="7"/>
                    </a:lnTo>
                    <a:lnTo>
                      <a:pt x="0" y="7"/>
                    </a:lnTo>
                    <a:lnTo>
                      <a:pt x="0" y="9"/>
                    </a:lnTo>
                    <a:lnTo>
                      <a:pt x="0" y="5"/>
                    </a:lnTo>
                    <a:lnTo>
                      <a:pt x="0" y="5"/>
                    </a:lnTo>
                    <a:lnTo>
                      <a:pt x="0" y="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îṧļiḓé">
                <a:extLst>
                  <a:ext uri="{FF2B5EF4-FFF2-40B4-BE49-F238E27FC236}">
                    <a16:creationId xmlns="" xmlns:a16="http://schemas.microsoft.com/office/drawing/2014/main" id="{3ACD9D5E-12CF-4D43-98D1-2BC7EFB90AB0}"/>
                  </a:ext>
                </a:extLst>
              </p:cNvPr>
              <p:cNvSpPr/>
              <p:nvPr/>
            </p:nvSpPr>
            <p:spPr bwMode="auto">
              <a:xfrm>
                <a:off x="3534149" y="3505802"/>
                <a:ext cx="6145" cy="24574"/>
              </a:xfrm>
              <a:custGeom>
                <a:avLst/>
                <a:gdLst>
                  <a:gd name="T0" fmla="*/ 2 w 2"/>
                  <a:gd name="T1" fmla="*/ 0 h 9"/>
                  <a:gd name="T2" fmla="*/ 2 w 2"/>
                  <a:gd name="T3" fmla="*/ 0 h 9"/>
                  <a:gd name="T4" fmla="*/ 0 w 2"/>
                  <a:gd name="T5" fmla="*/ 7 h 9"/>
                  <a:gd name="T6" fmla="*/ 0 w 2"/>
                  <a:gd name="T7" fmla="*/ 7 h 9"/>
                  <a:gd name="T8" fmla="*/ 0 w 2"/>
                  <a:gd name="T9" fmla="*/ 9 h 9"/>
                  <a:gd name="T10" fmla="*/ 0 w 2"/>
                  <a:gd name="T11" fmla="*/ 5 h 9"/>
                  <a:gd name="T12" fmla="*/ 0 w 2"/>
                  <a:gd name="T13" fmla="*/ 5 h 9"/>
                  <a:gd name="T14" fmla="*/ 0 w 2"/>
                  <a:gd name="T15" fmla="*/ 6 h 9"/>
                  <a:gd name="T16" fmla="*/ 2 w 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9">
                    <a:moveTo>
                      <a:pt x="2" y="0"/>
                    </a:moveTo>
                    <a:lnTo>
                      <a:pt x="2" y="0"/>
                    </a:lnTo>
                    <a:lnTo>
                      <a:pt x="0" y="7"/>
                    </a:lnTo>
                    <a:lnTo>
                      <a:pt x="0" y="7"/>
                    </a:lnTo>
                    <a:lnTo>
                      <a:pt x="0" y="9"/>
                    </a:lnTo>
                    <a:lnTo>
                      <a:pt x="0" y="5"/>
                    </a:lnTo>
                    <a:lnTo>
                      <a:pt x="0" y="5"/>
                    </a:lnTo>
                    <a:lnTo>
                      <a:pt x="0" y="6"/>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iśḻîde">
                <a:extLst>
                  <a:ext uri="{FF2B5EF4-FFF2-40B4-BE49-F238E27FC236}">
                    <a16:creationId xmlns="" xmlns:a16="http://schemas.microsoft.com/office/drawing/2014/main" id="{32B9806C-09E2-4D69-9F12-E168141D9E24}"/>
                  </a:ext>
                </a:extLst>
              </p:cNvPr>
              <p:cNvSpPr/>
              <p:nvPr/>
            </p:nvSpPr>
            <p:spPr bwMode="auto">
              <a:xfrm>
                <a:off x="3546435" y="345051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ísļiḋè">
                <a:extLst>
                  <a:ext uri="{FF2B5EF4-FFF2-40B4-BE49-F238E27FC236}">
                    <a16:creationId xmlns="" xmlns:a16="http://schemas.microsoft.com/office/drawing/2014/main" id="{E21C2EAC-AE5F-4ED6-9C55-5B6D0457B963}"/>
                  </a:ext>
                </a:extLst>
              </p:cNvPr>
              <p:cNvSpPr/>
              <p:nvPr/>
            </p:nvSpPr>
            <p:spPr bwMode="auto">
              <a:xfrm>
                <a:off x="3546435" y="345051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íśľïḓe">
                <a:extLst>
                  <a:ext uri="{FF2B5EF4-FFF2-40B4-BE49-F238E27FC236}">
                    <a16:creationId xmlns="" xmlns:a16="http://schemas.microsoft.com/office/drawing/2014/main" id="{05814E0C-5E0F-4E80-B7BD-D09CC9E425B2}"/>
                  </a:ext>
                </a:extLst>
              </p:cNvPr>
              <p:cNvSpPr/>
              <p:nvPr/>
            </p:nvSpPr>
            <p:spPr bwMode="auto">
              <a:xfrm>
                <a:off x="3521861" y="3524235"/>
                <a:ext cx="6145" cy="24574"/>
              </a:xfrm>
              <a:custGeom>
                <a:avLst/>
                <a:gdLst>
                  <a:gd name="T0" fmla="*/ 2 w 2"/>
                  <a:gd name="T1" fmla="*/ 0 h 8"/>
                  <a:gd name="T2" fmla="*/ 2 w 2"/>
                  <a:gd name="T3" fmla="*/ 0 h 8"/>
                  <a:gd name="T4" fmla="*/ 2 w 2"/>
                  <a:gd name="T5" fmla="*/ 2 h 8"/>
                  <a:gd name="T6" fmla="*/ 2 w 2"/>
                  <a:gd name="T7" fmla="*/ 2 h 8"/>
                  <a:gd name="T8" fmla="*/ 0 w 2"/>
                  <a:gd name="T9" fmla="*/ 8 h 8"/>
                  <a:gd name="T10" fmla="*/ 0 w 2"/>
                  <a:gd name="T11" fmla="*/ 8 h 8"/>
                  <a:gd name="T12" fmla="*/ 2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0"/>
                    </a:moveTo>
                    <a:lnTo>
                      <a:pt x="2" y="0"/>
                    </a:lnTo>
                    <a:lnTo>
                      <a:pt x="2" y="2"/>
                    </a:lnTo>
                    <a:lnTo>
                      <a:pt x="2" y="2"/>
                    </a:lnTo>
                    <a:lnTo>
                      <a:pt x="0" y="8"/>
                    </a:lnTo>
                    <a:lnTo>
                      <a:pt x="0" y="8"/>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ïSlíďé">
                <a:extLst>
                  <a:ext uri="{FF2B5EF4-FFF2-40B4-BE49-F238E27FC236}">
                    <a16:creationId xmlns="" xmlns:a16="http://schemas.microsoft.com/office/drawing/2014/main" id="{6A31C2DE-5B5A-4094-8F49-EA6F35AFA6D2}"/>
                  </a:ext>
                </a:extLst>
              </p:cNvPr>
              <p:cNvSpPr/>
              <p:nvPr/>
            </p:nvSpPr>
            <p:spPr bwMode="auto">
              <a:xfrm>
                <a:off x="3521861" y="3524235"/>
                <a:ext cx="6145" cy="24574"/>
              </a:xfrm>
              <a:custGeom>
                <a:avLst/>
                <a:gdLst>
                  <a:gd name="T0" fmla="*/ 2 w 2"/>
                  <a:gd name="T1" fmla="*/ 0 h 8"/>
                  <a:gd name="T2" fmla="*/ 2 w 2"/>
                  <a:gd name="T3" fmla="*/ 0 h 8"/>
                  <a:gd name="T4" fmla="*/ 2 w 2"/>
                  <a:gd name="T5" fmla="*/ 2 h 8"/>
                  <a:gd name="T6" fmla="*/ 2 w 2"/>
                  <a:gd name="T7" fmla="*/ 2 h 8"/>
                  <a:gd name="T8" fmla="*/ 0 w 2"/>
                  <a:gd name="T9" fmla="*/ 8 h 8"/>
                  <a:gd name="T10" fmla="*/ 0 w 2"/>
                  <a:gd name="T11" fmla="*/ 8 h 8"/>
                  <a:gd name="T12" fmla="*/ 2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0"/>
                    </a:moveTo>
                    <a:lnTo>
                      <a:pt x="2" y="0"/>
                    </a:lnTo>
                    <a:lnTo>
                      <a:pt x="2" y="2"/>
                    </a:lnTo>
                    <a:lnTo>
                      <a:pt x="2" y="2"/>
                    </a:lnTo>
                    <a:lnTo>
                      <a:pt x="0" y="8"/>
                    </a:lnTo>
                    <a:lnTo>
                      <a:pt x="0" y="8"/>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ïşľiďe">
                <a:extLst>
                  <a:ext uri="{FF2B5EF4-FFF2-40B4-BE49-F238E27FC236}">
                    <a16:creationId xmlns="" xmlns:a16="http://schemas.microsoft.com/office/drawing/2014/main" id="{0942FB2D-B78C-4CA8-B907-46497E463E5A}"/>
                  </a:ext>
                </a:extLst>
              </p:cNvPr>
              <p:cNvSpPr/>
              <p:nvPr/>
            </p:nvSpPr>
            <p:spPr bwMode="auto">
              <a:xfrm>
                <a:off x="3515716" y="3505802"/>
                <a:ext cx="12287" cy="18429"/>
              </a:xfrm>
              <a:custGeom>
                <a:avLst/>
                <a:gdLst>
                  <a:gd name="T0" fmla="*/ 3 w 3"/>
                  <a:gd name="T1" fmla="*/ 0 h 6"/>
                  <a:gd name="T2" fmla="*/ 3 w 3"/>
                  <a:gd name="T3" fmla="*/ 0 h 6"/>
                  <a:gd name="T4" fmla="*/ 0 w 3"/>
                  <a:gd name="T5" fmla="*/ 6 h 6"/>
                  <a:gd name="T6" fmla="*/ 0 w 3"/>
                  <a:gd name="T7" fmla="*/ 6 h 6"/>
                  <a:gd name="T8" fmla="*/ 3 w 3"/>
                  <a:gd name="T9" fmla="*/ 0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3" y="0"/>
                    </a:lnTo>
                    <a:lnTo>
                      <a:pt x="0" y="6"/>
                    </a:lnTo>
                    <a:lnTo>
                      <a:pt x="0" y="6"/>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ísľidé">
                <a:extLst>
                  <a:ext uri="{FF2B5EF4-FFF2-40B4-BE49-F238E27FC236}">
                    <a16:creationId xmlns="" xmlns:a16="http://schemas.microsoft.com/office/drawing/2014/main" id="{D62C35B3-EDD4-41D6-8B76-E2E81BC0B897}"/>
                  </a:ext>
                </a:extLst>
              </p:cNvPr>
              <p:cNvSpPr/>
              <p:nvPr/>
            </p:nvSpPr>
            <p:spPr bwMode="auto">
              <a:xfrm>
                <a:off x="3515716" y="3505802"/>
                <a:ext cx="12287" cy="18429"/>
              </a:xfrm>
              <a:custGeom>
                <a:avLst/>
                <a:gdLst>
                  <a:gd name="T0" fmla="*/ 3 w 3"/>
                  <a:gd name="T1" fmla="*/ 0 h 6"/>
                  <a:gd name="T2" fmla="*/ 3 w 3"/>
                  <a:gd name="T3" fmla="*/ 0 h 6"/>
                  <a:gd name="T4" fmla="*/ 0 w 3"/>
                  <a:gd name="T5" fmla="*/ 6 h 6"/>
                  <a:gd name="T6" fmla="*/ 0 w 3"/>
                  <a:gd name="T7" fmla="*/ 6 h 6"/>
                  <a:gd name="T8" fmla="*/ 3 w 3"/>
                  <a:gd name="T9" fmla="*/ 0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3" y="0"/>
                    </a:lnTo>
                    <a:lnTo>
                      <a:pt x="0" y="6"/>
                    </a:lnTo>
                    <a:lnTo>
                      <a:pt x="0" y="6"/>
                    </a:lnTo>
                    <a:lnTo>
                      <a:pt x="3"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iŝḻîdè">
                <a:extLst>
                  <a:ext uri="{FF2B5EF4-FFF2-40B4-BE49-F238E27FC236}">
                    <a16:creationId xmlns="" xmlns:a16="http://schemas.microsoft.com/office/drawing/2014/main" id="{A9DFF244-074D-447B-9421-4C1A9E39ED37}"/>
                  </a:ext>
                </a:extLst>
              </p:cNvPr>
              <p:cNvSpPr/>
              <p:nvPr/>
            </p:nvSpPr>
            <p:spPr bwMode="auto">
              <a:xfrm>
                <a:off x="3534149" y="3462800"/>
                <a:ext cx="6145" cy="12287"/>
              </a:xfrm>
              <a:custGeom>
                <a:avLst/>
                <a:gdLst>
                  <a:gd name="T0" fmla="*/ 0 w 2"/>
                  <a:gd name="T1" fmla="*/ 5 h 5"/>
                  <a:gd name="T2" fmla="*/ 0 w 2"/>
                  <a:gd name="T3" fmla="*/ 5 h 5"/>
                  <a:gd name="T4" fmla="*/ 2 w 2"/>
                  <a:gd name="T5" fmla="*/ 2 h 5"/>
                  <a:gd name="T6" fmla="*/ 2 w 2"/>
                  <a:gd name="T7" fmla="*/ 2 h 5"/>
                  <a:gd name="T8" fmla="*/ 2 w 2"/>
                  <a:gd name="T9" fmla="*/ 0 h 5"/>
                  <a:gd name="T10" fmla="*/ 2 w 2"/>
                  <a:gd name="T11" fmla="*/ 0 h 5"/>
                  <a:gd name="T12" fmla="*/ 0 w 2"/>
                  <a:gd name="T13" fmla="*/ 5 h 5"/>
                  <a:gd name="T14" fmla="*/ 0 w 2"/>
                  <a:gd name="T15" fmla="*/ 5 h 5"/>
                  <a:gd name="T16" fmla="*/ 0 w 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0" y="5"/>
                    </a:moveTo>
                    <a:lnTo>
                      <a:pt x="0" y="5"/>
                    </a:lnTo>
                    <a:lnTo>
                      <a:pt x="2" y="2"/>
                    </a:lnTo>
                    <a:lnTo>
                      <a:pt x="2" y="2"/>
                    </a:lnTo>
                    <a:lnTo>
                      <a:pt x="2" y="0"/>
                    </a:lnTo>
                    <a:lnTo>
                      <a:pt x="2" y="0"/>
                    </a:lnTo>
                    <a:lnTo>
                      <a:pt x="0"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iṥlîḍe">
                <a:extLst>
                  <a:ext uri="{FF2B5EF4-FFF2-40B4-BE49-F238E27FC236}">
                    <a16:creationId xmlns="" xmlns:a16="http://schemas.microsoft.com/office/drawing/2014/main" id="{65424E1E-69BF-47AB-ADE7-445F51ECCC0F}"/>
                  </a:ext>
                </a:extLst>
              </p:cNvPr>
              <p:cNvSpPr/>
              <p:nvPr/>
            </p:nvSpPr>
            <p:spPr bwMode="auto">
              <a:xfrm>
                <a:off x="3534149" y="3462800"/>
                <a:ext cx="6145" cy="12287"/>
              </a:xfrm>
              <a:custGeom>
                <a:avLst/>
                <a:gdLst>
                  <a:gd name="T0" fmla="*/ 0 w 2"/>
                  <a:gd name="T1" fmla="*/ 5 h 5"/>
                  <a:gd name="T2" fmla="*/ 0 w 2"/>
                  <a:gd name="T3" fmla="*/ 5 h 5"/>
                  <a:gd name="T4" fmla="*/ 2 w 2"/>
                  <a:gd name="T5" fmla="*/ 2 h 5"/>
                  <a:gd name="T6" fmla="*/ 2 w 2"/>
                  <a:gd name="T7" fmla="*/ 2 h 5"/>
                  <a:gd name="T8" fmla="*/ 2 w 2"/>
                  <a:gd name="T9" fmla="*/ 0 h 5"/>
                  <a:gd name="T10" fmla="*/ 2 w 2"/>
                  <a:gd name="T11" fmla="*/ 0 h 5"/>
                  <a:gd name="T12" fmla="*/ 0 w 2"/>
                  <a:gd name="T13" fmla="*/ 5 h 5"/>
                  <a:gd name="T14" fmla="*/ 0 w 2"/>
                  <a:gd name="T15" fmla="*/ 5 h 5"/>
                  <a:gd name="T16" fmla="*/ 0 w 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0" y="5"/>
                    </a:moveTo>
                    <a:lnTo>
                      <a:pt x="0" y="5"/>
                    </a:lnTo>
                    <a:lnTo>
                      <a:pt x="2" y="2"/>
                    </a:lnTo>
                    <a:lnTo>
                      <a:pt x="2" y="2"/>
                    </a:lnTo>
                    <a:lnTo>
                      <a:pt x="2" y="0"/>
                    </a:lnTo>
                    <a:lnTo>
                      <a:pt x="2" y="0"/>
                    </a:lnTo>
                    <a:lnTo>
                      <a:pt x="0" y="5"/>
                    </a:lnTo>
                    <a:lnTo>
                      <a:pt x="0" y="5"/>
                    </a:lnTo>
                    <a:lnTo>
                      <a:pt x="0"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ïṥ1íḋé">
                <a:extLst>
                  <a:ext uri="{FF2B5EF4-FFF2-40B4-BE49-F238E27FC236}">
                    <a16:creationId xmlns="" xmlns:a16="http://schemas.microsoft.com/office/drawing/2014/main" id="{4D7ED929-EA0C-4CC8-BB49-2DFEFDECE994}"/>
                  </a:ext>
                </a:extLst>
              </p:cNvPr>
              <p:cNvSpPr/>
              <p:nvPr/>
            </p:nvSpPr>
            <p:spPr bwMode="auto">
              <a:xfrm>
                <a:off x="3546435" y="3444368"/>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íŝlíḓe">
                <a:extLst>
                  <a:ext uri="{FF2B5EF4-FFF2-40B4-BE49-F238E27FC236}">
                    <a16:creationId xmlns="" xmlns:a16="http://schemas.microsoft.com/office/drawing/2014/main" id="{BDCC5CFE-6193-44AF-B1E6-19E4CFA9B289}"/>
                  </a:ext>
                </a:extLst>
              </p:cNvPr>
              <p:cNvSpPr/>
              <p:nvPr/>
            </p:nvSpPr>
            <p:spPr bwMode="auto">
              <a:xfrm>
                <a:off x="3546435" y="3444368"/>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îślîḓe">
                <a:extLst>
                  <a:ext uri="{FF2B5EF4-FFF2-40B4-BE49-F238E27FC236}">
                    <a16:creationId xmlns="" xmlns:a16="http://schemas.microsoft.com/office/drawing/2014/main" id="{AEBC708B-7072-4B58-873F-340FB800CFEB}"/>
                  </a:ext>
                </a:extLst>
              </p:cNvPr>
              <p:cNvSpPr/>
              <p:nvPr/>
            </p:nvSpPr>
            <p:spPr bwMode="auto">
              <a:xfrm>
                <a:off x="1451491" y="3155624"/>
                <a:ext cx="104442" cy="411614"/>
              </a:xfrm>
              <a:custGeom>
                <a:avLst/>
                <a:gdLst>
                  <a:gd name="T0" fmla="*/ 14 w 33"/>
                  <a:gd name="T1" fmla="*/ 134 h 134"/>
                  <a:gd name="T2" fmla="*/ 11 w 33"/>
                  <a:gd name="T3" fmla="*/ 131 h 134"/>
                  <a:gd name="T4" fmla="*/ 8 w 33"/>
                  <a:gd name="T5" fmla="*/ 125 h 134"/>
                  <a:gd name="T6" fmla="*/ 7 w 33"/>
                  <a:gd name="T7" fmla="*/ 127 h 134"/>
                  <a:gd name="T8" fmla="*/ 6 w 33"/>
                  <a:gd name="T9" fmla="*/ 129 h 134"/>
                  <a:gd name="T10" fmla="*/ 0 w 33"/>
                  <a:gd name="T11" fmla="*/ 121 h 134"/>
                  <a:gd name="T12" fmla="*/ 0 w 33"/>
                  <a:gd name="T13" fmla="*/ 111 h 134"/>
                  <a:gd name="T14" fmla="*/ 0 w 33"/>
                  <a:gd name="T15" fmla="*/ 98 h 134"/>
                  <a:gd name="T16" fmla="*/ 0 w 33"/>
                  <a:gd name="T17" fmla="*/ 87 h 134"/>
                  <a:gd name="T18" fmla="*/ 3 w 33"/>
                  <a:gd name="T19" fmla="*/ 87 h 134"/>
                  <a:gd name="T20" fmla="*/ 6 w 33"/>
                  <a:gd name="T21" fmla="*/ 84 h 134"/>
                  <a:gd name="T22" fmla="*/ 8 w 33"/>
                  <a:gd name="T23" fmla="*/ 71 h 134"/>
                  <a:gd name="T24" fmla="*/ 8 w 33"/>
                  <a:gd name="T25" fmla="*/ 64 h 134"/>
                  <a:gd name="T26" fmla="*/ 7 w 33"/>
                  <a:gd name="T27" fmla="*/ 52 h 134"/>
                  <a:gd name="T28" fmla="*/ 4 w 33"/>
                  <a:gd name="T29" fmla="*/ 50 h 134"/>
                  <a:gd name="T30" fmla="*/ 6 w 33"/>
                  <a:gd name="T31" fmla="*/ 45 h 134"/>
                  <a:gd name="T32" fmla="*/ 8 w 33"/>
                  <a:gd name="T33" fmla="*/ 44 h 134"/>
                  <a:gd name="T34" fmla="*/ 6 w 33"/>
                  <a:gd name="T35" fmla="*/ 38 h 134"/>
                  <a:gd name="T36" fmla="*/ 1 w 33"/>
                  <a:gd name="T37" fmla="*/ 31 h 134"/>
                  <a:gd name="T38" fmla="*/ 4 w 33"/>
                  <a:gd name="T39" fmla="*/ 32 h 134"/>
                  <a:gd name="T40" fmla="*/ 8 w 33"/>
                  <a:gd name="T41" fmla="*/ 34 h 134"/>
                  <a:gd name="T42" fmla="*/ 8 w 33"/>
                  <a:gd name="T43" fmla="*/ 28 h 134"/>
                  <a:gd name="T44" fmla="*/ 17 w 33"/>
                  <a:gd name="T45" fmla="*/ 22 h 134"/>
                  <a:gd name="T46" fmla="*/ 21 w 33"/>
                  <a:gd name="T47" fmla="*/ 18 h 134"/>
                  <a:gd name="T48" fmla="*/ 18 w 33"/>
                  <a:gd name="T49" fmla="*/ 12 h 134"/>
                  <a:gd name="T50" fmla="*/ 20 w 33"/>
                  <a:gd name="T51" fmla="*/ 7 h 134"/>
                  <a:gd name="T52" fmla="*/ 24 w 33"/>
                  <a:gd name="T53" fmla="*/ 8 h 134"/>
                  <a:gd name="T54" fmla="*/ 26 w 33"/>
                  <a:gd name="T55" fmla="*/ 0 h 134"/>
                  <a:gd name="T56" fmla="*/ 28 w 33"/>
                  <a:gd name="T57" fmla="*/ 5 h 134"/>
                  <a:gd name="T58" fmla="*/ 33 w 33"/>
                  <a:gd name="T59" fmla="*/ 15 h 134"/>
                  <a:gd name="T60" fmla="*/ 33 w 33"/>
                  <a:gd name="T61" fmla="*/ 22 h 134"/>
                  <a:gd name="T62" fmla="*/ 28 w 33"/>
                  <a:gd name="T63" fmla="*/ 18 h 134"/>
                  <a:gd name="T64" fmla="*/ 26 w 33"/>
                  <a:gd name="T65" fmla="*/ 22 h 134"/>
                  <a:gd name="T66" fmla="*/ 23 w 33"/>
                  <a:gd name="T67" fmla="*/ 34 h 134"/>
                  <a:gd name="T68" fmla="*/ 23 w 33"/>
                  <a:gd name="T69" fmla="*/ 40 h 134"/>
                  <a:gd name="T70" fmla="*/ 18 w 33"/>
                  <a:gd name="T71" fmla="*/ 41 h 134"/>
                  <a:gd name="T72" fmla="*/ 14 w 33"/>
                  <a:gd name="T73" fmla="*/ 40 h 134"/>
                  <a:gd name="T74" fmla="*/ 16 w 33"/>
                  <a:gd name="T75" fmla="*/ 41 h 134"/>
                  <a:gd name="T76" fmla="*/ 16 w 33"/>
                  <a:gd name="T77" fmla="*/ 51 h 134"/>
                  <a:gd name="T78" fmla="*/ 17 w 33"/>
                  <a:gd name="T79" fmla="*/ 58 h 134"/>
                  <a:gd name="T80" fmla="*/ 21 w 33"/>
                  <a:gd name="T81" fmla="*/ 62 h 134"/>
                  <a:gd name="T82" fmla="*/ 18 w 33"/>
                  <a:gd name="T83" fmla="*/ 67 h 134"/>
                  <a:gd name="T84" fmla="*/ 17 w 33"/>
                  <a:gd name="T85" fmla="*/ 74 h 134"/>
                  <a:gd name="T86" fmla="*/ 16 w 33"/>
                  <a:gd name="T87" fmla="*/ 70 h 134"/>
                  <a:gd name="T88" fmla="*/ 17 w 33"/>
                  <a:gd name="T89" fmla="*/ 64 h 134"/>
                  <a:gd name="T90" fmla="*/ 16 w 33"/>
                  <a:gd name="T91" fmla="*/ 62 h 134"/>
                  <a:gd name="T92" fmla="*/ 13 w 33"/>
                  <a:gd name="T93" fmla="*/ 61 h 134"/>
                  <a:gd name="T94" fmla="*/ 13 w 33"/>
                  <a:gd name="T95" fmla="*/ 77 h 134"/>
                  <a:gd name="T96" fmla="*/ 11 w 33"/>
                  <a:gd name="T97" fmla="*/ 87 h 134"/>
                  <a:gd name="T98" fmla="*/ 11 w 33"/>
                  <a:gd name="T99" fmla="*/ 95 h 134"/>
                  <a:gd name="T100" fmla="*/ 13 w 33"/>
                  <a:gd name="T101"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134">
                    <a:moveTo>
                      <a:pt x="14" y="134"/>
                    </a:moveTo>
                    <a:lnTo>
                      <a:pt x="14" y="134"/>
                    </a:lnTo>
                    <a:lnTo>
                      <a:pt x="11" y="134"/>
                    </a:lnTo>
                    <a:lnTo>
                      <a:pt x="11" y="131"/>
                    </a:lnTo>
                    <a:lnTo>
                      <a:pt x="10" y="127"/>
                    </a:lnTo>
                    <a:lnTo>
                      <a:pt x="8" y="125"/>
                    </a:lnTo>
                    <a:lnTo>
                      <a:pt x="8" y="125"/>
                    </a:lnTo>
                    <a:lnTo>
                      <a:pt x="7" y="127"/>
                    </a:lnTo>
                    <a:lnTo>
                      <a:pt x="6" y="129"/>
                    </a:lnTo>
                    <a:lnTo>
                      <a:pt x="6" y="129"/>
                    </a:lnTo>
                    <a:lnTo>
                      <a:pt x="3" y="127"/>
                    </a:lnTo>
                    <a:lnTo>
                      <a:pt x="0" y="121"/>
                    </a:lnTo>
                    <a:lnTo>
                      <a:pt x="0" y="117"/>
                    </a:lnTo>
                    <a:lnTo>
                      <a:pt x="0" y="111"/>
                    </a:lnTo>
                    <a:lnTo>
                      <a:pt x="0" y="111"/>
                    </a:lnTo>
                    <a:lnTo>
                      <a:pt x="0" y="98"/>
                    </a:lnTo>
                    <a:lnTo>
                      <a:pt x="0" y="87"/>
                    </a:lnTo>
                    <a:lnTo>
                      <a:pt x="0" y="87"/>
                    </a:lnTo>
                    <a:lnTo>
                      <a:pt x="1" y="87"/>
                    </a:lnTo>
                    <a:lnTo>
                      <a:pt x="3" y="87"/>
                    </a:lnTo>
                    <a:lnTo>
                      <a:pt x="6" y="84"/>
                    </a:lnTo>
                    <a:lnTo>
                      <a:pt x="6" y="84"/>
                    </a:lnTo>
                    <a:lnTo>
                      <a:pt x="7" y="78"/>
                    </a:lnTo>
                    <a:lnTo>
                      <a:pt x="8" y="71"/>
                    </a:lnTo>
                    <a:lnTo>
                      <a:pt x="8" y="71"/>
                    </a:lnTo>
                    <a:lnTo>
                      <a:pt x="8" y="64"/>
                    </a:lnTo>
                    <a:lnTo>
                      <a:pt x="8" y="58"/>
                    </a:lnTo>
                    <a:lnTo>
                      <a:pt x="7" y="52"/>
                    </a:lnTo>
                    <a:lnTo>
                      <a:pt x="4" y="50"/>
                    </a:lnTo>
                    <a:lnTo>
                      <a:pt x="4" y="50"/>
                    </a:lnTo>
                    <a:lnTo>
                      <a:pt x="4" y="47"/>
                    </a:lnTo>
                    <a:lnTo>
                      <a:pt x="6" y="45"/>
                    </a:lnTo>
                    <a:lnTo>
                      <a:pt x="7" y="45"/>
                    </a:lnTo>
                    <a:lnTo>
                      <a:pt x="8" y="44"/>
                    </a:lnTo>
                    <a:lnTo>
                      <a:pt x="8" y="44"/>
                    </a:lnTo>
                    <a:lnTo>
                      <a:pt x="6" y="38"/>
                    </a:lnTo>
                    <a:lnTo>
                      <a:pt x="3" y="35"/>
                    </a:lnTo>
                    <a:lnTo>
                      <a:pt x="1" y="31"/>
                    </a:lnTo>
                    <a:lnTo>
                      <a:pt x="1" y="31"/>
                    </a:lnTo>
                    <a:lnTo>
                      <a:pt x="4" y="32"/>
                    </a:lnTo>
                    <a:lnTo>
                      <a:pt x="8" y="34"/>
                    </a:lnTo>
                    <a:lnTo>
                      <a:pt x="8" y="34"/>
                    </a:lnTo>
                    <a:lnTo>
                      <a:pt x="8" y="31"/>
                    </a:lnTo>
                    <a:lnTo>
                      <a:pt x="8" y="28"/>
                    </a:lnTo>
                    <a:lnTo>
                      <a:pt x="13" y="25"/>
                    </a:lnTo>
                    <a:lnTo>
                      <a:pt x="17" y="22"/>
                    </a:lnTo>
                    <a:lnTo>
                      <a:pt x="21" y="18"/>
                    </a:lnTo>
                    <a:lnTo>
                      <a:pt x="21" y="18"/>
                    </a:lnTo>
                    <a:lnTo>
                      <a:pt x="18" y="15"/>
                    </a:lnTo>
                    <a:lnTo>
                      <a:pt x="18" y="12"/>
                    </a:lnTo>
                    <a:lnTo>
                      <a:pt x="20" y="7"/>
                    </a:lnTo>
                    <a:lnTo>
                      <a:pt x="20" y="7"/>
                    </a:lnTo>
                    <a:lnTo>
                      <a:pt x="23" y="10"/>
                    </a:lnTo>
                    <a:lnTo>
                      <a:pt x="24" y="8"/>
                    </a:lnTo>
                    <a:lnTo>
                      <a:pt x="26" y="4"/>
                    </a:lnTo>
                    <a:lnTo>
                      <a:pt x="26" y="0"/>
                    </a:lnTo>
                    <a:lnTo>
                      <a:pt x="26" y="0"/>
                    </a:lnTo>
                    <a:lnTo>
                      <a:pt x="28" y="5"/>
                    </a:lnTo>
                    <a:lnTo>
                      <a:pt x="31" y="11"/>
                    </a:lnTo>
                    <a:lnTo>
                      <a:pt x="33" y="15"/>
                    </a:lnTo>
                    <a:lnTo>
                      <a:pt x="33" y="22"/>
                    </a:lnTo>
                    <a:lnTo>
                      <a:pt x="33" y="22"/>
                    </a:lnTo>
                    <a:lnTo>
                      <a:pt x="31" y="21"/>
                    </a:lnTo>
                    <a:lnTo>
                      <a:pt x="28" y="18"/>
                    </a:lnTo>
                    <a:lnTo>
                      <a:pt x="28" y="18"/>
                    </a:lnTo>
                    <a:lnTo>
                      <a:pt x="26" y="22"/>
                    </a:lnTo>
                    <a:lnTo>
                      <a:pt x="23" y="28"/>
                    </a:lnTo>
                    <a:lnTo>
                      <a:pt x="23" y="34"/>
                    </a:lnTo>
                    <a:lnTo>
                      <a:pt x="23" y="40"/>
                    </a:lnTo>
                    <a:lnTo>
                      <a:pt x="23" y="40"/>
                    </a:lnTo>
                    <a:lnTo>
                      <a:pt x="20" y="41"/>
                    </a:lnTo>
                    <a:lnTo>
                      <a:pt x="18" y="41"/>
                    </a:lnTo>
                    <a:lnTo>
                      <a:pt x="16" y="40"/>
                    </a:lnTo>
                    <a:lnTo>
                      <a:pt x="14" y="40"/>
                    </a:lnTo>
                    <a:lnTo>
                      <a:pt x="14" y="40"/>
                    </a:lnTo>
                    <a:lnTo>
                      <a:pt x="16" y="41"/>
                    </a:lnTo>
                    <a:lnTo>
                      <a:pt x="16" y="44"/>
                    </a:lnTo>
                    <a:lnTo>
                      <a:pt x="16" y="51"/>
                    </a:lnTo>
                    <a:lnTo>
                      <a:pt x="16" y="51"/>
                    </a:lnTo>
                    <a:lnTo>
                      <a:pt x="17" y="58"/>
                    </a:lnTo>
                    <a:lnTo>
                      <a:pt x="18" y="61"/>
                    </a:lnTo>
                    <a:lnTo>
                      <a:pt x="21" y="62"/>
                    </a:lnTo>
                    <a:lnTo>
                      <a:pt x="21" y="62"/>
                    </a:lnTo>
                    <a:lnTo>
                      <a:pt x="18" y="67"/>
                    </a:lnTo>
                    <a:lnTo>
                      <a:pt x="17" y="74"/>
                    </a:lnTo>
                    <a:lnTo>
                      <a:pt x="17" y="74"/>
                    </a:lnTo>
                    <a:lnTo>
                      <a:pt x="14" y="72"/>
                    </a:lnTo>
                    <a:lnTo>
                      <a:pt x="16" y="70"/>
                    </a:lnTo>
                    <a:lnTo>
                      <a:pt x="17" y="67"/>
                    </a:lnTo>
                    <a:lnTo>
                      <a:pt x="17" y="64"/>
                    </a:lnTo>
                    <a:lnTo>
                      <a:pt x="17" y="64"/>
                    </a:lnTo>
                    <a:lnTo>
                      <a:pt x="16" y="62"/>
                    </a:lnTo>
                    <a:lnTo>
                      <a:pt x="13" y="61"/>
                    </a:lnTo>
                    <a:lnTo>
                      <a:pt x="13" y="61"/>
                    </a:lnTo>
                    <a:lnTo>
                      <a:pt x="13" y="77"/>
                    </a:lnTo>
                    <a:lnTo>
                      <a:pt x="13" y="77"/>
                    </a:lnTo>
                    <a:lnTo>
                      <a:pt x="11" y="87"/>
                    </a:lnTo>
                    <a:lnTo>
                      <a:pt x="11" y="87"/>
                    </a:lnTo>
                    <a:lnTo>
                      <a:pt x="11" y="95"/>
                    </a:lnTo>
                    <a:lnTo>
                      <a:pt x="11" y="95"/>
                    </a:lnTo>
                    <a:lnTo>
                      <a:pt x="13" y="115"/>
                    </a:lnTo>
                    <a:lnTo>
                      <a:pt x="13" y="115"/>
                    </a:lnTo>
                    <a:lnTo>
                      <a:pt x="14"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ïṡlïḓê">
                <a:extLst>
                  <a:ext uri="{FF2B5EF4-FFF2-40B4-BE49-F238E27FC236}">
                    <a16:creationId xmlns="" xmlns:a16="http://schemas.microsoft.com/office/drawing/2014/main" id="{732F1A8C-0BDB-46B1-8A81-E9BB9864A414}"/>
                  </a:ext>
                </a:extLst>
              </p:cNvPr>
              <p:cNvSpPr/>
              <p:nvPr/>
            </p:nvSpPr>
            <p:spPr bwMode="auto">
              <a:xfrm>
                <a:off x="1451491" y="3155624"/>
                <a:ext cx="104442" cy="411614"/>
              </a:xfrm>
              <a:custGeom>
                <a:avLst/>
                <a:gdLst>
                  <a:gd name="T0" fmla="*/ 14 w 33"/>
                  <a:gd name="T1" fmla="*/ 134 h 134"/>
                  <a:gd name="T2" fmla="*/ 11 w 33"/>
                  <a:gd name="T3" fmla="*/ 131 h 134"/>
                  <a:gd name="T4" fmla="*/ 8 w 33"/>
                  <a:gd name="T5" fmla="*/ 125 h 134"/>
                  <a:gd name="T6" fmla="*/ 7 w 33"/>
                  <a:gd name="T7" fmla="*/ 127 h 134"/>
                  <a:gd name="T8" fmla="*/ 6 w 33"/>
                  <a:gd name="T9" fmla="*/ 129 h 134"/>
                  <a:gd name="T10" fmla="*/ 0 w 33"/>
                  <a:gd name="T11" fmla="*/ 121 h 134"/>
                  <a:gd name="T12" fmla="*/ 0 w 33"/>
                  <a:gd name="T13" fmla="*/ 111 h 134"/>
                  <a:gd name="T14" fmla="*/ 0 w 33"/>
                  <a:gd name="T15" fmla="*/ 98 h 134"/>
                  <a:gd name="T16" fmla="*/ 0 w 33"/>
                  <a:gd name="T17" fmla="*/ 87 h 134"/>
                  <a:gd name="T18" fmla="*/ 3 w 33"/>
                  <a:gd name="T19" fmla="*/ 87 h 134"/>
                  <a:gd name="T20" fmla="*/ 6 w 33"/>
                  <a:gd name="T21" fmla="*/ 84 h 134"/>
                  <a:gd name="T22" fmla="*/ 8 w 33"/>
                  <a:gd name="T23" fmla="*/ 71 h 134"/>
                  <a:gd name="T24" fmla="*/ 8 w 33"/>
                  <a:gd name="T25" fmla="*/ 64 h 134"/>
                  <a:gd name="T26" fmla="*/ 7 w 33"/>
                  <a:gd name="T27" fmla="*/ 52 h 134"/>
                  <a:gd name="T28" fmla="*/ 4 w 33"/>
                  <a:gd name="T29" fmla="*/ 50 h 134"/>
                  <a:gd name="T30" fmla="*/ 6 w 33"/>
                  <a:gd name="T31" fmla="*/ 45 h 134"/>
                  <a:gd name="T32" fmla="*/ 8 w 33"/>
                  <a:gd name="T33" fmla="*/ 44 h 134"/>
                  <a:gd name="T34" fmla="*/ 6 w 33"/>
                  <a:gd name="T35" fmla="*/ 38 h 134"/>
                  <a:gd name="T36" fmla="*/ 1 w 33"/>
                  <a:gd name="T37" fmla="*/ 31 h 134"/>
                  <a:gd name="T38" fmla="*/ 4 w 33"/>
                  <a:gd name="T39" fmla="*/ 32 h 134"/>
                  <a:gd name="T40" fmla="*/ 8 w 33"/>
                  <a:gd name="T41" fmla="*/ 34 h 134"/>
                  <a:gd name="T42" fmla="*/ 8 w 33"/>
                  <a:gd name="T43" fmla="*/ 28 h 134"/>
                  <a:gd name="T44" fmla="*/ 17 w 33"/>
                  <a:gd name="T45" fmla="*/ 22 h 134"/>
                  <a:gd name="T46" fmla="*/ 21 w 33"/>
                  <a:gd name="T47" fmla="*/ 18 h 134"/>
                  <a:gd name="T48" fmla="*/ 18 w 33"/>
                  <a:gd name="T49" fmla="*/ 12 h 134"/>
                  <a:gd name="T50" fmla="*/ 20 w 33"/>
                  <a:gd name="T51" fmla="*/ 7 h 134"/>
                  <a:gd name="T52" fmla="*/ 24 w 33"/>
                  <a:gd name="T53" fmla="*/ 8 h 134"/>
                  <a:gd name="T54" fmla="*/ 26 w 33"/>
                  <a:gd name="T55" fmla="*/ 0 h 134"/>
                  <a:gd name="T56" fmla="*/ 28 w 33"/>
                  <a:gd name="T57" fmla="*/ 5 h 134"/>
                  <a:gd name="T58" fmla="*/ 33 w 33"/>
                  <a:gd name="T59" fmla="*/ 15 h 134"/>
                  <a:gd name="T60" fmla="*/ 33 w 33"/>
                  <a:gd name="T61" fmla="*/ 22 h 134"/>
                  <a:gd name="T62" fmla="*/ 28 w 33"/>
                  <a:gd name="T63" fmla="*/ 18 h 134"/>
                  <a:gd name="T64" fmla="*/ 26 w 33"/>
                  <a:gd name="T65" fmla="*/ 22 h 134"/>
                  <a:gd name="T66" fmla="*/ 23 w 33"/>
                  <a:gd name="T67" fmla="*/ 34 h 134"/>
                  <a:gd name="T68" fmla="*/ 23 w 33"/>
                  <a:gd name="T69" fmla="*/ 40 h 134"/>
                  <a:gd name="T70" fmla="*/ 18 w 33"/>
                  <a:gd name="T71" fmla="*/ 41 h 134"/>
                  <a:gd name="T72" fmla="*/ 14 w 33"/>
                  <a:gd name="T73" fmla="*/ 40 h 134"/>
                  <a:gd name="T74" fmla="*/ 16 w 33"/>
                  <a:gd name="T75" fmla="*/ 41 h 134"/>
                  <a:gd name="T76" fmla="*/ 16 w 33"/>
                  <a:gd name="T77" fmla="*/ 51 h 134"/>
                  <a:gd name="T78" fmla="*/ 17 w 33"/>
                  <a:gd name="T79" fmla="*/ 58 h 134"/>
                  <a:gd name="T80" fmla="*/ 21 w 33"/>
                  <a:gd name="T81" fmla="*/ 62 h 134"/>
                  <a:gd name="T82" fmla="*/ 18 w 33"/>
                  <a:gd name="T83" fmla="*/ 67 h 134"/>
                  <a:gd name="T84" fmla="*/ 17 w 33"/>
                  <a:gd name="T85" fmla="*/ 74 h 134"/>
                  <a:gd name="T86" fmla="*/ 16 w 33"/>
                  <a:gd name="T87" fmla="*/ 70 h 134"/>
                  <a:gd name="T88" fmla="*/ 17 w 33"/>
                  <a:gd name="T89" fmla="*/ 64 h 134"/>
                  <a:gd name="T90" fmla="*/ 16 w 33"/>
                  <a:gd name="T91" fmla="*/ 62 h 134"/>
                  <a:gd name="T92" fmla="*/ 13 w 33"/>
                  <a:gd name="T93" fmla="*/ 61 h 134"/>
                  <a:gd name="T94" fmla="*/ 13 w 33"/>
                  <a:gd name="T95" fmla="*/ 77 h 134"/>
                  <a:gd name="T96" fmla="*/ 11 w 33"/>
                  <a:gd name="T97" fmla="*/ 87 h 134"/>
                  <a:gd name="T98" fmla="*/ 11 w 33"/>
                  <a:gd name="T99" fmla="*/ 95 h 134"/>
                  <a:gd name="T100" fmla="*/ 13 w 33"/>
                  <a:gd name="T101"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134">
                    <a:moveTo>
                      <a:pt x="14" y="134"/>
                    </a:moveTo>
                    <a:lnTo>
                      <a:pt x="14" y="134"/>
                    </a:lnTo>
                    <a:lnTo>
                      <a:pt x="11" y="134"/>
                    </a:lnTo>
                    <a:lnTo>
                      <a:pt x="11" y="131"/>
                    </a:lnTo>
                    <a:lnTo>
                      <a:pt x="10" y="127"/>
                    </a:lnTo>
                    <a:lnTo>
                      <a:pt x="8" y="125"/>
                    </a:lnTo>
                    <a:lnTo>
                      <a:pt x="8" y="125"/>
                    </a:lnTo>
                    <a:lnTo>
                      <a:pt x="7" y="127"/>
                    </a:lnTo>
                    <a:lnTo>
                      <a:pt x="6" y="129"/>
                    </a:lnTo>
                    <a:lnTo>
                      <a:pt x="6" y="129"/>
                    </a:lnTo>
                    <a:lnTo>
                      <a:pt x="3" y="127"/>
                    </a:lnTo>
                    <a:lnTo>
                      <a:pt x="0" y="121"/>
                    </a:lnTo>
                    <a:lnTo>
                      <a:pt x="0" y="117"/>
                    </a:lnTo>
                    <a:lnTo>
                      <a:pt x="0" y="111"/>
                    </a:lnTo>
                    <a:lnTo>
                      <a:pt x="0" y="111"/>
                    </a:lnTo>
                    <a:lnTo>
                      <a:pt x="0" y="98"/>
                    </a:lnTo>
                    <a:lnTo>
                      <a:pt x="0" y="87"/>
                    </a:lnTo>
                    <a:lnTo>
                      <a:pt x="0" y="87"/>
                    </a:lnTo>
                    <a:lnTo>
                      <a:pt x="1" y="87"/>
                    </a:lnTo>
                    <a:lnTo>
                      <a:pt x="3" y="87"/>
                    </a:lnTo>
                    <a:lnTo>
                      <a:pt x="6" y="84"/>
                    </a:lnTo>
                    <a:lnTo>
                      <a:pt x="6" y="84"/>
                    </a:lnTo>
                    <a:lnTo>
                      <a:pt x="7" y="78"/>
                    </a:lnTo>
                    <a:lnTo>
                      <a:pt x="8" y="71"/>
                    </a:lnTo>
                    <a:lnTo>
                      <a:pt x="8" y="71"/>
                    </a:lnTo>
                    <a:lnTo>
                      <a:pt x="8" y="64"/>
                    </a:lnTo>
                    <a:lnTo>
                      <a:pt x="8" y="58"/>
                    </a:lnTo>
                    <a:lnTo>
                      <a:pt x="7" y="52"/>
                    </a:lnTo>
                    <a:lnTo>
                      <a:pt x="4" y="50"/>
                    </a:lnTo>
                    <a:lnTo>
                      <a:pt x="4" y="50"/>
                    </a:lnTo>
                    <a:lnTo>
                      <a:pt x="4" y="47"/>
                    </a:lnTo>
                    <a:lnTo>
                      <a:pt x="6" y="45"/>
                    </a:lnTo>
                    <a:lnTo>
                      <a:pt x="7" y="45"/>
                    </a:lnTo>
                    <a:lnTo>
                      <a:pt x="8" y="44"/>
                    </a:lnTo>
                    <a:lnTo>
                      <a:pt x="8" y="44"/>
                    </a:lnTo>
                    <a:lnTo>
                      <a:pt x="6" y="38"/>
                    </a:lnTo>
                    <a:lnTo>
                      <a:pt x="3" y="35"/>
                    </a:lnTo>
                    <a:lnTo>
                      <a:pt x="1" y="31"/>
                    </a:lnTo>
                    <a:lnTo>
                      <a:pt x="1" y="31"/>
                    </a:lnTo>
                    <a:lnTo>
                      <a:pt x="4" y="32"/>
                    </a:lnTo>
                    <a:lnTo>
                      <a:pt x="8" y="34"/>
                    </a:lnTo>
                    <a:lnTo>
                      <a:pt x="8" y="34"/>
                    </a:lnTo>
                    <a:lnTo>
                      <a:pt x="8" y="31"/>
                    </a:lnTo>
                    <a:lnTo>
                      <a:pt x="8" y="28"/>
                    </a:lnTo>
                    <a:lnTo>
                      <a:pt x="13" y="25"/>
                    </a:lnTo>
                    <a:lnTo>
                      <a:pt x="17" y="22"/>
                    </a:lnTo>
                    <a:lnTo>
                      <a:pt x="21" y="18"/>
                    </a:lnTo>
                    <a:lnTo>
                      <a:pt x="21" y="18"/>
                    </a:lnTo>
                    <a:lnTo>
                      <a:pt x="18" y="15"/>
                    </a:lnTo>
                    <a:lnTo>
                      <a:pt x="18" y="12"/>
                    </a:lnTo>
                    <a:lnTo>
                      <a:pt x="20" y="7"/>
                    </a:lnTo>
                    <a:lnTo>
                      <a:pt x="20" y="7"/>
                    </a:lnTo>
                    <a:lnTo>
                      <a:pt x="23" y="10"/>
                    </a:lnTo>
                    <a:lnTo>
                      <a:pt x="24" y="8"/>
                    </a:lnTo>
                    <a:lnTo>
                      <a:pt x="26" y="4"/>
                    </a:lnTo>
                    <a:lnTo>
                      <a:pt x="26" y="0"/>
                    </a:lnTo>
                    <a:lnTo>
                      <a:pt x="26" y="0"/>
                    </a:lnTo>
                    <a:lnTo>
                      <a:pt x="28" y="5"/>
                    </a:lnTo>
                    <a:lnTo>
                      <a:pt x="31" y="11"/>
                    </a:lnTo>
                    <a:lnTo>
                      <a:pt x="33" y="15"/>
                    </a:lnTo>
                    <a:lnTo>
                      <a:pt x="33" y="22"/>
                    </a:lnTo>
                    <a:lnTo>
                      <a:pt x="33" y="22"/>
                    </a:lnTo>
                    <a:lnTo>
                      <a:pt x="31" y="21"/>
                    </a:lnTo>
                    <a:lnTo>
                      <a:pt x="28" y="18"/>
                    </a:lnTo>
                    <a:lnTo>
                      <a:pt x="28" y="18"/>
                    </a:lnTo>
                    <a:lnTo>
                      <a:pt x="26" y="22"/>
                    </a:lnTo>
                    <a:lnTo>
                      <a:pt x="23" y="28"/>
                    </a:lnTo>
                    <a:lnTo>
                      <a:pt x="23" y="34"/>
                    </a:lnTo>
                    <a:lnTo>
                      <a:pt x="23" y="40"/>
                    </a:lnTo>
                    <a:lnTo>
                      <a:pt x="23" y="40"/>
                    </a:lnTo>
                    <a:lnTo>
                      <a:pt x="20" y="41"/>
                    </a:lnTo>
                    <a:lnTo>
                      <a:pt x="18" y="41"/>
                    </a:lnTo>
                    <a:lnTo>
                      <a:pt x="16" y="40"/>
                    </a:lnTo>
                    <a:lnTo>
                      <a:pt x="14" y="40"/>
                    </a:lnTo>
                    <a:lnTo>
                      <a:pt x="14" y="40"/>
                    </a:lnTo>
                    <a:lnTo>
                      <a:pt x="16" y="41"/>
                    </a:lnTo>
                    <a:lnTo>
                      <a:pt x="16" y="44"/>
                    </a:lnTo>
                    <a:lnTo>
                      <a:pt x="16" y="51"/>
                    </a:lnTo>
                    <a:lnTo>
                      <a:pt x="16" y="51"/>
                    </a:lnTo>
                    <a:lnTo>
                      <a:pt x="17" y="58"/>
                    </a:lnTo>
                    <a:lnTo>
                      <a:pt x="18" y="61"/>
                    </a:lnTo>
                    <a:lnTo>
                      <a:pt x="21" y="62"/>
                    </a:lnTo>
                    <a:lnTo>
                      <a:pt x="21" y="62"/>
                    </a:lnTo>
                    <a:lnTo>
                      <a:pt x="18" y="67"/>
                    </a:lnTo>
                    <a:lnTo>
                      <a:pt x="17" y="74"/>
                    </a:lnTo>
                    <a:lnTo>
                      <a:pt x="17" y="74"/>
                    </a:lnTo>
                    <a:lnTo>
                      <a:pt x="14" y="72"/>
                    </a:lnTo>
                    <a:lnTo>
                      <a:pt x="16" y="70"/>
                    </a:lnTo>
                    <a:lnTo>
                      <a:pt x="17" y="67"/>
                    </a:lnTo>
                    <a:lnTo>
                      <a:pt x="17" y="64"/>
                    </a:lnTo>
                    <a:lnTo>
                      <a:pt x="17" y="64"/>
                    </a:lnTo>
                    <a:lnTo>
                      <a:pt x="16" y="62"/>
                    </a:lnTo>
                    <a:lnTo>
                      <a:pt x="13" y="61"/>
                    </a:lnTo>
                    <a:lnTo>
                      <a:pt x="13" y="61"/>
                    </a:lnTo>
                    <a:lnTo>
                      <a:pt x="13" y="77"/>
                    </a:lnTo>
                    <a:lnTo>
                      <a:pt x="13" y="77"/>
                    </a:lnTo>
                    <a:lnTo>
                      <a:pt x="11" y="87"/>
                    </a:lnTo>
                    <a:lnTo>
                      <a:pt x="11" y="87"/>
                    </a:lnTo>
                    <a:lnTo>
                      <a:pt x="11" y="95"/>
                    </a:lnTo>
                    <a:lnTo>
                      <a:pt x="11" y="95"/>
                    </a:lnTo>
                    <a:lnTo>
                      <a:pt x="13" y="115"/>
                    </a:lnTo>
                    <a:lnTo>
                      <a:pt x="13" y="115"/>
                    </a:lnTo>
                    <a:lnTo>
                      <a:pt x="14" y="13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í$ḻïḋè">
                <a:extLst>
                  <a:ext uri="{FF2B5EF4-FFF2-40B4-BE49-F238E27FC236}">
                    <a16:creationId xmlns="" xmlns:a16="http://schemas.microsoft.com/office/drawing/2014/main" id="{822A7F67-2866-4446-989A-9B22D4DD7465}"/>
                  </a:ext>
                </a:extLst>
              </p:cNvPr>
              <p:cNvSpPr/>
              <p:nvPr/>
            </p:nvSpPr>
            <p:spPr bwMode="auto">
              <a:xfrm>
                <a:off x="1654231" y="3493516"/>
                <a:ext cx="24574" cy="61435"/>
              </a:xfrm>
              <a:custGeom>
                <a:avLst/>
                <a:gdLst>
                  <a:gd name="T0" fmla="*/ 8 w 8"/>
                  <a:gd name="T1" fmla="*/ 6 h 20"/>
                  <a:gd name="T2" fmla="*/ 8 w 8"/>
                  <a:gd name="T3" fmla="*/ 6 h 20"/>
                  <a:gd name="T4" fmla="*/ 5 w 8"/>
                  <a:gd name="T5" fmla="*/ 9 h 20"/>
                  <a:gd name="T6" fmla="*/ 3 w 8"/>
                  <a:gd name="T7" fmla="*/ 13 h 20"/>
                  <a:gd name="T8" fmla="*/ 2 w 8"/>
                  <a:gd name="T9" fmla="*/ 18 h 20"/>
                  <a:gd name="T10" fmla="*/ 0 w 8"/>
                  <a:gd name="T11" fmla="*/ 20 h 20"/>
                  <a:gd name="T12" fmla="*/ 0 w 8"/>
                  <a:gd name="T13" fmla="*/ 20 h 20"/>
                  <a:gd name="T14" fmla="*/ 2 w 8"/>
                  <a:gd name="T15" fmla="*/ 10 h 20"/>
                  <a:gd name="T16" fmla="*/ 2 w 8"/>
                  <a:gd name="T17" fmla="*/ 5 h 20"/>
                  <a:gd name="T18" fmla="*/ 2 w 8"/>
                  <a:gd name="T19" fmla="*/ 2 h 20"/>
                  <a:gd name="T20" fmla="*/ 2 w 8"/>
                  <a:gd name="T21" fmla="*/ 2 h 20"/>
                  <a:gd name="T22" fmla="*/ 3 w 8"/>
                  <a:gd name="T23" fmla="*/ 0 h 20"/>
                  <a:gd name="T24" fmla="*/ 5 w 8"/>
                  <a:gd name="T25" fmla="*/ 2 h 20"/>
                  <a:gd name="T26" fmla="*/ 8 w 8"/>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0">
                    <a:moveTo>
                      <a:pt x="8" y="6"/>
                    </a:moveTo>
                    <a:lnTo>
                      <a:pt x="8" y="6"/>
                    </a:lnTo>
                    <a:lnTo>
                      <a:pt x="5" y="9"/>
                    </a:lnTo>
                    <a:lnTo>
                      <a:pt x="3" y="13"/>
                    </a:lnTo>
                    <a:lnTo>
                      <a:pt x="2" y="18"/>
                    </a:lnTo>
                    <a:lnTo>
                      <a:pt x="0" y="20"/>
                    </a:lnTo>
                    <a:lnTo>
                      <a:pt x="0" y="20"/>
                    </a:lnTo>
                    <a:lnTo>
                      <a:pt x="2" y="10"/>
                    </a:lnTo>
                    <a:lnTo>
                      <a:pt x="2" y="5"/>
                    </a:lnTo>
                    <a:lnTo>
                      <a:pt x="2" y="2"/>
                    </a:lnTo>
                    <a:lnTo>
                      <a:pt x="2" y="2"/>
                    </a:lnTo>
                    <a:lnTo>
                      <a:pt x="3" y="0"/>
                    </a:lnTo>
                    <a:lnTo>
                      <a:pt x="5" y="2"/>
                    </a:lnTo>
                    <a:lnTo>
                      <a:pt x="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íśļídè">
                <a:extLst>
                  <a:ext uri="{FF2B5EF4-FFF2-40B4-BE49-F238E27FC236}">
                    <a16:creationId xmlns="" xmlns:a16="http://schemas.microsoft.com/office/drawing/2014/main" id="{043EA8F6-0661-478B-BEA8-1E244BFBCD3A}"/>
                  </a:ext>
                </a:extLst>
              </p:cNvPr>
              <p:cNvSpPr/>
              <p:nvPr/>
            </p:nvSpPr>
            <p:spPr bwMode="auto">
              <a:xfrm>
                <a:off x="1654231" y="3493516"/>
                <a:ext cx="24574" cy="61435"/>
              </a:xfrm>
              <a:custGeom>
                <a:avLst/>
                <a:gdLst>
                  <a:gd name="T0" fmla="*/ 8 w 8"/>
                  <a:gd name="T1" fmla="*/ 6 h 20"/>
                  <a:gd name="T2" fmla="*/ 8 w 8"/>
                  <a:gd name="T3" fmla="*/ 6 h 20"/>
                  <a:gd name="T4" fmla="*/ 5 w 8"/>
                  <a:gd name="T5" fmla="*/ 9 h 20"/>
                  <a:gd name="T6" fmla="*/ 3 w 8"/>
                  <a:gd name="T7" fmla="*/ 13 h 20"/>
                  <a:gd name="T8" fmla="*/ 2 w 8"/>
                  <a:gd name="T9" fmla="*/ 18 h 20"/>
                  <a:gd name="T10" fmla="*/ 0 w 8"/>
                  <a:gd name="T11" fmla="*/ 20 h 20"/>
                  <a:gd name="T12" fmla="*/ 0 w 8"/>
                  <a:gd name="T13" fmla="*/ 20 h 20"/>
                  <a:gd name="T14" fmla="*/ 2 w 8"/>
                  <a:gd name="T15" fmla="*/ 10 h 20"/>
                  <a:gd name="T16" fmla="*/ 2 w 8"/>
                  <a:gd name="T17" fmla="*/ 5 h 20"/>
                  <a:gd name="T18" fmla="*/ 2 w 8"/>
                  <a:gd name="T19" fmla="*/ 2 h 20"/>
                  <a:gd name="T20" fmla="*/ 2 w 8"/>
                  <a:gd name="T21" fmla="*/ 2 h 20"/>
                  <a:gd name="T22" fmla="*/ 3 w 8"/>
                  <a:gd name="T23" fmla="*/ 0 h 20"/>
                  <a:gd name="T24" fmla="*/ 5 w 8"/>
                  <a:gd name="T25" fmla="*/ 2 h 20"/>
                  <a:gd name="T26" fmla="*/ 8 w 8"/>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0">
                    <a:moveTo>
                      <a:pt x="8" y="6"/>
                    </a:moveTo>
                    <a:lnTo>
                      <a:pt x="8" y="6"/>
                    </a:lnTo>
                    <a:lnTo>
                      <a:pt x="5" y="9"/>
                    </a:lnTo>
                    <a:lnTo>
                      <a:pt x="3" y="13"/>
                    </a:lnTo>
                    <a:lnTo>
                      <a:pt x="2" y="18"/>
                    </a:lnTo>
                    <a:lnTo>
                      <a:pt x="0" y="20"/>
                    </a:lnTo>
                    <a:lnTo>
                      <a:pt x="0" y="20"/>
                    </a:lnTo>
                    <a:lnTo>
                      <a:pt x="2" y="10"/>
                    </a:lnTo>
                    <a:lnTo>
                      <a:pt x="2" y="5"/>
                    </a:lnTo>
                    <a:lnTo>
                      <a:pt x="2" y="2"/>
                    </a:lnTo>
                    <a:lnTo>
                      <a:pt x="2" y="2"/>
                    </a:lnTo>
                    <a:lnTo>
                      <a:pt x="3" y="0"/>
                    </a:lnTo>
                    <a:lnTo>
                      <a:pt x="5" y="2"/>
                    </a:lnTo>
                    <a:lnTo>
                      <a:pt x="8"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ïšḻïḓè">
                <a:extLst>
                  <a:ext uri="{FF2B5EF4-FFF2-40B4-BE49-F238E27FC236}">
                    <a16:creationId xmlns="" xmlns:a16="http://schemas.microsoft.com/office/drawing/2014/main" id="{4A509AA2-BB93-4B73-818F-CA1634304C75}"/>
                  </a:ext>
                </a:extLst>
              </p:cNvPr>
              <p:cNvSpPr/>
              <p:nvPr/>
            </p:nvSpPr>
            <p:spPr bwMode="auto">
              <a:xfrm>
                <a:off x="3534149" y="3450512"/>
                <a:ext cx="6145" cy="614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íṧ1îďê">
                <a:extLst>
                  <a:ext uri="{FF2B5EF4-FFF2-40B4-BE49-F238E27FC236}">
                    <a16:creationId xmlns="" xmlns:a16="http://schemas.microsoft.com/office/drawing/2014/main" id="{2169BCED-364C-477D-9BE3-5FC608EAEEB8}"/>
                  </a:ext>
                </a:extLst>
              </p:cNvPr>
              <p:cNvSpPr/>
              <p:nvPr/>
            </p:nvSpPr>
            <p:spPr bwMode="auto">
              <a:xfrm>
                <a:off x="1832391" y="3155624"/>
                <a:ext cx="30720" cy="30716"/>
              </a:xfrm>
              <a:custGeom>
                <a:avLst/>
                <a:gdLst>
                  <a:gd name="T0" fmla="*/ 7 w 9"/>
                  <a:gd name="T1" fmla="*/ 5 h 8"/>
                  <a:gd name="T2" fmla="*/ 7 w 9"/>
                  <a:gd name="T3" fmla="*/ 5 h 8"/>
                  <a:gd name="T4" fmla="*/ 5 w 9"/>
                  <a:gd name="T5" fmla="*/ 7 h 8"/>
                  <a:gd name="T6" fmla="*/ 5 w 9"/>
                  <a:gd name="T7" fmla="*/ 5 h 8"/>
                  <a:gd name="T8" fmla="*/ 5 w 9"/>
                  <a:gd name="T9" fmla="*/ 5 h 8"/>
                  <a:gd name="T10" fmla="*/ 2 w 9"/>
                  <a:gd name="T11" fmla="*/ 7 h 8"/>
                  <a:gd name="T12" fmla="*/ 1 w 9"/>
                  <a:gd name="T13" fmla="*/ 8 h 8"/>
                  <a:gd name="T14" fmla="*/ 0 w 9"/>
                  <a:gd name="T15" fmla="*/ 8 h 8"/>
                  <a:gd name="T16" fmla="*/ 0 w 9"/>
                  <a:gd name="T17" fmla="*/ 8 h 8"/>
                  <a:gd name="T18" fmla="*/ 1 w 9"/>
                  <a:gd name="T19" fmla="*/ 5 h 8"/>
                  <a:gd name="T20" fmla="*/ 4 w 9"/>
                  <a:gd name="T21" fmla="*/ 4 h 8"/>
                  <a:gd name="T22" fmla="*/ 8 w 9"/>
                  <a:gd name="T23" fmla="*/ 0 h 8"/>
                  <a:gd name="T24" fmla="*/ 8 w 9"/>
                  <a:gd name="T25" fmla="*/ 0 h 8"/>
                  <a:gd name="T26" fmla="*/ 9 w 9"/>
                  <a:gd name="T27" fmla="*/ 0 h 8"/>
                  <a:gd name="T28" fmla="*/ 8 w 9"/>
                  <a:gd name="T29" fmla="*/ 1 h 8"/>
                  <a:gd name="T30" fmla="*/ 5 w 9"/>
                  <a:gd name="T31" fmla="*/ 4 h 8"/>
                  <a:gd name="T32" fmla="*/ 5 w 9"/>
                  <a:gd name="T33" fmla="*/ 5 h 8"/>
                  <a:gd name="T34" fmla="*/ 7 w 9"/>
                  <a:gd name="T3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8">
                    <a:moveTo>
                      <a:pt x="7" y="5"/>
                    </a:moveTo>
                    <a:lnTo>
                      <a:pt x="7" y="5"/>
                    </a:lnTo>
                    <a:lnTo>
                      <a:pt x="5" y="7"/>
                    </a:lnTo>
                    <a:lnTo>
                      <a:pt x="5" y="5"/>
                    </a:lnTo>
                    <a:lnTo>
                      <a:pt x="5" y="5"/>
                    </a:lnTo>
                    <a:lnTo>
                      <a:pt x="2" y="7"/>
                    </a:lnTo>
                    <a:lnTo>
                      <a:pt x="1" y="8"/>
                    </a:lnTo>
                    <a:lnTo>
                      <a:pt x="0" y="8"/>
                    </a:lnTo>
                    <a:lnTo>
                      <a:pt x="0" y="8"/>
                    </a:lnTo>
                    <a:lnTo>
                      <a:pt x="1" y="5"/>
                    </a:lnTo>
                    <a:lnTo>
                      <a:pt x="4" y="4"/>
                    </a:lnTo>
                    <a:lnTo>
                      <a:pt x="8" y="0"/>
                    </a:lnTo>
                    <a:lnTo>
                      <a:pt x="8" y="0"/>
                    </a:lnTo>
                    <a:lnTo>
                      <a:pt x="9" y="0"/>
                    </a:lnTo>
                    <a:lnTo>
                      <a:pt x="8" y="1"/>
                    </a:lnTo>
                    <a:lnTo>
                      <a:pt x="5" y="4"/>
                    </a:lnTo>
                    <a:lnTo>
                      <a:pt x="5" y="5"/>
                    </a:lnTo>
                    <a:lnTo>
                      <a:pt x="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iṣḻiḓe">
                <a:extLst>
                  <a:ext uri="{FF2B5EF4-FFF2-40B4-BE49-F238E27FC236}">
                    <a16:creationId xmlns="" xmlns:a16="http://schemas.microsoft.com/office/drawing/2014/main" id="{999FE119-C0E9-4175-835F-00E387D88151}"/>
                  </a:ext>
                </a:extLst>
              </p:cNvPr>
              <p:cNvSpPr/>
              <p:nvPr/>
            </p:nvSpPr>
            <p:spPr bwMode="auto">
              <a:xfrm>
                <a:off x="1832391" y="3155624"/>
                <a:ext cx="30720" cy="30716"/>
              </a:xfrm>
              <a:custGeom>
                <a:avLst/>
                <a:gdLst>
                  <a:gd name="T0" fmla="*/ 7 w 9"/>
                  <a:gd name="T1" fmla="*/ 5 h 8"/>
                  <a:gd name="T2" fmla="*/ 7 w 9"/>
                  <a:gd name="T3" fmla="*/ 5 h 8"/>
                  <a:gd name="T4" fmla="*/ 5 w 9"/>
                  <a:gd name="T5" fmla="*/ 7 h 8"/>
                  <a:gd name="T6" fmla="*/ 5 w 9"/>
                  <a:gd name="T7" fmla="*/ 5 h 8"/>
                  <a:gd name="T8" fmla="*/ 5 w 9"/>
                  <a:gd name="T9" fmla="*/ 5 h 8"/>
                  <a:gd name="T10" fmla="*/ 2 w 9"/>
                  <a:gd name="T11" fmla="*/ 7 h 8"/>
                  <a:gd name="T12" fmla="*/ 1 w 9"/>
                  <a:gd name="T13" fmla="*/ 8 h 8"/>
                  <a:gd name="T14" fmla="*/ 0 w 9"/>
                  <a:gd name="T15" fmla="*/ 8 h 8"/>
                  <a:gd name="T16" fmla="*/ 0 w 9"/>
                  <a:gd name="T17" fmla="*/ 8 h 8"/>
                  <a:gd name="T18" fmla="*/ 1 w 9"/>
                  <a:gd name="T19" fmla="*/ 5 h 8"/>
                  <a:gd name="T20" fmla="*/ 4 w 9"/>
                  <a:gd name="T21" fmla="*/ 4 h 8"/>
                  <a:gd name="T22" fmla="*/ 8 w 9"/>
                  <a:gd name="T23" fmla="*/ 0 h 8"/>
                  <a:gd name="T24" fmla="*/ 8 w 9"/>
                  <a:gd name="T25" fmla="*/ 0 h 8"/>
                  <a:gd name="T26" fmla="*/ 9 w 9"/>
                  <a:gd name="T27" fmla="*/ 0 h 8"/>
                  <a:gd name="T28" fmla="*/ 8 w 9"/>
                  <a:gd name="T29" fmla="*/ 1 h 8"/>
                  <a:gd name="T30" fmla="*/ 5 w 9"/>
                  <a:gd name="T31" fmla="*/ 4 h 8"/>
                  <a:gd name="T32" fmla="*/ 5 w 9"/>
                  <a:gd name="T33" fmla="*/ 5 h 8"/>
                  <a:gd name="T34" fmla="*/ 7 w 9"/>
                  <a:gd name="T3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8">
                    <a:moveTo>
                      <a:pt x="7" y="5"/>
                    </a:moveTo>
                    <a:lnTo>
                      <a:pt x="7" y="5"/>
                    </a:lnTo>
                    <a:lnTo>
                      <a:pt x="5" y="7"/>
                    </a:lnTo>
                    <a:lnTo>
                      <a:pt x="5" y="5"/>
                    </a:lnTo>
                    <a:lnTo>
                      <a:pt x="5" y="5"/>
                    </a:lnTo>
                    <a:lnTo>
                      <a:pt x="2" y="7"/>
                    </a:lnTo>
                    <a:lnTo>
                      <a:pt x="1" y="8"/>
                    </a:lnTo>
                    <a:lnTo>
                      <a:pt x="0" y="8"/>
                    </a:lnTo>
                    <a:lnTo>
                      <a:pt x="0" y="8"/>
                    </a:lnTo>
                    <a:lnTo>
                      <a:pt x="1" y="5"/>
                    </a:lnTo>
                    <a:lnTo>
                      <a:pt x="4" y="4"/>
                    </a:lnTo>
                    <a:lnTo>
                      <a:pt x="8" y="0"/>
                    </a:lnTo>
                    <a:lnTo>
                      <a:pt x="8" y="0"/>
                    </a:lnTo>
                    <a:lnTo>
                      <a:pt x="9" y="0"/>
                    </a:lnTo>
                    <a:lnTo>
                      <a:pt x="8" y="1"/>
                    </a:lnTo>
                    <a:lnTo>
                      <a:pt x="5" y="4"/>
                    </a:lnTo>
                    <a:lnTo>
                      <a:pt x="5" y="5"/>
                    </a:lnTo>
                    <a:lnTo>
                      <a:pt x="7"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îsḷide">
                <a:extLst>
                  <a:ext uri="{FF2B5EF4-FFF2-40B4-BE49-F238E27FC236}">
                    <a16:creationId xmlns="" xmlns:a16="http://schemas.microsoft.com/office/drawing/2014/main" id="{5407E88F-02F1-4140-A1EB-8A5E76B2FC6A}"/>
                  </a:ext>
                </a:extLst>
              </p:cNvPr>
              <p:cNvSpPr/>
              <p:nvPr/>
            </p:nvSpPr>
            <p:spPr bwMode="auto">
              <a:xfrm>
                <a:off x="1721807" y="2817728"/>
                <a:ext cx="129016" cy="301031"/>
              </a:xfrm>
              <a:custGeom>
                <a:avLst/>
                <a:gdLst>
                  <a:gd name="T0" fmla="*/ 7 w 41"/>
                  <a:gd name="T1" fmla="*/ 97 h 97"/>
                  <a:gd name="T2" fmla="*/ 1 w 41"/>
                  <a:gd name="T3" fmla="*/ 91 h 97"/>
                  <a:gd name="T4" fmla="*/ 3 w 41"/>
                  <a:gd name="T5" fmla="*/ 88 h 97"/>
                  <a:gd name="T6" fmla="*/ 6 w 41"/>
                  <a:gd name="T7" fmla="*/ 90 h 97"/>
                  <a:gd name="T8" fmla="*/ 4 w 41"/>
                  <a:gd name="T9" fmla="*/ 85 h 97"/>
                  <a:gd name="T10" fmla="*/ 4 w 41"/>
                  <a:gd name="T11" fmla="*/ 80 h 97"/>
                  <a:gd name="T12" fmla="*/ 6 w 41"/>
                  <a:gd name="T13" fmla="*/ 75 h 97"/>
                  <a:gd name="T14" fmla="*/ 3 w 41"/>
                  <a:gd name="T15" fmla="*/ 72 h 97"/>
                  <a:gd name="T16" fmla="*/ 0 w 41"/>
                  <a:gd name="T17" fmla="*/ 72 h 97"/>
                  <a:gd name="T18" fmla="*/ 3 w 41"/>
                  <a:gd name="T19" fmla="*/ 65 h 97"/>
                  <a:gd name="T20" fmla="*/ 7 w 41"/>
                  <a:gd name="T21" fmla="*/ 55 h 97"/>
                  <a:gd name="T22" fmla="*/ 13 w 41"/>
                  <a:gd name="T23" fmla="*/ 44 h 97"/>
                  <a:gd name="T24" fmla="*/ 18 w 41"/>
                  <a:gd name="T25" fmla="*/ 37 h 97"/>
                  <a:gd name="T26" fmla="*/ 16 w 41"/>
                  <a:gd name="T27" fmla="*/ 35 h 97"/>
                  <a:gd name="T28" fmla="*/ 17 w 41"/>
                  <a:gd name="T29" fmla="*/ 30 h 97"/>
                  <a:gd name="T30" fmla="*/ 18 w 41"/>
                  <a:gd name="T31" fmla="*/ 24 h 97"/>
                  <a:gd name="T32" fmla="*/ 16 w 41"/>
                  <a:gd name="T33" fmla="*/ 23 h 97"/>
                  <a:gd name="T34" fmla="*/ 20 w 41"/>
                  <a:gd name="T35" fmla="*/ 21 h 97"/>
                  <a:gd name="T36" fmla="*/ 23 w 41"/>
                  <a:gd name="T37" fmla="*/ 21 h 97"/>
                  <a:gd name="T38" fmla="*/ 23 w 41"/>
                  <a:gd name="T39" fmla="*/ 18 h 97"/>
                  <a:gd name="T40" fmla="*/ 26 w 41"/>
                  <a:gd name="T41" fmla="*/ 11 h 97"/>
                  <a:gd name="T42" fmla="*/ 31 w 41"/>
                  <a:gd name="T43" fmla="*/ 3 h 97"/>
                  <a:gd name="T44" fmla="*/ 33 w 41"/>
                  <a:gd name="T45" fmla="*/ 3 h 97"/>
                  <a:gd name="T46" fmla="*/ 38 w 41"/>
                  <a:gd name="T47" fmla="*/ 4 h 97"/>
                  <a:gd name="T48" fmla="*/ 38 w 41"/>
                  <a:gd name="T49" fmla="*/ 0 h 97"/>
                  <a:gd name="T50" fmla="*/ 40 w 41"/>
                  <a:gd name="T51" fmla="*/ 1 h 97"/>
                  <a:gd name="T52" fmla="*/ 40 w 41"/>
                  <a:gd name="T53" fmla="*/ 4 h 97"/>
                  <a:gd name="T54" fmla="*/ 33 w 41"/>
                  <a:gd name="T55" fmla="*/ 7 h 97"/>
                  <a:gd name="T56" fmla="*/ 30 w 41"/>
                  <a:gd name="T57" fmla="*/ 15 h 97"/>
                  <a:gd name="T58" fmla="*/ 24 w 41"/>
                  <a:gd name="T59" fmla="*/ 21 h 97"/>
                  <a:gd name="T60" fmla="*/ 26 w 41"/>
                  <a:gd name="T61" fmla="*/ 25 h 97"/>
                  <a:gd name="T62" fmla="*/ 30 w 41"/>
                  <a:gd name="T63" fmla="*/ 27 h 97"/>
                  <a:gd name="T64" fmla="*/ 24 w 41"/>
                  <a:gd name="T65" fmla="*/ 37 h 97"/>
                  <a:gd name="T66" fmla="*/ 26 w 41"/>
                  <a:gd name="T67" fmla="*/ 41 h 97"/>
                  <a:gd name="T68" fmla="*/ 18 w 41"/>
                  <a:gd name="T69" fmla="*/ 41 h 97"/>
                  <a:gd name="T70" fmla="*/ 16 w 41"/>
                  <a:gd name="T71" fmla="*/ 50 h 97"/>
                  <a:gd name="T72" fmla="*/ 13 w 41"/>
                  <a:gd name="T73" fmla="*/ 60 h 97"/>
                  <a:gd name="T74" fmla="*/ 7 w 41"/>
                  <a:gd name="T75" fmla="*/ 65 h 97"/>
                  <a:gd name="T76" fmla="*/ 8 w 41"/>
                  <a:gd name="T77" fmla="*/ 72 h 97"/>
                  <a:gd name="T78" fmla="*/ 7 w 41"/>
                  <a:gd name="T79" fmla="*/ 80 h 97"/>
                  <a:gd name="T80" fmla="*/ 7 w 41"/>
                  <a:gd name="T8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7">
                    <a:moveTo>
                      <a:pt x="7" y="97"/>
                    </a:moveTo>
                    <a:lnTo>
                      <a:pt x="7" y="97"/>
                    </a:lnTo>
                    <a:lnTo>
                      <a:pt x="3" y="94"/>
                    </a:lnTo>
                    <a:lnTo>
                      <a:pt x="1" y="91"/>
                    </a:lnTo>
                    <a:lnTo>
                      <a:pt x="3" y="88"/>
                    </a:lnTo>
                    <a:lnTo>
                      <a:pt x="3" y="88"/>
                    </a:lnTo>
                    <a:lnTo>
                      <a:pt x="4" y="90"/>
                    </a:lnTo>
                    <a:lnTo>
                      <a:pt x="6" y="90"/>
                    </a:lnTo>
                    <a:lnTo>
                      <a:pt x="4" y="85"/>
                    </a:lnTo>
                    <a:lnTo>
                      <a:pt x="4" y="85"/>
                    </a:lnTo>
                    <a:lnTo>
                      <a:pt x="4" y="80"/>
                    </a:lnTo>
                    <a:lnTo>
                      <a:pt x="4" y="80"/>
                    </a:lnTo>
                    <a:lnTo>
                      <a:pt x="4" y="77"/>
                    </a:lnTo>
                    <a:lnTo>
                      <a:pt x="6" y="75"/>
                    </a:lnTo>
                    <a:lnTo>
                      <a:pt x="6" y="75"/>
                    </a:lnTo>
                    <a:lnTo>
                      <a:pt x="3" y="72"/>
                    </a:lnTo>
                    <a:lnTo>
                      <a:pt x="1" y="71"/>
                    </a:lnTo>
                    <a:lnTo>
                      <a:pt x="0" y="72"/>
                    </a:lnTo>
                    <a:lnTo>
                      <a:pt x="0" y="72"/>
                    </a:lnTo>
                    <a:lnTo>
                      <a:pt x="3" y="65"/>
                    </a:lnTo>
                    <a:lnTo>
                      <a:pt x="7" y="55"/>
                    </a:lnTo>
                    <a:lnTo>
                      <a:pt x="7" y="55"/>
                    </a:lnTo>
                    <a:lnTo>
                      <a:pt x="13" y="44"/>
                    </a:lnTo>
                    <a:lnTo>
                      <a:pt x="13" y="44"/>
                    </a:lnTo>
                    <a:lnTo>
                      <a:pt x="16" y="40"/>
                    </a:lnTo>
                    <a:lnTo>
                      <a:pt x="18" y="37"/>
                    </a:lnTo>
                    <a:lnTo>
                      <a:pt x="18" y="37"/>
                    </a:lnTo>
                    <a:lnTo>
                      <a:pt x="16" y="35"/>
                    </a:lnTo>
                    <a:lnTo>
                      <a:pt x="16" y="33"/>
                    </a:lnTo>
                    <a:lnTo>
                      <a:pt x="17" y="30"/>
                    </a:lnTo>
                    <a:lnTo>
                      <a:pt x="18" y="25"/>
                    </a:lnTo>
                    <a:lnTo>
                      <a:pt x="18" y="24"/>
                    </a:lnTo>
                    <a:lnTo>
                      <a:pt x="16" y="23"/>
                    </a:lnTo>
                    <a:lnTo>
                      <a:pt x="16" y="23"/>
                    </a:lnTo>
                    <a:lnTo>
                      <a:pt x="17" y="21"/>
                    </a:lnTo>
                    <a:lnTo>
                      <a:pt x="20" y="21"/>
                    </a:lnTo>
                    <a:lnTo>
                      <a:pt x="21" y="21"/>
                    </a:lnTo>
                    <a:lnTo>
                      <a:pt x="23" y="21"/>
                    </a:lnTo>
                    <a:lnTo>
                      <a:pt x="23" y="21"/>
                    </a:lnTo>
                    <a:lnTo>
                      <a:pt x="23" y="18"/>
                    </a:lnTo>
                    <a:lnTo>
                      <a:pt x="23" y="15"/>
                    </a:lnTo>
                    <a:lnTo>
                      <a:pt x="26" y="11"/>
                    </a:lnTo>
                    <a:lnTo>
                      <a:pt x="28" y="7"/>
                    </a:lnTo>
                    <a:lnTo>
                      <a:pt x="31" y="3"/>
                    </a:lnTo>
                    <a:lnTo>
                      <a:pt x="31" y="3"/>
                    </a:lnTo>
                    <a:lnTo>
                      <a:pt x="33" y="3"/>
                    </a:lnTo>
                    <a:lnTo>
                      <a:pt x="37" y="4"/>
                    </a:lnTo>
                    <a:lnTo>
                      <a:pt x="38" y="4"/>
                    </a:lnTo>
                    <a:lnTo>
                      <a:pt x="40" y="3"/>
                    </a:lnTo>
                    <a:lnTo>
                      <a:pt x="38" y="0"/>
                    </a:lnTo>
                    <a:lnTo>
                      <a:pt x="38" y="0"/>
                    </a:lnTo>
                    <a:lnTo>
                      <a:pt x="40" y="1"/>
                    </a:lnTo>
                    <a:lnTo>
                      <a:pt x="41" y="1"/>
                    </a:lnTo>
                    <a:lnTo>
                      <a:pt x="40" y="4"/>
                    </a:lnTo>
                    <a:lnTo>
                      <a:pt x="37" y="7"/>
                    </a:lnTo>
                    <a:lnTo>
                      <a:pt x="33" y="7"/>
                    </a:lnTo>
                    <a:lnTo>
                      <a:pt x="33" y="7"/>
                    </a:lnTo>
                    <a:lnTo>
                      <a:pt x="30" y="15"/>
                    </a:lnTo>
                    <a:lnTo>
                      <a:pt x="24" y="21"/>
                    </a:lnTo>
                    <a:lnTo>
                      <a:pt x="24" y="21"/>
                    </a:lnTo>
                    <a:lnTo>
                      <a:pt x="24" y="24"/>
                    </a:lnTo>
                    <a:lnTo>
                      <a:pt x="26" y="25"/>
                    </a:lnTo>
                    <a:lnTo>
                      <a:pt x="30" y="27"/>
                    </a:lnTo>
                    <a:lnTo>
                      <a:pt x="30" y="27"/>
                    </a:lnTo>
                    <a:lnTo>
                      <a:pt x="26" y="34"/>
                    </a:lnTo>
                    <a:lnTo>
                      <a:pt x="24" y="37"/>
                    </a:lnTo>
                    <a:lnTo>
                      <a:pt x="26" y="41"/>
                    </a:lnTo>
                    <a:lnTo>
                      <a:pt x="26" y="41"/>
                    </a:lnTo>
                    <a:lnTo>
                      <a:pt x="21" y="41"/>
                    </a:lnTo>
                    <a:lnTo>
                      <a:pt x="18" y="41"/>
                    </a:lnTo>
                    <a:lnTo>
                      <a:pt x="16" y="45"/>
                    </a:lnTo>
                    <a:lnTo>
                      <a:pt x="16" y="50"/>
                    </a:lnTo>
                    <a:lnTo>
                      <a:pt x="16" y="50"/>
                    </a:lnTo>
                    <a:lnTo>
                      <a:pt x="13" y="60"/>
                    </a:lnTo>
                    <a:lnTo>
                      <a:pt x="11" y="62"/>
                    </a:lnTo>
                    <a:lnTo>
                      <a:pt x="7" y="65"/>
                    </a:lnTo>
                    <a:lnTo>
                      <a:pt x="7" y="65"/>
                    </a:lnTo>
                    <a:lnTo>
                      <a:pt x="8" y="72"/>
                    </a:lnTo>
                    <a:lnTo>
                      <a:pt x="7" y="80"/>
                    </a:lnTo>
                    <a:lnTo>
                      <a:pt x="7" y="80"/>
                    </a:lnTo>
                    <a:lnTo>
                      <a:pt x="7" y="88"/>
                    </a:lnTo>
                    <a:lnTo>
                      <a:pt x="7"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îṥľïdè">
                <a:extLst>
                  <a:ext uri="{FF2B5EF4-FFF2-40B4-BE49-F238E27FC236}">
                    <a16:creationId xmlns="" xmlns:a16="http://schemas.microsoft.com/office/drawing/2014/main" id="{514AECF8-F212-4310-A2C9-67C3A1523618}"/>
                  </a:ext>
                </a:extLst>
              </p:cNvPr>
              <p:cNvSpPr/>
              <p:nvPr/>
            </p:nvSpPr>
            <p:spPr bwMode="auto">
              <a:xfrm>
                <a:off x="1721807" y="2817728"/>
                <a:ext cx="129016" cy="301031"/>
              </a:xfrm>
              <a:custGeom>
                <a:avLst/>
                <a:gdLst>
                  <a:gd name="T0" fmla="*/ 7 w 41"/>
                  <a:gd name="T1" fmla="*/ 97 h 97"/>
                  <a:gd name="T2" fmla="*/ 1 w 41"/>
                  <a:gd name="T3" fmla="*/ 91 h 97"/>
                  <a:gd name="T4" fmla="*/ 3 w 41"/>
                  <a:gd name="T5" fmla="*/ 88 h 97"/>
                  <a:gd name="T6" fmla="*/ 6 w 41"/>
                  <a:gd name="T7" fmla="*/ 90 h 97"/>
                  <a:gd name="T8" fmla="*/ 4 w 41"/>
                  <a:gd name="T9" fmla="*/ 85 h 97"/>
                  <a:gd name="T10" fmla="*/ 4 w 41"/>
                  <a:gd name="T11" fmla="*/ 80 h 97"/>
                  <a:gd name="T12" fmla="*/ 6 w 41"/>
                  <a:gd name="T13" fmla="*/ 75 h 97"/>
                  <a:gd name="T14" fmla="*/ 3 w 41"/>
                  <a:gd name="T15" fmla="*/ 72 h 97"/>
                  <a:gd name="T16" fmla="*/ 0 w 41"/>
                  <a:gd name="T17" fmla="*/ 72 h 97"/>
                  <a:gd name="T18" fmla="*/ 3 w 41"/>
                  <a:gd name="T19" fmla="*/ 65 h 97"/>
                  <a:gd name="T20" fmla="*/ 7 w 41"/>
                  <a:gd name="T21" fmla="*/ 55 h 97"/>
                  <a:gd name="T22" fmla="*/ 13 w 41"/>
                  <a:gd name="T23" fmla="*/ 44 h 97"/>
                  <a:gd name="T24" fmla="*/ 18 w 41"/>
                  <a:gd name="T25" fmla="*/ 37 h 97"/>
                  <a:gd name="T26" fmla="*/ 16 w 41"/>
                  <a:gd name="T27" fmla="*/ 35 h 97"/>
                  <a:gd name="T28" fmla="*/ 17 w 41"/>
                  <a:gd name="T29" fmla="*/ 30 h 97"/>
                  <a:gd name="T30" fmla="*/ 18 w 41"/>
                  <a:gd name="T31" fmla="*/ 24 h 97"/>
                  <a:gd name="T32" fmla="*/ 16 w 41"/>
                  <a:gd name="T33" fmla="*/ 23 h 97"/>
                  <a:gd name="T34" fmla="*/ 20 w 41"/>
                  <a:gd name="T35" fmla="*/ 21 h 97"/>
                  <a:gd name="T36" fmla="*/ 23 w 41"/>
                  <a:gd name="T37" fmla="*/ 21 h 97"/>
                  <a:gd name="T38" fmla="*/ 23 w 41"/>
                  <a:gd name="T39" fmla="*/ 18 h 97"/>
                  <a:gd name="T40" fmla="*/ 26 w 41"/>
                  <a:gd name="T41" fmla="*/ 11 h 97"/>
                  <a:gd name="T42" fmla="*/ 31 w 41"/>
                  <a:gd name="T43" fmla="*/ 3 h 97"/>
                  <a:gd name="T44" fmla="*/ 33 w 41"/>
                  <a:gd name="T45" fmla="*/ 3 h 97"/>
                  <a:gd name="T46" fmla="*/ 38 w 41"/>
                  <a:gd name="T47" fmla="*/ 4 h 97"/>
                  <a:gd name="T48" fmla="*/ 38 w 41"/>
                  <a:gd name="T49" fmla="*/ 0 h 97"/>
                  <a:gd name="T50" fmla="*/ 40 w 41"/>
                  <a:gd name="T51" fmla="*/ 1 h 97"/>
                  <a:gd name="T52" fmla="*/ 40 w 41"/>
                  <a:gd name="T53" fmla="*/ 4 h 97"/>
                  <a:gd name="T54" fmla="*/ 33 w 41"/>
                  <a:gd name="T55" fmla="*/ 7 h 97"/>
                  <a:gd name="T56" fmla="*/ 30 w 41"/>
                  <a:gd name="T57" fmla="*/ 15 h 97"/>
                  <a:gd name="T58" fmla="*/ 24 w 41"/>
                  <a:gd name="T59" fmla="*/ 21 h 97"/>
                  <a:gd name="T60" fmla="*/ 26 w 41"/>
                  <a:gd name="T61" fmla="*/ 25 h 97"/>
                  <a:gd name="T62" fmla="*/ 30 w 41"/>
                  <a:gd name="T63" fmla="*/ 27 h 97"/>
                  <a:gd name="T64" fmla="*/ 24 w 41"/>
                  <a:gd name="T65" fmla="*/ 37 h 97"/>
                  <a:gd name="T66" fmla="*/ 26 w 41"/>
                  <a:gd name="T67" fmla="*/ 41 h 97"/>
                  <a:gd name="T68" fmla="*/ 18 w 41"/>
                  <a:gd name="T69" fmla="*/ 41 h 97"/>
                  <a:gd name="T70" fmla="*/ 16 w 41"/>
                  <a:gd name="T71" fmla="*/ 50 h 97"/>
                  <a:gd name="T72" fmla="*/ 13 w 41"/>
                  <a:gd name="T73" fmla="*/ 60 h 97"/>
                  <a:gd name="T74" fmla="*/ 7 w 41"/>
                  <a:gd name="T75" fmla="*/ 65 h 97"/>
                  <a:gd name="T76" fmla="*/ 8 w 41"/>
                  <a:gd name="T77" fmla="*/ 72 h 97"/>
                  <a:gd name="T78" fmla="*/ 7 w 41"/>
                  <a:gd name="T79" fmla="*/ 80 h 97"/>
                  <a:gd name="T80" fmla="*/ 7 w 41"/>
                  <a:gd name="T8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97">
                    <a:moveTo>
                      <a:pt x="7" y="97"/>
                    </a:moveTo>
                    <a:lnTo>
                      <a:pt x="7" y="97"/>
                    </a:lnTo>
                    <a:lnTo>
                      <a:pt x="3" y="94"/>
                    </a:lnTo>
                    <a:lnTo>
                      <a:pt x="1" y="91"/>
                    </a:lnTo>
                    <a:lnTo>
                      <a:pt x="3" y="88"/>
                    </a:lnTo>
                    <a:lnTo>
                      <a:pt x="3" y="88"/>
                    </a:lnTo>
                    <a:lnTo>
                      <a:pt x="4" y="90"/>
                    </a:lnTo>
                    <a:lnTo>
                      <a:pt x="6" y="90"/>
                    </a:lnTo>
                    <a:lnTo>
                      <a:pt x="4" y="85"/>
                    </a:lnTo>
                    <a:lnTo>
                      <a:pt x="4" y="85"/>
                    </a:lnTo>
                    <a:lnTo>
                      <a:pt x="4" y="80"/>
                    </a:lnTo>
                    <a:lnTo>
                      <a:pt x="4" y="80"/>
                    </a:lnTo>
                    <a:lnTo>
                      <a:pt x="4" y="77"/>
                    </a:lnTo>
                    <a:lnTo>
                      <a:pt x="6" y="75"/>
                    </a:lnTo>
                    <a:lnTo>
                      <a:pt x="6" y="75"/>
                    </a:lnTo>
                    <a:lnTo>
                      <a:pt x="3" y="72"/>
                    </a:lnTo>
                    <a:lnTo>
                      <a:pt x="1" y="71"/>
                    </a:lnTo>
                    <a:lnTo>
                      <a:pt x="0" y="72"/>
                    </a:lnTo>
                    <a:lnTo>
                      <a:pt x="0" y="72"/>
                    </a:lnTo>
                    <a:lnTo>
                      <a:pt x="3" y="65"/>
                    </a:lnTo>
                    <a:lnTo>
                      <a:pt x="7" y="55"/>
                    </a:lnTo>
                    <a:lnTo>
                      <a:pt x="7" y="55"/>
                    </a:lnTo>
                    <a:lnTo>
                      <a:pt x="13" y="44"/>
                    </a:lnTo>
                    <a:lnTo>
                      <a:pt x="13" y="44"/>
                    </a:lnTo>
                    <a:lnTo>
                      <a:pt x="16" y="40"/>
                    </a:lnTo>
                    <a:lnTo>
                      <a:pt x="18" y="37"/>
                    </a:lnTo>
                    <a:lnTo>
                      <a:pt x="18" y="37"/>
                    </a:lnTo>
                    <a:lnTo>
                      <a:pt x="16" y="35"/>
                    </a:lnTo>
                    <a:lnTo>
                      <a:pt x="16" y="33"/>
                    </a:lnTo>
                    <a:lnTo>
                      <a:pt x="17" y="30"/>
                    </a:lnTo>
                    <a:lnTo>
                      <a:pt x="18" y="25"/>
                    </a:lnTo>
                    <a:lnTo>
                      <a:pt x="18" y="24"/>
                    </a:lnTo>
                    <a:lnTo>
                      <a:pt x="16" y="23"/>
                    </a:lnTo>
                    <a:lnTo>
                      <a:pt x="16" y="23"/>
                    </a:lnTo>
                    <a:lnTo>
                      <a:pt x="17" y="21"/>
                    </a:lnTo>
                    <a:lnTo>
                      <a:pt x="20" y="21"/>
                    </a:lnTo>
                    <a:lnTo>
                      <a:pt x="21" y="21"/>
                    </a:lnTo>
                    <a:lnTo>
                      <a:pt x="23" y="21"/>
                    </a:lnTo>
                    <a:lnTo>
                      <a:pt x="23" y="21"/>
                    </a:lnTo>
                    <a:lnTo>
                      <a:pt x="23" y="18"/>
                    </a:lnTo>
                    <a:lnTo>
                      <a:pt x="23" y="15"/>
                    </a:lnTo>
                    <a:lnTo>
                      <a:pt x="26" y="11"/>
                    </a:lnTo>
                    <a:lnTo>
                      <a:pt x="28" y="7"/>
                    </a:lnTo>
                    <a:lnTo>
                      <a:pt x="31" y="3"/>
                    </a:lnTo>
                    <a:lnTo>
                      <a:pt x="31" y="3"/>
                    </a:lnTo>
                    <a:lnTo>
                      <a:pt x="33" y="3"/>
                    </a:lnTo>
                    <a:lnTo>
                      <a:pt x="37" y="4"/>
                    </a:lnTo>
                    <a:lnTo>
                      <a:pt x="38" y="4"/>
                    </a:lnTo>
                    <a:lnTo>
                      <a:pt x="40" y="3"/>
                    </a:lnTo>
                    <a:lnTo>
                      <a:pt x="38" y="0"/>
                    </a:lnTo>
                    <a:lnTo>
                      <a:pt x="38" y="0"/>
                    </a:lnTo>
                    <a:lnTo>
                      <a:pt x="40" y="1"/>
                    </a:lnTo>
                    <a:lnTo>
                      <a:pt x="41" y="1"/>
                    </a:lnTo>
                    <a:lnTo>
                      <a:pt x="40" y="4"/>
                    </a:lnTo>
                    <a:lnTo>
                      <a:pt x="37" y="7"/>
                    </a:lnTo>
                    <a:lnTo>
                      <a:pt x="33" y="7"/>
                    </a:lnTo>
                    <a:lnTo>
                      <a:pt x="33" y="7"/>
                    </a:lnTo>
                    <a:lnTo>
                      <a:pt x="30" y="15"/>
                    </a:lnTo>
                    <a:lnTo>
                      <a:pt x="24" y="21"/>
                    </a:lnTo>
                    <a:lnTo>
                      <a:pt x="24" y="21"/>
                    </a:lnTo>
                    <a:lnTo>
                      <a:pt x="24" y="24"/>
                    </a:lnTo>
                    <a:lnTo>
                      <a:pt x="26" y="25"/>
                    </a:lnTo>
                    <a:lnTo>
                      <a:pt x="30" y="27"/>
                    </a:lnTo>
                    <a:lnTo>
                      <a:pt x="30" y="27"/>
                    </a:lnTo>
                    <a:lnTo>
                      <a:pt x="26" y="34"/>
                    </a:lnTo>
                    <a:lnTo>
                      <a:pt x="24" y="37"/>
                    </a:lnTo>
                    <a:lnTo>
                      <a:pt x="26" y="41"/>
                    </a:lnTo>
                    <a:lnTo>
                      <a:pt x="26" y="41"/>
                    </a:lnTo>
                    <a:lnTo>
                      <a:pt x="21" y="41"/>
                    </a:lnTo>
                    <a:lnTo>
                      <a:pt x="18" y="41"/>
                    </a:lnTo>
                    <a:lnTo>
                      <a:pt x="16" y="45"/>
                    </a:lnTo>
                    <a:lnTo>
                      <a:pt x="16" y="50"/>
                    </a:lnTo>
                    <a:lnTo>
                      <a:pt x="16" y="50"/>
                    </a:lnTo>
                    <a:lnTo>
                      <a:pt x="13" y="60"/>
                    </a:lnTo>
                    <a:lnTo>
                      <a:pt x="11" y="62"/>
                    </a:lnTo>
                    <a:lnTo>
                      <a:pt x="7" y="65"/>
                    </a:lnTo>
                    <a:lnTo>
                      <a:pt x="7" y="65"/>
                    </a:lnTo>
                    <a:lnTo>
                      <a:pt x="8" y="72"/>
                    </a:lnTo>
                    <a:lnTo>
                      <a:pt x="7" y="80"/>
                    </a:lnTo>
                    <a:lnTo>
                      <a:pt x="7" y="80"/>
                    </a:lnTo>
                    <a:lnTo>
                      <a:pt x="7" y="88"/>
                    </a:lnTo>
                    <a:lnTo>
                      <a:pt x="7" y="9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îś1ïḑê">
                <a:extLst>
                  <a:ext uri="{FF2B5EF4-FFF2-40B4-BE49-F238E27FC236}">
                    <a16:creationId xmlns="" xmlns:a16="http://schemas.microsoft.com/office/drawing/2014/main" id="{CD49AE43-86FA-4DD4-957D-DC0BDC5865DA}"/>
                  </a:ext>
                </a:extLst>
              </p:cNvPr>
              <p:cNvSpPr/>
              <p:nvPr/>
            </p:nvSpPr>
            <p:spPr bwMode="auto">
              <a:xfrm>
                <a:off x="1390056" y="2627281"/>
                <a:ext cx="233453" cy="448475"/>
              </a:xfrm>
              <a:custGeom>
                <a:avLst/>
                <a:gdLst>
                  <a:gd name="T0" fmla="*/ 9 w 76"/>
                  <a:gd name="T1" fmla="*/ 104 h 145"/>
                  <a:gd name="T2" fmla="*/ 9 w 76"/>
                  <a:gd name="T3" fmla="*/ 94 h 145"/>
                  <a:gd name="T4" fmla="*/ 3 w 76"/>
                  <a:gd name="T5" fmla="*/ 94 h 145"/>
                  <a:gd name="T6" fmla="*/ 2 w 76"/>
                  <a:gd name="T7" fmla="*/ 88 h 145"/>
                  <a:gd name="T8" fmla="*/ 0 w 76"/>
                  <a:gd name="T9" fmla="*/ 73 h 145"/>
                  <a:gd name="T10" fmla="*/ 3 w 76"/>
                  <a:gd name="T11" fmla="*/ 73 h 145"/>
                  <a:gd name="T12" fmla="*/ 12 w 76"/>
                  <a:gd name="T13" fmla="*/ 58 h 145"/>
                  <a:gd name="T14" fmla="*/ 20 w 76"/>
                  <a:gd name="T15" fmla="*/ 46 h 145"/>
                  <a:gd name="T16" fmla="*/ 28 w 76"/>
                  <a:gd name="T17" fmla="*/ 40 h 145"/>
                  <a:gd name="T18" fmla="*/ 29 w 76"/>
                  <a:gd name="T19" fmla="*/ 37 h 145"/>
                  <a:gd name="T20" fmla="*/ 33 w 76"/>
                  <a:gd name="T21" fmla="*/ 31 h 145"/>
                  <a:gd name="T22" fmla="*/ 43 w 76"/>
                  <a:gd name="T23" fmla="*/ 21 h 145"/>
                  <a:gd name="T24" fmla="*/ 52 w 76"/>
                  <a:gd name="T25" fmla="*/ 16 h 145"/>
                  <a:gd name="T26" fmla="*/ 72 w 76"/>
                  <a:gd name="T27" fmla="*/ 0 h 145"/>
                  <a:gd name="T28" fmla="*/ 75 w 76"/>
                  <a:gd name="T29" fmla="*/ 3 h 145"/>
                  <a:gd name="T30" fmla="*/ 73 w 76"/>
                  <a:gd name="T31" fmla="*/ 11 h 145"/>
                  <a:gd name="T32" fmla="*/ 70 w 76"/>
                  <a:gd name="T33" fmla="*/ 21 h 145"/>
                  <a:gd name="T34" fmla="*/ 52 w 76"/>
                  <a:gd name="T35" fmla="*/ 60 h 145"/>
                  <a:gd name="T36" fmla="*/ 43 w 76"/>
                  <a:gd name="T37" fmla="*/ 86 h 145"/>
                  <a:gd name="T38" fmla="*/ 45 w 76"/>
                  <a:gd name="T39" fmla="*/ 103 h 145"/>
                  <a:gd name="T40" fmla="*/ 48 w 76"/>
                  <a:gd name="T41" fmla="*/ 107 h 145"/>
                  <a:gd name="T42" fmla="*/ 46 w 76"/>
                  <a:gd name="T43" fmla="*/ 100 h 145"/>
                  <a:gd name="T44" fmla="*/ 48 w 76"/>
                  <a:gd name="T45" fmla="*/ 86 h 145"/>
                  <a:gd name="T46" fmla="*/ 53 w 76"/>
                  <a:gd name="T47" fmla="*/ 97 h 145"/>
                  <a:gd name="T48" fmla="*/ 57 w 76"/>
                  <a:gd name="T49" fmla="*/ 111 h 145"/>
                  <a:gd name="T50" fmla="*/ 60 w 76"/>
                  <a:gd name="T51" fmla="*/ 107 h 145"/>
                  <a:gd name="T52" fmla="*/ 65 w 76"/>
                  <a:gd name="T53" fmla="*/ 104 h 145"/>
                  <a:gd name="T54" fmla="*/ 63 w 76"/>
                  <a:gd name="T55" fmla="*/ 108 h 145"/>
                  <a:gd name="T56" fmla="*/ 62 w 76"/>
                  <a:gd name="T57" fmla="*/ 115 h 145"/>
                  <a:gd name="T58" fmla="*/ 53 w 76"/>
                  <a:gd name="T59" fmla="*/ 115 h 145"/>
                  <a:gd name="T60" fmla="*/ 49 w 76"/>
                  <a:gd name="T61" fmla="*/ 134 h 145"/>
                  <a:gd name="T62" fmla="*/ 48 w 76"/>
                  <a:gd name="T63" fmla="*/ 131 h 145"/>
                  <a:gd name="T64" fmla="*/ 43 w 76"/>
                  <a:gd name="T65" fmla="*/ 130 h 145"/>
                  <a:gd name="T66" fmla="*/ 48 w 76"/>
                  <a:gd name="T67" fmla="*/ 118 h 145"/>
                  <a:gd name="T68" fmla="*/ 43 w 76"/>
                  <a:gd name="T69" fmla="*/ 117 h 145"/>
                  <a:gd name="T70" fmla="*/ 38 w 76"/>
                  <a:gd name="T71" fmla="*/ 127 h 145"/>
                  <a:gd name="T72" fmla="*/ 35 w 76"/>
                  <a:gd name="T73" fmla="*/ 145 h 145"/>
                  <a:gd name="T74" fmla="*/ 33 w 76"/>
                  <a:gd name="T75" fmla="*/ 135 h 145"/>
                  <a:gd name="T76" fmla="*/ 23 w 76"/>
                  <a:gd name="T77" fmla="*/ 114 h 145"/>
                  <a:gd name="T78" fmla="*/ 22 w 76"/>
                  <a:gd name="T79" fmla="*/ 97 h 145"/>
                  <a:gd name="T80" fmla="*/ 20 w 76"/>
                  <a:gd name="T81" fmla="*/ 86 h 145"/>
                  <a:gd name="T82" fmla="*/ 20 w 76"/>
                  <a:gd name="T83" fmla="*/ 83 h 145"/>
                  <a:gd name="T84" fmla="*/ 25 w 76"/>
                  <a:gd name="T85" fmla="*/ 77 h 145"/>
                  <a:gd name="T86" fmla="*/ 20 w 76"/>
                  <a:gd name="T87" fmla="*/ 73 h 145"/>
                  <a:gd name="T88" fmla="*/ 22 w 76"/>
                  <a:gd name="T89" fmla="*/ 64 h 145"/>
                  <a:gd name="T90" fmla="*/ 18 w 76"/>
                  <a:gd name="T91" fmla="*/ 58 h 145"/>
                  <a:gd name="T92" fmla="*/ 10 w 76"/>
                  <a:gd name="T93" fmla="*/ 70 h 145"/>
                  <a:gd name="T94" fmla="*/ 6 w 76"/>
                  <a:gd name="T95" fmla="*/ 76 h 145"/>
                  <a:gd name="T96" fmla="*/ 6 w 76"/>
                  <a:gd name="T97" fmla="*/ 78 h 145"/>
                  <a:gd name="T98" fmla="*/ 8 w 76"/>
                  <a:gd name="T99" fmla="*/ 81 h 145"/>
                  <a:gd name="T100" fmla="*/ 10 w 76"/>
                  <a:gd name="T101" fmla="*/ 78 h 145"/>
                  <a:gd name="T102" fmla="*/ 13 w 76"/>
                  <a:gd name="T103" fmla="*/ 77 h 145"/>
                  <a:gd name="T104" fmla="*/ 10 w 76"/>
                  <a:gd name="T105" fmla="*/ 84 h 145"/>
                  <a:gd name="T106" fmla="*/ 8 w 76"/>
                  <a:gd name="T107" fmla="*/ 88 h 145"/>
                  <a:gd name="T108" fmla="*/ 10 w 76"/>
                  <a:gd name="T109" fmla="*/ 10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145">
                    <a:moveTo>
                      <a:pt x="10" y="105"/>
                    </a:moveTo>
                    <a:lnTo>
                      <a:pt x="10" y="105"/>
                    </a:lnTo>
                    <a:lnTo>
                      <a:pt x="9" y="104"/>
                    </a:lnTo>
                    <a:lnTo>
                      <a:pt x="8" y="101"/>
                    </a:lnTo>
                    <a:lnTo>
                      <a:pt x="9" y="94"/>
                    </a:lnTo>
                    <a:lnTo>
                      <a:pt x="9" y="94"/>
                    </a:lnTo>
                    <a:lnTo>
                      <a:pt x="6" y="94"/>
                    </a:lnTo>
                    <a:lnTo>
                      <a:pt x="5" y="94"/>
                    </a:lnTo>
                    <a:lnTo>
                      <a:pt x="3" y="94"/>
                    </a:lnTo>
                    <a:lnTo>
                      <a:pt x="0" y="94"/>
                    </a:lnTo>
                    <a:lnTo>
                      <a:pt x="0" y="94"/>
                    </a:lnTo>
                    <a:lnTo>
                      <a:pt x="2" y="88"/>
                    </a:lnTo>
                    <a:lnTo>
                      <a:pt x="2" y="83"/>
                    </a:lnTo>
                    <a:lnTo>
                      <a:pt x="2" y="83"/>
                    </a:lnTo>
                    <a:lnTo>
                      <a:pt x="0" y="73"/>
                    </a:lnTo>
                    <a:lnTo>
                      <a:pt x="0" y="73"/>
                    </a:lnTo>
                    <a:lnTo>
                      <a:pt x="2" y="73"/>
                    </a:lnTo>
                    <a:lnTo>
                      <a:pt x="3" y="73"/>
                    </a:lnTo>
                    <a:lnTo>
                      <a:pt x="6" y="70"/>
                    </a:lnTo>
                    <a:lnTo>
                      <a:pt x="12" y="58"/>
                    </a:lnTo>
                    <a:lnTo>
                      <a:pt x="12" y="58"/>
                    </a:lnTo>
                    <a:lnTo>
                      <a:pt x="16" y="51"/>
                    </a:lnTo>
                    <a:lnTo>
                      <a:pt x="16" y="51"/>
                    </a:lnTo>
                    <a:lnTo>
                      <a:pt x="20" y="46"/>
                    </a:lnTo>
                    <a:lnTo>
                      <a:pt x="20" y="46"/>
                    </a:lnTo>
                    <a:lnTo>
                      <a:pt x="25" y="41"/>
                    </a:lnTo>
                    <a:lnTo>
                      <a:pt x="28" y="40"/>
                    </a:lnTo>
                    <a:lnTo>
                      <a:pt x="29" y="40"/>
                    </a:lnTo>
                    <a:lnTo>
                      <a:pt x="29" y="40"/>
                    </a:lnTo>
                    <a:lnTo>
                      <a:pt x="29" y="37"/>
                    </a:lnTo>
                    <a:lnTo>
                      <a:pt x="30" y="33"/>
                    </a:lnTo>
                    <a:lnTo>
                      <a:pt x="30" y="33"/>
                    </a:lnTo>
                    <a:lnTo>
                      <a:pt x="33" y="31"/>
                    </a:lnTo>
                    <a:lnTo>
                      <a:pt x="38" y="28"/>
                    </a:lnTo>
                    <a:lnTo>
                      <a:pt x="40" y="26"/>
                    </a:lnTo>
                    <a:lnTo>
                      <a:pt x="43" y="21"/>
                    </a:lnTo>
                    <a:lnTo>
                      <a:pt x="43" y="21"/>
                    </a:lnTo>
                    <a:lnTo>
                      <a:pt x="48" y="18"/>
                    </a:lnTo>
                    <a:lnTo>
                      <a:pt x="52" y="16"/>
                    </a:lnTo>
                    <a:lnTo>
                      <a:pt x="60" y="8"/>
                    </a:lnTo>
                    <a:lnTo>
                      <a:pt x="69" y="3"/>
                    </a:lnTo>
                    <a:lnTo>
                      <a:pt x="72" y="0"/>
                    </a:lnTo>
                    <a:lnTo>
                      <a:pt x="76" y="0"/>
                    </a:lnTo>
                    <a:lnTo>
                      <a:pt x="76" y="0"/>
                    </a:lnTo>
                    <a:lnTo>
                      <a:pt x="75" y="3"/>
                    </a:lnTo>
                    <a:lnTo>
                      <a:pt x="73" y="7"/>
                    </a:lnTo>
                    <a:lnTo>
                      <a:pt x="73" y="10"/>
                    </a:lnTo>
                    <a:lnTo>
                      <a:pt x="73" y="11"/>
                    </a:lnTo>
                    <a:lnTo>
                      <a:pt x="73" y="11"/>
                    </a:lnTo>
                    <a:lnTo>
                      <a:pt x="73" y="11"/>
                    </a:lnTo>
                    <a:lnTo>
                      <a:pt x="70" y="21"/>
                    </a:lnTo>
                    <a:lnTo>
                      <a:pt x="65" y="34"/>
                    </a:lnTo>
                    <a:lnTo>
                      <a:pt x="65" y="34"/>
                    </a:lnTo>
                    <a:lnTo>
                      <a:pt x="52" y="60"/>
                    </a:lnTo>
                    <a:lnTo>
                      <a:pt x="52" y="60"/>
                    </a:lnTo>
                    <a:lnTo>
                      <a:pt x="46" y="73"/>
                    </a:lnTo>
                    <a:lnTo>
                      <a:pt x="43" y="86"/>
                    </a:lnTo>
                    <a:lnTo>
                      <a:pt x="43" y="91"/>
                    </a:lnTo>
                    <a:lnTo>
                      <a:pt x="43" y="97"/>
                    </a:lnTo>
                    <a:lnTo>
                      <a:pt x="45" y="103"/>
                    </a:lnTo>
                    <a:lnTo>
                      <a:pt x="46" y="108"/>
                    </a:lnTo>
                    <a:lnTo>
                      <a:pt x="46" y="108"/>
                    </a:lnTo>
                    <a:lnTo>
                      <a:pt x="48" y="107"/>
                    </a:lnTo>
                    <a:lnTo>
                      <a:pt x="48" y="104"/>
                    </a:lnTo>
                    <a:lnTo>
                      <a:pt x="46" y="100"/>
                    </a:lnTo>
                    <a:lnTo>
                      <a:pt x="46" y="100"/>
                    </a:lnTo>
                    <a:lnTo>
                      <a:pt x="45" y="94"/>
                    </a:lnTo>
                    <a:lnTo>
                      <a:pt x="46" y="90"/>
                    </a:lnTo>
                    <a:lnTo>
                      <a:pt x="48" y="86"/>
                    </a:lnTo>
                    <a:lnTo>
                      <a:pt x="48" y="86"/>
                    </a:lnTo>
                    <a:lnTo>
                      <a:pt x="49" y="93"/>
                    </a:lnTo>
                    <a:lnTo>
                      <a:pt x="53" y="97"/>
                    </a:lnTo>
                    <a:lnTo>
                      <a:pt x="56" y="103"/>
                    </a:lnTo>
                    <a:lnTo>
                      <a:pt x="57" y="111"/>
                    </a:lnTo>
                    <a:lnTo>
                      <a:pt x="57" y="111"/>
                    </a:lnTo>
                    <a:lnTo>
                      <a:pt x="59" y="111"/>
                    </a:lnTo>
                    <a:lnTo>
                      <a:pt x="59" y="110"/>
                    </a:lnTo>
                    <a:lnTo>
                      <a:pt x="60" y="107"/>
                    </a:lnTo>
                    <a:lnTo>
                      <a:pt x="62" y="104"/>
                    </a:lnTo>
                    <a:lnTo>
                      <a:pt x="62" y="103"/>
                    </a:lnTo>
                    <a:lnTo>
                      <a:pt x="65" y="104"/>
                    </a:lnTo>
                    <a:lnTo>
                      <a:pt x="65" y="104"/>
                    </a:lnTo>
                    <a:lnTo>
                      <a:pt x="65" y="107"/>
                    </a:lnTo>
                    <a:lnTo>
                      <a:pt x="63" y="108"/>
                    </a:lnTo>
                    <a:lnTo>
                      <a:pt x="62" y="111"/>
                    </a:lnTo>
                    <a:lnTo>
                      <a:pt x="62" y="115"/>
                    </a:lnTo>
                    <a:lnTo>
                      <a:pt x="62" y="115"/>
                    </a:lnTo>
                    <a:lnTo>
                      <a:pt x="59" y="113"/>
                    </a:lnTo>
                    <a:lnTo>
                      <a:pt x="56" y="113"/>
                    </a:lnTo>
                    <a:lnTo>
                      <a:pt x="53" y="115"/>
                    </a:lnTo>
                    <a:lnTo>
                      <a:pt x="52" y="118"/>
                    </a:lnTo>
                    <a:lnTo>
                      <a:pt x="50" y="127"/>
                    </a:lnTo>
                    <a:lnTo>
                      <a:pt x="49" y="134"/>
                    </a:lnTo>
                    <a:lnTo>
                      <a:pt x="49" y="134"/>
                    </a:lnTo>
                    <a:lnTo>
                      <a:pt x="48" y="133"/>
                    </a:lnTo>
                    <a:lnTo>
                      <a:pt x="48" y="131"/>
                    </a:lnTo>
                    <a:lnTo>
                      <a:pt x="46" y="130"/>
                    </a:lnTo>
                    <a:lnTo>
                      <a:pt x="43" y="130"/>
                    </a:lnTo>
                    <a:lnTo>
                      <a:pt x="43" y="130"/>
                    </a:lnTo>
                    <a:lnTo>
                      <a:pt x="45" y="125"/>
                    </a:lnTo>
                    <a:lnTo>
                      <a:pt x="46" y="123"/>
                    </a:lnTo>
                    <a:lnTo>
                      <a:pt x="48" y="118"/>
                    </a:lnTo>
                    <a:lnTo>
                      <a:pt x="48" y="115"/>
                    </a:lnTo>
                    <a:lnTo>
                      <a:pt x="48" y="115"/>
                    </a:lnTo>
                    <a:lnTo>
                      <a:pt x="43" y="117"/>
                    </a:lnTo>
                    <a:lnTo>
                      <a:pt x="40" y="120"/>
                    </a:lnTo>
                    <a:lnTo>
                      <a:pt x="39" y="124"/>
                    </a:lnTo>
                    <a:lnTo>
                      <a:pt x="38" y="127"/>
                    </a:lnTo>
                    <a:lnTo>
                      <a:pt x="38" y="127"/>
                    </a:lnTo>
                    <a:lnTo>
                      <a:pt x="36" y="135"/>
                    </a:lnTo>
                    <a:lnTo>
                      <a:pt x="35" y="145"/>
                    </a:lnTo>
                    <a:lnTo>
                      <a:pt x="35" y="145"/>
                    </a:lnTo>
                    <a:lnTo>
                      <a:pt x="35" y="140"/>
                    </a:lnTo>
                    <a:lnTo>
                      <a:pt x="33" y="135"/>
                    </a:lnTo>
                    <a:lnTo>
                      <a:pt x="28" y="125"/>
                    </a:lnTo>
                    <a:lnTo>
                      <a:pt x="28" y="125"/>
                    </a:lnTo>
                    <a:lnTo>
                      <a:pt x="23" y="114"/>
                    </a:lnTo>
                    <a:lnTo>
                      <a:pt x="20" y="103"/>
                    </a:lnTo>
                    <a:lnTo>
                      <a:pt x="20" y="103"/>
                    </a:lnTo>
                    <a:lnTo>
                      <a:pt x="22" y="97"/>
                    </a:lnTo>
                    <a:lnTo>
                      <a:pt x="23" y="91"/>
                    </a:lnTo>
                    <a:lnTo>
                      <a:pt x="22" y="87"/>
                    </a:lnTo>
                    <a:lnTo>
                      <a:pt x="20" y="86"/>
                    </a:lnTo>
                    <a:lnTo>
                      <a:pt x="18" y="84"/>
                    </a:lnTo>
                    <a:lnTo>
                      <a:pt x="18" y="84"/>
                    </a:lnTo>
                    <a:lnTo>
                      <a:pt x="20" y="83"/>
                    </a:lnTo>
                    <a:lnTo>
                      <a:pt x="22" y="81"/>
                    </a:lnTo>
                    <a:lnTo>
                      <a:pt x="23" y="80"/>
                    </a:lnTo>
                    <a:lnTo>
                      <a:pt x="25" y="77"/>
                    </a:lnTo>
                    <a:lnTo>
                      <a:pt x="25" y="77"/>
                    </a:lnTo>
                    <a:lnTo>
                      <a:pt x="23" y="74"/>
                    </a:lnTo>
                    <a:lnTo>
                      <a:pt x="20" y="73"/>
                    </a:lnTo>
                    <a:lnTo>
                      <a:pt x="20" y="70"/>
                    </a:lnTo>
                    <a:lnTo>
                      <a:pt x="22" y="64"/>
                    </a:lnTo>
                    <a:lnTo>
                      <a:pt x="22" y="64"/>
                    </a:lnTo>
                    <a:lnTo>
                      <a:pt x="20" y="60"/>
                    </a:lnTo>
                    <a:lnTo>
                      <a:pt x="18" y="58"/>
                    </a:lnTo>
                    <a:lnTo>
                      <a:pt x="18" y="58"/>
                    </a:lnTo>
                    <a:lnTo>
                      <a:pt x="15" y="60"/>
                    </a:lnTo>
                    <a:lnTo>
                      <a:pt x="13" y="63"/>
                    </a:lnTo>
                    <a:lnTo>
                      <a:pt x="10" y="70"/>
                    </a:lnTo>
                    <a:lnTo>
                      <a:pt x="9" y="76"/>
                    </a:lnTo>
                    <a:lnTo>
                      <a:pt x="8" y="77"/>
                    </a:lnTo>
                    <a:lnTo>
                      <a:pt x="6" y="76"/>
                    </a:lnTo>
                    <a:lnTo>
                      <a:pt x="6" y="76"/>
                    </a:lnTo>
                    <a:lnTo>
                      <a:pt x="5" y="77"/>
                    </a:lnTo>
                    <a:lnTo>
                      <a:pt x="6" y="78"/>
                    </a:lnTo>
                    <a:lnTo>
                      <a:pt x="8" y="80"/>
                    </a:lnTo>
                    <a:lnTo>
                      <a:pt x="8" y="81"/>
                    </a:lnTo>
                    <a:lnTo>
                      <a:pt x="8" y="81"/>
                    </a:lnTo>
                    <a:lnTo>
                      <a:pt x="9" y="81"/>
                    </a:lnTo>
                    <a:lnTo>
                      <a:pt x="9" y="81"/>
                    </a:lnTo>
                    <a:lnTo>
                      <a:pt x="10" y="78"/>
                    </a:lnTo>
                    <a:lnTo>
                      <a:pt x="10" y="77"/>
                    </a:lnTo>
                    <a:lnTo>
                      <a:pt x="13" y="77"/>
                    </a:lnTo>
                    <a:lnTo>
                      <a:pt x="13" y="77"/>
                    </a:lnTo>
                    <a:lnTo>
                      <a:pt x="15" y="80"/>
                    </a:lnTo>
                    <a:lnTo>
                      <a:pt x="13" y="83"/>
                    </a:lnTo>
                    <a:lnTo>
                      <a:pt x="10" y="84"/>
                    </a:lnTo>
                    <a:lnTo>
                      <a:pt x="8" y="83"/>
                    </a:lnTo>
                    <a:lnTo>
                      <a:pt x="8" y="83"/>
                    </a:lnTo>
                    <a:lnTo>
                      <a:pt x="8" y="88"/>
                    </a:lnTo>
                    <a:lnTo>
                      <a:pt x="9" y="94"/>
                    </a:lnTo>
                    <a:lnTo>
                      <a:pt x="10" y="98"/>
                    </a:lnTo>
                    <a:lnTo>
                      <a:pt x="1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ísḷïḑê">
                <a:extLst>
                  <a:ext uri="{FF2B5EF4-FFF2-40B4-BE49-F238E27FC236}">
                    <a16:creationId xmlns="" xmlns:a16="http://schemas.microsoft.com/office/drawing/2014/main" id="{92318486-105E-4901-94B0-8E2D5754F67D}"/>
                  </a:ext>
                </a:extLst>
              </p:cNvPr>
              <p:cNvSpPr/>
              <p:nvPr/>
            </p:nvSpPr>
            <p:spPr bwMode="auto">
              <a:xfrm>
                <a:off x="1390055" y="2627281"/>
                <a:ext cx="233453" cy="448475"/>
              </a:xfrm>
              <a:custGeom>
                <a:avLst/>
                <a:gdLst>
                  <a:gd name="T0" fmla="*/ 9 w 76"/>
                  <a:gd name="T1" fmla="*/ 104 h 145"/>
                  <a:gd name="T2" fmla="*/ 9 w 76"/>
                  <a:gd name="T3" fmla="*/ 94 h 145"/>
                  <a:gd name="T4" fmla="*/ 3 w 76"/>
                  <a:gd name="T5" fmla="*/ 94 h 145"/>
                  <a:gd name="T6" fmla="*/ 2 w 76"/>
                  <a:gd name="T7" fmla="*/ 88 h 145"/>
                  <a:gd name="T8" fmla="*/ 0 w 76"/>
                  <a:gd name="T9" fmla="*/ 73 h 145"/>
                  <a:gd name="T10" fmla="*/ 3 w 76"/>
                  <a:gd name="T11" fmla="*/ 73 h 145"/>
                  <a:gd name="T12" fmla="*/ 12 w 76"/>
                  <a:gd name="T13" fmla="*/ 58 h 145"/>
                  <a:gd name="T14" fmla="*/ 20 w 76"/>
                  <a:gd name="T15" fmla="*/ 46 h 145"/>
                  <a:gd name="T16" fmla="*/ 28 w 76"/>
                  <a:gd name="T17" fmla="*/ 40 h 145"/>
                  <a:gd name="T18" fmla="*/ 29 w 76"/>
                  <a:gd name="T19" fmla="*/ 37 h 145"/>
                  <a:gd name="T20" fmla="*/ 33 w 76"/>
                  <a:gd name="T21" fmla="*/ 31 h 145"/>
                  <a:gd name="T22" fmla="*/ 43 w 76"/>
                  <a:gd name="T23" fmla="*/ 21 h 145"/>
                  <a:gd name="T24" fmla="*/ 52 w 76"/>
                  <a:gd name="T25" fmla="*/ 16 h 145"/>
                  <a:gd name="T26" fmla="*/ 72 w 76"/>
                  <a:gd name="T27" fmla="*/ 0 h 145"/>
                  <a:gd name="T28" fmla="*/ 75 w 76"/>
                  <a:gd name="T29" fmla="*/ 3 h 145"/>
                  <a:gd name="T30" fmla="*/ 73 w 76"/>
                  <a:gd name="T31" fmla="*/ 11 h 145"/>
                  <a:gd name="T32" fmla="*/ 70 w 76"/>
                  <a:gd name="T33" fmla="*/ 21 h 145"/>
                  <a:gd name="T34" fmla="*/ 52 w 76"/>
                  <a:gd name="T35" fmla="*/ 60 h 145"/>
                  <a:gd name="T36" fmla="*/ 43 w 76"/>
                  <a:gd name="T37" fmla="*/ 86 h 145"/>
                  <a:gd name="T38" fmla="*/ 45 w 76"/>
                  <a:gd name="T39" fmla="*/ 103 h 145"/>
                  <a:gd name="T40" fmla="*/ 48 w 76"/>
                  <a:gd name="T41" fmla="*/ 107 h 145"/>
                  <a:gd name="T42" fmla="*/ 46 w 76"/>
                  <a:gd name="T43" fmla="*/ 100 h 145"/>
                  <a:gd name="T44" fmla="*/ 48 w 76"/>
                  <a:gd name="T45" fmla="*/ 86 h 145"/>
                  <a:gd name="T46" fmla="*/ 53 w 76"/>
                  <a:gd name="T47" fmla="*/ 97 h 145"/>
                  <a:gd name="T48" fmla="*/ 57 w 76"/>
                  <a:gd name="T49" fmla="*/ 111 h 145"/>
                  <a:gd name="T50" fmla="*/ 60 w 76"/>
                  <a:gd name="T51" fmla="*/ 107 h 145"/>
                  <a:gd name="T52" fmla="*/ 65 w 76"/>
                  <a:gd name="T53" fmla="*/ 104 h 145"/>
                  <a:gd name="T54" fmla="*/ 63 w 76"/>
                  <a:gd name="T55" fmla="*/ 108 h 145"/>
                  <a:gd name="T56" fmla="*/ 62 w 76"/>
                  <a:gd name="T57" fmla="*/ 115 h 145"/>
                  <a:gd name="T58" fmla="*/ 53 w 76"/>
                  <a:gd name="T59" fmla="*/ 115 h 145"/>
                  <a:gd name="T60" fmla="*/ 49 w 76"/>
                  <a:gd name="T61" fmla="*/ 134 h 145"/>
                  <a:gd name="T62" fmla="*/ 48 w 76"/>
                  <a:gd name="T63" fmla="*/ 131 h 145"/>
                  <a:gd name="T64" fmla="*/ 43 w 76"/>
                  <a:gd name="T65" fmla="*/ 130 h 145"/>
                  <a:gd name="T66" fmla="*/ 48 w 76"/>
                  <a:gd name="T67" fmla="*/ 118 h 145"/>
                  <a:gd name="T68" fmla="*/ 43 w 76"/>
                  <a:gd name="T69" fmla="*/ 117 h 145"/>
                  <a:gd name="T70" fmla="*/ 38 w 76"/>
                  <a:gd name="T71" fmla="*/ 127 h 145"/>
                  <a:gd name="T72" fmla="*/ 35 w 76"/>
                  <a:gd name="T73" fmla="*/ 145 h 145"/>
                  <a:gd name="T74" fmla="*/ 33 w 76"/>
                  <a:gd name="T75" fmla="*/ 135 h 145"/>
                  <a:gd name="T76" fmla="*/ 23 w 76"/>
                  <a:gd name="T77" fmla="*/ 114 h 145"/>
                  <a:gd name="T78" fmla="*/ 22 w 76"/>
                  <a:gd name="T79" fmla="*/ 97 h 145"/>
                  <a:gd name="T80" fmla="*/ 20 w 76"/>
                  <a:gd name="T81" fmla="*/ 86 h 145"/>
                  <a:gd name="T82" fmla="*/ 20 w 76"/>
                  <a:gd name="T83" fmla="*/ 83 h 145"/>
                  <a:gd name="T84" fmla="*/ 25 w 76"/>
                  <a:gd name="T85" fmla="*/ 77 h 145"/>
                  <a:gd name="T86" fmla="*/ 20 w 76"/>
                  <a:gd name="T87" fmla="*/ 73 h 145"/>
                  <a:gd name="T88" fmla="*/ 22 w 76"/>
                  <a:gd name="T89" fmla="*/ 64 h 145"/>
                  <a:gd name="T90" fmla="*/ 18 w 76"/>
                  <a:gd name="T91" fmla="*/ 58 h 145"/>
                  <a:gd name="T92" fmla="*/ 10 w 76"/>
                  <a:gd name="T93" fmla="*/ 70 h 145"/>
                  <a:gd name="T94" fmla="*/ 6 w 76"/>
                  <a:gd name="T95" fmla="*/ 76 h 145"/>
                  <a:gd name="T96" fmla="*/ 6 w 76"/>
                  <a:gd name="T97" fmla="*/ 78 h 145"/>
                  <a:gd name="T98" fmla="*/ 8 w 76"/>
                  <a:gd name="T99" fmla="*/ 81 h 145"/>
                  <a:gd name="T100" fmla="*/ 10 w 76"/>
                  <a:gd name="T101" fmla="*/ 78 h 145"/>
                  <a:gd name="T102" fmla="*/ 13 w 76"/>
                  <a:gd name="T103" fmla="*/ 77 h 145"/>
                  <a:gd name="T104" fmla="*/ 10 w 76"/>
                  <a:gd name="T105" fmla="*/ 84 h 145"/>
                  <a:gd name="T106" fmla="*/ 8 w 76"/>
                  <a:gd name="T107" fmla="*/ 88 h 145"/>
                  <a:gd name="T108" fmla="*/ 10 w 76"/>
                  <a:gd name="T109" fmla="*/ 10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 h="145">
                    <a:moveTo>
                      <a:pt x="10" y="105"/>
                    </a:moveTo>
                    <a:lnTo>
                      <a:pt x="10" y="105"/>
                    </a:lnTo>
                    <a:lnTo>
                      <a:pt x="9" y="104"/>
                    </a:lnTo>
                    <a:lnTo>
                      <a:pt x="8" y="101"/>
                    </a:lnTo>
                    <a:lnTo>
                      <a:pt x="9" y="94"/>
                    </a:lnTo>
                    <a:lnTo>
                      <a:pt x="9" y="94"/>
                    </a:lnTo>
                    <a:lnTo>
                      <a:pt x="6" y="94"/>
                    </a:lnTo>
                    <a:lnTo>
                      <a:pt x="5" y="94"/>
                    </a:lnTo>
                    <a:lnTo>
                      <a:pt x="3" y="94"/>
                    </a:lnTo>
                    <a:lnTo>
                      <a:pt x="0" y="94"/>
                    </a:lnTo>
                    <a:lnTo>
                      <a:pt x="0" y="94"/>
                    </a:lnTo>
                    <a:lnTo>
                      <a:pt x="2" y="88"/>
                    </a:lnTo>
                    <a:lnTo>
                      <a:pt x="2" y="83"/>
                    </a:lnTo>
                    <a:lnTo>
                      <a:pt x="2" y="83"/>
                    </a:lnTo>
                    <a:lnTo>
                      <a:pt x="0" y="73"/>
                    </a:lnTo>
                    <a:lnTo>
                      <a:pt x="0" y="73"/>
                    </a:lnTo>
                    <a:lnTo>
                      <a:pt x="2" y="73"/>
                    </a:lnTo>
                    <a:lnTo>
                      <a:pt x="3" y="73"/>
                    </a:lnTo>
                    <a:lnTo>
                      <a:pt x="6" y="70"/>
                    </a:lnTo>
                    <a:lnTo>
                      <a:pt x="12" y="58"/>
                    </a:lnTo>
                    <a:lnTo>
                      <a:pt x="12" y="58"/>
                    </a:lnTo>
                    <a:lnTo>
                      <a:pt x="16" y="51"/>
                    </a:lnTo>
                    <a:lnTo>
                      <a:pt x="16" y="51"/>
                    </a:lnTo>
                    <a:lnTo>
                      <a:pt x="20" y="46"/>
                    </a:lnTo>
                    <a:lnTo>
                      <a:pt x="20" y="46"/>
                    </a:lnTo>
                    <a:lnTo>
                      <a:pt x="25" y="41"/>
                    </a:lnTo>
                    <a:lnTo>
                      <a:pt x="28" y="40"/>
                    </a:lnTo>
                    <a:lnTo>
                      <a:pt x="29" y="40"/>
                    </a:lnTo>
                    <a:lnTo>
                      <a:pt x="29" y="40"/>
                    </a:lnTo>
                    <a:lnTo>
                      <a:pt x="29" y="37"/>
                    </a:lnTo>
                    <a:lnTo>
                      <a:pt x="30" y="33"/>
                    </a:lnTo>
                    <a:lnTo>
                      <a:pt x="30" y="33"/>
                    </a:lnTo>
                    <a:lnTo>
                      <a:pt x="33" y="31"/>
                    </a:lnTo>
                    <a:lnTo>
                      <a:pt x="38" y="28"/>
                    </a:lnTo>
                    <a:lnTo>
                      <a:pt x="40" y="26"/>
                    </a:lnTo>
                    <a:lnTo>
                      <a:pt x="43" y="21"/>
                    </a:lnTo>
                    <a:lnTo>
                      <a:pt x="43" y="21"/>
                    </a:lnTo>
                    <a:lnTo>
                      <a:pt x="48" y="18"/>
                    </a:lnTo>
                    <a:lnTo>
                      <a:pt x="52" y="16"/>
                    </a:lnTo>
                    <a:lnTo>
                      <a:pt x="60" y="8"/>
                    </a:lnTo>
                    <a:lnTo>
                      <a:pt x="69" y="3"/>
                    </a:lnTo>
                    <a:lnTo>
                      <a:pt x="72" y="0"/>
                    </a:lnTo>
                    <a:lnTo>
                      <a:pt x="76" y="0"/>
                    </a:lnTo>
                    <a:lnTo>
                      <a:pt x="76" y="0"/>
                    </a:lnTo>
                    <a:lnTo>
                      <a:pt x="75" y="3"/>
                    </a:lnTo>
                    <a:lnTo>
                      <a:pt x="73" y="7"/>
                    </a:lnTo>
                    <a:lnTo>
                      <a:pt x="73" y="10"/>
                    </a:lnTo>
                    <a:lnTo>
                      <a:pt x="73" y="11"/>
                    </a:lnTo>
                    <a:lnTo>
                      <a:pt x="73" y="11"/>
                    </a:lnTo>
                    <a:lnTo>
                      <a:pt x="73" y="11"/>
                    </a:lnTo>
                    <a:lnTo>
                      <a:pt x="70" y="21"/>
                    </a:lnTo>
                    <a:lnTo>
                      <a:pt x="65" y="34"/>
                    </a:lnTo>
                    <a:lnTo>
                      <a:pt x="65" y="34"/>
                    </a:lnTo>
                    <a:lnTo>
                      <a:pt x="52" y="60"/>
                    </a:lnTo>
                    <a:lnTo>
                      <a:pt x="52" y="60"/>
                    </a:lnTo>
                    <a:lnTo>
                      <a:pt x="46" y="73"/>
                    </a:lnTo>
                    <a:lnTo>
                      <a:pt x="43" y="86"/>
                    </a:lnTo>
                    <a:lnTo>
                      <a:pt x="43" y="91"/>
                    </a:lnTo>
                    <a:lnTo>
                      <a:pt x="43" y="97"/>
                    </a:lnTo>
                    <a:lnTo>
                      <a:pt x="45" y="103"/>
                    </a:lnTo>
                    <a:lnTo>
                      <a:pt x="46" y="108"/>
                    </a:lnTo>
                    <a:lnTo>
                      <a:pt x="46" y="108"/>
                    </a:lnTo>
                    <a:lnTo>
                      <a:pt x="48" y="107"/>
                    </a:lnTo>
                    <a:lnTo>
                      <a:pt x="48" y="104"/>
                    </a:lnTo>
                    <a:lnTo>
                      <a:pt x="46" y="100"/>
                    </a:lnTo>
                    <a:lnTo>
                      <a:pt x="46" y="100"/>
                    </a:lnTo>
                    <a:lnTo>
                      <a:pt x="45" y="94"/>
                    </a:lnTo>
                    <a:lnTo>
                      <a:pt x="46" y="90"/>
                    </a:lnTo>
                    <a:lnTo>
                      <a:pt x="48" y="86"/>
                    </a:lnTo>
                    <a:lnTo>
                      <a:pt x="48" y="86"/>
                    </a:lnTo>
                    <a:lnTo>
                      <a:pt x="49" y="93"/>
                    </a:lnTo>
                    <a:lnTo>
                      <a:pt x="53" y="97"/>
                    </a:lnTo>
                    <a:lnTo>
                      <a:pt x="56" y="103"/>
                    </a:lnTo>
                    <a:lnTo>
                      <a:pt x="57" y="111"/>
                    </a:lnTo>
                    <a:lnTo>
                      <a:pt x="57" y="111"/>
                    </a:lnTo>
                    <a:lnTo>
                      <a:pt x="59" y="111"/>
                    </a:lnTo>
                    <a:lnTo>
                      <a:pt x="59" y="110"/>
                    </a:lnTo>
                    <a:lnTo>
                      <a:pt x="60" y="107"/>
                    </a:lnTo>
                    <a:lnTo>
                      <a:pt x="62" y="104"/>
                    </a:lnTo>
                    <a:lnTo>
                      <a:pt x="62" y="103"/>
                    </a:lnTo>
                    <a:lnTo>
                      <a:pt x="65" y="104"/>
                    </a:lnTo>
                    <a:lnTo>
                      <a:pt x="65" y="104"/>
                    </a:lnTo>
                    <a:lnTo>
                      <a:pt x="65" y="107"/>
                    </a:lnTo>
                    <a:lnTo>
                      <a:pt x="63" y="108"/>
                    </a:lnTo>
                    <a:lnTo>
                      <a:pt x="62" y="111"/>
                    </a:lnTo>
                    <a:lnTo>
                      <a:pt x="62" y="115"/>
                    </a:lnTo>
                    <a:lnTo>
                      <a:pt x="62" y="115"/>
                    </a:lnTo>
                    <a:lnTo>
                      <a:pt x="59" y="113"/>
                    </a:lnTo>
                    <a:lnTo>
                      <a:pt x="56" y="113"/>
                    </a:lnTo>
                    <a:lnTo>
                      <a:pt x="53" y="115"/>
                    </a:lnTo>
                    <a:lnTo>
                      <a:pt x="52" y="118"/>
                    </a:lnTo>
                    <a:lnTo>
                      <a:pt x="50" y="127"/>
                    </a:lnTo>
                    <a:lnTo>
                      <a:pt x="49" y="134"/>
                    </a:lnTo>
                    <a:lnTo>
                      <a:pt x="49" y="134"/>
                    </a:lnTo>
                    <a:lnTo>
                      <a:pt x="48" y="133"/>
                    </a:lnTo>
                    <a:lnTo>
                      <a:pt x="48" y="131"/>
                    </a:lnTo>
                    <a:lnTo>
                      <a:pt x="46" y="130"/>
                    </a:lnTo>
                    <a:lnTo>
                      <a:pt x="43" y="130"/>
                    </a:lnTo>
                    <a:lnTo>
                      <a:pt x="43" y="130"/>
                    </a:lnTo>
                    <a:lnTo>
                      <a:pt x="45" y="125"/>
                    </a:lnTo>
                    <a:lnTo>
                      <a:pt x="46" y="123"/>
                    </a:lnTo>
                    <a:lnTo>
                      <a:pt x="48" y="118"/>
                    </a:lnTo>
                    <a:lnTo>
                      <a:pt x="48" y="115"/>
                    </a:lnTo>
                    <a:lnTo>
                      <a:pt x="48" y="115"/>
                    </a:lnTo>
                    <a:lnTo>
                      <a:pt x="43" y="117"/>
                    </a:lnTo>
                    <a:lnTo>
                      <a:pt x="40" y="120"/>
                    </a:lnTo>
                    <a:lnTo>
                      <a:pt x="39" y="124"/>
                    </a:lnTo>
                    <a:lnTo>
                      <a:pt x="38" y="127"/>
                    </a:lnTo>
                    <a:lnTo>
                      <a:pt x="38" y="127"/>
                    </a:lnTo>
                    <a:lnTo>
                      <a:pt x="36" y="135"/>
                    </a:lnTo>
                    <a:lnTo>
                      <a:pt x="35" y="145"/>
                    </a:lnTo>
                    <a:lnTo>
                      <a:pt x="35" y="145"/>
                    </a:lnTo>
                    <a:lnTo>
                      <a:pt x="35" y="140"/>
                    </a:lnTo>
                    <a:lnTo>
                      <a:pt x="33" y="135"/>
                    </a:lnTo>
                    <a:lnTo>
                      <a:pt x="28" y="125"/>
                    </a:lnTo>
                    <a:lnTo>
                      <a:pt x="28" y="125"/>
                    </a:lnTo>
                    <a:lnTo>
                      <a:pt x="23" y="114"/>
                    </a:lnTo>
                    <a:lnTo>
                      <a:pt x="20" y="103"/>
                    </a:lnTo>
                    <a:lnTo>
                      <a:pt x="20" y="103"/>
                    </a:lnTo>
                    <a:lnTo>
                      <a:pt x="22" y="97"/>
                    </a:lnTo>
                    <a:lnTo>
                      <a:pt x="23" y="91"/>
                    </a:lnTo>
                    <a:lnTo>
                      <a:pt x="22" y="87"/>
                    </a:lnTo>
                    <a:lnTo>
                      <a:pt x="20" y="86"/>
                    </a:lnTo>
                    <a:lnTo>
                      <a:pt x="18" y="84"/>
                    </a:lnTo>
                    <a:lnTo>
                      <a:pt x="18" y="84"/>
                    </a:lnTo>
                    <a:lnTo>
                      <a:pt x="20" y="83"/>
                    </a:lnTo>
                    <a:lnTo>
                      <a:pt x="22" y="81"/>
                    </a:lnTo>
                    <a:lnTo>
                      <a:pt x="23" y="80"/>
                    </a:lnTo>
                    <a:lnTo>
                      <a:pt x="25" y="77"/>
                    </a:lnTo>
                    <a:lnTo>
                      <a:pt x="25" y="77"/>
                    </a:lnTo>
                    <a:lnTo>
                      <a:pt x="23" y="74"/>
                    </a:lnTo>
                    <a:lnTo>
                      <a:pt x="20" y="73"/>
                    </a:lnTo>
                    <a:lnTo>
                      <a:pt x="20" y="70"/>
                    </a:lnTo>
                    <a:lnTo>
                      <a:pt x="22" y="64"/>
                    </a:lnTo>
                    <a:lnTo>
                      <a:pt x="22" y="64"/>
                    </a:lnTo>
                    <a:lnTo>
                      <a:pt x="20" y="60"/>
                    </a:lnTo>
                    <a:lnTo>
                      <a:pt x="18" y="58"/>
                    </a:lnTo>
                    <a:lnTo>
                      <a:pt x="18" y="58"/>
                    </a:lnTo>
                    <a:lnTo>
                      <a:pt x="15" y="60"/>
                    </a:lnTo>
                    <a:lnTo>
                      <a:pt x="13" y="63"/>
                    </a:lnTo>
                    <a:lnTo>
                      <a:pt x="10" y="70"/>
                    </a:lnTo>
                    <a:lnTo>
                      <a:pt x="9" y="76"/>
                    </a:lnTo>
                    <a:lnTo>
                      <a:pt x="8" y="77"/>
                    </a:lnTo>
                    <a:lnTo>
                      <a:pt x="6" y="76"/>
                    </a:lnTo>
                    <a:lnTo>
                      <a:pt x="6" y="76"/>
                    </a:lnTo>
                    <a:lnTo>
                      <a:pt x="5" y="77"/>
                    </a:lnTo>
                    <a:lnTo>
                      <a:pt x="6" y="78"/>
                    </a:lnTo>
                    <a:lnTo>
                      <a:pt x="8" y="80"/>
                    </a:lnTo>
                    <a:lnTo>
                      <a:pt x="8" y="81"/>
                    </a:lnTo>
                    <a:lnTo>
                      <a:pt x="8" y="81"/>
                    </a:lnTo>
                    <a:lnTo>
                      <a:pt x="9" y="81"/>
                    </a:lnTo>
                    <a:lnTo>
                      <a:pt x="9" y="81"/>
                    </a:lnTo>
                    <a:lnTo>
                      <a:pt x="10" y="78"/>
                    </a:lnTo>
                    <a:lnTo>
                      <a:pt x="10" y="77"/>
                    </a:lnTo>
                    <a:lnTo>
                      <a:pt x="13" y="77"/>
                    </a:lnTo>
                    <a:lnTo>
                      <a:pt x="13" y="77"/>
                    </a:lnTo>
                    <a:lnTo>
                      <a:pt x="15" y="80"/>
                    </a:lnTo>
                    <a:lnTo>
                      <a:pt x="13" y="83"/>
                    </a:lnTo>
                    <a:lnTo>
                      <a:pt x="10" y="84"/>
                    </a:lnTo>
                    <a:lnTo>
                      <a:pt x="8" y="83"/>
                    </a:lnTo>
                    <a:lnTo>
                      <a:pt x="8" y="83"/>
                    </a:lnTo>
                    <a:lnTo>
                      <a:pt x="8" y="88"/>
                    </a:lnTo>
                    <a:lnTo>
                      <a:pt x="9" y="94"/>
                    </a:lnTo>
                    <a:lnTo>
                      <a:pt x="10" y="98"/>
                    </a:lnTo>
                    <a:lnTo>
                      <a:pt x="10" y="10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ïŝľiḓé">
                <a:extLst>
                  <a:ext uri="{FF2B5EF4-FFF2-40B4-BE49-F238E27FC236}">
                    <a16:creationId xmlns="" xmlns:a16="http://schemas.microsoft.com/office/drawing/2014/main" id="{6365EF1F-B87D-4375-9C55-72F80B0136F1}"/>
                  </a:ext>
                </a:extLst>
              </p:cNvPr>
              <p:cNvSpPr/>
              <p:nvPr/>
            </p:nvSpPr>
            <p:spPr bwMode="auto">
              <a:xfrm>
                <a:off x="1789387" y="3051181"/>
                <a:ext cx="30720" cy="24574"/>
              </a:xfrm>
              <a:custGeom>
                <a:avLst/>
                <a:gdLst>
                  <a:gd name="T0" fmla="*/ 2 w 10"/>
                  <a:gd name="T1" fmla="*/ 7 h 7"/>
                  <a:gd name="T2" fmla="*/ 2 w 10"/>
                  <a:gd name="T3" fmla="*/ 7 h 7"/>
                  <a:gd name="T4" fmla="*/ 0 w 10"/>
                  <a:gd name="T5" fmla="*/ 6 h 7"/>
                  <a:gd name="T6" fmla="*/ 2 w 10"/>
                  <a:gd name="T7" fmla="*/ 5 h 7"/>
                  <a:gd name="T8" fmla="*/ 3 w 10"/>
                  <a:gd name="T9" fmla="*/ 3 h 7"/>
                  <a:gd name="T10" fmla="*/ 3 w 10"/>
                  <a:gd name="T11" fmla="*/ 0 h 7"/>
                  <a:gd name="T12" fmla="*/ 3 w 10"/>
                  <a:gd name="T13" fmla="*/ 0 h 7"/>
                  <a:gd name="T14" fmla="*/ 7 w 10"/>
                  <a:gd name="T15" fmla="*/ 0 h 7"/>
                  <a:gd name="T16" fmla="*/ 10 w 10"/>
                  <a:gd name="T17" fmla="*/ 3 h 7"/>
                  <a:gd name="T18" fmla="*/ 10 w 10"/>
                  <a:gd name="T19" fmla="*/ 3 h 7"/>
                  <a:gd name="T20" fmla="*/ 5 w 10"/>
                  <a:gd name="T21" fmla="*/ 3 h 7"/>
                  <a:gd name="T22" fmla="*/ 3 w 10"/>
                  <a:gd name="T23" fmla="*/ 5 h 7"/>
                  <a:gd name="T24" fmla="*/ 2 w 10"/>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2" y="7"/>
                    </a:moveTo>
                    <a:lnTo>
                      <a:pt x="2" y="7"/>
                    </a:lnTo>
                    <a:lnTo>
                      <a:pt x="0" y="6"/>
                    </a:lnTo>
                    <a:lnTo>
                      <a:pt x="2" y="5"/>
                    </a:lnTo>
                    <a:lnTo>
                      <a:pt x="3" y="3"/>
                    </a:lnTo>
                    <a:lnTo>
                      <a:pt x="3" y="0"/>
                    </a:lnTo>
                    <a:lnTo>
                      <a:pt x="3" y="0"/>
                    </a:lnTo>
                    <a:lnTo>
                      <a:pt x="7" y="0"/>
                    </a:lnTo>
                    <a:lnTo>
                      <a:pt x="10" y="3"/>
                    </a:lnTo>
                    <a:lnTo>
                      <a:pt x="10" y="3"/>
                    </a:lnTo>
                    <a:lnTo>
                      <a:pt x="5" y="3"/>
                    </a:lnTo>
                    <a:lnTo>
                      <a:pt x="3" y="5"/>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îśļîḓe">
                <a:extLst>
                  <a:ext uri="{FF2B5EF4-FFF2-40B4-BE49-F238E27FC236}">
                    <a16:creationId xmlns="" xmlns:a16="http://schemas.microsoft.com/office/drawing/2014/main" id="{F9CA07C9-96D9-4E51-8F3C-EBD16C6D4D9C}"/>
                  </a:ext>
                </a:extLst>
              </p:cNvPr>
              <p:cNvSpPr/>
              <p:nvPr/>
            </p:nvSpPr>
            <p:spPr bwMode="auto">
              <a:xfrm>
                <a:off x="1789387" y="3051181"/>
                <a:ext cx="30720" cy="24574"/>
              </a:xfrm>
              <a:custGeom>
                <a:avLst/>
                <a:gdLst>
                  <a:gd name="T0" fmla="*/ 2 w 10"/>
                  <a:gd name="T1" fmla="*/ 7 h 7"/>
                  <a:gd name="T2" fmla="*/ 2 w 10"/>
                  <a:gd name="T3" fmla="*/ 7 h 7"/>
                  <a:gd name="T4" fmla="*/ 0 w 10"/>
                  <a:gd name="T5" fmla="*/ 6 h 7"/>
                  <a:gd name="T6" fmla="*/ 2 w 10"/>
                  <a:gd name="T7" fmla="*/ 5 h 7"/>
                  <a:gd name="T8" fmla="*/ 3 w 10"/>
                  <a:gd name="T9" fmla="*/ 3 h 7"/>
                  <a:gd name="T10" fmla="*/ 3 w 10"/>
                  <a:gd name="T11" fmla="*/ 0 h 7"/>
                  <a:gd name="T12" fmla="*/ 3 w 10"/>
                  <a:gd name="T13" fmla="*/ 0 h 7"/>
                  <a:gd name="T14" fmla="*/ 7 w 10"/>
                  <a:gd name="T15" fmla="*/ 0 h 7"/>
                  <a:gd name="T16" fmla="*/ 10 w 10"/>
                  <a:gd name="T17" fmla="*/ 3 h 7"/>
                  <a:gd name="T18" fmla="*/ 10 w 10"/>
                  <a:gd name="T19" fmla="*/ 3 h 7"/>
                  <a:gd name="T20" fmla="*/ 5 w 10"/>
                  <a:gd name="T21" fmla="*/ 3 h 7"/>
                  <a:gd name="T22" fmla="*/ 3 w 10"/>
                  <a:gd name="T23" fmla="*/ 5 h 7"/>
                  <a:gd name="T24" fmla="*/ 2 w 10"/>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2" y="7"/>
                    </a:moveTo>
                    <a:lnTo>
                      <a:pt x="2" y="7"/>
                    </a:lnTo>
                    <a:lnTo>
                      <a:pt x="0" y="6"/>
                    </a:lnTo>
                    <a:lnTo>
                      <a:pt x="2" y="5"/>
                    </a:lnTo>
                    <a:lnTo>
                      <a:pt x="3" y="3"/>
                    </a:lnTo>
                    <a:lnTo>
                      <a:pt x="3" y="0"/>
                    </a:lnTo>
                    <a:lnTo>
                      <a:pt x="3" y="0"/>
                    </a:lnTo>
                    <a:lnTo>
                      <a:pt x="7" y="0"/>
                    </a:lnTo>
                    <a:lnTo>
                      <a:pt x="10" y="3"/>
                    </a:lnTo>
                    <a:lnTo>
                      <a:pt x="10" y="3"/>
                    </a:lnTo>
                    <a:lnTo>
                      <a:pt x="5" y="3"/>
                    </a:lnTo>
                    <a:lnTo>
                      <a:pt x="3" y="5"/>
                    </a:lnTo>
                    <a:lnTo>
                      <a:pt x="2"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îšḷïde">
                <a:extLst>
                  <a:ext uri="{FF2B5EF4-FFF2-40B4-BE49-F238E27FC236}">
                    <a16:creationId xmlns="" xmlns:a16="http://schemas.microsoft.com/office/drawing/2014/main" id="{6F435FB2-A78E-43F5-A71A-C7FB172B827B}"/>
                  </a:ext>
                </a:extLst>
              </p:cNvPr>
              <p:cNvSpPr/>
              <p:nvPr/>
            </p:nvSpPr>
            <p:spPr bwMode="auto">
              <a:xfrm>
                <a:off x="1826248" y="2842302"/>
                <a:ext cx="24574" cy="49148"/>
              </a:xfrm>
              <a:custGeom>
                <a:avLst/>
                <a:gdLst>
                  <a:gd name="T0" fmla="*/ 0 w 9"/>
                  <a:gd name="T1" fmla="*/ 16 h 16"/>
                  <a:gd name="T2" fmla="*/ 0 w 9"/>
                  <a:gd name="T3" fmla="*/ 16 h 16"/>
                  <a:gd name="T4" fmla="*/ 3 w 9"/>
                  <a:gd name="T5" fmla="*/ 8 h 16"/>
                  <a:gd name="T6" fmla="*/ 6 w 9"/>
                  <a:gd name="T7" fmla="*/ 4 h 16"/>
                  <a:gd name="T8" fmla="*/ 9 w 9"/>
                  <a:gd name="T9" fmla="*/ 0 h 16"/>
                  <a:gd name="T10" fmla="*/ 9 w 9"/>
                  <a:gd name="T11" fmla="*/ 0 h 16"/>
                  <a:gd name="T12" fmla="*/ 6 w 9"/>
                  <a:gd name="T13" fmla="*/ 8 h 16"/>
                  <a:gd name="T14" fmla="*/ 4 w 9"/>
                  <a:gd name="T15" fmla="*/ 14 h 16"/>
                  <a:gd name="T16" fmla="*/ 2 w 9"/>
                  <a:gd name="T17" fmla="*/ 16 h 16"/>
                  <a:gd name="T18" fmla="*/ 0 w 9"/>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6">
                    <a:moveTo>
                      <a:pt x="0" y="16"/>
                    </a:moveTo>
                    <a:lnTo>
                      <a:pt x="0" y="16"/>
                    </a:lnTo>
                    <a:lnTo>
                      <a:pt x="3" y="8"/>
                    </a:lnTo>
                    <a:lnTo>
                      <a:pt x="6" y="4"/>
                    </a:lnTo>
                    <a:lnTo>
                      <a:pt x="9" y="0"/>
                    </a:lnTo>
                    <a:lnTo>
                      <a:pt x="9" y="0"/>
                    </a:lnTo>
                    <a:lnTo>
                      <a:pt x="6" y="8"/>
                    </a:lnTo>
                    <a:lnTo>
                      <a:pt x="4" y="14"/>
                    </a:lnTo>
                    <a:lnTo>
                      <a:pt x="2" y="16"/>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ïṡļîďé">
                <a:extLst>
                  <a:ext uri="{FF2B5EF4-FFF2-40B4-BE49-F238E27FC236}">
                    <a16:creationId xmlns="" xmlns:a16="http://schemas.microsoft.com/office/drawing/2014/main" id="{5E0A419B-2173-49D9-A20F-E2D566B94ABB}"/>
                  </a:ext>
                </a:extLst>
              </p:cNvPr>
              <p:cNvSpPr/>
              <p:nvPr/>
            </p:nvSpPr>
            <p:spPr bwMode="auto">
              <a:xfrm>
                <a:off x="1826248" y="2842302"/>
                <a:ext cx="24574" cy="49148"/>
              </a:xfrm>
              <a:custGeom>
                <a:avLst/>
                <a:gdLst>
                  <a:gd name="T0" fmla="*/ 0 w 9"/>
                  <a:gd name="T1" fmla="*/ 16 h 16"/>
                  <a:gd name="T2" fmla="*/ 0 w 9"/>
                  <a:gd name="T3" fmla="*/ 16 h 16"/>
                  <a:gd name="T4" fmla="*/ 3 w 9"/>
                  <a:gd name="T5" fmla="*/ 8 h 16"/>
                  <a:gd name="T6" fmla="*/ 6 w 9"/>
                  <a:gd name="T7" fmla="*/ 4 h 16"/>
                  <a:gd name="T8" fmla="*/ 9 w 9"/>
                  <a:gd name="T9" fmla="*/ 0 h 16"/>
                  <a:gd name="T10" fmla="*/ 9 w 9"/>
                  <a:gd name="T11" fmla="*/ 0 h 16"/>
                  <a:gd name="T12" fmla="*/ 6 w 9"/>
                  <a:gd name="T13" fmla="*/ 8 h 16"/>
                  <a:gd name="T14" fmla="*/ 4 w 9"/>
                  <a:gd name="T15" fmla="*/ 14 h 16"/>
                  <a:gd name="T16" fmla="*/ 2 w 9"/>
                  <a:gd name="T17" fmla="*/ 16 h 16"/>
                  <a:gd name="T18" fmla="*/ 0 w 9"/>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6">
                    <a:moveTo>
                      <a:pt x="0" y="16"/>
                    </a:moveTo>
                    <a:lnTo>
                      <a:pt x="0" y="16"/>
                    </a:lnTo>
                    <a:lnTo>
                      <a:pt x="3" y="8"/>
                    </a:lnTo>
                    <a:lnTo>
                      <a:pt x="6" y="4"/>
                    </a:lnTo>
                    <a:lnTo>
                      <a:pt x="9" y="0"/>
                    </a:lnTo>
                    <a:lnTo>
                      <a:pt x="9" y="0"/>
                    </a:lnTo>
                    <a:lnTo>
                      <a:pt x="6" y="8"/>
                    </a:lnTo>
                    <a:lnTo>
                      <a:pt x="4" y="14"/>
                    </a:lnTo>
                    <a:lnTo>
                      <a:pt x="2" y="16"/>
                    </a:lnTo>
                    <a:lnTo>
                      <a:pt x="0" y="1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îṡ1iḓé">
                <a:extLst>
                  <a:ext uri="{FF2B5EF4-FFF2-40B4-BE49-F238E27FC236}">
                    <a16:creationId xmlns="" xmlns:a16="http://schemas.microsoft.com/office/drawing/2014/main" id="{6261CF73-382F-4086-82D2-20C4988B8FC2}"/>
                  </a:ext>
                </a:extLst>
              </p:cNvPr>
              <p:cNvSpPr/>
              <p:nvPr/>
            </p:nvSpPr>
            <p:spPr bwMode="auto">
              <a:xfrm>
                <a:off x="2747776" y="3106476"/>
                <a:ext cx="30720" cy="6142"/>
              </a:xfrm>
              <a:custGeom>
                <a:avLst/>
                <a:gdLst>
                  <a:gd name="T0" fmla="*/ 0 w 10"/>
                  <a:gd name="T1" fmla="*/ 2 h 3"/>
                  <a:gd name="T2" fmla="*/ 0 w 10"/>
                  <a:gd name="T3" fmla="*/ 2 h 3"/>
                  <a:gd name="T4" fmla="*/ 1 w 10"/>
                  <a:gd name="T5" fmla="*/ 0 h 3"/>
                  <a:gd name="T6" fmla="*/ 4 w 10"/>
                  <a:gd name="T7" fmla="*/ 2 h 3"/>
                  <a:gd name="T8" fmla="*/ 7 w 10"/>
                  <a:gd name="T9" fmla="*/ 2 h 3"/>
                  <a:gd name="T10" fmla="*/ 8 w 10"/>
                  <a:gd name="T11" fmla="*/ 2 h 3"/>
                  <a:gd name="T12" fmla="*/ 8 w 10"/>
                  <a:gd name="T13" fmla="*/ 2 h 3"/>
                  <a:gd name="T14" fmla="*/ 10 w 10"/>
                  <a:gd name="T15" fmla="*/ 2 h 3"/>
                  <a:gd name="T16" fmla="*/ 7 w 10"/>
                  <a:gd name="T17" fmla="*/ 3 h 3"/>
                  <a:gd name="T18" fmla="*/ 4 w 10"/>
                  <a:gd name="T19" fmla="*/ 3 h 3"/>
                  <a:gd name="T20" fmla="*/ 0 w 10"/>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
                    <a:moveTo>
                      <a:pt x="0" y="2"/>
                    </a:moveTo>
                    <a:lnTo>
                      <a:pt x="0" y="2"/>
                    </a:lnTo>
                    <a:lnTo>
                      <a:pt x="1" y="0"/>
                    </a:lnTo>
                    <a:lnTo>
                      <a:pt x="4" y="2"/>
                    </a:lnTo>
                    <a:lnTo>
                      <a:pt x="7" y="2"/>
                    </a:lnTo>
                    <a:lnTo>
                      <a:pt x="8" y="2"/>
                    </a:lnTo>
                    <a:lnTo>
                      <a:pt x="8" y="2"/>
                    </a:lnTo>
                    <a:lnTo>
                      <a:pt x="10" y="2"/>
                    </a:lnTo>
                    <a:lnTo>
                      <a:pt x="7" y="3"/>
                    </a:lnTo>
                    <a:lnTo>
                      <a:pt x="4" y="3"/>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íṧļïḋè">
                <a:extLst>
                  <a:ext uri="{FF2B5EF4-FFF2-40B4-BE49-F238E27FC236}">
                    <a16:creationId xmlns="" xmlns:a16="http://schemas.microsoft.com/office/drawing/2014/main" id="{8E031035-FCAB-4152-B4F7-1784B6493388}"/>
                  </a:ext>
                </a:extLst>
              </p:cNvPr>
              <p:cNvSpPr/>
              <p:nvPr/>
            </p:nvSpPr>
            <p:spPr bwMode="auto">
              <a:xfrm>
                <a:off x="2747776" y="3106476"/>
                <a:ext cx="30720" cy="6142"/>
              </a:xfrm>
              <a:custGeom>
                <a:avLst/>
                <a:gdLst>
                  <a:gd name="T0" fmla="*/ 0 w 10"/>
                  <a:gd name="T1" fmla="*/ 2 h 3"/>
                  <a:gd name="T2" fmla="*/ 0 w 10"/>
                  <a:gd name="T3" fmla="*/ 2 h 3"/>
                  <a:gd name="T4" fmla="*/ 1 w 10"/>
                  <a:gd name="T5" fmla="*/ 0 h 3"/>
                  <a:gd name="T6" fmla="*/ 4 w 10"/>
                  <a:gd name="T7" fmla="*/ 2 h 3"/>
                  <a:gd name="T8" fmla="*/ 7 w 10"/>
                  <a:gd name="T9" fmla="*/ 2 h 3"/>
                  <a:gd name="T10" fmla="*/ 8 w 10"/>
                  <a:gd name="T11" fmla="*/ 2 h 3"/>
                  <a:gd name="T12" fmla="*/ 8 w 10"/>
                  <a:gd name="T13" fmla="*/ 2 h 3"/>
                  <a:gd name="T14" fmla="*/ 10 w 10"/>
                  <a:gd name="T15" fmla="*/ 2 h 3"/>
                  <a:gd name="T16" fmla="*/ 7 w 10"/>
                  <a:gd name="T17" fmla="*/ 3 h 3"/>
                  <a:gd name="T18" fmla="*/ 4 w 10"/>
                  <a:gd name="T19" fmla="*/ 3 h 3"/>
                  <a:gd name="T20" fmla="*/ 0 w 10"/>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
                    <a:moveTo>
                      <a:pt x="0" y="2"/>
                    </a:moveTo>
                    <a:lnTo>
                      <a:pt x="0" y="2"/>
                    </a:lnTo>
                    <a:lnTo>
                      <a:pt x="1" y="0"/>
                    </a:lnTo>
                    <a:lnTo>
                      <a:pt x="4" y="2"/>
                    </a:lnTo>
                    <a:lnTo>
                      <a:pt x="7" y="2"/>
                    </a:lnTo>
                    <a:lnTo>
                      <a:pt x="8" y="2"/>
                    </a:lnTo>
                    <a:lnTo>
                      <a:pt x="8" y="2"/>
                    </a:lnTo>
                    <a:lnTo>
                      <a:pt x="10" y="2"/>
                    </a:lnTo>
                    <a:lnTo>
                      <a:pt x="7" y="3"/>
                    </a:lnTo>
                    <a:lnTo>
                      <a:pt x="4" y="3"/>
                    </a:lnTo>
                    <a:lnTo>
                      <a:pt x="0"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îṩḷïḋê">
                <a:extLst>
                  <a:ext uri="{FF2B5EF4-FFF2-40B4-BE49-F238E27FC236}">
                    <a16:creationId xmlns="" xmlns:a16="http://schemas.microsoft.com/office/drawing/2014/main" id="{0D582FB3-9994-4E4B-A90B-4BFE5CB9C20F}"/>
                  </a:ext>
                </a:extLst>
              </p:cNvPr>
              <p:cNvSpPr/>
              <p:nvPr/>
            </p:nvSpPr>
            <p:spPr bwMode="auto">
              <a:xfrm>
                <a:off x="3546434" y="345051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îsļidê">
                <a:extLst>
                  <a:ext uri="{FF2B5EF4-FFF2-40B4-BE49-F238E27FC236}">
                    <a16:creationId xmlns="" xmlns:a16="http://schemas.microsoft.com/office/drawing/2014/main" id="{4A15F289-09A5-4F40-B9A7-C106717429FE}"/>
                  </a:ext>
                </a:extLst>
              </p:cNvPr>
              <p:cNvSpPr/>
              <p:nvPr/>
            </p:nvSpPr>
            <p:spPr bwMode="auto">
              <a:xfrm>
                <a:off x="3546434" y="345051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iṥ1îde">
                <a:extLst>
                  <a:ext uri="{FF2B5EF4-FFF2-40B4-BE49-F238E27FC236}">
                    <a16:creationId xmlns="" xmlns:a16="http://schemas.microsoft.com/office/drawing/2014/main" id="{675404B3-3C45-452C-9AEE-11FF35AA4406}"/>
                  </a:ext>
                </a:extLst>
              </p:cNvPr>
              <p:cNvSpPr/>
              <p:nvPr/>
            </p:nvSpPr>
            <p:spPr bwMode="auto">
              <a:xfrm>
                <a:off x="3294549" y="3260061"/>
                <a:ext cx="18433" cy="12287"/>
              </a:xfrm>
              <a:custGeom>
                <a:avLst/>
                <a:gdLst>
                  <a:gd name="T0" fmla="*/ 1 w 6"/>
                  <a:gd name="T1" fmla="*/ 0 h 5"/>
                  <a:gd name="T2" fmla="*/ 1 w 6"/>
                  <a:gd name="T3" fmla="*/ 0 h 5"/>
                  <a:gd name="T4" fmla="*/ 0 w 6"/>
                  <a:gd name="T5" fmla="*/ 0 h 5"/>
                  <a:gd name="T6" fmla="*/ 1 w 6"/>
                  <a:gd name="T7" fmla="*/ 0 h 5"/>
                  <a:gd name="T8" fmla="*/ 3 w 6"/>
                  <a:gd name="T9" fmla="*/ 0 h 5"/>
                  <a:gd name="T10" fmla="*/ 3 w 6"/>
                  <a:gd name="T11" fmla="*/ 0 h 5"/>
                  <a:gd name="T12" fmla="*/ 6 w 6"/>
                  <a:gd name="T13" fmla="*/ 3 h 5"/>
                  <a:gd name="T14" fmla="*/ 6 w 6"/>
                  <a:gd name="T15" fmla="*/ 5 h 5"/>
                  <a:gd name="T16" fmla="*/ 6 w 6"/>
                  <a:gd name="T17" fmla="*/ 5 h 5"/>
                  <a:gd name="T18" fmla="*/ 3 w 6"/>
                  <a:gd name="T19" fmla="*/ 2 h 5"/>
                  <a:gd name="T20" fmla="*/ 1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1" y="0"/>
                    </a:moveTo>
                    <a:lnTo>
                      <a:pt x="1" y="0"/>
                    </a:lnTo>
                    <a:lnTo>
                      <a:pt x="0" y="0"/>
                    </a:lnTo>
                    <a:lnTo>
                      <a:pt x="1" y="0"/>
                    </a:lnTo>
                    <a:lnTo>
                      <a:pt x="3" y="0"/>
                    </a:lnTo>
                    <a:lnTo>
                      <a:pt x="3" y="0"/>
                    </a:lnTo>
                    <a:lnTo>
                      <a:pt x="6" y="3"/>
                    </a:lnTo>
                    <a:lnTo>
                      <a:pt x="6" y="5"/>
                    </a:lnTo>
                    <a:lnTo>
                      <a:pt x="6" y="5"/>
                    </a:lnTo>
                    <a:lnTo>
                      <a:pt x="3" y="2"/>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í$ḷïḑè">
                <a:extLst>
                  <a:ext uri="{FF2B5EF4-FFF2-40B4-BE49-F238E27FC236}">
                    <a16:creationId xmlns="" xmlns:a16="http://schemas.microsoft.com/office/drawing/2014/main" id="{FB8EB6E4-6541-42B3-9319-172C93ED0357}"/>
                  </a:ext>
                </a:extLst>
              </p:cNvPr>
              <p:cNvSpPr/>
              <p:nvPr/>
            </p:nvSpPr>
            <p:spPr bwMode="auto">
              <a:xfrm>
                <a:off x="3294549" y="3260061"/>
                <a:ext cx="18433" cy="12287"/>
              </a:xfrm>
              <a:custGeom>
                <a:avLst/>
                <a:gdLst>
                  <a:gd name="T0" fmla="*/ 1 w 6"/>
                  <a:gd name="T1" fmla="*/ 0 h 5"/>
                  <a:gd name="T2" fmla="*/ 1 w 6"/>
                  <a:gd name="T3" fmla="*/ 0 h 5"/>
                  <a:gd name="T4" fmla="*/ 0 w 6"/>
                  <a:gd name="T5" fmla="*/ 0 h 5"/>
                  <a:gd name="T6" fmla="*/ 1 w 6"/>
                  <a:gd name="T7" fmla="*/ 0 h 5"/>
                  <a:gd name="T8" fmla="*/ 3 w 6"/>
                  <a:gd name="T9" fmla="*/ 0 h 5"/>
                  <a:gd name="T10" fmla="*/ 3 w 6"/>
                  <a:gd name="T11" fmla="*/ 0 h 5"/>
                  <a:gd name="T12" fmla="*/ 6 w 6"/>
                  <a:gd name="T13" fmla="*/ 3 h 5"/>
                  <a:gd name="T14" fmla="*/ 6 w 6"/>
                  <a:gd name="T15" fmla="*/ 5 h 5"/>
                  <a:gd name="T16" fmla="*/ 6 w 6"/>
                  <a:gd name="T17" fmla="*/ 5 h 5"/>
                  <a:gd name="T18" fmla="*/ 3 w 6"/>
                  <a:gd name="T19" fmla="*/ 2 h 5"/>
                  <a:gd name="T20" fmla="*/ 1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1" y="0"/>
                    </a:moveTo>
                    <a:lnTo>
                      <a:pt x="1" y="0"/>
                    </a:lnTo>
                    <a:lnTo>
                      <a:pt x="0" y="0"/>
                    </a:lnTo>
                    <a:lnTo>
                      <a:pt x="1" y="0"/>
                    </a:lnTo>
                    <a:lnTo>
                      <a:pt x="3" y="0"/>
                    </a:lnTo>
                    <a:lnTo>
                      <a:pt x="3" y="0"/>
                    </a:lnTo>
                    <a:lnTo>
                      <a:pt x="6" y="3"/>
                    </a:lnTo>
                    <a:lnTo>
                      <a:pt x="6" y="5"/>
                    </a:lnTo>
                    <a:lnTo>
                      <a:pt x="6" y="5"/>
                    </a:lnTo>
                    <a:lnTo>
                      <a:pt x="3" y="2"/>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îṥļidê">
                <a:extLst>
                  <a:ext uri="{FF2B5EF4-FFF2-40B4-BE49-F238E27FC236}">
                    <a16:creationId xmlns="" xmlns:a16="http://schemas.microsoft.com/office/drawing/2014/main" id="{B725E4E9-F5DD-4DDB-80BA-C2E2B01FD138}"/>
                  </a:ext>
                </a:extLst>
              </p:cNvPr>
              <p:cNvSpPr/>
              <p:nvPr/>
            </p:nvSpPr>
            <p:spPr bwMode="auto">
              <a:xfrm>
                <a:off x="3546434" y="345051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îşļídé">
                <a:extLst>
                  <a:ext uri="{FF2B5EF4-FFF2-40B4-BE49-F238E27FC236}">
                    <a16:creationId xmlns="" xmlns:a16="http://schemas.microsoft.com/office/drawing/2014/main" id="{70849B14-4DF1-47EA-8332-72A41C283F76}"/>
                  </a:ext>
                </a:extLst>
              </p:cNvPr>
              <p:cNvSpPr/>
              <p:nvPr/>
            </p:nvSpPr>
            <p:spPr bwMode="auto">
              <a:xfrm>
                <a:off x="3546434" y="345051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íS1ïďê">
                <a:extLst>
                  <a:ext uri="{FF2B5EF4-FFF2-40B4-BE49-F238E27FC236}">
                    <a16:creationId xmlns="" xmlns:a16="http://schemas.microsoft.com/office/drawing/2014/main" id="{D50358A8-74B8-4148-A97E-59D8399BDC7A}"/>
                  </a:ext>
                </a:extLst>
              </p:cNvPr>
              <p:cNvSpPr/>
              <p:nvPr/>
            </p:nvSpPr>
            <p:spPr bwMode="auto">
              <a:xfrm>
                <a:off x="3546434" y="345051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iṥlíďe">
                <a:extLst>
                  <a:ext uri="{FF2B5EF4-FFF2-40B4-BE49-F238E27FC236}">
                    <a16:creationId xmlns="" xmlns:a16="http://schemas.microsoft.com/office/drawing/2014/main" id="{C32C89E6-6E3B-4FDE-BB41-DF219980CA8D}"/>
                  </a:ext>
                </a:extLst>
              </p:cNvPr>
              <p:cNvSpPr/>
              <p:nvPr/>
            </p:nvSpPr>
            <p:spPr bwMode="auto">
              <a:xfrm>
                <a:off x="3546434" y="3450512"/>
                <a:ext cx="6145" cy="6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íṧļíḍê">
                <a:extLst>
                  <a:ext uri="{FF2B5EF4-FFF2-40B4-BE49-F238E27FC236}">
                    <a16:creationId xmlns="" xmlns:a16="http://schemas.microsoft.com/office/drawing/2014/main" id="{BC1BCDD4-AF45-48F7-AE43-49F453BF8538}"/>
                  </a:ext>
                </a:extLst>
              </p:cNvPr>
              <p:cNvSpPr/>
              <p:nvPr/>
            </p:nvSpPr>
            <p:spPr bwMode="auto">
              <a:xfrm>
                <a:off x="3466568" y="3358358"/>
                <a:ext cx="49148" cy="61435"/>
              </a:xfrm>
              <a:custGeom>
                <a:avLst/>
                <a:gdLst>
                  <a:gd name="T0" fmla="*/ 13 w 16"/>
                  <a:gd name="T1" fmla="*/ 17 h 20"/>
                  <a:gd name="T2" fmla="*/ 13 w 16"/>
                  <a:gd name="T3" fmla="*/ 17 h 20"/>
                  <a:gd name="T4" fmla="*/ 13 w 16"/>
                  <a:gd name="T5" fmla="*/ 16 h 20"/>
                  <a:gd name="T6" fmla="*/ 13 w 16"/>
                  <a:gd name="T7" fmla="*/ 16 h 20"/>
                  <a:gd name="T8" fmla="*/ 16 w 16"/>
                  <a:gd name="T9" fmla="*/ 20 h 20"/>
                  <a:gd name="T10" fmla="*/ 16 w 16"/>
                  <a:gd name="T11" fmla="*/ 20 h 20"/>
                  <a:gd name="T12" fmla="*/ 7 w 16"/>
                  <a:gd name="T13" fmla="*/ 10 h 20"/>
                  <a:gd name="T14" fmla="*/ 7 w 16"/>
                  <a:gd name="T15" fmla="*/ 10 h 20"/>
                  <a:gd name="T16" fmla="*/ 0 w 16"/>
                  <a:gd name="T17" fmla="*/ 0 h 20"/>
                  <a:gd name="T18" fmla="*/ 0 w 16"/>
                  <a:gd name="T19" fmla="*/ 0 h 20"/>
                  <a:gd name="T20" fmla="*/ 6 w 16"/>
                  <a:gd name="T21" fmla="*/ 7 h 20"/>
                  <a:gd name="T22" fmla="*/ 6 w 16"/>
                  <a:gd name="T23" fmla="*/ 7 h 20"/>
                  <a:gd name="T24" fmla="*/ 6 w 16"/>
                  <a:gd name="T25" fmla="*/ 7 h 20"/>
                  <a:gd name="T26" fmla="*/ 6 w 16"/>
                  <a:gd name="T27" fmla="*/ 7 h 20"/>
                  <a:gd name="T28" fmla="*/ 13 w 16"/>
                  <a:gd name="T2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0">
                    <a:moveTo>
                      <a:pt x="13" y="17"/>
                    </a:moveTo>
                    <a:lnTo>
                      <a:pt x="13" y="17"/>
                    </a:lnTo>
                    <a:lnTo>
                      <a:pt x="13" y="16"/>
                    </a:lnTo>
                    <a:lnTo>
                      <a:pt x="13" y="16"/>
                    </a:lnTo>
                    <a:lnTo>
                      <a:pt x="16" y="20"/>
                    </a:lnTo>
                    <a:lnTo>
                      <a:pt x="16" y="20"/>
                    </a:lnTo>
                    <a:lnTo>
                      <a:pt x="7" y="10"/>
                    </a:lnTo>
                    <a:lnTo>
                      <a:pt x="7" y="10"/>
                    </a:lnTo>
                    <a:lnTo>
                      <a:pt x="0" y="0"/>
                    </a:lnTo>
                    <a:lnTo>
                      <a:pt x="0" y="0"/>
                    </a:lnTo>
                    <a:lnTo>
                      <a:pt x="6" y="7"/>
                    </a:lnTo>
                    <a:lnTo>
                      <a:pt x="6" y="7"/>
                    </a:lnTo>
                    <a:lnTo>
                      <a:pt x="6" y="7"/>
                    </a:lnTo>
                    <a:lnTo>
                      <a:pt x="6" y="7"/>
                    </a:lnTo>
                    <a:lnTo>
                      <a:pt x="1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îşḻíḋé">
                <a:extLst>
                  <a:ext uri="{FF2B5EF4-FFF2-40B4-BE49-F238E27FC236}">
                    <a16:creationId xmlns="" xmlns:a16="http://schemas.microsoft.com/office/drawing/2014/main" id="{87C0A7A9-C7B6-44F3-BF09-21388C46AAB3}"/>
                  </a:ext>
                </a:extLst>
              </p:cNvPr>
              <p:cNvSpPr/>
              <p:nvPr/>
            </p:nvSpPr>
            <p:spPr bwMode="auto">
              <a:xfrm>
                <a:off x="3466568" y="3358358"/>
                <a:ext cx="49148" cy="61435"/>
              </a:xfrm>
              <a:custGeom>
                <a:avLst/>
                <a:gdLst>
                  <a:gd name="T0" fmla="*/ 13 w 16"/>
                  <a:gd name="T1" fmla="*/ 17 h 20"/>
                  <a:gd name="T2" fmla="*/ 13 w 16"/>
                  <a:gd name="T3" fmla="*/ 17 h 20"/>
                  <a:gd name="T4" fmla="*/ 13 w 16"/>
                  <a:gd name="T5" fmla="*/ 16 h 20"/>
                  <a:gd name="T6" fmla="*/ 13 w 16"/>
                  <a:gd name="T7" fmla="*/ 16 h 20"/>
                  <a:gd name="T8" fmla="*/ 16 w 16"/>
                  <a:gd name="T9" fmla="*/ 20 h 20"/>
                  <a:gd name="T10" fmla="*/ 16 w 16"/>
                  <a:gd name="T11" fmla="*/ 20 h 20"/>
                  <a:gd name="T12" fmla="*/ 7 w 16"/>
                  <a:gd name="T13" fmla="*/ 10 h 20"/>
                  <a:gd name="T14" fmla="*/ 7 w 16"/>
                  <a:gd name="T15" fmla="*/ 10 h 20"/>
                  <a:gd name="T16" fmla="*/ 0 w 16"/>
                  <a:gd name="T17" fmla="*/ 0 h 20"/>
                  <a:gd name="T18" fmla="*/ 0 w 16"/>
                  <a:gd name="T19" fmla="*/ 0 h 20"/>
                  <a:gd name="T20" fmla="*/ 6 w 16"/>
                  <a:gd name="T21" fmla="*/ 7 h 20"/>
                  <a:gd name="T22" fmla="*/ 6 w 16"/>
                  <a:gd name="T23" fmla="*/ 7 h 20"/>
                  <a:gd name="T24" fmla="*/ 6 w 16"/>
                  <a:gd name="T25" fmla="*/ 7 h 20"/>
                  <a:gd name="T26" fmla="*/ 6 w 16"/>
                  <a:gd name="T27" fmla="*/ 7 h 20"/>
                  <a:gd name="T28" fmla="*/ 13 w 16"/>
                  <a:gd name="T2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0">
                    <a:moveTo>
                      <a:pt x="13" y="17"/>
                    </a:moveTo>
                    <a:lnTo>
                      <a:pt x="13" y="17"/>
                    </a:lnTo>
                    <a:lnTo>
                      <a:pt x="13" y="16"/>
                    </a:lnTo>
                    <a:lnTo>
                      <a:pt x="13" y="16"/>
                    </a:lnTo>
                    <a:lnTo>
                      <a:pt x="16" y="20"/>
                    </a:lnTo>
                    <a:lnTo>
                      <a:pt x="16" y="20"/>
                    </a:lnTo>
                    <a:lnTo>
                      <a:pt x="7" y="10"/>
                    </a:lnTo>
                    <a:lnTo>
                      <a:pt x="7" y="10"/>
                    </a:lnTo>
                    <a:lnTo>
                      <a:pt x="0" y="0"/>
                    </a:lnTo>
                    <a:lnTo>
                      <a:pt x="0" y="0"/>
                    </a:lnTo>
                    <a:lnTo>
                      <a:pt x="6" y="7"/>
                    </a:lnTo>
                    <a:lnTo>
                      <a:pt x="6" y="7"/>
                    </a:lnTo>
                    <a:lnTo>
                      <a:pt x="6" y="7"/>
                    </a:lnTo>
                    <a:lnTo>
                      <a:pt x="6" y="7"/>
                    </a:lnTo>
                    <a:lnTo>
                      <a:pt x="13"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íṣḻîḑe">
                <a:extLst>
                  <a:ext uri="{FF2B5EF4-FFF2-40B4-BE49-F238E27FC236}">
                    <a16:creationId xmlns="" xmlns:a16="http://schemas.microsoft.com/office/drawing/2014/main" id="{29179680-E31B-4D10-A288-05F18E1336D1}"/>
                  </a:ext>
                </a:extLst>
              </p:cNvPr>
              <p:cNvSpPr/>
              <p:nvPr/>
            </p:nvSpPr>
            <p:spPr bwMode="auto">
              <a:xfrm>
                <a:off x="3398991" y="3241632"/>
                <a:ext cx="147445" cy="221167"/>
              </a:xfrm>
              <a:custGeom>
                <a:avLst/>
                <a:gdLst>
                  <a:gd name="T0" fmla="*/ 30 w 47"/>
                  <a:gd name="T1" fmla="*/ 31 h 71"/>
                  <a:gd name="T2" fmla="*/ 32 w 47"/>
                  <a:gd name="T3" fmla="*/ 35 h 71"/>
                  <a:gd name="T4" fmla="*/ 32 w 47"/>
                  <a:gd name="T5" fmla="*/ 31 h 71"/>
                  <a:gd name="T6" fmla="*/ 32 w 47"/>
                  <a:gd name="T7" fmla="*/ 30 h 71"/>
                  <a:gd name="T8" fmla="*/ 34 w 47"/>
                  <a:gd name="T9" fmla="*/ 38 h 71"/>
                  <a:gd name="T10" fmla="*/ 37 w 47"/>
                  <a:gd name="T11" fmla="*/ 45 h 71"/>
                  <a:gd name="T12" fmla="*/ 37 w 47"/>
                  <a:gd name="T13" fmla="*/ 50 h 71"/>
                  <a:gd name="T14" fmla="*/ 40 w 47"/>
                  <a:gd name="T15" fmla="*/ 57 h 71"/>
                  <a:gd name="T16" fmla="*/ 44 w 47"/>
                  <a:gd name="T17" fmla="*/ 65 h 71"/>
                  <a:gd name="T18" fmla="*/ 42 w 47"/>
                  <a:gd name="T19" fmla="*/ 58 h 71"/>
                  <a:gd name="T20" fmla="*/ 46 w 47"/>
                  <a:gd name="T21" fmla="*/ 65 h 71"/>
                  <a:gd name="T22" fmla="*/ 47 w 47"/>
                  <a:gd name="T23" fmla="*/ 70 h 71"/>
                  <a:gd name="T24" fmla="*/ 47 w 47"/>
                  <a:gd name="T25" fmla="*/ 71 h 71"/>
                  <a:gd name="T26" fmla="*/ 47 w 47"/>
                  <a:gd name="T27" fmla="*/ 71 h 71"/>
                  <a:gd name="T28" fmla="*/ 47 w 47"/>
                  <a:gd name="T29" fmla="*/ 70 h 71"/>
                  <a:gd name="T30" fmla="*/ 47 w 47"/>
                  <a:gd name="T31" fmla="*/ 70 h 71"/>
                  <a:gd name="T32" fmla="*/ 47 w 47"/>
                  <a:gd name="T33" fmla="*/ 70 h 71"/>
                  <a:gd name="T34" fmla="*/ 46 w 47"/>
                  <a:gd name="T35" fmla="*/ 68 h 71"/>
                  <a:gd name="T36" fmla="*/ 46 w 47"/>
                  <a:gd name="T37" fmla="*/ 67 h 71"/>
                  <a:gd name="T38" fmla="*/ 42 w 47"/>
                  <a:gd name="T39" fmla="*/ 60 h 71"/>
                  <a:gd name="T40" fmla="*/ 39 w 47"/>
                  <a:gd name="T41" fmla="*/ 54 h 71"/>
                  <a:gd name="T42" fmla="*/ 36 w 47"/>
                  <a:gd name="T43" fmla="*/ 48 h 71"/>
                  <a:gd name="T44" fmla="*/ 29 w 47"/>
                  <a:gd name="T45" fmla="*/ 37 h 71"/>
                  <a:gd name="T46" fmla="*/ 29 w 47"/>
                  <a:gd name="T47" fmla="*/ 38 h 71"/>
                  <a:gd name="T48" fmla="*/ 24 w 47"/>
                  <a:gd name="T49" fmla="*/ 31 h 71"/>
                  <a:gd name="T50" fmla="*/ 26 w 47"/>
                  <a:gd name="T51" fmla="*/ 34 h 71"/>
                  <a:gd name="T52" fmla="*/ 22 w 47"/>
                  <a:gd name="T53" fmla="*/ 28 h 71"/>
                  <a:gd name="T54" fmla="*/ 23 w 47"/>
                  <a:gd name="T55" fmla="*/ 31 h 71"/>
                  <a:gd name="T56" fmla="*/ 19 w 47"/>
                  <a:gd name="T57" fmla="*/ 24 h 71"/>
                  <a:gd name="T58" fmla="*/ 19 w 47"/>
                  <a:gd name="T59" fmla="*/ 25 h 71"/>
                  <a:gd name="T60" fmla="*/ 20 w 47"/>
                  <a:gd name="T61" fmla="*/ 27 h 71"/>
                  <a:gd name="T62" fmla="*/ 12 w 47"/>
                  <a:gd name="T63" fmla="*/ 15 h 71"/>
                  <a:gd name="T64" fmla="*/ 9 w 47"/>
                  <a:gd name="T65" fmla="*/ 15 h 71"/>
                  <a:gd name="T66" fmla="*/ 2 w 47"/>
                  <a:gd name="T67" fmla="*/ 5 h 71"/>
                  <a:gd name="T68" fmla="*/ 0 w 47"/>
                  <a:gd name="T69" fmla="*/ 1 h 71"/>
                  <a:gd name="T70" fmla="*/ 3 w 47"/>
                  <a:gd name="T71" fmla="*/ 4 h 71"/>
                  <a:gd name="T72" fmla="*/ 10 w 47"/>
                  <a:gd name="T73" fmla="*/ 10 h 71"/>
                  <a:gd name="T74" fmla="*/ 12 w 47"/>
                  <a:gd name="T75" fmla="*/ 10 h 71"/>
                  <a:gd name="T76" fmla="*/ 17 w 47"/>
                  <a:gd name="T77" fmla="*/ 18 h 71"/>
                  <a:gd name="T78" fmla="*/ 17 w 47"/>
                  <a:gd name="T79" fmla="*/ 17 h 71"/>
                  <a:gd name="T80" fmla="*/ 23 w 47"/>
                  <a:gd name="T81" fmla="*/ 24 h 71"/>
                  <a:gd name="T82" fmla="*/ 24 w 47"/>
                  <a:gd name="T83" fmla="*/ 25 h 71"/>
                  <a:gd name="T84" fmla="*/ 19 w 47"/>
                  <a:gd name="T85" fmla="*/ 11 h 71"/>
                  <a:gd name="T86" fmla="*/ 17 w 47"/>
                  <a:gd name="T87" fmla="*/ 0 h 71"/>
                  <a:gd name="T88" fmla="*/ 19 w 47"/>
                  <a:gd name="T89" fmla="*/ 3 h 71"/>
                  <a:gd name="T90" fmla="*/ 20 w 47"/>
                  <a:gd name="T91" fmla="*/ 4 h 71"/>
                  <a:gd name="T92" fmla="*/ 26 w 47"/>
                  <a:gd name="T93"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71">
                    <a:moveTo>
                      <a:pt x="30" y="31"/>
                    </a:moveTo>
                    <a:lnTo>
                      <a:pt x="30" y="31"/>
                    </a:lnTo>
                    <a:lnTo>
                      <a:pt x="32" y="35"/>
                    </a:lnTo>
                    <a:lnTo>
                      <a:pt x="32" y="35"/>
                    </a:lnTo>
                    <a:lnTo>
                      <a:pt x="30" y="31"/>
                    </a:lnTo>
                    <a:lnTo>
                      <a:pt x="32" y="31"/>
                    </a:lnTo>
                    <a:lnTo>
                      <a:pt x="32" y="30"/>
                    </a:lnTo>
                    <a:lnTo>
                      <a:pt x="32" y="30"/>
                    </a:lnTo>
                    <a:lnTo>
                      <a:pt x="34" y="38"/>
                    </a:lnTo>
                    <a:lnTo>
                      <a:pt x="34" y="38"/>
                    </a:lnTo>
                    <a:lnTo>
                      <a:pt x="34" y="38"/>
                    </a:lnTo>
                    <a:lnTo>
                      <a:pt x="37" y="45"/>
                    </a:lnTo>
                    <a:lnTo>
                      <a:pt x="37" y="45"/>
                    </a:lnTo>
                    <a:lnTo>
                      <a:pt x="37" y="50"/>
                    </a:lnTo>
                    <a:lnTo>
                      <a:pt x="37" y="50"/>
                    </a:lnTo>
                    <a:lnTo>
                      <a:pt x="40" y="57"/>
                    </a:lnTo>
                    <a:lnTo>
                      <a:pt x="40" y="57"/>
                    </a:lnTo>
                    <a:lnTo>
                      <a:pt x="44" y="65"/>
                    </a:lnTo>
                    <a:lnTo>
                      <a:pt x="44" y="65"/>
                    </a:lnTo>
                    <a:lnTo>
                      <a:pt x="42" y="58"/>
                    </a:lnTo>
                    <a:lnTo>
                      <a:pt x="42" y="58"/>
                    </a:lnTo>
                    <a:lnTo>
                      <a:pt x="46" y="65"/>
                    </a:lnTo>
                    <a:lnTo>
                      <a:pt x="46" y="65"/>
                    </a:lnTo>
                    <a:lnTo>
                      <a:pt x="47" y="70"/>
                    </a:lnTo>
                    <a:lnTo>
                      <a:pt x="47" y="70"/>
                    </a:lnTo>
                    <a:lnTo>
                      <a:pt x="47" y="71"/>
                    </a:lnTo>
                    <a:lnTo>
                      <a:pt x="47" y="71"/>
                    </a:lnTo>
                    <a:lnTo>
                      <a:pt x="47" y="71"/>
                    </a:lnTo>
                    <a:lnTo>
                      <a:pt x="47" y="71"/>
                    </a:lnTo>
                    <a:lnTo>
                      <a:pt x="47" y="70"/>
                    </a:lnTo>
                    <a:lnTo>
                      <a:pt x="47" y="70"/>
                    </a:lnTo>
                    <a:lnTo>
                      <a:pt x="47" y="70"/>
                    </a:lnTo>
                    <a:lnTo>
                      <a:pt x="47" y="70"/>
                    </a:lnTo>
                    <a:lnTo>
                      <a:pt x="47" y="70"/>
                    </a:lnTo>
                    <a:lnTo>
                      <a:pt x="47" y="70"/>
                    </a:lnTo>
                    <a:lnTo>
                      <a:pt x="46" y="68"/>
                    </a:lnTo>
                    <a:lnTo>
                      <a:pt x="46" y="68"/>
                    </a:lnTo>
                    <a:lnTo>
                      <a:pt x="46" y="67"/>
                    </a:lnTo>
                    <a:lnTo>
                      <a:pt x="46" y="67"/>
                    </a:lnTo>
                    <a:lnTo>
                      <a:pt x="42" y="60"/>
                    </a:lnTo>
                    <a:lnTo>
                      <a:pt x="42" y="60"/>
                    </a:lnTo>
                    <a:lnTo>
                      <a:pt x="39" y="54"/>
                    </a:lnTo>
                    <a:lnTo>
                      <a:pt x="39" y="54"/>
                    </a:lnTo>
                    <a:lnTo>
                      <a:pt x="36" y="48"/>
                    </a:lnTo>
                    <a:lnTo>
                      <a:pt x="36" y="48"/>
                    </a:lnTo>
                    <a:lnTo>
                      <a:pt x="29" y="37"/>
                    </a:lnTo>
                    <a:lnTo>
                      <a:pt x="29" y="37"/>
                    </a:lnTo>
                    <a:lnTo>
                      <a:pt x="29" y="38"/>
                    </a:lnTo>
                    <a:lnTo>
                      <a:pt x="29" y="38"/>
                    </a:lnTo>
                    <a:lnTo>
                      <a:pt x="24" y="31"/>
                    </a:lnTo>
                    <a:lnTo>
                      <a:pt x="24" y="31"/>
                    </a:lnTo>
                    <a:lnTo>
                      <a:pt x="26" y="34"/>
                    </a:lnTo>
                    <a:lnTo>
                      <a:pt x="22" y="28"/>
                    </a:lnTo>
                    <a:lnTo>
                      <a:pt x="22" y="28"/>
                    </a:lnTo>
                    <a:lnTo>
                      <a:pt x="22" y="28"/>
                    </a:lnTo>
                    <a:lnTo>
                      <a:pt x="23" y="31"/>
                    </a:lnTo>
                    <a:lnTo>
                      <a:pt x="23" y="31"/>
                    </a:lnTo>
                    <a:lnTo>
                      <a:pt x="19" y="24"/>
                    </a:lnTo>
                    <a:lnTo>
                      <a:pt x="19" y="24"/>
                    </a:lnTo>
                    <a:lnTo>
                      <a:pt x="19" y="25"/>
                    </a:lnTo>
                    <a:lnTo>
                      <a:pt x="20" y="27"/>
                    </a:lnTo>
                    <a:lnTo>
                      <a:pt x="20" y="27"/>
                    </a:lnTo>
                    <a:lnTo>
                      <a:pt x="12" y="15"/>
                    </a:lnTo>
                    <a:lnTo>
                      <a:pt x="12" y="15"/>
                    </a:lnTo>
                    <a:lnTo>
                      <a:pt x="12" y="17"/>
                    </a:lnTo>
                    <a:lnTo>
                      <a:pt x="9" y="15"/>
                    </a:lnTo>
                    <a:lnTo>
                      <a:pt x="2" y="5"/>
                    </a:lnTo>
                    <a:lnTo>
                      <a:pt x="2" y="5"/>
                    </a:lnTo>
                    <a:lnTo>
                      <a:pt x="0" y="3"/>
                    </a:lnTo>
                    <a:lnTo>
                      <a:pt x="0" y="1"/>
                    </a:lnTo>
                    <a:lnTo>
                      <a:pt x="3" y="4"/>
                    </a:lnTo>
                    <a:lnTo>
                      <a:pt x="3" y="4"/>
                    </a:lnTo>
                    <a:lnTo>
                      <a:pt x="9" y="8"/>
                    </a:lnTo>
                    <a:lnTo>
                      <a:pt x="10" y="10"/>
                    </a:lnTo>
                    <a:lnTo>
                      <a:pt x="12" y="10"/>
                    </a:lnTo>
                    <a:lnTo>
                      <a:pt x="12" y="10"/>
                    </a:lnTo>
                    <a:lnTo>
                      <a:pt x="17" y="17"/>
                    </a:lnTo>
                    <a:lnTo>
                      <a:pt x="17" y="18"/>
                    </a:lnTo>
                    <a:lnTo>
                      <a:pt x="17" y="17"/>
                    </a:lnTo>
                    <a:lnTo>
                      <a:pt x="17" y="17"/>
                    </a:lnTo>
                    <a:lnTo>
                      <a:pt x="23" y="24"/>
                    </a:lnTo>
                    <a:lnTo>
                      <a:pt x="23" y="24"/>
                    </a:lnTo>
                    <a:lnTo>
                      <a:pt x="23" y="24"/>
                    </a:lnTo>
                    <a:lnTo>
                      <a:pt x="24" y="25"/>
                    </a:lnTo>
                    <a:lnTo>
                      <a:pt x="24" y="25"/>
                    </a:lnTo>
                    <a:lnTo>
                      <a:pt x="19" y="11"/>
                    </a:lnTo>
                    <a:lnTo>
                      <a:pt x="17" y="4"/>
                    </a:lnTo>
                    <a:lnTo>
                      <a:pt x="17" y="0"/>
                    </a:lnTo>
                    <a:lnTo>
                      <a:pt x="17" y="0"/>
                    </a:lnTo>
                    <a:lnTo>
                      <a:pt x="19" y="3"/>
                    </a:lnTo>
                    <a:lnTo>
                      <a:pt x="20" y="4"/>
                    </a:lnTo>
                    <a:lnTo>
                      <a:pt x="20" y="4"/>
                    </a:lnTo>
                    <a:lnTo>
                      <a:pt x="26" y="21"/>
                    </a:lnTo>
                    <a:lnTo>
                      <a:pt x="26" y="21"/>
                    </a:lnTo>
                    <a:lnTo>
                      <a:pt x="3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iṥľíde">
                <a:extLst>
                  <a:ext uri="{FF2B5EF4-FFF2-40B4-BE49-F238E27FC236}">
                    <a16:creationId xmlns="" xmlns:a16="http://schemas.microsoft.com/office/drawing/2014/main" id="{BAF77C10-3588-43F3-9614-445CB404F414}"/>
                  </a:ext>
                </a:extLst>
              </p:cNvPr>
              <p:cNvSpPr/>
              <p:nvPr/>
            </p:nvSpPr>
            <p:spPr bwMode="auto">
              <a:xfrm>
                <a:off x="3398991" y="3241632"/>
                <a:ext cx="147445" cy="221167"/>
              </a:xfrm>
              <a:custGeom>
                <a:avLst/>
                <a:gdLst>
                  <a:gd name="T0" fmla="*/ 30 w 47"/>
                  <a:gd name="T1" fmla="*/ 31 h 71"/>
                  <a:gd name="T2" fmla="*/ 32 w 47"/>
                  <a:gd name="T3" fmla="*/ 35 h 71"/>
                  <a:gd name="T4" fmla="*/ 32 w 47"/>
                  <a:gd name="T5" fmla="*/ 31 h 71"/>
                  <a:gd name="T6" fmla="*/ 32 w 47"/>
                  <a:gd name="T7" fmla="*/ 30 h 71"/>
                  <a:gd name="T8" fmla="*/ 34 w 47"/>
                  <a:gd name="T9" fmla="*/ 38 h 71"/>
                  <a:gd name="T10" fmla="*/ 37 w 47"/>
                  <a:gd name="T11" fmla="*/ 45 h 71"/>
                  <a:gd name="T12" fmla="*/ 37 w 47"/>
                  <a:gd name="T13" fmla="*/ 50 h 71"/>
                  <a:gd name="T14" fmla="*/ 40 w 47"/>
                  <a:gd name="T15" fmla="*/ 57 h 71"/>
                  <a:gd name="T16" fmla="*/ 44 w 47"/>
                  <a:gd name="T17" fmla="*/ 65 h 71"/>
                  <a:gd name="T18" fmla="*/ 42 w 47"/>
                  <a:gd name="T19" fmla="*/ 58 h 71"/>
                  <a:gd name="T20" fmla="*/ 46 w 47"/>
                  <a:gd name="T21" fmla="*/ 65 h 71"/>
                  <a:gd name="T22" fmla="*/ 47 w 47"/>
                  <a:gd name="T23" fmla="*/ 70 h 71"/>
                  <a:gd name="T24" fmla="*/ 47 w 47"/>
                  <a:gd name="T25" fmla="*/ 71 h 71"/>
                  <a:gd name="T26" fmla="*/ 47 w 47"/>
                  <a:gd name="T27" fmla="*/ 71 h 71"/>
                  <a:gd name="T28" fmla="*/ 47 w 47"/>
                  <a:gd name="T29" fmla="*/ 70 h 71"/>
                  <a:gd name="T30" fmla="*/ 47 w 47"/>
                  <a:gd name="T31" fmla="*/ 70 h 71"/>
                  <a:gd name="T32" fmla="*/ 47 w 47"/>
                  <a:gd name="T33" fmla="*/ 70 h 71"/>
                  <a:gd name="T34" fmla="*/ 46 w 47"/>
                  <a:gd name="T35" fmla="*/ 68 h 71"/>
                  <a:gd name="T36" fmla="*/ 46 w 47"/>
                  <a:gd name="T37" fmla="*/ 67 h 71"/>
                  <a:gd name="T38" fmla="*/ 42 w 47"/>
                  <a:gd name="T39" fmla="*/ 60 h 71"/>
                  <a:gd name="T40" fmla="*/ 39 w 47"/>
                  <a:gd name="T41" fmla="*/ 54 h 71"/>
                  <a:gd name="T42" fmla="*/ 36 w 47"/>
                  <a:gd name="T43" fmla="*/ 48 h 71"/>
                  <a:gd name="T44" fmla="*/ 29 w 47"/>
                  <a:gd name="T45" fmla="*/ 37 h 71"/>
                  <a:gd name="T46" fmla="*/ 29 w 47"/>
                  <a:gd name="T47" fmla="*/ 38 h 71"/>
                  <a:gd name="T48" fmla="*/ 24 w 47"/>
                  <a:gd name="T49" fmla="*/ 31 h 71"/>
                  <a:gd name="T50" fmla="*/ 26 w 47"/>
                  <a:gd name="T51" fmla="*/ 34 h 71"/>
                  <a:gd name="T52" fmla="*/ 22 w 47"/>
                  <a:gd name="T53" fmla="*/ 28 h 71"/>
                  <a:gd name="T54" fmla="*/ 23 w 47"/>
                  <a:gd name="T55" fmla="*/ 31 h 71"/>
                  <a:gd name="T56" fmla="*/ 19 w 47"/>
                  <a:gd name="T57" fmla="*/ 24 h 71"/>
                  <a:gd name="T58" fmla="*/ 19 w 47"/>
                  <a:gd name="T59" fmla="*/ 25 h 71"/>
                  <a:gd name="T60" fmla="*/ 20 w 47"/>
                  <a:gd name="T61" fmla="*/ 27 h 71"/>
                  <a:gd name="T62" fmla="*/ 12 w 47"/>
                  <a:gd name="T63" fmla="*/ 15 h 71"/>
                  <a:gd name="T64" fmla="*/ 9 w 47"/>
                  <a:gd name="T65" fmla="*/ 15 h 71"/>
                  <a:gd name="T66" fmla="*/ 2 w 47"/>
                  <a:gd name="T67" fmla="*/ 5 h 71"/>
                  <a:gd name="T68" fmla="*/ 0 w 47"/>
                  <a:gd name="T69" fmla="*/ 1 h 71"/>
                  <a:gd name="T70" fmla="*/ 3 w 47"/>
                  <a:gd name="T71" fmla="*/ 4 h 71"/>
                  <a:gd name="T72" fmla="*/ 10 w 47"/>
                  <a:gd name="T73" fmla="*/ 10 h 71"/>
                  <a:gd name="T74" fmla="*/ 12 w 47"/>
                  <a:gd name="T75" fmla="*/ 10 h 71"/>
                  <a:gd name="T76" fmla="*/ 17 w 47"/>
                  <a:gd name="T77" fmla="*/ 18 h 71"/>
                  <a:gd name="T78" fmla="*/ 17 w 47"/>
                  <a:gd name="T79" fmla="*/ 17 h 71"/>
                  <a:gd name="T80" fmla="*/ 23 w 47"/>
                  <a:gd name="T81" fmla="*/ 24 h 71"/>
                  <a:gd name="T82" fmla="*/ 24 w 47"/>
                  <a:gd name="T83" fmla="*/ 25 h 71"/>
                  <a:gd name="T84" fmla="*/ 19 w 47"/>
                  <a:gd name="T85" fmla="*/ 11 h 71"/>
                  <a:gd name="T86" fmla="*/ 17 w 47"/>
                  <a:gd name="T87" fmla="*/ 0 h 71"/>
                  <a:gd name="T88" fmla="*/ 19 w 47"/>
                  <a:gd name="T89" fmla="*/ 3 h 71"/>
                  <a:gd name="T90" fmla="*/ 20 w 47"/>
                  <a:gd name="T91" fmla="*/ 4 h 71"/>
                  <a:gd name="T92" fmla="*/ 26 w 47"/>
                  <a:gd name="T93"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71">
                    <a:moveTo>
                      <a:pt x="30" y="31"/>
                    </a:moveTo>
                    <a:lnTo>
                      <a:pt x="30" y="31"/>
                    </a:lnTo>
                    <a:lnTo>
                      <a:pt x="32" y="35"/>
                    </a:lnTo>
                    <a:lnTo>
                      <a:pt x="32" y="35"/>
                    </a:lnTo>
                    <a:lnTo>
                      <a:pt x="30" y="31"/>
                    </a:lnTo>
                    <a:lnTo>
                      <a:pt x="32" y="31"/>
                    </a:lnTo>
                    <a:lnTo>
                      <a:pt x="32" y="30"/>
                    </a:lnTo>
                    <a:lnTo>
                      <a:pt x="32" y="30"/>
                    </a:lnTo>
                    <a:lnTo>
                      <a:pt x="34" y="38"/>
                    </a:lnTo>
                    <a:lnTo>
                      <a:pt x="34" y="38"/>
                    </a:lnTo>
                    <a:lnTo>
                      <a:pt x="34" y="38"/>
                    </a:lnTo>
                    <a:lnTo>
                      <a:pt x="37" y="45"/>
                    </a:lnTo>
                    <a:lnTo>
                      <a:pt x="37" y="45"/>
                    </a:lnTo>
                    <a:lnTo>
                      <a:pt x="37" y="50"/>
                    </a:lnTo>
                    <a:lnTo>
                      <a:pt x="37" y="50"/>
                    </a:lnTo>
                    <a:lnTo>
                      <a:pt x="40" y="57"/>
                    </a:lnTo>
                    <a:lnTo>
                      <a:pt x="40" y="57"/>
                    </a:lnTo>
                    <a:lnTo>
                      <a:pt x="44" y="65"/>
                    </a:lnTo>
                    <a:lnTo>
                      <a:pt x="44" y="65"/>
                    </a:lnTo>
                    <a:lnTo>
                      <a:pt x="42" y="58"/>
                    </a:lnTo>
                    <a:lnTo>
                      <a:pt x="42" y="58"/>
                    </a:lnTo>
                    <a:lnTo>
                      <a:pt x="46" y="65"/>
                    </a:lnTo>
                    <a:lnTo>
                      <a:pt x="46" y="65"/>
                    </a:lnTo>
                    <a:lnTo>
                      <a:pt x="47" y="70"/>
                    </a:lnTo>
                    <a:lnTo>
                      <a:pt x="47" y="70"/>
                    </a:lnTo>
                    <a:lnTo>
                      <a:pt x="47" y="71"/>
                    </a:lnTo>
                    <a:lnTo>
                      <a:pt x="47" y="71"/>
                    </a:lnTo>
                    <a:lnTo>
                      <a:pt x="47" y="71"/>
                    </a:lnTo>
                    <a:lnTo>
                      <a:pt x="47" y="71"/>
                    </a:lnTo>
                    <a:lnTo>
                      <a:pt x="47" y="70"/>
                    </a:lnTo>
                    <a:lnTo>
                      <a:pt x="47" y="70"/>
                    </a:lnTo>
                    <a:lnTo>
                      <a:pt x="47" y="70"/>
                    </a:lnTo>
                    <a:lnTo>
                      <a:pt x="47" y="70"/>
                    </a:lnTo>
                    <a:lnTo>
                      <a:pt x="47" y="70"/>
                    </a:lnTo>
                    <a:lnTo>
                      <a:pt x="47" y="70"/>
                    </a:lnTo>
                    <a:lnTo>
                      <a:pt x="46" y="68"/>
                    </a:lnTo>
                    <a:lnTo>
                      <a:pt x="46" y="68"/>
                    </a:lnTo>
                    <a:lnTo>
                      <a:pt x="46" y="67"/>
                    </a:lnTo>
                    <a:lnTo>
                      <a:pt x="46" y="67"/>
                    </a:lnTo>
                    <a:lnTo>
                      <a:pt x="42" y="60"/>
                    </a:lnTo>
                    <a:lnTo>
                      <a:pt x="42" y="60"/>
                    </a:lnTo>
                    <a:lnTo>
                      <a:pt x="39" y="54"/>
                    </a:lnTo>
                    <a:lnTo>
                      <a:pt x="39" y="54"/>
                    </a:lnTo>
                    <a:lnTo>
                      <a:pt x="36" y="48"/>
                    </a:lnTo>
                    <a:lnTo>
                      <a:pt x="36" y="48"/>
                    </a:lnTo>
                    <a:lnTo>
                      <a:pt x="29" y="37"/>
                    </a:lnTo>
                    <a:lnTo>
                      <a:pt x="29" y="37"/>
                    </a:lnTo>
                    <a:lnTo>
                      <a:pt x="29" y="38"/>
                    </a:lnTo>
                    <a:lnTo>
                      <a:pt x="29" y="38"/>
                    </a:lnTo>
                    <a:lnTo>
                      <a:pt x="24" y="31"/>
                    </a:lnTo>
                    <a:lnTo>
                      <a:pt x="24" y="31"/>
                    </a:lnTo>
                    <a:lnTo>
                      <a:pt x="26" y="34"/>
                    </a:lnTo>
                    <a:lnTo>
                      <a:pt x="22" y="28"/>
                    </a:lnTo>
                    <a:lnTo>
                      <a:pt x="22" y="28"/>
                    </a:lnTo>
                    <a:lnTo>
                      <a:pt x="22" y="28"/>
                    </a:lnTo>
                    <a:lnTo>
                      <a:pt x="23" y="31"/>
                    </a:lnTo>
                    <a:lnTo>
                      <a:pt x="23" y="31"/>
                    </a:lnTo>
                    <a:lnTo>
                      <a:pt x="19" y="24"/>
                    </a:lnTo>
                    <a:lnTo>
                      <a:pt x="19" y="24"/>
                    </a:lnTo>
                    <a:lnTo>
                      <a:pt x="19" y="25"/>
                    </a:lnTo>
                    <a:lnTo>
                      <a:pt x="20" y="27"/>
                    </a:lnTo>
                    <a:lnTo>
                      <a:pt x="20" y="27"/>
                    </a:lnTo>
                    <a:lnTo>
                      <a:pt x="12" y="15"/>
                    </a:lnTo>
                    <a:lnTo>
                      <a:pt x="12" y="15"/>
                    </a:lnTo>
                    <a:lnTo>
                      <a:pt x="12" y="17"/>
                    </a:lnTo>
                    <a:lnTo>
                      <a:pt x="9" y="15"/>
                    </a:lnTo>
                    <a:lnTo>
                      <a:pt x="2" y="5"/>
                    </a:lnTo>
                    <a:lnTo>
                      <a:pt x="2" y="5"/>
                    </a:lnTo>
                    <a:lnTo>
                      <a:pt x="0" y="3"/>
                    </a:lnTo>
                    <a:lnTo>
                      <a:pt x="0" y="1"/>
                    </a:lnTo>
                    <a:lnTo>
                      <a:pt x="3" y="4"/>
                    </a:lnTo>
                    <a:lnTo>
                      <a:pt x="3" y="4"/>
                    </a:lnTo>
                    <a:lnTo>
                      <a:pt x="9" y="8"/>
                    </a:lnTo>
                    <a:lnTo>
                      <a:pt x="10" y="10"/>
                    </a:lnTo>
                    <a:lnTo>
                      <a:pt x="12" y="10"/>
                    </a:lnTo>
                    <a:lnTo>
                      <a:pt x="12" y="10"/>
                    </a:lnTo>
                    <a:lnTo>
                      <a:pt x="17" y="17"/>
                    </a:lnTo>
                    <a:lnTo>
                      <a:pt x="17" y="18"/>
                    </a:lnTo>
                    <a:lnTo>
                      <a:pt x="17" y="17"/>
                    </a:lnTo>
                    <a:lnTo>
                      <a:pt x="17" y="17"/>
                    </a:lnTo>
                    <a:lnTo>
                      <a:pt x="23" y="24"/>
                    </a:lnTo>
                    <a:lnTo>
                      <a:pt x="23" y="24"/>
                    </a:lnTo>
                    <a:lnTo>
                      <a:pt x="23" y="24"/>
                    </a:lnTo>
                    <a:lnTo>
                      <a:pt x="24" y="25"/>
                    </a:lnTo>
                    <a:lnTo>
                      <a:pt x="24" y="25"/>
                    </a:lnTo>
                    <a:lnTo>
                      <a:pt x="19" y="11"/>
                    </a:lnTo>
                    <a:lnTo>
                      <a:pt x="17" y="4"/>
                    </a:lnTo>
                    <a:lnTo>
                      <a:pt x="17" y="0"/>
                    </a:lnTo>
                    <a:lnTo>
                      <a:pt x="17" y="0"/>
                    </a:lnTo>
                    <a:lnTo>
                      <a:pt x="19" y="3"/>
                    </a:lnTo>
                    <a:lnTo>
                      <a:pt x="20" y="4"/>
                    </a:lnTo>
                    <a:lnTo>
                      <a:pt x="20" y="4"/>
                    </a:lnTo>
                    <a:lnTo>
                      <a:pt x="26" y="21"/>
                    </a:lnTo>
                    <a:lnTo>
                      <a:pt x="26" y="21"/>
                    </a:lnTo>
                    <a:lnTo>
                      <a:pt x="30" y="3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iṥlïḓe">
                <a:extLst>
                  <a:ext uri="{FF2B5EF4-FFF2-40B4-BE49-F238E27FC236}">
                    <a16:creationId xmlns="" xmlns:a16="http://schemas.microsoft.com/office/drawing/2014/main" id="{C110E7E1-447D-4A2A-A74D-10923D422A9C}"/>
                  </a:ext>
                </a:extLst>
              </p:cNvPr>
              <p:cNvSpPr/>
              <p:nvPr/>
            </p:nvSpPr>
            <p:spPr bwMode="auto">
              <a:xfrm>
                <a:off x="5917836" y="4206165"/>
                <a:ext cx="92155" cy="196593"/>
              </a:xfrm>
              <a:custGeom>
                <a:avLst/>
                <a:gdLst>
                  <a:gd name="T0" fmla="*/ 23 w 30"/>
                  <a:gd name="T1" fmla="*/ 7 h 64"/>
                  <a:gd name="T2" fmla="*/ 23 w 30"/>
                  <a:gd name="T3" fmla="*/ 7 h 64"/>
                  <a:gd name="T4" fmla="*/ 25 w 30"/>
                  <a:gd name="T5" fmla="*/ 11 h 64"/>
                  <a:gd name="T6" fmla="*/ 25 w 30"/>
                  <a:gd name="T7" fmla="*/ 17 h 64"/>
                  <a:gd name="T8" fmla="*/ 25 w 30"/>
                  <a:gd name="T9" fmla="*/ 23 h 64"/>
                  <a:gd name="T10" fmla="*/ 26 w 30"/>
                  <a:gd name="T11" fmla="*/ 27 h 64"/>
                  <a:gd name="T12" fmla="*/ 26 w 30"/>
                  <a:gd name="T13" fmla="*/ 27 h 64"/>
                  <a:gd name="T14" fmla="*/ 25 w 30"/>
                  <a:gd name="T15" fmla="*/ 30 h 64"/>
                  <a:gd name="T16" fmla="*/ 23 w 30"/>
                  <a:gd name="T17" fmla="*/ 30 h 64"/>
                  <a:gd name="T18" fmla="*/ 17 w 30"/>
                  <a:gd name="T19" fmla="*/ 28 h 64"/>
                  <a:gd name="T20" fmla="*/ 17 w 30"/>
                  <a:gd name="T21" fmla="*/ 28 h 64"/>
                  <a:gd name="T22" fmla="*/ 17 w 30"/>
                  <a:gd name="T23" fmla="*/ 33 h 64"/>
                  <a:gd name="T24" fmla="*/ 16 w 30"/>
                  <a:gd name="T25" fmla="*/ 33 h 64"/>
                  <a:gd name="T26" fmla="*/ 15 w 30"/>
                  <a:gd name="T27" fmla="*/ 33 h 64"/>
                  <a:gd name="T28" fmla="*/ 15 w 30"/>
                  <a:gd name="T29" fmla="*/ 33 h 64"/>
                  <a:gd name="T30" fmla="*/ 15 w 30"/>
                  <a:gd name="T31" fmla="*/ 37 h 64"/>
                  <a:gd name="T32" fmla="*/ 15 w 30"/>
                  <a:gd name="T33" fmla="*/ 41 h 64"/>
                  <a:gd name="T34" fmla="*/ 13 w 30"/>
                  <a:gd name="T35" fmla="*/ 45 h 64"/>
                  <a:gd name="T36" fmla="*/ 13 w 30"/>
                  <a:gd name="T37" fmla="*/ 51 h 64"/>
                  <a:gd name="T38" fmla="*/ 13 w 30"/>
                  <a:gd name="T39" fmla="*/ 51 h 64"/>
                  <a:gd name="T40" fmla="*/ 6 w 30"/>
                  <a:gd name="T41" fmla="*/ 55 h 64"/>
                  <a:gd name="T42" fmla="*/ 2 w 30"/>
                  <a:gd name="T43" fmla="*/ 58 h 64"/>
                  <a:gd name="T44" fmla="*/ 0 w 30"/>
                  <a:gd name="T45" fmla="*/ 64 h 64"/>
                  <a:gd name="T46" fmla="*/ 0 w 30"/>
                  <a:gd name="T47" fmla="*/ 64 h 64"/>
                  <a:gd name="T48" fmla="*/ 3 w 30"/>
                  <a:gd name="T49" fmla="*/ 54 h 64"/>
                  <a:gd name="T50" fmla="*/ 6 w 30"/>
                  <a:gd name="T51" fmla="*/ 44 h 64"/>
                  <a:gd name="T52" fmla="*/ 6 w 30"/>
                  <a:gd name="T53" fmla="*/ 44 h 64"/>
                  <a:gd name="T54" fmla="*/ 10 w 30"/>
                  <a:gd name="T55" fmla="*/ 35 h 64"/>
                  <a:gd name="T56" fmla="*/ 10 w 30"/>
                  <a:gd name="T57" fmla="*/ 28 h 64"/>
                  <a:gd name="T58" fmla="*/ 10 w 30"/>
                  <a:gd name="T59" fmla="*/ 28 h 64"/>
                  <a:gd name="T60" fmla="*/ 17 w 30"/>
                  <a:gd name="T61" fmla="*/ 25 h 64"/>
                  <a:gd name="T62" fmla="*/ 20 w 30"/>
                  <a:gd name="T63" fmla="*/ 23 h 64"/>
                  <a:gd name="T64" fmla="*/ 22 w 30"/>
                  <a:gd name="T65" fmla="*/ 20 h 64"/>
                  <a:gd name="T66" fmla="*/ 22 w 30"/>
                  <a:gd name="T67" fmla="*/ 20 h 64"/>
                  <a:gd name="T68" fmla="*/ 22 w 30"/>
                  <a:gd name="T69" fmla="*/ 15 h 64"/>
                  <a:gd name="T70" fmla="*/ 20 w 30"/>
                  <a:gd name="T71" fmla="*/ 11 h 64"/>
                  <a:gd name="T72" fmla="*/ 20 w 30"/>
                  <a:gd name="T73" fmla="*/ 11 h 64"/>
                  <a:gd name="T74" fmla="*/ 20 w 30"/>
                  <a:gd name="T75" fmla="*/ 7 h 64"/>
                  <a:gd name="T76" fmla="*/ 22 w 30"/>
                  <a:gd name="T77" fmla="*/ 3 h 64"/>
                  <a:gd name="T78" fmla="*/ 22 w 30"/>
                  <a:gd name="T79" fmla="*/ 3 h 64"/>
                  <a:gd name="T80" fmla="*/ 25 w 30"/>
                  <a:gd name="T81" fmla="*/ 3 h 64"/>
                  <a:gd name="T82" fmla="*/ 26 w 30"/>
                  <a:gd name="T83" fmla="*/ 1 h 64"/>
                  <a:gd name="T84" fmla="*/ 26 w 30"/>
                  <a:gd name="T85" fmla="*/ 0 h 64"/>
                  <a:gd name="T86" fmla="*/ 26 w 30"/>
                  <a:gd name="T87" fmla="*/ 0 h 64"/>
                  <a:gd name="T88" fmla="*/ 29 w 30"/>
                  <a:gd name="T89" fmla="*/ 1 h 64"/>
                  <a:gd name="T90" fmla="*/ 30 w 30"/>
                  <a:gd name="T91" fmla="*/ 3 h 64"/>
                  <a:gd name="T92" fmla="*/ 30 w 30"/>
                  <a:gd name="T93" fmla="*/ 3 h 64"/>
                  <a:gd name="T94" fmla="*/ 27 w 30"/>
                  <a:gd name="T95" fmla="*/ 5 h 64"/>
                  <a:gd name="T96" fmla="*/ 23 w 30"/>
                  <a:gd name="T97"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 h="64">
                    <a:moveTo>
                      <a:pt x="23" y="7"/>
                    </a:moveTo>
                    <a:lnTo>
                      <a:pt x="23" y="7"/>
                    </a:lnTo>
                    <a:lnTo>
                      <a:pt x="25" y="11"/>
                    </a:lnTo>
                    <a:lnTo>
                      <a:pt x="25" y="17"/>
                    </a:lnTo>
                    <a:lnTo>
                      <a:pt x="25" y="23"/>
                    </a:lnTo>
                    <a:lnTo>
                      <a:pt x="26" y="27"/>
                    </a:lnTo>
                    <a:lnTo>
                      <a:pt x="26" y="27"/>
                    </a:lnTo>
                    <a:lnTo>
                      <a:pt x="25" y="30"/>
                    </a:lnTo>
                    <a:lnTo>
                      <a:pt x="23" y="30"/>
                    </a:lnTo>
                    <a:lnTo>
                      <a:pt x="17" y="28"/>
                    </a:lnTo>
                    <a:lnTo>
                      <a:pt x="17" y="28"/>
                    </a:lnTo>
                    <a:lnTo>
                      <a:pt x="17" y="33"/>
                    </a:lnTo>
                    <a:lnTo>
                      <a:pt x="16" y="33"/>
                    </a:lnTo>
                    <a:lnTo>
                      <a:pt x="15" y="33"/>
                    </a:lnTo>
                    <a:lnTo>
                      <a:pt x="15" y="33"/>
                    </a:lnTo>
                    <a:lnTo>
                      <a:pt x="15" y="37"/>
                    </a:lnTo>
                    <a:lnTo>
                      <a:pt x="15" y="41"/>
                    </a:lnTo>
                    <a:lnTo>
                      <a:pt x="13" y="45"/>
                    </a:lnTo>
                    <a:lnTo>
                      <a:pt x="13" y="51"/>
                    </a:lnTo>
                    <a:lnTo>
                      <a:pt x="13" y="51"/>
                    </a:lnTo>
                    <a:lnTo>
                      <a:pt x="6" y="55"/>
                    </a:lnTo>
                    <a:lnTo>
                      <a:pt x="2" y="58"/>
                    </a:lnTo>
                    <a:lnTo>
                      <a:pt x="0" y="64"/>
                    </a:lnTo>
                    <a:lnTo>
                      <a:pt x="0" y="64"/>
                    </a:lnTo>
                    <a:lnTo>
                      <a:pt x="3" y="54"/>
                    </a:lnTo>
                    <a:lnTo>
                      <a:pt x="6" y="44"/>
                    </a:lnTo>
                    <a:lnTo>
                      <a:pt x="6" y="44"/>
                    </a:lnTo>
                    <a:lnTo>
                      <a:pt x="10" y="35"/>
                    </a:lnTo>
                    <a:lnTo>
                      <a:pt x="10" y="28"/>
                    </a:lnTo>
                    <a:lnTo>
                      <a:pt x="10" y="28"/>
                    </a:lnTo>
                    <a:lnTo>
                      <a:pt x="17" y="25"/>
                    </a:lnTo>
                    <a:lnTo>
                      <a:pt x="20" y="23"/>
                    </a:lnTo>
                    <a:lnTo>
                      <a:pt x="22" y="20"/>
                    </a:lnTo>
                    <a:lnTo>
                      <a:pt x="22" y="20"/>
                    </a:lnTo>
                    <a:lnTo>
                      <a:pt x="22" y="15"/>
                    </a:lnTo>
                    <a:lnTo>
                      <a:pt x="20" y="11"/>
                    </a:lnTo>
                    <a:lnTo>
                      <a:pt x="20" y="11"/>
                    </a:lnTo>
                    <a:lnTo>
                      <a:pt x="20" y="7"/>
                    </a:lnTo>
                    <a:lnTo>
                      <a:pt x="22" y="3"/>
                    </a:lnTo>
                    <a:lnTo>
                      <a:pt x="22" y="3"/>
                    </a:lnTo>
                    <a:lnTo>
                      <a:pt x="25" y="3"/>
                    </a:lnTo>
                    <a:lnTo>
                      <a:pt x="26" y="1"/>
                    </a:lnTo>
                    <a:lnTo>
                      <a:pt x="26" y="0"/>
                    </a:lnTo>
                    <a:lnTo>
                      <a:pt x="26" y="0"/>
                    </a:lnTo>
                    <a:lnTo>
                      <a:pt x="29" y="1"/>
                    </a:lnTo>
                    <a:lnTo>
                      <a:pt x="30" y="3"/>
                    </a:lnTo>
                    <a:lnTo>
                      <a:pt x="30" y="3"/>
                    </a:lnTo>
                    <a:lnTo>
                      <a:pt x="27" y="5"/>
                    </a:lnTo>
                    <a:lnTo>
                      <a:pt x="2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iśļíḑè">
                <a:extLst>
                  <a:ext uri="{FF2B5EF4-FFF2-40B4-BE49-F238E27FC236}">
                    <a16:creationId xmlns="" xmlns:a16="http://schemas.microsoft.com/office/drawing/2014/main" id="{4AB258F0-57AB-4B2B-AA29-286A05E0822E}"/>
                  </a:ext>
                </a:extLst>
              </p:cNvPr>
              <p:cNvSpPr/>
              <p:nvPr/>
            </p:nvSpPr>
            <p:spPr bwMode="auto">
              <a:xfrm>
                <a:off x="5917836" y="4206165"/>
                <a:ext cx="92155" cy="196593"/>
              </a:xfrm>
              <a:custGeom>
                <a:avLst/>
                <a:gdLst>
                  <a:gd name="T0" fmla="*/ 23 w 30"/>
                  <a:gd name="T1" fmla="*/ 7 h 64"/>
                  <a:gd name="T2" fmla="*/ 23 w 30"/>
                  <a:gd name="T3" fmla="*/ 7 h 64"/>
                  <a:gd name="T4" fmla="*/ 25 w 30"/>
                  <a:gd name="T5" fmla="*/ 11 h 64"/>
                  <a:gd name="T6" fmla="*/ 25 w 30"/>
                  <a:gd name="T7" fmla="*/ 17 h 64"/>
                  <a:gd name="T8" fmla="*/ 25 w 30"/>
                  <a:gd name="T9" fmla="*/ 23 h 64"/>
                  <a:gd name="T10" fmla="*/ 26 w 30"/>
                  <a:gd name="T11" fmla="*/ 27 h 64"/>
                  <a:gd name="T12" fmla="*/ 26 w 30"/>
                  <a:gd name="T13" fmla="*/ 27 h 64"/>
                  <a:gd name="T14" fmla="*/ 25 w 30"/>
                  <a:gd name="T15" fmla="*/ 30 h 64"/>
                  <a:gd name="T16" fmla="*/ 23 w 30"/>
                  <a:gd name="T17" fmla="*/ 30 h 64"/>
                  <a:gd name="T18" fmla="*/ 17 w 30"/>
                  <a:gd name="T19" fmla="*/ 28 h 64"/>
                  <a:gd name="T20" fmla="*/ 17 w 30"/>
                  <a:gd name="T21" fmla="*/ 28 h 64"/>
                  <a:gd name="T22" fmla="*/ 17 w 30"/>
                  <a:gd name="T23" fmla="*/ 33 h 64"/>
                  <a:gd name="T24" fmla="*/ 16 w 30"/>
                  <a:gd name="T25" fmla="*/ 33 h 64"/>
                  <a:gd name="T26" fmla="*/ 15 w 30"/>
                  <a:gd name="T27" fmla="*/ 33 h 64"/>
                  <a:gd name="T28" fmla="*/ 15 w 30"/>
                  <a:gd name="T29" fmla="*/ 33 h 64"/>
                  <a:gd name="T30" fmla="*/ 15 w 30"/>
                  <a:gd name="T31" fmla="*/ 37 h 64"/>
                  <a:gd name="T32" fmla="*/ 15 w 30"/>
                  <a:gd name="T33" fmla="*/ 41 h 64"/>
                  <a:gd name="T34" fmla="*/ 13 w 30"/>
                  <a:gd name="T35" fmla="*/ 45 h 64"/>
                  <a:gd name="T36" fmla="*/ 13 w 30"/>
                  <a:gd name="T37" fmla="*/ 51 h 64"/>
                  <a:gd name="T38" fmla="*/ 13 w 30"/>
                  <a:gd name="T39" fmla="*/ 51 h 64"/>
                  <a:gd name="T40" fmla="*/ 6 w 30"/>
                  <a:gd name="T41" fmla="*/ 55 h 64"/>
                  <a:gd name="T42" fmla="*/ 2 w 30"/>
                  <a:gd name="T43" fmla="*/ 58 h 64"/>
                  <a:gd name="T44" fmla="*/ 0 w 30"/>
                  <a:gd name="T45" fmla="*/ 64 h 64"/>
                  <a:gd name="T46" fmla="*/ 0 w 30"/>
                  <a:gd name="T47" fmla="*/ 64 h 64"/>
                  <a:gd name="T48" fmla="*/ 3 w 30"/>
                  <a:gd name="T49" fmla="*/ 54 h 64"/>
                  <a:gd name="T50" fmla="*/ 6 w 30"/>
                  <a:gd name="T51" fmla="*/ 44 h 64"/>
                  <a:gd name="T52" fmla="*/ 6 w 30"/>
                  <a:gd name="T53" fmla="*/ 44 h 64"/>
                  <a:gd name="T54" fmla="*/ 10 w 30"/>
                  <a:gd name="T55" fmla="*/ 35 h 64"/>
                  <a:gd name="T56" fmla="*/ 10 w 30"/>
                  <a:gd name="T57" fmla="*/ 28 h 64"/>
                  <a:gd name="T58" fmla="*/ 10 w 30"/>
                  <a:gd name="T59" fmla="*/ 28 h 64"/>
                  <a:gd name="T60" fmla="*/ 17 w 30"/>
                  <a:gd name="T61" fmla="*/ 25 h 64"/>
                  <a:gd name="T62" fmla="*/ 20 w 30"/>
                  <a:gd name="T63" fmla="*/ 23 h 64"/>
                  <a:gd name="T64" fmla="*/ 22 w 30"/>
                  <a:gd name="T65" fmla="*/ 20 h 64"/>
                  <a:gd name="T66" fmla="*/ 22 w 30"/>
                  <a:gd name="T67" fmla="*/ 20 h 64"/>
                  <a:gd name="T68" fmla="*/ 22 w 30"/>
                  <a:gd name="T69" fmla="*/ 15 h 64"/>
                  <a:gd name="T70" fmla="*/ 20 w 30"/>
                  <a:gd name="T71" fmla="*/ 11 h 64"/>
                  <a:gd name="T72" fmla="*/ 20 w 30"/>
                  <a:gd name="T73" fmla="*/ 11 h 64"/>
                  <a:gd name="T74" fmla="*/ 20 w 30"/>
                  <a:gd name="T75" fmla="*/ 7 h 64"/>
                  <a:gd name="T76" fmla="*/ 22 w 30"/>
                  <a:gd name="T77" fmla="*/ 3 h 64"/>
                  <a:gd name="T78" fmla="*/ 22 w 30"/>
                  <a:gd name="T79" fmla="*/ 3 h 64"/>
                  <a:gd name="T80" fmla="*/ 25 w 30"/>
                  <a:gd name="T81" fmla="*/ 3 h 64"/>
                  <a:gd name="T82" fmla="*/ 26 w 30"/>
                  <a:gd name="T83" fmla="*/ 1 h 64"/>
                  <a:gd name="T84" fmla="*/ 26 w 30"/>
                  <a:gd name="T85" fmla="*/ 0 h 64"/>
                  <a:gd name="T86" fmla="*/ 26 w 30"/>
                  <a:gd name="T87" fmla="*/ 0 h 64"/>
                  <a:gd name="T88" fmla="*/ 29 w 30"/>
                  <a:gd name="T89" fmla="*/ 1 h 64"/>
                  <a:gd name="T90" fmla="*/ 30 w 30"/>
                  <a:gd name="T91" fmla="*/ 3 h 64"/>
                  <a:gd name="T92" fmla="*/ 30 w 30"/>
                  <a:gd name="T93" fmla="*/ 3 h 64"/>
                  <a:gd name="T94" fmla="*/ 27 w 30"/>
                  <a:gd name="T95" fmla="*/ 5 h 64"/>
                  <a:gd name="T96" fmla="*/ 23 w 30"/>
                  <a:gd name="T97"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 h="64">
                    <a:moveTo>
                      <a:pt x="23" y="7"/>
                    </a:moveTo>
                    <a:lnTo>
                      <a:pt x="23" y="7"/>
                    </a:lnTo>
                    <a:lnTo>
                      <a:pt x="25" y="11"/>
                    </a:lnTo>
                    <a:lnTo>
                      <a:pt x="25" y="17"/>
                    </a:lnTo>
                    <a:lnTo>
                      <a:pt x="25" y="23"/>
                    </a:lnTo>
                    <a:lnTo>
                      <a:pt x="26" y="27"/>
                    </a:lnTo>
                    <a:lnTo>
                      <a:pt x="26" y="27"/>
                    </a:lnTo>
                    <a:lnTo>
                      <a:pt x="25" y="30"/>
                    </a:lnTo>
                    <a:lnTo>
                      <a:pt x="23" y="30"/>
                    </a:lnTo>
                    <a:lnTo>
                      <a:pt x="17" y="28"/>
                    </a:lnTo>
                    <a:lnTo>
                      <a:pt x="17" y="28"/>
                    </a:lnTo>
                    <a:lnTo>
                      <a:pt x="17" y="33"/>
                    </a:lnTo>
                    <a:lnTo>
                      <a:pt x="16" y="33"/>
                    </a:lnTo>
                    <a:lnTo>
                      <a:pt x="15" y="33"/>
                    </a:lnTo>
                    <a:lnTo>
                      <a:pt x="15" y="33"/>
                    </a:lnTo>
                    <a:lnTo>
                      <a:pt x="15" y="37"/>
                    </a:lnTo>
                    <a:lnTo>
                      <a:pt x="15" y="41"/>
                    </a:lnTo>
                    <a:lnTo>
                      <a:pt x="13" y="45"/>
                    </a:lnTo>
                    <a:lnTo>
                      <a:pt x="13" y="51"/>
                    </a:lnTo>
                    <a:lnTo>
                      <a:pt x="13" y="51"/>
                    </a:lnTo>
                    <a:lnTo>
                      <a:pt x="6" y="55"/>
                    </a:lnTo>
                    <a:lnTo>
                      <a:pt x="2" y="58"/>
                    </a:lnTo>
                    <a:lnTo>
                      <a:pt x="0" y="64"/>
                    </a:lnTo>
                    <a:lnTo>
                      <a:pt x="0" y="64"/>
                    </a:lnTo>
                    <a:lnTo>
                      <a:pt x="3" y="54"/>
                    </a:lnTo>
                    <a:lnTo>
                      <a:pt x="6" y="44"/>
                    </a:lnTo>
                    <a:lnTo>
                      <a:pt x="6" y="44"/>
                    </a:lnTo>
                    <a:lnTo>
                      <a:pt x="10" y="35"/>
                    </a:lnTo>
                    <a:lnTo>
                      <a:pt x="10" y="28"/>
                    </a:lnTo>
                    <a:lnTo>
                      <a:pt x="10" y="28"/>
                    </a:lnTo>
                    <a:lnTo>
                      <a:pt x="17" y="25"/>
                    </a:lnTo>
                    <a:lnTo>
                      <a:pt x="20" y="23"/>
                    </a:lnTo>
                    <a:lnTo>
                      <a:pt x="22" y="20"/>
                    </a:lnTo>
                    <a:lnTo>
                      <a:pt x="22" y="20"/>
                    </a:lnTo>
                    <a:lnTo>
                      <a:pt x="22" y="15"/>
                    </a:lnTo>
                    <a:lnTo>
                      <a:pt x="20" y="11"/>
                    </a:lnTo>
                    <a:lnTo>
                      <a:pt x="20" y="11"/>
                    </a:lnTo>
                    <a:lnTo>
                      <a:pt x="20" y="7"/>
                    </a:lnTo>
                    <a:lnTo>
                      <a:pt x="22" y="3"/>
                    </a:lnTo>
                    <a:lnTo>
                      <a:pt x="22" y="3"/>
                    </a:lnTo>
                    <a:lnTo>
                      <a:pt x="25" y="3"/>
                    </a:lnTo>
                    <a:lnTo>
                      <a:pt x="26" y="1"/>
                    </a:lnTo>
                    <a:lnTo>
                      <a:pt x="26" y="0"/>
                    </a:lnTo>
                    <a:lnTo>
                      <a:pt x="26" y="0"/>
                    </a:lnTo>
                    <a:lnTo>
                      <a:pt x="29" y="1"/>
                    </a:lnTo>
                    <a:lnTo>
                      <a:pt x="30" y="3"/>
                    </a:lnTo>
                    <a:lnTo>
                      <a:pt x="30" y="3"/>
                    </a:lnTo>
                    <a:lnTo>
                      <a:pt x="27" y="5"/>
                    </a:lnTo>
                    <a:lnTo>
                      <a:pt x="23"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í$ľîďe">
                <a:extLst>
                  <a:ext uri="{FF2B5EF4-FFF2-40B4-BE49-F238E27FC236}">
                    <a16:creationId xmlns="" xmlns:a16="http://schemas.microsoft.com/office/drawing/2014/main" id="{2E540C8C-CCD6-429A-BD8C-E843C1A2F05B}"/>
                  </a:ext>
                </a:extLst>
              </p:cNvPr>
              <p:cNvSpPr/>
              <p:nvPr/>
            </p:nvSpPr>
            <p:spPr bwMode="auto">
              <a:xfrm>
                <a:off x="2028983" y="4193878"/>
                <a:ext cx="12287" cy="24574"/>
              </a:xfrm>
              <a:custGeom>
                <a:avLst/>
                <a:gdLst>
                  <a:gd name="T0" fmla="*/ 4 w 4"/>
                  <a:gd name="T1" fmla="*/ 9 h 9"/>
                  <a:gd name="T2" fmla="*/ 4 w 4"/>
                  <a:gd name="T3" fmla="*/ 9 h 9"/>
                  <a:gd name="T4" fmla="*/ 3 w 4"/>
                  <a:gd name="T5" fmla="*/ 5 h 9"/>
                  <a:gd name="T6" fmla="*/ 3 w 4"/>
                  <a:gd name="T7" fmla="*/ 5 h 9"/>
                  <a:gd name="T8" fmla="*/ 0 w 4"/>
                  <a:gd name="T9" fmla="*/ 0 h 9"/>
                  <a:gd name="T10" fmla="*/ 0 w 4"/>
                  <a:gd name="T11" fmla="*/ 0 h 9"/>
                  <a:gd name="T12" fmla="*/ 1 w 4"/>
                  <a:gd name="T13" fmla="*/ 6 h 9"/>
                  <a:gd name="T14" fmla="*/ 1 w 4"/>
                  <a:gd name="T15" fmla="*/ 6 h 9"/>
                  <a:gd name="T16" fmla="*/ 4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4" y="9"/>
                    </a:moveTo>
                    <a:lnTo>
                      <a:pt x="4" y="9"/>
                    </a:lnTo>
                    <a:lnTo>
                      <a:pt x="3" y="5"/>
                    </a:lnTo>
                    <a:lnTo>
                      <a:pt x="3" y="5"/>
                    </a:lnTo>
                    <a:lnTo>
                      <a:pt x="0" y="0"/>
                    </a:lnTo>
                    <a:lnTo>
                      <a:pt x="0" y="0"/>
                    </a:lnTo>
                    <a:lnTo>
                      <a:pt x="1" y="6"/>
                    </a:lnTo>
                    <a:lnTo>
                      <a:pt x="1" y="6"/>
                    </a:lnTo>
                    <a:lnTo>
                      <a:pt x="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îşḻíḍè">
                <a:extLst>
                  <a:ext uri="{FF2B5EF4-FFF2-40B4-BE49-F238E27FC236}">
                    <a16:creationId xmlns="" xmlns:a16="http://schemas.microsoft.com/office/drawing/2014/main" id="{B77224B0-4480-40F2-BA75-24734D7B43B7}"/>
                  </a:ext>
                </a:extLst>
              </p:cNvPr>
              <p:cNvSpPr/>
              <p:nvPr/>
            </p:nvSpPr>
            <p:spPr bwMode="auto">
              <a:xfrm>
                <a:off x="2028983" y="4193878"/>
                <a:ext cx="12287" cy="24574"/>
              </a:xfrm>
              <a:custGeom>
                <a:avLst/>
                <a:gdLst>
                  <a:gd name="T0" fmla="*/ 4 w 4"/>
                  <a:gd name="T1" fmla="*/ 9 h 9"/>
                  <a:gd name="T2" fmla="*/ 4 w 4"/>
                  <a:gd name="T3" fmla="*/ 9 h 9"/>
                  <a:gd name="T4" fmla="*/ 3 w 4"/>
                  <a:gd name="T5" fmla="*/ 5 h 9"/>
                  <a:gd name="T6" fmla="*/ 3 w 4"/>
                  <a:gd name="T7" fmla="*/ 5 h 9"/>
                  <a:gd name="T8" fmla="*/ 0 w 4"/>
                  <a:gd name="T9" fmla="*/ 0 h 9"/>
                  <a:gd name="T10" fmla="*/ 0 w 4"/>
                  <a:gd name="T11" fmla="*/ 0 h 9"/>
                  <a:gd name="T12" fmla="*/ 1 w 4"/>
                  <a:gd name="T13" fmla="*/ 6 h 9"/>
                  <a:gd name="T14" fmla="*/ 1 w 4"/>
                  <a:gd name="T15" fmla="*/ 6 h 9"/>
                  <a:gd name="T16" fmla="*/ 4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4" y="9"/>
                    </a:moveTo>
                    <a:lnTo>
                      <a:pt x="4" y="9"/>
                    </a:lnTo>
                    <a:lnTo>
                      <a:pt x="3" y="5"/>
                    </a:lnTo>
                    <a:lnTo>
                      <a:pt x="3" y="5"/>
                    </a:lnTo>
                    <a:lnTo>
                      <a:pt x="0" y="0"/>
                    </a:lnTo>
                    <a:lnTo>
                      <a:pt x="0" y="0"/>
                    </a:lnTo>
                    <a:lnTo>
                      <a:pt x="1" y="6"/>
                    </a:lnTo>
                    <a:lnTo>
                      <a:pt x="1" y="6"/>
                    </a:lnTo>
                    <a:lnTo>
                      <a:pt x="4"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ïṡ1idè">
                <a:extLst>
                  <a:ext uri="{FF2B5EF4-FFF2-40B4-BE49-F238E27FC236}">
                    <a16:creationId xmlns="" xmlns:a16="http://schemas.microsoft.com/office/drawing/2014/main" id="{37D0625D-EC26-40E5-A29B-BF3A35995607}"/>
                  </a:ext>
                </a:extLst>
              </p:cNvPr>
              <p:cNvSpPr/>
              <p:nvPr/>
            </p:nvSpPr>
            <p:spPr bwMode="auto">
              <a:xfrm>
                <a:off x="2004409" y="4175448"/>
                <a:ext cx="12287" cy="24574"/>
              </a:xfrm>
              <a:custGeom>
                <a:avLst/>
                <a:gdLst>
                  <a:gd name="T0" fmla="*/ 4 w 4"/>
                  <a:gd name="T1" fmla="*/ 8 h 8"/>
                  <a:gd name="T2" fmla="*/ 4 w 4"/>
                  <a:gd name="T3" fmla="*/ 8 h 8"/>
                  <a:gd name="T4" fmla="*/ 2 w 4"/>
                  <a:gd name="T5" fmla="*/ 4 h 8"/>
                  <a:gd name="T6" fmla="*/ 0 w 4"/>
                  <a:gd name="T7" fmla="*/ 0 h 8"/>
                  <a:gd name="T8" fmla="*/ 0 w 4"/>
                  <a:gd name="T9" fmla="*/ 0 h 8"/>
                  <a:gd name="T10" fmla="*/ 1 w 4"/>
                  <a:gd name="T11" fmla="*/ 4 h 8"/>
                  <a:gd name="T12" fmla="*/ 2 w 4"/>
                  <a:gd name="T13" fmla="*/ 7 h 8"/>
                  <a:gd name="T14" fmla="*/ 4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4" y="8"/>
                    </a:moveTo>
                    <a:lnTo>
                      <a:pt x="4" y="8"/>
                    </a:lnTo>
                    <a:lnTo>
                      <a:pt x="2" y="4"/>
                    </a:lnTo>
                    <a:lnTo>
                      <a:pt x="0" y="0"/>
                    </a:lnTo>
                    <a:lnTo>
                      <a:pt x="0" y="0"/>
                    </a:lnTo>
                    <a:lnTo>
                      <a:pt x="1" y="4"/>
                    </a:lnTo>
                    <a:lnTo>
                      <a:pt x="2" y="7"/>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ïSļîḋê">
                <a:extLst>
                  <a:ext uri="{FF2B5EF4-FFF2-40B4-BE49-F238E27FC236}">
                    <a16:creationId xmlns="" xmlns:a16="http://schemas.microsoft.com/office/drawing/2014/main" id="{6B8BF000-DCAB-4135-B48E-B253C706D998}"/>
                  </a:ext>
                </a:extLst>
              </p:cNvPr>
              <p:cNvSpPr/>
              <p:nvPr/>
            </p:nvSpPr>
            <p:spPr bwMode="auto">
              <a:xfrm>
                <a:off x="2004409" y="4175448"/>
                <a:ext cx="12287" cy="24574"/>
              </a:xfrm>
              <a:custGeom>
                <a:avLst/>
                <a:gdLst>
                  <a:gd name="T0" fmla="*/ 4 w 4"/>
                  <a:gd name="T1" fmla="*/ 8 h 8"/>
                  <a:gd name="T2" fmla="*/ 4 w 4"/>
                  <a:gd name="T3" fmla="*/ 8 h 8"/>
                  <a:gd name="T4" fmla="*/ 2 w 4"/>
                  <a:gd name="T5" fmla="*/ 4 h 8"/>
                  <a:gd name="T6" fmla="*/ 0 w 4"/>
                  <a:gd name="T7" fmla="*/ 0 h 8"/>
                  <a:gd name="T8" fmla="*/ 0 w 4"/>
                  <a:gd name="T9" fmla="*/ 0 h 8"/>
                  <a:gd name="T10" fmla="*/ 1 w 4"/>
                  <a:gd name="T11" fmla="*/ 4 h 8"/>
                  <a:gd name="T12" fmla="*/ 2 w 4"/>
                  <a:gd name="T13" fmla="*/ 7 h 8"/>
                  <a:gd name="T14" fmla="*/ 4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4" y="8"/>
                    </a:moveTo>
                    <a:lnTo>
                      <a:pt x="4" y="8"/>
                    </a:lnTo>
                    <a:lnTo>
                      <a:pt x="2" y="4"/>
                    </a:lnTo>
                    <a:lnTo>
                      <a:pt x="0" y="0"/>
                    </a:lnTo>
                    <a:lnTo>
                      <a:pt x="0" y="0"/>
                    </a:lnTo>
                    <a:lnTo>
                      <a:pt x="1" y="4"/>
                    </a:lnTo>
                    <a:lnTo>
                      <a:pt x="2" y="7"/>
                    </a:lnTo>
                    <a:lnTo>
                      <a:pt x="4"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ïŝlïḋê">
                <a:extLst>
                  <a:ext uri="{FF2B5EF4-FFF2-40B4-BE49-F238E27FC236}">
                    <a16:creationId xmlns="" xmlns:a16="http://schemas.microsoft.com/office/drawing/2014/main" id="{E0D4D6EB-78E7-4E26-BD94-066AAC40DF59}"/>
                  </a:ext>
                </a:extLst>
              </p:cNvPr>
              <p:cNvSpPr/>
              <p:nvPr/>
            </p:nvSpPr>
            <p:spPr bwMode="auto">
              <a:xfrm>
                <a:off x="1992122" y="4101727"/>
                <a:ext cx="12287" cy="24574"/>
              </a:xfrm>
              <a:custGeom>
                <a:avLst/>
                <a:gdLst>
                  <a:gd name="T0" fmla="*/ 5 w 5"/>
                  <a:gd name="T1" fmla="*/ 7 h 7"/>
                  <a:gd name="T2" fmla="*/ 5 w 5"/>
                  <a:gd name="T3" fmla="*/ 7 h 7"/>
                  <a:gd name="T4" fmla="*/ 3 w 5"/>
                  <a:gd name="T5" fmla="*/ 3 h 7"/>
                  <a:gd name="T6" fmla="*/ 0 w 5"/>
                  <a:gd name="T7" fmla="*/ 0 h 7"/>
                  <a:gd name="T8" fmla="*/ 0 w 5"/>
                  <a:gd name="T9" fmla="*/ 0 h 7"/>
                  <a:gd name="T10" fmla="*/ 2 w 5"/>
                  <a:gd name="T11" fmla="*/ 4 h 7"/>
                  <a:gd name="T12" fmla="*/ 2 w 5"/>
                  <a:gd name="T13" fmla="*/ 4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7"/>
                    </a:lnTo>
                    <a:lnTo>
                      <a:pt x="3" y="3"/>
                    </a:lnTo>
                    <a:lnTo>
                      <a:pt x="0" y="0"/>
                    </a:lnTo>
                    <a:lnTo>
                      <a:pt x="0" y="0"/>
                    </a:lnTo>
                    <a:lnTo>
                      <a:pt x="2" y="4"/>
                    </a:lnTo>
                    <a:lnTo>
                      <a:pt x="2" y="4"/>
                    </a:lnTo>
                    <a:lnTo>
                      <a:pt x="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işḻîḍè">
                <a:extLst>
                  <a:ext uri="{FF2B5EF4-FFF2-40B4-BE49-F238E27FC236}">
                    <a16:creationId xmlns="" xmlns:a16="http://schemas.microsoft.com/office/drawing/2014/main" id="{51DC31E8-3204-4734-AE9F-307988A9334D}"/>
                  </a:ext>
                </a:extLst>
              </p:cNvPr>
              <p:cNvSpPr/>
              <p:nvPr/>
            </p:nvSpPr>
            <p:spPr bwMode="auto">
              <a:xfrm>
                <a:off x="1992122" y="4101727"/>
                <a:ext cx="12287" cy="24574"/>
              </a:xfrm>
              <a:custGeom>
                <a:avLst/>
                <a:gdLst>
                  <a:gd name="T0" fmla="*/ 5 w 5"/>
                  <a:gd name="T1" fmla="*/ 7 h 7"/>
                  <a:gd name="T2" fmla="*/ 5 w 5"/>
                  <a:gd name="T3" fmla="*/ 7 h 7"/>
                  <a:gd name="T4" fmla="*/ 3 w 5"/>
                  <a:gd name="T5" fmla="*/ 3 h 7"/>
                  <a:gd name="T6" fmla="*/ 0 w 5"/>
                  <a:gd name="T7" fmla="*/ 0 h 7"/>
                  <a:gd name="T8" fmla="*/ 0 w 5"/>
                  <a:gd name="T9" fmla="*/ 0 h 7"/>
                  <a:gd name="T10" fmla="*/ 2 w 5"/>
                  <a:gd name="T11" fmla="*/ 4 h 7"/>
                  <a:gd name="T12" fmla="*/ 2 w 5"/>
                  <a:gd name="T13" fmla="*/ 4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7"/>
                    </a:lnTo>
                    <a:lnTo>
                      <a:pt x="3" y="3"/>
                    </a:lnTo>
                    <a:lnTo>
                      <a:pt x="0" y="0"/>
                    </a:lnTo>
                    <a:lnTo>
                      <a:pt x="0" y="0"/>
                    </a:lnTo>
                    <a:lnTo>
                      <a:pt x="2" y="4"/>
                    </a:lnTo>
                    <a:lnTo>
                      <a:pt x="2" y="4"/>
                    </a:lnTo>
                    <a:lnTo>
                      <a:pt x="5"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îṥḷiḓe">
                <a:extLst>
                  <a:ext uri="{FF2B5EF4-FFF2-40B4-BE49-F238E27FC236}">
                    <a16:creationId xmlns="" xmlns:a16="http://schemas.microsoft.com/office/drawing/2014/main" id="{A0FC0799-EC95-46D4-9224-734D611D61AF}"/>
                  </a:ext>
                </a:extLst>
              </p:cNvPr>
              <p:cNvSpPr/>
              <p:nvPr/>
            </p:nvSpPr>
            <p:spPr bwMode="auto">
              <a:xfrm>
                <a:off x="1992122" y="3812979"/>
                <a:ext cx="12287" cy="30716"/>
              </a:xfrm>
              <a:custGeom>
                <a:avLst/>
                <a:gdLst>
                  <a:gd name="T0" fmla="*/ 3 w 3"/>
                  <a:gd name="T1" fmla="*/ 10 h 10"/>
                  <a:gd name="T2" fmla="*/ 3 w 3"/>
                  <a:gd name="T3" fmla="*/ 10 h 10"/>
                  <a:gd name="T4" fmla="*/ 3 w 3"/>
                  <a:gd name="T5" fmla="*/ 6 h 10"/>
                  <a:gd name="T6" fmla="*/ 3 w 3"/>
                  <a:gd name="T7" fmla="*/ 6 h 10"/>
                  <a:gd name="T8" fmla="*/ 2 w 3"/>
                  <a:gd name="T9" fmla="*/ 3 h 10"/>
                  <a:gd name="T10" fmla="*/ 0 w 3"/>
                  <a:gd name="T11" fmla="*/ 0 h 10"/>
                  <a:gd name="T12" fmla="*/ 0 w 3"/>
                  <a:gd name="T13" fmla="*/ 0 h 10"/>
                  <a:gd name="T14" fmla="*/ 2 w 3"/>
                  <a:gd name="T15" fmla="*/ 5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10"/>
                    </a:lnTo>
                    <a:lnTo>
                      <a:pt x="3" y="6"/>
                    </a:lnTo>
                    <a:lnTo>
                      <a:pt x="3" y="6"/>
                    </a:lnTo>
                    <a:lnTo>
                      <a:pt x="2" y="3"/>
                    </a:lnTo>
                    <a:lnTo>
                      <a:pt x="0" y="0"/>
                    </a:lnTo>
                    <a:lnTo>
                      <a:pt x="0" y="0"/>
                    </a:lnTo>
                    <a:lnTo>
                      <a:pt x="2" y="5"/>
                    </a:lnTo>
                    <a:lnTo>
                      <a:pt x="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iṣ1ïďè">
                <a:extLst>
                  <a:ext uri="{FF2B5EF4-FFF2-40B4-BE49-F238E27FC236}">
                    <a16:creationId xmlns="" xmlns:a16="http://schemas.microsoft.com/office/drawing/2014/main" id="{CC5EE324-9B54-4EA5-83E2-DC41A5110D13}"/>
                  </a:ext>
                </a:extLst>
              </p:cNvPr>
              <p:cNvSpPr/>
              <p:nvPr/>
            </p:nvSpPr>
            <p:spPr bwMode="auto">
              <a:xfrm>
                <a:off x="1992122" y="3812979"/>
                <a:ext cx="12287" cy="30716"/>
              </a:xfrm>
              <a:custGeom>
                <a:avLst/>
                <a:gdLst>
                  <a:gd name="T0" fmla="*/ 3 w 3"/>
                  <a:gd name="T1" fmla="*/ 10 h 10"/>
                  <a:gd name="T2" fmla="*/ 3 w 3"/>
                  <a:gd name="T3" fmla="*/ 10 h 10"/>
                  <a:gd name="T4" fmla="*/ 3 w 3"/>
                  <a:gd name="T5" fmla="*/ 6 h 10"/>
                  <a:gd name="T6" fmla="*/ 3 w 3"/>
                  <a:gd name="T7" fmla="*/ 6 h 10"/>
                  <a:gd name="T8" fmla="*/ 2 w 3"/>
                  <a:gd name="T9" fmla="*/ 3 h 10"/>
                  <a:gd name="T10" fmla="*/ 0 w 3"/>
                  <a:gd name="T11" fmla="*/ 0 h 10"/>
                  <a:gd name="T12" fmla="*/ 0 w 3"/>
                  <a:gd name="T13" fmla="*/ 0 h 10"/>
                  <a:gd name="T14" fmla="*/ 2 w 3"/>
                  <a:gd name="T15" fmla="*/ 5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10"/>
                    </a:lnTo>
                    <a:lnTo>
                      <a:pt x="3" y="6"/>
                    </a:lnTo>
                    <a:lnTo>
                      <a:pt x="3" y="6"/>
                    </a:lnTo>
                    <a:lnTo>
                      <a:pt x="2" y="3"/>
                    </a:lnTo>
                    <a:lnTo>
                      <a:pt x="0" y="0"/>
                    </a:lnTo>
                    <a:lnTo>
                      <a:pt x="0" y="0"/>
                    </a:lnTo>
                    <a:lnTo>
                      <a:pt x="2" y="5"/>
                    </a:lnTo>
                    <a:lnTo>
                      <a:pt x="3"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isliḑé">
                <a:extLst>
                  <a:ext uri="{FF2B5EF4-FFF2-40B4-BE49-F238E27FC236}">
                    <a16:creationId xmlns="" xmlns:a16="http://schemas.microsoft.com/office/drawing/2014/main" id="{9E5C2064-EAA3-4287-A155-878B30FF51A4}"/>
                  </a:ext>
                </a:extLst>
              </p:cNvPr>
              <p:cNvSpPr/>
              <p:nvPr/>
            </p:nvSpPr>
            <p:spPr bwMode="auto">
              <a:xfrm>
                <a:off x="1985980" y="4132442"/>
                <a:ext cx="12287" cy="18429"/>
              </a:xfrm>
              <a:custGeom>
                <a:avLst/>
                <a:gdLst>
                  <a:gd name="T0" fmla="*/ 3 w 3"/>
                  <a:gd name="T1" fmla="*/ 6 h 6"/>
                  <a:gd name="T2" fmla="*/ 3 w 3"/>
                  <a:gd name="T3" fmla="*/ 6 h 6"/>
                  <a:gd name="T4" fmla="*/ 3 w 3"/>
                  <a:gd name="T5" fmla="*/ 6 h 6"/>
                  <a:gd name="T6" fmla="*/ 3 w 3"/>
                  <a:gd name="T7" fmla="*/ 5 h 6"/>
                  <a:gd name="T8" fmla="*/ 1 w 3"/>
                  <a:gd name="T9" fmla="*/ 0 h 6"/>
                  <a:gd name="T10" fmla="*/ 1 w 3"/>
                  <a:gd name="T11" fmla="*/ 0 h 6"/>
                  <a:gd name="T12" fmla="*/ 0 w 3"/>
                  <a:gd name="T13" fmla="*/ 0 h 6"/>
                  <a:gd name="T14" fmla="*/ 1 w 3"/>
                  <a:gd name="T15" fmla="*/ 2 h 6"/>
                  <a:gd name="T16" fmla="*/ 1 w 3"/>
                  <a:gd name="T17" fmla="*/ 5 h 6"/>
                  <a:gd name="T18" fmla="*/ 1 w 3"/>
                  <a:gd name="T19" fmla="*/ 5 h 6"/>
                  <a:gd name="T20" fmla="*/ 3 w 3"/>
                  <a:gd name="T21" fmla="*/ 6 h 6"/>
                  <a:gd name="T22" fmla="*/ 3 w 3"/>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6"/>
                    </a:moveTo>
                    <a:lnTo>
                      <a:pt x="3" y="6"/>
                    </a:lnTo>
                    <a:lnTo>
                      <a:pt x="3" y="6"/>
                    </a:lnTo>
                    <a:lnTo>
                      <a:pt x="3" y="5"/>
                    </a:lnTo>
                    <a:lnTo>
                      <a:pt x="1" y="0"/>
                    </a:lnTo>
                    <a:lnTo>
                      <a:pt x="1" y="0"/>
                    </a:lnTo>
                    <a:lnTo>
                      <a:pt x="0" y="0"/>
                    </a:lnTo>
                    <a:lnTo>
                      <a:pt x="1" y="2"/>
                    </a:lnTo>
                    <a:lnTo>
                      <a:pt x="1" y="5"/>
                    </a:lnTo>
                    <a:lnTo>
                      <a:pt x="1" y="5"/>
                    </a:lnTo>
                    <a:lnTo>
                      <a:pt x="3" y="6"/>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îṣḻîďe">
                <a:extLst>
                  <a:ext uri="{FF2B5EF4-FFF2-40B4-BE49-F238E27FC236}">
                    <a16:creationId xmlns="" xmlns:a16="http://schemas.microsoft.com/office/drawing/2014/main" id="{AB3D6610-1F5E-4783-A9BC-4B6096A1B49C}"/>
                  </a:ext>
                </a:extLst>
              </p:cNvPr>
              <p:cNvSpPr/>
              <p:nvPr/>
            </p:nvSpPr>
            <p:spPr bwMode="auto">
              <a:xfrm>
                <a:off x="1985980" y="4132442"/>
                <a:ext cx="12287" cy="18429"/>
              </a:xfrm>
              <a:custGeom>
                <a:avLst/>
                <a:gdLst>
                  <a:gd name="T0" fmla="*/ 3 w 3"/>
                  <a:gd name="T1" fmla="*/ 6 h 6"/>
                  <a:gd name="T2" fmla="*/ 3 w 3"/>
                  <a:gd name="T3" fmla="*/ 6 h 6"/>
                  <a:gd name="T4" fmla="*/ 3 w 3"/>
                  <a:gd name="T5" fmla="*/ 6 h 6"/>
                  <a:gd name="T6" fmla="*/ 3 w 3"/>
                  <a:gd name="T7" fmla="*/ 5 h 6"/>
                  <a:gd name="T8" fmla="*/ 1 w 3"/>
                  <a:gd name="T9" fmla="*/ 0 h 6"/>
                  <a:gd name="T10" fmla="*/ 1 w 3"/>
                  <a:gd name="T11" fmla="*/ 0 h 6"/>
                  <a:gd name="T12" fmla="*/ 0 w 3"/>
                  <a:gd name="T13" fmla="*/ 0 h 6"/>
                  <a:gd name="T14" fmla="*/ 1 w 3"/>
                  <a:gd name="T15" fmla="*/ 2 h 6"/>
                  <a:gd name="T16" fmla="*/ 1 w 3"/>
                  <a:gd name="T17" fmla="*/ 5 h 6"/>
                  <a:gd name="T18" fmla="*/ 1 w 3"/>
                  <a:gd name="T19" fmla="*/ 5 h 6"/>
                  <a:gd name="T20" fmla="*/ 3 w 3"/>
                  <a:gd name="T21" fmla="*/ 6 h 6"/>
                  <a:gd name="T22" fmla="*/ 3 w 3"/>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3" y="6"/>
                    </a:moveTo>
                    <a:lnTo>
                      <a:pt x="3" y="6"/>
                    </a:lnTo>
                    <a:lnTo>
                      <a:pt x="3" y="6"/>
                    </a:lnTo>
                    <a:lnTo>
                      <a:pt x="3" y="5"/>
                    </a:lnTo>
                    <a:lnTo>
                      <a:pt x="1" y="0"/>
                    </a:lnTo>
                    <a:lnTo>
                      <a:pt x="1" y="0"/>
                    </a:lnTo>
                    <a:lnTo>
                      <a:pt x="0" y="0"/>
                    </a:lnTo>
                    <a:lnTo>
                      <a:pt x="1" y="2"/>
                    </a:lnTo>
                    <a:lnTo>
                      <a:pt x="1" y="5"/>
                    </a:lnTo>
                    <a:lnTo>
                      <a:pt x="1" y="5"/>
                    </a:lnTo>
                    <a:lnTo>
                      <a:pt x="3" y="6"/>
                    </a:lnTo>
                    <a:lnTo>
                      <a:pt x="3"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ïṧļïḋè">
                <a:extLst>
                  <a:ext uri="{FF2B5EF4-FFF2-40B4-BE49-F238E27FC236}">
                    <a16:creationId xmlns="" xmlns:a16="http://schemas.microsoft.com/office/drawing/2014/main" id="{EFC0D647-8509-42C1-90F2-D8D49E4AEF35}"/>
                  </a:ext>
                </a:extLst>
              </p:cNvPr>
              <p:cNvSpPr/>
              <p:nvPr/>
            </p:nvSpPr>
            <p:spPr bwMode="auto">
              <a:xfrm>
                <a:off x="1985980" y="3782264"/>
                <a:ext cx="12287" cy="12287"/>
              </a:xfrm>
              <a:custGeom>
                <a:avLst/>
                <a:gdLst>
                  <a:gd name="T0" fmla="*/ 1 w 3"/>
                  <a:gd name="T1" fmla="*/ 6 h 6"/>
                  <a:gd name="T2" fmla="*/ 1 w 3"/>
                  <a:gd name="T3" fmla="*/ 6 h 6"/>
                  <a:gd name="T4" fmla="*/ 1 w 3"/>
                  <a:gd name="T5" fmla="*/ 3 h 6"/>
                  <a:gd name="T6" fmla="*/ 3 w 3"/>
                  <a:gd name="T7" fmla="*/ 0 h 6"/>
                  <a:gd name="T8" fmla="*/ 3 w 3"/>
                  <a:gd name="T9" fmla="*/ 0 h 6"/>
                  <a:gd name="T10" fmla="*/ 1 w 3"/>
                  <a:gd name="T11" fmla="*/ 0 h 6"/>
                  <a:gd name="T12" fmla="*/ 0 w 3"/>
                  <a:gd name="T13" fmla="*/ 3 h 6"/>
                  <a:gd name="T14" fmla="*/ 0 w 3"/>
                  <a:gd name="T15" fmla="*/ 3 h 6"/>
                  <a:gd name="T16" fmla="*/ 1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1" y="6"/>
                    </a:moveTo>
                    <a:lnTo>
                      <a:pt x="1" y="6"/>
                    </a:lnTo>
                    <a:lnTo>
                      <a:pt x="1" y="3"/>
                    </a:lnTo>
                    <a:lnTo>
                      <a:pt x="3" y="0"/>
                    </a:lnTo>
                    <a:lnTo>
                      <a:pt x="3" y="0"/>
                    </a:lnTo>
                    <a:lnTo>
                      <a:pt x="1" y="0"/>
                    </a:lnTo>
                    <a:lnTo>
                      <a:pt x="0" y="3"/>
                    </a:lnTo>
                    <a:lnTo>
                      <a:pt x="0" y="3"/>
                    </a:ln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íś1îḋé">
                <a:extLst>
                  <a:ext uri="{FF2B5EF4-FFF2-40B4-BE49-F238E27FC236}">
                    <a16:creationId xmlns="" xmlns:a16="http://schemas.microsoft.com/office/drawing/2014/main" id="{BFC7AE73-D2FE-4B59-B742-4DADAD8AC603}"/>
                  </a:ext>
                </a:extLst>
              </p:cNvPr>
              <p:cNvSpPr/>
              <p:nvPr/>
            </p:nvSpPr>
            <p:spPr bwMode="auto">
              <a:xfrm>
                <a:off x="1985980" y="3782264"/>
                <a:ext cx="12287" cy="12287"/>
              </a:xfrm>
              <a:custGeom>
                <a:avLst/>
                <a:gdLst>
                  <a:gd name="T0" fmla="*/ 1 w 3"/>
                  <a:gd name="T1" fmla="*/ 6 h 6"/>
                  <a:gd name="T2" fmla="*/ 1 w 3"/>
                  <a:gd name="T3" fmla="*/ 6 h 6"/>
                  <a:gd name="T4" fmla="*/ 1 w 3"/>
                  <a:gd name="T5" fmla="*/ 3 h 6"/>
                  <a:gd name="T6" fmla="*/ 3 w 3"/>
                  <a:gd name="T7" fmla="*/ 0 h 6"/>
                  <a:gd name="T8" fmla="*/ 3 w 3"/>
                  <a:gd name="T9" fmla="*/ 0 h 6"/>
                  <a:gd name="T10" fmla="*/ 1 w 3"/>
                  <a:gd name="T11" fmla="*/ 0 h 6"/>
                  <a:gd name="T12" fmla="*/ 0 w 3"/>
                  <a:gd name="T13" fmla="*/ 3 h 6"/>
                  <a:gd name="T14" fmla="*/ 0 w 3"/>
                  <a:gd name="T15" fmla="*/ 3 h 6"/>
                  <a:gd name="T16" fmla="*/ 1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1" y="6"/>
                    </a:moveTo>
                    <a:lnTo>
                      <a:pt x="1" y="6"/>
                    </a:lnTo>
                    <a:lnTo>
                      <a:pt x="1" y="3"/>
                    </a:lnTo>
                    <a:lnTo>
                      <a:pt x="3" y="0"/>
                    </a:lnTo>
                    <a:lnTo>
                      <a:pt x="3" y="0"/>
                    </a:lnTo>
                    <a:lnTo>
                      <a:pt x="1" y="0"/>
                    </a:lnTo>
                    <a:lnTo>
                      <a:pt x="0" y="3"/>
                    </a:lnTo>
                    <a:lnTo>
                      <a:pt x="0" y="3"/>
                    </a:lnTo>
                    <a:lnTo>
                      <a:pt x="1"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îṥlíḍé">
                <a:extLst>
                  <a:ext uri="{FF2B5EF4-FFF2-40B4-BE49-F238E27FC236}">
                    <a16:creationId xmlns="" xmlns:a16="http://schemas.microsoft.com/office/drawing/2014/main" id="{0A3DE124-274F-4610-A817-1E869AC025D6}"/>
                  </a:ext>
                </a:extLst>
              </p:cNvPr>
              <p:cNvSpPr/>
              <p:nvPr/>
            </p:nvSpPr>
            <p:spPr bwMode="auto">
              <a:xfrm>
                <a:off x="1949119" y="3941995"/>
                <a:ext cx="6145" cy="24574"/>
              </a:xfrm>
              <a:custGeom>
                <a:avLst/>
                <a:gdLst>
                  <a:gd name="T0" fmla="*/ 3 w 3"/>
                  <a:gd name="T1" fmla="*/ 7 h 7"/>
                  <a:gd name="T2" fmla="*/ 3 w 3"/>
                  <a:gd name="T3" fmla="*/ 7 h 7"/>
                  <a:gd name="T4" fmla="*/ 3 w 3"/>
                  <a:gd name="T5" fmla="*/ 7 h 7"/>
                  <a:gd name="T6" fmla="*/ 3 w 3"/>
                  <a:gd name="T7" fmla="*/ 4 h 7"/>
                  <a:gd name="T8" fmla="*/ 0 w 3"/>
                  <a:gd name="T9" fmla="*/ 0 h 7"/>
                  <a:gd name="T10" fmla="*/ 0 w 3"/>
                  <a:gd name="T11" fmla="*/ 0 h 7"/>
                  <a:gd name="T12" fmla="*/ 0 w 3"/>
                  <a:gd name="T13" fmla="*/ 1 h 7"/>
                  <a:gd name="T14" fmla="*/ 1 w 3"/>
                  <a:gd name="T15" fmla="*/ 4 h 7"/>
                  <a:gd name="T16" fmla="*/ 1 w 3"/>
                  <a:gd name="T17" fmla="*/ 6 h 7"/>
                  <a:gd name="T18" fmla="*/ 3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3" y="7"/>
                    </a:moveTo>
                    <a:lnTo>
                      <a:pt x="3" y="7"/>
                    </a:lnTo>
                    <a:lnTo>
                      <a:pt x="3" y="7"/>
                    </a:lnTo>
                    <a:lnTo>
                      <a:pt x="3" y="4"/>
                    </a:lnTo>
                    <a:lnTo>
                      <a:pt x="0" y="0"/>
                    </a:lnTo>
                    <a:lnTo>
                      <a:pt x="0" y="0"/>
                    </a:lnTo>
                    <a:lnTo>
                      <a:pt x="0" y="1"/>
                    </a:lnTo>
                    <a:lnTo>
                      <a:pt x="1" y="4"/>
                    </a:lnTo>
                    <a:lnTo>
                      <a:pt x="1" y="6"/>
                    </a:lnTo>
                    <a:lnTo>
                      <a:pt x="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ïşḷïďe">
                <a:extLst>
                  <a:ext uri="{FF2B5EF4-FFF2-40B4-BE49-F238E27FC236}">
                    <a16:creationId xmlns="" xmlns:a16="http://schemas.microsoft.com/office/drawing/2014/main" id="{631B4DEC-D64D-49A6-AB2D-F54BE6BFDD5C}"/>
                  </a:ext>
                </a:extLst>
              </p:cNvPr>
              <p:cNvSpPr/>
              <p:nvPr/>
            </p:nvSpPr>
            <p:spPr bwMode="auto">
              <a:xfrm>
                <a:off x="1949119" y="3941995"/>
                <a:ext cx="6145" cy="24574"/>
              </a:xfrm>
              <a:custGeom>
                <a:avLst/>
                <a:gdLst>
                  <a:gd name="T0" fmla="*/ 3 w 3"/>
                  <a:gd name="T1" fmla="*/ 7 h 7"/>
                  <a:gd name="T2" fmla="*/ 3 w 3"/>
                  <a:gd name="T3" fmla="*/ 7 h 7"/>
                  <a:gd name="T4" fmla="*/ 3 w 3"/>
                  <a:gd name="T5" fmla="*/ 7 h 7"/>
                  <a:gd name="T6" fmla="*/ 3 w 3"/>
                  <a:gd name="T7" fmla="*/ 4 h 7"/>
                  <a:gd name="T8" fmla="*/ 0 w 3"/>
                  <a:gd name="T9" fmla="*/ 0 h 7"/>
                  <a:gd name="T10" fmla="*/ 0 w 3"/>
                  <a:gd name="T11" fmla="*/ 0 h 7"/>
                  <a:gd name="T12" fmla="*/ 0 w 3"/>
                  <a:gd name="T13" fmla="*/ 1 h 7"/>
                  <a:gd name="T14" fmla="*/ 1 w 3"/>
                  <a:gd name="T15" fmla="*/ 4 h 7"/>
                  <a:gd name="T16" fmla="*/ 1 w 3"/>
                  <a:gd name="T17" fmla="*/ 6 h 7"/>
                  <a:gd name="T18" fmla="*/ 3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3" y="7"/>
                    </a:moveTo>
                    <a:lnTo>
                      <a:pt x="3" y="7"/>
                    </a:lnTo>
                    <a:lnTo>
                      <a:pt x="3" y="7"/>
                    </a:lnTo>
                    <a:lnTo>
                      <a:pt x="3" y="4"/>
                    </a:lnTo>
                    <a:lnTo>
                      <a:pt x="0" y="0"/>
                    </a:lnTo>
                    <a:lnTo>
                      <a:pt x="0" y="0"/>
                    </a:lnTo>
                    <a:lnTo>
                      <a:pt x="0" y="1"/>
                    </a:lnTo>
                    <a:lnTo>
                      <a:pt x="1" y="4"/>
                    </a:lnTo>
                    <a:lnTo>
                      <a:pt x="1" y="6"/>
                    </a:lnTo>
                    <a:lnTo>
                      <a:pt x="3"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îSľíďé">
                <a:extLst>
                  <a:ext uri="{FF2B5EF4-FFF2-40B4-BE49-F238E27FC236}">
                    <a16:creationId xmlns="" xmlns:a16="http://schemas.microsoft.com/office/drawing/2014/main" id="{9E54B49D-DC18-4967-B016-925E702C73E4}"/>
                  </a:ext>
                </a:extLst>
              </p:cNvPr>
              <p:cNvSpPr/>
              <p:nvPr/>
            </p:nvSpPr>
            <p:spPr bwMode="auto">
              <a:xfrm>
                <a:off x="1967547" y="3597958"/>
                <a:ext cx="18433" cy="92151"/>
              </a:xfrm>
              <a:custGeom>
                <a:avLst/>
                <a:gdLst>
                  <a:gd name="T0" fmla="*/ 5 w 5"/>
                  <a:gd name="T1" fmla="*/ 30 h 30"/>
                  <a:gd name="T2" fmla="*/ 5 w 5"/>
                  <a:gd name="T3" fmla="*/ 30 h 30"/>
                  <a:gd name="T4" fmla="*/ 5 w 5"/>
                  <a:gd name="T5" fmla="*/ 27 h 30"/>
                  <a:gd name="T6" fmla="*/ 5 w 5"/>
                  <a:gd name="T7" fmla="*/ 26 h 30"/>
                  <a:gd name="T8" fmla="*/ 5 w 5"/>
                  <a:gd name="T9" fmla="*/ 27 h 30"/>
                  <a:gd name="T10" fmla="*/ 5 w 5"/>
                  <a:gd name="T11" fmla="*/ 27 h 30"/>
                  <a:gd name="T12" fmla="*/ 4 w 5"/>
                  <a:gd name="T13" fmla="*/ 25 h 30"/>
                  <a:gd name="T14" fmla="*/ 3 w 5"/>
                  <a:gd name="T15" fmla="*/ 20 h 30"/>
                  <a:gd name="T16" fmla="*/ 3 w 5"/>
                  <a:gd name="T17" fmla="*/ 20 h 30"/>
                  <a:gd name="T18" fmla="*/ 4 w 5"/>
                  <a:gd name="T19" fmla="*/ 17 h 30"/>
                  <a:gd name="T20" fmla="*/ 4 w 5"/>
                  <a:gd name="T21" fmla="*/ 12 h 30"/>
                  <a:gd name="T22" fmla="*/ 4 w 5"/>
                  <a:gd name="T23" fmla="*/ 12 h 30"/>
                  <a:gd name="T24" fmla="*/ 3 w 5"/>
                  <a:gd name="T25" fmla="*/ 12 h 30"/>
                  <a:gd name="T26" fmla="*/ 1 w 5"/>
                  <a:gd name="T27" fmla="*/ 9 h 30"/>
                  <a:gd name="T28" fmla="*/ 0 w 5"/>
                  <a:gd name="T29" fmla="*/ 0 h 30"/>
                  <a:gd name="T30" fmla="*/ 0 w 5"/>
                  <a:gd name="T31" fmla="*/ 0 h 30"/>
                  <a:gd name="T32" fmla="*/ 1 w 5"/>
                  <a:gd name="T33" fmla="*/ 5 h 30"/>
                  <a:gd name="T34" fmla="*/ 0 w 5"/>
                  <a:gd name="T35" fmla="*/ 9 h 30"/>
                  <a:gd name="T36" fmla="*/ 0 w 5"/>
                  <a:gd name="T37" fmla="*/ 9 h 30"/>
                  <a:gd name="T38" fmla="*/ 1 w 5"/>
                  <a:gd name="T39" fmla="*/ 10 h 30"/>
                  <a:gd name="T40" fmla="*/ 1 w 5"/>
                  <a:gd name="T41" fmla="*/ 10 h 30"/>
                  <a:gd name="T42" fmla="*/ 3 w 5"/>
                  <a:gd name="T43" fmla="*/ 15 h 30"/>
                  <a:gd name="T44" fmla="*/ 3 w 5"/>
                  <a:gd name="T45" fmla="*/ 15 h 30"/>
                  <a:gd name="T46" fmla="*/ 1 w 5"/>
                  <a:gd name="T47" fmla="*/ 17 h 30"/>
                  <a:gd name="T48" fmla="*/ 1 w 5"/>
                  <a:gd name="T49" fmla="*/ 17 h 30"/>
                  <a:gd name="T50" fmla="*/ 3 w 5"/>
                  <a:gd name="T51" fmla="*/ 20 h 30"/>
                  <a:gd name="T52" fmla="*/ 3 w 5"/>
                  <a:gd name="T53" fmla="*/ 25 h 30"/>
                  <a:gd name="T54" fmla="*/ 3 w 5"/>
                  <a:gd name="T55" fmla="*/ 25 h 30"/>
                  <a:gd name="T56" fmla="*/ 4 w 5"/>
                  <a:gd name="T57" fmla="*/ 29 h 30"/>
                  <a:gd name="T58" fmla="*/ 5 w 5"/>
                  <a:gd name="T5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30">
                    <a:moveTo>
                      <a:pt x="5" y="30"/>
                    </a:moveTo>
                    <a:lnTo>
                      <a:pt x="5" y="30"/>
                    </a:lnTo>
                    <a:lnTo>
                      <a:pt x="5" y="27"/>
                    </a:lnTo>
                    <a:lnTo>
                      <a:pt x="5" y="26"/>
                    </a:lnTo>
                    <a:lnTo>
                      <a:pt x="5" y="27"/>
                    </a:lnTo>
                    <a:lnTo>
                      <a:pt x="5" y="27"/>
                    </a:lnTo>
                    <a:lnTo>
                      <a:pt x="4" y="25"/>
                    </a:lnTo>
                    <a:lnTo>
                      <a:pt x="3" y="20"/>
                    </a:lnTo>
                    <a:lnTo>
                      <a:pt x="3" y="20"/>
                    </a:lnTo>
                    <a:lnTo>
                      <a:pt x="4" y="17"/>
                    </a:lnTo>
                    <a:lnTo>
                      <a:pt x="4" y="12"/>
                    </a:lnTo>
                    <a:lnTo>
                      <a:pt x="4" y="12"/>
                    </a:lnTo>
                    <a:lnTo>
                      <a:pt x="3" y="12"/>
                    </a:lnTo>
                    <a:lnTo>
                      <a:pt x="1" y="9"/>
                    </a:lnTo>
                    <a:lnTo>
                      <a:pt x="0" y="0"/>
                    </a:lnTo>
                    <a:lnTo>
                      <a:pt x="0" y="0"/>
                    </a:lnTo>
                    <a:lnTo>
                      <a:pt x="1" y="5"/>
                    </a:lnTo>
                    <a:lnTo>
                      <a:pt x="0" y="9"/>
                    </a:lnTo>
                    <a:lnTo>
                      <a:pt x="0" y="9"/>
                    </a:lnTo>
                    <a:lnTo>
                      <a:pt x="1" y="10"/>
                    </a:lnTo>
                    <a:lnTo>
                      <a:pt x="1" y="10"/>
                    </a:lnTo>
                    <a:lnTo>
                      <a:pt x="3" y="15"/>
                    </a:lnTo>
                    <a:lnTo>
                      <a:pt x="3" y="15"/>
                    </a:lnTo>
                    <a:lnTo>
                      <a:pt x="1" y="17"/>
                    </a:lnTo>
                    <a:lnTo>
                      <a:pt x="1" y="17"/>
                    </a:lnTo>
                    <a:lnTo>
                      <a:pt x="3" y="20"/>
                    </a:lnTo>
                    <a:lnTo>
                      <a:pt x="3" y="25"/>
                    </a:lnTo>
                    <a:lnTo>
                      <a:pt x="3" y="25"/>
                    </a:lnTo>
                    <a:lnTo>
                      <a:pt x="4" y="29"/>
                    </a:lnTo>
                    <a:lnTo>
                      <a:pt x="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ísļîḋê">
                <a:extLst>
                  <a:ext uri="{FF2B5EF4-FFF2-40B4-BE49-F238E27FC236}">
                    <a16:creationId xmlns="" xmlns:a16="http://schemas.microsoft.com/office/drawing/2014/main" id="{B64B6555-7A10-4C55-BA8B-4A3B88B13A6D}"/>
                  </a:ext>
                </a:extLst>
              </p:cNvPr>
              <p:cNvSpPr/>
              <p:nvPr/>
            </p:nvSpPr>
            <p:spPr bwMode="auto">
              <a:xfrm>
                <a:off x="1967547" y="3597958"/>
                <a:ext cx="18433" cy="92151"/>
              </a:xfrm>
              <a:custGeom>
                <a:avLst/>
                <a:gdLst>
                  <a:gd name="T0" fmla="*/ 5 w 5"/>
                  <a:gd name="T1" fmla="*/ 30 h 30"/>
                  <a:gd name="T2" fmla="*/ 5 w 5"/>
                  <a:gd name="T3" fmla="*/ 30 h 30"/>
                  <a:gd name="T4" fmla="*/ 5 w 5"/>
                  <a:gd name="T5" fmla="*/ 27 h 30"/>
                  <a:gd name="T6" fmla="*/ 5 w 5"/>
                  <a:gd name="T7" fmla="*/ 26 h 30"/>
                  <a:gd name="T8" fmla="*/ 5 w 5"/>
                  <a:gd name="T9" fmla="*/ 27 h 30"/>
                  <a:gd name="T10" fmla="*/ 5 w 5"/>
                  <a:gd name="T11" fmla="*/ 27 h 30"/>
                  <a:gd name="T12" fmla="*/ 4 w 5"/>
                  <a:gd name="T13" fmla="*/ 25 h 30"/>
                  <a:gd name="T14" fmla="*/ 3 w 5"/>
                  <a:gd name="T15" fmla="*/ 20 h 30"/>
                  <a:gd name="T16" fmla="*/ 3 w 5"/>
                  <a:gd name="T17" fmla="*/ 20 h 30"/>
                  <a:gd name="T18" fmla="*/ 4 w 5"/>
                  <a:gd name="T19" fmla="*/ 17 h 30"/>
                  <a:gd name="T20" fmla="*/ 4 w 5"/>
                  <a:gd name="T21" fmla="*/ 12 h 30"/>
                  <a:gd name="T22" fmla="*/ 4 w 5"/>
                  <a:gd name="T23" fmla="*/ 12 h 30"/>
                  <a:gd name="T24" fmla="*/ 3 w 5"/>
                  <a:gd name="T25" fmla="*/ 12 h 30"/>
                  <a:gd name="T26" fmla="*/ 1 w 5"/>
                  <a:gd name="T27" fmla="*/ 9 h 30"/>
                  <a:gd name="T28" fmla="*/ 0 w 5"/>
                  <a:gd name="T29" fmla="*/ 0 h 30"/>
                  <a:gd name="T30" fmla="*/ 0 w 5"/>
                  <a:gd name="T31" fmla="*/ 0 h 30"/>
                  <a:gd name="T32" fmla="*/ 1 w 5"/>
                  <a:gd name="T33" fmla="*/ 5 h 30"/>
                  <a:gd name="T34" fmla="*/ 0 w 5"/>
                  <a:gd name="T35" fmla="*/ 9 h 30"/>
                  <a:gd name="T36" fmla="*/ 0 w 5"/>
                  <a:gd name="T37" fmla="*/ 9 h 30"/>
                  <a:gd name="T38" fmla="*/ 1 w 5"/>
                  <a:gd name="T39" fmla="*/ 10 h 30"/>
                  <a:gd name="T40" fmla="*/ 1 w 5"/>
                  <a:gd name="T41" fmla="*/ 10 h 30"/>
                  <a:gd name="T42" fmla="*/ 3 w 5"/>
                  <a:gd name="T43" fmla="*/ 15 h 30"/>
                  <a:gd name="T44" fmla="*/ 3 w 5"/>
                  <a:gd name="T45" fmla="*/ 15 h 30"/>
                  <a:gd name="T46" fmla="*/ 1 w 5"/>
                  <a:gd name="T47" fmla="*/ 17 h 30"/>
                  <a:gd name="T48" fmla="*/ 1 w 5"/>
                  <a:gd name="T49" fmla="*/ 17 h 30"/>
                  <a:gd name="T50" fmla="*/ 3 w 5"/>
                  <a:gd name="T51" fmla="*/ 20 h 30"/>
                  <a:gd name="T52" fmla="*/ 3 w 5"/>
                  <a:gd name="T53" fmla="*/ 25 h 30"/>
                  <a:gd name="T54" fmla="*/ 3 w 5"/>
                  <a:gd name="T55" fmla="*/ 25 h 30"/>
                  <a:gd name="T56" fmla="*/ 4 w 5"/>
                  <a:gd name="T57" fmla="*/ 29 h 30"/>
                  <a:gd name="T58" fmla="*/ 5 w 5"/>
                  <a:gd name="T5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 h="30">
                    <a:moveTo>
                      <a:pt x="5" y="30"/>
                    </a:moveTo>
                    <a:lnTo>
                      <a:pt x="5" y="30"/>
                    </a:lnTo>
                    <a:lnTo>
                      <a:pt x="5" y="27"/>
                    </a:lnTo>
                    <a:lnTo>
                      <a:pt x="5" y="26"/>
                    </a:lnTo>
                    <a:lnTo>
                      <a:pt x="5" y="27"/>
                    </a:lnTo>
                    <a:lnTo>
                      <a:pt x="5" y="27"/>
                    </a:lnTo>
                    <a:lnTo>
                      <a:pt x="4" y="25"/>
                    </a:lnTo>
                    <a:lnTo>
                      <a:pt x="3" y="20"/>
                    </a:lnTo>
                    <a:lnTo>
                      <a:pt x="3" y="20"/>
                    </a:lnTo>
                    <a:lnTo>
                      <a:pt x="4" y="17"/>
                    </a:lnTo>
                    <a:lnTo>
                      <a:pt x="4" y="12"/>
                    </a:lnTo>
                    <a:lnTo>
                      <a:pt x="4" y="12"/>
                    </a:lnTo>
                    <a:lnTo>
                      <a:pt x="3" y="12"/>
                    </a:lnTo>
                    <a:lnTo>
                      <a:pt x="1" y="9"/>
                    </a:lnTo>
                    <a:lnTo>
                      <a:pt x="0" y="0"/>
                    </a:lnTo>
                    <a:lnTo>
                      <a:pt x="0" y="0"/>
                    </a:lnTo>
                    <a:lnTo>
                      <a:pt x="1" y="5"/>
                    </a:lnTo>
                    <a:lnTo>
                      <a:pt x="0" y="9"/>
                    </a:lnTo>
                    <a:lnTo>
                      <a:pt x="0" y="9"/>
                    </a:lnTo>
                    <a:lnTo>
                      <a:pt x="1" y="10"/>
                    </a:lnTo>
                    <a:lnTo>
                      <a:pt x="1" y="10"/>
                    </a:lnTo>
                    <a:lnTo>
                      <a:pt x="3" y="15"/>
                    </a:lnTo>
                    <a:lnTo>
                      <a:pt x="3" y="15"/>
                    </a:lnTo>
                    <a:lnTo>
                      <a:pt x="1" y="17"/>
                    </a:lnTo>
                    <a:lnTo>
                      <a:pt x="1" y="17"/>
                    </a:lnTo>
                    <a:lnTo>
                      <a:pt x="3" y="20"/>
                    </a:lnTo>
                    <a:lnTo>
                      <a:pt x="3" y="25"/>
                    </a:lnTo>
                    <a:lnTo>
                      <a:pt x="3" y="25"/>
                    </a:lnTo>
                    <a:lnTo>
                      <a:pt x="4" y="29"/>
                    </a:lnTo>
                    <a:lnTo>
                      <a:pt x="5" y="3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î$ľîḍé">
                <a:extLst>
                  <a:ext uri="{FF2B5EF4-FFF2-40B4-BE49-F238E27FC236}">
                    <a16:creationId xmlns="" xmlns:a16="http://schemas.microsoft.com/office/drawing/2014/main" id="{58E3EDF8-0E31-4A6A-92B2-521282CFF015}"/>
                  </a:ext>
                </a:extLst>
              </p:cNvPr>
              <p:cNvSpPr/>
              <p:nvPr/>
            </p:nvSpPr>
            <p:spPr bwMode="auto">
              <a:xfrm>
                <a:off x="1942973" y="3905133"/>
                <a:ext cx="6145" cy="18429"/>
              </a:xfrm>
              <a:custGeom>
                <a:avLst/>
                <a:gdLst>
                  <a:gd name="T0" fmla="*/ 3 w 3"/>
                  <a:gd name="T1" fmla="*/ 7 h 7"/>
                  <a:gd name="T2" fmla="*/ 3 w 3"/>
                  <a:gd name="T3" fmla="*/ 7 h 7"/>
                  <a:gd name="T4" fmla="*/ 3 w 3"/>
                  <a:gd name="T5" fmla="*/ 3 h 7"/>
                  <a:gd name="T6" fmla="*/ 3 w 3"/>
                  <a:gd name="T7" fmla="*/ 3 h 7"/>
                  <a:gd name="T8" fmla="*/ 2 w 3"/>
                  <a:gd name="T9" fmla="*/ 3 h 7"/>
                  <a:gd name="T10" fmla="*/ 2 w 3"/>
                  <a:gd name="T11" fmla="*/ 0 h 7"/>
                  <a:gd name="T12" fmla="*/ 2 w 3"/>
                  <a:gd name="T13" fmla="*/ 0 h 7"/>
                  <a:gd name="T14" fmla="*/ 0 w 3"/>
                  <a:gd name="T15" fmla="*/ 2 h 7"/>
                  <a:gd name="T16" fmla="*/ 0 w 3"/>
                  <a:gd name="T17" fmla="*/ 3 h 7"/>
                  <a:gd name="T18" fmla="*/ 3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3" y="7"/>
                    </a:moveTo>
                    <a:lnTo>
                      <a:pt x="3" y="7"/>
                    </a:lnTo>
                    <a:lnTo>
                      <a:pt x="3" y="3"/>
                    </a:lnTo>
                    <a:lnTo>
                      <a:pt x="3" y="3"/>
                    </a:lnTo>
                    <a:lnTo>
                      <a:pt x="2" y="3"/>
                    </a:lnTo>
                    <a:lnTo>
                      <a:pt x="2" y="0"/>
                    </a:lnTo>
                    <a:lnTo>
                      <a:pt x="2" y="0"/>
                    </a:lnTo>
                    <a:lnTo>
                      <a:pt x="0" y="2"/>
                    </a:lnTo>
                    <a:lnTo>
                      <a:pt x="0" y="3"/>
                    </a:lnTo>
                    <a:lnTo>
                      <a:pt x="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íśḷîḍe">
                <a:extLst>
                  <a:ext uri="{FF2B5EF4-FFF2-40B4-BE49-F238E27FC236}">
                    <a16:creationId xmlns="" xmlns:a16="http://schemas.microsoft.com/office/drawing/2014/main" id="{22DBBC58-1DE6-44DD-B002-AA06E664E73B}"/>
                  </a:ext>
                </a:extLst>
              </p:cNvPr>
              <p:cNvSpPr/>
              <p:nvPr/>
            </p:nvSpPr>
            <p:spPr bwMode="auto">
              <a:xfrm>
                <a:off x="1942973" y="3905133"/>
                <a:ext cx="6145" cy="18429"/>
              </a:xfrm>
              <a:custGeom>
                <a:avLst/>
                <a:gdLst>
                  <a:gd name="T0" fmla="*/ 3 w 3"/>
                  <a:gd name="T1" fmla="*/ 7 h 7"/>
                  <a:gd name="T2" fmla="*/ 3 w 3"/>
                  <a:gd name="T3" fmla="*/ 7 h 7"/>
                  <a:gd name="T4" fmla="*/ 3 w 3"/>
                  <a:gd name="T5" fmla="*/ 3 h 7"/>
                  <a:gd name="T6" fmla="*/ 3 w 3"/>
                  <a:gd name="T7" fmla="*/ 3 h 7"/>
                  <a:gd name="T8" fmla="*/ 2 w 3"/>
                  <a:gd name="T9" fmla="*/ 3 h 7"/>
                  <a:gd name="T10" fmla="*/ 2 w 3"/>
                  <a:gd name="T11" fmla="*/ 0 h 7"/>
                  <a:gd name="T12" fmla="*/ 2 w 3"/>
                  <a:gd name="T13" fmla="*/ 0 h 7"/>
                  <a:gd name="T14" fmla="*/ 0 w 3"/>
                  <a:gd name="T15" fmla="*/ 2 h 7"/>
                  <a:gd name="T16" fmla="*/ 0 w 3"/>
                  <a:gd name="T17" fmla="*/ 3 h 7"/>
                  <a:gd name="T18" fmla="*/ 3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3" y="7"/>
                    </a:moveTo>
                    <a:lnTo>
                      <a:pt x="3" y="7"/>
                    </a:lnTo>
                    <a:lnTo>
                      <a:pt x="3" y="3"/>
                    </a:lnTo>
                    <a:lnTo>
                      <a:pt x="3" y="3"/>
                    </a:lnTo>
                    <a:lnTo>
                      <a:pt x="2" y="3"/>
                    </a:lnTo>
                    <a:lnTo>
                      <a:pt x="2" y="0"/>
                    </a:lnTo>
                    <a:lnTo>
                      <a:pt x="2" y="0"/>
                    </a:lnTo>
                    <a:lnTo>
                      <a:pt x="0" y="2"/>
                    </a:lnTo>
                    <a:lnTo>
                      <a:pt x="0" y="3"/>
                    </a:lnTo>
                    <a:lnTo>
                      <a:pt x="3"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í$líďê">
                <a:extLst>
                  <a:ext uri="{FF2B5EF4-FFF2-40B4-BE49-F238E27FC236}">
                    <a16:creationId xmlns="" xmlns:a16="http://schemas.microsoft.com/office/drawing/2014/main" id="{24592FFE-5562-4687-85C0-DCE1ADDB0CB0}"/>
                  </a:ext>
                </a:extLst>
              </p:cNvPr>
              <p:cNvSpPr/>
              <p:nvPr/>
            </p:nvSpPr>
            <p:spPr bwMode="auto">
              <a:xfrm>
                <a:off x="1899971" y="3862127"/>
                <a:ext cx="12287" cy="30716"/>
              </a:xfrm>
              <a:custGeom>
                <a:avLst/>
                <a:gdLst>
                  <a:gd name="T0" fmla="*/ 3 w 3"/>
                  <a:gd name="T1" fmla="*/ 10 h 10"/>
                  <a:gd name="T2" fmla="*/ 3 w 3"/>
                  <a:gd name="T3" fmla="*/ 10 h 10"/>
                  <a:gd name="T4" fmla="*/ 2 w 3"/>
                  <a:gd name="T5" fmla="*/ 5 h 10"/>
                  <a:gd name="T6" fmla="*/ 0 w 3"/>
                  <a:gd name="T7" fmla="*/ 0 h 10"/>
                  <a:gd name="T8" fmla="*/ 0 w 3"/>
                  <a:gd name="T9" fmla="*/ 0 h 10"/>
                  <a:gd name="T10" fmla="*/ 2 w 3"/>
                  <a:gd name="T11" fmla="*/ 6 h 10"/>
                  <a:gd name="T12" fmla="*/ 2 w 3"/>
                  <a:gd name="T13" fmla="*/ 9 h 10"/>
                  <a:gd name="T14" fmla="*/ 3 w 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3" y="10"/>
                    </a:moveTo>
                    <a:lnTo>
                      <a:pt x="3" y="10"/>
                    </a:lnTo>
                    <a:lnTo>
                      <a:pt x="2" y="5"/>
                    </a:lnTo>
                    <a:lnTo>
                      <a:pt x="0" y="0"/>
                    </a:lnTo>
                    <a:lnTo>
                      <a:pt x="0" y="0"/>
                    </a:lnTo>
                    <a:lnTo>
                      <a:pt x="2" y="6"/>
                    </a:lnTo>
                    <a:lnTo>
                      <a:pt x="2" y="9"/>
                    </a:lnTo>
                    <a:lnTo>
                      <a:pt x="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ísḻíḋè">
                <a:extLst>
                  <a:ext uri="{FF2B5EF4-FFF2-40B4-BE49-F238E27FC236}">
                    <a16:creationId xmlns="" xmlns:a16="http://schemas.microsoft.com/office/drawing/2014/main" id="{CC771F29-AEAD-405F-A712-63F0FCB9E946}"/>
                  </a:ext>
                </a:extLst>
              </p:cNvPr>
              <p:cNvSpPr/>
              <p:nvPr/>
            </p:nvSpPr>
            <p:spPr bwMode="auto">
              <a:xfrm>
                <a:off x="1899971" y="3862127"/>
                <a:ext cx="12287" cy="30716"/>
              </a:xfrm>
              <a:custGeom>
                <a:avLst/>
                <a:gdLst>
                  <a:gd name="T0" fmla="*/ 3 w 3"/>
                  <a:gd name="T1" fmla="*/ 10 h 10"/>
                  <a:gd name="T2" fmla="*/ 3 w 3"/>
                  <a:gd name="T3" fmla="*/ 10 h 10"/>
                  <a:gd name="T4" fmla="*/ 2 w 3"/>
                  <a:gd name="T5" fmla="*/ 5 h 10"/>
                  <a:gd name="T6" fmla="*/ 0 w 3"/>
                  <a:gd name="T7" fmla="*/ 0 h 10"/>
                  <a:gd name="T8" fmla="*/ 0 w 3"/>
                  <a:gd name="T9" fmla="*/ 0 h 10"/>
                  <a:gd name="T10" fmla="*/ 2 w 3"/>
                  <a:gd name="T11" fmla="*/ 6 h 10"/>
                  <a:gd name="T12" fmla="*/ 2 w 3"/>
                  <a:gd name="T13" fmla="*/ 9 h 10"/>
                  <a:gd name="T14" fmla="*/ 3 w 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3" y="10"/>
                    </a:moveTo>
                    <a:lnTo>
                      <a:pt x="3" y="10"/>
                    </a:lnTo>
                    <a:lnTo>
                      <a:pt x="2" y="5"/>
                    </a:lnTo>
                    <a:lnTo>
                      <a:pt x="0" y="0"/>
                    </a:lnTo>
                    <a:lnTo>
                      <a:pt x="0" y="0"/>
                    </a:lnTo>
                    <a:lnTo>
                      <a:pt x="2" y="6"/>
                    </a:lnTo>
                    <a:lnTo>
                      <a:pt x="2" y="9"/>
                    </a:lnTo>
                    <a:lnTo>
                      <a:pt x="3"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ï$líḍe">
                <a:extLst>
                  <a:ext uri="{FF2B5EF4-FFF2-40B4-BE49-F238E27FC236}">
                    <a16:creationId xmlns="" xmlns:a16="http://schemas.microsoft.com/office/drawing/2014/main" id="{2A611943-AC68-4254-A504-83E8B4009784}"/>
                  </a:ext>
                </a:extLst>
              </p:cNvPr>
              <p:cNvSpPr/>
              <p:nvPr/>
            </p:nvSpPr>
            <p:spPr bwMode="auto">
              <a:xfrm>
                <a:off x="1985980" y="3413652"/>
                <a:ext cx="6145" cy="24574"/>
              </a:xfrm>
              <a:custGeom>
                <a:avLst/>
                <a:gdLst>
                  <a:gd name="T0" fmla="*/ 1 w 1"/>
                  <a:gd name="T1" fmla="*/ 7 h 7"/>
                  <a:gd name="T2" fmla="*/ 1 w 1"/>
                  <a:gd name="T3" fmla="*/ 7 h 7"/>
                  <a:gd name="T4" fmla="*/ 1 w 1"/>
                  <a:gd name="T5" fmla="*/ 3 h 7"/>
                  <a:gd name="T6" fmla="*/ 1 w 1"/>
                  <a:gd name="T7" fmla="*/ 1 h 7"/>
                  <a:gd name="T8" fmla="*/ 0 w 1"/>
                  <a:gd name="T9" fmla="*/ 0 h 7"/>
                  <a:gd name="T10" fmla="*/ 0 w 1"/>
                  <a:gd name="T11" fmla="*/ 0 h 7"/>
                  <a:gd name="T12" fmla="*/ 1 w 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 h="7">
                    <a:moveTo>
                      <a:pt x="1" y="7"/>
                    </a:moveTo>
                    <a:lnTo>
                      <a:pt x="1" y="7"/>
                    </a:lnTo>
                    <a:lnTo>
                      <a:pt x="1" y="3"/>
                    </a:lnTo>
                    <a:lnTo>
                      <a:pt x="1" y="1"/>
                    </a:lnTo>
                    <a:lnTo>
                      <a:pt x="0" y="0"/>
                    </a:lnTo>
                    <a:lnTo>
                      <a:pt x="0" y="0"/>
                    </a:lnTo>
                    <a:lnTo>
                      <a:pt x="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ïslíďe">
                <a:extLst>
                  <a:ext uri="{FF2B5EF4-FFF2-40B4-BE49-F238E27FC236}">
                    <a16:creationId xmlns="" xmlns:a16="http://schemas.microsoft.com/office/drawing/2014/main" id="{6CBF3305-E990-4A25-AC2C-CBFC44189945}"/>
                  </a:ext>
                </a:extLst>
              </p:cNvPr>
              <p:cNvSpPr/>
              <p:nvPr/>
            </p:nvSpPr>
            <p:spPr bwMode="auto">
              <a:xfrm>
                <a:off x="1985980" y="3413652"/>
                <a:ext cx="6145" cy="24574"/>
              </a:xfrm>
              <a:custGeom>
                <a:avLst/>
                <a:gdLst>
                  <a:gd name="T0" fmla="*/ 1 w 1"/>
                  <a:gd name="T1" fmla="*/ 7 h 7"/>
                  <a:gd name="T2" fmla="*/ 1 w 1"/>
                  <a:gd name="T3" fmla="*/ 7 h 7"/>
                  <a:gd name="T4" fmla="*/ 1 w 1"/>
                  <a:gd name="T5" fmla="*/ 3 h 7"/>
                  <a:gd name="T6" fmla="*/ 1 w 1"/>
                  <a:gd name="T7" fmla="*/ 1 h 7"/>
                  <a:gd name="T8" fmla="*/ 0 w 1"/>
                  <a:gd name="T9" fmla="*/ 0 h 7"/>
                  <a:gd name="T10" fmla="*/ 0 w 1"/>
                  <a:gd name="T11" fmla="*/ 0 h 7"/>
                  <a:gd name="T12" fmla="*/ 1 w 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 h="7">
                    <a:moveTo>
                      <a:pt x="1" y="7"/>
                    </a:moveTo>
                    <a:lnTo>
                      <a:pt x="1" y="7"/>
                    </a:lnTo>
                    <a:lnTo>
                      <a:pt x="1" y="3"/>
                    </a:lnTo>
                    <a:lnTo>
                      <a:pt x="1" y="1"/>
                    </a:lnTo>
                    <a:lnTo>
                      <a:pt x="0" y="0"/>
                    </a:lnTo>
                    <a:lnTo>
                      <a:pt x="0" y="0"/>
                    </a:lnTo>
                    <a:lnTo>
                      <a:pt x="1"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iSļiḍé">
                <a:extLst>
                  <a:ext uri="{FF2B5EF4-FFF2-40B4-BE49-F238E27FC236}">
                    <a16:creationId xmlns="" xmlns:a16="http://schemas.microsoft.com/office/drawing/2014/main" id="{6881FD96-DBE0-4B27-82EC-E16CD04FD4D9}"/>
                  </a:ext>
                </a:extLst>
              </p:cNvPr>
              <p:cNvSpPr/>
              <p:nvPr/>
            </p:nvSpPr>
            <p:spPr bwMode="auto">
              <a:xfrm>
                <a:off x="1887684" y="3763831"/>
                <a:ext cx="6145" cy="30716"/>
              </a:xfrm>
              <a:custGeom>
                <a:avLst/>
                <a:gdLst>
                  <a:gd name="T0" fmla="*/ 1 w 1"/>
                  <a:gd name="T1" fmla="*/ 10 h 10"/>
                  <a:gd name="T2" fmla="*/ 1 w 1"/>
                  <a:gd name="T3" fmla="*/ 10 h 10"/>
                  <a:gd name="T4" fmla="*/ 1 w 1"/>
                  <a:gd name="T5" fmla="*/ 6 h 10"/>
                  <a:gd name="T6" fmla="*/ 0 w 1"/>
                  <a:gd name="T7" fmla="*/ 3 h 10"/>
                  <a:gd name="T8" fmla="*/ 0 w 1"/>
                  <a:gd name="T9" fmla="*/ 0 h 10"/>
                  <a:gd name="T10" fmla="*/ 0 w 1"/>
                  <a:gd name="T11" fmla="*/ 0 h 10"/>
                  <a:gd name="T12" fmla="*/ 0 w 1"/>
                  <a:gd name="T13" fmla="*/ 6 h 10"/>
                  <a:gd name="T14" fmla="*/ 1 w 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0">
                    <a:moveTo>
                      <a:pt x="1" y="10"/>
                    </a:moveTo>
                    <a:lnTo>
                      <a:pt x="1" y="10"/>
                    </a:lnTo>
                    <a:lnTo>
                      <a:pt x="1" y="6"/>
                    </a:lnTo>
                    <a:lnTo>
                      <a:pt x="0" y="3"/>
                    </a:lnTo>
                    <a:lnTo>
                      <a:pt x="0" y="0"/>
                    </a:lnTo>
                    <a:lnTo>
                      <a:pt x="0" y="0"/>
                    </a:lnTo>
                    <a:lnTo>
                      <a:pt x="0" y="6"/>
                    </a:lnTo>
                    <a:lnTo>
                      <a:pt x="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í$ļíďé">
                <a:extLst>
                  <a:ext uri="{FF2B5EF4-FFF2-40B4-BE49-F238E27FC236}">
                    <a16:creationId xmlns="" xmlns:a16="http://schemas.microsoft.com/office/drawing/2014/main" id="{09E4211E-85DD-4360-B473-99AA52253C3F}"/>
                  </a:ext>
                </a:extLst>
              </p:cNvPr>
              <p:cNvSpPr/>
              <p:nvPr/>
            </p:nvSpPr>
            <p:spPr bwMode="auto">
              <a:xfrm>
                <a:off x="1887684" y="3763831"/>
                <a:ext cx="6145" cy="30716"/>
              </a:xfrm>
              <a:custGeom>
                <a:avLst/>
                <a:gdLst>
                  <a:gd name="T0" fmla="*/ 1 w 1"/>
                  <a:gd name="T1" fmla="*/ 10 h 10"/>
                  <a:gd name="T2" fmla="*/ 1 w 1"/>
                  <a:gd name="T3" fmla="*/ 10 h 10"/>
                  <a:gd name="T4" fmla="*/ 1 w 1"/>
                  <a:gd name="T5" fmla="*/ 6 h 10"/>
                  <a:gd name="T6" fmla="*/ 0 w 1"/>
                  <a:gd name="T7" fmla="*/ 3 h 10"/>
                  <a:gd name="T8" fmla="*/ 0 w 1"/>
                  <a:gd name="T9" fmla="*/ 0 h 10"/>
                  <a:gd name="T10" fmla="*/ 0 w 1"/>
                  <a:gd name="T11" fmla="*/ 0 h 10"/>
                  <a:gd name="T12" fmla="*/ 0 w 1"/>
                  <a:gd name="T13" fmla="*/ 6 h 10"/>
                  <a:gd name="T14" fmla="*/ 1 w 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0">
                    <a:moveTo>
                      <a:pt x="1" y="10"/>
                    </a:moveTo>
                    <a:lnTo>
                      <a:pt x="1" y="10"/>
                    </a:lnTo>
                    <a:lnTo>
                      <a:pt x="1" y="6"/>
                    </a:lnTo>
                    <a:lnTo>
                      <a:pt x="0" y="3"/>
                    </a:lnTo>
                    <a:lnTo>
                      <a:pt x="0" y="0"/>
                    </a:lnTo>
                    <a:lnTo>
                      <a:pt x="0" y="0"/>
                    </a:lnTo>
                    <a:lnTo>
                      <a:pt x="0" y="6"/>
                    </a:lnTo>
                    <a:lnTo>
                      <a:pt x="1"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îšlîḋe">
                <a:extLst>
                  <a:ext uri="{FF2B5EF4-FFF2-40B4-BE49-F238E27FC236}">
                    <a16:creationId xmlns="" xmlns:a16="http://schemas.microsoft.com/office/drawing/2014/main" id="{0AEE4F50-4D83-4665-BAF7-1F4F3D80DDB4}"/>
                  </a:ext>
                </a:extLst>
              </p:cNvPr>
              <p:cNvSpPr/>
              <p:nvPr/>
            </p:nvSpPr>
            <p:spPr bwMode="auto">
              <a:xfrm>
                <a:off x="1918399" y="3444368"/>
                <a:ext cx="6145" cy="30716"/>
              </a:xfrm>
              <a:custGeom>
                <a:avLst/>
                <a:gdLst>
                  <a:gd name="T0" fmla="*/ 1 w 1"/>
                  <a:gd name="T1" fmla="*/ 8 h 8"/>
                  <a:gd name="T2" fmla="*/ 1 w 1"/>
                  <a:gd name="T3" fmla="*/ 8 h 8"/>
                  <a:gd name="T4" fmla="*/ 1 w 1"/>
                  <a:gd name="T5" fmla="*/ 4 h 8"/>
                  <a:gd name="T6" fmla="*/ 1 w 1"/>
                  <a:gd name="T7" fmla="*/ 0 h 8"/>
                  <a:gd name="T8" fmla="*/ 1 w 1"/>
                  <a:gd name="T9" fmla="*/ 0 h 8"/>
                  <a:gd name="T10" fmla="*/ 0 w 1"/>
                  <a:gd name="T11" fmla="*/ 4 h 8"/>
                  <a:gd name="T12" fmla="*/ 0 w 1"/>
                  <a:gd name="T13" fmla="*/ 4 h 8"/>
                  <a:gd name="T14" fmla="*/ 1 w 1"/>
                  <a:gd name="T15" fmla="*/ 5 h 8"/>
                  <a:gd name="T16" fmla="*/ 1 w 1"/>
                  <a:gd name="T17" fmla="*/ 7 h 8"/>
                  <a:gd name="T18" fmla="*/ 1 w 1"/>
                  <a:gd name="T19" fmla="*/ 8 h 8"/>
                  <a:gd name="T20" fmla="*/ 1 w 1"/>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8">
                    <a:moveTo>
                      <a:pt x="1" y="8"/>
                    </a:moveTo>
                    <a:lnTo>
                      <a:pt x="1" y="8"/>
                    </a:lnTo>
                    <a:lnTo>
                      <a:pt x="1" y="4"/>
                    </a:lnTo>
                    <a:lnTo>
                      <a:pt x="1" y="0"/>
                    </a:lnTo>
                    <a:lnTo>
                      <a:pt x="1" y="0"/>
                    </a:lnTo>
                    <a:lnTo>
                      <a:pt x="0" y="4"/>
                    </a:lnTo>
                    <a:lnTo>
                      <a:pt x="0" y="4"/>
                    </a:lnTo>
                    <a:lnTo>
                      <a:pt x="1" y="5"/>
                    </a:lnTo>
                    <a:lnTo>
                      <a:pt x="1" y="7"/>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ïs1iḓe">
                <a:extLst>
                  <a:ext uri="{FF2B5EF4-FFF2-40B4-BE49-F238E27FC236}">
                    <a16:creationId xmlns="" xmlns:a16="http://schemas.microsoft.com/office/drawing/2014/main" id="{9570516E-0591-4063-BA5A-85D0A2AF84B1}"/>
                  </a:ext>
                </a:extLst>
              </p:cNvPr>
              <p:cNvSpPr/>
              <p:nvPr/>
            </p:nvSpPr>
            <p:spPr bwMode="auto">
              <a:xfrm>
                <a:off x="1918399" y="3444368"/>
                <a:ext cx="6145" cy="30716"/>
              </a:xfrm>
              <a:custGeom>
                <a:avLst/>
                <a:gdLst>
                  <a:gd name="T0" fmla="*/ 1 w 1"/>
                  <a:gd name="T1" fmla="*/ 8 h 8"/>
                  <a:gd name="T2" fmla="*/ 1 w 1"/>
                  <a:gd name="T3" fmla="*/ 8 h 8"/>
                  <a:gd name="T4" fmla="*/ 1 w 1"/>
                  <a:gd name="T5" fmla="*/ 4 h 8"/>
                  <a:gd name="T6" fmla="*/ 1 w 1"/>
                  <a:gd name="T7" fmla="*/ 0 h 8"/>
                  <a:gd name="T8" fmla="*/ 1 w 1"/>
                  <a:gd name="T9" fmla="*/ 0 h 8"/>
                  <a:gd name="T10" fmla="*/ 0 w 1"/>
                  <a:gd name="T11" fmla="*/ 4 h 8"/>
                  <a:gd name="T12" fmla="*/ 0 w 1"/>
                  <a:gd name="T13" fmla="*/ 4 h 8"/>
                  <a:gd name="T14" fmla="*/ 1 w 1"/>
                  <a:gd name="T15" fmla="*/ 5 h 8"/>
                  <a:gd name="T16" fmla="*/ 1 w 1"/>
                  <a:gd name="T17" fmla="*/ 7 h 8"/>
                  <a:gd name="T18" fmla="*/ 1 w 1"/>
                  <a:gd name="T19" fmla="*/ 8 h 8"/>
                  <a:gd name="T20" fmla="*/ 1 w 1"/>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8">
                    <a:moveTo>
                      <a:pt x="1" y="8"/>
                    </a:moveTo>
                    <a:lnTo>
                      <a:pt x="1" y="8"/>
                    </a:lnTo>
                    <a:lnTo>
                      <a:pt x="1" y="4"/>
                    </a:lnTo>
                    <a:lnTo>
                      <a:pt x="1" y="0"/>
                    </a:lnTo>
                    <a:lnTo>
                      <a:pt x="1" y="0"/>
                    </a:lnTo>
                    <a:lnTo>
                      <a:pt x="0" y="4"/>
                    </a:lnTo>
                    <a:lnTo>
                      <a:pt x="0" y="4"/>
                    </a:lnTo>
                    <a:lnTo>
                      <a:pt x="1" y="5"/>
                    </a:lnTo>
                    <a:lnTo>
                      <a:pt x="1" y="7"/>
                    </a:lnTo>
                    <a:lnTo>
                      <a:pt x="1" y="8"/>
                    </a:lnTo>
                    <a:lnTo>
                      <a:pt x="1"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íSḻîḑè">
                <a:extLst>
                  <a:ext uri="{FF2B5EF4-FFF2-40B4-BE49-F238E27FC236}">
                    <a16:creationId xmlns="" xmlns:a16="http://schemas.microsoft.com/office/drawing/2014/main" id="{AF35ED40-BCEA-4CEB-9981-BB096DC1B4A8}"/>
                  </a:ext>
                </a:extLst>
              </p:cNvPr>
              <p:cNvSpPr/>
              <p:nvPr/>
            </p:nvSpPr>
            <p:spPr bwMode="auto">
              <a:xfrm>
                <a:off x="1856964" y="3690109"/>
                <a:ext cx="6145" cy="30716"/>
              </a:xfrm>
              <a:custGeom>
                <a:avLst/>
                <a:gdLst>
                  <a:gd name="T0" fmla="*/ 1 w 1"/>
                  <a:gd name="T1" fmla="*/ 0 h 8"/>
                  <a:gd name="T2" fmla="*/ 1 w 1"/>
                  <a:gd name="T3" fmla="*/ 0 h 8"/>
                  <a:gd name="T4" fmla="*/ 0 w 1"/>
                  <a:gd name="T5" fmla="*/ 0 h 8"/>
                  <a:gd name="T6" fmla="*/ 0 w 1"/>
                  <a:gd name="T7" fmla="*/ 3 h 8"/>
                  <a:gd name="T8" fmla="*/ 0 w 1"/>
                  <a:gd name="T9" fmla="*/ 8 h 8"/>
                  <a:gd name="T10" fmla="*/ 0 w 1"/>
                  <a:gd name="T11" fmla="*/ 8 h 8"/>
                  <a:gd name="T12" fmla="*/ 0 w 1"/>
                  <a:gd name="T13" fmla="*/ 8 h 8"/>
                  <a:gd name="T14" fmla="*/ 1 w 1"/>
                  <a:gd name="T15" fmla="*/ 5 h 8"/>
                  <a:gd name="T16" fmla="*/ 1 w 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8">
                    <a:moveTo>
                      <a:pt x="1" y="0"/>
                    </a:moveTo>
                    <a:lnTo>
                      <a:pt x="1" y="0"/>
                    </a:lnTo>
                    <a:lnTo>
                      <a:pt x="0" y="0"/>
                    </a:lnTo>
                    <a:lnTo>
                      <a:pt x="0" y="3"/>
                    </a:lnTo>
                    <a:lnTo>
                      <a:pt x="0" y="8"/>
                    </a:lnTo>
                    <a:lnTo>
                      <a:pt x="0" y="8"/>
                    </a:lnTo>
                    <a:lnTo>
                      <a:pt x="0" y="8"/>
                    </a:lnTo>
                    <a:lnTo>
                      <a:pt x="1" y="5"/>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îsľïḋê">
                <a:extLst>
                  <a:ext uri="{FF2B5EF4-FFF2-40B4-BE49-F238E27FC236}">
                    <a16:creationId xmlns="" xmlns:a16="http://schemas.microsoft.com/office/drawing/2014/main" id="{37D6073C-94CE-4719-8832-B08A98337C72}"/>
                  </a:ext>
                </a:extLst>
              </p:cNvPr>
              <p:cNvSpPr/>
              <p:nvPr/>
            </p:nvSpPr>
            <p:spPr bwMode="auto">
              <a:xfrm>
                <a:off x="1856964" y="3690109"/>
                <a:ext cx="6145" cy="30716"/>
              </a:xfrm>
              <a:custGeom>
                <a:avLst/>
                <a:gdLst>
                  <a:gd name="T0" fmla="*/ 1 w 1"/>
                  <a:gd name="T1" fmla="*/ 0 h 8"/>
                  <a:gd name="T2" fmla="*/ 1 w 1"/>
                  <a:gd name="T3" fmla="*/ 0 h 8"/>
                  <a:gd name="T4" fmla="*/ 0 w 1"/>
                  <a:gd name="T5" fmla="*/ 0 h 8"/>
                  <a:gd name="T6" fmla="*/ 0 w 1"/>
                  <a:gd name="T7" fmla="*/ 3 h 8"/>
                  <a:gd name="T8" fmla="*/ 0 w 1"/>
                  <a:gd name="T9" fmla="*/ 8 h 8"/>
                  <a:gd name="T10" fmla="*/ 0 w 1"/>
                  <a:gd name="T11" fmla="*/ 8 h 8"/>
                  <a:gd name="T12" fmla="*/ 0 w 1"/>
                  <a:gd name="T13" fmla="*/ 8 h 8"/>
                  <a:gd name="T14" fmla="*/ 1 w 1"/>
                  <a:gd name="T15" fmla="*/ 5 h 8"/>
                  <a:gd name="T16" fmla="*/ 1 w 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8">
                    <a:moveTo>
                      <a:pt x="1" y="0"/>
                    </a:moveTo>
                    <a:lnTo>
                      <a:pt x="1" y="0"/>
                    </a:lnTo>
                    <a:lnTo>
                      <a:pt x="0" y="0"/>
                    </a:lnTo>
                    <a:lnTo>
                      <a:pt x="0" y="3"/>
                    </a:lnTo>
                    <a:lnTo>
                      <a:pt x="0" y="8"/>
                    </a:lnTo>
                    <a:lnTo>
                      <a:pt x="0" y="8"/>
                    </a:lnTo>
                    <a:lnTo>
                      <a:pt x="0" y="8"/>
                    </a:lnTo>
                    <a:lnTo>
                      <a:pt x="1" y="5"/>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íśḷíde">
                <a:extLst>
                  <a:ext uri="{FF2B5EF4-FFF2-40B4-BE49-F238E27FC236}">
                    <a16:creationId xmlns="" xmlns:a16="http://schemas.microsoft.com/office/drawing/2014/main" id="{F0630968-20DD-421D-8A4C-DDFF150C9AF5}"/>
                  </a:ext>
                </a:extLst>
              </p:cNvPr>
              <p:cNvSpPr/>
              <p:nvPr/>
            </p:nvSpPr>
            <p:spPr bwMode="auto">
              <a:xfrm>
                <a:off x="1850822" y="3548810"/>
                <a:ext cx="6145" cy="36861"/>
              </a:xfrm>
              <a:custGeom>
                <a:avLst/>
                <a:gdLst>
                  <a:gd name="T0" fmla="*/ 1 w 1"/>
                  <a:gd name="T1" fmla="*/ 10 h 12"/>
                  <a:gd name="T2" fmla="*/ 1 w 1"/>
                  <a:gd name="T3" fmla="*/ 10 h 12"/>
                  <a:gd name="T4" fmla="*/ 1 w 1"/>
                  <a:gd name="T5" fmla="*/ 5 h 12"/>
                  <a:gd name="T6" fmla="*/ 0 w 1"/>
                  <a:gd name="T7" fmla="*/ 0 h 12"/>
                  <a:gd name="T8" fmla="*/ 0 w 1"/>
                  <a:gd name="T9" fmla="*/ 0 h 12"/>
                  <a:gd name="T10" fmla="*/ 0 w 1"/>
                  <a:gd name="T11" fmla="*/ 5 h 12"/>
                  <a:gd name="T12" fmla="*/ 0 w 1"/>
                  <a:gd name="T13" fmla="*/ 5 h 12"/>
                  <a:gd name="T14" fmla="*/ 0 w 1"/>
                  <a:gd name="T15" fmla="*/ 12 h 12"/>
                  <a:gd name="T16" fmla="*/ 0 w 1"/>
                  <a:gd name="T17" fmla="*/ 12 h 12"/>
                  <a:gd name="T18" fmla="*/ 0 w 1"/>
                  <a:gd name="T19" fmla="*/ 12 h 12"/>
                  <a:gd name="T20" fmla="*/ 0 w 1"/>
                  <a:gd name="T21" fmla="*/ 11 h 12"/>
                  <a:gd name="T22" fmla="*/ 1 w 1"/>
                  <a:gd name="T23" fmla="*/ 10 h 12"/>
                  <a:gd name="T24" fmla="*/ 1 w 1"/>
                  <a:gd name="T2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12">
                    <a:moveTo>
                      <a:pt x="1" y="10"/>
                    </a:moveTo>
                    <a:lnTo>
                      <a:pt x="1" y="10"/>
                    </a:lnTo>
                    <a:lnTo>
                      <a:pt x="1" y="5"/>
                    </a:lnTo>
                    <a:lnTo>
                      <a:pt x="0" y="0"/>
                    </a:lnTo>
                    <a:lnTo>
                      <a:pt x="0" y="0"/>
                    </a:lnTo>
                    <a:lnTo>
                      <a:pt x="0" y="5"/>
                    </a:lnTo>
                    <a:lnTo>
                      <a:pt x="0" y="5"/>
                    </a:lnTo>
                    <a:lnTo>
                      <a:pt x="0" y="12"/>
                    </a:lnTo>
                    <a:lnTo>
                      <a:pt x="0" y="12"/>
                    </a:lnTo>
                    <a:lnTo>
                      <a:pt x="0" y="12"/>
                    </a:lnTo>
                    <a:lnTo>
                      <a:pt x="0" y="11"/>
                    </a:lnTo>
                    <a:lnTo>
                      <a:pt x="1" y="10"/>
                    </a:lnTo>
                    <a:lnTo>
                      <a:pt x="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îṥľîḓè">
                <a:extLst>
                  <a:ext uri="{FF2B5EF4-FFF2-40B4-BE49-F238E27FC236}">
                    <a16:creationId xmlns="" xmlns:a16="http://schemas.microsoft.com/office/drawing/2014/main" id="{A4F734F1-C9D0-4901-BCBF-B4108B7EB83F}"/>
                  </a:ext>
                </a:extLst>
              </p:cNvPr>
              <p:cNvSpPr/>
              <p:nvPr/>
            </p:nvSpPr>
            <p:spPr bwMode="auto">
              <a:xfrm>
                <a:off x="1850822" y="3548810"/>
                <a:ext cx="6145" cy="36861"/>
              </a:xfrm>
              <a:custGeom>
                <a:avLst/>
                <a:gdLst>
                  <a:gd name="T0" fmla="*/ 1 w 1"/>
                  <a:gd name="T1" fmla="*/ 10 h 12"/>
                  <a:gd name="T2" fmla="*/ 1 w 1"/>
                  <a:gd name="T3" fmla="*/ 10 h 12"/>
                  <a:gd name="T4" fmla="*/ 1 w 1"/>
                  <a:gd name="T5" fmla="*/ 5 h 12"/>
                  <a:gd name="T6" fmla="*/ 0 w 1"/>
                  <a:gd name="T7" fmla="*/ 0 h 12"/>
                  <a:gd name="T8" fmla="*/ 0 w 1"/>
                  <a:gd name="T9" fmla="*/ 0 h 12"/>
                  <a:gd name="T10" fmla="*/ 0 w 1"/>
                  <a:gd name="T11" fmla="*/ 5 h 12"/>
                  <a:gd name="T12" fmla="*/ 0 w 1"/>
                  <a:gd name="T13" fmla="*/ 5 h 12"/>
                  <a:gd name="T14" fmla="*/ 0 w 1"/>
                  <a:gd name="T15" fmla="*/ 12 h 12"/>
                  <a:gd name="T16" fmla="*/ 0 w 1"/>
                  <a:gd name="T17" fmla="*/ 12 h 12"/>
                  <a:gd name="T18" fmla="*/ 0 w 1"/>
                  <a:gd name="T19" fmla="*/ 12 h 12"/>
                  <a:gd name="T20" fmla="*/ 0 w 1"/>
                  <a:gd name="T21" fmla="*/ 11 h 12"/>
                  <a:gd name="T22" fmla="*/ 1 w 1"/>
                  <a:gd name="T23" fmla="*/ 10 h 12"/>
                  <a:gd name="T24" fmla="*/ 1 w 1"/>
                  <a:gd name="T2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12">
                    <a:moveTo>
                      <a:pt x="1" y="10"/>
                    </a:moveTo>
                    <a:lnTo>
                      <a:pt x="1" y="10"/>
                    </a:lnTo>
                    <a:lnTo>
                      <a:pt x="1" y="5"/>
                    </a:lnTo>
                    <a:lnTo>
                      <a:pt x="0" y="0"/>
                    </a:lnTo>
                    <a:lnTo>
                      <a:pt x="0" y="0"/>
                    </a:lnTo>
                    <a:lnTo>
                      <a:pt x="0" y="5"/>
                    </a:lnTo>
                    <a:lnTo>
                      <a:pt x="0" y="5"/>
                    </a:lnTo>
                    <a:lnTo>
                      <a:pt x="0" y="12"/>
                    </a:lnTo>
                    <a:lnTo>
                      <a:pt x="0" y="12"/>
                    </a:lnTo>
                    <a:lnTo>
                      <a:pt x="0" y="12"/>
                    </a:lnTo>
                    <a:lnTo>
                      <a:pt x="0" y="11"/>
                    </a:lnTo>
                    <a:lnTo>
                      <a:pt x="1" y="10"/>
                    </a:lnTo>
                    <a:lnTo>
                      <a:pt x="1"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iśḷiḍê">
                <a:extLst>
                  <a:ext uri="{FF2B5EF4-FFF2-40B4-BE49-F238E27FC236}">
                    <a16:creationId xmlns="" xmlns:a16="http://schemas.microsoft.com/office/drawing/2014/main" id="{C32FCDA6-BBE7-429B-B723-898C710FE87A}"/>
                  </a:ext>
                </a:extLst>
              </p:cNvPr>
              <p:cNvSpPr/>
              <p:nvPr/>
            </p:nvSpPr>
            <p:spPr bwMode="auto">
              <a:xfrm>
                <a:off x="1979835" y="3223201"/>
                <a:ext cx="6145" cy="24574"/>
              </a:xfrm>
              <a:custGeom>
                <a:avLst/>
                <a:gdLst>
                  <a:gd name="T0" fmla="*/ 0 w 3"/>
                  <a:gd name="T1" fmla="*/ 9 h 9"/>
                  <a:gd name="T2" fmla="*/ 0 w 3"/>
                  <a:gd name="T3" fmla="*/ 9 h 9"/>
                  <a:gd name="T4" fmla="*/ 1 w 3"/>
                  <a:gd name="T5" fmla="*/ 7 h 9"/>
                  <a:gd name="T6" fmla="*/ 1 w 3"/>
                  <a:gd name="T7" fmla="*/ 6 h 9"/>
                  <a:gd name="T8" fmla="*/ 3 w 3"/>
                  <a:gd name="T9" fmla="*/ 0 h 9"/>
                  <a:gd name="T10" fmla="*/ 3 w 3"/>
                  <a:gd name="T11" fmla="*/ 0 h 9"/>
                  <a:gd name="T12" fmla="*/ 1 w 3"/>
                  <a:gd name="T13" fmla="*/ 1 h 9"/>
                  <a:gd name="T14" fmla="*/ 1 w 3"/>
                  <a:gd name="T15" fmla="*/ 3 h 9"/>
                  <a:gd name="T16" fmla="*/ 0 w 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0" y="9"/>
                    </a:moveTo>
                    <a:lnTo>
                      <a:pt x="0" y="9"/>
                    </a:lnTo>
                    <a:lnTo>
                      <a:pt x="1" y="7"/>
                    </a:lnTo>
                    <a:lnTo>
                      <a:pt x="1" y="6"/>
                    </a:lnTo>
                    <a:lnTo>
                      <a:pt x="3" y="0"/>
                    </a:lnTo>
                    <a:lnTo>
                      <a:pt x="3" y="0"/>
                    </a:lnTo>
                    <a:lnTo>
                      <a:pt x="1" y="1"/>
                    </a:lnTo>
                    <a:lnTo>
                      <a:pt x="1" y="3"/>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iSľíḑè">
                <a:extLst>
                  <a:ext uri="{FF2B5EF4-FFF2-40B4-BE49-F238E27FC236}">
                    <a16:creationId xmlns="" xmlns:a16="http://schemas.microsoft.com/office/drawing/2014/main" id="{CFAAABD4-2C6C-474F-AB51-F0B1141189EB}"/>
                  </a:ext>
                </a:extLst>
              </p:cNvPr>
              <p:cNvSpPr/>
              <p:nvPr/>
            </p:nvSpPr>
            <p:spPr bwMode="auto">
              <a:xfrm>
                <a:off x="1979835" y="3223201"/>
                <a:ext cx="6145" cy="24574"/>
              </a:xfrm>
              <a:custGeom>
                <a:avLst/>
                <a:gdLst>
                  <a:gd name="T0" fmla="*/ 0 w 3"/>
                  <a:gd name="T1" fmla="*/ 9 h 9"/>
                  <a:gd name="T2" fmla="*/ 0 w 3"/>
                  <a:gd name="T3" fmla="*/ 9 h 9"/>
                  <a:gd name="T4" fmla="*/ 1 w 3"/>
                  <a:gd name="T5" fmla="*/ 7 h 9"/>
                  <a:gd name="T6" fmla="*/ 1 w 3"/>
                  <a:gd name="T7" fmla="*/ 6 h 9"/>
                  <a:gd name="T8" fmla="*/ 3 w 3"/>
                  <a:gd name="T9" fmla="*/ 0 h 9"/>
                  <a:gd name="T10" fmla="*/ 3 w 3"/>
                  <a:gd name="T11" fmla="*/ 0 h 9"/>
                  <a:gd name="T12" fmla="*/ 1 w 3"/>
                  <a:gd name="T13" fmla="*/ 1 h 9"/>
                  <a:gd name="T14" fmla="*/ 1 w 3"/>
                  <a:gd name="T15" fmla="*/ 3 h 9"/>
                  <a:gd name="T16" fmla="*/ 0 w 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0" y="9"/>
                    </a:moveTo>
                    <a:lnTo>
                      <a:pt x="0" y="9"/>
                    </a:lnTo>
                    <a:lnTo>
                      <a:pt x="1" y="7"/>
                    </a:lnTo>
                    <a:lnTo>
                      <a:pt x="1" y="6"/>
                    </a:lnTo>
                    <a:lnTo>
                      <a:pt x="3" y="0"/>
                    </a:lnTo>
                    <a:lnTo>
                      <a:pt x="3" y="0"/>
                    </a:lnTo>
                    <a:lnTo>
                      <a:pt x="1" y="1"/>
                    </a:lnTo>
                    <a:lnTo>
                      <a:pt x="1" y="3"/>
                    </a:lnTo>
                    <a:lnTo>
                      <a:pt x="0"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îšļíḓé">
                <a:extLst>
                  <a:ext uri="{FF2B5EF4-FFF2-40B4-BE49-F238E27FC236}">
                    <a16:creationId xmlns="" xmlns:a16="http://schemas.microsoft.com/office/drawing/2014/main" id="{D9E6B903-4F0F-4AD2-B525-B375E9789170}"/>
                  </a:ext>
                </a:extLst>
              </p:cNvPr>
              <p:cNvSpPr/>
              <p:nvPr/>
            </p:nvSpPr>
            <p:spPr bwMode="auto">
              <a:xfrm>
                <a:off x="1955260" y="3223201"/>
                <a:ext cx="12287" cy="24574"/>
              </a:xfrm>
              <a:custGeom>
                <a:avLst/>
                <a:gdLst>
                  <a:gd name="T0" fmla="*/ 3 w 3"/>
                  <a:gd name="T1" fmla="*/ 0 h 7"/>
                  <a:gd name="T2" fmla="*/ 3 w 3"/>
                  <a:gd name="T3" fmla="*/ 0 h 7"/>
                  <a:gd name="T4" fmla="*/ 1 w 3"/>
                  <a:gd name="T5" fmla="*/ 3 h 7"/>
                  <a:gd name="T6" fmla="*/ 1 w 3"/>
                  <a:gd name="T7" fmla="*/ 4 h 7"/>
                  <a:gd name="T8" fmla="*/ 0 w 3"/>
                  <a:gd name="T9" fmla="*/ 6 h 7"/>
                  <a:gd name="T10" fmla="*/ 0 w 3"/>
                  <a:gd name="T11" fmla="*/ 6 h 7"/>
                  <a:gd name="T12" fmla="*/ 1 w 3"/>
                  <a:gd name="T13" fmla="*/ 7 h 7"/>
                  <a:gd name="T14" fmla="*/ 3 w 3"/>
                  <a:gd name="T15" fmla="*/ 7 h 7"/>
                  <a:gd name="T16" fmla="*/ 3 w 3"/>
                  <a:gd name="T17" fmla="*/ 7 h 7"/>
                  <a:gd name="T18" fmla="*/ 3 w 3"/>
                  <a:gd name="T19" fmla="*/ 1 h 7"/>
                  <a:gd name="T20" fmla="*/ 3 w 3"/>
                  <a:gd name="T21" fmla="*/ 0 h 7"/>
                  <a:gd name="T22" fmla="*/ 3 w 3"/>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3" y="0"/>
                    </a:moveTo>
                    <a:lnTo>
                      <a:pt x="3" y="0"/>
                    </a:lnTo>
                    <a:lnTo>
                      <a:pt x="1" y="3"/>
                    </a:lnTo>
                    <a:lnTo>
                      <a:pt x="1" y="4"/>
                    </a:lnTo>
                    <a:lnTo>
                      <a:pt x="0" y="6"/>
                    </a:lnTo>
                    <a:lnTo>
                      <a:pt x="0" y="6"/>
                    </a:lnTo>
                    <a:lnTo>
                      <a:pt x="1" y="7"/>
                    </a:lnTo>
                    <a:lnTo>
                      <a:pt x="3" y="7"/>
                    </a:lnTo>
                    <a:lnTo>
                      <a:pt x="3" y="7"/>
                    </a:lnTo>
                    <a:lnTo>
                      <a:pt x="3" y="1"/>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íṣļíḋe">
                <a:extLst>
                  <a:ext uri="{FF2B5EF4-FFF2-40B4-BE49-F238E27FC236}">
                    <a16:creationId xmlns="" xmlns:a16="http://schemas.microsoft.com/office/drawing/2014/main" id="{F3A0924E-B091-441C-825B-E533B80116C8}"/>
                  </a:ext>
                </a:extLst>
              </p:cNvPr>
              <p:cNvSpPr/>
              <p:nvPr/>
            </p:nvSpPr>
            <p:spPr bwMode="auto">
              <a:xfrm>
                <a:off x="1955260" y="3223201"/>
                <a:ext cx="12287" cy="24574"/>
              </a:xfrm>
              <a:custGeom>
                <a:avLst/>
                <a:gdLst>
                  <a:gd name="T0" fmla="*/ 3 w 3"/>
                  <a:gd name="T1" fmla="*/ 0 h 7"/>
                  <a:gd name="T2" fmla="*/ 3 w 3"/>
                  <a:gd name="T3" fmla="*/ 0 h 7"/>
                  <a:gd name="T4" fmla="*/ 1 w 3"/>
                  <a:gd name="T5" fmla="*/ 3 h 7"/>
                  <a:gd name="T6" fmla="*/ 1 w 3"/>
                  <a:gd name="T7" fmla="*/ 4 h 7"/>
                  <a:gd name="T8" fmla="*/ 0 w 3"/>
                  <a:gd name="T9" fmla="*/ 6 h 7"/>
                  <a:gd name="T10" fmla="*/ 0 w 3"/>
                  <a:gd name="T11" fmla="*/ 6 h 7"/>
                  <a:gd name="T12" fmla="*/ 1 w 3"/>
                  <a:gd name="T13" fmla="*/ 7 h 7"/>
                  <a:gd name="T14" fmla="*/ 3 w 3"/>
                  <a:gd name="T15" fmla="*/ 7 h 7"/>
                  <a:gd name="T16" fmla="*/ 3 w 3"/>
                  <a:gd name="T17" fmla="*/ 7 h 7"/>
                  <a:gd name="T18" fmla="*/ 3 w 3"/>
                  <a:gd name="T19" fmla="*/ 1 h 7"/>
                  <a:gd name="T20" fmla="*/ 3 w 3"/>
                  <a:gd name="T21" fmla="*/ 0 h 7"/>
                  <a:gd name="T22" fmla="*/ 3 w 3"/>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3" y="0"/>
                    </a:moveTo>
                    <a:lnTo>
                      <a:pt x="3" y="0"/>
                    </a:lnTo>
                    <a:lnTo>
                      <a:pt x="1" y="3"/>
                    </a:lnTo>
                    <a:lnTo>
                      <a:pt x="1" y="4"/>
                    </a:lnTo>
                    <a:lnTo>
                      <a:pt x="0" y="6"/>
                    </a:lnTo>
                    <a:lnTo>
                      <a:pt x="0" y="6"/>
                    </a:lnTo>
                    <a:lnTo>
                      <a:pt x="1" y="7"/>
                    </a:lnTo>
                    <a:lnTo>
                      <a:pt x="3" y="7"/>
                    </a:lnTo>
                    <a:lnTo>
                      <a:pt x="3" y="7"/>
                    </a:lnTo>
                    <a:lnTo>
                      <a:pt x="3" y="1"/>
                    </a:lnTo>
                    <a:lnTo>
                      <a:pt x="3"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íṥ1iḍe">
                <a:extLst>
                  <a:ext uri="{FF2B5EF4-FFF2-40B4-BE49-F238E27FC236}">
                    <a16:creationId xmlns="" xmlns:a16="http://schemas.microsoft.com/office/drawing/2014/main" id="{E140FDF3-2236-4A00-8718-D690FCAAB5E6}"/>
                  </a:ext>
                </a:extLst>
              </p:cNvPr>
              <p:cNvSpPr/>
              <p:nvPr/>
            </p:nvSpPr>
            <p:spPr bwMode="auto">
              <a:xfrm>
                <a:off x="2053556" y="3045039"/>
                <a:ext cx="12287" cy="30716"/>
              </a:xfrm>
              <a:custGeom>
                <a:avLst/>
                <a:gdLst>
                  <a:gd name="T0" fmla="*/ 0 w 3"/>
                  <a:gd name="T1" fmla="*/ 10 h 10"/>
                  <a:gd name="T2" fmla="*/ 0 w 3"/>
                  <a:gd name="T3" fmla="*/ 10 h 10"/>
                  <a:gd name="T4" fmla="*/ 3 w 3"/>
                  <a:gd name="T5" fmla="*/ 5 h 10"/>
                  <a:gd name="T6" fmla="*/ 3 w 3"/>
                  <a:gd name="T7" fmla="*/ 0 h 10"/>
                  <a:gd name="T8" fmla="*/ 3 w 3"/>
                  <a:gd name="T9" fmla="*/ 0 h 10"/>
                  <a:gd name="T10" fmla="*/ 0 w 3"/>
                  <a:gd name="T11" fmla="*/ 10 h 10"/>
                </a:gdLst>
                <a:ahLst/>
                <a:cxnLst>
                  <a:cxn ang="0">
                    <a:pos x="T0" y="T1"/>
                  </a:cxn>
                  <a:cxn ang="0">
                    <a:pos x="T2" y="T3"/>
                  </a:cxn>
                  <a:cxn ang="0">
                    <a:pos x="T4" y="T5"/>
                  </a:cxn>
                  <a:cxn ang="0">
                    <a:pos x="T6" y="T7"/>
                  </a:cxn>
                  <a:cxn ang="0">
                    <a:pos x="T8" y="T9"/>
                  </a:cxn>
                  <a:cxn ang="0">
                    <a:pos x="T10" y="T11"/>
                  </a:cxn>
                </a:cxnLst>
                <a:rect l="0" t="0" r="r" b="b"/>
                <a:pathLst>
                  <a:path w="3" h="10">
                    <a:moveTo>
                      <a:pt x="0" y="10"/>
                    </a:moveTo>
                    <a:lnTo>
                      <a:pt x="0" y="10"/>
                    </a:lnTo>
                    <a:lnTo>
                      <a:pt x="3" y="5"/>
                    </a:lnTo>
                    <a:lnTo>
                      <a:pt x="3" y="0"/>
                    </a:lnTo>
                    <a:lnTo>
                      <a:pt x="3"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ïṧlíḑè">
                <a:extLst>
                  <a:ext uri="{FF2B5EF4-FFF2-40B4-BE49-F238E27FC236}">
                    <a16:creationId xmlns="" xmlns:a16="http://schemas.microsoft.com/office/drawing/2014/main" id="{787A46CF-7056-4CD6-8768-C16838BE7357}"/>
                  </a:ext>
                </a:extLst>
              </p:cNvPr>
              <p:cNvSpPr/>
              <p:nvPr/>
            </p:nvSpPr>
            <p:spPr bwMode="auto">
              <a:xfrm>
                <a:off x="2053556" y="3045039"/>
                <a:ext cx="12287" cy="30720"/>
              </a:xfrm>
              <a:custGeom>
                <a:avLst/>
                <a:gdLst>
                  <a:gd name="T0" fmla="*/ 0 w 3"/>
                  <a:gd name="T1" fmla="*/ 10 h 10"/>
                  <a:gd name="T2" fmla="*/ 0 w 3"/>
                  <a:gd name="T3" fmla="*/ 10 h 10"/>
                  <a:gd name="T4" fmla="*/ 3 w 3"/>
                  <a:gd name="T5" fmla="*/ 5 h 10"/>
                  <a:gd name="T6" fmla="*/ 3 w 3"/>
                  <a:gd name="T7" fmla="*/ 0 h 10"/>
                  <a:gd name="T8" fmla="*/ 3 w 3"/>
                  <a:gd name="T9" fmla="*/ 0 h 10"/>
                  <a:gd name="T10" fmla="*/ 0 w 3"/>
                  <a:gd name="T11" fmla="*/ 10 h 10"/>
                </a:gdLst>
                <a:ahLst/>
                <a:cxnLst>
                  <a:cxn ang="0">
                    <a:pos x="T0" y="T1"/>
                  </a:cxn>
                  <a:cxn ang="0">
                    <a:pos x="T2" y="T3"/>
                  </a:cxn>
                  <a:cxn ang="0">
                    <a:pos x="T4" y="T5"/>
                  </a:cxn>
                  <a:cxn ang="0">
                    <a:pos x="T6" y="T7"/>
                  </a:cxn>
                  <a:cxn ang="0">
                    <a:pos x="T8" y="T9"/>
                  </a:cxn>
                  <a:cxn ang="0">
                    <a:pos x="T10" y="T11"/>
                  </a:cxn>
                </a:cxnLst>
                <a:rect l="0" t="0" r="r" b="b"/>
                <a:pathLst>
                  <a:path w="3" h="10">
                    <a:moveTo>
                      <a:pt x="0" y="10"/>
                    </a:moveTo>
                    <a:lnTo>
                      <a:pt x="0" y="10"/>
                    </a:lnTo>
                    <a:lnTo>
                      <a:pt x="3" y="5"/>
                    </a:lnTo>
                    <a:lnTo>
                      <a:pt x="3" y="0"/>
                    </a:lnTo>
                    <a:lnTo>
                      <a:pt x="3" y="0"/>
                    </a:lnTo>
                    <a:lnTo>
                      <a:pt x="0"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íṥḷîḓe">
                <a:extLst>
                  <a:ext uri="{FF2B5EF4-FFF2-40B4-BE49-F238E27FC236}">
                    <a16:creationId xmlns="" xmlns:a16="http://schemas.microsoft.com/office/drawing/2014/main" id="{E30B75CD-1E38-4BCB-8EB7-F283C2A6C843}"/>
                  </a:ext>
                </a:extLst>
              </p:cNvPr>
              <p:cNvSpPr/>
              <p:nvPr/>
            </p:nvSpPr>
            <p:spPr bwMode="auto">
              <a:xfrm>
                <a:off x="1801670" y="3628677"/>
                <a:ext cx="6145" cy="30720"/>
              </a:xfrm>
              <a:custGeom>
                <a:avLst/>
                <a:gdLst>
                  <a:gd name="T0" fmla="*/ 1 w 2"/>
                  <a:gd name="T1" fmla="*/ 8 h 8"/>
                  <a:gd name="T2" fmla="*/ 1 w 2"/>
                  <a:gd name="T3" fmla="*/ 8 h 8"/>
                  <a:gd name="T4" fmla="*/ 2 w 2"/>
                  <a:gd name="T5" fmla="*/ 5 h 8"/>
                  <a:gd name="T6" fmla="*/ 2 w 2"/>
                  <a:gd name="T7" fmla="*/ 3 h 8"/>
                  <a:gd name="T8" fmla="*/ 2 w 2"/>
                  <a:gd name="T9" fmla="*/ 3 h 8"/>
                  <a:gd name="T10" fmla="*/ 1 w 2"/>
                  <a:gd name="T11" fmla="*/ 0 h 8"/>
                  <a:gd name="T12" fmla="*/ 1 w 2"/>
                  <a:gd name="T13" fmla="*/ 0 h 8"/>
                  <a:gd name="T14" fmla="*/ 0 w 2"/>
                  <a:gd name="T15" fmla="*/ 4 h 8"/>
                  <a:gd name="T16" fmla="*/ 0 w 2"/>
                  <a:gd name="T17" fmla="*/ 4 h 8"/>
                  <a:gd name="T18" fmla="*/ 1 w 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1" y="8"/>
                    </a:moveTo>
                    <a:lnTo>
                      <a:pt x="1" y="8"/>
                    </a:lnTo>
                    <a:lnTo>
                      <a:pt x="2" y="5"/>
                    </a:lnTo>
                    <a:lnTo>
                      <a:pt x="2" y="3"/>
                    </a:lnTo>
                    <a:lnTo>
                      <a:pt x="2" y="3"/>
                    </a:lnTo>
                    <a:lnTo>
                      <a:pt x="1" y="0"/>
                    </a:lnTo>
                    <a:lnTo>
                      <a:pt x="1" y="0"/>
                    </a:lnTo>
                    <a:lnTo>
                      <a:pt x="0" y="4"/>
                    </a:lnTo>
                    <a:lnTo>
                      <a:pt x="0" y="4"/>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íşḷíďe">
                <a:extLst>
                  <a:ext uri="{FF2B5EF4-FFF2-40B4-BE49-F238E27FC236}">
                    <a16:creationId xmlns="" xmlns:a16="http://schemas.microsoft.com/office/drawing/2014/main" id="{DAD7BD27-2904-4AE8-B14E-3F7A7B5651FD}"/>
                  </a:ext>
                </a:extLst>
              </p:cNvPr>
              <p:cNvSpPr/>
              <p:nvPr/>
            </p:nvSpPr>
            <p:spPr bwMode="auto">
              <a:xfrm>
                <a:off x="1801670" y="3628677"/>
                <a:ext cx="6145" cy="30720"/>
              </a:xfrm>
              <a:custGeom>
                <a:avLst/>
                <a:gdLst>
                  <a:gd name="T0" fmla="*/ 1 w 2"/>
                  <a:gd name="T1" fmla="*/ 8 h 8"/>
                  <a:gd name="T2" fmla="*/ 1 w 2"/>
                  <a:gd name="T3" fmla="*/ 8 h 8"/>
                  <a:gd name="T4" fmla="*/ 2 w 2"/>
                  <a:gd name="T5" fmla="*/ 5 h 8"/>
                  <a:gd name="T6" fmla="*/ 2 w 2"/>
                  <a:gd name="T7" fmla="*/ 3 h 8"/>
                  <a:gd name="T8" fmla="*/ 2 w 2"/>
                  <a:gd name="T9" fmla="*/ 3 h 8"/>
                  <a:gd name="T10" fmla="*/ 1 w 2"/>
                  <a:gd name="T11" fmla="*/ 0 h 8"/>
                  <a:gd name="T12" fmla="*/ 1 w 2"/>
                  <a:gd name="T13" fmla="*/ 0 h 8"/>
                  <a:gd name="T14" fmla="*/ 0 w 2"/>
                  <a:gd name="T15" fmla="*/ 4 h 8"/>
                  <a:gd name="T16" fmla="*/ 0 w 2"/>
                  <a:gd name="T17" fmla="*/ 4 h 8"/>
                  <a:gd name="T18" fmla="*/ 1 w 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1" y="8"/>
                    </a:moveTo>
                    <a:lnTo>
                      <a:pt x="1" y="8"/>
                    </a:lnTo>
                    <a:lnTo>
                      <a:pt x="2" y="5"/>
                    </a:lnTo>
                    <a:lnTo>
                      <a:pt x="2" y="3"/>
                    </a:lnTo>
                    <a:lnTo>
                      <a:pt x="2" y="3"/>
                    </a:lnTo>
                    <a:lnTo>
                      <a:pt x="1" y="0"/>
                    </a:lnTo>
                    <a:lnTo>
                      <a:pt x="1" y="0"/>
                    </a:lnTo>
                    <a:lnTo>
                      <a:pt x="0" y="4"/>
                    </a:lnTo>
                    <a:lnTo>
                      <a:pt x="0" y="4"/>
                    </a:lnTo>
                    <a:lnTo>
                      <a:pt x="1"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íśḻîḋe">
                <a:extLst>
                  <a:ext uri="{FF2B5EF4-FFF2-40B4-BE49-F238E27FC236}">
                    <a16:creationId xmlns="" xmlns:a16="http://schemas.microsoft.com/office/drawing/2014/main" id="{DA4690A4-1123-48D0-8EAB-B9253B36B884}"/>
                  </a:ext>
                </a:extLst>
              </p:cNvPr>
              <p:cNvSpPr/>
              <p:nvPr/>
            </p:nvSpPr>
            <p:spPr bwMode="auto">
              <a:xfrm>
                <a:off x="1820103" y="3542668"/>
                <a:ext cx="6145" cy="24574"/>
              </a:xfrm>
              <a:custGeom>
                <a:avLst/>
                <a:gdLst>
                  <a:gd name="T0" fmla="*/ 1 w 1"/>
                  <a:gd name="T1" fmla="*/ 9 h 9"/>
                  <a:gd name="T2" fmla="*/ 1 w 1"/>
                  <a:gd name="T3" fmla="*/ 9 h 9"/>
                  <a:gd name="T4" fmla="*/ 1 w 1"/>
                  <a:gd name="T5" fmla="*/ 4 h 9"/>
                  <a:gd name="T6" fmla="*/ 1 w 1"/>
                  <a:gd name="T7" fmla="*/ 0 h 9"/>
                  <a:gd name="T8" fmla="*/ 1 w 1"/>
                  <a:gd name="T9" fmla="*/ 0 h 9"/>
                  <a:gd name="T10" fmla="*/ 1 w 1"/>
                  <a:gd name="T11" fmla="*/ 2 h 9"/>
                  <a:gd name="T12" fmla="*/ 0 w 1"/>
                  <a:gd name="T13" fmla="*/ 3 h 9"/>
                  <a:gd name="T14" fmla="*/ 0 w 1"/>
                  <a:gd name="T15" fmla="*/ 6 h 9"/>
                  <a:gd name="T16" fmla="*/ 1 w 1"/>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9">
                    <a:moveTo>
                      <a:pt x="1" y="9"/>
                    </a:moveTo>
                    <a:lnTo>
                      <a:pt x="1" y="9"/>
                    </a:lnTo>
                    <a:lnTo>
                      <a:pt x="1" y="4"/>
                    </a:lnTo>
                    <a:lnTo>
                      <a:pt x="1" y="0"/>
                    </a:lnTo>
                    <a:lnTo>
                      <a:pt x="1" y="0"/>
                    </a:lnTo>
                    <a:lnTo>
                      <a:pt x="1" y="2"/>
                    </a:lnTo>
                    <a:lnTo>
                      <a:pt x="0" y="3"/>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ïṥḻïḓê">
                <a:extLst>
                  <a:ext uri="{FF2B5EF4-FFF2-40B4-BE49-F238E27FC236}">
                    <a16:creationId xmlns="" xmlns:a16="http://schemas.microsoft.com/office/drawing/2014/main" id="{7D8D98A6-C189-4A7B-A12E-B285680AF41F}"/>
                  </a:ext>
                </a:extLst>
              </p:cNvPr>
              <p:cNvSpPr/>
              <p:nvPr/>
            </p:nvSpPr>
            <p:spPr bwMode="auto">
              <a:xfrm>
                <a:off x="1820103" y="3542668"/>
                <a:ext cx="6145" cy="24574"/>
              </a:xfrm>
              <a:custGeom>
                <a:avLst/>
                <a:gdLst>
                  <a:gd name="T0" fmla="*/ 1 w 1"/>
                  <a:gd name="T1" fmla="*/ 9 h 9"/>
                  <a:gd name="T2" fmla="*/ 1 w 1"/>
                  <a:gd name="T3" fmla="*/ 9 h 9"/>
                  <a:gd name="T4" fmla="*/ 1 w 1"/>
                  <a:gd name="T5" fmla="*/ 4 h 9"/>
                  <a:gd name="T6" fmla="*/ 1 w 1"/>
                  <a:gd name="T7" fmla="*/ 0 h 9"/>
                  <a:gd name="T8" fmla="*/ 1 w 1"/>
                  <a:gd name="T9" fmla="*/ 0 h 9"/>
                  <a:gd name="T10" fmla="*/ 1 w 1"/>
                  <a:gd name="T11" fmla="*/ 2 h 9"/>
                  <a:gd name="T12" fmla="*/ 0 w 1"/>
                  <a:gd name="T13" fmla="*/ 3 h 9"/>
                  <a:gd name="T14" fmla="*/ 0 w 1"/>
                  <a:gd name="T15" fmla="*/ 6 h 9"/>
                  <a:gd name="T16" fmla="*/ 1 w 1"/>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9">
                    <a:moveTo>
                      <a:pt x="1" y="9"/>
                    </a:moveTo>
                    <a:lnTo>
                      <a:pt x="1" y="9"/>
                    </a:lnTo>
                    <a:lnTo>
                      <a:pt x="1" y="4"/>
                    </a:lnTo>
                    <a:lnTo>
                      <a:pt x="1" y="0"/>
                    </a:lnTo>
                    <a:lnTo>
                      <a:pt x="1" y="0"/>
                    </a:lnTo>
                    <a:lnTo>
                      <a:pt x="1" y="2"/>
                    </a:lnTo>
                    <a:lnTo>
                      <a:pt x="0" y="3"/>
                    </a:lnTo>
                    <a:lnTo>
                      <a:pt x="0" y="6"/>
                    </a:lnTo>
                    <a:lnTo>
                      <a:pt x="1"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îsļíḑê">
                <a:extLst>
                  <a:ext uri="{FF2B5EF4-FFF2-40B4-BE49-F238E27FC236}">
                    <a16:creationId xmlns="" xmlns:a16="http://schemas.microsoft.com/office/drawing/2014/main" id="{469C8EEF-82FE-45DE-B861-DE6DE6861042}"/>
                  </a:ext>
                </a:extLst>
              </p:cNvPr>
              <p:cNvSpPr/>
              <p:nvPr/>
            </p:nvSpPr>
            <p:spPr bwMode="auto">
              <a:xfrm>
                <a:off x="1795529" y="3487373"/>
                <a:ext cx="6145" cy="98296"/>
              </a:xfrm>
              <a:custGeom>
                <a:avLst/>
                <a:gdLst>
                  <a:gd name="T0" fmla="*/ 3 w 3"/>
                  <a:gd name="T1" fmla="*/ 32 h 32"/>
                  <a:gd name="T2" fmla="*/ 3 w 3"/>
                  <a:gd name="T3" fmla="*/ 32 h 32"/>
                  <a:gd name="T4" fmla="*/ 3 w 3"/>
                  <a:gd name="T5" fmla="*/ 31 h 32"/>
                  <a:gd name="T6" fmla="*/ 3 w 3"/>
                  <a:gd name="T7" fmla="*/ 31 h 32"/>
                  <a:gd name="T8" fmla="*/ 3 w 3"/>
                  <a:gd name="T9" fmla="*/ 28 h 32"/>
                  <a:gd name="T10" fmla="*/ 3 w 3"/>
                  <a:gd name="T11" fmla="*/ 28 h 32"/>
                  <a:gd name="T12" fmla="*/ 3 w 3"/>
                  <a:gd name="T13" fmla="*/ 24 h 32"/>
                  <a:gd name="T14" fmla="*/ 3 w 3"/>
                  <a:gd name="T15" fmla="*/ 24 h 32"/>
                  <a:gd name="T16" fmla="*/ 3 w 3"/>
                  <a:gd name="T17" fmla="*/ 18 h 32"/>
                  <a:gd name="T18" fmla="*/ 3 w 3"/>
                  <a:gd name="T19" fmla="*/ 18 h 32"/>
                  <a:gd name="T20" fmla="*/ 3 w 3"/>
                  <a:gd name="T21" fmla="*/ 5 h 32"/>
                  <a:gd name="T22" fmla="*/ 3 w 3"/>
                  <a:gd name="T23" fmla="*/ 5 h 32"/>
                  <a:gd name="T24" fmla="*/ 2 w 3"/>
                  <a:gd name="T25" fmla="*/ 2 h 32"/>
                  <a:gd name="T26" fmla="*/ 2 w 3"/>
                  <a:gd name="T27" fmla="*/ 2 h 32"/>
                  <a:gd name="T28" fmla="*/ 0 w 3"/>
                  <a:gd name="T29" fmla="*/ 1 h 32"/>
                  <a:gd name="T30" fmla="*/ 0 w 3"/>
                  <a:gd name="T31" fmla="*/ 0 h 32"/>
                  <a:gd name="T32" fmla="*/ 0 w 3"/>
                  <a:gd name="T33" fmla="*/ 0 h 32"/>
                  <a:gd name="T34" fmla="*/ 0 w 3"/>
                  <a:gd name="T35" fmla="*/ 2 h 32"/>
                  <a:gd name="T36" fmla="*/ 0 w 3"/>
                  <a:gd name="T37" fmla="*/ 4 h 32"/>
                  <a:gd name="T38" fmla="*/ 2 w 3"/>
                  <a:gd name="T39" fmla="*/ 8 h 32"/>
                  <a:gd name="T40" fmla="*/ 2 w 3"/>
                  <a:gd name="T41" fmla="*/ 8 h 32"/>
                  <a:gd name="T42" fmla="*/ 0 w 3"/>
                  <a:gd name="T43" fmla="*/ 11 h 32"/>
                  <a:gd name="T44" fmla="*/ 0 w 3"/>
                  <a:gd name="T45" fmla="*/ 12 h 32"/>
                  <a:gd name="T46" fmla="*/ 0 w 3"/>
                  <a:gd name="T47" fmla="*/ 12 h 32"/>
                  <a:gd name="T48" fmla="*/ 0 w 3"/>
                  <a:gd name="T49" fmla="*/ 14 h 32"/>
                  <a:gd name="T50" fmla="*/ 2 w 3"/>
                  <a:gd name="T51" fmla="*/ 17 h 32"/>
                  <a:gd name="T52" fmla="*/ 2 w 3"/>
                  <a:gd name="T53" fmla="*/ 22 h 32"/>
                  <a:gd name="T54" fmla="*/ 2 w 3"/>
                  <a:gd name="T55" fmla="*/ 22 h 32"/>
                  <a:gd name="T56" fmla="*/ 2 w 3"/>
                  <a:gd name="T57" fmla="*/ 27 h 32"/>
                  <a:gd name="T58" fmla="*/ 0 w 3"/>
                  <a:gd name="T59" fmla="*/ 31 h 32"/>
                  <a:gd name="T60" fmla="*/ 0 w 3"/>
                  <a:gd name="T61" fmla="*/ 31 h 32"/>
                  <a:gd name="T62" fmla="*/ 2 w 3"/>
                  <a:gd name="T63" fmla="*/ 32 h 32"/>
                  <a:gd name="T64" fmla="*/ 2 w 3"/>
                  <a:gd name="T65" fmla="*/ 31 h 32"/>
                  <a:gd name="T66" fmla="*/ 2 w 3"/>
                  <a:gd name="T67" fmla="*/ 31 h 32"/>
                  <a:gd name="T68" fmla="*/ 3 w 3"/>
                  <a:gd name="T6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 h="32">
                    <a:moveTo>
                      <a:pt x="3" y="32"/>
                    </a:moveTo>
                    <a:lnTo>
                      <a:pt x="3" y="32"/>
                    </a:lnTo>
                    <a:lnTo>
                      <a:pt x="3" y="31"/>
                    </a:lnTo>
                    <a:lnTo>
                      <a:pt x="3" y="31"/>
                    </a:lnTo>
                    <a:lnTo>
                      <a:pt x="3" y="28"/>
                    </a:lnTo>
                    <a:lnTo>
                      <a:pt x="3" y="28"/>
                    </a:lnTo>
                    <a:lnTo>
                      <a:pt x="3" y="24"/>
                    </a:lnTo>
                    <a:lnTo>
                      <a:pt x="3" y="24"/>
                    </a:lnTo>
                    <a:lnTo>
                      <a:pt x="3" y="18"/>
                    </a:lnTo>
                    <a:lnTo>
                      <a:pt x="3" y="18"/>
                    </a:lnTo>
                    <a:lnTo>
                      <a:pt x="3" y="5"/>
                    </a:lnTo>
                    <a:lnTo>
                      <a:pt x="3" y="5"/>
                    </a:lnTo>
                    <a:lnTo>
                      <a:pt x="2" y="2"/>
                    </a:lnTo>
                    <a:lnTo>
                      <a:pt x="2" y="2"/>
                    </a:lnTo>
                    <a:lnTo>
                      <a:pt x="0" y="1"/>
                    </a:lnTo>
                    <a:lnTo>
                      <a:pt x="0" y="0"/>
                    </a:lnTo>
                    <a:lnTo>
                      <a:pt x="0" y="0"/>
                    </a:lnTo>
                    <a:lnTo>
                      <a:pt x="0" y="2"/>
                    </a:lnTo>
                    <a:lnTo>
                      <a:pt x="0" y="4"/>
                    </a:lnTo>
                    <a:lnTo>
                      <a:pt x="2" y="8"/>
                    </a:lnTo>
                    <a:lnTo>
                      <a:pt x="2" y="8"/>
                    </a:lnTo>
                    <a:lnTo>
                      <a:pt x="0" y="11"/>
                    </a:lnTo>
                    <a:lnTo>
                      <a:pt x="0" y="12"/>
                    </a:lnTo>
                    <a:lnTo>
                      <a:pt x="0" y="12"/>
                    </a:lnTo>
                    <a:lnTo>
                      <a:pt x="0" y="14"/>
                    </a:lnTo>
                    <a:lnTo>
                      <a:pt x="2" y="17"/>
                    </a:lnTo>
                    <a:lnTo>
                      <a:pt x="2" y="22"/>
                    </a:lnTo>
                    <a:lnTo>
                      <a:pt x="2" y="22"/>
                    </a:lnTo>
                    <a:lnTo>
                      <a:pt x="2" y="27"/>
                    </a:lnTo>
                    <a:lnTo>
                      <a:pt x="0" y="31"/>
                    </a:lnTo>
                    <a:lnTo>
                      <a:pt x="0" y="31"/>
                    </a:lnTo>
                    <a:lnTo>
                      <a:pt x="2" y="32"/>
                    </a:lnTo>
                    <a:lnTo>
                      <a:pt x="2" y="31"/>
                    </a:lnTo>
                    <a:lnTo>
                      <a:pt x="2" y="31"/>
                    </a:lnTo>
                    <a:lnTo>
                      <a:pt x="3"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isľíďe">
                <a:extLst>
                  <a:ext uri="{FF2B5EF4-FFF2-40B4-BE49-F238E27FC236}">
                    <a16:creationId xmlns="" xmlns:a16="http://schemas.microsoft.com/office/drawing/2014/main" id="{E1AC88CB-B297-4D6B-9DF5-354DFF54E8B7}"/>
                  </a:ext>
                </a:extLst>
              </p:cNvPr>
              <p:cNvSpPr/>
              <p:nvPr/>
            </p:nvSpPr>
            <p:spPr bwMode="auto">
              <a:xfrm>
                <a:off x="1795529" y="3487373"/>
                <a:ext cx="6145" cy="98296"/>
              </a:xfrm>
              <a:custGeom>
                <a:avLst/>
                <a:gdLst>
                  <a:gd name="T0" fmla="*/ 3 w 3"/>
                  <a:gd name="T1" fmla="*/ 32 h 32"/>
                  <a:gd name="T2" fmla="*/ 3 w 3"/>
                  <a:gd name="T3" fmla="*/ 32 h 32"/>
                  <a:gd name="T4" fmla="*/ 3 w 3"/>
                  <a:gd name="T5" fmla="*/ 31 h 32"/>
                  <a:gd name="T6" fmla="*/ 3 w 3"/>
                  <a:gd name="T7" fmla="*/ 31 h 32"/>
                  <a:gd name="T8" fmla="*/ 3 w 3"/>
                  <a:gd name="T9" fmla="*/ 28 h 32"/>
                  <a:gd name="T10" fmla="*/ 3 w 3"/>
                  <a:gd name="T11" fmla="*/ 28 h 32"/>
                  <a:gd name="T12" fmla="*/ 3 w 3"/>
                  <a:gd name="T13" fmla="*/ 24 h 32"/>
                  <a:gd name="T14" fmla="*/ 3 w 3"/>
                  <a:gd name="T15" fmla="*/ 24 h 32"/>
                  <a:gd name="T16" fmla="*/ 3 w 3"/>
                  <a:gd name="T17" fmla="*/ 18 h 32"/>
                  <a:gd name="T18" fmla="*/ 3 w 3"/>
                  <a:gd name="T19" fmla="*/ 18 h 32"/>
                  <a:gd name="T20" fmla="*/ 3 w 3"/>
                  <a:gd name="T21" fmla="*/ 5 h 32"/>
                  <a:gd name="T22" fmla="*/ 3 w 3"/>
                  <a:gd name="T23" fmla="*/ 5 h 32"/>
                  <a:gd name="T24" fmla="*/ 2 w 3"/>
                  <a:gd name="T25" fmla="*/ 2 h 32"/>
                  <a:gd name="T26" fmla="*/ 2 w 3"/>
                  <a:gd name="T27" fmla="*/ 2 h 32"/>
                  <a:gd name="T28" fmla="*/ 0 w 3"/>
                  <a:gd name="T29" fmla="*/ 1 h 32"/>
                  <a:gd name="T30" fmla="*/ 0 w 3"/>
                  <a:gd name="T31" fmla="*/ 0 h 32"/>
                  <a:gd name="T32" fmla="*/ 0 w 3"/>
                  <a:gd name="T33" fmla="*/ 0 h 32"/>
                  <a:gd name="T34" fmla="*/ 0 w 3"/>
                  <a:gd name="T35" fmla="*/ 2 h 32"/>
                  <a:gd name="T36" fmla="*/ 0 w 3"/>
                  <a:gd name="T37" fmla="*/ 4 h 32"/>
                  <a:gd name="T38" fmla="*/ 2 w 3"/>
                  <a:gd name="T39" fmla="*/ 8 h 32"/>
                  <a:gd name="T40" fmla="*/ 2 w 3"/>
                  <a:gd name="T41" fmla="*/ 8 h 32"/>
                  <a:gd name="T42" fmla="*/ 0 w 3"/>
                  <a:gd name="T43" fmla="*/ 11 h 32"/>
                  <a:gd name="T44" fmla="*/ 0 w 3"/>
                  <a:gd name="T45" fmla="*/ 12 h 32"/>
                  <a:gd name="T46" fmla="*/ 0 w 3"/>
                  <a:gd name="T47" fmla="*/ 12 h 32"/>
                  <a:gd name="T48" fmla="*/ 0 w 3"/>
                  <a:gd name="T49" fmla="*/ 14 h 32"/>
                  <a:gd name="T50" fmla="*/ 2 w 3"/>
                  <a:gd name="T51" fmla="*/ 17 h 32"/>
                  <a:gd name="T52" fmla="*/ 2 w 3"/>
                  <a:gd name="T53" fmla="*/ 22 h 32"/>
                  <a:gd name="T54" fmla="*/ 2 w 3"/>
                  <a:gd name="T55" fmla="*/ 22 h 32"/>
                  <a:gd name="T56" fmla="*/ 2 w 3"/>
                  <a:gd name="T57" fmla="*/ 27 h 32"/>
                  <a:gd name="T58" fmla="*/ 0 w 3"/>
                  <a:gd name="T59" fmla="*/ 31 h 32"/>
                  <a:gd name="T60" fmla="*/ 0 w 3"/>
                  <a:gd name="T61" fmla="*/ 31 h 32"/>
                  <a:gd name="T62" fmla="*/ 2 w 3"/>
                  <a:gd name="T63" fmla="*/ 32 h 32"/>
                  <a:gd name="T64" fmla="*/ 2 w 3"/>
                  <a:gd name="T65" fmla="*/ 31 h 32"/>
                  <a:gd name="T66" fmla="*/ 2 w 3"/>
                  <a:gd name="T67" fmla="*/ 31 h 32"/>
                  <a:gd name="T68" fmla="*/ 3 w 3"/>
                  <a:gd name="T6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 h="32">
                    <a:moveTo>
                      <a:pt x="3" y="32"/>
                    </a:moveTo>
                    <a:lnTo>
                      <a:pt x="3" y="32"/>
                    </a:lnTo>
                    <a:lnTo>
                      <a:pt x="3" y="31"/>
                    </a:lnTo>
                    <a:lnTo>
                      <a:pt x="3" y="31"/>
                    </a:lnTo>
                    <a:lnTo>
                      <a:pt x="3" y="28"/>
                    </a:lnTo>
                    <a:lnTo>
                      <a:pt x="3" y="28"/>
                    </a:lnTo>
                    <a:lnTo>
                      <a:pt x="3" y="24"/>
                    </a:lnTo>
                    <a:lnTo>
                      <a:pt x="3" y="24"/>
                    </a:lnTo>
                    <a:lnTo>
                      <a:pt x="3" y="18"/>
                    </a:lnTo>
                    <a:lnTo>
                      <a:pt x="3" y="18"/>
                    </a:lnTo>
                    <a:lnTo>
                      <a:pt x="3" y="5"/>
                    </a:lnTo>
                    <a:lnTo>
                      <a:pt x="3" y="5"/>
                    </a:lnTo>
                    <a:lnTo>
                      <a:pt x="2" y="2"/>
                    </a:lnTo>
                    <a:lnTo>
                      <a:pt x="2" y="2"/>
                    </a:lnTo>
                    <a:lnTo>
                      <a:pt x="0" y="1"/>
                    </a:lnTo>
                    <a:lnTo>
                      <a:pt x="0" y="0"/>
                    </a:lnTo>
                    <a:lnTo>
                      <a:pt x="0" y="0"/>
                    </a:lnTo>
                    <a:lnTo>
                      <a:pt x="0" y="2"/>
                    </a:lnTo>
                    <a:lnTo>
                      <a:pt x="0" y="4"/>
                    </a:lnTo>
                    <a:lnTo>
                      <a:pt x="2" y="8"/>
                    </a:lnTo>
                    <a:lnTo>
                      <a:pt x="2" y="8"/>
                    </a:lnTo>
                    <a:lnTo>
                      <a:pt x="0" y="11"/>
                    </a:lnTo>
                    <a:lnTo>
                      <a:pt x="0" y="12"/>
                    </a:lnTo>
                    <a:lnTo>
                      <a:pt x="0" y="12"/>
                    </a:lnTo>
                    <a:lnTo>
                      <a:pt x="0" y="14"/>
                    </a:lnTo>
                    <a:lnTo>
                      <a:pt x="2" y="17"/>
                    </a:lnTo>
                    <a:lnTo>
                      <a:pt x="2" y="22"/>
                    </a:lnTo>
                    <a:lnTo>
                      <a:pt x="2" y="22"/>
                    </a:lnTo>
                    <a:lnTo>
                      <a:pt x="2" y="27"/>
                    </a:lnTo>
                    <a:lnTo>
                      <a:pt x="0" y="31"/>
                    </a:lnTo>
                    <a:lnTo>
                      <a:pt x="0" y="31"/>
                    </a:lnTo>
                    <a:lnTo>
                      <a:pt x="2" y="32"/>
                    </a:lnTo>
                    <a:lnTo>
                      <a:pt x="2" y="31"/>
                    </a:lnTo>
                    <a:lnTo>
                      <a:pt x="2" y="31"/>
                    </a:lnTo>
                    <a:lnTo>
                      <a:pt x="3" y="3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ïŝḻídè">
                <a:extLst>
                  <a:ext uri="{FF2B5EF4-FFF2-40B4-BE49-F238E27FC236}">
                    <a16:creationId xmlns="" xmlns:a16="http://schemas.microsoft.com/office/drawing/2014/main" id="{288565FD-32CF-4108-84B5-1E8AEBEAE0DF}"/>
                  </a:ext>
                </a:extLst>
              </p:cNvPr>
              <p:cNvSpPr/>
              <p:nvPr/>
            </p:nvSpPr>
            <p:spPr bwMode="auto">
              <a:xfrm>
                <a:off x="1998263" y="3063473"/>
                <a:ext cx="12287" cy="30720"/>
              </a:xfrm>
              <a:custGeom>
                <a:avLst/>
                <a:gdLst>
                  <a:gd name="T0" fmla="*/ 1 w 4"/>
                  <a:gd name="T1" fmla="*/ 5 h 8"/>
                  <a:gd name="T2" fmla="*/ 1 w 4"/>
                  <a:gd name="T3" fmla="*/ 5 h 8"/>
                  <a:gd name="T4" fmla="*/ 1 w 4"/>
                  <a:gd name="T5" fmla="*/ 5 h 8"/>
                  <a:gd name="T6" fmla="*/ 1 w 4"/>
                  <a:gd name="T7" fmla="*/ 4 h 8"/>
                  <a:gd name="T8" fmla="*/ 1 w 4"/>
                  <a:gd name="T9" fmla="*/ 0 h 8"/>
                  <a:gd name="T10" fmla="*/ 1 w 4"/>
                  <a:gd name="T11" fmla="*/ 0 h 8"/>
                  <a:gd name="T12" fmla="*/ 1 w 4"/>
                  <a:gd name="T13" fmla="*/ 0 h 8"/>
                  <a:gd name="T14" fmla="*/ 1 w 4"/>
                  <a:gd name="T15" fmla="*/ 1 h 8"/>
                  <a:gd name="T16" fmla="*/ 0 w 4"/>
                  <a:gd name="T17" fmla="*/ 4 h 8"/>
                  <a:gd name="T18" fmla="*/ 0 w 4"/>
                  <a:gd name="T19" fmla="*/ 4 h 8"/>
                  <a:gd name="T20" fmla="*/ 0 w 4"/>
                  <a:gd name="T21" fmla="*/ 7 h 8"/>
                  <a:gd name="T22" fmla="*/ 1 w 4"/>
                  <a:gd name="T23" fmla="*/ 8 h 8"/>
                  <a:gd name="T24" fmla="*/ 1 w 4"/>
                  <a:gd name="T25" fmla="*/ 8 h 8"/>
                  <a:gd name="T26" fmla="*/ 4 w 4"/>
                  <a:gd name="T27" fmla="*/ 1 h 8"/>
                  <a:gd name="T28" fmla="*/ 4 w 4"/>
                  <a:gd name="T29" fmla="*/ 1 h 8"/>
                  <a:gd name="T30" fmla="*/ 4 w 4"/>
                  <a:gd name="T31" fmla="*/ 0 h 8"/>
                  <a:gd name="T32" fmla="*/ 3 w 4"/>
                  <a:gd name="T33" fmla="*/ 1 h 8"/>
                  <a:gd name="T34" fmla="*/ 1 w 4"/>
                  <a:gd name="T3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8">
                    <a:moveTo>
                      <a:pt x="1" y="5"/>
                    </a:moveTo>
                    <a:lnTo>
                      <a:pt x="1" y="5"/>
                    </a:lnTo>
                    <a:lnTo>
                      <a:pt x="1" y="5"/>
                    </a:lnTo>
                    <a:lnTo>
                      <a:pt x="1" y="4"/>
                    </a:lnTo>
                    <a:lnTo>
                      <a:pt x="1" y="0"/>
                    </a:lnTo>
                    <a:lnTo>
                      <a:pt x="1" y="0"/>
                    </a:lnTo>
                    <a:lnTo>
                      <a:pt x="1" y="0"/>
                    </a:lnTo>
                    <a:lnTo>
                      <a:pt x="1" y="1"/>
                    </a:lnTo>
                    <a:lnTo>
                      <a:pt x="0" y="4"/>
                    </a:lnTo>
                    <a:lnTo>
                      <a:pt x="0" y="4"/>
                    </a:lnTo>
                    <a:lnTo>
                      <a:pt x="0" y="7"/>
                    </a:lnTo>
                    <a:lnTo>
                      <a:pt x="1" y="8"/>
                    </a:lnTo>
                    <a:lnTo>
                      <a:pt x="1" y="8"/>
                    </a:lnTo>
                    <a:lnTo>
                      <a:pt x="4" y="1"/>
                    </a:lnTo>
                    <a:lnTo>
                      <a:pt x="4" y="1"/>
                    </a:lnTo>
                    <a:lnTo>
                      <a:pt x="4" y="0"/>
                    </a:lnTo>
                    <a:lnTo>
                      <a:pt x="3" y="1"/>
                    </a:lnTo>
                    <a:lnTo>
                      <a:pt x="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ísļïḑe">
                <a:extLst>
                  <a:ext uri="{FF2B5EF4-FFF2-40B4-BE49-F238E27FC236}">
                    <a16:creationId xmlns="" xmlns:a16="http://schemas.microsoft.com/office/drawing/2014/main" id="{802D7924-E54F-42B1-BAED-A18ABDDAE0A7}"/>
                  </a:ext>
                </a:extLst>
              </p:cNvPr>
              <p:cNvSpPr/>
              <p:nvPr/>
            </p:nvSpPr>
            <p:spPr bwMode="auto">
              <a:xfrm>
                <a:off x="1998263" y="3063473"/>
                <a:ext cx="12287" cy="30720"/>
              </a:xfrm>
              <a:custGeom>
                <a:avLst/>
                <a:gdLst>
                  <a:gd name="T0" fmla="*/ 1 w 4"/>
                  <a:gd name="T1" fmla="*/ 5 h 8"/>
                  <a:gd name="T2" fmla="*/ 1 w 4"/>
                  <a:gd name="T3" fmla="*/ 5 h 8"/>
                  <a:gd name="T4" fmla="*/ 1 w 4"/>
                  <a:gd name="T5" fmla="*/ 5 h 8"/>
                  <a:gd name="T6" fmla="*/ 1 w 4"/>
                  <a:gd name="T7" fmla="*/ 4 h 8"/>
                  <a:gd name="T8" fmla="*/ 1 w 4"/>
                  <a:gd name="T9" fmla="*/ 0 h 8"/>
                  <a:gd name="T10" fmla="*/ 1 w 4"/>
                  <a:gd name="T11" fmla="*/ 0 h 8"/>
                  <a:gd name="T12" fmla="*/ 1 w 4"/>
                  <a:gd name="T13" fmla="*/ 0 h 8"/>
                  <a:gd name="T14" fmla="*/ 1 w 4"/>
                  <a:gd name="T15" fmla="*/ 1 h 8"/>
                  <a:gd name="T16" fmla="*/ 0 w 4"/>
                  <a:gd name="T17" fmla="*/ 4 h 8"/>
                  <a:gd name="T18" fmla="*/ 0 w 4"/>
                  <a:gd name="T19" fmla="*/ 4 h 8"/>
                  <a:gd name="T20" fmla="*/ 0 w 4"/>
                  <a:gd name="T21" fmla="*/ 7 h 8"/>
                  <a:gd name="T22" fmla="*/ 1 w 4"/>
                  <a:gd name="T23" fmla="*/ 8 h 8"/>
                  <a:gd name="T24" fmla="*/ 1 w 4"/>
                  <a:gd name="T25" fmla="*/ 8 h 8"/>
                  <a:gd name="T26" fmla="*/ 4 w 4"/>
                  <a:gd name="T27" fmla="*/ 1 h 8"/>
                  <a:gd name="T28" fmla="*/ 4 w 4"/>
                  <a:gd name="T29" fmla="*/ 1 h 8"/>
                  <a:gd name="T30" fmla="*/ 4 w 4"/>
                  <a:gd name="T31" fmla="*/ 0 h 8"/>
                  <a:gd name="T32" fmla="*/ 3 w 4"/>
                  <a:gd name="T33" fmla="*/ 1 h 8"/>
                  <a:gd name="T34" fmla="*/ 1 w 4"/>
                  <a:gd name="T3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8">
                    <a:moveTo>
                      <a:pt x="1" y="5"/>
                    </a:moveTo>
                    <a:lnTo>
                      <a:pt x="1" y="5"/>
                    </a:lnTo>
                    <a:lnTo>
                      <a:pt x="1" y="5"/>
                    </a:lnTo>
                    <a:lnTo>
                      <a:pt x="1" y="4"/>
                    </a:lnTo>
                    <a:lnTo>
                      <a:pt x="1" y="0"/>
                    </a:lnTo>
                    <a:lnTo>
                      <a:pt x="1" y="0"/>
                    </a:lnTo>
                    <a:lnTo>
                      <a:pt x="1" y="0"/>
                    </a:lnTo>
                    <a:lnTo>
                      <a:pt x="1" y="1"/>
                    </a:lnTo>
                    <a:lnTo>
                      <a:pt x="0" y="4"/>
                    </a:lnTo>
                    <a:lnTo>
                      <a:pt x="0" y="4"/>
                    </a:lnTo>
                    <a:lnTo>
                      <a:pt x="0" y="7"/>
                    </a:lnTo>
                    <a:lnTo>
                      <a:pt x="1" y="8"/>
                    </a:lnTo>
                    <a:lnTo>
                      <a:pt x="1" y="8"/>
                    </a:lnTo>
                    <a:lnTo>
                      <a:pt x="4" y="1"/>
                    </a:lnTo>
                    <a:lnTo>
                      <a:pt x="4" y="1"/>
                    </a:lnTo>
                    <a:lnTo>
                      <a:pt x="4" y="0"/>
                    </a:lnTo>
                    <a:lnTo>
                      <a:pt x="3" y="1"/>
                    </a:lnTo>
                    <a:lnTo>
                      <a:pt x="1"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isļiḑê">
                <a:extLst>
                  <a:ext uri="{FF2B5EF4-FFF2-40B4-BE49-F238E27FC236}">
                    <a16:creationId xmlns="" xmlns:a16="http://schemas.microsoft.com/office/drawing/2014/main" id="{3CB8FDD8-2ADB-41AA-8E67-37752C639B79}"/>
                  </a:ext>
                </a:extLst>
              </p:cNvPr>
              <p:cNvSpPr/>
              <p:nvPr/>
            </p:nvSpPr>
            <p:spPr bwMode="auto">
              <a:xfrm>
                <a:off x="1740235" y="3788409"/>
                <a:ext cx="0" cy="30720"/>
              </a:xfrm>
              <a:custGeom>
                <a:avLst/>
                <a:gdLst>
                  <a:gd name="T0" fmla="*/ 1 w 1"/>
                  <a:gd name="T1" fmla="*/ 10 h 10"/>
                  <a:gd name="T2" fmla="*/ 1 w 1"/>
                  <a:gd name="T3" fmla="*/ 10 h 10"/>
                  <a:gd name="T4" fmla="*/ 1 w 1"/>
                  <a:gd name="T5" fmla="*/ 4 h 10"/>
                  <a:gd name="T6" fmla="*/ 1 w 1"/>
                  <a:gd name="T7" fmla="*/ 3 h 10"/>
                  <a:gd name="T8" fmla="*/ 0 w 1"/>
                  <a:gd name="T9" fmla="*/ 0 h 10"/>
                  <a:gd name="T10" fmla="*/ 0 w 1"/>
                  <a:gd name="T11" fmla="*/ 0 h 10"/>
                  <a:gd name="T12" fmla="*/ 0 w 1"/>
                  <a:gd name="T13" fmla="*/ 6 h 10"/>
                  <a:gd name="T14" fmla="*/ 1 w 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0">
                    <a:moveTo>
                      <a:pt x="1" y="10"/>
                    </a:moveTo>
                    <a:lnTo>
                      <a:pt x="1" y="10"/>
                    </a:lnTo>
                    <a:lnTo>
                      <a:pt x="1" y="4"/>
                    </a:lnTo>
                    <a:lnTo>
                      <a:pt x="1" y="3"/>
                    </a:lnTo>
                    <a:lnTo>
                      <a:pt x="0" y="0"/>
                    </a:lnTo>
                    <a:lnTo>
                      <a:pt x="0" y="0"/>
                    </a:lnTo>
                    <a:lnTo>
                      <a:pt x="0" y="6"/>
                    </a:lnTo>
                    <a:lnTo>
                      <a:pt x="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íṣḷïďé">
                <a:extLst>
                  <a:ext uri="{FF2B5EF4-FFF2-40B4-BE49-F238E27FC236}">
                    <a16:creationId xmlns="" xmlns:a16="http://schemas.microsoft.com/office/drawing/2014/main" id="{3FA26F1B-2794-47D5-BF43-D1B5B65D08F6}"/>
                  </a:ext>
                </a:extLst>
              </p:cNvPr>
              <p:cNvSpPr/>
              <p:nvPr/>
            </p:nvSpPr>
            <p:spPr bwMode="auto">
              <a:xfrm>
                <a:off x="1740235" y="3788409"/>
                <a:ext cx="0" cy="30720"/>
              </a:xfrm>
              <a:custGeom>
                <a:avLst/>
                <a:gdLst>
                  <a:gd name="T0" fmla="*/ 1 w 1"/>
                  <a:gd name="T1" fmla="*/ 10 h 10"/>
                  <a:gd name="T2" fmla="*/ 1 w 1"/>
                  <a:gd name="T3" fmla="*/ 10 h 10"/>
                  <a:gd name="T4" fmla="*/ 1 w 1"/>
                  <a:gd name="T5" fmla="*/ 4 h 10"/>
                  <a:gd name="T6" fmla="*/ 1 w 1"/>
                  <a:gd name="T7" fmla="*/ 3 h 10"/>
                  <a:gd name="T8" fmla="*/ 0 w 1"/>
                  <a:gd name="T9" fmla="*/ 0 h 10"/>
                  <a:gd name="T10" fmla="*/ 0 w 1"/>
                  <a:gd name="T11" fmla="*/ 0 h 10"/>
                  <a:gd name="T12" fmla="*/ 0 w 1"/>
                  <a:gd name="T13" fmla="*/ 6 h 10"/>
                  <a:gd name="T14" fmla="*/ 1 w 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0">
                    <a:moveTo>
                      <a:pt x="1" y="10"/>
                    </a:moveTo>
                    <a:lnTo>
                      <a:pt x="1" y="10"/>
                    </a:lnTo>
                    <a:lnTo>
                      <a:pt x="1" y="4"/>
                    </a:lnTo>
                    <a:lnTo>
                      <a:pt x="1" y="3"/>
                    </a:lnTo>
                    <a:lnTo>
                      <a:pt x="0" y="0"/>
                    </a:lnTo>
                    <a:lnTo>
                      <a:pt x="0" y="0"/>
                    </a:lnTo>
                    <a:lnTo>
                      <a:pt x="0" y="6"/>
                    </a:lnTo>
                    <a:lnTo>
                      <a:pt x="1"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îSlïḋé">
                <a:extLst>
                  <a:ext uri="{FF2B5EF4-FFF2-40B4-BE49-F238E27FC236}">
                    <a16:creationId xmlns="" xmlns:a16="http://schemas.microsoft.com/office/drawing/2014/main" id="{73906420-92F9-4C08-80C0-3A1489AB9457}"/>
                  </a:ext>
                </a:extLst>
              </p:cNvPr>
              <p:cNvSpPr/>
              <p:nvPr/>
            </p:nvSpPr>
            <p:spPr bwMode="auto">
              <a:xfrm>
                <a:off x="1734094" y="3800696"/>
                <a:ext cx="6145" cy="24574"/>
              </a:xfrm>
              <a:custGeom>
                <a:avLst/>
                <a:gdLst>
                  <a:gd name="T0" fmla="*/ 2 w 2"/>
                  <a:gd name="T1" fmla="*/ 8 h 8"/>
                  <a:gd name="T2" fmla="*/ 2 w 2"/>
                  <a:gd name="T3" fmla="*/ 8 h 8"/>
                  <a:gd name="T4" fmla="*/ 2 w 2"/>
                  <a:gd name="T5" fmla="*/ 8 h 8"/>
                  <a:gd name="T6" fmla="*/ 2 w 2"/>
                  <a:gd name="T7" fmla="*/ 5 h 8"/>
                  <a:gd name="T8" fmla="*/ 0 w 2"/>
                  <a:gd name="T9" fmla="*/ 0 h 8"/>
                  <a:gd name="T10" fmla="*/ 0 w 2"/>
                  <a:gd name="T11" fmla="*/ 0 h 8"/>
                  <a:gd name="T12" fmla="*/ 0 w 2"/>
                  <a:gd name="T13" fmla="*/ 2 h 8"/>
                  <a:gd name="T14" fmla="*/ 0 w 2"/>
                  <a:gd name="T15" fmla="*/ 5 h 8"/>
                  <a:gd name="T16" fmla="*/ 2 w 2"/>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2" y="8"/>
                    </a:moveTo>
                    <a:lnTo>
                      <a:pt x="2" y="8"/>
                    </a:lnTo>
                    <a:lnTo>
                      <a:pt x="2" y="8"/>
                    </a:lnTo>
                    <a:lnTo>
                      <a:pt x="2" y="5"/>
                    </a:lnTo>
                    <a:lnTo>
                      <a:pt x="0" y="0"/>
                    </a:lnTo>
                    <a:lnTo>
                      <a:pt x="0" y="0"/>
                    </a:lnTo>
                    <a:lnTo>
                      <a:pt x="0" y="2"/>
                    </a:lnTo>
                    <a:lnTo>
                      <a:pt x="0" y="5"/>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ïsľîḑé">
                <a:extLst>
                  <a:ext uri="{FF2B5EF4-FFF2-40B4-BE49-F238E27FC236}">
                    <a16:creationId xmlns="" xmlns:a16="http://schemas.microsoft.com/office/drawing/2014/main" id="{C0B95717-E2E3-4181-91AA-EA6F826C714C}"/>
                  </a:ext>
                </a:extLst>
              </p:cNvPr>
              <p:cNvSpPr/>
              <p:nvPr/>
            </p:nvSpPr>
            <p:spPr bwMode="auto">
              <a:xfrm>
                <a:off x="1734094" y="3800696"/>
                <a:ext cx="6145" cy="24574"/>
              </a:xfrm>
              <a:custGeom>
                <a:avLst/>
                <a:gdLst>
                  <a:gd name="T0" fmla="*/ 2 w 2"/>
                  <a:gd name="T1" fmla="*/ 8 h 8"/>
                  <a:gd name="T2" fmla="*/ 2 w 2"/>
                  <a:gd name="T3" fmla="*/ 8 h 8"/>
                  <a:gd name="T4" fmla="*/ 2 w 2"/>
                  <a:gd name="T5" fmla="*/ 8 h 8"/>
                  <a:gd name="T6" fmla="*/ 2 w 2"/>
                  <a:gd name="T7" fmla="*/ 5 h 8"/>
                  <a:gd name="T8" fmla="*/ 0 w 2"/>
                  <a:gd name="T9" fmla="*/ 0 h 8"/>
                  <a:gd name="T10" fmla="*/ 0 w 2"/>
                  <a:gd name="T11" fmla="*/ 0 h 8"/>
                  <a:gd name="T12" fmla="*/ 0 w 2"/>
                  <a:gd name="T13" fmla="*/ 2 h 8"/>
                  <a:gd name="T14" fmla="*/ 0 w 2"/>
                  <a:gd name="T15" fmla="*/ 5 h 8"/>
                  <a:gd name="T16" fmla="*/ 2 w 2"/>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2" y="8"/>
                    </a:moveTo>
                    <a:lnTo>
                      <a:pt x="2" y="8"/>
                    </a:lnTo>
                    <a:lnTo>
                      <a:pt x="2" y="8"/>
                    </a:lnTo>
                    <a:lnTo>
                      <a:pt x="2" y="5"/>
                    </a:lnTo>
                    <a:lnTo>
                      <a:pt x="0" y="0"/>
                    </a:lnTo>
                    <a:lnTo>
                      <a:pt x="0" y="0"/>
                    </a:lnTo>
                    <a:lnTo>
                      <a:pt x="0" y="2"/>
                    </a:lnTo>
                    <a:lnTo>
                      <a:pt x="0" y="5"/>
                    </a:lnTo>
                    <a:lnTo>
                      <a:pt x="2"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íṡļîḍé">
                <a:extLst>
                  <a:ext uri="{FF2B5EF4-FFF2-40B4-BE49-F238E27FC236}">
                    <a16:creationId xmlns="" xmlns:a16="http://schemas.microsoft.com/office/drawing/2014/main" id="{BE6EA7BC-C996-477E-9F46-569C2407CBED}"/>
                  </a:ext>
                </a:extLst>
              </p:cNvPr>
              <p:cNvSpPr/>
              <p:nvPr/>
            </p:nvSpPr>
            <p:spPr bwMode="auto">
              <a:xfrm>
                <a:off x="1727948" y="3763836"/>
                <a:ext cx="12287" cy="18433"/>
              </a:xfrm>
              <a:custGeom>
                <a:avLst/>
                <a:gdLst>
                  <a:gd name="T0" fmla="*/ 3 w 3"/>
                  <a:gd name="T1" fmla="*/ 3 h 6"/>
                  <a:gd name="T2" fmla="*/ 3 w 3"/>
                  <a:gd name="T3" fmla="*/ 3 h 6"/>
                  <a:gd name="T4" fmla="*/ 1 w 3"/>
                  <a:gd name="T5" fmla="*/ 1 h 6"/>
                  <a:gd name="T6" fmla="*/ 0 w 3"/>
                  <a:gd name="T7" fmla="*/ 0 h 6"/>
                  <a:gd name="T8" fmla="*/ 0 w 3"/>
                  <a:gd name="T9" fmla="*/ 0 h 6"/>
                  <a:gd name="T10" fmla="*/ 0 w 3"/>
                  <a:gd name="T11" fmla="*/ 6 h 6"/>
                  <a:gd name="T12" fmla="*/ 0 w 3"/>
                  <a:gd name="T13" fmla="*/ 6 h 6"/>
                  <a:gd name="T14" fmla="*/ 1 w 3"/>
                  <a:gd name="T15" fmla="*/ 6 h 6"/>
                  <a:gd name="T16" fmla="*/ 1 w 3"/>
                  <a:gd name="T17" fmla="*/ 6 h 6"/>
                  <a:gd name="T18" fmla="*/ 3 w 3"/>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3" y="3"/>
                    </a:moveTo>
                    <a:lnTo>
                      <a:pt x="3" y="3"/>
                    </a:lnTo>
                    <a:lnTo>
                      <a:pt x="1" y="1"/>
                    </a:lnTo>
                    <a:lnTo>
                      <a:pt x="0" y="0"/>
                    </a:lnTo>
                    <a:lnTo>
                      <a:pt x="0" y="0"/>
                    </a:lnTo>
                    <a:lnTo>
                      <a:pt x="0" y="6"/>
                    </a:lnTo>
                    <a:lnTo>
                      <a:pt x="0" y="6"/>
                    </a:lnTo>
                    <a:lnTo>
                      <a:pt x="1" y="6"/>
                    </a:lnTo>
                    <a:lnTo>
                      <a:pt x="1" y="6"/>
                    </a:ln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iṧľídè">
                <a:extLst>
                  <a:ext uri="{FF2B5EF4-FFF2-40B4-BE49-F238E27FC236}">
                    <a16:creationId xmlns="" xmlns:a16="http://schemas.microsoft.com/office/drawing/2014/main" id="{72879F6B-EE5E-4E66-95C4-FB0FE42AC215}"/>
                  </a:ext>
                </a:extLst>
              </p:cNvPr>
              <p:cNvSpPr/>
              <p:nvPr/>
            </p:nvSpPr>
            <p:spPr bwMode="auto">
              <a:xfrm>
                <a:off x="1727948" y="3763836"/>
                <a:ext cx="12287" cy="18433"/>
              </a:xfrm>
              <a:custGeom>
                <a:avLst/>
                <a:gdLst>
                  <a:gd name="T0" fmla="*/ 3 w 3"/>
                  <a:gd name="T1" fmla="*/ 3 h 6"/>
                  <a:gd name="T2" fmla="*/ 3 w 3"/>
                  <a:gd name="T3" fmla="*/ 3 h 6"/>
                  <a:gd name="T4" fmla="*/ 1 w 3"/>
                  <a:gd name="T5" fmla="*/ 1 h 6"/>
                  <a:gd name="T6" fmla="*/ 0 w 3"/>
                  <a:gd name="T7" fmla="*/ 0 h 6"/>
                  <a:gd name="T8" fmla="*/ 0 w 3"/>
                  <a:gd name="T9" fmla="*/ 0 h 6"/>
                  <a:gd name="T10" fmla="*/ 0 w 3"/>
                  <a:gd name="T11" fmla="*/ 6 h 6"/>
                  <a:gd name="T12" fmla="*/ 0 w 3"/>
                  <a:gd name="T13" fmla="*/ 6 h 6"/>
                  <a:gd name="T14" fmla="*/ 1 w 3"/>
                  <a:gd name="T15" fmla="*/ 6 h 6"/>
                  <a:gd name="T16" fmla="*/ 1 w 3"/>
                  <a:gd name="T17" fmla="*/ 6 h 6"/>
                  <a:gd name="T18" fmla="*/ 3 w 3"/>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3" y="3"/>
                    </a:moveTo>
                    <a:lnTo>
                      <a:pt x="3" y="3"/>
                    </a:lnTo>
                    <a:lnTo>
                      <a:pt x="1" y="1"/>
                    </a:lnTo>
                    <a:lnTo>
                      <a:pt x="0" y="0"/>
                    </a:lnTo>
                    <a:lnTo>
                      <a:pt x="0" y="0"/>
                    </a:lnTo>
                    <a:lnTo>
                      <a:pt x="0" y="6"/>
                    </a:lnTo>
                    <a:lnTo>
                      <a:pt x="0" y="6"/>
                    </a:lnTo>
                    <a:lnTo>
                      <a:pt x="1" y="6"/>
                    </a:lnTo>
                    <a:lnTo>
                      <a:pt x="1" y="6"/>
                    </a:lnTo>
                    <a:lnTo>
                      <a:pt x="3"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íšļíďè">
                <a:extLst>
                  <a:ext uri="{FF2B5EF4-FFF2-40B4-BE49-F238E27FC236}">
                    <a16:creationId xmlns="" xmlns:a16="http://schemas.microsoft.com/office/drawing/2014/main" id="{C915D8FB-1B59-41ED-B819-59F79540EA96}"/>
                  </a:ext>
                </a:extLst>
              </p:cNvPr>
              <p:cNvSpPr/>
              <p:nvPr/>
            </p:nvSpPr>
            <p:spPr bwMode="auto">
              <a:xfrm>
                <a:off x="2010550" y="3014325"/>
                <a:ext cx="12287" cy="30720"/>
              </a:xfrm>
              <a:custGeom>
                <a:avLst/>
                <a:gdLst>
                  <a:gd name="T0" fmla="*/ 0 w 4"/>
                  <a:gd name="T1" fmla="*/ 12 h 12"/>
                  <a:gd name="T2" fmla="*/ 0 w 4"/>
                  <a:gd name="T3" fmla="*/ 12 h 12"/>
                  <a:gd name="T4" fmla="*/ 1 w 4"/>
                  <a:gd name="T5" fmla="*/ 10 h 12"/>
                  <a:gd name="T6" fmla="*/ 1 w 4"/>
                  <a:gd name="T7" fmla="*/ 8 h 12"/>
                  <a:gd name="T8" fmla="*/ 1 w 4"/>
                  <a:gd name="T9" fmla="*/ 8 h 12"/>
                  <a:gd name="T10" fmla="*/ 4 w 4"/>
                  <a:gd name="T11" fmla="*/ 2 h 12"/>
                  <a:gd name="T12" fmla="*/ 4 w 4"/>
                  <a:gd name="T13" fmla="*/ 2 h 12"/>
                  <a:gd name="T14" fmla="*/ 4 w 4"/>
                  <a:gd name="T15" fmla="*/ 0 h 12"/>
                  <a:gd name="T16" fmla="*/ 3 w 4"/>
                  <a:gd name="T17" fmla="*/ 2 h 12"/>
                  <a:gd name="T18" fmla="*/ 1 w 4"/>
                  <a:gd name="T19" fmla="*/ 5 h 12"/>
                  <a:gd name="T20" fmla="*/ 0 w 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2">
                    <a:moveTo>
                      <a:pt x="0" y="12"/>
                    </a:moveTo>
                    <a:lnTo>
                      <a:pt x="0" y="12"/>
                    </a:lnTo>
                    <a:lnTo>
                      <a:pt x="1" y="10"/>
                    </a:lnTo>
                    <a:lnTo>
                      <a:pt x="1" y="8"/>
                    </a:lnTo>
                    <a:lnTo>
                      <a:pt x="1" y="8"/>
                    </a:lnTo>
                    <a:lnTo>
                      <a:pt x="4" y="2"/>
                    </a:lnTo>
                    <a:lnTo>
                      <a:pt x="4" y="2"/>
                    </a:lnTo>
                    <a:lnTo>
                      <a:pt x="4" y="0"/>
                    </a:lnTo>
                    <a:lnTo>
                      <a:pt x="3" y="2"/>
                    </a:lnTo>
                    <a:lnTo>
                      <a:pt x="1" y="5"/>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íSḻiďê">
                <a:extLst>
                  <a:ext uri="{FF2B5EF4-FFF2-40B4-BE49-F238E27FC236}">
                    <a16:creationId xmlns="" xmlns:a16="http://schemas.microsoft.com/office/drawing/2014/main" id="{6CF2CD6B-6F9F-429C-97E7-86C7FE871283}"/>
                  </a:ext>
                </a:extLst>
              </p:cNvPr>
              <p:cNvSpPr/>
              <p:nvPr/>
            </p:nvSpPr>
            <p:spPr bwMode="auto">
              <a:xfrm>
                <a:off x="2010550" y="3014325"/>
                <a:ext cx="12287" cy="30720"/>
              </a:xfrm>
              <a:custGeom>
                <a:avLst/>
                <a:gdLst>
                  <a:gd name="T0" fmla="*/ 0 w 4"/>
                  <a:gd name="T1" fmla="*/ 12 h 12"/>
                  <a:gd name="T2" fmla="*/ 0 w 4"/>
                  <a:gd name="T3" fmla="*/ 12 h 12"/>
                  <a:gd name="T4" fmla="*/ 1 w 4"/>
                  <a:gd name="T5" fmla="*/ 10 h 12"/>
                  <a:gd name="T6" fmla="*/ 1 w 4"/>
                  <a:gd name="T7" fmla="*/ 8 h 12"/>
                  <a:gd name="T8" fmla="*/ 1 w 4"/>
                  <a:gd name="T9" fmla="*/ 8 h 12"/>
                  <a:gd name="T10" fmla="*/ 4 w 4"/>
                  <a:gd name="T11" fmla="*/ 2 h 12"/>
                  <a:gd name="T12" fmla="*/ 4 w 4"/>
                  <a:gd name="T13" fmla="*/ 2 h 12"/>
                  <a:gd name="T14" fmla="*/ 4 w 4"/>
                  <a:gd name="T15" fmla="*/ 0 h 12"/>
                  <a:gd name="T16" fmla="*/ 3 w 4"/>
                  <a:gd name="T17" fmla="*/ 2 h 12"/>
                  <a:gd name="T18" fmla="*/ 1 w 4"/>
                  <a:gd name="T19" fmla="*/ 5 h 12"/>
                  <a:gd name="T20" fmla="*/ 0 w 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2">
                    <a:moveTo>
                      <a:pt x="0" y="12"/>
                    </a:moveTo>
                    <a:lnTo>
                      <a:pt x="0" y="12"/>
                    </a:lnTo>
                    <a:lnTo>
                      <a:pt x="1" y="10"/>
                    </a:lnTo>
                    <a:lnTo>
                      <a:pt x="1" y="8"/>
                    </a:lnTo>
                    <a:lnTo>
                      <a:pt x="1" y="8"/>
                    </a:lnTo>
                    <a:lnTo>
                      <a:pt x="4" y="2"/>
                    </a:lnTo>
                    <a:lnTo>
                      <a:pt x="4" y="2"/>
                    </a:lnTo>
                    <a:lnTo>
                      <a:pt x="4" y="0"/>
                    </a:lnTo>
                    <a:lnTo>
                      <a:pt x="3" y="2"/>
                    </a:lnTo>
                    <a:lnTo>
                      <a:pt x="1" y="5"/>
                    </a:lnTo>
                    <a:lnTo>
                      <a:pt x="0" y="1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iṩḻïdè">
                <a:extLst>
                  <a:ext uri="{FF2B5EF4-FFF2-40B4-BE49-F238E27FC236}">
                    <a16:creationId xmlns="" xmlns:a16="http://schemas.microsoft.com/office/drawing/2014/main" id="{86DA15AC-0030-420C-AA01-F7C0A454F238}"/>
                  </a:ext>
                </a:extLst>
              </p:cNvPr>
              <p:cNvSpPr/>
              <p:nvPr/>
            </p:nvSpPr>
            <p:spPr bwMode="auto">
              <a:xfrm>
                <a:off x="1684945" y="3862131"/>
                <a:ext cx="12287" cy="43007"/>
              </a:xfrm>
              <a:custGeom>
                <a:avLst/>
                <a:gdLst>
                  <a:gd name="T0" fmla="*/ 6 w 6"/>
                  <a:gd name="T1" fmla="*/ 15 h 15"/>
                  <a:gd name="T2" fmla="*/ 6 w 6"/>
                  <a:gd name="T3" fmla="*/ 15 h 15"/>
                  <a:gd name="T4" fmla="*/ 3 w 6"/>
                  <a:gd name="T5" fmla="*/ 9 h 15"/>
                  <a:gd name="T6" fmla="*/ 0 w 6"/>
                  <a:gd name="T7" fmla="*/ 0 h 15"/>
                  <a:gd name="T8" fmla="*/ 0 w 6"/>
                  <a:gd name="T9" fmla="*/ 0 h 15"/>
                  <a:gd name="T10" fmla="*/ 1 w 6"/>
                  <a:gd name="T11" fmla="*/ 8 h 15"/>
                  <a:gd name="T12" fmla="*/ 6 w 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6" y="15"/>
                    </a:moveTo>
                    <a:lnTo>
                      <a:pt x="6" y="15"/>
                    </a:lnTo>
                    <a:lnTo>
                      <a:pt x="3" y="9"/>
                    </a:lnTo>
                    <a:lnTo>
                      <a:pt x="0" y="0"/>
                    </a:lnTo>
                    <a:lnTo>
                      <a:pt x="0" y="0"/>
                    </a:lnTo>
                    <a:lnTo>
                      <a:pt x="1" y="8"/>
                    </a:lnTo>
                    <a:lnTo>
                      <a:pt x="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îṩļïďe">
                <a:extLst>
                  <a:ext uri="{FF2B5EF4-FFF2-40B4-BE49-F238E27FC236}">
                    <a16:creationId xmlns="" xmlns:a16="http://schemas.microsoft.com/office/drawing/2014/main" id="{81CFB6BE-FBB6-4919-A4DE-173B61DF2759}"/>
                  </a:ext>
                </a:extLst>
              </p:cNvPr>
              <p:cNvSpPr/>
              <p:nvPr/>
            </p:nvSpPr>
            <p:spPr bwMode="auto">
              <a:xfrm>
                <a:off x="1684945" y="3862131"/>
                <a:ext cx="12287" cy="43007"/>
              </a:xfrm>
              <a:custGeom>
                <a:avLst/>
                <a:gdLst>
                  <a:gd name="T0" fmla="*/ 6 w 6"/>
                  <a:gd name="T1" fmla="*/ 15 h 15"/>
                  <a:gd name="T2" fmla="*/ 6 w 6"/>
                  <a:gd name="T3" fmla="*/ 15 h 15"/>
                  <a:gd name="T4" fmla="*/ 3 w 6"/>
                  <a:gd name="T5" fmla="*/ 9 h 15"/>
                  <a:gd name="T6" fmla="*/ 0 w 6"/>
                  <a:gd name="T7" fmla="*/ 0 h 15"/>
                  <a:gd name="T8" fmla="*/ 0 w 6"/>
                  <a:gd name="T9" fmla="*/ 0 h 15"/>
                  <a:gd name="T10" fmla="*/ 1 w 6"/>
                  <a:gd name="T11" fmla="*/ 8 h 15"/>
                  <a:gd name="T12" fmla="*/ 6 w 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6" y="15"/>
                    </a:moveTo>
                    <a:lnTo>
                      <a:pt x="6" y="15"/>
                    </a:lnTo>
                    <a:lnTo>
                      <a:pt x="3" y="9"/>
                    </a:lnTo>
                    <a:lnTo>
                      <a:pt x="0" y="0"/>
                    </a:lnTo>
                    <a:lnTo>
                      <a:pt x="0" y="0"/>
                    </a:lnTo>
                    <a:lnTo>
                      <a:pt x="1" y="8"/>
                    </a:lnTo>
                    <a:lnTo>
                      <a:pt x="6" y="1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íŝ1iḓe">
                <a:extLst>
                  <a:ext uri="{FF2B5EF4-FFF2-40B4-BE49-F238E27FC236}">
                    <a16:creationId xmlns="" xmlns:a16="http://schemas.microsoft.com/office/drawing/2014/main" id="{D0505A98-C46E-4163-9296-C4AF8B6E63F8}"/>
                  </a:ext>
                </a:extLst>
              </p:cNvPr>
              <p:cNvSpPr/>
              <p:nvPr/>
            </p:nvSpPr>
            <p:spPr bwMode="auto">
              <a:xfrm>
                <a:off x="2035124" y="2940602"/>
                <a:ext cx="12287" cy="18433"/>
              </a:xfrm>
              <a:custGeom>
                <a:avLst/>
                <a:gdLst>
                  <a:gd name="T0" fmla="*/ 4 w 4"/>
                  <a:gd name="T1" fmla="*/ 0 h 5"/>
                  <a:gd name="T2" fmla="*/ 4 w 4"/>
                  <a:gd name="T3" fmla="*/ 0 h 5"/>
                  <a:gd name="T4" fmla="*/ 1 w 4"/>
                  <a:gd name="T5" fmla="*/ 1 h 5"/>
                  <a:gd name="T6" fmla="*/ 0 w 4"/>
                  <a:gd name="T7" fmla="*/ 5 h 5"/>
                  <a:gd name="T8" fmla="*/ 0 w 4"/>
                  <a:gd name="T9" fmla="*/ 5 h 5"/>
                  <a:gd name="T10" fmla="*/ 2 w 4"/>
                  <a:gd name="T11" fmla="*/ 4 h 5"/>
                  <a:gd name="T12" fmla="*/ 4 w 4"/>
                  <a:gd name="T13" fmla="*/ 1 h 5"/>
                  <a:gd name="T14" fmla="*/ 4 w 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0"/>
                    </a:moveTo>
                    <a:lnTo>
                      <a:pt x="4" y="0"/>
                    </a:lnTo>
                    <a:lnTo>
                      <a:pt x="1" y="1"/>
                    </a:lnTo>
                    <a:lnTo>
                      <a:pt x="0" y="5"/>
                    </a:lnTo>
                    <a:lnTo>
                      <a:pt x="0" y="5"/>
                    </a:lnTo>
                    <a:lnTo>
                      <a:pt x="2" y="4"/>
                    </a:lnTo>
                    <a:lnTo>
                      <a:pt x="4" y="1"/>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is1ïḑè">
                <a:extLst>
                  <a:ext uri="{FF2B5EF4-FFF2-40B4-BE49-F238E27FC236}">
                    <a16:creationId xmlns="" xmlns:a16="http://schemas.microsoft.com/office/drawing/2014/main" id="{B6E89F5D-0F07-427B-ADDC-0D2342231DB6}"/>
                  </a:ext>
                </a:extLst>
              </p:cNvPr>
              <p:cNvSpPr/>
              <p:nvPr/>
            </p:nvSpPr>
            <p:spPr bwMode="auto">
              <a:xfrm>
                <a:off x="2035124" y="2940602"/>
                <a:ext cx="12287" cy="18433"/>
              </a:xfrm>
              <a:custGeom>
                <a:avLst/>
                <a:gdLst>
                  <a:gd name="T0" fmla="*/ 4 w 4"/>
                  <a:gd name="T1" fmla="*/ 0 h 5"/>
                  <a:gd name="T2" fmla="*/ 4 w 4"/>
                  <a:gd name="T3" fmla="*/ 0 h 5"/>
                  <a:gd name="T4" fmla="*/ 1 w 4"/>
                  <a:gd name="T5" fmla="*/ 1 h 5"/>
                  <a:gd name="T6" fmla="*/ 0 w 4"/>
                  <a:gd name="T7" fmla="*/ 5 h 5"/>
                  <a:gd name="T8" fmla="*/ 0 w 4"/>
                  <a:gd name="T9" fmla="*/ 5 h 5"/>
                  <a:gd name="T10" fmla="*/ 2 w 4"/>
                  <a:gd name="T11" fmla="*/ 4 h 5"/>
                  <a:gd name="T12" fmla="*/ 4 w 4"/>
                  <a:gd name="T13" fmla="*/ 1 h 5"/>
                  <a:gd name="T14" fmla="*/ 4 w 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0"/>
                    </a:moveTo>
                    <a:lnTo>
                      <a:pt x="4" y="0"/>
                    </a:lnTo>
                    <a:lnTo>
                      <a:pt x="1" y="1"/>
                    </a:lnTo>
                    <a:lnTo>
                      <a:pt x="0" y="5"/>
                    </a:lnTo>
                    <a:lnTo>
                      <a:pt x="0" y="5"/>
                    </a:lnTo>
                    <a:lnTo>
                      <a:pt x="2" y="4"/>
                    </a:lnTo>
                    <a:lnTo>
                      <a:pt x="4" y="1"/>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iṡliḍé">
                <a:extLst>
                  <a:ext uri="{FF2B5EF4-FFF2-40B4-BE49-F238E27FC236}">
                    <a16:creationId xmlns="" xmlns:a16="http://schemas.microsoft.com/office/drawing/2014/main" id="{B4906756-B823-42BB-85CB-BD61B4A26AFC}"/>
                  </a:ext>
                </a:extLst>
              </p:cNvPr>
              <p:cNvSpPr/>
              <p:nvPr/>
            </p:nvSpPr>
            <p:spPr bwMode="auto">
              <a:xfrm>
                <a:off x="1740235" y="3536523"/>
                <a:ext cx="0" cy="30720"/>
              </a:xfrm>
              <a:custGeom>
                <a:avLst/>
                <a:gdLst>
                  <a:gd name="T0" fmla="*/ 1 w 1"/>
                  <a:gd name="T1" fmla="*/ 12 h 12"/>
                  <a:gd name="T2" fmla="*/ 1 w 1"/>
                  <a:gd name="T3" fmla="*/ 12 h 12"/>
                  <a:gd name="T4" fmla="*/ 1 w 1"/>
                  <a:gd name="T5" fmla="*/ 3 h 12"/>
                  <a:gd name="T6" fmla="*/ 1 w 1"/>
                  <a:gd name="T7" fmla="*/ 0 h 12"/>
                  <a:gd name="T8" fmla="*/ 0 w 1"/>
                  <a:gd name="T9" fmla="*/ 0 h 12"/>
                  <a:gd name="T10" fmla="*/ 0 w 1"/>
                  <a:gd name="T11" fmla="*/ 2 h 12"/>
                  <a:gd name="T12" fmla="*/ 0 w 1"/>
                  <a:gd name="T13" fmla="*/ 2 h 12"/>
                  <a:gd name="T14" fmla="*/ 1 w 1"/>
                  <a:gd name="T15" fmla="*/ 6 h 12"/>
                  <a:gd name="T16" fmla="*/ 1 w 1"/>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2">
                    <a:moveTo>
                      <a:pt x="1" y="12"/>
                    </a:moveTo>
                    <a:lnTo>
                      <a:pt x="1" y="12"/>
                    </a:lnTo>
                    <a:lnTo>
                      <a:pt x="1" y="3"/>
                    </a:lnTo>
                    <a:lnTo>
                      <a:pt x="1" y="0"/>
                    </a:lnTo>
                    <a:lnTo>
                      <a:pt x="0" y="0"/>
                    </a:lnTo>
                    <a:lnTo>
                      <a:pt x="0" y="2"/>
                    </a:lnTo>
                    <a:lnTo>
                      <a:pt x="0" y="2"/>
                    </a:lnTo>
                    <a:lnTo>
                      <a:pt x="1" y="6"/>
                    </a:lnTo>
                    <a:lnTo>
                      <a:pt x="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îsľîḑe">
                <a:extLst>
                  <a:ext uri="{FF2B5EF4-FFF2-40B4-BE49-F238E27FC236}">
                    <a16:creationId xmlns="" xmlns:a16="http://schemas.microsoft.com/office/drawing/2014/main" id="{8D448390-E2C8-4DA7-8C13-BC1E2C90510B}"/>
                  </a:ext>
                </a:extLst>
              </p:cNvPr>
              <p:cNvSpPr/>
              <p:nvPr/>
            </p:nvSpPr>
            <p:spPr bwMode="auto">
              <a:xfrm>
                <a:off x="1740235" y="3536523"/>
                <a:ext cx="0" cy="30720"/>
              </a:xfrm>
              <a:custGeom>
                <a:avLst/>
                <a:gdLst>
                  <a:gd name="T0" fmla="*/ 1 w 1"/>
                  <a:gd name="T1" fmla="*/ 12 h 12"/>
                  <a:gd name="T2" fmla="*/ 1 w 1"/>
                  <a:gd name="T3" fmla="*/ 12 h 12"/>
                  <a:gd name="T4" fmla="*/ 1 w 1"/>
                  <a:gd name="T5" fmla="*/ 3 h 12"/>
                  <a:gd name="T6" fmla="*/ 1 w 1"/>
                  <a:gd name="T7" fmla="*/ 0 h 12"/>
                  <a:gd name="T8" fmla="*/ 0 w 1"/>
                  <a:gd name="T9" fmla="*/ 0 h 12"/>
                  <a:gd name="T10" fmla="*/ 0 w 1"/>
                  <a:gd name="T11" fmla="*/ 2 h 12"/>
                  <a:gd name="T12" fmla="*/ 0 w 1"/>
                  <a:gd name="T13" fmla="*/ 2 h 12"/>
                  <a:gd name="T14" fmla="*/ 1 w 1"/>
                  <a:gd name="T15" fmla="*/ 6 h 12"/>
                  <a:gd name="T16" fmla="*/ 1 w 1"/>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2">
                    <a:moveTo>
                      <a:pt x="1" y="12"/>
                    </a:moveTo>
                    <a:lnTo>
                      <a:pt x="1" y="12"/>
                    </a:lnTo>
                    <a:lnTo>
                      <a:pt x="1" y="3"/>
                    </a:lnTo>
                    <a:lnTo>
                      <a:pt x="1" y="0"/>
                    </a:lnTo>
                    <a:lnTo>
                      <a:pt x="0" y="0"/>
                    </a:lnTo>
                    <a:lnTo>
                      <a:pt x="0" y="2"/>
                    </a:lnTo>
                    <a:lnTo>
                      <a:pt x="0" y="2"/>
                    </a:lnTo>
                    <a:lnTo>
                      <a:pt x="1" y="6"/>
                    </a:lnTo>
                    <a:lnTo>
                      <a:pt x="1" y="1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îśḷïḓé">
                <a:extLst>
                  <a:ext uri="{FF2B5EF4-FFF2-40B4-BE49-F238E27FC236}">
                    <a16:creationId xmlns="" xmlns:a16="http://schemas.microsoft.com/office/drawing/2014/main" id="{260DD5FE-45E6-461C-8855-683690753A10}"/>
                  </a:ext>
                </a:extLst>
              </p:cNvPr>
              <p:cNvSpPr/>
              <p:nvPr/>
            </p:nvSpPr>
            <p:spPr bwMode="auto">
              <a:xfrm>
                <a:off x="1807816" y="3296928"/>
                <a:ext cx="6145" cy="49148"/>
              </a:xfrm>
              <a:custGeom>
                <a:avLst/>
                <a:gdLst>
                  <a:gd name="T0" fmla="*/ 0 w 2"/>
                  <a:gd name="T1" fmla="*/ 16 h 16"/>
                  <a:gd name="T2" fmla="*/ 0 w 2"/>
                  <a:gd name="T3" fmla="*/ 16 h 16"/>
                  <a:gd name="T4" fmla="*/ 2 w 2"/>
                  <a:gd name="T5" fmla="*/ 15 h 16"/>
                  <a:gd name="T6" fmla="*/ 2 w 2"/>
                  <a:gd name="T7" fmla="*/ 10 h 16"/>
                  <a:gd name="T8" fmla="*/ 2 w 2"/>
                  <a:gd name="T9" fmla="*/ 10 h 16"/>
                  <a:gd name="T10" fmla="*/ 2 w 2"/>
                  <a:gd name="T11" fmla="*/ 0 h 16"/>
                  <a:gd name="T12" fmla="*/ 2 w 2"/>
                  <a:gd name="T13" fmla="*/ 0 h 16"/>
                  <a:gd name="T14" fmla="*/ 2 w 2"/>
                  <a:gd name="T15" fmla="*/ 2 h 16"/>
                  <a:gd name="T16" fmla="*/ 0 w 2"/>
                  <a:gd name="T17" fmla="*/ 0 h 16"/>
                  <a:gd name="T18" fmla="*/ 0 w 2"/>
                  <a:gd name="T19" fmla="*/ 0 h 16"/>
                  <a:gd name="T20" fmla="*/ 0 w 2"/>
                  <a:gd name="T21" fmla="*/ 5 h 16"/>
                  <a:gd name="T22" fmla="*/ 0 w 2"/>
                  <a:gd name="T23" fmla="*/ 7 h 16"/>
                  <a:gd name="T24" fmla="*/ 0 w 2"/>
                  <a:gd name="T25" fmla="*/ 7 h 16"/>
                  <a:gd name="T26" fmla="*/ 0 w 2"/>
                  <a:gd name="T27" fmla="*/ 12 h 16"/>
                  <a:gd name="T28" fmla="*/ 0 w 2"/>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6">
                    <a:moveTo>
                      <a:pt x="0" y="16"/>
                    </a:moveTo>
                    <a:lnTo>
                      <a:pt x="0" y="16"/>
                    </a:lnTo>
                    <a:lnTo>
                      <a:pt x="2" y="15"/>
                    </a:lnTo>
                    <a:lnTo>
                      <a:pt x="2" y="10"/>
                    </a:lnTo>
                    <a:lnTo>
                      <a:pt x="2" y="10"/>
                    </a:lnTo>
                    <a:lnTo>
                      <a:pt x="2" y="0"/>
                    </a:lnTo>
                    <a:lnTo>
                      <a:pt x="2" y="0"/>
                    </a:lnTo>
                    <a:lnTo>
                      <a:pt x="2" y="2"/>
                    </a:lnTo>
                    <a:lnTo>
                      <a:pt x="0" y="0"/>
                    </a:lnTo>
                    <a:lnTo>
                      <a:pt x="0" y="0"/>
                    </a:lnTo>
                    <a:lnTo>
                      <a:pt x="0" y="5"/>
                    </a:lnTo>
                    <a:lnTo>
                      <a:pt x="0" y="7"/>
                    </a:lnTo>
                    <a:lnTo>
                      <a:pt x="0" y="7"/>
                    </a:lnTo>
                    <a:lnTo>
                      <a:pt x="0" y="12"/>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ïṡḻíďe">
                <a:extLst>
                  <a:ext uri="{FF2B5EF4-FFF2-40B4-BE49-F238E27FC236}">
                    <a16:creationId xmlns="" xmlns:a16="http://schemas.microsoft.com/office/drawing/2014/main" id="{AB621D39-47E2-47C7-80FF-79D8E67FD87F}"/>
                  </a:ext>
                </a:extLst>
              </p:cNvPr>
              <p:cNvSpPr/>
              <p:nvPr/>
            </p:nvSpPr>
            <p:spPr bwMode="auto">
              <a:xfrm>
                <a:off x="1807816" y="3296928"/>
                <a:ext cx="6145" cy="49148"/>
              </a:xfrm>
              <a:custGeom>
                <a:avLst/>
                <a:gdLst>
                  <a:gd name="T0" fmla="*/ 0 w 2"/>
                  <a:gd name="T1" fmla="*/ 16 h 16"/>
                  <a:gd name="T2" fmla="*/ 0 w 2"/>
                  <a:gd name="T3" fmla="*/ 16 h 16"/>
                  <a:gd name="T4" fmla="*/ 2 w 2"/>
                  <a:gd name="T5" fmla="*/ 15 h 16"/>
                  <a:gd name="T6" fmla="*/ 2 w 2"/>
                  <a:gd name="T7" fmla="*/ 10 h 16"/>
                  <a:gd name="T8" fmla="*/ 2 w 2"/>
                  <a:gd name="T9" fmla="*/ 10 h 16"/>
                  <a:gd name="T10" fmla="*/ 2 w 2"/>
                  <a:gd name="T11" fmla="*/ 0 h 16"/>
                  <a:gd name="T12" fmla="*/ 2 w 2"/>
                  <a:gd name="T13" fmla="*/ 0 h 16"/>
                  <a:gd name="T14" fmla="*/ 2 w 2"/>
                  <a:gd name="T15" fmla="*/ 2 h 16"/>
                  <a:gd name="T16" fmla="*/ 0 w 2"/>
                  <a:gd name="T17" fmla="*/ 0 h 16"/>
                  <a:gd name="T18" fmla="*/ 0 w 2"/>
                  <a:gd name="T19" fmla="*/ 0 h 16"/>
                  <a:gd name="T20" fmla="*/ 0 w 2"/>
                  <a:gd name="T21" fmla="*/ 5 h 16"/>
                  <a:gd name="T22" fmla="*/ 0 w 2"/>
                  <a:gd name="T23" fmla="*/ 7 h 16"/>
                  <a:gd name="T24" fmla="*/ 0 w 2"/>
                  <a:gd name="T25" fmla="*/ 7 h 16"/>
                  <a:gd name="T26" fmla="*/ 0 w 2"/>
                  <a:gd name="T27" fmla="*/ 12 h 16"/>
                  <a:gd name="T28" fmla="*/ 0 w 2"/>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6">
                    <a:moveTo>
                      <a:pt x="0" y="16"/>
                    </a:moveTo>
                    <a:lnTo>
                      <a:pt x="0" y="16"/>
                    </a:lnTo>
                    <a:lnTo>
                      <a:pt x="2" y="15"/>
                    </a:lnTo>
                    <a:lnTo>
                      <a:pt x="2" y="10"/>
                    </a:lnTo>
                    <a:lnTo>
                      <a:pt x="2" y="10"/>
                    </a:lnTo>
                    <a:lnTo>
                      <a:pt x="2" y="0"/>
                    </a:lnTo>
                    <a:lnTo>
                      <a:pt x="2" y="0"/>
                    </a:lnTo>
                    <a:lnTo>
                      <a:pt x="2" y="2"/>
                    </a:lnTo>
                    <a:lnTo>
                      <a:pt x="0" y="0"/>
                    </a:lnTo>
                    <a:lnTo>
                      <a:pt x="0" y="0"/>
                    </a:lnTo>
                    <a:lnTo>
                      <a:pt x="0" y="5"/>
                    </a:lnTo>
                    <a:lnTo>
                      <a:pt x="0" y="7"/>
                    </a:lnTo>
                    <a:lnTo>
                      <a:pt x="0" y="7"/>
                    </a:lnTo>
                    <a:lnTo>
                      <a:pt x="0" y="12"/>
                    </a:lnTo>
                    <a:lnTo>
                      <a:pt x="0" y="1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i$lïdê">
                <a:extLst>
                  <a:ext uri="{FF2B5EF4-FFF2-40B4-BE49-F238E27FC236}">
                    <a16:creationId xmlns="" xmlns:a16="http://schemas.microsoft.com/office/drawing/2014/main" id="{54B3DB39-65B7-4E17-B6FA-9536D174B42B}"/>
                  </a:ext>
                </a:extLst>
              </p:cNvPr>
              <p:cNvSpPr/>
              <p:nvPr/>
            </p:nvSpPr>
            <p:spPr bwMode="auto">
              <a:xfrm>
                <a:off x="1691087" y="3671680"/>
                <a:ext cx="6145" cy="49148"/>
              </a:xfrm>
              <a:custGeom>
                <a:avLst/>
                <a:gdLst>
                  <a:gd name="T0" fmla="*/ 1 w 1"/>
                  <a:gd name="T1" fmla="*/ 14 h 14"/>
                  <a:gd name="T2" fmla="*/ 1 w 1"/>
                  <a:gd name="T3" fmla="*/ 14 h 14"/>
                  <a:gd name="T4" fmla="*/ 1 w 1"/>
                  <a:gd name="T5" fmla="*/ 7 h 14"/>
                  <a:gd name="T6" fmla="*/ 0 w 1"/>
                  <a:gd name="T7" fmla="*/ 0 h 14"/>
                  <a:gd name="T8" fmla="*/ 0 w 1"/>
                  <a:gd name="T9" fmla="*/ 0 h 14"/>
                  <a:gd name="T10" fmla="*/ 1 w 1"/>
                  <a:gd name="T11" fmla="*/ 7 h 14"/>
                  <a:gd name="T12" fmla="*/ 1 w 1"/>
                  <a:gd name="T13" fmla="*/ 10 h 14"/>
                  <a:gd name="T14" fmla="*/ 1 w 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4">
                    <a:moveTo>
                      <a:pt x="1" y="14"/>
                    </a:moveTo>
                    <a:lnTo>
                      <a:pt x="1" y="14"/>
                    </a:lnTo>
                    <a:lnTo>
                      <a:pt x="1" y="7"/>
                    </a:lnTo>
                    <a:lnTo>
                      <a:pt x="0" y="0"/>
                    </a:lnTo>
                    <a:lnTo>
                      <a:pt x="0" y="0"/>
                    </a:lnTo>
                    <a:lnTo>
                      <a:pt x="1" y="7"/>
                    </a:lnTo>
                    <a:lnTo>
                      <a:pt x="1" y="10"/>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ï$ḻîḓé">
                <a:extLst>
                  <a:ext uri="{FF2B5EF4-FFF2-40B4-BE49-F238E27FC236}">
                    <a16:creationId xmlns="" xmlns:a16="http://schemas.microsoft.com/office/drawing/2014/main" id="{7D81163C-0406-44CD-A9C7-E793C2F9A441}"/>
                  </a:ext>
                </a:extLst>
              </p:cNvPr>
              <p:cNvSpPr/>
              <p:nvPr/>
            </p:nvSpPr>
            <p:spPr bwMode="auto">
              <a:xfrm>
                <a:off x="1691087" y="3671680"/>
                <a:ext cx="6145" cy="49148"/>
              </a:xfrm>
              <a:custGeom>
                <a:avLst/>
                <a:gdLst>
                  <a:gd name="T0" fmla="*/ 1 w 1"/>
                  <a:gd name="T1" fmla="*/ 14 h 14"/>
                  <a:gd name="T2" fmla="*/ 1 w 1"/>
                  <a:gd name="T3" fmla="*/ 14 h 14"/>
                  <a:gd name="T4" fmla="*/ 1 w 1"/>
                  <a:gd name="T5" fmla="*/ 7 h 14"/>
                  <a:gd name="T6" fmla="*/ 0 w 1"/>
                  <a:gd name="T7" fmla="*/ 0 h 14"/>
                  <a:gd name="T8" fmla="*/ 0 w 1"/>
                  <a:gd name="T9" fmla="*/ 0 h 14"/>
                  <a:gd name="T10" fmla="*/ 1 w 1"/>
                  <a:gd name="T11" fmla="*/ 7 h 14"/>
                  <a:gd name="T12" fmla="*/ 1 w 1"/>
                  <a:gd name="T13" fmla="*/ 10 h 14"/>
                  <a:gd name="T14" fmla="*/ 1 w 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4">
                    <a:moveTo>
                      <a:pt x="1" y="14"/>
                    </a:moveTo>
                    <a:lnTo>
                      <a:pt x="1" y="14"/>
                    </a:lnTo>
                    <a:lnTo>
                      <a:pt x="1" y="7"/>
                    </a:lnTo>
                    <a:lnTo>
                      <a:pt x="0" y="0"/>
                    </a:lnTo>
                    <a:lnTo>
                      <a:pt x="0" y="0"/>
                    </a:lnTo>
                    <a:lnTo>
                      <a:pt x="1" y="7"/>
                    </a:lnTo>
                    <a:lnTo>
                      <a:pt x="1" y="10"/>
                    </a:lnTo>
                    <a:lnTo>
                      <a:pt x="1" y="1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íṣ1ïḋê">
                <a:extLst>
                  <a:ext uri="{FF2B5EF4-FFF2-40B4-BE49-F238E27FC236}">
                    <a16:creationId xmlns="" xmlns:a16="http://schemas.microsoft.com/office/drawing/2014/main" id="{BC62E692-24F0-46B4-8990-2EEB0AB32885}"/>
                  </a:ext>
                </a:extLst>
              </p:cNvPr>
              <p:cNvSpPr/>
              <p:nvPr/>
            </p:nvSpPr>
            <p:spPr bwMode="auto">
              <a:xfrm>
                <a:off x="2071985" y="2830019"/>
                <a:ext cx="24574" cy="61435"/>
              </a:xfrm>
              <a:custGeom>
                <a:avLst/>
                <a:gdLst>
                  <a:gd name="T0" fmla="*/ 0 w 7"/>
                  <a:gd name="T1" fmla="*/ 20 h 20"/>
                  <a:gd name="T2" fmla="*/ 0 w 7"/>
                  <a:gd name="T3" fmla="*/ 20 h 20"/>
                  <a:gd name="T4" fmla="*/ 1 w 7"/>
                  <a:gd name="T5" fmla="*/ 18 h 20"/>
                  <a:gd name="T6" fmla="*/ 1 w 7"/>
                  <a:gd name="T7" fmla="*/ 18 h 20"/>
                  <a:gd name="T8" fmla="*/ 1 w 7"/>
                  <a:gd name="T9" fmla="*/ 18 h 20"/>
                  <a:gd name="T10" fmla="*/ 4 w 7"/>
                  <a:gd name="T11" fmla="*/ 10 h 20"/>
                  <a:gd name="T12" fmla="*/ 7 w 7"/>
                  <a:gd name="T13" fmla="*/ 5 h 20"/>
                  <a:gd name="T14" fmla="*/ 7 w 7"/>
                  <a:gd name="T15" fmla="*/ 0 h 20"/>
                  <a:gd name="T16" fmla="*/ 7 w 7"/>
                  <a:gd name="T17" fmla="*/ 0 h 20"/>
                  <a:gd name="T18" fmla="*/ 6 w 7"/>
                  <a:gd name="T19" fmla="*/ 5 h 20"/>
                  <a:gd name="T20" fmla="*/ 3 w 7"/>
                  <a:gd name="T21" fmla="*/ 10 h 20"/>
                  <a:gd name="T22" fmla="*/ 0 w 7"/>
                  <a:gd name="T23" fmla="*/ 14 h 20"/>
                  <a:gd name="T24" fmla="*/ 0 w 7"/>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20">
                    <a:moveTo>
                      <a:pt x="0" y="20"/>
                    </a:moveTo>
                    <a:lnTo>
                      <a:pt x="0" y="20"/>
                    </a:lnTo>
                    <a:lnTo>
                      <a:pt x="1" y="18"/>
                    </a:lnTo>
                    <a:lnTo>
                      <a:pt x="1" y="18"/>
                    </a:lnTo>
                    <a:lnTo>
                      <a:pt x="1" y="18"/>
                    </a:lnTo>
                    <a:lnTo>
                      <a:pt x="4" y="10"/>
                    </a:lnTo>
                    <a:lnTo>
                      <a:pt x="7" y="5"/>
                    </a:lnTo>
                    <a:lnTo>
                      <a:pt x="7" y="0"/>
                    </a:lnTo>
                    <a:lnTo>
                      <a:pt x="7" y="0"/>
                    </a:lnTo>
                    <a:lnTo>
                      <a:pt x="6" y="5"/>
                    </a:lnTo>
                    <a:lnTo>
                      <a:pt x="3" y="10"/>
                    </a:lnTo>
                    <a:lnTo>
                      <a:pt x="0" y="14"/>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îš1iḍè">
                <a:extLst>
                  <a:ext uri="{FF2B5EF4-FFF2-40B4-BE49-F238E27FC236}">
                    <a16:creationId xmlns="" xmlns:a16="http://schemas.microsoft.com/office/drawing/2014/main" id="{CFA7C51B-E470-4C9B-9096-B3825C16888C}"/>
                  </a:ext>
                </a:extLst>
              </p:cNvPr>
              <p:cNvSpPr/>
              <p:nvPr/>
            </p:nvSpPr>
            <p:spPr bwMode="auto">
              <a:xfrm>
                <a:off x="2071985" y="2830019"/>
                <a:ext cx="24574" cy="61435"/>
              </a:xfrm>
              <a:custGeom>
                <a:avLst/>
                <a:gdLst>
                  <a:gd name="T0" fmla="*/ 0 w 7"/>
                  <a:gd name="T1" fmla="*/ 20 h 20"/>
                  <a:gd name="T2" fmla="*/ 0 w 7"/>
                  <a:gd name="T3" fmla="*/ 20 h 20"/>
                  <a:gd name="T4" fmla="*/ 1 w 7"/>
                  <a:gd name="T5" fmla="*/ 18 h 20"/>
                  <a:gd name="T6" fmla="*/ 1 w 7"/>
                  <a:gd name="T7" fmla="*/ 18 h 20"/>
                  <a:gd name="T8" fmla="*/ 1 w 7"/>
                  <a:gd name="T9" fmla="*/ 18 h 20"/>
                  <a:gd name="T10" fmla="*/ 4 w 7"/>
                  <a:gd name="T11" fmla="*/ 10 h 20"/>
                  <a:gd name="T12" fmla="*/ 7 w 7"/>
                  <a:gd name="T13" fmla="*/ 5 h 20"/>
                  <a:gd name="T14" fmla="*/ 7 w 7"/>
                  <a:gd name="T15" fmla="*/ 0 h 20"/>
                  <a:gd name="T16" fmla="*/ 7 w 7"/>
                  <a:gd name="T17" fmla="*/ 0 h 20"/>
                  <a:gd name="T18" fmla="*/ 6 w 7"/>
                  <a:gd name="T19" fmla="*/ 5 h 20"/>
                  <a:gd name="T20" fmla="*/ 3 w 7"/>
                  <a:gd name="T21" fmla="*/ 10 h 20"/>
                  <a:gd name="T22" fmla="*/ 0 w 7"/>
                  <a:gd name="T23" fmla="*/ 14 h 20"/>
                  <a:gd name="T24" fmla="*/ 0 w 7"/>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20">
                    <a:moveTo>
                      <a:pt x="0" y="20"/>
                    </a:moveTo>
                    <a:lnTo>
                      <a:pt x="0" y="20"/>
                    </a:lnTo>
                    <a:lnTo>
                      <a:pt x="1" y="18"/>
                    </a:lnTo>
                    <a:lnTo>
                      <a:pt x="1" y="18"/>
                    </a:lnTo>
                    <a:lnTo>
                      <a:pt x="1" y="18"/>
                    </a:lnTo>
                    <a:lnTo>
                      <a:pt x="4" y="10"/>
                    </a:lnTo>
                    <a:lnTo>
                      <a:pt x="7" y="5"/>
                    </a:lnTo>
                    <a:lnTo>
                      <a:pt x="7" y="0"/>
                    </a:lnTo>
                    <a:lnTo>
                      <a:pt x="7" y="0"/>
                    </a:lnTo>
                    <a:lnTo>
                      <a:pt x="6" y="5"/>
                    </a:lnTo>
                    <a:lnTo>
                      <a:pt x="3" y="10"/>
                    </a:lnTo>
                    <a:lnTo>
                      <a:pt x="0" y="14"/>
                    </a:lnTo>
                    <a:lnTo>
                      <a:pt x="0" y="2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í$ľíḓe">
                <a:extLst>
                  <a:ext uri="{FF2B5EF4-FFF2-40B4-BE49-F238E27FC236}">
                    <a16:creationId xmlns="" xmlns:a16="http://schemas.microsoft.com/office/drawing/2014/main" id="{B83A39B3-B304-446F-A322-14E8D19CEB71}"/>
                  </a:ext>
                </a:extLst>
              </p:cNvPr>
              <p:cNvSpPr/>
              <p:nvPr/>
            </p:nvSpPr>
            <p:spPr bwMode="auto">
              <a:xfrm>
                <a:off x="1740235" y="3395223"/>
                <a:ext cx="6145" cy="24574"/>
              </a:xfrm>
              <a:custGeom>
                <a:avLst/>
                <a:gdLst>
                  <a:gd name="T0" fmla="*/ 1 w 1"/>
                  <a:gd name="T1" fmla="*/ 8 h 8"/>
                  <a:gd name="T2" fmla="*/ 1 w 1"/>
                  <a:gd name="T3" fmla="*/ 8 h 8"/>
                  <a:gd name="T4" fmla="*/ 1 w 1"/>
                  <a:gd name="T5" fmla="*/ 7 h 8"/>
                  <a:gd name="T6" fmla="*/ 1 w 1"/>
                  <a:gd name="T7" fmla="*/ 4 h 8"/>
                  <a:gd name="T8" fmla="*/ 0 w 1"/>
                  <a:gd name="T9" fmla="*/ 0 h 8"/>
                  <a:gd name="T10" fmla="*/ 0 w 1"/>
                  <a:gd name="T11" fmla="*/ 0 h 8"/>
                  <a:gd name="T12" fmla="*/ 0 w 1"/>
                  <a:gd name="T13" fmla="*/ 4 h 8"/>
                  <a:gd name="T14" fmla="*/ 0 w 1"/>
                  <a:gd name="T15" fmla="*/ 4 h 8"/>
                  <a:gd name="T16" fmla="*/ 1 w 1"/>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8">
                    <a:moveTo>
                      <a:pt x="1" y="8"/>
                    </a:moveTo>
                    <a:lnTo>
                      <a:pt x="1" y="8"/>
                    </a:lnTo>
                    <a:lnTo>
                      <a:pt x="1" y="7"/>
                    </a:lnTo>
                    <a:lnTo>
                      <a:pt x="1" y="4"/>
                    </a:lnTo>
                    <a:lnTo>
                      <a:pt x="0" y="0"/>
                    </a:lnTo>
                    <a:lnTo>
                      <a:pt x="0" y="0"/>
                    </a:lnTo>
                    <a:lnTo>
                      <a:pt x="0" y="4"/>
                    </a:lnTo>
                    <a:lnTo>
                      <a:pt x="0" y="4"/>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íṧľïďe">
                <a:extLst>
                  <a:ext uri="{FF2B5EF4-FFF2-40B4-BE49-F238E27FC236}">
                    <a16:creationId xmlns="" xmlns:a16="http://schemas.microsoft.com/office/drawing/2014/main" id="{1409DB73-9012-4557-BE46-3FEFCF3CACC9}"/>
                  </a:ext>
                </a:extLst>
              </p:cNvPr>
              <p:cNvSpPr/>
              <p:nvPr/>
            </p:nvSpPr>
            <p:spPr bwMode="auto">
              <a:xfrm>
                <a:off x="1740235" y="3395223"/>
                <a:ext cx="6145" cy="24574"/>
              </a:xfrm>
              <a:custGeom>
                <a:avLst/>
                <a:gdLst>
                  <a:gd name="T0" fmla="*/ 1 w 1"/>
                  <a:gd name="T1" fmla="*/ 8 h 8"/>
                  <a:gd name="T2" fmla="*/ 1 w 1"/>
                  <a:gd name="T3" fmla="*/ 8 h 8"/>
                  <a:gd name="T4" fmla="*/ 1 w 1"/>
                  <a:gd name="T5" fmla="*/ 7 h 8"/>
                  <a:gd name="T6" fmla="*/ 1 w 1"/>
                  <a:gd name="T7" fmla="*/ 4 h 8"/>
                  <a:gd name="T8" fmla="*/ 0 w 1"/>
                  <a:gd name="T9" fmla="*/ 0 h 8"/>
                  <a:gd name="T10" fmla="*/ 0 w 1"/>
                  <a:gd name="T11" fmla="*/ 0 h 8"/>
                  <a:gd name="T12" fmla="*/ 0 w 1"/>
                  <a:gd name="T13" fmla="*/ 4 h 8"/>
                  <a:gd name="T14" fmla="*/ 0 w 1"/>
                  <a:gd name="T15" fmla="*/ 4 h 8"/>
                  <a:gd name="T16" fmla="*/ 1 w 1"/>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8">
                    <a:moveTo>
                      <a:pt x="1" y="8"/>
                    </a:moveTo>
                    <a:lnTo>
                      <a:pt x="1" y="8"/>
                    </a:lnTo>
                    <a:lnTo>
                      <a:pt x="1" y="7"/>
                    </a:lnTo>
                    <a:lnTo>
                      <a:pt x="1" y="4"/>
                    </a:lnTo>
                    <a:lnTo>
                      <a:pt x="0" y="0"/>
                    </a:lnTo>
                    <a:lnTo>
                      <a:pt x="0" y="0"/>
                    </a:lnTo>
                    <a:lnTo>
                      <a:pt x="0" y="4"/>
                    </a:lnTo>
                    <a:lnTo>
                      <a:pt x="0" y="4"/>
                    </a:lnTo>
                    <a:lnTo>
                      <a:pt x="1"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íş1îḑè">
                <a:extLst>
                  <a:ext uri="{FF2B5EF4-FFF2-40B4-BE49-F238E27FC236}">
                    <a16:creationId xmlns="" xmlns:a16="http://schemas.microsoft.com/office/drawing/2014/main" id="{9CD68349-D4D4-4512-9728-0F63CB982D3D}"/>
                  </a:ext>
                </a:extLst>
              </p:cNvPr>
              <p:cNvSpPr/>
              <p:nvPr/>
            </p:nvSpPr>
            <p:spPr bwMode="auto">
              <a:xfrm>
                <a:off x="1697232" y="3370649"/>
                <a:ext cx="6145" cy="30720"/>
              </a:xfrm>
              <a:custGeom>
                <a:avLst/>
                <a:gdLst>
                  <a:gd name="T0" fmla="*/ 1 w 1"/>
                  <a:gd name="T1" fmla="*/ 10 h 10"/>
                  <a:gd name="T2" fmla="*/ 1 w 1"/>
                  <a:gd name="T3" fmla="*/ 10 h 10"/>
                  <a:gd name="T4" fmla="*/ 1 w 1"/>
                  <a:gd name="T5" fmla="*/ 1 h 10"/>
                  <a:gd name="T6" fmla="*/ 1 w 1"/>
                  <a:gd name="T7" fmla="*/ 0 h 10"/>
                  <a:gd name="T8" fmla="*/ 0 w 1"/>
                  <a:gd name="T9" fmla="*/ 1 h 10"/>
                  <a:gd name="T10" fmla="*/ 0 w 1"/>
                  <a:gd name="T11" fmla="*/ 1 h 10"/>
                  <a:gd name="T12" fmla="*/ 0 w 1"/>
                  <a:gd name="T13" fmla="*/ 5 h 10"/>
                  <a:gd name="T14" fmla="*/ 1 w 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0">
                    <a:moveTo>
                      <a:pt x="1" y="10"/>
                    </a:moveTo>
                    <a:lnTo>
                      <a:pt x="1" y="10"/>
                    </a:lnTo>
                    <a:lnTo>
                      <a:pt x="1" y="1"/>
                    </a:lnTo>
                    <a:lnTo>
                      <a:pt x="1" y="0"/>
                    </a:lnTo>
                    <a:lnTo>
                      <a:pt x="0" y="1"/>
                    </a:lnTo>
                    <a:lnTo>
                      <a:pt x="0" y="1"/>
                    </a:lnTo>
                    <a:lnTo>
                      <a:pt x="0" y="5"/>
                    </a:lnTo>
                    <a:lnTo>
                      <a:pt x="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iSļiḓe">
                <a:extLst>
                  <a:ext uri="{FF2B5EF4-FFF2-40B4-BE49-F238E27FC236}">
                    <a16:creationId xmlns="" xmlns:a16="http://schemas.microsoft.com/office/drawing/2014/main" id="{125A5661-527C-43AB-9A7E-5B50D94B4209}"/>
                  </a:ext>
                </a:extLst>
              </p:cNvPr>
              <p:cNvSpPr/>
              <p:nvPr/>
            </p:nvSpPr>
            <p:spPr bwMode="auto">
              <a:xfrm>
                <a:off x="1697232" y="3370649"/>
                <a:ext cx="6145" cy="30720"/>
              </a:xfrm>
              <a:custGeom>
                <a:avLst/>
                <a:gdLst>
                  <a:gd name="T0" fmla="*/ 1 w 1"/>
                  <a:gd name="T1" fmla="*/ 10 h 10"/>
                  <a:gd name="T2" fmla="*/ 1 w 1"/>
                  <a:gd name="T3" fmla="*/ 10 h 10"/>
                  <a:gd name="T4" fmla="*/ 1 w 1"/>
                  <a:gd name="T5" fmla="*/ 1 h 10"/>
                  <a:gd name="T6" fmla="*/ 1 w 1"/>
                  <a:gd name="T7" fmla="*/ 0 h 10"/>
                  <a:gd name="T8" fmla="*/ 0 w 1"/>
                  <a:gd name="T9" fmla="*/ 1 h 10"/>
                  <a:gd name="T10" fmla="*/ 0 w 1"/>
                  <a:gd name="T11" fmla="*/ 1 h 10"/>
                  <a:gd name="T12" fmla="*/ 0 w 1"/>
                  <a:gd name="T13" fmla="*/ 5 h 10"/>
                  <a:gd name="T14" fmla="*/ 1 w 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0">
                    <a:moveTo>
                      <a:pt x="1" y="10"/>
                    </a:moveTo>
                    <a:lnTo>
                      <a:pt x="1" y="10"/>
                    </a:lnTo>
                    <a:lnTo>
                      <a:pt x="1" y="1"/>
                    </a:lnTo>
                    <a:lnTo>
                      <a:pt x="1" y="0"/>
                    </a:lnTo>
                    <a:lnTo>
                      <a:pt x="0" y="1"/>
                    </a:lnTo>
                    <a:lnTo>
                      <a:pt x="0" y="1"/>
                    </a:lnTo>
                    <a:lnTo>
                      <a:pt x="0" y="5"/>
                    </a:lnTo>
                    <a:lnTo>
                      <a:pt x="1"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ísliḑe">
                <a:extLst>
                  <a:ext uri="{FF2B5EF4-FFF2-40B4-BE49-F238E27FC236}">
                    <a16:creationId xmlns="" xmlns:a16="http://schemas.microsoft.com/office/drawing/2014/main" id="{3D735854-D155-4FE9-928E-6B9601F17F9E}"/>
                  </a:ext>
                </a:extLst>
              </p:cNvPr>
              <p:cNvSpPr/>
              <p:nvPr/>
            </p:nvSpPr>
            <p:spPr bwMode="auto">
              <a:xfrm>
                <a:off x="1912254" y="2885309"/>
                <a:ext cx="12287" cy="36861"/>
              </a:xfrm>
              <a:custGeom>
                <a:avLst/>
                <a:gdLst>
                  <a:gd name="T0" fmla="*/ 0 w 2"/>
                  <a:gd name="T1" fmla="*/ 12 h 12"/>
                  <a:gd name="T2" fmla="*/ 0 w 2"/>
                  <a:gd name="T3" fmla="*/ 12 h 12"/>
                  <a:gd name="T4" fmla="*/ 2 w 2"/>
                  <a:gd name="T5" fmla="*/ 4 h 12"/>
                  <a:gd name="T6" fmla="*/ 2 w 2"/>
                  <a:gd name="T7" fmla="*/ 0 h 12"/>
                  <a:gd name="T8" fmla="*/ 2 w 2"/>
                  <a:gd name="T9" fmla="*/ 0 h 12"/>
                  <a:gd name="T10" fmla="*/ 1 w 2"/>
                  <a:gd name="T11" fmla="*/ 6 h 12"/>
                  <a:gd name="T12" fmla="*/ 0 w 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 h="12">
                    <a:moveTo>
                      <a:pt x="0" y="12"/>
                    </a:moveTo>
                    <a:lnTo>
                      <a:pt x="0" y="12"/>
                    </a:lnTo>
                    <a:lnTo>
                      <a:pt x="2" y="4"/>
                    </a:lnTo>
                    <a:lnTo>
                      <a:pt x="2" y="0"/>
                    </a:lnTo>
                    <a:lnTo>
                      <a:pt x="2" y="0"/>
                    </a:lnTo>
                    <a:lnTo>
                      <a:pt x="1" y="6"/>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iSḷïḍê">
                <a:extLst>
                  <a:ext uri="{FF2B5EF4-FFF2-40B4-BE49-F238E27FC236}">
                    <a16:creationId xmlns="" xmlns:a16="http://schemas.microsoft.com/office/drawing/2014/main" id="{0B274F7E-A05B-4A04-A213-8B75F5F46782}"/>
                  </a:ext>
                </a:extLst>
              </p:cNvPr>
              <p:cNvSpPr/>
              <p:nvPr/>
            </p:nvSpPr>
            <p:spPr bwMode="auto">
              <a:xfrm>
                <a:off x="1912254" y="2885309"/>
                <a:ext cx="12287" cy="36861"/>
              </a:xfrm>
              <a:custGeom>
                <a:avLst/>
                <a:gdLst>
                  <a:gd name="T0" fmla="*/ 0 w 2"/>
                  <a:gd name="T1" fmla="*/ 12 h 12"/>
                  <a:gd name="T2" fmla="*/ 0 w 2"/>
                  <a:gd name="T3" fmla="*/ 12 h 12"/>
                  <a:gd name="T4" fmla="*/ 2 w 2"/>
                  <a:gd name="T5" fmla="*/ 4 h 12"/>
                  <a:gd name="T6" fmla="*/ 2 w 2"/>
                  <a:gd name="T7" fmla="*/ 0 h 12"/>
                  <a:gd name="T8" fmla="*/ 2 w 2"/>
                  <a:gd name="T9" fmla="*/ 0 h 12"/>
                  <a:gd name="T10" fmla="*/ 1 w 2"/>
                  <a:gd name="T11" fmla="*/ 6 h 12"/>
                  <a:gd name="T12" fmla="*/ 0 w 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 h="12">
                    <a:moveTo>
                      <a:pt x="0" y="12"/>
                    </a:moveTo>
                    <a:lnTo>
                      <a:pt x="0" y="12"/>
                    </a:lnTo>
                    <a:lnTo>
                      <a:pt x="2" y="4"/>
                    </a:lnTo>
                    <a:lnTo>
                      <a:pt x="2" y="0"/>
                    </a:lnTo>
                    <a:lnTo>
                      <a:pt x="2" y="0"/>
                    </a:lnTo>
                    <a:lnTo>
                      <a:pt x="1" y="6"/>
                    </a:lnTo>
                    <a:lnTo>
                      <a:pt x="0" y="1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íṥľïḋê">
                <a:extLst>
                  <a:ext uri="{FF2B5EF4-FFF2-40B4-BE49-F238E27FC236}">
                    <a16:creationId xmlns="" xmlns:a16="http://schemas.microsoft.com/office/drawing/2014/main" id="{9EB80EAC-BAEE-47C9-BAF7-82F0E73A1C90}"/>
                  </a:ext>
                </a:extLst>
              </p:cNvPr>
              <p:cNvSpPr/>
              <p:nvPr/>
            </p:nvSpPr>
            <p:spPr bwMode="auto">
              <a:xfrm>
                <a:off x="1795529" y="3081902"/>
                <a:ext cx="6145" cy="18433"/>
              </a:xfrm>
              <a:custGeom>
                <a:avLst/>
                <a:gdLst>
                  <a:gd name="T0" fmla="*/ 0 w 2"/>
                  <a:gd name="T1" fmla="*/ 6 h 6"/>
                  <a:gd name="T2" fmla="*/ 0 w 2"/>
                  <a:gd name="T3" fmla="*/ 6 h 6"/>
                  <a:gd name="T4" fmla="*/ 0 w 2"/>
                  <a:gd name="T5" fmla="*/ 3 h 6"/>
                  <a:gd name="T6" fmla="*/ 2 w 2"/>
                  <a:gd name="T7" fmla="*/ 2 h 6"/>
                  <a:gd name="T8" fmla="*/ 2 w 2"/>
                  <a:gd name="T9" fmla="*/ 2 h 6"/>
                  <a:gd name="T10" fmla="*/ 2 w 2"/>
                  <a:gd name="T11" fmla="*/ 0 h 6"/>
                  <a:gd name="T12" fmla="*/ 0 w 2"/>
                  <a:gd name="T13" fmla="*/ 0 h 6"/>
                  <a:gd name="T14" fmla="*/ 0 w 2"/>
                  <a:gd name="T15" fmla="*/ 0 h 6"/>
                  <a:gd name="T16" fmla="*/ 0 w 2"/>
                  <a:gd name="T17" fmla="*/ 3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lnTo>
                      <a:pt x="0" y="6"/>
                    </a:lnTo>
                    <a:lnTo>
                      <a:pt x="0" y="3"/>
                    </a:lnTo>
                    <a:lnTo>
                      <a:pt x="2" y="2"/>
                    </a:lnTo>
                    <a:lnTo>
                      <a:pt x="2" y="2"/>
                    </a:lnTo>
                    <a:lnTo>
                      <a:pt x="2" y="0"/>
                    </a:lnTo>
                    <a:lnTo>
                      <a:pt x="0" y="0"/>
                    </a:lnTo>
                    <a:lnTo>
                      <a:pt x="0" y="0"/>
                    </a:lnTo>
                    <a:lnTo>
                      <a:pt x="0" y="3"/>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íśḷïḑe">
                <a:extLst>
                  <a:ext uri="{FF2B5EF4-FFF2-40B4-BE49-F238E27FC236}">
                    <a16:creationId xmlns="" xmlns:a16="http://schemas.microsoft.com/office/drawing/2014/main" id="{DFE32A76-66A7-4D0B-8A21-D2C4AA13FE93}"/>
                  </a:ext>
                </a:extLst>
              </p:cNvPr>
              <p:cNvSpPr/>
              <p:nvPr/>
            </p:nvSpPr>
            <p:spPr bwMode="auto">
              <a:xfrm>
                <a:off x="1795529" y="3081902"/>
                <a:ext cx="6145" cy="18433"/>
              </a:xfrm>
              <a:custGeom>
                <a:avLst/>
                <a:gdLst>
                  <a:gd name="T0" fmla="*/ 0 w 2"/>
                  <a:gd name="T1" fmla="*/ 6 h 6"/>
                  <a:gd name="T2" fmla="*/ 0 w 2"/>
                  <a:gd name="T3" fmla="*/ 6 h 6"/>
                  <a:gd name="T4" fmla="*/ 0 w 2"/>
                  <a:gd name="T5" fmla="*/ 3 h 6"/>
                  <a:gd name="T6" fmla="*/ 2 w 2"/>
                  <a:gd name="T7" fmla="*/ 2 h 6"/>
                  <a:gd name="T8" fmla="*/ 2 w 2"/>
                  <a:gd name="T9" fmla="*/ 2 h 6"/>
                  <a:gd name="T10" fmla="*/ 2 w 2"/>
                  <a:gd name="T11" fmla="*/ 0 h 6"/>
                  <a:gd name="T12" fmla="*/ 0 w 2"/>
                  <a:gd name="T13" fmla="*/ 0 h 6"/>
                  <a:gd name="T14" fmla="*/ 0 w 2"/>
                  <a:gd name="T15" fmla="*/ 0 h 6"/>
                  <a:gd name="T16" fmla="*/ 0 w 2"/>
                  <a:gd name="T17" fmla="*/ 3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lnTo>
                      <a:pt x="0" y="6"/>
                    </a:lnTo>
                    <a:lnTo>
                      <a:pt x="0" y="3"/>
                    </a:lnTo>
                    <a:lnTo>
                      <a:pt x="2" y="2"/>
                    </a:lnTo>
                    <a:lnTo>
                      <a:pt x="2" y="2"/>
                    </a:lnTo>
                    <a:lnTo>
                      <a:pt x="2" y="0"/>
                    </a:lnTo>
                    <a:lnTo>
                      <a:pt x="0" y="0"/>
                    </a:lnTo>
                    <a:lnTo>
                      <a:pt x="0" y="0"/>
                    </a:lnTo>
                    <a:lnTo>
                      <a:pt x="0" y="3"/>
                    </a:lnTo>
                    <a:lnTo>
                      <a:pt x="0"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ïSľïďè">
                <a:extLst>
                  <a:ext uri="{FF2B5EF4-FFF2-40B4-BE49-F238E27FC236}">
                    <a16:creationId xmlns="" xmlns:a16="http://schemas.microsoft.com/office/drawing/2014/main" id="{F07DDFFD-0AD8-4CF0-A147-862F0EA60CE8}"/>
                  </a:ext>
                </a:extLst>
              </p:cNvPr>
              <p:cNvSpPr/>
              <p:nvPr/>
            </p:nvSpPr>
            <p:spPr bwMode="auto">
              <a:xfrm>
                <a:off x="1721807" y="2934457"/>
                <a:ext cx="6145" cy="24574"/>
              </a:xfrm>
              <a:custGeom>
                <a:avLst/>
                <a:gdLst>
                  <a:gd name="T0" fmla="*/ 0 w 3"/>
                  <a:gd name="T1" fmla="*/ 8 h 8"/>
                  <a:gd name="T2" fmla="*/ 0 w 3"/>
                  <a:gd name="T3" fmla="*/ 8 h 8"/>
                  <a:gd name="T4" fmla="*/ 3 w 3"/>
                  <a:gd name="T5" fmla="*/ 1 h 8"/>
                  <a:gd name="T6" fmla="*/ 3 w 3"/>
                  <a:gd name="T7" fmla="*/ 1 h 8"/>
                  <a:gd name="T8" fmla="*/ 3 w 3"/>
                  <a:gd name="T9" fmla="*/ 0 h 8"/>
                  <a:gd name="T10" fmla="*/ 1 w 3"/>
                  <a:gd name="T11" fmla="*/ 1 h 8"/>
                  <a:gd name="T12" fmla="*/ 1 w 3"/>
                  <a:gd name="T13" fmla="*/ 4 h 8"/>
                  <a:gd name="T14" fmla="*/ 1 w 3"/>
                  <a:gd name="T15" fmla="*/ 3 h 8"/>
                  <a:gd name="T16" fmla="*/ 1 w 3"/>
                  <a:gd name="T17" fmla="*/ 3 h 8"/>
                  <a:gd name="T18" fmla="*/ 0 w 3"/>
                  <a:gd name="T19" fmla="*/ 5 h 8"/>
                  <a:gd name="T20" fmla="*/ 0 w 3"/>
                  <a:gd name="T21" fmla="*/ 5 h 8"/>
                  <a:gd name="T22" fmla="*/ 0 w 3"/>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0" y="8"/>
                    </a:moveTo>
                    <a:lnTo>
                      <a:pt x="0" y="8"/>
                    </a:lnTo>
                    <a:lnTo>
                      <a:pt x="3" y="1"/>
                    </a:lnTo>
                    <a:lnTo>
                      <a:pt x="3" y="1"/>
                    </a:lnTo>
                    <a:lnTo>
                      <a:pt x="3" y="0"/>
                    </a:lnTo>
                    <a:lnTo>
                      <a:pt x="1" y="1"/>
                    </a:lnTo>
                    <a:lnTo>
                      <a:pt x="1" y="4"/>
                    </a:lnTo>
                    <a:lnTo>
                      <a:pt x="1" y="3"/>
                    </a:lnTo>
                    <a:lnTo>
                      <a:pt x="1" y="3"/>
                    </a:lnTo>
                    <a:lnTo>
                      <a:pt x="0" y="5"/>
                    </a:lnTo>
                    <a:lnTo>
                      <a:pt x="0" y="5"/>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ïśļíďé">
                <a:extLst>
                  <a:ext uri="{FF2B5EF4-FFF2-40B4-BE49-F238E27FC236}">
                    <a16:creationId xmlns="" xmlns:a16="http://schemas.microsoft.com/office/drawing/2014/main" id="{DD93E9B9-ED35-4ECB-B412-00AB2C379A9D}"/>
                  </a:ext>
                </a:extLst>
              </p:cNvPr>
              <p:cNvSpPr/>
              <p:nvPr/>
            </p:nvSpPr>
            <p:spPr bwMode="auto">
              <a:xfrm>
                <a:off x="1721807" y="2934457"/>
                <a:ext cx="6145" cy="24574"/>
              </a:xfrm>
              <a:custGeom>
                <a:avLst/>
                <a:gdLst>
                  <a:gd name="T0" fmla="*/ 0 w 3"/>
                  <a:gd name="T1" fmla="*/ 8 h 8"/>
                  <a:gd name="T2" fmla="*/ 0 w 3"/>
                  <a:gd name="T3" fmla="*/ 8 h 8"/>
                  <a:gd name="T4" fmla="*/ 3 w 3"/>
                  <a:gd name="T5" fmla="*/ 1 h 8"/>
                  <a:gd name="T6" fmla="*/ 3 w 3"/>
                  <a:gd name="T7" fmla="*/ 1 h 8"/>
                  <a:gd name="T8" fmla="*/ 3 w 3"/>
                  <a:gd name="T9" fmla="*/ 0 h 8"/>
                  <a:gd name="T10" fmla="*/ 1 w 3"/>
                  <a:gd name="T11" fmla="*/ 1 h 8"/>
                  <a:gd name="T12" fmla="*/ 1 w 3"/>
                  <a:gd name="T13" fmla="*/ 4 h 8"/>
                  <a:gd name="T14" fmla="*/ 1 w 3"/>
                  <a:gd name="T15" fmla="*/ 3 h 8"/>
                  <a:gd name="T16" fmla="*/ 1 w 3"/>
                  <a:gd name="T17" fmla="*/ 3 h 8"/>
                  <a:gd name="T18" fmla="*/ 0 w 3"/>
                  <a:gd name="T19" fmla="*/ 5 h 8"/>
                  <a:gd name="T20" fmla="*/ 0 w 3"/>
                  <a:gd name="T21" fmla="*/ 5 h 8"/>
                  <a:gd name="T22" fmla="*/ 0 w 3"/>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0" y="8"/>
                    </a:moveTo>
                    <a:lnTo>
                      <a:pt x="0" y="8"/>
                    </a:lnTo>
                    <a:lnTo>
                      <a:pt x="3" y="1"/>
                    </a:lnTo>
                    <a:lnTo>
                      <a:pt x="3" y="1"/>
                    </a:lnTo>
                    <a:lnTo>
                      <a:pt x="3" y="0"/>
                    </a:lnTo>
                    <a:lnTo>
                      <a:pt x="1" y="1"/>
                    </a:lnTo>
                    <a:lnTo>
                      <a:pt x="1" y="4"/>
                    </a:lnTo>
                    <a:lnTo>
                      <a:pt x="1" y="3"/>
                    </a:lnTo>
                    <a:lnTo>
                      <a:pt x="1" y="3"/>
                    </a:lnTo>
                    <a:lnTo>
                      <a:pt x="0" y="5"/>
                    </a:lnTo>
                    <a:lnTo>
                      <a:pt x="0" y="5"/>
                    </a:lnTo>
                    <a:lnTo>
                      <a:pt x="0"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ï$líďê">
                <a:extLst>
                  <a:ext uri="{FF2B5EF4-FFF2-40B4-BE49-F238E27FC236}">
                    <a16:creationId xmlns="" xmlns:a16="http://schemas.microsoft.com/office/drawing/2014/main" id="{50D659E2-C16B-4476-85C6-8CA0157F6567}"/>
                  </a:ext>
                </a:extLst>
              </p:cNvPr>
              <p:cNvSpPr/>
              <p:nvPr/>
            </p:nvSpPr>
            <p:spPr bwMode="auto">
              <a:xfrm>
                <a:off x="1629652" y="3075760"/>
                <a:ext cx="6145" cy="49148"/>
              </a:xfrm>
              <a:custGeom>
                <a:avLst/>
                <a:gdLst>
                  <a:gd name="T0" fmla="*/ 0 w 1"/>
                  <a:gd name="T1" fmla="*/ 14 h 14"/>
                  <a:gd name="T2" fmla="*/ 0 w 1"/>
                  <a:gd name="T3" fmla="*/ 14 h 14"/>
                  <a:gd name="T4" fmla="*/ 1 w 1"/>
                  <a:gd name="T5" fmla="*/ 7 h 14"/>
                  <a:gd name="T6" fmla="*/ 1 w 1"/>
                  <a:gd name="T7" fmla="*/ 0 h 14"/>
                  <a:gd name="T8" fmla="*/ 1 w 1"/>
                  <a:gd name="T9" fmla="*/ 0 h 14"/>
                  <a:gd name="T10" fmla="*/ 0 w 1"/>
                  <a:gd name="T11" fmla="*/ 8 h 14"/>
                  <a:gd name="T12" fmla="*/ 0 w 1"/>
                  <a:gd name="T13" fmla="*/ 13 h 14"/>
                  <a:gd name="T14" fmla="*/ 0 w 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4">
                    <a:moveTo>
                      <a:pt x="0" y="14"/>
                    </a:moveTo>
                    <a:lnTo>
                      <a:pt x="0" y="14"/>
                    </a:lnTo>
                    <a:lnTo>
                      <a:pt x="1" y="7"/>
                    </a:lnTo>
                    <a:lnTo>
                      <a:pt x="1" y="0"/>
                    </a:lnTo>
                    <a:lnTo>
                      <a:pt x="1" y="0"/>
                    </a:lnTo>
                    <a:lnTo>
                      <a:pt x="0" y="8"/>
                    </a:lnTo>
                    <a:lnTo>
                      <a:pt x="0" y="13"/>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îṩļiḋe">
                <a:extLst>
                  <a:ext uri="{FF2B5EF4-FFF2-40B4-BE49-F238E27FC236}">
                    <a16:creationId xmlns="" xmlns:a16="http://schemas.microsoft.com/office/drawing/2014/main" id="{4DB28B55-F07B-473A-97E2-D84E9A55D4F4}"/>
                  </a:ext>
                </a:extLst>
              </p:cNvPr>
              <p:cNvSpPr/>
              <p:nvPr/>
            </p:nvSpPr>
            <p:spPr bwMode="auto">
              <a:xfrm>
                <a:off x="1629652" y="3075760"/>
                <a:ext cx="6145" cy="49148"/>
              </a:xfrm>
              <a:custGeom>
                <a:avLst/>
                <a:gdLst>
                  <a:gd name="T0" fmla="*/ 0 w 1"/>
                  <a:gd name="T1" fmla="*/ 14 h 14"/>
                  <a:gd name="T2" fmla="*/ 0 w 1"/>
                  <a:gd name="T3" fmla="*/ 14 h 14"/>
                  <a:gd name="T4" fmla="*/ 1 w 1"/>
                  <a:gd name="T5" fmla="*/ 7 h 14"/>
                  <a:gd name="T6" fmla="*/ 1 w 1"/>
                  <a:gd name="T7" fmla="*/ 0 h 14"/>
                  <a:gd name="T8" fmla="*/ 1 w 1"/>
                  <a:gd name="T9" fmla="*/ 0 h 14"/>
                  <a:gd name="T10" fmla="*/ 0 w 1"/>
                  <a:gd name="T11" fmla="*/ 8 h 14"/>
                  <a:gd name="T12" fmla="*/ 0 w 1"/>
                  <a:gd name="T13" fmla="*/ 13 h 14"/>
                  <a:gd name="T14" fmla="*/ 0 w 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4">
                    <a:moveTo>
                      <a:pt x="0" y="14"/>
                    </a:moveTo>
                    <a:lnTo>
                      <a:pt x="0" y="14"/>
                    </a:lnTo>
                    <a:lnTo>
                      <a:pt x="1" y="7"/>
                    </a:lnTo>
                    <a:lnTo>
                      <a:pt x="1" y="0"/>
                    </a:lnTo>
                    <a:lnTo>
                      <a:pt x="1" y="0"/>
                    </a:lnTo>
                    <a:lnTo>
                      <a:pt x="0" y="8"/>
                    </a:lnTo>
                    <a:lnTo>
                      <a:pt x="0" y="13"/>
                    </a:lnTo>
                    <a:lnTo>
                      <a:pt x="0" y="1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ïśḷîḓè">
                <a:extLst>
                  <a:ext uri="{FF2B5EF4-FFF2-40B4-BE49-F238E27FC236}">
                    <a16:creationId xmlns="" xmlns:a16="http://schemas.microsoft.com/office/drawing/2014/main" id="{D5497A02-CE77-4373-8618-7332727C36F4}"/>
                  </a:ext>
                </a:extLst>
              </p:cNvPr>
              <p:cNvSpPr/>
              <p:nvPr/>
            </p:nvSpPr>
            <p:spPr bwMode="auto">
              <a:xfrm>
                <a:off x="1727948" y="2799299"/>
                <a:ext cx="18433" cy="67581"/>
              </a:xfrm>
              <a:custGeom>
                <a:avLst/>
                <a:gdLst>
                  <a:gd name="T0" fmla="*/ 0 w 7"/>
                  <a:gd name="T1" fmla="*/ 21 h 21"/>
                  <a:gd name="T2" fmla="*/ 0 w 7"/>
                  <a:gd name="T3" fmla="*/ 21 h 21"/>
                  <a:gd name="T4" fmla="*/ 3 w 7"/>
                  <a:gd name="T5" fmla="*/ 19 h 21"/>
                  <a:gd name="T6" fmla="*/ 3 w 7"/>
                  <a:gd name="T7" fmla="*/ 19 h 21"/>
                  <a:gd name="T8" fmla="*/ 3 w 7"/>
                  <a:gd name="T9" fmla="*/ 14 h 21"/>
                  <a:gd name="T10" fmla="*/ 3 w 7"/>
                  <a:gd name="T11" fmla="*/ 14 h 21"/>
                  <a:gd name="T12" fmla="*/ 7 w 7"/>
                  <a:gd name="T13" fmla="*/ 9 h 21"/>
                  <a:gd name="T14" fmla="*/ 7 w 7"/>
                  <a:gd name="T15" fmla="*/ 9 h 21"/>
                  <a:gd name="T16" fmla="*/ 7 w 7"/>
                  <a:gd name="T17" fmla="*/ 7 h 21"/>
                  <a:gd name="T18" fmla="*/ 6 w 7"/>
                  <a:gd name="T19" fmla="*/ 7 h 21"/>
                  <a:gd name="T20" fmla="*/ 5 w 7"/>
                  <a:gd name="T21" fmla="*/ 9 h 21"/>
                  <a:gd name="T22" fmla="*/ 5 w 7"/>
                  <a:gd name="T23" fmla="*/ 9 h 21"/>
                  <a:gd name="T24" fmla="*/ 7 w 7"/>
                  <a:gd name="T25" fmla="*/ 3 h 21"/>
                  <a:gd name="T26" fmla="*/ 7 w 7"/>
                  <a:gd name="T27" fmla="*/ 1 h 21"/>
                  <a:gd name="T28" fmla="*/ 7 w 7"/>
                  <a:gd name="T29" fmla="*/ 0 h 21"/>
                  <a:gd name="T30" fmla="*/ 7 w 7"/>
                  <a:gd name="T31" fmla="*/ 0 h 21"/>
                  <a:gd name="T32" fmla="*/ 6 w 7"/>
                  <a:gd name="T33" fmla="*/ 4 h 21"/>
                  <a:gd name="T34" fmla="*/ 5 w 7"/>
                  <a:gd name="T35" fmla="*/ 7 h 21"/>
                  <a:gd name="T36" fmla="*/ 5 w 7"/>
                  <a:gd name="T37" fmla="*/ 7 h 21"/>
                  <a:gd name="T38" fmla="*/ 5 w 7"/>
                  <a:gd name="T39" fmla="*/ 10 h 21"/>
                  <a:gd name="T40" fmla="*/ 3 w 7"/>
                  <a:gd name="T41" fmla="*/ 13 h 21"/>
                  <a:gd name="T42" fmla="*/ 3 w 7"/>
                  <a:gd name="T43" fmla="*/ 13 h 21"/>
                  <a:gd name="T44" fmla="*/ 2 w 7"/>
                  <a:gd name="T45" fmla="*/ 17 h 21"/>
                  <a:gd name="T46" fmla="*/ 0 w 7"/>
                  <a:gd name="T4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21">
                    <a:moveTo>
                      <a:pt x="0" y="21"/>
                    </a:moveTo>
                    <a:lnTo>
                      <a:pt x="0" y="21"/>
                    </a:lnTo>
                    <a:lnTo>
                      <a:pt x="3" y="19"/>
                    </a:lnTo>
                    <a:lnTo>
                      <a:pt x="3" y="19"/>
                    </a:lnTo>
                    <a:lnTo>
                      <a:pt x="3" y="14"/>
                    </a:lnTo>
                    <a:lnTo>
                      <a:pt x="3" y="14"/>
                    </a:lnTo>
                    <a:lnTo>
                      <a:pt x="7" y="9"/>
                    </a:lnTo>
                    <a:lnTo>
                      <a:pt x="7" y="9"/>
                    </a:lnTo>
                    <a:lnTo>
                      <a:pt x="7" y="7"/>
                    </a:lnTo>
                    <a:lnTo>
                      <a:pt x="6" y="7"/>
                    </a:lnTo>
                    <a:lnTo>
                      <a:pt x="5" y="9"/>
                    </a:lnTo>
                    <a:lnTo>
                      <a:pt x="5" y="9"/>
                    </a:lnTo>
                    <a:lnTo>
                      <a:pt x="7" y="3"/>
                    </a:lnTo>
                    <a:lnTo>
                      <a:pt x="7" y="1"/>
                    </a:lnTo>
                    <a:lnTo>
                      <a:pt x="7" y="0"/>
                    </a:lnTo>
                    <a:lnTo>
                      <a:pt x="7" y="0"/>
                    </a:lnTo>
                    <a:lnTo>
                      <a:pt x="6" y="4"/>
                    </a:lnTo>
                    <a:lnTo>
                      <a:pt x="5" y="7"/>
                    </a:lnTo>
                    <a:lnTo>
                      <a:pt x="5" y="7"/>
                    </a:lnTo>
                    <a:lnTo>
                      <a:pt x="5" y="10"/>
                    </a:lnTo>
                    <a:lnTo>
                      <a:pt x="3" y="13"/>
                    </a:lnTo>
                    <a:lnTo>
                      <a:pt x="3" y="13"/>
                    </a:lnTo>
                    <a:lnTo>
                      <a:pt x="2" y="17"/>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íṥľiḍé">
                <a:extLst>
                  <a:ext uri="{FF2B5EF4-FFF2-40B4-BE49-F238E27FC236}">
                    <a16:creationId xmlns="" xmlns:a16="http://schemas.microsoft.com/office/drawing/2014/main" id="{8BDBD703-3F5F-4BBD-BEA9-922615A220B6}"/>
                  </a:ext>
                </a:extLst>
              </p:cNvPr>
              <p:cNvSpPr/>
              <p:nvPr/>
            </p:nvSpPr>
            <p:spPr bwMode="auto">
              <a:xfrm>
                <a:off x="1727948" y="2799299"/>
                <a:ext cx="18433" cy="67581"/>
              </a:xfrm>
              <a:custGeom>
                <a:avLst/>
                <a:gdLst>
                  <a:gd name="T0" fmla="*/ 0 w 7"/>
                  <a:gd name="T1" fmla="*/ 21 h 21"/>
                  <a:gd name="T2" fmla="*/ 0 w 7"/>
                  <a:gd name="T3" fmla="*/ 21 h 21"/>
                  <a:gd name="T4" fmla="*/ 3 w 7"/>
                  <a:gd name="T5" fmla="*/ 19 h 21"/>
                  <a:gd name="T6" fmla="*/ 3 w 7"/>
                  <a:gd name="T7" fmla="*/ 19 h 21"/>
                  <a:gd name="T8" fmla="*/ 3 w 7"/>
                  <a:gd name="T9" fmla="*/ 14 h 21"/>
                  <a:gd name="T10" fmla="*/ 3 w 7"/>
                  <a:gd name="T11" fmla="*/ 14 h 21"/>
                  <a:gd name="T12" fmla="*/ 7 w 7"/>
                  <a:gd name="T13" fmla="*/ 9 h 21"/>
                  <a:gd name="T14" fmla="*/ 7 w 7"/>
                  <a:gd name="T15" fmla="*/ 9 h 21"/>
                  <a:gd name="T16" fmla="*/ 7 w 7"/>
                  <a:gd name="T17" fmla="*/ 7 h 21"/>
                  <a:gd name="T18" fmla="*/ 6 w 7"/>
                  <a:gd name="T19" fmla="*/ 7 h 21"/>
                  <a:gd name="T20" fmla="*/ 5 w 7"/>
                  <a:gd name="T21" fmla="*/ 9 h 21"/>
                  <a:gd name="T22" fmla="*/ 5 w 7"/>
                  <a:gd name="T23" fmla="*/ 9 h 21"/>
                  <a:gd name="T24" fmla="*/ 7 w 7"/>
                  <a:gd name="T25" fmla="*/ 3 h 21"/>
                  <a:gd name="T26" fmla="*/ 7 w 7"/>
                  <a:gd name="T27" fmla="*/ 1 h 21"/>
                  <a:gd name="T28" fmla="*/ 7 w 7"/>
                  <a:gd name="T29" fmla="*/ 0 h 21"/>
                  <a:gd name="T30" fmla="*/ 7 w 7"/>
                  <a:gd name="T31" fmla="*/ 0 h 21"/>
                  <a:gd name="T32" fmla="*/ 6 w 7"/>
                  <a:gd name="T33" fmla="*/ 4 h 21"/>
                  <a:gd name="T34" fmla="*/ 5 w 7"/>
                  <a:gd name="T35" fmla="*/ 7 h 21"/>
                  <a:gd name="T36" fmla="*/ 5 w 7"/>
                  <a:gd name="T37" fmla="*/ 7 h 21"/>
                  <a:gd name="T38" fmla="*/ 5 w 7"/>
                  <a:gd name="T39" fmla="*/ 10 h 21"/>
                  <a:gd name="T40" fmla="*/ 3 w 7"/>
                  <a:gd name="T41" fmla="*/ 13 h 21"/>
                  <a:gd name="T42" fmla="*/ 3 w 7"/>
                  <a:gd name="T43" fmla="*/ 13 h 21"/>
                  <a:gd name="T44" fmla="*/ 2 w 7"/>
                  <a:gd name="T45" fmla="*/ 17 h 21"/>
                  <a:gd name="T46" fmla="*/ 0 w 7"/>
                  <a:gd name="T4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21">
                    <a:moveTo>
                      <a:pt x="0" y="21"/>
                    </a:moveTo>
                    <a:lnTo>
                      <a:pt x="0" y="21"/>
                    </a:lnTo>
                    <a:lnTo>
                      <a:pt x="3" y="19"/>
                    </a:lnTo>
                    <a:lnTo>
                      <a:pt x="3" y="19"/>
                    </a:lnTo>
                    <a:lnTo>
                      <a:pt x="3" y="14"/>
                    </a:lnTo>
                    <a:lnTo>
                      <a:pt x="3" y="14"/>
                    </a:lnTo>
                    <a:lnTo>
                      <a:pt x="7" y="9"/>
                    </a:lnTo>
                    <a:lnTo>
                      <a:pt x="7" y="9"/>
                    </a:lnTo>
                    <a:lnTo>
                      <a:pt x="7" y="7"/>
                    </a:lnTo>
                    <a:lnTo>
                      <a:pt x="6" y="7"/>
                    </a:lnTo>
                    <a:lnTo>
                      <a:pt x="5" y="9"/>
                    </a:lnTo>
                    <a:lnTo>
                      <a:pt x="5" y="9"/>
                    </a:lnTo>
                    <a:lnTo>
                      <a:pt x="7" y="3"/>
                    </a:lnTo>
                    <a:lnTo>
                      <a:pt x="7" y="1"/>
                    </a:lnTo>
                    <a:lnTo>
                      <a:pt x="7" y="0"/>
                    </a:lnTo>
                    <a:lnTo>
                      <a:pt x="7" y="0"/>
                    </a:lnTo>
                    <a:lnTo>
                      <a:pt x="6" y="4"/>
                    </a:lnTo>
                    <a:lnTo>
                      <a:pt x="5" y="7"/>
                    </a:lnTo>
                    <a:lnTo>
                      <a:pt x="5" y="7"/>
                    </a:lnTo>
                    <a:lnTo>
                      <a:pt x="5" y="10"/>
                    </a:lnTo>
                    <a:lnTo>
                      <a:pt x="3" y="13"/>
                    </a:lnTo>
                    <a:lnTo>
                      <a:pt x="3" y="13"/>
                    </a:lnTo>
                    <a:lnTo>
                      <a:pt x="2" y="17"/>
                    </a:lnTo>
                    <a:lnTo>
                      <a:pt x="0" y="2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îṡ1íďe">
                <a:extLst>
                  <a:ext uri="{FF2B5EF4-FFF2-40B4-BE49-F238E27FC236}">
                    <a16:creationId xmlns="" xmlns:a16="http://schemas.microsoft.com/office/drawing/2014/main" id="{2DF641C7-5CC7-4F7F-AB35-0C0E4C9DC575}"/>
                  </a:ext>
                </a:extLst>
              </p:cNvPr>
              <p:cNvSpPr/>
              <p:nvPr/>
            </p:nvSpPr>
            <p:spPr bwMode="auto">
              <a:xfrm>
                <a:off x="5352628" y="2916028"/>
                <a:ext cx="6145" cy="24574"/>
              </a:xfrm>
              <a:custGeom>
                <a:avLst/>
                <a:gdLst>
                  <a:gd name="T0" fmla="*/ 0 w 2"/>
                  <a:gd name="T1" fmla="*/ 0 h 7"/>
                  <a:gd name="T2" fmla="*/ 0 w 2"/>
                  <a:gd name="T3" fmla="*/ 0 h 7"/>
                  <a:gd name="T4" fmla="*/ 0 w 2"/>
                  <a:gd name="T5" fmla="*/ 3 h 7"/>
                  <a:gd name="T6" fmla="*/ 2 w 2"/>
                  <a:gd name="T7" fmla="*/ 7 h 7"/>
                  <a:gd name="T8" fmla="*/ 2 w 2"/>
                  <a:gd name="T9" fmla="*/ 7 h 7"/>
                  <a:gd name="T10" fmla="*/ 2 w 2"/>
                  <a:gd name="T11" fmla="*/ 7 h 7"/>
                  <a:gd name="T12" fmla="*/ 2 w 2"/>
                  <a:gd name="T13" fmla="*/ 4 h 7"/>
                  <a:gd name="T14" fmla="*/ 0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0"/>
                    </a:moveTo>
                    <a:lnTo>
                      <a:pt x="0" y="0"/>
                    </a:lnTo>
                    <a:lnTo>
                      <a:pt x="0" y="3"/>
                    </a:lnTo>
                    <a:lnTo>
                      <a:pt x="2" y="7"/>
                    </a:lnTo>
                    <a:lnTo>
                      <a:pt x="2" y="7"/>
                    </a:lnTo>
                    <a:lnTo>
                      <a:pt x="2" y="7"/>
                    </a:lnTo>
                    <a:lnTo>
                      <a:pt x="2"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ísļîďe">
                <a:extLst>
                  <a:ext uri="{FF2B5EF4-FFF2-40B4-BE49-F238E27FC236}">
                    <a16:creationId xmlns="" xmlns:a16="http://schemas.microsoft.com/office/drawing/2014/main" id="{EC2BD88C-2957-4EAB-BC9B-08087BF5C3CD}"/>
                  </a:ext>
                </a:extLst>
              </p:cNvPr>
              <p:cNvSpPr/>
              <p:nvPr/>
            </p:nvSpPr>
            <p:spPr bwMode="auto">
              <a:xfrm>
                <a:off x="5352628" y="2916028"/>
                <a:ext cx="6145" cy="24574"/>
              </a:xfrm>
              <a:custGeom>
                <a:avLst/>
                <a:gdLst>
                  <a:gd name="T0" fmla="*/ 0 w 2"/>
                  <a:gd name="T1" fmla="*/ 0 h 7"/>
                  <a:gd name="T2" fmla="*/ 0 w 2"/>
                  <a:gd name="T3" fmla="*/ 0 h 7"/>
                  <a:gd name="T4" fmla="*/ 0 w 2"/>
                  <a:gd name="T5" fmla="*/ 3 h 7"/>
                  <a:gd name="T6" fmla="*/ 2 w 2"/>
                  <a:gd name="T7" fmla="*/ 7 h 7"/>
                  <a:gd name="T8" fmla="*/ 2 w 2"/>
                  <a:gd name="T9" fmla="*/ 7 h 7"/>
                  <a:gd name="T10" fmla="*/ 2 w 2"/>
                  <a:gd name="T11" fmla="*/ 7 h 7"/>
                  <a:gd name="T12" fmla="*/ 2 w 2"/>
                  <a:gd name="T13" fmla="*/ 4 h 7"/>
                  <a:gd name="T14" fmla="*/ 0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0"/>
                    </a:moveTo>
                    <a:lnTo>
                      <a:pt x="0" y="0"/>
                    </a:lnTo>
                    <a:lnTo>
                      <a:pt x="0" y="3"/>
                    </a:lnTo>
                    <a:lnTo>
                      <a:pt x="2" y="7"/>
                    </a:lnTo>
                    <a:lnTo>
                      <a:pt x="2" y="7"/>
                    </a:lnTo>
                    <a:lnTo>
                      <a:pt x="2" y="7"/>
                    </a:lnTo>
                    <a:lnTo>
                      <a:pt x="2" y="4"/>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îşľïḍe">
                <a:extLst>
                  <a:ext uri="{FF2B5EF4-FFF2-40B4-BE49-F238E27FC236}">
                    <a16:creationId xmlns="" xmlns:a16="http://schemas.microsoft.com/office/drawing/2014/main" id="{B2B98059-461F-44EA-B36A-6B046A50AC05}"/>
                  </a:ext>
                </a:extLst>
              </p:cNvPr>
              <p:cNvSpPr/>
              <p:nvPr/>
            </p:nvSpPr>
            <p:spPr bwMode="auto">
              <a:xfrm>
                <a:off x="5407920" y="3272352"/>
                <a:ext cx="6145" cy="43007"/>
              </a:xfrm>
              <a:custGeom>
                <a:avLst/>
                <a:gdLst>
                  <a:gd name="T0" fmla="*/ 0 w 1"/>
                  <a:gd name="T1" fmla="*/ 0 h 14"/>
                  <a:gd name="T2" fmla="*/ 0 w 1"/>
                  <a:gd name="T3" fmla="*/ 0 h 14"/>
                  <a:gd name="T4" fmla="*/ 0 w 1"/>
                  <a:gd name="T5" fmla="*/ 1 h 14"/>
                  <a:gd name="T6" fmla="*/ 0 w 1"/>
                  <a:gd name="T7" fmla="*/ 5 h 14"/>
                  <a:gd name="T8" fmla="*/ 1 w 1"/>
                  <a:gd name="T9" fmla="*/ 14 h 14"/>
                  <a:gd name="T10" fmla="*/ 1 w 1"/>
                  <a:gd name="T11" fmla="*/ 14 h 14"/>
                  <a:gd name="T12" fmla="*/ 0 w 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 h="14">
                    <a:moveTo>
                      <a:pt x="0" y="0"/>
                    </a:moveTo>
                    <a:lnTo>
                      <a:pt x="0" y="0"/>
                    </a:lnTo>
                    <a:lnTo>
                      <a:pt x="0" y="1"/>
                    </a:lnTo>
                    <a:lnTo>
                      <a:pt x="0" y="5"/>
                    </a:lnTo>
                    <a:lnTo>
                      <a:pt x="1" y="14"/>
                    </a:lnTo>
                    <a:lnTo>
                      <a:pt x="1" y="1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îṥḷíďé">
                <a:extLst>
                  <a:ext uri="{FF2B5EF4-FFF2-40B4-BE49-F238E27FC236}">
                    <a16:creationId xmlns="" xmlns:a16="http://schemas.microsoft.com/office/drawing/2014/main" id="{803A4CEA-A787-4F13-8D81-EE09B93E9722}"/>
                  </a:ext>
                </a:extLst>
              </p:cNvPr>
              <p:cNvSpPr/>
              <p:nvPr/>
            </p:nvSpPr>
            <p:spPr bwMode="auto">
              <a:xfrm>
                <a:off x="5407920" y="3272352"/>
                <a:ext cx="6145" cy="43007"/>
              </a:xfrm>
              <a:custGeom>
                <a:avLst/>
                <a:gdLst>
                  <a:gd name="T0" fmla="*/ 0 w 1"/>
                  <a:gd name="T1" fmla="*/ 0 h 14"/>
                  <a:gd name="T2" fmla="*/ 0 w 1"/>
                  <a:gd name="T3" fmla="*/ 0 h 14"/>
                  <a:gd name="T4" fmla="*/ 0 w 1"/>
                  <a:gd name="T5" fmla="*/ 1 h 14"/>
                  <a:gd name="T6" fmla="*/ 0 w 1"/>
                  <a:gd name="T7" fmla="*/ 5 h 14"/>
                  <a:gd name="T8" fmla="*/ 1 w 1"/>
                  <a:gd name="T9" fmla="*/ 14 h 14"/>
                  <a:gd name="T10" fmla="*/ 1 w 1"/>
                  <a:gd name="T11" fmla="*/ 14 h 14"/>
                  <a:gd name="T12" fmla="*/ 0 w 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 h="14">
                    <a:moveTo>
                      <a:pt x="0" y="0"/>
                    </a:moveTo>
                    <a:lnTo>
                      <a:pt x="0" y="0"/>
                    </a:lnTo>
                    <a:lnTo>
                      <a:pt x="0" y="1"/>
                    </a:lnTo>
                    <a:lnTo>
                      <a:pt x="0" y="5"/>
                    </a:lnTo>
                    <a:lnTo>
                      <a:pt x="1" y="14"/>
                    </a:lnTo>
                    <a:lnTo>
                      <a:pt x="1" y="14"/>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îṡļiďè">
                <a:extLst>
                  <a:ext uri="{FF2B5EF4-FFF2-40B4-BE49-F238E27FC236}">
                    <a16:creationId xmlns="" xmlns:a16="http://schemas.microsoft.com/office/drawing/2014/main" id="{9D031979-E053-4600-8A8F-362D0B2828D3}"/>
                  </a:ext>
                </a:extLst>
              </p:cNvPr>
              <p:cNvSpPr/>
              <p:nvPr/>
            </p:nvSpPr>
            <p:spPr bwMode="auto">
              <a:xfrm>
                <a:off x="5420208" y="3444371"/>
                <a:ext cx="6145" cy="55293"/>
              </a:xfrm>
              <a:custGeom>
                <a:avLst/>
                <a:gdLst>
                  <a:gd name="T0" fmla="*/ 0 w 1"/>
                  <a:gd name="T1" fmla="*/ 0 h 17"/>
                  <a:gd name="T2" fmla="*/ 0 w 1"/>
                  <a:gd name="T3" fmla="*/ 0 h 17"/>
                  <a:gd name="T4" fmla="*/ 0 w 1"/>
                  <a:gd name="T5" fmla="*/ 10 h 17"/>
                  <a:gd name="T6" fmla="*/ 1 w 1"/>
                  <a:gd name="T7" fmla="*/ 17 h 17"/>
                  <a:gd name="T8" fmla="*/ 1 w 1"/>
                  <a:gd name="T9" fmla="*/ 17 h 17"/>
                  <a:gd name="T10" fmla="*/ 1 w 1"/>
                  <a:gd name="T11" fmla="*/ 7 h 17"/>
                  <a:gd name="T12" fmla="*/ 0 w 1"/>
                  <a:gd name="T13" fmla="*/ 3 h 17"/>
                  <a:gd name="T14" fmla="*/ 0 w 1"/>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7">
                    <a:moveTo>
                      <a:pt x="0" y="0"/>
                    </a:moveTo>
                    <a:lnTo>
                      <a:pt x="0" y="0"/>
                    </a:lnTo>
                    <a:lnTo>
                      <a:pt x="0" y="10"/>
                    </a:lnTo>
                    <a:lnTo>
                      <a:pt x="1" y="17"/>
                    </a:lnTo>
                    <a:lnTo>
                      <a:pt x="1" y="17"/>
                    </a:lnTo>
                    <a:lnTo>
                      <a:pt x="1" y="7"/>
                    </a:lnTo>
                    <a:lnTo>
                      <a:pt x="0"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išḻîḑè">
                <a:extLst>
                  <a:ext uri="{FF2B5EF4-FFF2-40B4-BE49-F238E27FC236}">
                    <a16:creationId xmlns="" xmlns:a16="http://schemas.microsoft.com/office/drawing/2014/main" id="{FDF24F25-FED0-4F73-8068-EAB667FC15EB}"/>
                  </a:ext>
                </a:extLst>
              </p:cNvPr>
              <p:cNvSpPr/>
              <p:nvPr/>
            </p:nvSpPr>
            <p:spPr bwMode="auto">
              <a:xfrm>
                <a:off x="5420208" y="3444371"/>
                <a:ext cx="6145" cy="55293"/>
              </a:xfrm>
              <a:custGeom>
                <a:avLst/>
                <a:gdLst>
                  <a:gd name="T0" fmla="*/ 0 w 1"/>
                  <a:gd name="T1" fmla="*/ 0 h 17"/>
                  <a:gd name="T2" fmla="*/ 0 w 1"/>
                  <a:gd name="T3" fmla="*/ 0 h 17"/>
                  <a:gd name="T4" fmla="*/ 0 w 1"/>
                  <a:gd name="T5" fmla="*/ 10 h 17"/>
                  <a:gd name="T6" fmla="*/ 1 w 1"/>
                  <a:gd name="T7" fmla="*/ 17 h 17"/>
                  <a:gd name="T8" fmla="*/ 1 w 1"/>
                  <a:gd name="T9" fmla="*/ 17 h 17"/>
                  <a:gd name="T10" fmla="*/ 1 w 1"/>
                  <a:gd name="T11" fmla="*/ 7 h 17"/>
                  <a:gd name="T12" fmla="*/ 0 w 1"/>
                  <a:gd name="T13" fmla="*/ 3 h 17"/>
                  <a:gd name="T14" fmla="*/ 0 w 1"/>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7">
                    <a:moveTo>
                      <a:pt x="0" y="0"/>
                    </a:moveTo>
                    <a:lnTo>
                      <a:pt x="0" y="0"/>
                    </a:lnTo>
                    <a:lnTo>
                      <a:pt x="0" y="10"/>
                    </a:lnTo>
                    <a:lnTo>
                      <a:pt x="1" y="17"/>
                    </a:lnTo>
                    <a:lnTo>
                      <a:pt x="1" y="17"/>
                    </a:lnTo>
                    <a:lnTo>
                      <a:pt x="1" y="7"/>
                    </a:lnTo>
                    <a:lnTo>
                      <a:pt x="0" y="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ï$ļíďe">
                <a:extLst>
                  <a:ext uri="{FF2B5EF4-FFF2-40B4-BE49-F238E27FC236}">
                    <a16:creationId xmlns="" xmlns:a16="http://schemas.microsoft.com/office/drawing/2014/main" id="{9281E969-E4EC-422A-9766-6A42EA76DCB9}"/>
                  </a:ext>
                </a:extLst>
              </p:cNvPr>
              <p:cNvSpPr/>
              <p:nvPr/>
            </p:nvSpPr>
            <p:spPr bwMode="auto">
              <a:xfrm>
                <a:off x="5383347" y="3794551"/>
                <a:ext cx="12287" cy="36861"/>
              </a:xfrm>
              <a:custGeom>
                <a:avLst/>
                <a:gdLst>
                  <a:gd name="T0" fmla="*/ 3 w 3"/>
                  <a:gd name="T1" fmla="*/ 0 h 12"/>
                  <a:gd name="T2" fmla="*/ 3 w 3"/>
                  <a:gd name="T3" fmla="*/ 0 h 12"/>
                  <a:gd name="T4" fmla="*/ 2 w 3"/>
                  <a:gd name="T5" fmla="*/ 5 h 12"/>
                  <a:gd name="T6" fmla="*/ 0 w 3"/>
                  <a:gd name="T7" fmla="*/ 12 h 12"/>
                  <a:gd name="T8" fmla="*/ 0 w 3"/>
                  <a:gd name="T9" fmla="*/ 12 h 12"/>
                  <a:gd name="T10" fmla="*/ 2 w 3"/>
                  <a:gd name="T11" fmla="*/ 8 h 12"/>
                  <a:gd name="T12" fmla="*/ 3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3" y="0"/>
                    </a:moveTo>
                    <a:lnTo>
                      <a:pt x="3" y="0"/>
                    </a:lnTo>
                    <a:lnTo>
                      <a:pt x="2" y="5"/>
                    </a:lnTo>
                    <a:lnTo>
                      <a:pt x="0" y="12"/>
                    </a:lnTo>
                    <a:lnTo>
                      <a:pt x="0" y="12"/>
                    </a:lnTo>
                    <a:lnTo>
                      <a:pt x="2" y="8"/>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í$ľïďé">
                <a:extLst>
                  <a:ext uri="{FF2B5EF4-FFF2-40B4-BE49-F238E27FC236}">
                    <a16:creationId xmlns="" xmlns:a16="http://schemas.microsoft.com/office/drawing/2014/main" id="{57734829-8383-4B17-A4DD-3FC52FD4AAFF}"/>
                  </a:ext>
                </a:extLst>
              </p:cNvPr>
              <p:cNvSpPr/>
              <p:nvPr/>
            </p:nvSpPr>
            <p:spPr bwMode="auto">
              <a:xfrm>
                <a:off x="5383347" y="3794551"/>
                <a:ext cx="12287" cy="36861"/>
              </a:xfrm>
              <a:custGeom>
                <a:avLst/>
                <a:gdLst>
                  <a:gd name="T0" fmla="*/ 3 w 3"/>
                  <a:gd name="T1" fmla="*/ 0 h 12"/>
                  <a:gd name="T2" fmla="*/ 3 w 3"/>
                  <a:gd name="T3" fmla="*/ 0 h 12"/>
                  <a:gd name="T4" fmla="*/ 2 w 3"/>
                  <a:gd name="T5" fmla="*/ 5 h 12"/>
                  <a:gd name="T6" fmla="*/ 0 w 3"/>
                  <a:gd name="T7" fmla="*/ 12 h 12"/>
                  <a:gd name="T8" fmla="*/ 0 w 3"/>
                  <a:gd name="T9" fmla="*/ 12 h 12"/>
                  <a:gd name="T10" fmla="*/ 2 w 3"/>
                  <a:gd name="T11" fmla="*/ 8 h 12"/>
                  <a:gd name="T12" fmla="*/ 3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3" y="0"/>
                    </a:moveTo>
                    <a:lnTo>
                      <a:pt x="3" y="0"/>
                    </a:lnTo>
                    <a:lnTo>
                      <a:pt x="2" y="5"/>
                    </a:lnTo>
                    <a:lnTo>
                      <a:pt x="0" y="12"/>
                    </a:lnTo>
                    <a:lnTo>
                      <a:pt x="0" y="12"/>
                    </a:lnTo>
                    <a:lnTo>
                      <a:pt x="2" y="8"/>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ïṣ1íḍê">
                <a:extLst>
                  <a:ext uri="{FF2B5EF4-FFF2-40B4-BE49-F238E27FC236}">
                    <a16:creationId xmlns="" xmlns:a16="http://schemas.microsoft.com/office/drawing/2014/main" id="{9F65B77D-7F19-4030-92B2-94E46F1F9F17}"/>
                  </a:ext>
                </a:extLst>
              </p:cNvPr>
              <p:cNvSpPr/>
              <p:nvPr/>
            </p:nvSpPr>
            <p:spPr bwMode="auto">
              <a:xfrm>
                <a:off x="5272764" y="4132446"/>
                <a:ext cx="12287" cy="18433"/>
              </a:xfrm>
              <a:custGeom>
                <a:avLst/>
                <a:gdLst>
                  <a:gd name="T0" fmla="*/ 0 w 2"/>
                  <a:gd name="T1" fmla="*/ 1 h 6"/>
                  <a:gd name="T2" fmla="*/ 0 w 2"/>
                  <a:gd name="T3" fmla="*/ 1 h 6"/>
                  <a:gd name="T4" fmla="*/ 0 w 2"/>
                  <a:gd name="T5" fmla="*/ 6 h 6"/>
                  <a:gd name="T6" fmla="*/ 0 w 2"/>
                  <a:gd name="T7" fmla="*/ 6 h 6"/>
                  <a:gd name="T8" fmla="*/ 2 w 2"/>
                  <a:gd name="T9" fmla="*/ 0 h 6"/>
                  <a:gd name="T10" fmla="*/ 2 w 2"/>
                  <a:gd name="T11" fmla="*/ 0 h 6"/>
                  <a:gd name="T12" fmla="*/ 1 w 2"/>
                  <a:gd name="T13" fmla="*/ 0 h 6"/>
                  <a:gd name="T14" fmla="*/ 0 w 2"/>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1"/>
                    </a:moveTo>
                    <a:lnTo>
                      <a:pt x="0" y="1"/>
                    </a:lnTo>
                    <a:lnTo>
                      <a:pt x="0" y="6"/>
                    </a:lnTo>
                    <a:lnTo>
                      <a:pt x="0" y="6"/>
                    </a:lnTo>
                    <a:lnTo>
                      <a:pt x="2" y="0"/>
                    </a:lnTo>
                    <a:lnTo>
                      <a:pt x="2" y="0"/>
                    </a:lnTo>
                    <a:lnTo>
                      <a:pt x="1"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îśľíḓé">
                <a:extLst>
                  <a:ext uri="{FF2B5EF4-FFF2-40B4-BE49-F238E27FC236}">
                    <a16:creationId xmlns="" xmlns:a16="http://schemas.microsoft.com/office/drawing/2014/main" id="{CF3ECDF6-611F-40FD-A2CA-F29CD925E054}"/>
                  </a:ext>
                </a:extLst>
              </p:cNvPr>
              <p:cNvSpPr/>
              <p:nvPr/>
            </p:nvSpPr>
            <p:spPr bwMode="auto">
              <a:xfrm>
                <a:off x="5272764" y="4132446"/>
                <a:ext cx="12287" cy="18433"/>
              </a:xfrm>
              <a:custGeom>
                <a:avLst/>
                <a:gdLst>
                  <a:gd name="T0" fmla="*/ 0 w 2"/>
                  <a:gd name="T1" fmla="*/ 1 h 6"/>
                  <a:gd name="T2" fmla="*/ 0 w 2"/>
                  <a:gd name="T3" fmla="*/ 1 h 6"/>
                  <a:gd name="T4" fmla="*/ 0 w 2"/>
                  <a:gd name="T5" fmla="*/ 6 h 6"/>
                  <a:gd name="T6" fmla="*/ 0 w 2"/>
                  <a:gd name="T7" fmla="*/ 6 h 6"/>
                  <a:gd name="T8" fmla="*/ 2 w 2"/>
                  <a:gd name="T9" fmla="*/ 0 h 6"/>
                  <a:gd name="T10" fmla="*/ 2 w 2"/>
                  <a:gd name="T11" fmla="*/ 0 h 6"/>
                  <a:gd name="T12" fmla="*/ 1 w 2"/>
                  <a:gd name="T13" fmla="*/ 0 h 6"/>
                  <a:gd name="T14" fmla="*/ 0 w 2"/>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1"/>
                    </a:moveTo>
                    <a:lnTo>
                      <a:pt x="0" y="1"/>
                    </a:lnTo>
                    <a:lnTo>
                      <a:pt x="0" y="6"/>
                    </a:lnTo>
                    <a:lnTo>
                      <a:pt x="0" y="6"/>
                    </a:lnTo>
                    <a:lnTo>
                      <a:pt x="2" y="0"/>
                    </a:lnTo>
                    <a:lnTo>
                      <a:pt x="2" y="0"/>
                    </a:lnTo>
                    <a:lnTo>
                      <a:pt x="1" y="0"/>
                    </a:lnTo>
                    <a:lnTo>
                      <a:pt x="0"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î$liḍê">
                <a:extLst>
                  <a:ext uri="{FF2B5EF4-FFF2-40B4-BE49-F238E27FC236}">
                    <a16:creationId xmlns="" xmlns:a16="http://schemas.microsoft.com/office/drawing/2014/main" id="{684432B3-F11A-4361-8E2A-156EF380B5A1}"/>
                  </a:ext>
                </a:extLst>
              </p:cNvPr>
              <p:cNvSpPr/>
              <p:nvPr/>
            </p:nvSpPr>
            <p:spPr bwMode="auto">
              <a:xfrm>
                <a:off x="4289800" y="4746799"/>
                <a:ext cx="55294" cy="36861"/>
              </a:xfrm>
              <a:custGeom>
                <a:avLst/>
                <a:gdLst>
                  <a:gd name="T0" fmla="*/ 18 w 18"/>
                  <a:gd name="T1" fmla="*/ 0 h 13"/>
                  <a:gd name="T2" fmla="*/ 18 w 18"/>
                  <a:gd name="T3" fmla="*/ 0 h 13"/>
                  <a:gd name="T4" fmla="*/ 14 w 18"/>
                  <a:gd name="T5" fmla="*/ 3 h 13"/>
                  <a:gd name="T6" fmla="*/ 10 w 18"/>
                  <a:gd name="T7" fmla="*/ 7 h 13"/>
                  <a:gd name="T8" fmla="*/ 5 w 18"/>
                  <a:gd name="T9" fmla="*/ 10 h 13"/>
                  <a:gd name="T10" fmla="*/ 0 w 18"/>
                  <a:gd name="T11" fmla="*/ 13 h 13"/>
                  <a:gd name="T12" fmla="*/ 0 w 18"/>
                  <a:gd name="T13" fmla="*/ 13 h 13"/>
                  <a:gd name="T14" fmla="*/ 4 w 18"/>
                  <a:gd name="T15" fmla="*/ 12 h 13"/>
                  <a:gd name="T16" fmla="*/ 8 w 18"/>
                  <a:gd name="T17" fmla="*/ 9 h 13"/>
                  <a:gd name="T18" fmla="*/ 18 w 18"/>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8" y="0"/>
                    </a:moveTo>
                    <a:lnTo>
                      <a:pt x="18" y="0"/>
                    </a:lnTo>
                    <a:lnTo>
                      <a:pt x="14" y="3"/>
                    </a:lnTo>
                    <a:lnTo>
                      <a:pt x="10" y="7"/>
                    </a:lnTo>
                    <a:lnTo>
                      <a:pt x="5" y="10"/>
                    </a:lnTo>
                    <a:lnTo>
                      <a:pt x="0" y="13"/>
                    </a:lnTo>
                    <a:lnTo>
                      <a:pt x="0" y="13"/>
                    </a:lnTo>
                    <a:lnTo>
                      <a:pt x="4" y="12"/>
                    </a:lnTo>
                    <a:lnTo>
                      <a:pt x="8" y="9"/>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isľiďe">
                <a:extLst>
                  <a:ext uri="{FF2B5EF4-FFF2-40B4-BE49-F238E27FC236}">
                    <a16:creationId xmlns="" xmlns:a16="http://schemas.microsoft.com/office/drawing/2014/main" id="{DB3D0A2C-D749-411D-B61A-668546EAFCFB}"/>
                  </a:ext>
                </a:extLst>
              </p:cNvPr>
              <p:cNvSpPr/>
              <p:nvPr/>
            </p:nvSpPr>
            <p:spPr bwMode="auto">
              <a:xfrm>
                <a:off x="4289800" y="4746799"/>
                <a:ext cx="55294" cy="36861"/>
              </a:xfrm>
              <a:custGeom>
                <a:avLst/>
                <a:gdLst>
                  <a:gd name="T0" fmla="*/ 18 w 18"/>
                  <a:gd name="T1" fmla="*/ 0 h 13"/>
                  <a:gd name="T2" fmla="*/ 18 w 18"/>
                  <a:gd name="T3" fmla="*/ 0 h 13"/>
                  <a:gd name="T4" fmla="*/ 14 w 18"/>
                  <a:gd name="T5" fmla="*/ 3 h 13"/>
                  <a:gd name="T6" fmla="*/ 10 w 18"/>
                  <a:gd name="T7" fmla="*/ 7 h 13"/>
                  <a:gd name="T8" fmla="*/ 5 w 18"/>
                  <a:gd name="T9" fmla="*/ 10 h 13"/>
                  <a:gd name="T10" fmla="*/ 0 w 18"/>
                  <a:gd name="T11" fmla="*/ 13 h 13"/>
                  <a:gd name="T12" fmla="*/ 0 w 18"/>
                  <a:gd name="T13" fmla="*/ 13 h 13"/>
                  <a:gd name="T14" fmla="*/ 4 w 18"/>
                  <a:gd name="T15" fmla="*/ 12 h 13"/>
                  <a:gd name="T16" fmla="*/ 8 w 18"/>
                  <a:gd name="T17" fmla="*/ 9 h 13"/>
                  <a:gd name="T18" fmla="*/ 18 w 18"/>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8" y="0"/>
                    </a:moveTo>
                    <a:lnTo>
                      <a:pt x="18" y="0"/>
                    </a:lnTo>
                    <a:lnTo>
                      <a:pt x="14" y="3"/>
                    </a:lnTo>
                    <a:lnTo>
                      <a:pt x="10" y="7"/>
                    </a:lnTo>
                    <a:lnTo>
                      <a:pt x="5" y="10"/>
                    </a:lnTo>
                    <a:lnTo>
                      <a:pt x="0" y="13"/>
                    </a:lnTo>
                    <a:lnTo>
                      <a:pt x="0" y="13"/>
                    </a:lnTo>
                    <a:lnTo>
                      <a:pt x="4" y="12"/>
                    </a:lnTo>
                    <a:lnTo>
                      <a:pt x="8" y="9"/>
                    </a:lnTo>
                    <a:lnTo>
                      <a:pt x="1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îśļîďé">
                <a:extLst>
                  <a:ext uri="{FF2B5EF4-FFF2-40B4-BE49-F238E27FC236}">
                    <a16:creationId xmlns="" xmlns:a16="http://schemas.microsoft.com/office/drawing/2014/main" id="{19FCB1B7-8205-4433-847B-31F86B32E352}"/>
                  </a:ext>
                </a:extLst>
              </p:cNvPr>
              <p:cNvSpPr/>
              <p:nvPr/>
            </p:nvSpPr>
            <p:spPr bwMode="auto">
              <a:xfrm>
                <a:off x="4265226" y="4789802"/>
                <a:ext cx="24574" cy="12287"/>
              </a:xfrm>
              <a:custGeom>
                <a:avLst/>
                <a:gdLst>
                  <a:gd name="T0" fmla="*/ 9 w 9"/>
                  <a:gd name="T1" fmla="*/ 0 h 4"/>
                  <a:gd name="T2" fmla="*/ 9 w 9"/>
                  <a:gd name="T3" fmla="*/ 0 h 4"/>
                  <a:gd name="T4" fmla="*/ 4 w 9"/>
                  <a:gd name="T5" fmla="*/ 1 h 4"/>
                  <a:gd name="T6" fmla="*/ 0 w 9"/>
                  <a:gd name="T7" fmla="*/ 4 h 4"/>
                  <a:gd name="T8" fmla="*/ 0 w 9"/>
                  <a:gd name="T9" fmla="*/ 4 h 4"/>
                  <a:gd name="T10" fmla="*/ 9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9" y="0"/>
                    </a:moveTo>
                    <a:lnTo>
                      <a:pt x="9" y="0"/>
                    </a:lnTo>
                    <a:lnTo>
                      <a:pt x="4" y="1"/>
                    </a:lnTo>
                    <a:lnTo>
                      <a:pt x="0" y="4"/>
                    </a:lnTo>
                    <a:lnTo>
                      <a:pt x="0" y="4"/>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íṧļïḋè">
                <a:extLst>
                  <a:ext uri="{FF2B5EF4-FFF2-40B4-BE49-F238E27FC236}">
                    <a16:creationId xmlns="" xmlns:a16="http://schemas.microsoft.com/office/drawing/2014/main" id="{02C52A4F-1CF2-44AF-946F-5F46216EDF28}"/>
                  </a:ext>
                </a:extLst>
              </p:cNvPr>
              <p:cNvSpPr/>
              <p:nvPr/>
            </p:nvSpPr>
            <p:spPr bwMode="auto">
              <a:xfrm>
                <a:off x="4265226" y="4789802"/>
                <a:ext cx="24574" cy="12287"/>
              </a:xfrm>
              <a:custGeom>
                <a:avLst/>
                <a:gdLst>
                  <a:gd name="T0" fmla="*/ 9 w 9"/>
                  <a:gd name="T1" fmla="*/ 0 h 4"/>
                  <a:gd name="T2" fmla="*/ 9 w 9"/>
                  <a:gd name="T3" fmla="*/ 0 h 4"/>
                  <a:gd name="T4" fmla="*/ 4 w 9"/>
                  <a:gd name="T5" fmla="*/ 1 h 4"/>
                  <a:gd name="T6" fmla="*/ 0 w 9"/>
                  <a:gd name="T7" fmla="*/ 4 h 4"/>
                  <a:gd name="T8" fmla="*/ 0 w 9"/>
                  <a:gd name="T9" fmla="*/ 4 h 4"/>
                  <a:gd name="T10" fmla="*/ 9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9" y="0"/>
                    </a:moveTo>
                    <a:lnTo>
                      <a:pt x="9" y="0"/>
                    </a:lnTo>
                    <a:lnTo>
                      <a:pt x="4" y="1"/>
                    </a:lnTo>
                    <a:lnTo>
                      <a:pt x="0" y="4"/>
                    </a:lnTo>
                    <a:lnTo>
                      <a:pt x="0" y="4"/>
                    </a:lnTo>
                    <a:lnTo>
                      <a:pt x="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íşļiďè">
                <a:extLst>
                  <a:ext uri="{FF2B5EF4-FFF2-40B4-BE49-F238E27FC236}">
                    <a16:creationId xmlns="" xmlns:a16="http://schemas.microsoft.com/office/drawing/2014/main" id="{A539C17C-A721-4F1A-92BE-E7E61A1386F9}"/>
                  </a:ext>
                </a:extLst>
              </p:cNvPr>
              <p:cNvSpPr/>
              <p:nvPr/>
            </p:nvSpPr>
            <p:spPr bwMode="auto">
              <a:xfrm>
                <a:off x="4904152" y="4697651"/>
                <a:ext cx="49148" cy="55293"/>
              </a:xfrm>
              <a:custGeom>
                <a:avLst/>
                <a:gdLst>
                  <a:gd name="T0" fmla="*/ 12 w 17"/>
                  <a:gd name="T1" fmla="*/ 3 h 17"/>
                  <a:gd name="T2" fmla="*/ 12 w 17"/>
                  <a:gd name="T3" fmla="*/ 3 h 17"/>
                  <a:gd name="T4" fmla="*/ 12 w 17"/>
                  <a:gd name="T5" fmla="*/ 4 h 17"/>
                  <a:gd name="T6" fmla="*/ 13 w 17"/>
                  <a:gd name="T7" fmla="*/ 4 h 17"/>
                  <a:gd name="T8" fmla="*/ 13 w 17"/>
                  <a:gd name="T9" fmla="*/ 4 h 17"/>
                  <a:gd name="T10" fmla="*/ 8 w 17"/>
                  <a:gd name="T11" fmla="*/ 10 h 17"/>
                  <a:gd name="T12" fmla="*/ 8 w 17"/>
                  <a:gd name="T13" fmla="*/ 10 h 17"/>
                  <a:gd name="T14" fmla="*/ 0 w 17"/>
                  <a:gd name="T15" fmla="*/ 17 h 17"/>
                  <a:gd name="T16" fmla="*/ 0 w 17"/>
                  <a:gd name="T17" fmla="*/ 17 h 17"/>
                  <a:gd name="T18" fmla="*/ 5 w 17"/>
                  <a:gd name="T19" fmla="*/ 14 h 17"/>
                  <a:gd name="T20" fmla="*/ 5 w 17"/>
                  <a:gd name="T21" fmla="*/ 14 h 17"/>
                  <a:gd name="T22" fmla="*/ 9 w 17"/>
                  <a:gd name="T23" fmla="*/ 10 h 17"/>
                  <a:gd name="T24" fmla="*/ 9 w 17"/>
                  <a:gd name="T25" fmla="*/ 10 h 17"/>
                  <a:gd name="T26" fmla="*/ 17 w 17"/>
                  <a:gd name="T27" fmla="*/ 0 h 17"/>
                  <a:gd name="T28" fmla="*/ 17 w 17"/>
                  <a:gd name="T29" fmla="*/ 0 h 17"/>
                  <a:gd name="T30" fmla="*/ 13 w 17"/>
                  <a:gd name="T31" fmla="*/ 3 h 17"/>
                  <a:gd name="T32" fmla="*/ 12 w 17"/>
                  <a:gd name="T3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2" y="3"/>
                    </a:moveTo>
                    <a:lnTo>
                      <a:pt x="12" y="3"/>
                    </a:lnTo>
                    <a:lnTo>
                      <a:pt x="12" y="4"/>
                    </a:lnTo>
                    <a:lnTo>
                      <a:pt x="13" y="4"/>
                    </a:lnTo>
                    <a:lnTo>
                      <a:pt x="13" y="4"/>
                    </a:lnTo>
                    <a:lnTo>
                      <a:pt x="8" y="10"/>
                    </a:lnTo>
                    <a:lnTo>
                      <a:pt x="8" y="10"/>
                    </a:lnTo>
                    <a:lnTo>
                      <a:pt x="0" y="17"/>
                    </a:lnTo>
                    <a:lnTo>
                      <a:pt x="0" y="17"/>
                    </a:lnTo>
                    <a:lnTo>
                      <a:pt x="5" y="14"/>
                    </a:lnTo>
                    <a:lnTo>
                      <a:pt x="5" y="14"/>
                    </a:lnTo>
                    <a:lnTo>
                      <a:pt x="9" y="10"/>
                    </a:lnTo>
                    <a:lnTo>
                      <a:pt x="9" y="10"/>
                    </a:lnTo>
                    <a:lnTo>
                      <a:pt x="17" y="0"/>
                    </a:lnTo>
                    <a:lnTo>
                      <a:pt x="17" y="0"/>
                    </a:lnTo>
                    <a:lnTo>
                      <a:pt x="13" y="3"/>
                    </a:ln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ïṩļiďé">
                <a:extLst>
                  <a:ext uri="{FF2B5EF4-FFF2-40B4-BE49-F238E27FC236}">
                    <a16:creationId xmlns="" xmlns:a16="http://schemas.microsoft.com/office/drawing/2014/main" id="{F21D2B2F-E2F8-460F-B633-FD00DC5D2ABF}"/>
                  </a:ext>
                </a:extLst>
              </p:cNvPr>
              <p:cNvSpPr/>
              <p:nvPr/>
            </p:nvSpPr>
            <p:spPr bwMode="auto">
              <a:xfrm>
                <a:off x="4904152" y="4697651"/>
                <a:ext cx="49148" cy="55293"/>
              </a:xfrm>
              <a:custGeom>
                <a:avLst/>
                <a:gdLst>
                  <a:gd name="T0" fmla="*/ 12 w 17"/>
                  <a:gd name="T1" fmla="*/ 3 h 17"/>
                  <a:gd name="T2" fmla="*/ 12 w 17"/>
                  <a:gd name="T3" fmla="*/ 3 h 17"/>
                  <a:gd name="T4" fmla="*/ 12 w 17"/>
                  <a:gd name="T5" fmla="*/ 4 h 17"/>
                  <a:gd name="T6" fmla="*/ 13 w 17"/>
                  <a:gd name="T7" fmla="*/ 4 h 17"/>
                  <a:gd name="T8" fmla="*/ 13 w 17"/>
                  <a:gd name="T9" fmla="*/ 4 h 17"/>
                  <a:gd name="T10" fmla="*/ 8 w 17"/>
                  <a:gd name="T11" fmla="*/ 10 h 17"/>
                  <a:gd name="T12" fmla="*/ 8 w 17"/>
                  <a:gd name="T13" fmla="*/ 10 h 17"/>
                  <a:gd name="T14" fmla="*/ 0 w 17"/>
                  <a:gd name="T15" fmla="*/ 17 h 17"/>
                  <a:gd name="T16" fmla="*/ 0 w 17"/>
                  <a:gd name="T17" fmla="*/ 17 h 17"/>
                  <a:gd name="T18" fmla="*/ 5 w 17"/>
                  <a:gd name="T19" fmla="*/ 14 h 17"/>
                  <a:gd name="T20" fmla="*/ 5 w 17"/>
                  <a:gd name="T21" fmla="*/ 14 h 17"/>
                  <a:gd name="T22" fmla="*/ 9 w 17"/>
                  <a:gd name="T23" fmla="*/ 10 h 17"/>
                  <a:gd name="T24" fmla="*/ 9 w 17"/>
                  <a:gd name="T25" fmla="*/ 10 h 17"/>
                  <a:gd name="T26" fmla="*/ 17 w 17"/>
                  <a:gd name="T27" fmla="*/ 0 h 17"/>
                  <a:gd name="T28" fmla="*/ 17 w 17"/>
                  <a:gd name="T29" fmla="*/ 0 h 17"/>
                  <a:gd name="T30" fmla="*/ 13 w 17"/>
                  <a:gd name="T31" fmla="*/ 3 h 17"/>
                  <a:gd name="T32" fmla="*/ 12 w 17"/>
                  <a:gd name="T3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12" y="3"/>
                    </a:moveTo>
                    <a:lnTo>
                      <a:pt x="12" y="3"/>
                    </a:lnTo>
                    <a:lnTo>
                      <a:pt x="12" y="4"/>
                    </a:lnTo>
                    <a:lnTo>
                      <a:pt x="13" y="4"/>
                    </a:lnTo>
                    <a:lnTo>
                      <a:pt x="13" y="4"/>
                    </a:lnTo>
                    <a:lnTo>
                      <a:pt x="8" y="10"/>
                    </a:lnTo>
                    <a:lnTo>
                      <a:pt x="8" y="10"/>
                    </a:lnTo>
                    <a:lnTo>
                      <a:pt x="0" y="17"/>
                    </a:lnTo>
                    <a:lnTo>
                      <a:pt x="0" y="17"/>
                    </a:lnTo>
                    <a:lnTo>
                      <a:pt x="5" y="14"/>
                    </a:lnTo>
                    <a:lnTo>
                      <a:pt x="5" y="14"/>
                    </a:lnTo>
                    <a:lnTo>
                      <a:pt x="9" y="10"/>
                    </a:lnTo>
                    <a:lnTo>
                      <a:pt x="9" y="10"/>
                    </a:lnTo>
                    <a:lnTo>
                      <a:pt x="17" y="0"/>
                    </a:lnTo>
                    <a:lnTo>
                      <a:pt x="17" y="0"/>
                    </a:lnTo>
                    <a:lnTo>
                      <a:pt x="13" y="3"/>
                    </a:lnTo>
                    <a:lnTo>
                      <a:pt x="12"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ïśḷíḑé">
                <a:extLst>
                  <a:ext uri="{FF2B5EF4-FFF2-40B4-BE49-F238E27FC236}">
                    <a16:creationId xmlns="" xmlns:a16="http://schemas.microsoft.com/office/drawing/2014/main" id="{F0293626-0010-4BB7-B05F-1ADF7271911E}"/>
                  </a:ext>
                </a:extLst>
              </p:cNvPr>
              <p:cNvSpPr/>
              <p:nvPr/>
            </p:nvSpPr>
            <p:spPr bwMode="auto">
              <a:xfrm>
                <a:off x="4842717" y="4777515"/>
                <a:ext cx="18433" cy="12287"/>
              </a:xfrm>
              <a:custGeom>
                <a:avLst/>
                <a:gdLst>
                  <a:gd name="T0" fmla="*/ 1 w 4"/>
                  <a:gd name="T1" fmla="*/ 0 h 4"/>
                  <a:gd name="T2" fmla="*/ 1 w 4"/>
                  <a:gd name="T3" fmla="*/ 0 h 4"/>
                  <a:gd name="T4" fmla="*/ 0 w 4"/>
                  <a:gd name="T5" fmla="*/ 3 h 4"/>
                  <a:gd name="T6" fmla="*/ 0 w 4"/>
                  <a:gd name="T7" fmla="*/ 4 h 4"/>
                  <a:gd name="T8" fmla="*/ 1 w 4"/>
                  <a:gd name="T9" fmla="*/ 3 h 4"/>
                  <a:gd name="T10" fmla="*/ 1 w 4"/>
                  <a:gd name="T11" fmla="*/ 3 h 4"/>
                  <a:gd name="T12" fmla="*/ 4 w 4"/>
                  <a:gd name="T13" fmla="*/ 1 h 4"/>
                  <a:gd name="T14" fmla="*/ 4 w 4"/>
                  <a:gd name="T15" fmla="*/ 0 h 4"/>
                  <a:gd name="T16" fmla="*/ 3 w 4"/>
                  <a:gd name="T17" fmla="*/ 0 h 4"/>
                  <a:gd name="T18" fmla="*/ 1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0"/>
                    </a:moveTo>
                    <a:lnTo>
                      <a:pt x="1" y="0"/>
                    </a:lnTo>
                    <a:lnTo>
                      <a:pt x="0" y="3"/>
                    </a:lnTo>
                    <a:lnTo>
                      <a:pt x="0" y="4"/>
                    </a:lnTo>
                    <a:lnTo>
                      <a:pt x="1" y="3"/>
                    </a:lnTo>
                    <a:lnTo>
                      <a:pt x="1" y="3"/>
                    </a:lnTo>
                    <a:lnTo>
                      <a:pt x="4" y="1"/>
                    </a:lnTo>
                    <a:lnTo>
                      <a:pt x="4" y="0"/>
                    </a:lnTo>
                    <a:lnTo>
                      <a:pt x="3"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íšļïḓe">
                <a:extLst>
                  <a:ext uri="{FF2B5EF4-FFF2-40B4-BE49-F238E27FC236}">
                    <a16:creationId xmlns="" xmlns:a16="http://schemas.microsoft.com/office/drawing/2014/main" id="{DB347D09-7BE0-432B-83D4-AF8598A90F14}"/>
                  </a:ext>
                </a:extLst>
              </p:cNvPr>
              <p:cNvSpPr/>
              <p:nvPr/>
            </p:nvSpPr>
            <p:spPr bwMode="auto">
              <a:xfrm>
                <a:off x="4842717" y="4777515"/>
                <a:ext cx="18433" cy="12287"/>
              </a:xfrm>
              <a:custGeom>
                <a:avLst/>
                <a:gdLst>
                  <a:gd name="T0" fmla="*/ 1 w 4"/>
                  <a:gd name="T1" fmla="*/ 0 h 4"/>
                  <a:gd name="T2" fmla="*/ 1 w 4"/>
                  <a:gd name="T3" fmla="*/ 0 h 4"/>
                  <a:gd name="T4" fmla="*/ 0 w 4"/>
                  <a:gd name="T5" fmla="*/ 3 h 4"/>
                  <a:gd name="T6" fmla="*/ 0 w 4"/>
                  <a:gd name="T7" fmla="*/ 4 h 4"/>
                  <a:gd name="T8" fmla="*/ 1 w 4"/>
                  <a:gd name="T9" fmla="*/ 3 h 4"/>
                  <a:gd name="T10" fmla="*/ 1 w 4"/>
                  <a:gd name="T11" fmla="*/ 3 h 4"/>
                  <a:gd name="T12" fmla="*/ 4 w 4"/>
                  <a:gd name="T13" fmla="*/ 1 h 4"/>
                  <a:gd name="T14" fmla="*/ 4 w 4"/>
                  <a:gd name="T15" fmla="*/ 0 h 4"/>
                  <a:gd name="T16" fmla="*/ 3 w 4"/>
                  <a:gd name="T17" fmla="*/ 0 h 4"/>
                  <a:gd name="T18" fmla="*/ 1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0"/>
                    </a:moveTo>
                    <a:lnTo>
                      <a:pt x="1" y="0"/>
                    </a:lnTo>
                    <a:lnTo>
                      <a:pt x="0" y="3"/>
                    </a:lnTo>
                    <a:lnTo>
                      <a:pt x="0" y="4"/>
                    </a:lnTo>
                    <a:lnTo>
                      <a:pt x="1" y="3"/>
                    </a:lnTo>
                    <a:lnTo>
                      <a:pt x="1" y="3"/>
                    </a:lnTo>
                    <a:lnTo>
                      <a:pt x="4" y="1"/>
                    </a:lnTo>
                    <a:lnTo>
                      <a:pt x="4" y="0"/>
                    </a:lnTo>
                    <a:lnTo>
                      <a:pt x="3" y="0"/>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iSľïdê">
                <a:extLst>
                  <a:ext uri="{FF2B5EF4-FFF2-40B4-BE49-F238E27FC236}">
                    <a16:creationId xmlns="" xmlns:a16="http://schemas.microsoft.com/office/drawing/2014/main" id="{8B85073C-5E77-4499-BF6F-288AC3C55DA8}"/>
                  </a:ext>
                </a:extLst>
              </p:cNvPr>
              <p:cNvSpPr/>
              <p:nvPr/>
            </p:nvSpPr>
            <p:spPr bwMode="auto">
              <a:xfrm>
                <a:off x="4867291" y="4771373"/>
                <a:ext cx="18433" cy="18433"/>
              </a:xfrm>
              <a:custGeom>
                <a:avLst/>
                <a:gdLst>
                  <a:gd name="T0" fmla="*/ 6 w 6"/>
                  <a:gd name="T1" fmla="*/ 1 h 7"/>
                  <a:gd name="T2" fmla="*/ 6 w 6"/>
                  <a:gd name="T3" fmla="*/ 1 h 7"/>
                  <a:gd name="T4" fmla="*/ 4 w 6"/>
                  <a:gd name="T5" fmla="*/ 0 h 7"/>
                  <a:gd name="T6" fmla="*/ 4 w 6"/>
                  <a:gd name="T7" fmla="*/ 0 h 7"/>
                  <a:gd name="T8" fmla="*/ 1 w 6"/>
                  <a:gd name="T9" fmla="*/ 1 h 7"/>
                  <a:gd name="T10" fmla="*/ 1 w 6"/>
                  <a:gd name="T11" fmla="*/ 1 h 7"/>
                  <a:gd name="T12" fmla="*/ 0 w 6"/>
                  <a:gd name="T13" fmla="*/ 7 h 7"/>
                  <a:gd name="T14" fmla="*/ 0 w 6"/>
                  <a:gd name="T15" fmla="*/ 7 h 7"/>
                  <a:gd name="T16" fmla="*/ 1 w 6"/>
                  <a:gd name="T17" fmla="*/ 3 h 7"/>
                  <a:gd name="T18" fmla="*/ 6 w 6"/>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6" y="1"/>
                    </a:moveTo>
                    <a:lnTo>
                      <a:pt x="6" y="1"/>
                    </a:lnTo>
                    <a:lnTo>
                      <a:pt x="4" y="0"/>
                    </a:lnTo>
                    <a:lnTo>
                      <a:pt x="4" y="0"/>
                    </a:lnTo>
                    <a:lnTo>
                      <a:pt x="1" y="1"/>
                    </a:lnTo>
                    <a:lnTo>
                      <a:pt x="1" y="1"/>
                    </a:lnTo>
                    <a:lnTo>
                      <a:pt x="0" y="7"/>
                    </a:lnTo>
                    <a:lnTo>
                      <a:pt x="0" y="7"/>
                    </a:lnTo>
                    <a:lnTo>
                      <a:pt x="1" y="3"/>
                    </a:ln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ïṣḻïďé">
                <a:extLst>
                  <a:ext uri="{FF2B5EF4-FFF2-40B4-BE49-F238E27FC236}">
                    <a16:creationId xmlns="" xmlns:a16="http://schemas.microsoft.com/office/drawing/2014/main" id="{503C1DE7-2F5F-4770-ABFC-EA22FB262860}"/>
                  </a:ext>
                </a:extLst>
              </p:cNvPr>
              <p:cNvSpPr/>
              <p:nvPr/>
            </p:nvSpPr>
            <p:spPr bwMode="auto">
              <a:xfrm>
                <a:off x="4867291" y="4771373"/>
                <a:ext cx="18433" cy="18433"/>
              </a:xfrm>
              <a:custGeom>
                <a:avLst/>
                <a:gdLst>
                  <a:gd name="T0" fmla="*/ 6 w 6"/>
                  <a:gd name="T1" fmla="*/ 1 h 7"/>
                  <a:gd name="T2" fmla="*/ 6 w 6"/>
                  <a:gd name="T3" fmla="*/ 1 h 7"/>
                  <a:gd name="T4" fmla="*/ 4 w 6"/>
                  <a:gd name="T5" fmla="*/ 0 h 7"/>
                  <a:gd name="T6" fmla="*/ 4 w 6"/>
                  <a:gd name="T7" fmla="*/ 0 h 7"/>
                  <a:gd name="T8" fmla="*/ 1 w 6"/>
                  <a:gd name="T9" fmla="*/ 1 h 7"/>
                  <a:gd name="T10" fmla="*/ 1 w 6"/>
                  <a:gd name="T11" fmla="*/ 1 h 7"/>
                  <a:gd name="T12" fmla="*/ 0 w 6"/>
                  <a:gd name="T13" fmla="*/ 7 h 7"/>
                  <a:gd name="T14" fmla="*/ 0 w 6"/>
                  <a:gd name="T15" fmla="*/ 7 h 7"/>
                  <a:gd name="T16" fmla="*/ 1 w 6"/>
                  <a:gd name="T17" fmla="*/ 3 h 7"/>
                  <a:gd name="T18" fmla="*/ 6 w 6"/>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6" y="1"/>
                    </a:moveTo>
                    <a:lnTo>
                      <a:pt x="6" y="1"/>
                    </a:lnTo>
                    <a:lnTo>
                      <a:pt x="4" y="0"/>
                    </a:lnTo>
                    <a:lnTo>
                      <a:pt x="4" y="0"/>
                    </a:lnTo>
                    <a:lnTo>
                      <a:pt x="1" y="1"/>
                    </a:lnTo>
                    <a:lnTo>
                      <a:pt x="1" y="1"/>
                    </a:lnTo>
                    <a:lnTo>
                      <a:pt x="0" y="7"/>
                    </a:lnTo>
                    <a:lnTo>
                      <a:pt x="0" y="7"/>
                    </a:lnTo>
                    <a:lnTo>
                      <a:pt x="1" y="3"/>
                    </a:lnTo>
                    <a:lnTo>
                      <a:pt x="6"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í$lidé">
                <a:extLst>
                  <a:ext uri="{FF2B5EF4-FFF2-40B4-BE49-F238E27FC236}">
                    <a16:creationId xmlns="" xmlns:a16="http://schemas.microsoft.com/office/drawing/2014/main" id="{609A92A6-9CF7-41FD-8049-B0FFCEA572F9}"/>
                  </a:ext>
                </a:extLst>
              </p:cNvPr>
              <p:cNvSpPr/>
              <p:nvPr/>
            </p:nvSpPr>
            <p:spPr bwMode="auto">
              <a:xfrm>
                <a:off x="2016696" y="4224597"/>
                <a:ext cx="92155" cy="141303"/>
              </a:xfrm>
              <a:custGeom>
                <a:avLst/>
                <a:gdLst>
                  <a:gd name="T0" fmla="*/ 24 w 28"/>
                  <a:gd name="T1" fmla="*/ 42 h 48"/>
                  <a:gd name="T2" fmla="*/ 24 w 28"/>
                  <a:gd name="T3" fmla="*/ 42 h 48"/>
                  <a:gd name="T4" fmla="*/ 24 w 28"/>
                  <a:gd name="T5" fmla="*/ 42 h 48"/>
                  <a:gd name="T6" fmla="*/ 23 w 28"/>
                  <a:gd name="T7" fmla="*/ 42 h 48"/>
                  <a:gd name="T8" fmla="*/ 23 w 28"/>
                  <a:gd name="T9" fmla="*/ 42 h 48"/>
                  <a:gd name="T10" fmla="*/ 23 w 28"/>
                  <a:gd name="T11" fmla="*/ 43 h 48"/>
                  <a:gd name="T12" fmla="*/ 23 w 28"/>
                  <a:gd name="T13" fmla="*/ 43 h 48"/>
                  <a:gd name="T14" fmla="*/ 27 w 28"/>
                  <a:gd name="T15" fmla="*/ 48 h 48"/>
                  <a:gd name="T16" fmla="*/ 27 w 28"/>
                  <a:gd name="T17" fmla="*/ 48 h 48"/>
                  <a:gd name="T18" fmla="*/ 26 w 28"/>
                  <a:gd name="T19" fmla="*/ 45 h 48"/>
                  <a:gd name="T20" fmla="*/ 27 w 28"/>
                  <a:gd name="T21" fmla="*/ 45 h 48"/>
                  <a:gd name="T22" fmla="*/ 28 w 28"/>
                  <a:gd name="T23" fmla="*/ 45 h 48"/>
                  <a:gd name="T24" fmla="*/ 26 w 28"/>
                  <a:gd name="T25" fmla="*/ 42 h 48"/>
                  <a:gd name="T26" fmla="*/ 26 w 28"/>
                  <a:gd name="T27" fmla="*/ 42 h 48"/>
                  <a:gd name="T28" fmla="*/ 18 w 28"/>
                  <a:gd name="T29" fmla="*/ 30 h 48"/>
                  <a:gd name="T30" fmla="*/ 18 w 28"/>
                  <a:gd name="T31" fmla="*/ 30 h 48"/>
                  <a:gd name="T32" fmla="*/ 16 w 28"/>
                  <a:gd name="T33" fmla="*/ 25 h 48"/>
                  <a:gd name="T34" fmla="*/ 16 w 28"/>
                  <a:gd name="T35" fmla="*/ 25 h 48"/>
                  <a:gd name="T36" fmla="*/ 14 w 28"/>
                  <a:gd name="T37" fmla="*/ 22 h 48"/>
                  <a:gd name="T38" fmla="*/ 14 w 28"/>
                  <a:gd name="T39" fmla="*/ 22 h 48"/>
                  <a:gd name="T40" fmla="*/ 13 w 28"/>
                  <a:gd name="T41" fmla="*/ 19 h 48"/>
                  <a:gd name="T42" fmla="*/ 13 w 28"/>
                  <a:gd name="T43" fmla="*/ 19 h 48"/>
                  <a:gd name="T44" fmla="*/ 10 w 28"/>
                  <a:gd name="T45" fmla="*/ 15 h 48"/>
                  <a:gd name="T46" fmla="*/ 10 w 28"/>
                  <a:gd name="T47" fmla="*/ 12 h 48"/>
                  <a:gd name="T48" fmla="*/ 10 w 28"/>
                  <a:gd name="T49" fmla="*/ 12 h 48"/>
                  <a:gd name="T50" fmla="*/ 10 w 28"/>
                  <a:gd name="T51" fmla="*/ 12 h 48"/>
                  <a:gd name="T52" fmla="*/ 8 w 28"/>
                  <a:gd name="T53" fmla="*/ 12 h 48"/>
                  <a:gd name="T54" fmla="*/ 8 w 28"/>
                  <a:gd name="T55" fmla="*/ 12 h 48"/>
                  <a:gd name="T56" fmla="*/ 8 w 28"/>
                  <a:gd name="T57" fmla="*/ 12 h 48"/>
                  <a:gd name="T58" fmla="*/ 7 w 28"/>
                  <a:gd name="T59" fmla="*/ 10 h 48"/>
                  <a:gd name="T60" fmla="*/ 8 w 28"/>
                  <a:gd name="T61" fmla="*/ 9 h 48"/>
                  <a:gd name="T62" fmla="*/ 8 w 28"/>
                  <a:gd name="T63" fmla="*/ 9 h 48"/>
                  <a:gd name="T64" fmla="*/ 8 w 28"/>
                  <a:gd name="T65" fmla="*/ 8 h 48"/>
                  <a:gd name="T66" fmla="*/ 8 w 28"/>
                  <a:gd name="T67" fmla="*/ 8 h 48"/>
                  <a:gd name="T68" fmla="*/ 6 w 28"/>
                  <a:gd name="T69" fmla="*/ 5 h 48"/>
                  <a:gd name="T70" fmla="*/ 0 w 28"/>
                  <a:gd name="T71" fmla="*/ 0 h 48"/>
                  <a:gd name="T72" fmla="*/ 0 w 28"/>
                  <a:gd name="T73" fmla="*/ 0 h 48"/>
                  <a:gd name="T74" fmla="*/ 3 w 28"/>
                  <a:gd name="T75" fmla="*/ 6 h 48"/>
                  <a:gd name="T76" fmla="*/ 7 w 28"/>
                  <a:gd name="T77" fmla="*/ 10 h 48"/>
                  <a:gd name="T78" fmla="*/ 7 w 28"/>
                  <a:gd name="T79" fmla="*/ 10 h 48"/>
                  <a:gd name="T80" fmla="*/ 7 w 28"/>
                  <a:gd name="T81" fmla="*/ 13 h 48"/>
                  <a:gd name="T82" fmla="*/ 8 w 28"/>
                  <a:gd name="T83" fmla="*/ 15 h 48"/>
                  <a:gd name="T84" fmla="*/ 11 w 28"/>
                  <a:gd name="T85" fmla="*/ 19 h 48"/>
                  <a:gd name="T86" fmla="*/ 11 w 28"/>
                  <a:gd name="T87" fmla="*/ 19 h 48"/>
                  <a:gd name="T88" fmla="*/ 13 w 28"/>
                  <a:gd name="T89" fmla="*/ 25 h 48"/>
                  <a:gd name="T90" fmla="*/ 16 w 28"/>
                  <a:gd name="T91" fmla="*/ 30 h 48"/>
                  <a:gd name="T92" fmla="*/ 16 w 28"/>
                  <a:gd name="T93" fmla="*/ 30 h 48"/>
                  <a:gd name="T94" fmla="*/ 18 w 28"/>
                  <a:gd name="T95" fmla="*/ 38 h 48"/>
                  <a:gd name="T96" fmla="*/ 18 w 28"/>
                  <a:gd name="T97" fmla="*/ 38 h 48"/>
                  <a:gd name="T98" fmla="*/ 20 w 28"/>
                  <a:gd name="T99" fmla="*/ 39 h 48"/>
                  <a:gd name="T100" fmla="*/ 20 w 28"/>
                  <a:gd name="T101" fmla="*/ 36 h 48"/>
                  <a:gd name="T102" fmla="*/ 17 w 28"/>
                  <a:gd name="T103" fmla="*/ 30 h 48"/>
                  <a:gd name="T104" fmla="*/ 17 w 28"/>
                  <a:gd name="T105" fmla="*/ 30 h 48"/>
                  <a:gd name="T106" fmla="*/ 20 w 28"/>
                  <a:gd name="T107" fmla="*/ 33 h 48"/>
                  <a:gd name="T108" fmla="*/ 21 w 28"/>
                  <a:gd name="T109" fmla="*/ 36 h 48"/>
                  <a:gd name="T110" fmla="*/ 23 w 28"/>
                  <a:gd name="T111" fmla="*/ 39 h 48"/>
                  <a:gd name="T112" fmla="*/ 24 w 28"/>
                  <a:gd name="T11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48">
                    <a:moveTo>
                      <a:pt x="24" y="42"/>
                    </a:moveTo>
                    <a:lnTo>
                      <a:pt x="24" y="42"/>
                    </a:lnTo>
                    <a:lnTo>
                      <a:pt x="24" y="42"/>
                    </a:lnTo>
                    <a:lnTo>
                      <a:pt x="23" y="42"/>
                    </a:lnTo>
                    <a:lnTo>
                      <a:pt x="23" y="42"/>
                    </a:lnTo>
                    <a:lnTo>
                      <a:pt x="23" y="43"/>
                    </a:lnTo>
                    <a:lnTo>
                      <a:pt x="23" y="43"/>
                    </a:lnTo>
                    <a:lnTo>
                      <a:pt x="27" y="48"/>
                    </a:lnTo>
                    <a:lnTo>
                      <a:pt x="27" y="48"/>
                    </a:lnTo>
                    <a:lnTo>
                      <a:pt x="26" y="45"/>
                    </a:lnTo>
                    <a:lnTo>
                      <a:pt x="27" y="45"/>
                    </a:lnTo>
                    <a:lnTo>
                      <a:pt x="28" y="45"/>
                    </a:lnTo>
                    <a:lnTo>
                      <a:pt x="26" y="42"/>
                    </a:lnTo>
                    <a:lnTo>
                      <a:pt x="26" y="42"/>
                    </a:lnTo>
                    <a:lnTo>
                      <a:pt x="18" y="30"/>
                    </a:lnTo>
                    <a:lnTo>
                      <a:pt x="18" y="30"/>
                    </a:lnTo>
                    <a:lnTo>
                      <a:pt x="16" y="25"/>
                    </a:lnTo>
                    <a:lnTo>
                      <a:pt x="16" y="25"/>
                    </a:lnTo>
                    <a:lnTo>
                      <a:pt x="14" y="22"/>
                    </a:lnTo>
                    <a:lnTo>
                      <a:pt x="14" y="22"/>
                    </a:lnTo>
                    <a:lnTo>
                      <a:pt x="13" y="19"/>
                    </a:lnTo>
                    <a:lnTo>
                      <a:pt x="13" y="19"/>
                    </a:lnTo>
                    <a:lnTo>
                      <a:pt x="10" y="15"/>
                    </a:lnTo>
                    <a:lnTo>
                      <a:pt x="10" y="12"/>
                    </a:lnTo>
                    <a:lnTo>
                      <a:pt x="10" y="12"/>
                    </a:lnTo>
                    <a:lnTo>
                      <a:pt x="10" y="12"/>
                    </a:lnTo>
                    <a:lnTo>
                      <a:pt x="8" y="12"/>
                    </a:lnTo>
                    <a:lnTo>
                      <a:pt x="8" y="12"/>
                    </a:lnTo>
                    <a:lnTo>
                      <a:pt x="8" y="12"/>
                    </a:lnTo>
                    <a:lnTo>
                      <a:pt x="7" y="10"/>
                    </a:lnTo>
                    <a:lnTo>
                      <a:pt x="8" y="9"/>
                    </a:lnTo>
                    <a:lnTo>
                      <a:pt x="8" y="9"/>
                    </a:lnTo>
                    <a:lnTo>
                      <a:pt x="8" y="8"/>
                    </a:lnTo>
                    <a:lnTo>
                      <a:pt x="8" y="8"/>
                    </a:lnTo>
                    <a:lnTo>
                      <a:pt x="6" y="5"/>
                    </a:lnTo>
                    <a:lnTo>
                      <a:pt x="0" y="0"/>
                    </a:lnTo>
                    <a:lnTo>
                      <a:pt x="0" y="0"/>
                    </a:lnTo>
                    <a:lnTo>
                      <a:pt x="3" y="6"/>
                    </a:lnTo>
                    <a:lnTo>
                      <a:pt x="7" y="10"/>
                    </a:lnTo>
                    <a:lnTo>
                      <a:pt x="7" y="10"/>
                    </a:lnTo>
                    <a:lnTo>
                      <a:pt x="7" y="13"/>
                    </a:lnTo>
                    <a:lnTo>
                      <a:pt x="8" y="15"/>
                    </a:lnTo>
                    <a:lnTo>
                      <a:pt x="11" y="19"/>
                    </a:lnTo>
                    <a:lnTo>
                      <a:pt x="11" y="19"/>
                    </a:lnTo>
                    <a:lnTo>
                      <a:pt x="13" y="25"/>
                    </a:lnTo>
                    <a:lnTo>
                      <a:pt x="16" y="30"/>
                    </a:lnTo>
                    <a:lnTo>
                      <a:pt x="16" y="30"/>
                    </a:lnTo>
                    <a:lnTo>
                      <a:pt x="18" y="38"/>
                    </a:lnTo>
                    <a:lnTo>
                      <a:pt x="18" y="38"/>
                    </a:lnTo>
                    <a:lnTo>
                      <a:pt x="20" y="39"/>
                    </a:lnTo>
                    <a:lnTo>
                      <a:pt x="20" y="36"/>
                    </a:lnTo>
                    <a:lnTo>
                      <a:pt x="17" y="30"/>
                    </a:lnTo>
                    <a:lnTo>
                      <a:pt x="17" y="30"/>
                    </a:lnTo>
                    <a:lnTo>
                      <a:pt x="20" y="33"/>
                    </a:lnTo>
                    <a:lnTo>
                      <a:pt x="21" y="36"/>
                    </a:lnTo>
                    <a:lnTo>
                      <a:pt x="23" y="39"/>
                    </a:lnTo>
                    <a:lnTo>
                      <a:pt x="2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îṣľïďé">
                <a:extLst>
                  <a:ext uri="{FF2B5EF4-FFF2-40B4-BE49-F238E27FC236}">
                    <a16:creationId xmlns="" xmlns:a16="http://schemas.microsoft.com/office/drawing/2014/main" id="{D2CC5405-1BBF-4785-8B0D-12D26A184659}"/>
                  </a:ext>
                </a:extLst>
              </p:cNvPr>
              <p:cNvSpPr/>
              <p:nvPr/>
            </p:nvSpPr>
            <p:spPr bwMode="auto">
              <a:xfrm>
                <a:off x="2016696" y="4224597"/>
                <a:ext cx="92155" cy="141303"/>
              </a:xfrm>
              <a:custGeom>
                <a:avLst/>
                <a:gdLst>
                  <a:gd name="T0" fmla="*/ 24 w 28"/>
                  <a:gd name="T1" fmla="*/ 42 h 48"/>
                  <a:gd name="T2" fmla="*/ 24 w 28"/>
                  <a:gd name="T3" fmla="*/ 42 h 48"/>
                  <a:gd name="T4" fmla="*/ 24 w 28"/>
                  <a:gd name="T5" fmla="*/ 42 h 48"/>
                  <a:gd name="T6" fmla="*/ 23 w 28"/>
                  <a:gd name="T7" fmla="*/ 42 h 48"/>
                  <a:gd name="T8" fmla="*/ 23 w 28"/>
                  <a:gd name="T9" fmla="*/ 42 h 48"/>
                  <a:gd name="T10" fmla="*/ 23 w 28"/>
                  <a:gd name="T11" fmla="*/ 43 h 48"/>
                  <a:gd name="T12" fmla="*/ 23 w 28"/>
                  <a:gd name="T13" fmla="*/ 43 h 48"/>
                  <a:gd name="T14" fmla="*/ 27 w 28"/>
                  <a:gd name="T15" fmla="*/ 48 h 48"/>
                  <a:gd name="T16" fmla="*/ 27 w 28"/>
                  <a:gd name="T17" fmla="*/ 48 h 48"/>
                  <a:gd name="T18" fmla="*/ 26 w 28"/>
                  <a:gd name="T19" fmla="*/ 45 h 48"/>
                  <a:gd name="T20" fmla="*/ 27 w 28"/>
                  <a:gd name="T21" fmla="*/ 45 h 48"/>
                  <a:gd name="T22" fmla="*/ 28 w 28"/>
                  <a:gd name="T23" fmla="*/ 45 h 48"/>
                  <a:gd name="T24" fmla="*/ 26 w 28"/>
                  <a:gd name="T25" fmla="*/ 42 h 48"/>
                  <a:gd name="T26" fmla="*/ 26 w 28"/>
                  <a:gd name="T27" fmla="*/ 42 h 48"/>
                  <a:gd name="T28" fmla="*/ 18 w 28"/>
                  <a:gd name="T29" fmla="*/ 30 h 48"/>
                  <a:gd name="T30" fmla="*/ 18 w 28"/>
                  <a:gd name="T31" fmla="*/ 30 h 48"/>
                  <a:gd name="T32" fmla="*/ 16 w 28"/>
                  <a:gd name="T33" fmla="*/ 25 h 48"/>
                  <a:gd name="T34" fmla="*/ 16 w 28"/>
                  <a:gd name="T35" fmla="*/ 25 h 48"/>
                  <a:gd name="T36" fmla="*/ 14 w 28"/>
                  <a:gd name="T37" fmla="*/ 22 h 48"/>
                  <a:gd name="T38" fmla="*/ 14 w 28"/>
                  <a:gd name="T39" fmla="*/ 22 h 48"/>
                  <a:gd name="T40" fmla="*/ 13 w 28"/>
                  <a:gd name="T41" fmla="*/ 19 h 48"/>
                  <a:gd name="T42" fmla="*/ 13 w 28"/>
                  <a:gd name="T43" fmla="*/ 19 h 48"/>
                  <a:gd name="T44" fmla="*/ 10 w 28"/>
                  <a:gd name="T45" fmla="*/ 15 h 48"/>
                  <a:gd name="T46" fmla="*/ 10 w 28"/>
                  <a:gd name="T47" fmla="*/ 12 h 48"/>
                  <a:gd name="T48" fmla="*/ 10 w 28"/>
                  <a:gd name="T49" fmla="*/ 12 h 48"/>
                  <a:gd name="T50" fmla="*/ 10 w 28"/>
                  <a:gd name="T51" fmla="*/ 12 h 48"/>
                  <a:gd name="T52" fmla="*/ 8 w 28"/>
                  <a:gd name="T53" fmla="*/ 12 h 48"/>
                  <a:gd name="T54" fmla="*/ 8 w 28"/>
                  <a:gd name="T55" fmla="*/ 12 h 48"/>
                  <a:gd name="T56" fmla="*/ 8 w 28"/>
                  <a:gd name="T57" fmla="*/ 12 h 48"/>
                  <a:gd name="T58" fmla="*/ 7 w 28"/>
                  <a:gd name="T59" fmla="*/ 10 h 48"/>
                  <a:gd name="T60" fmla="*/ 8 w 28"/>
                  <a:gd name="T61" fmla="*/ 9 h 48"/>
                  <a:gd name="T62" fmla="*/ 8 w 28"/>
                  <a:gd name="T63" fmla="*/ 9 h 48"/>
                  <a:gd name="T64" fmla="*/ 8 w 28"/>
                  <a:gd name="T65" fmla="*/ 8 h 48"/>
                  <a:gd name="T66" fmla="*/ 8 w 28"/>
                  <a:gd name="T67" fmla="*/ 8 h 48"/>
                  <a:gd name="T68" fmla="*/ 6 w 28"/>
                  <a:gd name="T69" fmla="*/ 5 h 48"/>
                  <a:gd name="T70" fmla="*/ 0 w 28"/>
                  <a:gd name="T71" fmla="*/ 0 h 48"/>
                  <a:gd name="T72" fmla="*/ 0 w 28"/>
                  <a:gd name="T73" fmla="*/ 0 h 48"/>
                  <a:gd name="T74" fmla="*/ 3 w 28"/>
                  <a:gd name="T75" fmla="*/ 6 h 48"/>
                  <a:gd name="T76" fmla="*/ 7 w 28"/>
                  <a:gd name="T77" fmla="*/ 10 h 48"/>
                  <a:gd name="T78" fmla="*/ 7 w 28"/>
                  <a:gd name="T79" fmla="*/ 10 h 48"/>
                  <a:gd name="T80" fmla="*/ 7 w 28"/>
                  <a:gd name="T81" fmla="*/ 13 h 48"/>
                  <a:gd name="T82" fmla="*/ 8 w 28"/>
                  <a:gd name="T83" fmla="*/ 15 h 48"/>
                  <a:gd name="T84" fmla="*/ 11 w 28"/>
                  <a:gd name="T85" fmla="*/ 19 h 48"/>
                  <a:gd name="T86" fmla="*/ 11 w 28"/>
                  <a:gd name="T87" fmla="*/ 19 h 48"/>
                  <a:gd name="T88" fmla="*/ 13 w 28"/>
                  <a:gd name="T89" fmla="*/ 25 h 48"/>
                  <a:gd name="T90" fmla="*/ 16 w 28"/>
                  <a:gd name="T91" fmla="*/ 30 h 48"/>
                  <a:gd name="T92" fmla="*/ 16 w 28"/>
                  <a:gd name="T93" fmla="*/ 30 h 48"/>
                  <a:gd name="T94" fmla="*/ 18 w 28"/>
                  <a:gd name="T95" fmla="*/ 38 h 48"/>
                  <a:gd name="T96" fmla="*/ 18 w 28"/>
                  <a:gd name="T97" fmla="*/ 38 h 48"/>
                  <a:gd name="T98" fmla="*/ 20 w 28"/>
                  <a:gd name="T99" fmla="*/ 39 h 48"/>
                  <a:gd name="T100" fmla="*/ 20 w 28"/>
                  <a:gd name="T101" fmla="*/ 36 h 48"/>
                  <a:gd name="T102" fmla="*/ 17 w 28"/>
                  <a:gd name="T103" fmla="*/ 30 h 48"/>
                  <a:gd name="T104" fmla="*/ 17 w 28"/>
                  <a:gd name="T105" fmla="*/ 30 h 48"/>
                  <a:gd name="T106" fmla="*/ 20 w 28"/>
                  <a:gd name="T107" fmla="*/ 33 h 48"/>
                  <a:gd name="T108" fmla="*/ 21 w 28"/>
                  <a:gd name="T109" fmla="*/ 36 h 48"/>
                  <a:gd name="T110" fmla="*/ 23 w 28"/>
                  <a:gd name="T111" fmla="*/ 39 h 48"/>
                  <a:gd name="T112" fmla="*/ 24 w 28"/>
                  <a:gd name="T11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48">
                    <a:moveTo>
                      <a:pt x="24" y="42"/>
                    </a:moveTo>
                    <a:lnTo>
                      <a:pt x="24" y="42"/>
                    </a:lnTo>
                    <a:lnTo>
                      <a:pt x="24" y="42"/>
                    </a:lnTo>
                    <a:lnTo>
                      <a:pt x="23" y="42"/>
                    </a:lnTo>
                    <a:lnTo>
                      <a:pt x="23" y="42"/>
                    </a:lnTo>
                    <a:lnTo>
                      <a:pt x="23" y="43"/>
                    </a:lnTo>
                    <a:lnTo>
                      <a:pt x="23" y="43"/>
                    </a:lnTo>
                    <a:lnTo>
                      <a:pt x="27" y="48"/>
                    </a:lnTo>
                    <a:lnTo>
                      <a:pt x="27" y="48"/>
                    </a:lnTo>
                    <a:lnTo>
                      <a:pt x="26" y="45"/>
                    </a:lnTo>
                    <a:lnTo>
                      <a:pt x="27" y="45"/>
                    </a:lnTo>
                    <a:lnTo>
                      <a:pt x="28" y="45"/>
                    </a:lnTo>
                    <a:lnTo>
                      <a:pt x="26" y="42"/>
                    </a:lnTo>
                    <a:lnTo>
                      <a:pt x="26" y="42"/>
                    </a:lnTo>
                    <a:lnTo>
                      <a:pt x="18" y="30"/>
                    </a:lnTo>
                    <a:lnTo>
                      <a:pt x="18" y="30"/>
                    </a:lnTo>
                    <a:lnTo>
                      <a:pt x="16" y="25"/>
                    </a:lnTo>
                    <a:lnTo>
                      <a:pt x="16" y="25"/>
                    </a:lnTo>
                    <a:lnTo>
                      <a:pt x="14" y="22"/>
                    </a:lnTo>
                    <a:lnTo>
                      <a:pt x="14" y="22"/>
                    </a:lnTo>
                    <a:lnTo>
                      <a:pt x="13" y="19"/>
                    </a:lnTo>
                    <a:lnTo>
                      <a:pt x="13" y="19"/>
                    </a:lnTo>
                    <a:lnTo>
                      <a:pt x="10" y="15"/>
                    </a:lnTo>
                    <a:lnTo>
                      <a:pt x="10" y="12"/>
                    </a:lnTo>
                    <a:lnTo>
                      <a:pt x="10" y="12"/>
                    </a:lnTo>
                    <a:lnTo>
                      <a:pt x="10" y="12"/>
                    </a:lnTo>
                    <a:lnTo>
                      <a:pt x="8" y="12"/>
                    </a:lnTo>
                    <a:lnTo>
                      <a:pt x="8" y="12"/>
                    </a:lnTo>
                    <a:lnTo>
                      <a:pt x="8" y="12"/>
                    </a:lnTo>
                    <a:lnTo>
                      <a:pt x="7" y="10"/>
                    </a:lnTo>
                    <a:lnTo>
                      <a:pt x="8" y="9"/>
                    </a:lnTo>
                    <a:lnTo>
                      <a:pt x="8" y="9"/>
                    </a:lnTo>
                    <a:lnTo>
                      <a:pt x="8" y="8"/>
                    </a:lnTo>
                    <a:lnTo>
                      <a:pt x="8" y="8"/>
                    </a:lnTo>
                    <a:lnTo>
                      <a:pt x="6" y="5"/>
                    </a:lnTo>
                    <a:lnTo>
                      <a:pt x="0" y="0"/>
                    </a:lnTo>
                    <a:lnTo>
                      <a:pt x="0" y="0"/>
                    </a:lnTo>
                    <a:lnTo>
                      <a:pt x="3" y="6"/>
                    </a:lnTo>
                    <a:lnTo>
                      <a:pt x="7" y="10"/>
                    </a:lnTo>
                    <a:lnTo>
                      <a:pt x="7" y="10"/>
                    </a:lnTo>
                    <a:lnTo>
                      <a:pt x="7" y="13"/>
                    </a:lnTo>
                    <a:lnTo>
                      <a:pt x="8" y="15"/>
                    </a:lnTo>
                    <a:lnTo>
                      <a:pt x="11" y="19"/>
                    </a:lnTo>
                    <a:lnTo>
                      <a:pt x="11" y="19"/>
                    </a:lnTo>
                    <a:lnTo>
                      <a:pt x="13" y="25"/>
                    </a:lnTo>
                    <a:lnTo>
                      <a:pt x="16" y="30"/>
                    </a:lnTo>
                    <a:lnTo>
                      <a:pt x="16" y="30"/>
                    </a:lnTo>
                    <a:lnTo>
                      <a:pt x="18" y="38"/>
                    </a:lnTo>
                    <a:lnTo>
                      <a:pt x="18" y="38"/>
                    </a:lnTo>
                    <a:lnTo>
                      <a:pt x="20" y="39"/>
                    </a:lnTo>
                    <a:lnTo>
                      <a:pt x="20" y="36"/>
                    </a:lnTo>
                    <a:lnTo>
                      <a:pt x="17" y="30"/>
                    </a:lnTo>
                    <a:lnTo>
                      <a:pt x="17" y="30"/>
                    </a:lnTo>
                    <a:lnTo>
                      <a:pt x="20" y="33"/>
                    </a:lnTo>
                    <a:lnTo>
                      <a:pt x="21" y="36"/>
                    </a:lnTo>
                    <a:lnTo>
                      <a:pt x="23" y="39"/>
                    </a:lnTo>
                    <a:lnTo>
                      <a:pt x="24" y="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ïṧlïḑè">
                <a:extLst>
                  <a:ext uri="{FF2B5EF4-FFF2-40B4-BE49-F238E27FC236}">
                    <a16:creationId xmlns="" xmlns:a16="http://schemas.microsoft.com/office/drawing/2014/main" id="{DF17763E-1268-429F-9F3E-4B56236D673D}"/>
                  </a:ext>
                </a:extLst>
              </p:cNvPr>
              <p:cNvSpPr/>
              <p:nvPr/>
            </p:nvSpPr>
            <p:spPr bwMode="auto">
              <a:xfrm>
                <a:off x="1985976" y="4040292"/>
                <a:ext cx="18433" cy="49148"/>
              </a:xfrm>
              <a:custGeom>
                <a:avLst/>
                <a:gdLst>
                  <a:gd name="T0" fmla="*/ 6 w 6"/>
                  <a:gd name="T1" fmla="*/ 16 h 16"/>
                  <a:gd name="T2" fmla="*/ 6 w 6"/>
                  <a:gd name="T3" fmla="*/ 16 h 16"/>
                  <a:gd name="T4" fmla="*/ 3 w 6"/>
                  <a:gd name="T5" fmla="*/ 7 h 16"/>
                  <a:gd name="T6" fmla="*/ 0 w 6"/>
                  <a:gd name="T7" fmla="*/ 0 h 16"/>
                  <a:gd name="T8" fmla="*/ 0 w 6"/>
                  <a:gd name="T9" fmla="*/ 0 h 16"/>
                  <a:gd name="T10" fmla="*/ 0 w 6"/>
                  <a:gd name="T11" fmla="*/ 3 h 16"/>
                  <a:gd name="T12" fmla="*/ 0 w 6"/>
                  <a:gd name="T13" fmla="*/ 4 h 16"/>
                  <a:gd name="T14" fmla="*/ 0 w 6"/>
                  <a:gd name="T15" fmla="*/ 4 h 16"/>
                  <a:gd name="T16" fmla="*/ 1 w 6"/>
                  <a:gd name="T17" fmla="*/ 6 h 16"/>
                  <a:gd name="T18" fmla="*/ 3 w 6"/>
                  <a:gd name="T19" fmla="*/ 8 h 16"/>
                  <a:gd name="T20" fmla="*/ 6 w 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6">
                    <a:moveTo>
                      <a:pt x="6" y="16"/>
                    </a:moveTo>
                    <a:lnTo>
                      <a:pt x="6" y="16"/>
                    </a:lnTo>
                    <a:lnTo>
                      <a:pt x="3" y="7"/>
                    </a:lnTo>
                    <a:lnTo>
                      <a:pt x="0" y="0"/>
                    </a:lnTo>
                    <a:lnTo>
                      <a:pt x="0" y="0"/>
                    </a:lnTo>
                    <a:lnTo>
                      <a:pt x="0" y="3"/>
                    </a:lnTo>
                    <a:lnTo>
                      <a:pt x="0" y="4"/>
                    </a:lnTo>
                    <a:lnTo>
                      <a:pt x="0" y="4"/>
                    </a:lnTo>
                    <a:lnTo>
                      <a:pt x="1" y="6"/>
                    </a:lnTo>
                    <a:lnTo>
                      <a:pt x="3" y="8"/>
                    </a:lnTo>
                    <a:lnTo>
                      <a:pt x="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îślíďê">
                <a:extLst>
                  <a:ext uri="{FF2B5EF4-FFF2-40B4-BE49-F238E27FC236}">
                    <a16:creationId xmlns="" xmlns:a16="http://schemas.microsoft.com/office/drawing/2014/main" id="{F9F7E9BC-534D-429D-90E9-6E9434C25A64}"/>
                  </a:ext>
                </a:extLst>
              </p:cNvPr>
              <p:cNvSpPr/>
              <p:nvPr/>
            </p:nvSpPr>
            <p:spPr bwMode="auto">
              <a:xfrm>
                <a:off x="1985976" y="4040292"/>
                <a:ext cx="18433" cy="49148"/>
              </a:xfrm>
              <a:custGeom>
                <a:avLst/>
                <a:gdLst>
                  <a:gd name="T0" fmla="*/ 6 w 6"/>
                  <a:gd name="T1" fmla="*/ 16 h 16"/>
                  <a:gd name="T2" fmla="*/ 6 w 6"/>
                  <a:gd name="T3" fmla="*/ 16 h 16"/>
                  <a:gd name="T4" fmla="*/ 3 w 6"/>
                  <a:gd name="T5" fmla="*/ 7 h 16"/>
                  <a:gd name="T6" fmla="*/ 0 w 6"/>
                  <a:gd name="T7" fmla="*/ 0 h 16"/>
                  <a:gd name="T8" fmla="*/ 0 w 6"/>
                  <a:gd name="T9" fmla="*/ 0 h 16"/>
                  <a:gd name="T10" fmla="*/ 0 w 6"/>
                  <a:gd name="T11" fmla="*/ 3 h 16"/>
                  <a:gd name="T12" fmla="*/ 0 w 6"/>
                  <a:gd name="T13" fmla="*/ 4 h 16"/>
                  <a:gd name="T14" fmla="*/ 0 w 6"/>
                  <a:gd name="T15" fmla="*/ 4 h 16"/>
                  <a:gd name="T16" fmla="*/ 1 w 6"/>
                  <a:gd name="T17" fmla="*/ 6 h 16"/>
                  <a:gd name="T18" fmla="*/ 3 w 6"/>
                  <a:gd name="T19" fmla="*/ 8 h 16"/>
                  <a:gd name="T20" fmla="*/ 6 w 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6">
                    <a:moveTo>
                      <a:pt x="6" y="16"/>
                    </a:moveTo>
                    <a:lnTo>
                      <a:pt x="6" y="16"/>
                    </a:lnTo>
                    <a:lnTo>
                      <a:pt x="3" y="7"/>
                    </a:lnTo>
                    <a:lnTo>
                      <a:pt x="0" y="0"/>
                    </a:lnTo>
                    <a:lnTo>
                      <a:pt x="0" y="0"/>
                    </a:lnTo>
                    <a:lnTo>
                      <a:pt x="0" y="3"/>
                    </a:lnTo>
                    <a:lnTo>
                      <a:pt x="0" y="4"/>
                    </a:lnTo>
                    <a:lnTo>
                      <a:pt x="0" y="4"/>
                    </a:lnTo>
                    <a:lnTo>
                      <a:pt x="1" y="6"/>
                    </a:lnTo>
                    <a:lnTo>
                      <a:pt x="3" y="8"/>
                    </a:lnTo>
                    <a:lnTo>
                      <a:pt x="6" y="1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ïslîdè">
                <a:extLst>
                  <a:ext uri="{FF2B5EF4-FFF2-40B4-BE49-F238E27FC236}">
                    <a16:creationId xmlns="" xmlns:a16="http://schemas.microsoft.com/office/drawing/2014/main" id="{5E3A2F5C-1302-4762-B112-65A1FE8A5F41}"/>
                  </a:ext>
                </a:extLst>
              </p:cNvPr>
              <p:cNvSpPr/>
              <p:nvPr/>
            </p:nvSpPr>
            <p:spPr bwMode="auto">
              <a:xfrm>
                <a:off x="1635797" y="1546020"/>
                <a:ext cx="3784411" cy="3815131"/>
              </a:xfrm>
              <a:custGeom>
                <a:avLst/>
                <a:gdLst>
                  <a:gd name="T0" fmla="*/ 91 w 1231"/>
                  <a:gd name="T1" fmla="*/ 628 h 1242"/>
                  <a:gd name="T2" fmla="*/ 179 w 1231"/>
                  <a:gd name="T3" fmla="*/ 354 h 1242"/>
                  <a:gd name="T4" fmla="*/ 965 w 1231"/>
                  <a:gd name="T5" fmla="*/ 260 h 1242"/>
                  <a:gd name="T6" fmla="*/ 483 w 1231"/>
                  <a:gd name="T7" fmla="*/ 139 h 1242"/>
                  <a:gd name="T8" fmla="*/ 204 w 1231"/>
                  <a:gd name="T9" fmla="*/ 336 h 1242"/>
                  <a:gd name="T10" fmla="*/ 108 w 1231"/>
                  <a:gd name="T11" fmla="*/ 630 h 1242"/>
                  <a:gd name="T12" fmla="*/ 131 w 1231"/>
                  <a:gd name="T13" fmla="*/ 511 h 1242"/>
                  <a:gd name="T14" fmla="*/ 378 w 1231"/>
                  <a:gd name="T15" fmla="*/ 199 h 1242"/>
                  <a:gd name="T16" fmla="*/ 1108 w 1231"/>
                  <a:gd name="T17" fmla="*/ 640 h 1242"/>
                  <a:gd name="T18" fmla="*/ 824 w 1231"/>
                  <a:gd name="T19" fmla="*/ 1081 h 1242"/>
                  <a:gd name="T20" fmla="*/ 326 w 1231"/>
                  <a:gd name="T21" fmla="*/ 1077 h 1242"/>
                  <a:gd name="T22" fmla="*/ 224 w 1231"/>
                  <a:gd name="T23" fmla="*/ 1042 h 1242"/>
                  <a:gd name="T24" fmla="*/ 117 w 1231"/>
                  <a:gd name="T25" fmla="*/ 987 h 1242"/>
                  <a:gd name="T26" fmla="*/ 279 w 1231"/>
                  <a:gd name="T27" fmla="*/ 1144 h 1242"/>
                  <a:gd name="T28" fmla="*/ 529 w 1231"/>
                  <a:gd name="T29" fmla="*/ 1236 h 1242"/>
                  <a:gd name="T30" fmla="*/ 761 w 1231"/>
                  <a:gd name="T31" fmla="*/ 1221 h 1242"/>
                  <a:gd name="T32" fmla="*/ 1055 w 1231"/>
                  <a:gd name="T33" fmla="*/ 1045 h 1242"/>
                  <a:gd name="T34" fmla="*/ 1182 w 1231"/>
                  <a:gd name="T35" fmla="*/ 847 h 1242"/>
                  <a:gd name="T36" fmla="*/ 1226 w 1231"/>
                  <a:gd name="T37" fmla="*/ 573 h 1242"/>
                  <a:gd name="T38" fmla="*/ 1166 w 1231"/>
                  <a:gd name="T39" fmla="*/ 353 h 1242"/>
                  <a:gd name="T40" fmla="*/ 1014 w 1231"/>
                  <a:gd name="T41" fmla="*/ 150 h 1242"/>
                  <a:gd name="T42" fmla="*/ 917 w 1231"/>
                  <a:gd name="T43" fmla="*/ 83 h 1242"/>
                  <a:gd name="T44" fmla="*/ 800 w 1231"/>
                  <a:gd name="T45" fmla="*/ 36 h 1242"/>
                  <a:gd name="T46" fmla="*/ 572 w 1231"/>
                  <a:gd name="T47" fmla="*/ 6 h 1242"/>
                  <a:gd name="T48" fmla="*/ 411 w 1231"/>
                  <a:gd name="T49" fmla="*/ 39 h 1242"/>
                  <a:gd name="T50" fmla="*/ 144 w 1231"/>
                  <a:gd name="T51" fmla="*/ 210 h 1242"/>
                  <a:gd name="T52" fmla="*/ 21 w 1231"/>
                  <a:gd name="T53" fmla="*/ 426 h 1242"/>
                  <a:gd name="T54" fmla="*/ 95 w 1231"/>
                  <a:gd name="T55" fmla="*/ 289 h 1242"/>
                  <a:gd name="T56" fmla="*/ 259 w 1231"/>
                  <a:gd name="T57" fmla="*/ 135 h 1242"/>
                  <a:gd name="T58" fmla="*/ 265 w 1231"/>
                  <a:gd name="T59" fmla="*/ 143 h 1242"/>
                  <a:gd name="T60" fmla="*/ 111 w 1231"/>
                  <a:gd name="T61" fmla="*/ 287 h 1242"/>
                  <a:gd name="T62" fmla="*/ 7 w 1231"/>
                  <a:gd name="T63" fmla="*/ 564 h 1242"/>
                  <a:gd name="T64" fmla="*/ 15 w 1231"/>
                  <a:gd name="T65" fmla="*/ 743 h 1242"/>
                  <a:gd name="T66" fmla="*/ 25 w 1231"/>
                  <a:gd name="T67" fmla="*/ 574 h 1242"/>
                  <a:gd name="T68" fmla="*/ 31 w 1231"/>
                  <a:gd name="T69" fmla="*/ 634 h 1242"/>
                  <a:gd name="T70" fmla="*/ 175 w 1231"/>
                  <a:gd name="T71" fmla="*/ 260 h 1242"/>
                  <a:gd name="T72" fmla="*/ 421 w 1231"/>
                  <a:gd name="T73" fmla="*/ 93 h 1242"/>
                  <a:gd name="T74" fmla="*/ 402 w 1231"/>
                  <a:gd name="T75" fmla="*/ 109 h 1242"/>
                  <a:gd name="T76" fmla="*/ 205 w 1231"/>
                  <a:gd name="T77" fmla="*/ 239 h 1242"/>
                  <a:gd name="T78" fmla="*/ 77 w 1231"/>
                  <a:gd name="T79" fmla="*/ 471 h 1242"/>
                  <a:gd name="T80" fmla="*/ 58 w 1231"/>
                  <a:gd name="T81" fmla="*/ 633 h 1242"/>
                  <a:gd name="T82" fmla="*/ 74 w 1231"/>
                  <a:gd name="T83" fmla="*/ 601 h 1242"/>
                  <a:gd name="T84" fmla="*/ 110 w 1231"/>
                  <a:gd name="T85" fmla="*/ 805 h 1242"/>
                  <a:gd name="T86" fmla="*/ 98 w 1231"/>
                  <a:gd name="T87" fmla="*/ 413 h 1242"/>
                  <a:gd name="T88" fmla="*/ 84 w 1231"/>
                  <a:gd name="T89" fmla="*/ 466 h 1242"/>
                  <a:gd name="T90" fmla="*/ 102 w 1231"/>
                  <a:gd name="T91" fmla="*/ 420 h 1242"/>
                  <a:gd name="T92" fmla="*/ 107 w 1231"/>
                  <a:gd name="T93" fmla="*/ 410 h 1242"/>
                  <a:gd name="T94" fmla="*/ 72 w 1231"/>
                  <a:gd name="T95" fmla="*/ 427 h 1242"/>
                  <a:gd name="T96" fmla="*/ 53 w 1231"/>
                  <a:gd name="T97" fmla="*/ 411 h 1242"/>
                  <a:gd name="T98" fmla="*/ 140 w 1231"/>
                  <a:gd name="T99" fmla="*/ 297 h 1242"/>
                  <a:gd name="T100" fmla="*/ 92 w 1231"/>
                  <a:gd name="T101" fmla="*/ 289 h 1242"/>
                  <a:gd name="T102" fmla="*/ 212 w 1231"/>
                  <a:gd name="T103" fmla="*/ 184 h 1242"/>
                  <a:gd name="T104" fmla="*/ 201 w 1231"/>
                  <a:gd name="T105" fmla="*/ 169 h 1242"/>
                  <a:gd name="T106" fmla="*/ 526 w 1231"/>
                  <a:gd name="T107" fmla="*/ 69 h 1242"/>
                  <a:gd name="T108" fmla="*/ 472 w 1231"/>
                  <a:gd name="T109" fmla="*/ 43 h 1242"/>
                  <a:gd name="T110" fmla="*/ 527 w 1231"/>
                  <a:gd name="T111" fmla="*/ 37 h 1242"/>
                  <a:gd name="T112" fmla="*/ 834 w 1231"/>
                  <a:gd name="T113" fmla="*/ 173 h 1242"/>
                  <a:gd name="T114" fmla="*/ 716 w 1231"/>
                  <a:gd name="T115" fmla="*/ 50 h 1242"/>
                  <a:gd name="T116" fmla="*/ 807 w 1231"/>
                  <a:gd name="T117" fmla="*/ 69 h 1242"/>
                  <a:gd name="T118" fmla="*/ 1079 w 1231"/>
                  <a:gd name="T119" fmla="*/ 417 h 1242"/>
                  <a:gd name="T120" fmla="*/ 1088 w 1231"/>
                  <a:gd name="T121" fmla="*/ 229 h 1242"/>
                  <a:gd name="T122" fmla="*/ 1168 w 1231"/>
                  <a:gd name="T123" fmla="*/ 881 h 1242"/>
                  <a:gd name="T124" fmla="*/ 423 w 1231"/>
                  <a:gd name="T125" fmla="*/ 114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1" h="1242">
                    <a:moveTo>
                      <a:pt x="111" y="805"/>
                    </a:moveTo>
                    <a:lnTo>
                      <a:pt x="111" y="805"/>
                    </a:lnTo>
                    <a:lnTo>
                      <a:pt x="110" y="802"/>
                    </a:lnTo>
                    <a:lnTo>
                      <a:pt x="110" y="804"/>
                    </a:lnTo>
                    <a:lnTo>
                      <a:pt x="110" y="804"/>
                    </a:lnTo>
                    <a:lnTo>
                      <a:pt x="108" y="800"/>
                    </a:lnTo>
                    <a:lnTo>
                      <a:pt x="108" y="800"/>
                    </a:lnTo>
                    <a:lnTo>
                      <a:pt x="107" y="797"/>
                    </a:lnTo>
                    <a:lnTo>
                      <a:pt x="105" y="795"/>
                    </a:lnTo>
                    <a:lnTo>
                      <a:pt x="105" y="795"/>
                    </a:lnTo>
                    <a:lnTo>
                      <a:pt x="102" y="787"/>
                    </a:lnTo>
                    <a:lnTo>
                      <a:pt x="102" y="787"/>
                    </a:lnTo>
                    <a:lnTo>
                      <a:pt x="98" y="778"/>
                    </a:lnTo>
                    <a:lnTo>
                      <a:pt x="98" y="778"/>
                    </a:lnTo>
                    <a:lnTo>
                      <a:pt x="98" y="772"/>
                    </a:lnTo>
                    <a:lnTo>
                      <a:pt x="97" y="767"/>
                    </a:lnTo>
                    <a:lnTo>
                      <a:pt x="95" y="761"/>
                    </a:lnTo>
                    <a:lnTo>
                      <a:pt x="94" y="755"/>
                    </a:lnTo>
                    <a:lnTo>
                      <a:pt x="94" y="755"/>
                    </a:lnTo>
                    <a:lnTo>
                      <a:pt x="95" y="758"/>
                    </a:lnTo>
                    <a:lnTo>
                      <a:pt x="97" y="761"/>
                    </a:lnTo>
                    <a:lnTo>
                      <a:pt x="97" y="761"/>
                    </a:lnTo>
                    <a:lnTo>
                      <a:pt x="98" y="765"/>
                    </a:lnTo>
                    <a:lnTo>
                      <a:pt x="101" y="768"/>
                    </a:lnTo>
                    <a:lnTo>
                      <a:pt x="101" y="768"/>
                    </a:lnTo>
                    <a:lnTo>
                      <a:pt x="98" y="760"/>
                    </a:lnTo>
                    <a:lnTo>
                      <a:pt x="97" y="753"/>
                    </a:lnTo>
                    <a:lnTo>
                      <a:pt x="97" y="753"/>
                    </a:lnTo>
                    <a:lnTo>
                      <a:pt x="95" y="745"/>
                    </a:lnTo>
                    <a:lnTo>
                      <a:pt x="92" y="738"/>
                    </a:lnTo>
                    <a:lnTo>
                      <a:pt x="92" y="738"/>
                    </a:lnTo>
                    <a:lnTo>
                      <a:pt x="92" y="734"/>
                    </a:lnTo>
                    <a:lnTo>
                      <a:pt x="92" y="731"/>
                    </a:lnTo>
                    <a:lnTo>
                      <a:pt x="91" y="728"/>
                    </a:lnTo>
                    <a:lnTo>
                      <a:pt x="91" y="728"/>
                    </a:lnTo>
                    <a:lnTo>
                      <a:pt x="92" y="727"/>
                    </a:lnTo>
                    <a:lnTo>
                      <a:pt x="92" y="727"/>
                    </a:lnTo>
                    <a:lnTo>
                      <a:pt x="95" y="731"/>
                    </a:lnTo>
                    <a:lnTo>
                      <a:pt x="95" y="731"/>
                    </a:lnTo>
                    <a:lnTo>
                      <a:pt x="95" y="728"/>
                    </a:lnTo>
                    <a:lnTo>
                      <a:pt x="94" y="725"/>
                    </a:lnTo>
                    <a:lnTo>
                      <a:pt x="94" y="725"/>
                    </a:lnTo>
                    <a:lnTo>
                      <a:pt x="94" y="725"/>
                    </a:lnTo>
                    <a:lnTo>
                      <a:pt x="92" y="725"/>
                    </a:lnTo>
                    <a:lnTo>
                      <a:pt x="91" y="724"/>
                    </a:lnTo>
                    <a:lnTo>
                      <a:pt x="91" y="725"/>
                    </a:lnTo>
                    <a:lnTo>
                      <a:pt x="91" y="725"/>
                    </a:lnTo>
                    <a:lnTo>
                      <a:pt x="91" y="721"/>
                    </a:lnTo>
                    <a:lnTo>
                      <a:pt x="90" y="715"/>
                    </a:lnTo>
                    <a:lnTo>
                      <a:pt x="90" y="715"/>
                    </a:lnTo>
                    <a:lnTo>
                      <a:pt x="88" y="710"/>
                    </a:lnTo>
                    <a:lnTo>
                      <a:pt x="88" y="710"/>
                    </a:lnTo>
                    <a:lnTo>
                      <a:pt x="87" y="704"/>
                    </a:lnTo>
                    <a:lnTo>
                      <a:pt x="87" y="704"/>
                    </a:lnTo>
                    <a:lnTo>
                      <a:pt x="90" y="711"/>
                    </a:lnTo>
                    <a:lnTo>
                      <a:pt x="90" y="711"/>
                    </a:lnTo>
                    <a:lnTo>
                      <a:pt x="91" y="715"/>
                    </a:lnTo>
                    <a:lnTo>
                      <a:pt x="91" y="715"/>
                    </a:lnTo>
                    <a:lnTo>
                      <a:pt x="92" y="721"/>
                    </a:lnTo>
                    <a:lnTo>
                      <a:pt x="92" y="721"/>
                    </a:lnTo>
                    <a:lnTo>
                      <a:pt x="94" y="718"/>
                    </a:lnTo>
                    <a:lnTo>
                      <a:pt x="92" y="713"/>
                    </a:lnTo>
                    <a:lnTo>
                      <a:pt x="92" y="713"/>
                    </a:lnTo>
                    <a:lnTo>
                      <a:pt x="90" y="707"/>
                    </a:lnTo>
                    <a:lnTo>
                      <a:pt x="90" y="707"/>
                    </a:lnTo>
                    <a:lnTo>
                      <a:pt x="88" y="701"/>
                    </a:lnTo>
                    <a:lnTo>
                      <a:pt x="88" y="701"/>
                    </a:lnTo>
                    <a:lnTo>
                      <a:pt x="90" y="700"/>
                    </a:lnTo>
                    <a:lnTo>
                      <a:pt x="88" y="697"/>
                    </a:lnTo>
                    <a:lnTo>
                      <a:pt x="88" y="690"/>
                    </a:lnTo>
                    <a:lnTo>
                      <a:pt x="88" y="690"/>
                    </a:lnTo>
                    <a:lnTo>
                      <a:pt x="87" y="690"/>
                    </a:lnTo>
                    <a:lnTo>
                      <a:pt x="87" y="690"/>
                    </a:lnTo>
                    <a:lnTo>
                      <a:pt x="87" y="690"/>
                    </a:lnTo>
                    <a:lnTo>
                      <a:pt x="85" y="687"/>
                    </a:lnTo>
                    <a:lnTo>
                      <a:pt x="85" y="687"/>
                    </a:lnTo>
                    <a:lnTo>
                      <a:pt x="87" y="687"/>
                    </a:lnTo>
                    <a:lnTo>
                      <a:pt x="87" y="685"/>
                    </a:lnTo>
                    <a:lnTo>
                      <a:pt x="87" y="685"/>
                    </a:lnTo>
                    <a:lnTo>
                      <a:pt x="84" y="660"/>
                    </a:lnTo>
                    <a:lnTo>
                      <a:pt x="84" y="660"/>
                    </a:lnTo>
                    <a:lnTo>
                      <a:pt x="84" y="660"/>
                    </a:lnTo>
                    <a:lnTo>
                      <a:pt x="84" y="660"/>
                    </a:lnTo>
                    <a:lnTo>
                      <a:pt x="88" y="680"/>
                    </a:lnTo>
                    <a:lnTo>
                      <a:pt x="88" y="680"/>
                    </a:lnTo>
                    <a:lnTo>
                      <a:pt x="88" y="668"/>
                    </a:lnTo>
                    <a:lnTo>
                      <a:pt x="88" y="658"/>
                    </a:lnTo>
                    <a:lnTo>
                      <a:pt x="88" y="658"/>
                    </a:lnTo>
                    <a:lnTo>
                      <a:pt x="87" y="658"/>
                    </a:lnTo>
                    <a:lnTo>
                      <a:pt x="87" y="660"/>
                    </a:lnTo>
                    <a:lnTo>
                      <a:pt x="87" y="663"/>
                    </a:lnTo>
                    <a:lnTo>
                      <a:pt x="87" y="663"/>
                    </a:lnTo>
                    <a:lnTo>
                      <a:pt x="85" y="657"/>
                    </a:lnTo>
                    <a:lnTo>
                      <a:pt x="85" y="657"/>
                    </a:lnTo>
                    <a:lnTo>
                      <a:pt x="87" y="655"/>
                    </a:lnTo>
                    <a:lnTo>
                      <a:pt x="87" y="654"/>
                    </a:lnTo>
                    <a:lnTo>
                      <a:pt x="88" y="654"/>
                    </a:lnTo>
                    <a:lnTo>
                      <a:pt x="88" y="651"/>
                    </a:lnTo>
                    <a:lnTo>
                      <a:pt x="88" y="651"/>
                    </a:lnTo>
                    <a:lnTo>
                      <a:pt x="87" y="648"/>
                    </a:lnTo>
                    <a:lnTo>
                      <a:pt x="87" y="648"/>
                    </a:lnTo>
                    <a:lnTo>
                      <a:pt x="87" y="651"/>
                    </a:lnTo>
                    <a:lnTo>
                      <a:pt x="87" y="651"/>
                    </a:lnTo>
                    <a:lnTo>
                      <a:pt x="85" y="653"/>
                    </a:lnTo>
                    <a:lnTo>
                      <a:pt x="85" y="654"/>
                    </a:lnTo>
                    <a:lnTo>
                      <a:pt x="85" y="655"/>
                    </a:lnTo>
                    <a:lnTo>
                      <a:pt x="85" y="655"/>
                    </a:lnTo>
                    <a:lnTo>
                      <a:pt x="85" y="657"/>
                    </a:lnTo>
                    <a:lnTo>
                      <a:pt x="84" y="655"/>
                    </a:lnTo>
                    <a:lnTo>
                      <a:pt x="84" y="650"/>
                    </a:lnTo>
                    <a:lnTo>
                      <a:pt x="84" y="650"/>
                    </a:lnTo>
                    <a:lnTo>
                      <a:pt x="84" y="651"/>
                    </a:lnTo>
                    <a:lnTo>
                      <a:pt x="84" y="650"/>
                    </a:lnTo>
                    <a:lnTo>
                      <a:pt x="85" y="647"/>
                    </a:lnTo>
                    <a:lnTo>
                      <a:pt x="85" y="648"/>
                    </a:lnTo>
                    <a:lnTo>
                      <a:pt x="85" y="648"/>
                    </a:lnTo>
                    <a:lnTo>
                      <a:pt x="85" y="644"/>
                    </a:lnTo>
                    <a:lnTo>
                      <a:pt x="84" y="640"/>
                    </a:lnTo>
                    <a:lnTo>
                      <a:pt x="84" y="640"/>
                    </a:lnTo>
                    <a:lnTo>
                      <a:pt x="85" y="640"/>
                    </a:lnTo>
                    <a:lnTo>
                      <a:pt x="85" y="641"/>
                    </a:lnTo>
                    <a:lnTo>
                      <a:pt x="87" y="647"/>
                    </a:lnTo>
                    <a:lnTo>
                      <a:pt x="87" y="647"/>
                    </a:lnTo>
                    <a:lnTo>
                      <a:pt x="87" y="648"/>
                    </a:lnTo>
                    <a:lnTo>
                      <a:pt x="88" y="647"/>
                    </a:lnTo>
                    <a:lnTo>
                      <a:pt x="88" y="647"/>
                    </a:lnTo>
                    <a:lnTo>
                      <a:pt x="90" y="647"/>
                    </a:lnTo>
                    <a:lnTo>
                      <a:pt x="90" y="647"/>
                    </a:lnTo>
                    <a:lnTo>
                      <a:pt x="90" y="641"/>
                    </a:lnTo>
                    <a:lnTo>
                      <a:pt x="90" y="637"/>
                    </a:lnTo>
                    <a:lnTo>
                      <a:pt x="90" y="637"/>
                    </a:lnTo>
                    <a:lnTo>
                      <a:pt x="91" y="638"/>
                    </a:lnTo>
                    <a:lnTo>
                      <a:pt x="92" y="643"/>
                    </a:lnTo>
                    <a:lnTo>
                      <a:pt x="92" y="643"/>
                    </a:lnTo>
                    <a:lnTo>
                      <a:pt x="92" y="640"/>
                    </a:lnTo>
                    <a:lnTo>
                      <a:pt x="92" y="637"/>
                    </a:lnTo>
                    <a:lnTo>
                      <a:pt x="92" y="634"/>
                    </a:lnTo>
                    <a:lnTo>
                      <a:pt x="92" y="631"/>
                    </a:lnTo>
                    <a:lnTo>
                      <a:pt x="92" y="631"/>
                    </a:lnTo>
                    <a:lnTo>
                      <a:pt x="92" y="631"/>
                    </a:lnTo>
                    <a:lnTo>
                      <a:pt x="92" y="634"/>
                    </a:lnTo>
                    <a:lnTo>
                      <a:pt x="91" y="637"/>
                    </a:lnTo>
                    <a:lnTo>
                      <a:pt x="91" y="637"/>
                    </a:lnTo>
                    <a:lnTo>
                      <a:pt x="91" y="633"/>
                    </a:lnTo>
                    <a:lnTo>
                      <a:pt x="91" y="628"/>
                    </a:lnTo>
                    <a:lnTo>
                      <a:pt x="91" y="628"/>
                    </a:lnTo>
                    <a:lnTo>
                      <a:pt x="90" y="631"/>
                    </a:lnTo>
                    <a:lnTo>
                      <a:pt x="90" y="631"/>
                    </a:lnTo>
                    <a:lnTo>
                      <a:pt x="88" y="630"/>
                    </a:lnTo>
                    <a:lnTo>
                      <a:pt x="88" y="630"/>
                    </a:lnTo>
                    <a:lnTo>
                      <a:pt x="87" y="625"/>
                    </a:lnTo>
                    <a:lnTo>
                      <a:pt x="87" y="625"/>
                    </a:lnTo>
                    <a:lnTo>
                      <a:pt x="88" y="624"/>
                    </a:lnTo>
                    <a:lnTo>
                      <a:pt x="88" y="625"/>
                    </a:lnTo>
                    <a:lnTo>
                      <a:pt x="90" y="625"/>
                    </a:lnTo>
                    <a:lnTo>
                      <a:pt x="90" y="624"/>
                    </a:lnTo>
                    <a:lnTo>
                      <a:pt x="90" y="624"/>
                    </a:lnTo>
                    <a:lnTo>
                      <a:pt x="88" y="618"/>
                    </a:lnTo>
                    <a:lnTo>
                      <a:pt x="90" y="608"/>
                    </a:lnTo>
                    <a:lnTo>
                      <a:pt x="90" y="608"/>
                    </a:lnTo>
                    <a:lnTo>
                      <a:pt x="91" y="601"/>
                    </a:lnTo>
                    <a:lnTo>
                      <a:pt x="91" y="598"/>
                    </a:lnTo>
                    <a:lnTo>
                      <a:pt x="92" y="598"/>
                    </a:lnTo>
                    <a:lnTo>
                      <a:pt x="92" y="598"/>
                    </a:lnTo>
                    <a:lnTo>
                      <a:pt x="91" y="594"/>
                    </a:lnTo>
                    <a:lnTo>
                      <a:pt x="91" y="593"/>
                    </a:lnTo>
                    <a:lnTo>
                      <a:pt x="91" y="593"/>
                    </a:lnTo>
                    <a:lnTo>
                      <a:pt x="91" y="593"/>
                    </a:lnTo>
                    <a:lnTo>
                      <a:pt x="91" y="590"/>
                    </a:lnTo>
                    <a:lnTo>
                      <a:pt x="92" y="590"/>
                    </a:lnTo>
                    <a:lnTo>
                      <a:pt x="92" y="588"/>
                    </a:lnTo>
                    <a:lnTo>
                      <a:pt x="94" y="588"/>
                    </a:lnTo>
                    <a:lnTo>
                      <a:pt x="94" y="588"/>
                    </a:lnTo>
                    <a:lnTo>
                      <a:pt x="94" y="596"/>
                    </a:lnTo>
                    <a:lnTo>
                      <a:pt x="94" y="603"/>
                    </a:lnTo>
                    <a:lnTo>
                      <a:pt x="94" y="603"/>
                    </a:lnTo>
                    <a:lnTo>
                      <a:pt x="95" y="594"/>
                    </a:lnTo>
                    <a:lnTo>
                      <a:pt x="95" y="583"/>
                    </a:lnTo>
                    <a:lnTo>
                      <a:pt x="95" y="583"/>
                    </a:lnTo>
                    <a:lnTo>
                      <a:pt x="97" y="581"/>
                    </a:lnTo>
                    <a:lnTo>
                      <a:pt x="97" y="581"/>
                    </a:lnTo>
                    <a:lnTo>
                      <a:pt x="97" y="583"/>
                    </a:lnTo>
                    <a:lnTo>
                      <a:pt x="98" y="581"/>
                    </a:lnTo>
                    <a:lnTo>
                      <a:pt x="98" y="581"/>
                    </a:lnTo>
                    <a:lnTo>
                      <a:pt x="97" y="574"/>
                    </a:lnTo>
                    <a:lnTo>
                      <a:pt x="100" y="566"/>
                    </a:lnTo>
                    <a:lnTo>
                      <a:pt x="100" y="566"/>
                    </a:lnTo>
                    <a:lnTo>
                      <a:pt x="98" y="563"/>
                    </a:lnTo>
                    <a:lnTo>
                      <a:pt x="97" y="563"/>
                    </a:lnTo>
                    <a:lnTo>
                      <a:pt x="97" y="563"/>
                    </a:lnTo>
                    <a:lnTo>
                      <a:pt x="97" y="563"/>
                    </a:lnTo>
                    <a:lnTo>
                      <a:pt x="97" y="561"/>
                    </a:lnTo>
                    <a:lnTo>
                      <a:pt x="97" y="558"/>
                    </a:lnTo>
                    <a:lnTo>
                      <a:pt x="97" y="554"/>
                    </a:lnTo>
                    <a:lnTo>
                      <a:pt x="98" y="551"/>
                    </a:lnTo>
                    <a:lnTo>
                      <a:pt x="98" y="551"/>
                    </a:lnTo>
                    <a:lnTo>
                      <a:pt x="98" y="551"/>
                    </a:lnTo>
                    <a:lnTo>
                      <a:pt x="97" y="551"/>
                    </a:lnTo>
                    <a:lnTo>
                      <a:pt x="98" y="548"/>
                    </a:lnTo>
                    <a:lnTo>
                      <a:pt x="98" y="544"/>
                    </a:lnTo>
                    <a:lnTo>
                      <a:pt x="97" y="543"/>
                    </a:lnTo>
                    <a:lnTo>
                      <a:pt x="97" y="543"/>
                    </a:lnTo>
                    <a:lnTo>
                      <a:pt x="98" y="540"/>
                    </a:lnTo>
                    <a:lnTo>
                      <a:pt x="100" y="541"/>
                    </a:lnTo>
                    <a:lnTo>
                      <a:pt x="100" y="544"/>
                    </a:lnTo>
                    <a:lnTo>
                      <a:pt x="100" y="543"/>
                    </a:lnTo>
                    <a:lnTo>
                      <a:pt x="100" y="543"/>
                    </a:lnTo>
                    <a:lnTo>
                      <a:pt x="100" y="538"/>
                    </a:lnTo>
                    <a:lnTo>
                      <a:pt x="101" y="533"/>
                    </a:lnTo>
                    <a:lnTo>
                      <a:pt x="101" y="533"/>
                    </a:lnTo>
                    <a:lnTo>
                      <a:pt x="102" y="534"/>
                    </a:lnTo>
                    <a:lnTo>
                      <a:pt x="102" y="536"/>
                    </a:lnTo>
                    <a:lnTo>
                      <a:pt x="102" y="536"/>
                    </a:lnTo>
                    <a:lnTo>
                      <a:pt x="101" y="550"/>
                    </a:lnTo>
                    <a:lnTo>
                      <a:pt x="101" y="550"/>
                    </a:lnTo>
                    <a:lnTo>
                      <a:pt x="100" y="557"/>
                    </a:lnTo>
                    <a:lnTo>
                      <a:pt x="100" y="557"/>
                    </a:lnTo>
                    <a:lnTo>
                      <a:pt x="100" y="563"/>
                    </a:lnTo>
                    <a:lnTo>
                      <a:pt x="100" y="563"/>
                    </a:lnTo>
                    <a:lnTo>
                      <a:pt x="101" y="560"/>
                    </a:lnTo>
                    <a:lnTo>
                      <a:pt x="101" y="558"/>
                    </a:lnTo>
                    <a:lnTo>
                      <a:pt x="101" y="556"/>
                    </a:lnTo>
                    <a:lnTo>
                      <a:pt x="101" y="556"/>
                    </a:lnTo>
                    <a:lnTo>
                      <a:pt x="102" y="547"/>
                    </a:lnTo>
                    <a:lnTo>
                      <a:pt x="104" y="537"/>
                    </a:lnTo>
                    <a:lnTo>
                      <a:pt x="104" y="537"/>
                    </a:lnTo>
                    <a:lnTo>
                      <a:pt x="107" y="527"/>
                    </a:lnTo>
                    <a:lnTo>
                      <a:pt x="107" y="527"/>
                    </a:lnTo>
                    <a:lnTo>
                      <a:pt x="108" y="518"/>
                    </a:lnTo>
                    <a:lnTo>
                      <a:pt x="108" y="518"/>
                    </a:lnTo>
                    <a:lnTo>
                      <a:pt x="111" y="507"/>
                    </a:lnTo>
                    <a:lnTo>
                      <a:pt x="111" y="507"/>
                    </a:lnTo>
                    <a:lnTo>
                      <a:pt x="114" y="496"/>
                    </a:lnTo>
                    <a:lnTo>
                      <a:pt x="114" y="496"/>
                    </a:lnTo>
                    <a:lnTo>
                      <a:pt x="118" y="486"/>
                    </a:lnTo>
                    <a:lnTo>
                      <a:pt x="118" y="486"/>
                    </a:lnTo>
                    <a:lnTo>
                      <a:pt x="120" y="481"/>
                    </a:lnTo>
                    <a:lnTo>
                      <a:pt x="121" y="478"/>
                    </a:lnTo>
                    <a:lnTo>
                      <a:pt x="121" y="478"/>
                    </a:lnTo>
                    <a:lnTo>
                      <a:pt x="125" y="468"/>
                    </a:lnTo>
                    <a:lnTo>
                      <a:pt x="125" y="468"/>
                    </a:lnTo>
                    <a:lnTo>
                      <a:pt x="125" y="466"/>
                    </a:lnTo>
                    <a:lnTo>
                      <a:pt x="125" y="461"/>
                    </a:lnTo>
                    <a:lnTo>
                      <a:pt x="128" y="454"/>
                    </a:lnTo>
                    <a:lnTo>
                      <a:pt x="128" y="454"/>
                    </a:lnTo>
                    <a:lnTo>
                      <a:pt x="130" y="456"/>
                    </a:lnTo>
                    <a:lnTo>
                      <a:pt x="130" y="454"/>
                    </a:lnTo>
                    <a:lnTo>
                      <a:pt x="130" y="454"/>
                    </a:lnTo>
                    <a:lnTo>
                      <a:pt x="130" y="453"/>
                    </a:lnTo>
                    <a:lnTo>
                      <a:pt x="131" y="450"/>
                    </a:lnTo>
                    <a:lnTo>
                      <a:pt x="131" y="449"/>
                    </a:lnTo>
                    <a:lnTo>
                      <a:pt x="132" y="447"/>
                    </a:lnTo>
                    <a:lnTo>
                      <a:pt x="132" y="447"/>
                    </a:lnTo>
                    <a:lnTo>
                      <a:pt x="134" y="440"/>
                    </a:lnTo>
                    <a:lnTo>
                      <a:pt x="138" y="433"/>
                    </a:lnTo>
                    <a:lnTo>
                      <a:pt x="141" y="426"/>
                    </a:lnTo>
                    <a:lnTo>
                      <a:pt x="144" y="417"/>
                    </a:lnTo>
                    <a:lnTo>
                      <a:pt x="144" y="417"/>
                    </a:lnTo>
                    <a:lnTo>
                      <a:pt x="144" y="419"/>
                    </a:lnTo>
                    <a:lnTo>
                      <a:pt x="144" y="417"/>
                    </a:lnTo>
                    <a:lnTo>
                      <a:pt x="144" y="413"/>
                    </a:lnTo>
                    <a:lnTo>
                      <a:pt x="144" y="413"/>
                    </a:lnTo>
                    <a:lnTo>
                      <a:pt x="145" y="413"/>
                    </a:lnTo>
                    <a:lnTo>
                      <a:pt x="145" y="414"/>
                    </a:lnTo>
                    <a:lnTo>
                      <a:pt x="144" y="416"/>
                    </a:lnTo>
                    <a:lnTo>
                      <a:pt x="145" y="417"/>
                    </a:lnTo>
                    <a:lnTo>
                      <a:pt x="145" y="417"/>
                    </a:lnTo>
                    <a:lnTo>
                      <a:pt x="147" y="414"/>
                    </a:lnTo>
                    <a:lnTo>
                      <a:pt x="147" y="414"/>
                    </a:lnTo>
                    <a:lnTo>
                      <a:pt x="148" y="411"/>
                    </a:lnTo>
                    <a:lnTo>
                      <a:pt x="148" y="411"/>
                    </a:lnTo>
                    <a:lnTo>
                      <a:pt x="151" y="404"/>
                    </a:lnTo>
                    <a:lnTo>
                      <a:pt x="151" y="404"/>
                    </a:lnTo>
                    <a:lnTo>
                      <a:pt x="157" y="391"/>
                    </a:lnTo>
                    <a:lnTo>
                      <a:pt x="157" y="391"/>
                    </a:lnTo>
                    <a:lnTo>
                      <a:pt x="158" y="391"/>
                    </a:lnTo>
                    <a:lnTo>
                      <a:pt x="161" y="389"/>
                    </a:lnTo>
                    <a:lnTo>
                      <a:pt x="162" y="384"/>
                    </a:lnTo>
                    <a:lnTo>
                      <a:pt x="162" y="381"/>
                    </a:lnTo>
                    <a:lnTo>
                      <a:pt x="162" y="381"/>
                    </a:lnTo>
                    <a:lnTo>
                      <a:pt x="165" y="379"/>
                    </a:lnTo>
                    <a:lnTo>
                      <a:pt x="167" y="377"/>
                    </a:lnTo>
                    <a:lnTo>
                      <a:pt x="167" y="377"/>
                    </a:lnTo>
                    <a:lnTo>
                      <a:pt x="167" y="374"/>
                    </a:lnTo>
                    <a:lnTo>
                      <a:pt x="168" y="370"/>
                    </a:lnTo>
                    <a:lnTo>
                      <a:pt x="168" y="370"/>
                    </a:lnTo>
                    <a:lnTo>
                      <a:pt x="174" y="363"/>
                    </a:lnTo>
                    <a:lnTo>
                      <a:pt x="174" y="363"/>
                    </a:lnTo>
                    <a:lnTo>
                      <a:pt x="179" y="354"/>
                    </a:lnTo>
                    <a:lnTo>
                      <a:pt x="179" y="354"/>
                    </a:lnTo>
                    <a:lnTo>
                      <a:pt x="182" y="349"/>
                    </a:lnTo>
                    <a:lnTo>
                      <a:pt x="182" y="349"/>
                    </a:lnTo>
                    <a:lnTo>
                      <a:pt x="184" y="344"/>
                    </a:lnTo>
                    <a:lnTo>
                      <a:pt x="184" y="344"/>
                    </a:lnTo>
                    <a:lnTo>
                      <a:pt x="189" y="340"/>
                    </a:lnTo>
                    <a:lnTo>
                      <a:pt x="194" y="331"/>
                    </a:lnTo>
                    <a:lnTo>
                      <a:pt x="194" y="331"/>
                    </a:lnTo>
                    <a:lnTo>
                      <a:pt x="197" y="329"/>
                    </a:lnTo>
                    <a:lnTo>
                      <a:pt x="197" y="329"/>
                    </a:lnTo>
                    <a:lnTo>
                      <a:pt x="198" y="324"/>
                    </a:lnTo>
                    <a:lnTo>
                      <a:pt x="198" y="324"/>
                    </a:lnTo>
                    <a:lnTo>
                      <a:pt x="201" y="321"/>
                    </a:lnTo>
                    <a:lnTo>
                      <a:pt x="204" y="320"/>
                    </a:lnTo>
                    <a:lnTo>
                      <a:pt x="204" y="320"/>
                    </a:lnTo>
                    <a:lnTo>
                      <a:pt x="198" y="327"/>
                    </a:lnTo>
                    <a:lnTo>
                      <a:pt x="198" y="327"/>
                    </a:lnTo>
                    <a:lnTo>
                      <a:pt x="201" y="326"/>
                    </a:lnTo>
                    <a:lnTo>
                      <a:pt x="204" y="321"/>
                    </a:lnTo>
                    <a:lnTo>
                      <a:pt x="209" y="311"/>
                    </a:lnTo>
                    <a:lnTo>
                      <a:pt x="209" y="311"/>
                    </a:lnTo>
                    <a:lnTo>
                      <a:pt x="215" y="306"/>
                    </a:lnTo>
                    <a:lnTo>
                      <a:pt x="218" y="303"/>
                    </a:lnTo>
                    <a:lnTo>
                      <a:pt x="219" y="300"/>
                    </a:lnTo>
                    <a:lnTo>
                      <a:pt x="219" y="300"/>
                    </a:lnTo>
                    <a:lnTo>
                      <a:pt x="221" y="299"/>
                    </a:lnTo>
                    <a:lnTo>
                      <a:pt x="224" y="297"/>
                    </a:lnTo>
                    <a:lnTo>
                      <a:pt x="224" y="297"/>
                    </a:lnTo>
                    <a:lnTo>
                      <a:pt x="229" y="289"/>
                    </a:lnTo>
                    <a:lnTo>
                      <a:pt x="229" y="289"/>
                    </a:lnTo>
                    <a:lnTo>
                      <a:pt x="237" y="280"/>
                    </a:lnTo>
                    <a:lnTo>
                      <a:pt x="237" y="280"/>
                    </a:lnTo>
                    <a:lnTo>
                      <a:pt x="242" y="276"/>
                    </a:lnTo>
                    <a:lnTo>
                      <a:pt x="242" y="276"/>
                    </a:lnTo>
                    <a:lnTo>
                      <a:pt x="248" y="269"/>
                    </a:lnTo>
                    <a:lnTo>
                      <a:pt x="248" y="269"/>
                    </a:lnTo>
                    <a:lnTo>
                      <a:pt x="264" y="254"/>
                    </a:lnTo>
                    <a:lnTo>
                      <a:pt x="264" y="254"/>
                    </a:lnTo>
                    <a:lnTo>
                      <a:pt x="286" y="234"/>
                    </a:lnTo>
                    <a:lnTo>
                      <a:pt x="311" y="216"/>
                    </a:lnTo>
                    <a:lnTo>
                      <a:pt x="336" y="200"/>
                    </a:lnTo>
                    <a:lnTo>
                      <a:pt x="362" y="184"/>
                    </a:lnTo>
                    <a:lnTo>
                      <a:pt x="362" y="184"/>
                    </a:lnTo>
                    <a:lnTo>
                      <a:pt x="376" y="177"/>
                    </a:lnTo>
                    <a:lnTo>
                      <a:pt x="389" y="170"/>
                    </a:lnTo>
                    <a:lnTo>
                      <a:pt x="389" y="170"/>
                    </a:lnTo>
                    <a:lnTo>
                      <a:pt x="403" y="164"/>
                    </a:lnTo>
                    <a:lnTo>
                      <a:pt x="418" y="157"/>
                    </a:lnTo>
                    <a:lnTo>
                      <a:pt x="431" y="152"/>
                    </a:lnTo>
                    <a:lnTo>
                      <a:pt x="431" y="152"/>
                    </a:lnTo>
                    <a:lnTo>
                      <a:pt x="445" y="147"/>
                    </a:lnTo>
                    <a:lnTo>
                      <a:pt x="445" y="147"/>
                    </a:lnTo>
                    <a:lnTo>
                      <a:pt x="459" y="143"/>
                    </a:lnTo>
                    <a:lnTo>
                      <a:pt x="475" y="139"/>
                    </a:lnTo>
                    <a:lnTo>
                      <a:pt x="475" y="139"/>
                    </a:lnTo>
                    <a:lnTo>
                      <a:pt x="503" y="130"/>
                    </a:lnTo>
                    <a:lnTo>
                      <a:pt x="533" y="125"/>
                    </a:lnTo>
                    <a:lnTo>
                      <a:pt x="563" y="122"/>
                    </a:lnTo>
                    <a:lnTo>
                      <a:pt x="593" y="119"/>
                    </a:lnTo>
                    <a:lnTo>
                      <a:pt x="607" y="119"/>
                    </a:lnTo>
                    <a:lnTo>
                      <a:pt x="607" y="119"/>
                    </a:lnTo>
                    <a:lnTo>
                      <a:pt x="616" y="119"/>
                    </a:lnTo>
                    <a:lnTo>
                      <a:pt x="623" y="119"/>
                    </a:lnTo>
                    <a:lnTo>
                      <a:pt x="630" y="119"/>
                    </a:lnTo>
                    <a:lnTo>
                      <a:pt x="634" y="119"/>
                    </a:lnTo>
                    <a:lnTo>
                      <a:pt x="639" y="119"/>
                    </a:lnTo>
                    <a:lnTo>
                      <a:pt x="653" y="120"/>
                    </a:lnTo>
                    <a:lnTo>
                      <a:pt x="653" y="120"/>
                    </a:lnTo>
                    <a:lnTo>
                      <a:pt x="669" y="122"/>
                    </a:lnTo>
                    <a:lnTo>
                      <a:pt x="683" y="123"/>
                    </a:lnTo>
                    <a:lnTo>
                      <a:pt x="697" y="126"/>
                    </a:lnTo>
                    <a:lnTo>
                      <a:pt x="706" y="127"/>
                    </a:lnTo>
                    <a:lnTo>
                      <a:pt x="706" y="127"/>
                    </a:lnTo>
                    <a:lnTo>
                      <a:pt x="713" y="129"/>
                    </a:lnTo>
                    <a:lnTo>
                      <a:pt x="713" y="129"/>
                    </a:lnTo>
                    <a:lnTo>
                      <a:pt x="741" y="135"/>
                    </a:lnTo>
                    <a:lnTo>
                      <a:pt x="771" y="143"/>
                    </a:lnTo>
                    <a:lnTo>
                      <a:pt x="800" y="153"/>
                    </a:lnTo>
                    <a:lnTo>
                      <a:pt x="827" y="164"/>
                    </a:lnTo>
                    <a:lnTo>
                      <a:pt x="854" y="177"/>
                    </a:lnTo>
                    <a:lnTo>
                      <a:pt x="880" y="193"/>
                    </a:lnTo>
                    <a:lnTo>
                      <a:pt x="905" y="209"/>
                    </a:lnTo>
                    <a:lnTo>
                      <a:pt x="930" y="227"/>
                    </a:lnTo>
                    <a:lnTo>
                      <a:pt x="930" y="227"/>
                    </a:lnTo>
                    <a:lnTo>
                      <a:pt x="953" y="246"/>
                    </a:lnTo>
                    <a:lnTo>
                      <a:pt x="975" y="266"/>
                    </a:lnTo>
                    <a:lnTo>
                      <a:pt x="995" y="289"/>
                    </a:lnTo>
                    <a:lnTo>
                      <a:pt x="1015" y="311"/>
                    </a:lnTo>
                    <a:lnTo>
                      <a:pt x="1015" y="311"/>
                    </a:lnTo>
                    <a:lnTo>
                      <a:pt x="1034" y="336"/>
                    </a:lnTo>
                    <a:lnTo>
                      <a:pt x="1050" y="361"/>
                    </a:lnTo>
                    <a:lnTo>
                      <a:pt x="1065" y="387"/>
                    </a:lnTo>
                    <a:lnTo>
                      <a:pt x="1078" y="414"/>
                    </a:lnTo>
                    <a:lnTo>
                      <a:pt x="1078" y="414"/>
                    </a:lnTo>
                    <a:lnTo>
                      <a:pt x="1078" y="416"/>
                    </a:lnTo>
                    <a:lnTo>
                      <a:pt x="1078" y="416"/>
                    </a:lnTo>
                    <a:lnTo>
                      <a:pt x="1075" y="414"/>
                    </a:lnTo>
                    <a:lnTo>
                      <a:pt x="1075" y="414"/>
                    </a:lnTo>
                    <a:lnTo>
                      <a:pt x="1070" y="397"/>
                    </a:lnTo>
                    <a:lnTo>
                      <a:pt x="1070" y="397"/>
                    </a:lnTo>
                    <a:lnTo>
                      <a:pt x="1060" y="381"/>
                    </a:lnTo>
                    <a:lnTo>
                      <a:pt x="1058" y="377"/>
                    </a:lnTo>
                    <a:lnTo>
                      <a:pt x="1057" y="376"/>
                    </a:lnTo>
                    <a:lnTo>
                      <a:pt x="1055" y="374"/>
                    </a:lnTo>
                    <a:lnTo>
                      <a:pt x="1055" y="374"/>
                    </a:lnTo>
                    <a:lnTo>
                      <a:pt x="1051" y="366"/>
                    </a:lnTo>
                    <a:lnTo>
                      <a:pt x="1051" y="366"/>
                    </a:lnTo>
                    <a:lnTo>
                      <a:pt x="1047" y="359"/>
                    </a:lnTo>
                    <a:lnTo>
                      <a:pt x="1047" y="359"/>
                    </a:lnTo>
                    <a:lnTo>
                      <a:pt x="1041" y="350"/>
                    </a:lnTo>
                    <a:lnTo>
                      <a:pt x="1041" y="350"/>
                    </a:lnTo>
                    <a:lnTo>
                      <a:pt x="1040" y="349"/>
                    </a:lnTo>
                    <a:lnTo>
                      <a:pt x="1037" y="346"/>
                    </a:lnTo>
                    <a:lnTo>
                      <a:pt x="1037" y="346"/>
                    </a:lnTo>
                    <a:lnTo>
                      <a:pt x="1037" y="346"/>
                    </a:lnTo>
                    <a:lnTo>
                      <a:pt x="1040" y="347"/>
                    </a:lnTo>
                    <a:lnTo>
                      <a:pt x="1040" y="347"/>
                    </a:lnTo>
                    <a:lnTo>
                      <a:pt x="1035" y="343"/>
                    </a:lnTo>
                    <a:lnTo>
                      <a:pt x="1034" y="340"/>
                    </a:lnTo>
                    <a:lnTo>
                      <a:pt x="1032" y="337"/>
                    </a:lnTo>
                    <a:lnTo>
                      <a:pt x="1032" y="337"/>
                    </a:lnTo>
                    <a:lnTo>
                      <a:pt x="1031" y="337"/>
                    </a:lnTo>
                    <a:lnTo>
                      <a:pt x="1031" y="337"/>
                    </a:lnTo>
                    <a:lnTo>
                      <a:pt x="1031" y="337"/>
                    </a:lnTo>
                    <a:lnTo>
                      <a:pt x="1030" y="337"/>
                    </a:lnTo>
                    <a:lnTo>
                      <a:pt x="1030" y="337"/>
                    </a:lnTo>
                    <a:lnTo>
                      <a:pt x="1025" y="330"/>
                    </a:lnTo>
                    <a:lnTo>
                      <a:pt x="1021" y="321"/>
                    </a:lnTo>
                    <a:lnTo>
                      <a:pt x="1021" y="321"/>
                    </a:lnTo>
                    <a:lnTo>
                      <a:pt x="1014" y="313"/>
                    </a:lnTo>
                    <a:lnTo>
                      <a:pt x="1014" y="313"/>
                    </a:lnTo>
                    <a:lnTo>
                      <a:pt x="1007" y="306"/>
                    </a:lnTo>
                    <a:lnTo>
                      <a:pt x="1007" y="306"/>
                    </a:lnTo>
                    <a:lnTo>
                      <a:pt x="997" y="293"/>
                    </a:lnTo>
                    <a:lnTo>
                      <a:pt x="997" y="293"/>
                    </a:lnTo>
                    <a:lnTo>
                      <a:pt x="985" y="282"/>
                    </a:lnTo>
                    <a:lnTo>
                      <a:pt x="985" y="282"/>
                    </a:lnTo>
                    <a:lnTo>
                      <a:pt x="984" y="280"/>
                    </a:lnTo>
                    <a:lnTo>
                      <a:pt x="985" y="280"/>
                    </a:lnTo>
                    <a:lnTo>
                      <a:pt x="985" y="280"/>
                    </a:lnTo>
                    <a:lnTo>
                      <a:pt x="980" y="276"/>
                    </a:lnTo>
                    <a:lnTo>
                      <a:pt x="980" y="276"/>
                    </a:lnTo>
                    <a:lnTo>
                      <a:pt x="975" y="270"/>
                    </a:lnTo>
                    <a:lnTo>
                      <a:pt x="975" y="270"/>
                    </a:lnTo>
                    <a:lnTo>
                      <a:pt x="965" y="260"/>
                    </a:lnTo>
                    <a:lnTo>
                      <a:pt x="965" y="260"/>
                    </a:lnTo>
                    <a:lnTo>
                      <a:pt x="955" y="252"/>
                    </a:lnTo>
                    <a:lnTo>
                      <a:pt x="955" y="252"/>
                    </a:lnTo>
                    <a:lnTo>
                      <a:pt x="947" y="246"/>
                    </a:lnTo>
                    <a:lnTo>
                      <a:pt x="947" y="246"/>
                    </a:lnTo>
                    <a:lnTo>
                      <a:pt x="947" y="243"/>
                    </a:lnTo>
                    <a:lnTo>
                      <a:pt x="945" y="242"/>
                    </a:lnTo>
                    <a:lnTo>
                      <a:pt x="945" y="242"/>
                    </a:lnTo>
                    <a:lnTo>
                      <a:pt x="945" y="243"/>
                    </a:lnTo>
                    <a:lnTo>
                      <a:pt x="945" y="244"/>
                    </a:lnTo>
                    <a:lnTo>
                      <a:pt x="945" y="244"/>
                    </a:lnTo>
                    <a:lnTo>
                      <a:pt x="943" y="242"/>
                    </a:lnTo>
                    <a:lnTo>
                      <a:pt x="943" y="242"/>
                    </a:lnTo>
                    <a:lnTo>
                      <a:pt x="940" y="239"/>
                    </a:lnTo>
                    <a:lnTo>
                      <a:pt x="940" y="239"/>
                    </a:lnTo>
                    <a:lnTo>
                      <a:pt x="934" y="234"/>
                    </a:lnTo>
                    <a:lnTo>
                      <a:pt x="934" y="234"/>
                    </a:lnTo>
                    <a:lnTo>
                      <a:pt x="923" y="224"/>
                    </a:lnTo>
                    <a:lnTo>
                      <a:pt x="923" y="224"/>
                    </a:lnTo>
                    <a:lnTo>
                      <a:pt x="911" y="216"/>
                    </a:lnTo>
                    <a:lnTo>
                      <a:pt x="911" y="216"/>
                    </a:lnTo>
                    <a:lnTo>
                      <a:pt x="904" y="212"/>
                    </a:lnTo>
                    <a:lnTo>
                      <a:pt x="904" y="212"/>
                    </a:lnTo>
                    <a:lnTo>
                      <a:pt x="898" y="207"/>
                    </a:lnTo>
                    <a:lnTo>
                      <a:pt x="898" y="207"/>
                    </a:lnTo>
                    <a:lnTo>
                      <a:pt x="895" y="206"/>
                    </a:lnTo>
                    <a:lnTo>
                      <a:pt x="891" y="203"/>
                    </a:lnTo>
                    <a:lnTo>
                      <a:pt x="883" y="197"/>
                    </a:lnTo>
                    <a:lnTo>
                      <a:pt x="883" y="197"/>
                    </a:lnTo>
                    <a:lnTo>
                      <a:pt x="873" y="192"/>
                    </a:lnTo>
                    <a:lnTo>
                      <a:pt x="870" y="190"/>
                    </a:lnTo>
                    <a:lnTo>
                      <a:pt x="867" y="187"/>
                    </a:lnTo>
                    <a:lnTo>
                      <a:pt x="867" y="187"/>
                    </a:lnTo>
                    <a:lnTo>
                      <a:pt x="856" y="183"/>
                    </a:lnTo>
                    <a:lnTo>
                      <a:pt x="856" y="183"/>
                    </a:lnTo>
                    <a:lnTo>
                      <a:pt x="847" y="176"/>
                    </a:lnTo>
                    <a:lnTo>
                      <a:pt x="847" y="176"/>
                    </a:lnTo>
                    <a:lnTo>
                      <a:pt x="846" y="176"/>
                    </a:lnTo>
                    <a:lnTo>
                      <a:pt x="846" y="177"/>
                    </a:lnTo>
                    <a:lnTo>
                      <a:pt x="846" y="177"/>
                    </a:lnTo>
                    <a:lnTo>
                      <a:pt x="844" y="177"/>
                    </a:lnTo>
                    <a:lnTo>
                      <a:pt x="844" y="177"/>
                    </a:lnTo>
                    <a:lnTo>
                      <a:pt x="841" y="176"/>
                    </a:lnTo>
                    <a:lnTo>
                      <a:pt x="841" y="176"/>
                    </a:lnTo>
                    <a:lnTo>
                      <a:pt x="841" y="174"/>
                    </a:lnTo>
                    <a:lnTo>
                      <a:pt x="841" y="174"/>
                    </a:lnTo>
                    <a:lnTo>
                      <a:pt x="841" y="174"/>
                    </a:lnTo>
                    <a:lnTo>
                      <a:pt x="834" y="172"/>
                    </a:lnTo>
                    <a:lnTo>
                      <a:pt x="827" y="169"/>
                    </a:lnTo>
                    <a:lnTo>
                      <a:pt x="827" y="169"/>
                    </a:lnTo>
                    <a:lnTo>
                      <a:pt x="827" y="167"/>
                    </a:lnTo>
                    <a:lnTo>
                      <a:pt x="828" y="167"/>
                    </a:lnTo>
                    <a:lnTo>
                      <a:pt x="828" y="167"/>
                    </a:lnTo>
                    <a:lnTo>
                      <a:pt x="818" y="164"/>
                    </a:lnTo>
                    <a:lnTo>
                      <a:pt x="818" y="164"/>
                    </a:lnTo>
                    <a:lnTo>
                      <a:pt x="808" y="162"/>
                    </a:lnTo>
                    <a:lnTo>
                      <a:pt x="808" y="162"/>
                    </a:lnTo>
                    <a:lnTo>
                      <a:pt x="808" y="160"/>
                    </a:lnTo>
                    <a:lnTo>
                      <a:pt x="808" y="160"/>
                    </a:lnTo>
                    <a:lnTo>
                      <a:pt x="804" y="157"/>
                    </a:lnTo>
                    <a:lnTo>
                      <a:pt x="804" y="157"/>
                    </a:lnTo>
                    <a:lnTo>
                      <a:pt x="803" y="159"/>
                    </a:lnTo>
                    <a:lnTo>
                      <a:pt x="800" y="157"/>
                    </a:lnTo>
                    <a:lnTo>
                      <a:pt x="800" y="157"/>
                    </a:lnTo>
                    <a:lnTo>
                      <a:pt x="797" y="154"/>
                    </a:lnTo>
                    <a:lnTo>
                      <a:pt x="797" y="154"/>
                    </a:lnTo>
                    <a:lnTo>
                      <a:pt x="793" y="154"/>
                    </a:lnTo>
                    <a:lnTo>
                      <a:pt x="789" y="152"/>
                    </a:lnTo>
                    <a:lnTo>
                      <a:pt x="783" y="150"/>
                    </a:lnTo>
                    <a:lnTo>
                      <a:pt x="776" y="149"/>
                    </a:lnTo>
                    <a:lnTo>
                      <a:pt x="776" y="149"/>
                    </a:lnTo>
                    <a:lnTo>
                      <a:pt x="774" y="147"/>
                    </a:lnTo>
                    <a:lnTo>
                      <a:pt x="776" y="147"/>
                    </a:lnTo>
                    <a:lnTo>
                      <a:pt x="776" y="147"/>
                    </a:lnTo>
                    <a:lnTo>
                      <a:pt x="753" y="140"/>
                    </a:lnTo>
                    <a:lnTo>
                      <a:pt x="753" y="140"/>
                    </a:lnTo>
                    <a:lnTo>
                      <a:pt x="743" y="137"/>
                    </a:lnTo>
                    <a:lnTo>
                      <a:pt x="736" y="137"/>
                    </a:lnTo>
                    <a:lnTo>
                      <a:pt x="736" y="137"/>
                    </a:lnTo>
                    <a:lnTo>
                      <a:pt x="729" y="135"/>
                    </a:lnTo>
                    <a:lnTo>
                      <a:pt x="729" y="135"/>
                    </a:lnTo>
                    <a:lnTo>
                      <a:pt x="724" y="135"/>
                    </a:lnTo>
                    <a:lnTo>
                      <a:pt x="720" y="135"/>
                    </a:lnTo>
                    <a:lnTo>
                      <a:pt x="720" y="135"/>
                    </a:lnTo>
                    <a:lnTo>
                      <a:pt x="710" y="130"/>
                    </a:lnTo>
                    <a:lnTo>
                      <a:pt x="710" y="130"/>
                    </a:lnTo>
                    <a:lnTo>
                      <a:pt x="706" y="130"/>
                    </a:lnTo>
                    <a:lnTo>
                      <a:pt x="706" y="130"/>
                    </a:lnTo>
                    <a:lnTo>
                      <a:pt x="703" y="130"/>
                    </a:lnTo>
                    <a:lnTo>
                      <a:pt x="703" y="130"/>
                    </a:lnTo>
                    <a:lnTo>
                      <a:pt x="690" y="127"/>
                    </a:lnTo>
                    <a:lnTo>
                      <a:pt x="690" y="127"/>
                    </a:lnTo>
                    <a:lnTo>
                      <a:pt x="677" y="126"/>
                    </a:lnTo>
                    <a:lnTo>
                      <a:pt x="677" y="126"/>
                    </a:lnTo>
                    <a:lnTo>
                      <a:pt x="664" y="125"/>
                    </a:lnTo>
                    <a:lnTo>
                      <a:pt x="659" y="123"/>
                    </a:lnTo>
                    <a:lnTo>
                      <a:pt x="652" y="123"/>
                    </a:lnTo>
                    <a:lnTo>
                      <a:pt x="652" y="123"/>
                    </a:lnTo>
                    <a:lnTo>
                      <a:pt x="626" y="122"/>
                    </a:lnTo>
                    <a:lnTo>
                      <a:pt x="626" y="122"/>
                    </a:lnTo>
                    <a:lnTo>
                      <a:pt x="613" y="122"/>
                    </a:lnTo>
                    <a:lnTo>
                      <a:pt x="613" y="122"/>
                    </a:lnTo>
                    <a:lnTo>
                      <a:pt x="606" y="122"/>
                    </a:lnTo>
                    <a:lnTo>
                      <a:pt x="606" y="122"/>
                    </a:lnTo>
                    <a:lnTo>
                      <a:pt x="599" y="122"/>
                    </a:lnTo>
                    <a:lnTo>
                      <a:pt x="599" y="122"/>
                    </a:lnTo>
                    <a:lnTo>
                      <a:pt x="597" y="123"/>
                    </a:lnTo>
                    <a:lnTo>
                      <a:pt x="597" y="123"/>
                    </a:lnTo>
                    <a:lnTo>
                      <a:pt x="597" y="123"/>
                    </a:lnTo>
                    <a:lnTo>
                      <a:pt x="589" y="122"/>
                    </a:lnTo>
                    <a:lnTo>
                      <a:pt x="589" y="122"/>
                    </a:lnTo>
                    <a:lnTo>
                      <a:pt x="580" y="123"/>
                    </a:lnTo>
                    <a:lnTo>
                      <a:pt x="580" y="123"/>
                    </a:lnTo>
                    <a:lnTo>
                      <a:pt x="572" y="123"/>
                    </a:lnTo>
                    <a:lnTo>
                      <a:pt x="572" y="123"/>
                    </a:lnTo>
                    <a:lnTo>
                      <a:pt x="563" y="125"/>
                    </a:lnTo>
                    <a:lnTo>
                      <a:pt x="563" y="125"/>
                    </a:lnTo>
                    <a:lnTo>
                      <a:pt x="555" y="126"/>
                    </a:lnTo>
                    <a:lnTo>
                      <a:pt x="555" y="126"/>
                    </a:lnTo>
                    <a:lnTo>
                      <a:pt x="536" y="127"/>
                    </a:lnTo>
                    <a:lnTo>
                      <a:pt x="536" y="127"/>
                    </a:lnTo>
                    <a:lnTo>
                      <a:pt x="519" y="132"/>
                    </a:lnTo>
                    <a:lnTo>
                      <a:pt x="519" y="132"/>
                    </a:lnTo>
                    <a:lnTo>
                      <a:pt x="516" y="130"/>
                    </a:lnTo>
                    <a:lnTo>
                      <a:pt x="516" y="130"/>
                    </a:lnTo>
                    <a:lnTo>
                      <a:pt x="509" y="133"/>
                    </a:lnTo>
                    <a:lnTo>
                      <a:pt x="503" y="135"/>
                    </a:lnTo>
                    <a:lnTo>
                      <a:pt x="503" y="135"/>
                    </a:lnTo>
                    <a:lnTo>
                      <a:pt x="490" y="137"/>
                    </a:lnTo>
                    <a:lnTo>
                      <a:pt x="490" y="137"/>
                    </a:lnTo>
                    <a:lnTo>
                      <a:pt x="490" y="139"/>
                    </a:lnTo>
                    <a:lnTo>
                      <a:pt x="490" y="139"/>
                    </a:lnTo>
                    <a:lnTo>
                      <a:pt x="489" y="142"/>
                    </a:lnTo>
                    <a:lnTo>
                      <a:pt x="485" y="143"/>
                    </a:lnTo>
                    <a:lnTo>
                      <a:pt x="485" y="143"/>
                    </a:lnTo>
                    <a:lnTo>
                      <a:pt x="483" y="142"/>
                    </a:lnTo>
                    <a:lnTo>
                      <a:pt x="479" y="142"/>
                    </a:lnTo>
                    <a:lnTo>
                      <a:pt x="479" y="142"/>
                    </a:lnTo>
                    <a:lnTo>
                      <a:pt x="479" y="142"/>
                    </a:lnTo>
                    <a:lnTo>
                      <a:pt x="482" y="140"/>
                    </a:lnTo>
                    <a:lnTo>
                      <a:pt x="483" y="139"/>
                    </a:lnTo>
                    <a:lnTo>
                      <a:pt x="486" y="139"/>
                    </a:lnTo>
                    <a:lnTo>
                      <a:pt x="486" y="139"/>
                    </a:lnTo>
                    <a:lnTo>
                      <a:pt x="486" y="139"/>
                    </a:lnTo>
                    <a:lnTo>
                      <a:pt x="486" y="139"/>
                    </a:lnTo>
                    <a:lnTo>
                      <a:pt x="483" y="139"/>
                    </a:lnTo>
                    <a:lnTo>
                      <a:pt x="480" y="139"/>
                    </a:lnTo>
                    <a:lnTo>
                      <a:pt x="480" y="140"/>
                    </a:lnTo>
                    <a:lnTo>
                      <a:pt x="480" y="140"/>
                    </a:lnTo>
                    <a:lnTo>
                      <a:pt x="472" y="142"/>
                    </a:lnTo>
                    <a:lnTo>
                      <a:pt x="472" y="142"/>
                    </a:lnTo>
                    <a:lnTo>
                      <a:pt x="463" y="144"/>
                    </a:lnTo>
                    <a:lnTo>
                      <a:pt x="463" y="144"/>
                    </a:lnTo>
                    <a:lnTo>
                      <a:pt x="455" y="147"/>
                    </a:lnTo>
                    <a:lnTo>
                      <a:pt x="446" y="150"/>
                    </a:lnTo>
                    <a:lnTo>
                      <a:pt x="446" y="150"/>
                    </a:lnTo>
                    <a:lnTo>
                      <a:pt x="443" y="152"/>
                    </a:lnTo>
                    <a:lnTo>
                      <a:pt x="439" y="153"/>
                    </a:lnTo>
                    <a:lnTo>
                      <a:pt x="431" y="156"/>
                    </a:lnTo>
                    <a:lnTo>
                      <a:pt x="431" y="156"/>
                    </a:lnTo>
                    <a:lnTo>
                      <a:pt x="429" y="156"/>
                    </a:lnTo>
                    <a:lnTo>
                      <a:pt x="431" y="156"/>
                    </a:lnTo>
                    <a:lnTo>
                      <a:pt x="431" y="156"/>
                    </a:lnTo>
                    <a:lnTo>
                      <a:pt x="423" y="159"/>
                    </a:lnTo>
                    <a:lnTo>
                      <a:pt x="419" y="160"/>
                    </a:lnTo>
                    <a:lnTo>
                      <a:pt x="419" y="160"/>
                    </a:lnTo>
                    <a:lnTo>
                      <a:pt x="415" y="162"/>
                    </a:lnTo>
                    <a:lnTo>
                      <a:pt x="415" y="162"/>
                    </a:lnTo>
                    <a:lnTo>
                      <a:pt x="401" y="167"/>
                    </a:lnTo>
                    <a:lnTo>
                      <a:pt x="401" y="167"/>
                    </a:lnTo>
                    <a:lnTo>
                      <a:pt x="401" y="169"/>
                    </a:lnTo>
                    <a:lnTo>
                      <a:pt x="401" y="170"/>
                    </a:lnTo>
                    <a:lnTo>
                      <a:pt x="401" y="170"/>
                    </a:lnTo>
                    <a:lnTo>
                      <a:pt x="389" y="174"/>
                    </a:lnTo>
                    <a:lnTo>
                      <a:pt x="389" y="174"/>
                    </a:lnTo>
                    <a:lnTo>
                      <a:pt x="378" y="182"/>
                    </a:lnTo>
                    <a:lnTo>
                      <a:pt x="378" y="182"/>
                    </a:lnTo>
                    <a:lnTo>
                      <a:pt x="366" y="187"/>
                    </a:lnTo>
                    <a:lnTo>
                      <a:pt x="366" y="187"/>
                    </a:lnTo>
                    <a:lnTo>
                      <a:pt x="356" y="192"/>
                    </a:lnTo>
                    <a:lnTo>
                      <a:pt x="356" y="192"/>
                    </a:lnTo>
                    <a:lnTo>
                      <a:pt x="356" y="192"/>
                    </a:lnTo>
                    <a:lnTo>
                      <a:pt x="358" y="192"/>
                    </a:lnTo>
                    <a:lnTo>
                      <a:pt x="358" y="192"/>
                    </a:lnTo>
                    <a:lnTo>
                      <a:pt x="346" y="197"/>
                    </a:lnTo>
                    <a:lnTo>
                      <a:pt x="336" y="204"/>
                    </a:lnTo>
                    <a:lnTo>
                      <a:pt x="336" y="204"/>
                    </a:lnTo>
                    <a:lnTo>
                      <a:pt x="314" y="219"/>
                    </a:lnTo>
                    <a:lnTo>
                      <a:pt x="314" y="219"/>
                    </a:lnTo>
                    <a:lnTo>
                      <a:pt x="306" y="226"/>
                    </a:lnTo>
                    <a:lnTo>
                      <a:pt x="306" y="226"/>
                    </a:lnTo>
                    <a:lnTo>
                      <a:pt x="296" y="233"/>
                    </a:lnTo>
                    <a:lnTo>
                      <a:pt x="296" y="233"/>
                    </a:lnTo>
                    <a:lnTo>
                      <a:pt x="286" y="242"/>
                    </a:lnTo>
                    <a:lnTo>
                      <a:pt x="286" y="242"/>
                    </a:lnTo>
                    <a:lnTo>
                      <a:pt x="276" y="249"/>
                    </a:lnTo>
                    <a:lnTo>
                      <a:pt x="276" y="249"/>
                    </a:lnTo>
                    <a:lnTo>
                      <a:pt x="276" y="250"/>
                    </a:lnTo>
                    <a:lnTo>
                      <a:pt x="276" y="250"/>
                    </a:lnTo>
                    <a:lnTo>
                      <a:pt x="276" y="252"/>
                    </a:lnTo>
                    <a:lnTo>
                      <a:pt x="276" y="253"/>
                    </a:lnTo>
                    <a:lnTo>
                      <a:pt x="276" y="253"/>
                    </a:lnTo>
                    <a:lnTo>
                      <a:pt x="274" y="256"/>
                    </a:lnTo>
                    <a:lnTo>
                      <a:pt x="274" y="256"/>
                    </a:lnTo>
                    <a:lnTo>
                      <a:pt x="274" y="254"/>
                    </a:lnTo>
                    <a:lnTo>
                      <a:pt x="272" y="254"/>
                    </a:lnTo>
                    <a:lnTo>
                      <a:pt x="268" y="257"/>
                    </a:lnTo>
                    <a:lnTo>
                      <a:pt x="268" y="257"/>
                    </a:lnTo>
                    <a:lnTo>
                      <a:pt x="259" y="264"/>
                    </a:lnTo>
                    <a:lnTo>
                      <a:pt x="259" y="264"/>
                    </a:lnTo>
                    <a:lnTo>
                      <a:pt x="259" y="266"/>
                    </a:lnTo>
                    <a:lnTo>
                      <a:pt x="261" y="264"/>
                    </a:lnTo>
                    <a:lnTo>
                      <a:pt x="264" y="262"/>
                    </a:lnTo>
                    <a:lnTo>
                      <a:pt x="264" y="262"/>
                    </a:lnTo>
                    <a:lnTo>
                      <a:pt x="265" y="263"/>
                    </a:lnTo>
                    <a:lnTo>
                      <a:pt x="264" y="264"/>
                    </a:lnTo>
                    <a:lnTo>
                      <a:pt x="261" y="267"/>
                    </a:lnTo>
                    <a:lnTo>
                      <a:pt x="261" y="267"/>
                    </a:lnTo>
                    <a:lnTo>
                      <a:pt x="255" y="270"/>
                    </a:lnTo>
                    <a:lnTo>
                      <a:pt x="249" y="274"/>
                    </a:lnTo>
                    <a:lnTo>
                      <a:pt x="249" y="274"/>
                    </a:lnTo>
                    <a:lnTo>
                      <a:pt x="244" y="280"/>
                    </a:lnTo>
                    <a:lnTo>
                      <a:pt x="239" y="286"/>
                    </a:lnTo>
                    <a:lnTo>
                      <a:pt x="239" y="286"/>
                    </a:lnTo>
                    <a:lnTo>
                      <a:pt x="238" y="287"/>
                    </a:lnTo>
                    <a:lnTo>
                      <a:pt x="238" y="287"/>
                    </a:lnTo>
                    <a:lnTo>
                      <a:pt x="239" y="287"/>
                    </a:lnTo>
                    <a:lnTo>
                      <a:pt x="238" y="289"/>
                    </a:lnTo>
                    <a:lnTo>
                      <a:pt x="238" y="289"/>
                    </a:lnTo>
                    <a:lnTo>
                      <a:pt x="235" y="292"/>
                    </a:lnTo>
                    <a:lnTo>
                      <a:pt x="235" y="292"/>
                    </a:lnTo>
                    <a:lnTo>
                      <a:pt x="235" y="292"/>
                    </a:lnTo>
                    <a:lnTo>
                      <a:pt x="237" y="289"/>
                    </a:lnTo>
                    <a:lnTo>
                      <a:pt x="237" y="289"/>
                    </a:lnTo>
                    <a:lnTo>
                      <a:pt x="234" y="292"/>
                    </a:lnTo>
                    <a:lnTo>
                      <a:pt x="231" y="296"/>
                    </a:lnTo>
                    <a:lnTo>
                      <a:pt x="231" y="296"/>
                    </a:lnTo>
                    <a:lnTo>
                      <a:pt x="232" y="294"/>
                    </a:lnTo>
                    <a:lnTo>
                      <a:pt x="232" y="296"/>
                    </a:lnTo>
                    <a:lnTo>
                      <a:pt x="232" y="297"/>
                    </a:lnTo>
                    <a:lnTo>
                      <a:pt x="232" y="297"/>
                    </a:lnTo>
                    <a:lnTo>
                      <a:pt x="234" y="294"/>
                    </a:lnTo>
                    <a:lnTo>
                      <a:pt x="237" y="293"/>
                    </a:lnTo>
                    <a:lnTo>
                      <a:pt x="237" y="293"/>
                    </a:lnTo>
                    <a:lnTo>
                      <a:pt x="234" y="297"/>
                    </a:lnTo>
                    <a:lnTo>
                      <a:pt x="234" y="297"/>
                    </a:lnTo>
                    <a:lnTo>
                      <a:pt x="231" y="301"/>
                    </a:lnTo>
                    <a:lnTo>
                      <a:pt x="231" y="301"/>
                    </a:lnTo>
                    <a:lnTo>
                      <a:pt x="228" y="304"/>
                    </a:lnTo>
                    <a:lnTo>
                      <a:pt x="224" y="307"/>
                    </a:lnTo>
                    <a:lnTo>
                      <a:pt x="224" y="307"/>
                    </a:lnTo>
                    <a:lnTo>
                      <a:pt x="224" y="306"/>
                    </a:lnTo>
                    <a:lnTo>
                      <a:pt x="225" y="304"/>
                    </a:lnTo>
                    <a:lnTo>
                      <a:pt x="229" y="300"/>
                    </a:lnTo>
                    <a:lnTo>
                      <a:pt x="229" y="300"/>
                    </a:lnTo>
                    <a:lnTo>
                      <a:pt x="227" y="301"/>
                    </a:lnTo>
                    <a:lnTo>
                      <a:pt x="228" y="300"/>
                    </a:lnTo>
                    <a:lnTo>
                      <a:pt x="231" y="296"/>
                    </a:lnTo>
                    <a:lnTo>
                      <a:pt x="231" y="296"/>
                    </a:lnTo>
                    <a:lnTo>
                      <a:pt x="227" y="299"/>
                    </a:lnTo>
                    <a:lnTo>
                      <a:pt x="225" y="301"/>
                    </a:lnTo>
                    <a:lnTo>
                      <a:pt x="222" y="304"/>
                    </a:lnTo>
                    <a:lnTo>
                      <a:pt x="219" y="307"/>
                    </a:lnTo>
                    <a:lnTo>
                      <a:pt x="219" y="307"/>
                    </a:lnTo>
                    <a:lnTo>
                      <a:pt x="219" y="309"/>
                    </a:lnTo>
                    <a:lnTo>
                      <a:pt x="221" y="307"/>
                    </a:lnTo>
                    <a:lnTo>
                      <a:pt x="222" y="307"/>
                    </a:lnTo>
                    <a:lnTo>
                      <a:pt x="222" y="307"/>
                    </a:lnTo>
                    <a:lnTo>
                      <a:pt x="219" y="310"/>
                    </a:lnTo>
                    <a:lnTo>
                      <a:pt x="219" y="310"/>
                    </a:lnTo>
                    <a:lnTo>
                      <a:pt x="219" y="310"/>
                    </a:lnTo>
                    <a:lnTo>
                      <a:pt x="222" y="309"/>
                    </a:lnTo>
                    <a:lnTo>
                      <a:pt x="222" y="309"/>
                    </a:lnTo>
                    <a:lnTo>
                      <a:pt x="218" y="316"/>
                    </a:lnTo>
                    <a:lnTo>
                      <a:pt x="215" y="323"/>
                    </a:lnTo>
                    <a:lnTo>
                      <a:pt x="215" y="323"/>
                    </a:lnTo>
                    <a:lnTo>
                      <a:pt x="212" y="324"/>
                    </a:lnTo>
                    <a:lnTo>
                      <a:pt x="212" y="324"/>
                    </a:lnTo>
                    <a:lnTo>
                      <a:pt x="211" y="324"/>
                    </a:lnTo>
                    <a:lnTo>
                      <a:pt x="211" y="324"/>
                    </a:lnTo>
                    <a:lnTo>
                      <a:pt x="208" y="330"/>
                    </a:lnTo>
                    <a:lnTo>
                      <a:pt x="207" y="333"/>
                    </a:lnTo>
                    <a:lnTo>
                      <a:pt x="205" y="336"/>
                    </a:lnTo>
                    <a:lnTo>
                      <a:pt x="205" y="336"/>
                    </a:lnTo>
                    <a:lnTo>
                      <a:pt x="204" y="336"/>
                    </a:lnTo>
                    <a:lnTo>
                      <a:pt x="205" y="334"/>
                    </a:lnTo>
                    <a:lnTo>
                      <a:pt x="205" y="334"/>
                    </a:lnTo>
                    <a:lnTo>
                      <a:pt x="205" y="330"/>
                    </a:lnTo>
                    <a:lnTo>
                      <a:pt x="205" y="330"/>
                    </a:lnTo>
                    <a:lnTo>
                      <a:pt x="204" y="334"/>
                    </a:lnTo>
                    <a:lnTo>
                      <a:pt x="204" y="336"/>
                    </a:lnTo>
                    <a:lnTo>
                      <a:pt x="204" y="336"/>
                    </a:lnTo>
                    <a:lnTo>
                      <a:pt x="204" y="336"/>
                    </a:lnTo>
                    <a:lnTo>
                      <a:pt x="202" y="339"/>
                    </a:lnTo>
                    <a:lnTo>
                      <a:pt x="199" y="343"/>
                    </a:lnTo>
                    <a:lnTo>
                      <a:pt x="199" y="343"/>
                    </a:lnTo>
                    <a:lnTo>
                      <a:pt x="198" y="343"/>
                    </a:lnTo>
                    <a:lnTo>
                      <a:pt x="198" y="341"/>
                    </a:lnTo>
                    <a:lnTo>
                      <a:pt x="198" y="341"/>
                    </a:lnTo>
                    <a:lnTo>
                      <a:pt x="197" y="343"/>
                    </a:lnTo>
                    <a:lnTo>
                      <a:pt x="197" y="343"/>
                    </a:lnTo>
                    <a:lnTo>
                      <a:pt x="195" y="347"/>
                    </a:lnTo>
                    <a:lnTo>
                      <a:pt x="192" y="353"/>
                    </a:lnTo>
                    <a:lnTo>
                      <a:pt x="192" y="353"/>
                    </a:lnTo>
                    <a:lnTo>
                      <a:pt x="189" y="359"/>
                    </a:lnTo>
                    <a:lnTo>
                      <a:pt x="187" y="359"/>
                    </a:lnTo>
                    <a:lnTo>
                      <a:pt x="187" y="359"/>
                    </a:lnTo>
                    <a:lnTo>
                      <a:pt x="184" y="364"/>
                    </a:lnTo>
                    <a:lnTo>
                      <a:pt x="181" y="370"/>
                    </a:lnTo>
                    <a:lnTo>
                      <a:pt x="181" y="370"/>
                    </a:lnTo>
                    <a:lnTo>
                      <a:pt x="178" y="373"/>
                    </a:lnTo>
                    <a:lnTo>
                      <a:pt x="175" y="377"/>
                    </a:lnTo>
                    <a:lnTo>
                      <a:pt x="174" y="381"/>
                    </a:lnTo>
                    <a:lnTo>
                      <a:pt x="172" y="383"/>
                    </a:lnTo>
                    <a:lnTo>
                      <a:pt x="172" y="383"/>
                    </a:lnTo>
                    <a:lnTo>
                      <a:pt x="171" y="386"/>
                    </a:lnTo>
                    <a:lnTo>
                      <a:pt x="171" y="389"/>
                    </a:lnTo>
                    <a:lnTo>
                      <a:pt x="167" y="393"/>
                    </a:lnTo>
                    <a:lnTo>
                      <a:pt x="167" y="393"/>
                    </a:lnTo>
                    <a:lnTo>
                      <a:pt x="162" y="400"/>
                    </a:lnTo>
                    <a:lnTo>
                      <a:pt x="162" y="400"/>
                    </a:lnTo>
                    <a:lnTo>
                      <a:pt x="161" y="406"/>
                    </a:lnTo>
                    <a:lnTo>
                      <a:pt x="161" y="406"/>
                    </a:lnTo>
                    <a:lnTo>
                      <a:pt x="155" y="417"/>
                    </a:lnTo>
                    <a:lnTo>
                      <a:pt x="155" y="417"/>
                    </a:lnTo>
                    <a:lnTo>
                      <a:pt x="150" y="427"/>
                    </a:lnTo>
                    <a:lnTo>
                      <a:pt x="150" y="427"/>
                    </a:lnTo>
                    <a:lnTo>
                      <a:pt x="150" y="429"/>
                    </a:lnTo>
                    <a:lnTo>
                      <a:pt x="150" y="427"/>
                    </a:lnTo>
                    <a:lnTo>
                      <a:pt x="150" y="426"/>
                    </a:lnTo>
                    <a:lnTo>
                      <a:pt x="148" y="427"/>
                    </a:lnTo>
                    <a:lnTo>
                      <a:pt x="148" y="427"/>
                    </a:lnTo>
                    <a:lnTo>
                      <a:pt x="145" y="437"/>
                    </a:lnTo>
                    <a:lnTo>
                      <a:pt x="142" y="446"/>
                    </a:lnTo>
                    <a:lnTo>
                      <a:pt x="138" y="454"/>
                    </a:lnTo>
                    <a:lnTo>
                      <a:pt x="135" y="463"/>
                    </a:lnTo>
                    <a:lnTo>
                      <a:pt x="135" y="463"/>
                    </a:lnTo>
                    <a:lnTo>
                      <a:pt x="138" y="458"/>
                    </a:lnTo>
                    <a:lnTo>
                      <a:pt x="138" y="458"/>
                    </a:lnTo>
                    <a:lnTo>
                      <a:pt x="138" y="460"/>
                    </a:lnTo>
                    <a:lnTo>
                      <a:pt x="140" y="460"/>
                    </a:lnTo>
                    <a:lnTo>
                      <a:pt x="140" y="460"/>
                    </a:lnTo>
                    <a:lnTo>
                      <a:pt x="137" y="464"/>
                    </a:lnTo>
                    <a:lnTo>
                      <a:pt x="135" y="467"/>
                    </a:lnTo>
                    <a:lnTo>
                      <a:pt x="135" y="467"/>
                    </a:lnTo>
                    <a:lnTo>
                      <a:pt x="131" y="476"/>
                    </a:lnTo>
                    <a:lnTo>
                      <a:pt x="131" y="476"/>
                    </a:lnTo>
                    <a:lnTo>
                      <a:pt x="132" y="476"/>
                    </a:lnTo>
                    <a:lnTo>
                      <a:pt x="132" y="476"/>
                    </a:lnTo>
                    <a:lnTo>
                      <a:pt x="134" y="473"/>
                    </a:lnTo>
                    <a:lnTo>
                      <a:pt x="134" y="473"/>
                    </a:lnTo>
                    <a:lnTo>
                      <a:pt x="134" y="473"/>
                    </a:lnTo>
                    <a:lnTo>
                      <a:pt x="134" y="474"/>
                    </a:lnTo>
                    <a:lnTo>
                      <a:pt x="132" y="477"/>
                    </a:lnTo>
                    <a:lnTo>
                      <a:pt x="132" y="478"/>
                    </a:lnTo>
                    <a:lnTo>
                      <a:pt x="132" y="478"/>
                    </a:lnTo>
                    <a:lnTo>
                      <a:pt x="131" y="480"/>
                    </a:lnTo>
                    <a:lnTo>
                      <a:pt x="131" y="483"/>
                    </a:lnTo>
                    <a:lnTo>
                      <a:pt x="131" y="483"/>
                    </a:lnTo>
                    <a:lnTo>
                      <a:pt x="131" y="487"/>
                    </a:lnTo>
                    <a:lnTo>
                      <a:pt x="131" y="487"/>
                    </a:lnTo>
                    <a:lnTo>
                      <a:pt x="128" y="493"/>
                    </a:lnTo>
                    <a:lnTo>
                      <a:pt x="128" y="493"/>
                    </a:lnTo>
                    <a:lnTo>
                      <a:pt x="127" y="498"/>
                    </a:lnTo>
                    <a:lnTo>
                      <a:pt x="125" y="506"/>
                    </a:lnTo>
                    <a:lnTo>
                      <a:pt x="125" y="506"/>
                    </a:lnTo>
                    <a:lnTo>
                      <a:pt x="124" y="507"/>
                    </a:lnTo>
                    <a:lnTo>
                      <a:pt x="122" y="504"/>
                    </a:lnTo>
                    <a:lnTo>
                      <a:pt x="122" y="504"/>
                    </a:lnTo>
                    <a:lnTo>
                      <a:pt x="121" y="507"/>
                    </a:lnTo>
                    <a:lnTo>
                      <a:pt x="121" y="511"/>
                    </a:lnTo>
                    <a:lnTo>
                      <a:pt x="121" y="511"/>
                    </a:lnTo>
                    <a:lnTo>
                      <a:pt x="121" y="511"/>
                    </a:lnTo>
                    <a:lnTo>
                      <a:pt x="121" y="511"/>
                    </a:lnTo>
                    <a:lnTo>
                      <a:pt x="122" y="508"/>
                    </a:lnTo>
                    <a:lnTo>
                      <a:pt x="122" y="508"/>
                    </a:lnTo>
                    <a:lnTo>
                      <a:pt x="122" y="513"/>
                    </a:lnTo>
                    <a:lnTo>
                      <a:pt x="122" y="517"/>
                    </a:lnTo>
                    <a:lnTo>
                      <a:pt x="122" y="517"/>
                    </a:lnTo>
                    <a:lnTo>
                      <a:pt x="121" y="517"/>
                    </a:lnTo>
                    <a:lnTo>
                      <a:pt x="121" y="514"/>
                    </a:lnTo>
                    <a:lnTo>
                      <a:pt x="121" y="514"/>
                    </a:lnTo>
                    <a:lnTo>
                      <a:pt x="120" y="524"/>
                    </a:lnTo>
                    <a:lnTo>
                      <a:pt x="117" y="534"/>
                    </a:lnTo>
                    <a:lnTo>
                      <a:pt x="117" y="534"/>
                    </a:lnTo>
                    <a:lnTo>
                      <a:pt x="117" y="534"/>
                    </a:lnTo>
                    <a:lnTo>
                      <a:pt x="117" y="534"/>
                    </a:lnTo>
                    <a:lnTo>
                      <a:pt x="115" y="534"/>
                    </a:lnTo>
                    <a:lnTo>
                      <a:pt x="115" y="536"/>
                    </a:lnTo>
                    <a:lnTo>
                      <a:pt x="115" y="536"/>
                    </a:lnTo>
                    <a:lnTo>
                      <a:pt x="115" y="541"/>
                    </a:lnTo>
                    <a:lnTo>
                      <a:pt x="114" y="551"/>
                    </a:lnTo>
                    <a:lnTo>
                      <a:pt x="112" y="560"/>
                    </a:lnTo>
                    <a:lnTo>
                      <a:pt x="112" y="567"/>
                    </a:lnTo>
                    <a:lnTo>
                      <a:pt x="112" y="567"/>
                    </a:lnTo>
                    <a:lnTo>
                      <a:pt x="111" y="571"/>
                    </a:lnTo>
                    <a:lnTo>
                      <a:pt x="110" y="573"/>
                    </a:lnTo>
                    <a:lnTo>
                      <a:pt x="110" y="570"/>
                    </a:lnTo>
                    <a:lnTo>
                      <a:pt x="110" y="570"/>
                    </a:lnTo>
                    <a:lnTo>
                      <a:pt x="110" y="574"/>
                    </a:lnTo>
                    <a:lnTo>
                      <a:pt x="111" y="576"/>
                    </a:lnTo>
                    <a:lnTo>
                      <a:pt x="111" y="576"/>
                    </a:lnTo>
                    <a:lnTo>
                      <a:pt x="110" y="578"/>
                    </a:lnTo>
                    <a:lnTo>
                      <a:pt x="108" y="580"/>
                    </a:lnTo>
                    <a:lnTo>
                      <a:pt x="108" y="580"/>
                    </a:lnTo>
                    <a:lnTo>
                      <a:pt x="108" y="583"/>
                    </a:lnTo>
                    <a:lnTo>
                      <a:pt x="108" y="583"/>
                    </a:lnTo>
                    <a:lnTo>
                      <a:pt x="108" y="586"/>
                    </a:lnTo>
                    <a:lnTo>
                      <a:pt x="108" y="586"/>
                    </a:lnTo>
                    <a:lnTo>
                      <a:pt x="108" y="583"/>
                    </a:lnTo>
                    <a:lnTo>
                      <a:pt x="110" y="580"/>
                    </a:lnTo>
                    <a:lnTo>
                      <a:pt x="110" y="580"/>
                    </a:lnTo>
                    <a:lnTo>
                      <a:pt x="110" y="581"/>
                    </a:lnTo>
                    <a:lnTo>
                      <a:pt x="110" y="581"/>
                    </a:lnTo>
                    <a:lnTo>
                      <a:pt x="110" y="581"/>
                    </a:lnTo>
                    <a:lnTo>
                      <a:pt x="108" y="596"/>
                    </a:lnTo>
                    <a:lnTo>
                      <a:pt x="108" y="596"/>
                    </a:lnTo>
                    <a:lnTo>
                      <a:pt x="108" y="603"/>
                    </a:lnTo>
                    <a:lnTo>
                      <a:pt x="108" y="603"/>
                    </a:lnTo>
                    <a:lnTo>
                      <a:pt x="108" y="607"/>
                    </a:lnTo>
                    <a:lnTo>
                      <a:pt x="108" y="607"/>
                    </a:lnTo>
                    <a:lnTo>
                      <a:pt x="108" y="611"/>
                    </a:lnTo>
                    <a:lnTo>
                      <a:pt x="108" y="611"/>
                    </a:lnTo>
                    <a:lnTo>
                      <a:pt x="107" y="611"/>
                    </a:lnTo>
                    <a:lnTo>
                      <a:pt x="105" y="614"/>
                    </a:lnTo>
                    <a:lnTo>
                      <a:pt x="105" y="614"/>
                    </a:lnTo>
                    <a:lnTo>
                      <a:pt x="107" y="615"/>
                    </a:lnTo>
                    <a:lnTo>
                      <a:pt x="107" y="614"/>
                    </a:lnTo>
                    <a:lnTo>
                      <a:pt x="108" y="611"/>
                    </a:lnTo>
                    <a:lnTo>
                      <a:pt x="108" y="611"/>
                    </a:lnTo>
                    <a:lnTo>
                      <a:pt x="110" y="615"/>
                    </a:lnTo>
                    <a:lnTo>
                      <a:pt x="108" y="620"/>
                    </a:lnTo>
                    <a:lnTo>
                      <a:pt x="108" y="623"/>
                    </a:lnTo>
                    <a:lnTo>
                      <a:pt x="108" y="627"/>
                    </a:lnTo>
                    <a:lnTo>
                      <a:pt x="108" y="627"/>
                    </a:lnTo>
                    <a:lnTo>
                      <a:pt x="108" y="630"/>
                    </a:lnTo>
                    <a:lnTo>
                      <a:pt x="107" y="628"/>
                    </a:lnTo>
                    <a:lnTo>
                      <a:pt x="105" y="627"/>
                    </a:lnTo>
                    <a:lnTo>
                      <a:pt x="105" y="627"/>
                    </a:lnTo>
                    <a:lnTo>
                      <a:pt x="105" y="627"/>
                    </a:lnTo>
                    <a:lnTo>
                      <a:pt x="105" y="630"/>
                    </a:lnTo>
                    <a:lnTo>
                      <a:pt x="107" y="630"/>
                    </a:lnTo>
                    <a:lnTo>
                      <a:pt x="108" y="631"/>
                    </a:lnTo>
                    <a:lnTo>
                      <a:pt x="108" y="631"/>
                    </a:lnTo>
                    <a:lnTo>
                      <a:pt x="110" y="633"/>
                    </a:lnTo>
                    <a:lnTo>
                      <a:pt x="108" y="634"/>
                    </a:lnTo>
                    <a:lnTo>
                      <a:pt x="108" y="637"/>
                    </a:lnTo>
                    <a:lnTo>
                      <a:pt x="108" y="637"/>
                    </a:lnTo>
                    <a:lnTo>
                      <a:pt x="107" y="635"/>
                    </a:lnTo>
                    <a:lnTo>
                      <a:pt x="107" y="634"/>
                    </a:lnTo>
                    <a:lnTo>
                      <a:pt x="107" y="634"/>
                    </a:lnTo>
                    <a:lnTo>
                      <a:pt x="107" y="638"/>
                    </a:lnTo>
                    <a:lnTo>
                      <a:pt x="107" y="641"/>
                    </a:lnTo>
                    <a:lnTo>
                      <a:pt x="108" y="641"/>
                    </a:lnTo>
                    <a:lnTo>
                      <a:pt x="108" y="641"/>
                    </a:lnTo>
                    <a:lnTo>
                      <a:pt x="107" y="647"/>
                    </a:lnTo>
                    <a:lnTo>
                      <a:pt x="105" y="653"/>
                    </a:lnTo>
                    <a:lnTo>
                      <a:pt x="105" y="653"/>
                    </a:lnTo>
                    <a:lnTo>
                      <a:pt x="107" y="658"/>
                    </a:lnTo>
                    <a:lnTo>
                      <a:pt x="107" y="665"/>
                    </a:lnTo>
                    <a:lnTo>
                      <a:pt x="107" y="665"/>
                    </a:lnTo>
                    <a:lnTo>
                      <a:pt x="108" y="665"/>
                    </a:lnTo>
                    <a:lnTo>
                      <a:pt x="108" y="665"/>
                    </a:lnTo>
                    <a:lnTo>
                      <a:pt x="110" y="668"/>
                    </a:lnTo>
                    <a:lnTo>
                      <a:pt x="111" y="663"/>
                    </a:lnTo>
                    <a:lnTo>
                      <a:pt x="111" y="663"/>
                    </a:lnTo>
                    <a:lnTo>
                      <a:pt x="110" y="660"/>
                    </a:lnTo>
                    <a:lnTo>
                      <a:pt x="110" y="657"/>
                    </a:lnTo>
                    <a:lnTo>
                      <a:pt x="110" y="657"/>
                    </a:lnTo>
                    <a:lnTo>
                      <a:pt x="110" y="655"/>
                    </a:lnTo>
                    <a:lnTo>
                      <a:pt x="110" y="657"/>
                    </a:lnTo>
                    <a:lnTo>
                      <a:pt x="110" y="657"/>
                    </a:lnTo>
                    <a:lnTo>
                      <a:pt x="108" y="643"/>
                    </a:lnTo>
                    <a:lnTo>
                      <a:pt x="110" y="637"/>
                    </a:lnTo>
                    <a:lnTo>
                      <a:pt x="110" y="635"/>
                    </a:lnTo>
                    <a:lnTo>
                      <a:pt x="111" y="635"/>
                    </a:lnTo>
                    <a:lnTo>
                      <a:pt x="111" y="635"/>
                    </a:lnTo>
                    <a:lnTo>
                      <a:pt x="111" y="633"/>
                    </a:lnTo>
                    <a:lnTo>
                      <a:pt x="110" y="630"/>
                    </a:lnTo>
                    <a:lnTo>
                      <a:pt x="110" y="630"/>
                    </a:lnTo>
                    <a:lnTo>
                      <a:pt x="111" y="628"/>
                    </a:lnTo>
                    <a:lnTo>
                      <a:pt x="111" y="630"/>
                    </a:lnTo>
                    <a:lnTo>
                      <a:pt x="112" y="634"/>
                    </a:lnTo>
                    <a:lnTo>
                      <a:pt x="112" y="634"/>
                    </a:lnTo>
                    <a:lnTo>
                      <a:pt x="112" y="627"/>
                    </a:lnTo>
                    <a:lnTo>
                      <a:pt x="112" y="625"/>
                    </a:lnTo>
                    <a:lnTo>
                      <a:pt x="111" y="625"/>
                    </a:lnTo>
                    <a:lnTo>
                      <a:pt x="111" y="625"/>
                    </a:lnTo>
                    <a:lnTo>
                      <a:pt x="111" y="620"/>
                    </a:lnTo>
                    <a:lnTo>
                      <a:pt x="111" y="615"/>
                    </a:lnTo>
                    <a:lnTo>
                      <a:pt x="111" y="613"/>
                    </a:lnTo>
                    <a:lnTo>
                      <a:pt x="111" y="613"/>
                    </a:lnTo>
                    <a:lnTo>
                      <a:pt x="111" y="613"/>
                    </a:lnTo>
                    <a:lnTo>
                      <a:pt x="111" y="614"/>
                    </a:lnTo>
                    <a:lnTo>
                      <a:pt x="112" y="615"/>
                    </a:lnTo>
                    <a:lnTo>
                      <a:pt x="112" y="615"/>
                    </a:lnTo>
                    <a:lnTo>
                      <a:pt x="112" y="615"/>
                    </a:lnTo>
                    <a:lnTo>
                      <a:pt x="114" y="613"/>
                    </a:lnTo>
                    <a:lnTo>
                      <a:pt x="112" y="608"/>
                    </a:lnTo>
                    <a:lnTo>
                      <a:pt x="112" y="608"/>
                    </a:lnTo>
                    <a:lnTo>
                      <a:pt x="114" y="606"/>
                    </a:lnTo>
                    <a:lnTo>
                      <a:pt x="114" y="606"/>
                    </a:lnTo>
                    <a:lnTo>
                      <a:pt x="115" y="606"/>
                    </a:lnTo>
                    <a:lnTo>
                      <a:pt x="115" y="606"/>
                    </a:lnTo>
                    <a:lnTo>
                      <a:pt x="114" y="603"/>
                    </a:lnTo>
                    <a:lnTo>
                      <a:pt x="114" y="603"/>
                    </a:lnTo>
                    <a:lnTo>
                      <a:pt x="114" y="604"/>
                    </a:lnTo>
                    <a:lnTo>
                      <a:pt x="114" y="604"/>
                    </a:lnTo>
                    <a:lnTo>
                      <a:pt x="114" y="598"/>
                    </a:lnTo>
                    <a:lnTo>
                      <a:pt x="115" y="593"/>
                    </a:lnTo>
                    <a:lnTo>
                      <a:pt x="115" y="593"/>
                    </a:lnTo>
                    <a:lnTo>
                      <a:pt x="114" y="593"/>
                    </a:lnTo>
                    <a:lnTo>
                      <a:pt x="114" y="593"/>
                    </a:lnTo>
                    <a:lnTo>
                      <a:pt x="114" y="593"/>
                    </a:lnTo>
                    <a:lnTo>
                      <a:pt x="114" y="586"/>
                    </a:lnTo>
                    <a:lnTo>
                      <a:pt x="114" y="586"/>
                    </a:lnTo>
                    <a:lnTo>
                      <a:pt x="115" y="587"/>
                    </a:lnTo>
                    <a:lnTo>
                      <a:pt x="115" y="587"/>
                    </a:lnTo>
                    <a:lnTo>
                      <a:pt x="115" y="580"/>
                    </a:lnTo>
                    <a:lnTo>
                      <a:pt x="115" y="574"/>
                    </a:lnTo>
                    <a:lnTo>
                      <a:pt x="115" y="574"/>
                    </a:lnTo>
                    <a:lnTo>
                      <a:pt x="118" y="561"/>
                    </a:lnTo>
                    <a:lnTo>
                      <a:pt x="118" y="561"/>
                    </a:lnTo>
                    <a:lnTo>
                      <a:pt x="118" y="561"/>
                    </a:lnTo>
                    <a:lnTo>
                      <a:pt x="118" y="563"/>
                    </a:lnTo>
                    <a:lnTo>
                      <a:pt x="118" y="566"/>
                    </a:lnTo>
                    <a:lnTo>
                      <a:pt x="118" y="566"/>
                    </a:lnTo>
                    <a:lnTo>
                      <a:pt x="120" y="561"/>
                    </a:lnTo>
                    <a:lnTo>
                      <a:pt x="120" y="557"/>
                    </a:lnTo>
                    <a:lnTo>
                      <a:pt x="120" y="557"/>
                    </a:lnTo>
                    <a:lnTo>
                      <a:pt x="120" y="563"/>
                    </a:lnTo>
                    <a:lnTo>
                      <a:pt x="118" y="568"/>
                    </a:lnTo>
                    <a:lnTo>
                      <a:pt x="118" y="568"/>
                    </a:lnTo>
                    <a:lnTo>
                      <a:pt x="120" y="573"/>
                    </a:lnTo>
                    <a:lnTo>
                      <a:pt x="118" y="577"/>
                    </a:lnTo>
                    <a:lnTo>
                      <a:pt x="118" y="577"/>
                    </a:lnTo>
                    <a:lnTo>
                      <a:pt x="117" y="583"/>
                    </a:lnTo>
                    <a:lnTo>
                      <a:pt x="117" y="583"/>
                    </a:lnTo>
                    <a:lnTo>
                      <a:pt x="118" y="588"/>
                    </a:lnTo>
                    <a:lnTo>
                      <a:pt x="118" y="588"/>
                    </a:lnTo>
                    <a:lnTo>
                      <a:pt x="118" y="583"/>
                    </a:lnTo>
                    <a:lnTo>
                      <a:pt x="118" y="583"/>
                    </a:lnTo>
                    <a:lnTo>
                      <a:pt x="118" y="578"/>
                    </a:lnTo>
                    <a:lnTo>
                      <a:pt x="118" y="578"/>
                    </a:lnTo>
                    <a:lnTo>
                      <a:pt x="120" y="570"/>
                    </a:lnTo>
                    <a:lnTo>
                      <a:pt x="120" y="570"/>
                    </a:lnTo>
                    <a:lnTo>
                      <a:pt x="122" y="554"/>
                    </a:lnTo>
                    <a:lnTo>
                      <a:pt x="122" y="554"/>
                    </a:lnTo>
                    <a:lnTo>
                      <a:pt x="121" y="554"/>
                    </a:lnTo>
                    <a:lnTo>
                      <a:pt x="121" y="554"/>
                    </a:lnTo>
                    <a:lnTo>
                      <a:pt x="120" y="557"/>
                    </a:lnTo>
                    <a:lnTo>
                      <a:pt x="120" y="557"/>
                    </a:lnTo>
                    <a:lnTo>
                      <a:pt x="121" y="554"/>
                    </a:lnTo>
                    <a:lnTo>
                      <a:pt x="122" y="551"/>
                    </a:lnTo>
                    <a:lnTo>
                      <a:pt x="122" y="550"/>
                    </a:lnTo>
                    <a:lnTo>
                      <a:pt x="124" y="546"/>
                    </a:lnTo>
                    <a:lnTo>
                      <a:pt x="124" y="546"/>
                    </a:lnTo>
                    <a:lnTo>
                      <a:pt x="121" y="551"/>
                    </a:lnTo>
                    <a:lnTo>
                      <a:pt x="121" y="551"/>
                    </a:lnTo>
                    <a:lnTo>
                      <a:pt x="121" y="548"/>
                    </a:lnTo>
                    <a:lnTo>
                      <a:pt x="121" y="547"/>
                    </a:lnTo>
                    <a:lnTo>
                      <a:pt x="122" y="546"/>
                    </a:lnTo>
                    <a:lnTo>
                      <a:pt x="121" y="543"/>
                    </a:lnTo>
                    <a:lnTo>
                      <a:pt x="121" y="543"/>
                    </a:lnTo>
                    <a:lnTo>
                      <a:pt x="122" y="543"/>
                    </a:lnTo>
                    <a:lnTo>
                      <a:pt x="122" y="543"/>
                    </a:lnTo>
                    <a:lnTo>
                      <a:pt x="122" y="544"/>
                    </a:lnTo>
                    <a:lnTo>
                      <a:pt x="122" y="544"/>
                    </a:lnTo>
                    <a:lnTo>
                      <a:pt x="124" y="543"/>
                    </a:lnTo>
                    <a:lnTo>
                      <a:pt x="124" y="540"/>
                    </a:lnTo>
                    <a:lnTo>
                      <a:pt x="124" y="540"/>
                    </a:lnTo>
                    <a:lnTo>
                      <a:pt x="124" y="536"/>
                    </a:lnTo>
                    <a:lnTo>
                      <a:pt x="125" y="528"/>
                    </a:lnTo>
                    <a:lnTo>
                      <a:pt x="130" y="514"/>
                    </a:lnTo>
                    <a:lnTo>
                      <a:pt x="130" y="514"/>
                    </a:lnTo>
                    <a:lnTo>
                      <a:pt x="130" y="514"/>
                    </a:lnTo>
                    <a:lnTo>
                      <a:pt x="130" y="517"/>
                    </a:lnTo>
                    <a:lnTo>
                      <a:pt x="128" y="518"/>
                    </a:lnTo>
                    <a:lnTo>
                      <a:pt x="128" y="520"/>
                    </a:lnTo>
                    <a:lnTo>
                      <a:pt x="128" y="520"/>
                    </a:lnTo>
                    <a:lnTo>
                      <a:pt x="131" y="511"/>
                    </a:lnTo>
                    <a:lnTo>
                      <a:pt x="131" y="511"/>
                    </a:lnTo>
                    <a:lnTo>
                      <a:pt x="132" y="501"/>
                    </a:lnTo>
                    <a:lnTo>
                      <a:pt x="132" y="501"/>
                    </a:lnTo>
                    <a:lnTo>
                      <a:pt x="135" y="491"/>
                    </a:lnTo>
                    <a:lnTo>
                      <a:pt x="138" y="483"/>
                    </a:lnTo>
                    <a:lnTo>
                      <a:pt x="138" y="483"/>
                    </a:lnTo>
                    <a:lnTo>
                      <a:pt x="140" y="484"/>
                    </a:lnTo>
                    <a:lnTo>
                      <a:pt x="140" y="486"/>
                    </a:lnTo>
                    <a:lnTo>
                      <a:pt x="140" y="486"/>
                    </a:lnTo>
                    <a:lnTo>
                      <a:pt x="141" y="484"/>
                    </a:lnTo>
                    <a:lnTo>
                      <a:pt x="141" y="481"/>
                    </a:lnTo>
                    <a:lnTo>
                      <a:pt x="140" y="480"/>
                    </a:lnTo>
                    <a:lnTo>
                      <a:pt x="140" y="480"/>
                    </a:lnTo>
                    <a:lnTo>
                      <a:pt x="141" y="477"/>
                    </a:lnTo>
                    <a:lnTo>
                      <a:pt x="141" y="477"/>
                    </a:lnTo>
                    <a:lnTo>
                      <a:pt x="142" y="477"/>
                    </a:lnTo>
                    <a:lnTo>
                      <a:pt x="144" y="474"/>
                    </a:lnTo>
                    <a:lnTo>
                      <a:pt x="144" y="474"/>
                    </a:lnTo>
                    <a:lnTo>
                      <a:pt x="144" y="473"/>
                    </a:lnTo>
                    <a:lnTo>
                      <a:pt x="142" y="474"/>
                    </a:lnTo>
                    <a:lnTo>
                      <a:pt x="142" y="476"/>
                    </a:lnTo>
                    <a:lnTo>
                      <a:pt x="141" y="474"/>
                    </a:lnTo>
                    <a:lnTo>
                      <a:pt x="141" y="474"/>
                    </a:lnTo>
                    <a:lnTo>
                      <a:pt x="144" y="468"/>
                    </a:lnTo>
                    <a:lnTo>
                      <a:pt x="144" y="468"/>
                    </a:lnTo>
                    <a:lnTo>
                      <a:pt x="145" y="463"/>
                    </a:lnTo>
                    <a:lnTo>
                      <a:pt x="145" y="463"/>
                    </a:lnTo>
                    <a:lnTo>
                      <a:pt x="147" y="457"/>
                    </a:lnTo>
                    <a:lnTo>
                      <a:pt x="150" y="453"/>
                    </a:lnTo>
                    <a:lnTo>
                      <a:pt x="150" y="453"/>
                    </a:lnTo>
                    <a:lnTo>
                      <a:pt x="150" y="450"/>
                    </a:lnTo>
                    <a:lnTo>
                      <a:pt x="150" y="447"/>
                    </a:lnTo>
                    <a:lnTo>
                      <a:pt x="152" y="441"/>
                    </a:lnTo>
                    <a:lnTo>
                      <a:pt x="152" y="441"/>
                    </a:lnTo>
                    <a:lnTo>
                      <a:pt x="154" y="440"/>
                    </a:lnTo>
                    <a:lnTo>
                      <a:pt x="155" y="439"/>
                    </a:lnTo>
                    <a:lnTo>
                      <a:pt x="155" y="439"/>
                    </a:lnTo>
                    <a:lnTo>
                      <a:pt x="158" y="430"/>
                    </a:lnTo>
                    <a:lnTo>
                      <a:pt x="161" y="421"/>
                    </a:lnTo>
                    <a:lnTo>
                      <a:pt x="161" y="421"/>
                    </a:lnTo>
                    <a:lnTo>
                      <a:pt x="162" y="421"/>
                    </a:lnTo>
                    <a:lnTo>
                      <a:pt x="161" y="424"/>
                    </a:lnTo>
                    <a:lnTo>
                      <a:pt x="159" y="429"/>
                    </a:lnTo>
                    <a:lnTo>
                      <a:pt x="159" y="429"/>
                    </a:lnTo>
                    <a:lnTo>
                      <a:pt x="164" y="421"/>
                    </a:lnTo>
                    <a:lnTo>
                      <a:pt x="164" y="421"/>
                    </a:lnTo>
                    <a:lnTo>
                      <a:pt x="165" y="413"/>
                    </a:lnTo>
                    <a:lnTo>
                      <a:pt x="165" y="413"/>
                    </a:lnTo>
                    <a:lnTo>
                      <a:pt x="167" y="411"/>
                    </a:lnTo>
                    <a:lnTo>
                      <a:pt x="167" y="413"/>
                    </a:lnTo>
                    <a:lnTo>
                      <a:pt x="168" y="413"/>
                    </a:lnTo>
                    <a:lnTo>
                      <a:pt x="168" y="411"/>
                    </a:lnTo>
                    <a:lnTo>
                      <a:pt x="168" y="411"/>
                    </a:lnTo>
                    <a:lnTo>
                      <a:pt x="168" y="416"/>
                    </a:lnTo>
                    <a:lnTo>
                      <a:pt x="167" y="417"/>
                    </a:lnTo>
                    <a:lnTo>
                      <a:pt x="167" y="419"/>
                    </a:lnTo>
                    <a:lnTo>
                      <a:pt x="167" y="419"/>
                    </a:lnTo>
                    <a:lnTo>
                      <a:pt x="174" y="404"/>
                    </a:lnTo>
                    <a:lnTo>
                      <a:pt x="174" y="404"/>
                    </a:lnTo>
                    <a:lnTo>
                      <a:pt x="175" y="400"/>
                    </a:lnTo>
                    <a:lnTo>
                      <a:pt x="175" y="400"/>
                    </a:lnTo>
                    <a:lnTo>
                      <a:pt x="177" y="397"/>
                    </a:lnTo>
                    <a:lnTo>
                      <a:pt x="177" y="397"/>
                    </a:lnTo>
                    <a:lnTo>
                      <a:pt x="178" y="390"/>
                    </a:lnTo>
                    <a:lnTo>
                      <a:pt x="178" y="390"/>
                    </a:lnTo>
                    <a:lnTo>
                      <a:pt x="179" y="389"/>
                    </a:lnTo>
                    <a:lnTo>
                      <a:pt x="181" y="390"/>
                    </a:lnTo>
                    <a:lnTo>
                      <a:pt x="181" y="391"/>
                    </a:lnTo>
                    <a:lnTo>
                      <a:pt x="181" y="391"/>
                    </a:lnTo>
                    <a:lnTo>
                      <a:pt x="185" y="384"/>
                    </a:lnTo>
                    <a:lnTo>
                      <a:pt x="185" y="384"/>
                    </a:lnTo>
                    <a:lnTo>
                      <a:pt x="188" y="377"/>
                    </a:lnTo>
                    <a:lnTo>
                      <a:pt x="188" y="377"/>
                    </a:lnTo>
                    <a:lnTo>
                      <a:pt x="198" y="366"/>
                    </a:lnTo>
                    <a:lnTo>
                      <a:pt x="198" y="366"/>
                    </a:lnTo>
                    <a:lnTo>
                      <a:pt x="198" y="363"/>
                    </a:lnTo>
                    <a:lnTo>
                      <a:pt x="201" y="360"/>
                    </a:lnTo>
                    <a:lnTo>
                      <a:pt x="201" y="360"/>
                    </a:lnTo>
                    <a:lnTo>
                      <a:pt x="204" y="356"/>
                    </a:lnTo>
                    <a:lnTo>
                      <a:pt x="204" y="356"/>
                    </a:lnTo>
                    <a:lnTo>
                      <a:pt x="204" y="356"/>
                    </a:lnTo>
                    <a:lnTo>
                      <a:pt x="204" y="356"/>
                    </a:lnTo>
                    <a:lnTo>
                      <a:pt x="202" y="356"/>
                    </a:lnTo>
                    <a:lnTo>
                      <a:pt x="204" y="354"/>
                    </a:lnTo>
                    <a:lnTo>
                      <a:pt x="204" y="354"/>
                    </a:lnTo>
                    <a:lnTo>
                      <a:pt x="208" y="349"/>
                    </a:lnTo>
                    <a:lnTo>
                      <a:pt x="212" y="341"/>
                    </a:lnTo>
                    <a:lnTo>
                      <a:pt x="212" y="341"/>
                    </a:lnTo>
                    <a:lnTo>
                      <a:pt x="217" y="336"/>
                    </a:lnTo>
                    <a:lnTo>
                      <a:pt x="217" y="336"/>
                    </a:lnTo>
                    <a:lnTo>
                      <a:pt x="218" y="334"/>
                    </a:lnTo>
                    <a:lnTo>
                      <a:pt x="219" y="334"/>
                    </a:lnTo>
                    <a:lnTo>
                      <a:pt x="219" y="334"/>
                    </a:lnTo>
                    <a:lnTo>
                      <a:pt x="225" y="327"/>
                    </a:lnTo>
                    <a:lnTo>
                      <a:pt x="225" y="327"/>
                    </a:lnTo>
                    <a:lnTo>
                      <a:pt x="231" y="319"/>
                    </a:lnTo>
                    <a:lnTo>
                      <a:pt x="231" y="319"/>
                    </a:lnTo>
                    <a:lnTo>
                      <a:pt x="237" y="311"/>
                    </a:lnTo>
                    <a:lnTo>
                      <a:pt x="241" y="306"/>
                    </a:lnTo>
                    <a:lnTo>
                      <a:pt x="241" y="306"/>
                    </a:lnTo>
                    <a:lnTo>
                      <a:pt x="245" y="303"/>
                    </a:lnTo>
                    <a:lnTo>
                      <a:pt x="245" y="303"/>
                    </a:lnTo>
                    <a:lnTo>
                      <a:pt x="248" y="300"/>
                    </a:lnTo>
                    <a:lnTo>
                      <a:pt x="248" y="300"/>
                    </a:lnTo>
                    <a:lnTo>
                      <a:pt x="251" y="296"/>
                    </a:lnTo>
                    <a:lnTo>
                      <a:pt x="255" y="294"/>
                    </a:lnTo>
                    <a:lnTo>
                      <a:pt x="255" y="294"/>
                    </a:lnTo>
                    <a:lnTo>
                      <a:pt x="258" y="289"/>
                    </a:lnTo>
                    <a:lnTo>
                      <a:pt x="262" y="283"/>
                    </a:lnTo>
                    <a:lnTo>
                      <a:pt x="262" y="283"/>
                    </a:lnTo>
                    <a:lnTo>
                      <a:pt x="264" y="283"/>
                    </a:lnTo>
                    <a:lnTo>
                      <a:pt x="265" y="283"/>
                    </a:lnTo>
                    <a:lnTo>
                      <a:pt x="265" y="283"/>
                    </a:lnTo>
                    <a:lnTo>
                      <a:pt x="276" y="272"/>
                    </a:lnTo>
                    <a:lnTo>
                      <a:pt x="276" y="272"/>
                    </a:lnTo>
                    <a:lnTo>
                      <a:pt x="284" y="266"/>
                    </a:lnTo>
                    <a:lnTo>
                      <a:pt x="289" y="260"/>
                    </a:lnTo>
                    <a:lnTo>
                      <a:pt x="295" y="254"/>
                    </a:lnTo>
                    <a:lnTo>
                      <a:pt x="295" y="254"/>
                    </a:lnTo>
                    <a:lnTo>
                      <a:pt x="298" y="252"/>
                    </a:lnTo>
                    <a:lnTo>
                      <a:pt x="302" y="250"/>
                    </a:lnTo>
                    <a:lnTo>
                      <a:pt x="302" y="250"/>
                    </a:lnTo>
                    <a:lnTo>
                      <a:pt x="315" y="240"/>
                    </a:lnTo>
                    <a:lnTo>
                      <a:pt x="315" y="240"/>
                    </a:lnTo>
                    <a:lnTo>
                      <a:pt x="315" y="239"/>
                    </a:lnTo>
                    <a:lnTo>
                      <a:pt x="314" y="240"/>
                    </a:lnTo>
                    <a:lnTo>
                      <a:pt x="314" y="240"/>
                    </a:lnTo>
                    <a:lnTo>
                      <a:pt x="325" y="232"/>
                    </a:lnTo>
                    <a:lnTo>
                      <a:pt x="325" y="232"/>
                    </a:lnTo>
                    <a:lnTo>
                      <a:pt x="335" y="224"/>
                    </a:lnTo>
                    <a:lnTo>
                      <a:pt x="338" y="223"/>
                    </a:lnTo>
                    <a:lnTo>
                      <a:pt x="341" y="222"/>
                    </a:lnTo>
                    <a:lnTo>
                      <a:pt x="341" y="222"/>
                    </a:lnTo>
                    <a:lnTo>
                      <a:pt x="346" y="217"/>
                    </a:lnTo>
                    <a:lnTo>
                      <a:pt x="346" y="217"/>
                    </a:lnTo>
                    <a:lnTo>
                      <a:pt x="358" y="210"/>
                    </a:lnTo>
                    <a:lnTo>
                      <a:pt x="358" y="210"/>
                    </a:lnTo>
                    <a:lnTo>
                      <a:pt x="361" y="207"/>
                    </a:lnTo>
                    <a:lnTo>
                      <a:pt x="363" y="207"/>
                    </a:lnTo>
                    <a:lnTo>
                      <a:pt x="369" y="204"/>
                    </a:lnTo>
                    <a:lnTo>
                      <a:pt x="369" y="204"/>
                    </a:lnTo>
                    <a:lnTo>
                      <a:pt x="369" y="203"/>
                    </a:lnTo>
                    <a:lnTo>
                      <a:pt x="369" y="203"/>
                    </a:lnTo>
                    <a:lnTo>
                      <a:pt x="369" y="203"/>
                    </a:lnTo>
                    <a:lnTo>
                      <a:pt x="378" y="199"/>
                    </a:lnTo>
                    <a:lnTo>
                      <a:pt x="378" y="199"/>
                    </a:lnTo>
                    <a:lnTo>
                      <a:pt x="382" y="196"/>
                    </a:lnTo>
                    <a:lnTo>
                      <a:pt x="382" y="196"/>
                    </a:lnTo>
                    <a:lnTo>
                      <a:pt x="386" y="193"/>
                    </a:lnTo>
                    <a:lnTo>
                      <a:pt x="386" y="193"/>
                    </a:lnTo>
                    <a:lnTo>
                      <a:pt x="392" y="193"/>
                    </a:lnTo>
                    <a:lnTo>
                      <a:pt x="392" y="193"/>
                    </a:lnTo>
                    <a:lnTo>
                      <a:pt x="405" y="186"/>
                    </a:lnTo>
                    <a:lnTo>
                      <a:pt x="405" y="186"/>
                    </a:lnTo>
                    <a:lnTo>
                      <a:pt x="418" y="180"/>
                    </a:lnTo>
                    <a:lnTo>
                      <a:pt x="418" y="180"/>
                    </a:lnTo>
                    <a:lnTo>
                      <a:pt x="431" y="174"/>
                    </a:lnTo>
                    <a:lnTo>
                      <a:pt x="443" y="170"/>
                    </a:lnTo>
                    <a:lnTo>
                      <a:pt x="443" y="170"/>
                    </a:lnTo>
                    <a:lnTo>
                      <a:pt x="445" y="169"/>
                    </a:lnTo>
                    <a:lnTo>
                      <a:pt x="445" y="169"/>
                    </a:lnTo>
                    <a:lnTo>
                      <a:pt x="490" y="154"/>
                    </a:lnTo>
                    <a:lnTo>
                      <a:pt x="515" y="149"/>
                    </a:lnTo>
                    <a:lnTo>
                      <a:pt x="537" y="144"/>
                    </a:lnTo>
                    <a:lnTo>
                      <a:pt x="537" y="144"/>
                    </a:lnTo>
                    <a:lnTo>
                      <a:pt x="540" y="144"/>
                    </a:lnTo>
                    <a:lnTo>
                      <a:pt x="540" y="144"/>
                    </a:lnTo>
                    <a:lnTo>
                      <a:pt x="545" y="143"/>
                    </a:lnTo>
                    <a:lnTo>
                      <a:pt x="545" y="143"/>
                    </a:lnTo>
                    <a:lnTo>
                      <a:pt x="555" y="142"/>
                    </a:lnTo>
                    <a:lnTo>
                      <a:pt x="555" y="142"/>
                    </a:lnTo>
                    <a:lnTo>
                      <a:pt x="562" y="142"/>
                    </a:lnTo>
                    <a:lnTo>
                      <a:pt x="562" y="142"/>
                    </a:lnTo>
                    <a:lnTo>
                      <a:pt x="565" y="142"/>
                    </a:lnTo>
                    <a:lnTo>
                      <a:pt x="565" y="142"/>
                    </a:lnTo>
                    <a:lnTo>
                      <a:pt x="567" y="140"/>
                    </a:lnTo>
                    <a:lnTo>
                      <a:pt x="567" y="140"/>
                    </a:lnTo>
                    <a:lnTo>
                      <a:pt x="579" y="140"/>
                    </a:lnTo>
                    <a:lnTo>
                      <a:pt x="579" y="140"/>
                    </a:lnTo>
                    <a:lnTo>
                      <a:pt x="589" y="139"/>
                    </a:lnTo>
                    <a:lnTo>
                      <a:pt x="589" y="139"/>
                    </a:lnTo>
                    <a:lnTo>
                      <a:pt x="597" y="140"/>
                    </a:lnTo>
                    <a:lnTo>
                      <a:pt x="597" y="140"/>
                    </a:lnTo>
                    <a:lnTo>
                      <a:pt x="602" y="139"/>
                    </a:lnTo>
                    <a:lnTo>
                      <a:pt x="602" y="139"/>
                    </a:lnTo>
                    <a:lnTo>
                      <a:pt x="606" y="139"/>
                    </a:lnTo>
                    <a:lnTo>
                      <a:pt x="610" y="139"/>
                    </a:lnTo>
                    <a:lnTo>
                      <a:pt x="610" y="139"/>
                    </a:lnTo>
                    <a:lnTo>
                      <a:pt x="615" y="139"/>
                    </a:lnTo>
                    <a:lnTo>
                      <a:pt x="620" y="140"/>
                    </a:lnTo>
                    <a:lnTo>
                      <a:pt x="620" y="140"/>
                    </a:lnTo>
                    <a:lnTo>
                      <a:pt x="633" y="139"/>
                    </a:lnTo>
                    <a:lnTo>
                      <a:pt x="633" y="139"/>
                    </a:lnTo>
                    <a:lnTo>
                      <a:pt x="647" y="140"/>
                    </a:lnTo>
                    <a:lnTo>
                      <a:pt x="647" y="140"/>
                    </a:lnTo>
                    <a:lnTo>
                      <a:pt x="662" y="142"/>
                    </a:lnTo>
                    <a:lnTo>
                      <a:pt x="676" y="142"/>
                    </a:lnTo>
                    <a:lnTo>
                      <a:pt x="676" y="142"/>
                    </a:lnTo>
                    <a:lnTo>
                      <a:pt x="679" y="143"/>
                    </a:lnTo>
                    <a:lnTo>
                      <a:pt x="679" y="143"/>
                    </a:lnTo>
                    <a:lnTo>
                      <a:pt x="697" y="146"/>
                    </a:lnTo>
                    <a:lnTo>
                      <a:pt x="697" y="146"/>
                    </a:lnTo>
                    <a:lnTo>
                      <a:pt x="714" y="149"/>
                    </a:lnTo>
                    <a:lnTo>
                      <a:pt x="714" y="149"/>
                    </a:lnTo>
                    <a:lnTo>
                      <a:pt x="731" y="153"/>
                    </a:lnTo>
                    <a:lnTo>
                      <a:pt x="749" y="156"/>
                    </a:lnTo>
                    <a:lnTo>
                      <a:pt x="749" y="156"/>
                    </a:lnTo>
                    <a:lnTo>
                      <a:pt x="756" y="159"/>
                    </a:lnTo>
                    <a:lnTo>
                      <a:pt x="763" y="162"/>
                    </a:lnTo>
                    <a:lnTo>
                      <a:pt x="763" y="162"/>
                    </a:lnTo>
                    <a:lnTo>
                      <a:pt x="770" y="163"/>
                    </a:lnTo>
                    <a:lnTo>
                      <a:pt x="770" y="163"/>
                    </a:lnTo>
                    <a:lnTo>
                      <a:pt x="777" y="167"/>
                    </a:lnTo>
                    <a:lnTo>
                      <a:pt x="777" y="167"/>
                    </a:lnTo>
                    <a:lnTo>
                      <a:pt x="783" y="167"/>
                    </a:lnTo>
                    <a:lnTo>
                      <a:pt x="787" y="169"/>
                    </a:lnTo>
                    <a:lnTo>
                      <a:pt x="787" y="169"/>
                    </a:lnTo>
                    <a:lnTo>
                      <a:pt x="796" y="172"/>
                    </a:lnTo>
                    <a:lnTo>
                      <a:pt x="796" y="172"/>
                    </a:lnTo>
                    <a:lnTo>
                      <a:pt x="818" y="183"/>
                    </a:lnTo>
                    <a:lnTo>
                      <a:pt x="841" y="193"/>
                    </a:lnTo>
                    <a:lnTo>
                      <a:pt x="841" y="193"/>
                    </a:lnTo>
                    <a:lnTo>
                      <a:pt x="854" y="200"/>
                    </a:lnTo>
                    <a:lnTo>
                      <a:pt x="854" y="200"/>
                    </a:lnTo>
                    <a:lnTo>
                      <a:pt x="866" y="207"/>
                    </a:lnTo>
                    <a:lnTo>
                      <a:pt x="873" y="212"/>
                    </a:lnTo>
                    <a:lnTo>
                      <a:pt x="873" y="212"/>
                    </a:lnTo>
                    <a:lnTo>
                      <a:pt x="876" y="213"/>
                    </a:lnTo>
                    <a:lnTo>
                      <a:pt x="878" y="214"/>
                    </a:lnTo>
                    <a:lnTo>
                      <a:pt x="890" y="223"/>
                    </a:lnTo>
                    <a:lnTo>
                      <a:pt x="890" y="223"/>
                    </a:lnTo>
                    <a:lnTo>
                      <a:pt x="903" y="230"/>
                    </a:lnTo>
                    <a:lnTo>
                      <a:pt x="914" y="239"/>
                    </a:lnTo>
                    <a:lnTo>
                      <a:pt x="914" y="239"/>
                    </a:lnTo>
                    <a:lnTo>
                      <a:pt x="924" y="247"/>
                    </a:lnTo>
                    <a:lnTo>
                      <a:pt x="924" y="247"/>
                    </a:lnTo>
                    <a:lnTo>
                      <a:pt x="935" y="257"/>
                    </a:lnTo>
                    <a:lnTo>
                      <a:pt x="938" y="259"/>
                    </a:lnTo>
                    <a:lnTo>
                      <a:pt x="938" y="259"/>
                    </a:lnTo>
                    <a:lnTo>
                      <a:pt x="940" y="260"/>
                    </a:lnTo>
                    <a:lnTo>
                      <a:pt x="938" y="260"/>
                    </a:lnTo>
                    <a:lnTo>
                      <a:pt x="938" y="260"/>
                    </a:lnTo>
                    <a:lnTo>
                      <a:pt x="950" y="269"/>
                    </a:lnTo>
                    <a:lnTo>
                      <a:pt x="950" y="269"/>
                    </a:lnTo>
                    <a:lnTo>
                      <a:pt x="960" y="277"/>
                    </a:lnTo>
                    <a:lnTo>
                      <a:pt x="960" y="277"/>
                    </a:lnTo>
                    <a:lnTo>
                      <a:pt x="970" y="287"/>
                    </a:lnTo>
                    <a:lnTo>
                      <a:pt x="970" y="287"/>
                    </a:lnTo>
                    <a:lnTo>
                      <a:pt x="980" y="297"/>
                    </a:lnTo>
                    <a:lnTo>
                      <a:pt x="980" y="297"/>
                    </a:lnTo>
                    <a:lnTo>
                      <a:pt x="981" y="301"/>
                    </a:lnTo>
                    <a:lnTo>
                      <a:pt x="981" y="301"/>
                    </a:lnTo>
                    <a:lnTo>
                      <a:pt x="984" y="303"/>
                    </a:lnTo>
                    <a:lnTo>
                      <a:pt x="984" y="303"/>
                    </a:lnTo>
                    <a:lnTo>
                      <a:pt x="984" y="303"/>
                    </a:lnTo>
                    <a:lnTo>
                      <a:pt x="987" y="306"/>
                    </a:lnTo>
                    <a:lnTo>
                      <a:pt x="987" y="306"/>
                    </a:lnTo>
                    <a:lnTo>
                      <a:pt x="985" y="306"/>
                    </a:lnTo>
                    <a:lnTo>
                      <a:pt x="984" y="304"/>
                    </a:lnTo>
                    <a:lnTo>
                      <a:pt x="984" y="304"/>
                    </a:lnTo>
                    <a:lnTo>
                      <a:pt x="987" y="307"/>
                    </a:lnTo>
                    <a:lnTo>
                      <a:pt x="988" y="309"/>
                    </a:lnTo>
                    <a:lnTo>
                      <a:pt x="988" y="309"/>
                    </a:lnTo>
                    <a:lnTo>
                      <a:pt x="1005" y="330"/>
                    </a:lnTo>
                    <a:lnTo>
                      <a:pt x="1022" y="353"/>
                    </a:lnTo>
                    <a:lnTo>
                      <a:pt x="1037" y="377"/>
                    </a:lnTo>
                    <a:lnTo>
                      <a:pt x="1051" y="400"/>
                    </a:lnTo>
                    <a:lnTo>
                      <a:pt x="1051" y="400"/>
                    </a:lnTo>
                    <a:lnTo>
                      <a:pt x="1054" y="407"/>
                    </a:lnTo>
                    <a:lnTo>
                      <a:pt x="1057" y="413"/>
                    </a:lnTo>
                    <a:lnTo>
                      <a:pt x="1062" y="426"/>
                    </a:lnTo>
                    <a:lnTo>
                      <a:pt x="1062" y="426"/>
                    </a:lnTo>
                    <a:lnTo>
                      <a:pt x="1065" y="431"/>
                    </a:lnTo>
                    <a:lnTo>
                      <a:pt x="1068" y="439"/>
                    </a:lnTo>
                    <a:lnTo>
                      <a:pt x="1068" y="439"/>
                    </a:lnTo>
                    <a:lnTo>
                      <a:pt x="1074" y="451"/>
                    </a:lnTo>
                    <a:lnTo>
                      <a:pt x="1079" y="464"/>
                    </a:lnTo>
                    <a:lnTo>
                      <a:pt x="1079" y="464"/>
                    </a:lnTo>
                    <a:lnTo>
                      <a:pt x="1084" y="477"/>
                    </a:lnTo>
                    <a:lnTo>
                      <a:pt x="1088" y="490"/>
                    </a:lnTo>
                    <a:lnTo>
                      <a:pt x="1088" y="490"/>
                    </a:lnTo>
                    <a:lnTo>
                      <a:pt x="1089" y="497"/>
                    </a:lnTo>
                    <a:lnTo>
                      <a:pt x="1091" y="503"/>
                    </a:lnTo>
                    <a:lnTo>
                      <a:pt x="1091" y="503"/>
                    </a:lnTo>
                    <a:lnTo>
                      <a:pt x="1098" y="530"/>
                    </a:lnTo>
                    <a:lnTo>
                      <a:pt x="1104" y="557"/>
                    </a:lnTo>
                    <a:lnTo>
                      <a:pt x="1107" y="584"/>
                    </a:lnTo>
                    <a:lnTo>
                      <a:pt x="1108" y="613"/>
                    </a:lnTo>
                    <a:lnTo>
                      <a:pt x="1108" y="613"/>
                    </a:lnTo>
                    <a:lnTo>
                      <a:pt x="1108" y="640"/>
                    </a:lnTo>
                    <a:lnTo>
                      <a:pt x="1107" y="668"/>
                    </a:lnTo>
                    <a:lnTo>
                      <a:pt x="1104" y="697"/>
                    </a:lnTo>
                    <a:lnTo>
                      <a:pt x="1099" y="724"/>
                    </a:lnTo>
                    <a:lnTo>
                      <a:pt x="1099" y="724"/>
                    </a:lnTo>
                    <a:lnTo>
                      <a:pt x="1099" y="727"/>
                    </a:lnTo>
                    <a:lnTo>
                      <a:pt x="1099" y="727"/>
                    </a:lnTo>
                    <a:lnTo>
                      <a:pt x="1097" y="743"/>
                    </a:lnTo>
                    <a:lnTo>
                      <a:pt x="1097" y="743"/>
                    </a:lnTo>
                    <a:lnTo>
                      <a:pt x="1092" y="757"/>
                    </a:lnTo>
                    <a:lnTo>
                      <a:pt x="1092" y="757"/>
                    </a:lnTo>
                    <a:lnTo>
                      <a:pt x="1088" y="772"/>
                    </a:lnTo>
                    <a:lnTo>
                      <a:pt x="1088" y="772"/>
                    </a:lnTo>
                    <a:lnTo>
                      <a:pt x="1087" y="780"/>
                    </a:lnTo>
                    <a:lnTo>
                      <a:pt x="1087" y="780"/>
                    </a:lnTo>
                    <a:lnTo>
                      <a:pt x="1084" y="787"/>
                    </a:lnTo>
                    <a:lnTo>
                      <a:pt x="1084" y="787"/>
                    </a:lnTo>
                    <a:lnTo>
                      <a:pt x="1082" y="791"/>
                    </a:lnTo>
                    <a:lnTo>
                      <a:pt x="1082" y="792"/>
                    </a:lnTo>
                    <a:lnTo>
                      <a:pt x="1081" y="794"/>
                    </a:lnTo>
                    <a:lnTo>
                      <a:pt x="1081" y="794"/>
                    </a:lnTo>
                    <a:lnTo>
                      <a:pt x="1079" y="801"/>
                    </a:lnTo>
                    <a:lnTo>
                      <a:pt x="1075" y="810"/>
                    </a:lnTo>
                    <a:lnTo>
                      <a:pt x="1075" y="810"/>
                    </a:lnTo>
                    <a:lnTo>
                      <a:pt x="1075" y="814"/>
                    </a:lnTo>
                    <a:lnTo>
                      <a:pt x="1075" y="814"/>
                    </a:lnTo>
                    <a:lnTo>
                      <a:pt x="1071" y="824"/>
                    </a:lnTo>
                    <a:lnTo>
                      <a:pt x="1067" y="834"/>
                    </a:lnTo>
                    <a:lnTo>
                      <a:pt x="1067" y="834"/>
                    </a:lnTo>
                    <a:lnTo>
                      <a:pt x="1055" y="857"/>
                    </a:lnTo>
                    <a:lnTo>
                      <a:pt x="1051" y="862"/>
                    </a:lnTo>
                    <a:lnTo>
                      <a:pt x="1048" y="868"/>
                    </a:lnTo>
                    <a:lnTo>
                      <a:pt x="1042" y="880"/>
                    </a:lnTo>
                    <a:lnTo>
                      <a:pt x="1042" y="880"/>
                    </a:lnTo>
                    <a:lnTo>
                      <a:pt x="1035" y="891"/>
                    </a:lnTo>
                    <a:lnTo>
                      <a:pt x="1035" y="891"/>
                    </a:lnTo>
                    <a:lnTo>
                      <a:pt x="1028" y="901"/>
                    </a:lnTo>
                    <a:lnTo>
                      <a:pt x="1028" y="901"/>
                    </a:lnTo>
                    <a:lnTo>
                      <a:pt x="1024" y="907"/>
                    </a:lnTo>
                    <a:lnTo>
                      <a:pt x="1021" y="912"/>
                    </a:lnTo>
                    <a:lnTo>
                      <a:pt x="1021" y="912"/>
                    </a:lnTo>
                    <a:lnTo>
                      <a:pt x="1012" y="922"/>
                    </a:lnTo>
                    <a:lnTo>
                      <a:pt x="1012" y="922"/>
                    </a:lnTo>
                    <a:lnTo>
                      <a:pt x="1011" y="925"/>
                    </a:lnTo>
                    <a:lnTo>
                      <a:pt x="1011" y="925"/>
                    </a:lnTo>
                    <a:lnTo>
                      <a:pt x="1004" y="934"/>
                    </a:lnTo>
                    <a:lnTo>
                      <a:pt x="1000" y="941"/>
                    </a:lnTo>
                    <a:lnTo>
                      <a:pt x="1000" y="941"/>
                    </a:lnTo>
                    <a:lnTo>
                      <a:pt x="997" y="941"/>
                    </a:lnTo>
                    <a:lnTo>
                      <a:pt x="997" y="941"/>
                    </a:lnTo>
                    <a:lnTo>
                      <a:pt x="995" y="944"/>
                    </a:lnTo>
                    <a:lnTo>
                      <a:pt x="994" y="945"/>
                    </a:lnTo>
                    <a:lnTo>
                      <a:pt x="991" y="948"/>
                    </a:lnTo>
                    <a:lnTo>
                      <a:pt x="991" y="948"/>
                    </a:lnTo>
                    <a:lnTo>
                      <a:pt x="982" y="959"/>
                    </a:lnTo>
                    <a:lnTo>
                      <a:pt x="982" y="959"/>
                    </a:lnTo>
                    <a:lnTo>
                      <a:pt x="970" y="972"/>
                    </a:lnTo>
                    <a:lnTo>
                      <a:pt x="970" y="972"/>
                    </a:lnTo>
                    <a:lnTo>
                      <a:pt x="968" y="972"/>
                    </a:lnTo>
                    <a:lnTo>
                      <a:pt x="968" y="971"/>
                    </a:lnTo>
                    <a:lnTo>
                      <a:pt x="968" y="971"/>
                    </a:lnTo>
                    <a:lnTo>
                      <a:pt x="967" y="975"/>
                    </a:lnTo>
                    <a:lnTo>
                      <a:pt x="965" y="977"/>
                    </a:lnTo>
                    <a:lnTo>
                      <a:pt x="963" y="978"/>
                    </a:lnTo>
                    <a:lnTo>
                      <a:pt x="963" y="978"/>
                    </a:lnTo>
                    <a:lnTo>
                      <a:pt x="963" y="978"/>
                    </a:lnTo>
                    <a:lnTo>
                      <a:pt x="964" y="978"/>
                    </a:lnTo>
                    <a:lnTo>
                      <a:pt x="964" y="978"/>
                    </a:lnTo>
                    <a:lnTo>
                      <a:pt x="961" y="981"/>
                    </a:lnTo>
                    <a:lnTo>
                      <a:pt x="958" y="985"/>
                    </a:lnTo>
                    <a:lnTo>
                      <a:pt x="958" y="985"/>
                    </a:lnTo>
                    <a:lnTo>
                      <a:pt x="957" y="985"/>
                    </a:lnTo>
                    <a:lnTo>
                      <a:pt x="957" y="984"/>
                    </a:lnTo>
                    <a:lnTo>
                      <a:pt x="957" y="984"/>
                    </a:lnTo>
                    <a:lnTo>
                      <a:pt x="954" y="989"/>
                    </a:lnTo>
                    <a:lnTo>
                      <a:pt x="947" y="995"/>
                    </a:lnTo>
                    <a:lnTo>
                      <a:pt x="947" y="995"/>
                    </a:lnTo>
                    <a:lnTo>
                      <a:pt x="947" y="995"/>
                    </a:lnTo>
                    <a:lnTo>
                      <a:pt x="947" y="994"/>
                    </a:lnTo>
                    <a:lnTo>
                      <a:pt x="951" y="989"/>
                    </a:lnTo>
                    <a:lnTo>
                      <a:pt x="951" y="989"/>
                    </a:lnTo>
                    <a:lnTo>
                      <a:pt x="945" y="997"/>
                    </a:lnTo>
                    <a:lnTo>
                      <a:pt x="945" y="997"/>
                    </a:lnTo>
                    <a:lnTo>
                      <a:pt x="938" y="1002"/>
                    </a:lnTo>
                    <a:lnTo>
                      <a:pt x="933" y="1008"/>
                    </a:lnTo>
                    <a:lnTo>
                      <a:pt x="933" y="1008"/>
                    </a:lnTo>
                    <a:lnTo>
                      <a:pt x="927" y="1014"/>
                    </a:lnTo>
                    <a:lnTo>
                      <a:pt x="927" y="1014"/>
                    </a:lnTo>
                    <a:lnTo>
                      <a:pt x="921" y="1015"/>
                    </a:lnTo>
                    <a:lnTo>
                      <a:pt x="921" y="1015"/>
                    </a:lnTo>
                    <a:lnTo>
                      <a:pt x="921" y="1015"/>
                    </a:lnTo>
                    <a:lnTo>
                      <a:pt x="921" y="1017"/>
                    </a:lnTo>
                    <a:lnTo>
                      <a:pt x="921" y="1017"/>
                    </a:lnTo>
                    <a:lnTo>
                      <a:pt x="924" y="1015"/>
                    </a:lnTo>
                    <a:lnTo>
                      <a:pt x="924" y="1015"/>
                    </a:lnTo>
                    <a:lnTo>
                      <a:pt x="918" y="1022"/>
                    </a:lnTo>
                    <a:lnTo>
                      <a:pt x="911" y="1028"/>
                    </a:lnTo>
                    <a:lnTo>
                      <a:pt x="911" y="1028"/>
                    </a:lnTo>
                    <a:lnTo>
                      <a:pt x="907" y="1029"/>
                    </a:lnTo>
                    <a:lnTo>
                      <a:pt x="907" y="1029"/>
                    </a:lnTo>
                    <a:lnTo>
                      <a:pt x="907" y="1028"/>
                    </a:lnTo>
                    <a:lnTo>
                      <a:pt x="907" y="1028"/>
                    </a:lnTo>
                    <a:lnTo>
                      <a:pt x="904" y="1031"/>
                    </a:lnTo>
                    <a:lnTo>
                      <a:pt x="903" y="1032"/>
                    </a:lnTo>
                    <a:lnTo>
                      <a:pt x="900" y="1034"/>
                    </a:lnTo>
                    <a:lnTo>
                      <a:pt x="900" y="1034"/>
                    </a:lnTo>
                    <a:lnTo>
                      <a:pt x="898" y="1035"/>
                    </a:lnTo>
                    <a:lnTo>
                      <a:pt x="900" y="1035"/>
                    </a:lnTo>
                    <a:lnTo>
                      <a:pt x="903" y="1032"/>
                    </a:lnTo>
                    <a:lnTo>
                      <a:pt x="903" y="1032"/>
                    </a:lnTo>
                    <a:lnTo>
                      <a:pt x="895" y="1039"/>
                    </a:lnTo>
                    <a:lnTo>
                      <a:pt x="887" y="1045"/>
                    </a:lnTo>
                    <a:lnTo>
                      <a:pt x="887" y="1045"/>
                    </a:lnTo>
                    <a:lnTo>
                      <a:pt x="887" y="1045"/>
                    </a:lnTo>
                    <a:lnTo>
                      <a:pt x="888" y="1044"/>
                    </a:lnTo>
                    <a:lnTo>
                      <a:pt x="888" y="1044"/>
                    </a:lnTo>
                    <a:lnTo>
                      <a:pt x="886" y="1045"/>
                    </a:lnTo>
                    <a:lnTo>
                      <a:pt x="883" y="1045"/>
                    </a:lnTo>
                    <a:lnTo>
                      <a:pt x="883" y="1045"/>
                    </a:lnTo>
                    <a:lnTo>
                      <a:pt x="884" y="1047"/>
                    </a:lnTo>
                    <a:lnTo>
                      <a:pt x="883" y="1048"/>
                    </a:lnTo>
                    <a:lnTo>
                      <a:pt x="878" y="1051"/>
                    </a:lnTo>
                    <a:lnTo>
                      <a:pt x="878" y="1051"/>
                    </a:lnTo>
                    <a:lnTo>
                      <a:pt x="867" y="1057"/>
                    </a:lnTo>
                    <a:lnTo>
                      <a:pt x="867" y="1057"/>
                    </a:lnTo>
                    <a:lnTo>
                      <a:pt x="857" y="1064"/>
                    </a:lnTo>
                    <a:lnTo>
                      <a:pt x="857" y="1064"/>
                    </a:lnTo>
                    <a:lnTo>
                      <a:pt x="846" y="1071"/>
                    </a:lnTo>
                    <a:lnTo>
                      <a:pt x="846" y="1071"/>
                    </a:lnTo>
                    <a:lnTo>
                      <a:pt x="840" y="1074"/>
                    </a:lnTo>
                    <a:lnTo>
                      <a:pt x="836" y="1075"/>
                    </a:lnTo>
                    <a:lnTo>
                      <a:pt x="836" y="1075"/>
                    </a:lnTo>
                    <a:lnTo>
                      <a:pt x="833" y="1078"/>
                    </a:lnTo>
                    <a:lnTo>
                      <a:pt x="828" y="1081"/>
                    </a:lnTo>
                    <a:lnTo>
                      <a:pt x="828" y="1081"/>
                    </a:lnTo>
                    <a:lnTo>
                      <a:pt x="823" y="1084"/>
                    </a:lnTo>
                    <a:lnTo>
                      <a:pt x="823" y="1084"/>
                    </a:lnTo>
                    <a:lnTo>
                      <a:pt x="818" y="1085"/>
                    </a:lnTo>
                    <a:lnTo>
                      <a:pt x="818" y="1085"/>
                    </a:lnTo>
                    <a:lnTo>
                      <a:pt x="820" y="1084"/>
                    </a:lnTo>
                    <a:lnTo>
                      <a:pt x="823" y="1082"/>
                    </a:lnTo>
                    <a:lnTo>
                      <a:pt x="823" y="1082"/>
                    </a:lnTo>
                    <a:lnTo>
                      <a:pt x="828" y="1079"/>
                    </a:lnTo>
                    <a:lnTo>
                      <a:pt x="828" y="1079"/>
                    </a:lnTo>
                    <a:lnTo>
                      <a:pt x="824" y="1081"/>
                    </a:lnTo>
                    <a:lnTo>
                      <a:pt x="824" y="1081"/>
                    </a:lnTo>
                    <a:lnTo>
                      <a:pt x="837" y="1071"/>
                    </a:lnTo>
                    <a:lnTo>
                      <a:pt x="837" y="1071"/>
                    </a:lnTo>
                    <a:lnTo>
                      <a:pt x="838" y="1071"/>
                    </a:lnTo>
                    <a:lnTo>
                      <a:pt x="840" y="1071"/>
                    </a:lnTo>
                    <a:lnTo>
                      <a:pt x="844" y="1068"/>
                    </a:lnTo>
                    <a:lnTo>
                      <a:pt x="844" y="1068"/>
                    </a:lnTo>
                    <a:lnTo>
                      <a:pt x="853" y="1062"/>
                    </a:lnTo>
                    <a:lnTo>
                      <a:pt x="853" y="1062"/>
                    </a:lnTo>
                    <a:lnTo>
                      <a:pt x="844" y="1067"/>
                    </a:lnTo>
                    <a:lnTo>
                      <a:pt x="844" y="1067"/>
                    </a:lnTo>
                    <a:lnTo>
                      <a:pt x="840" y="1068"/>
                    </a:lnTo>
                    <a:lnTo>
                      <a:pt x="840" y="1068"/>
                    </a:lnTo>
                    <a:lnTo>
                      <a:pt x="834" y="1071"/>
                    </a:lnTo>
                    <a:lnTo>
                      <a:pt x="834" y="1071"/>
                    </a:lnTo>
                    <a:lnTo>
                      <a:pt x="826" y="1077"/>
                    </a:lnTo>
                    <a:lnTo>
                      <a:pt x="826" y="1077"/>
                    </a:lnTo>
                    <a:lnTo>
                      <a:pt x="818" y="1081"/>
                    </a:lnTo>
                    <a:lnTo>
                      <a:pt x="818" y="1081"/>
                    </a:lnTo>
                    <a:lnTo>
                      <a:pt x="818" y="1081"/>
                    </a:lnTo>
                    <a:lnTo>
                      <a:pt x="820" y="1078"/>
                    </a:lnTo>
                    <a:lnTo>
                      <a:pt x="820" y="1078"/>
                    </a:lnTo>
                    <a:lnTo>
                      <a:pt x="810" y="1084"/>
                    </a:lnTo>
                    <a:lnTo>
                      <a:pt x="806" y="1086"/>
                    </a:lnTo>
                    <a:lnTo>
                      <a:pt x="804" y="1089"/>
                    </a:lnTo>
                    <a:lnTo>
                      <a:pt x="804" y="1089"/>
                    </a:lnTo>
                    <a:lnTo>
                      <a:pt x="803" y="1089"/>
                    </a:lnTo>
                    <a:lnTo>
                      <a:pt x="801" y="1089"/>
                    </a:lnTo>
                    <a:lnTo>
                      <a:pt x="800" y="1089"/>
                    </a:lnTo>
                    <a:lnTo>
                      <a:pt x="800" y="1089"/>
                    </a:lnTo>
                    <a:lnTo>
                      <a:pt x="793" y="1092"/>
                    </a:lnTo>
                    <a:lnTo>
                      <a:pt x="793" y="1092"/>
                    </a:lnTo>
                    <a:lnTo>
                      <a:pt x="787" y="1095"/>
                    </a:lnTo>
                    <a:lnTo>
                      <a:pt x="787" y="1095"/>
                    </a:lnTo>
                    <a:lnTo>
                      <a:pt x="780" y="1099"/>
                    </a:lnTo>
                    <a:lnTo>
                      <a:pt x="780" y="1099"/>
                    </a:lnTo>
                    <a:lnTo>
                      <a:pt x="773" y="1102"/>
                    </a:lnTo>
                    <a:lnTo>
                      <a:pt x="773" y="1102"/>
                    </a:lnTo>
                    <a:lnTo>
                      <a:pt x="751" y="1109"/>
                    </a:lnTo>
                    <a:lnTo>
                      <a:pt x="751" y="1109"/>
                    </a:lnTo>
                    <a:lnTo>
                      <a:pt x="741" y="1114"/>
                    </a:lnTo>
                    <a:lnTo>
                      <a:pt x="730" y="1118"/>
                    </a:lnTo>
                    <a:lnTo>
                      <a:pt x="730" y="1118"/>
                    </a:lnTo>
                    <a:lnTo>
                      <a:pt x="723" y="1119"/>
                    </a:lnTo>
                    <a:lnTo>
                      <a:pt x="723" y="1119"/>
                    </a:lnTo>
                    <a:lnTo>
                      <a:pt x="716" y="1121"/>
                    </a:lnTo>
                    <a:lnTo>
                      <a:pt x="716" y="1121"/>
                    </a:lnTo>
                    <a:lnTo>
                      <a:pt x="703" y="1126"/>
                    </a:lnTo>
                    <a:lnTo>
                      <a:pt x="703" y="1126"/>
                    </a:lnTo>
                    <a:lnTo>
                      <a:pt x="687" y="1129"/>
                    </a:lnTo>
                    <a:lnTo>
                      <a:pt x="687" y="1129"/>
                    </a:lnTo>
                    <a:lnTo>
                      <a:pt x="677" y="1131"/>
                    </a:lnTo>
                    <a:lnTo>
                      <a:pt x="677" y="1131"/>
                    </a:lnTo>
                    <a:lnTo>
                      <a:pt x="667" y="1132"/>
                    </a:lnTo>
                    <a:lnTo>
                      <a:pt x="667" y="1132"/>
                    </a:lnTo>
                    <a:lnTo>
                      <a:pt x="657" y="1135"/>
                    </a:lnTo>
                    <a:lnTo>
                      <a:pt x="656" y="1135"/>
                    </a:lnTo>
                    <a:lnTo>
                      <a:pt x="653" y="1135"/>
                    </a:lnTo>
                    <a:lnTo>
                      <a:pt x="653" y="1135"/>
                    </a:lnTo>
                    <a:lnTo>
                      <a:pt x="647" y="1135"/>
                    </a:lnTo>
                    <a:lnTo>
                      <a:pt x="647" y="1135"/>
                    </a:lnTo>
                    <a:lnTo>
                      <a:pt x="637" y="1135"/>
                    </a:lnTo>
                    <a:lnTo>
                      <a:pt x="637" y="1135"/>
                    </a:lnTo>
                    <a:lnTo>
                      <a:pt x="627" y="1135"/>
                    </a:lnTo>
                    <a:lnTo>
                      <a:pt x="627" y="1135"/>
                    </a:lnTo>
                    <a:lnTo>
                      <a:pt x="629" y="1136"/>
                    </a:lnTo>
                    <a:lnTo>
                      <a:pt x="629" y="1136"/>
                    </a:lnTo>
                    <a:lnTo>
                      <a:pt x="623" y="1138"/>
                    </a:lnTo>
                    <a:lnTo>
                      <a:pt x="617" y="1138"/>
                    </a:lnTo>
                    <a:lnTo>
                      <a:pt x="615" y="1139"/>
                    </a:lnTo>
                    <a:lnTo>
                      <a:pt x="615" y="1141"/>
                    </a:lnTo>
                    <a:lnTo>
                      <a:pt x="615" y="1141"/>
                    </a:lnTo>
                    <a:lnTo>
                      <a:pt x="606" y="1142"/>
                    </a:lnTo>
                    <a:lnTo>
                      <a:pt x="606" y="1142"/>
                    </a:lnTo>
                    <a:lnTo>
                      <a:pt x="602" y="1142"/>
                    </a:lnTo>
                    <a:lnTo>
                      <a:pt x="599" y="1141"/>
                    </a:lnTo>
                    <a:lnTo>
                      <a:pt x="599" y="1141"/>
                    </a:lnTo>
                    <a:lnTo>
                      <a:pt x="582" y="1142"/>
                    </a:lnTo>
                    <a:lnTo>
                      <a:pt x="582" y="1142"/>
                    </a:lnTo>
                    <a:lnTo>
                      <a:pt x="566" y="1142"/>
                    </a:lnTo>
                    <a:lnTo>
                      <a:pt x="566" y="1142"/>
                    </a:lnTo>
                    <a:lnTo>
                      <a:pt x="559" y="1141"/>
                    </a:lnTo>
                    <a:lnTo>
                      <a:pt x="559" y="1141"/>
                    </a:lnTo>
                    <a:lnTo>
                      <a:pt x="555" y="1141"/>
                    </a:lnTo>
                    <a:lnTo>
                      <a:pt x="552" y="1139"/>
                    </a:lnTo>
                    <a:lnTo>
                      <a:pt x="552" y="1139"/>
                    </a:lnTo>
                    <a:lnTo>
                      <a:pt x="536" y="1135"/>
                    </a:lnTo>
                    <a:lnTo>
                      <a:pt x="536" y="1135"/>
                    </a:lnTo>
                    <a:lnTo>
                      <a:pt x="532" y="1136"/>
                    </a:lnTo>
                    <a:lnTo>
                      <a:pt x="532" y="1136"/>
                    </a:lnTo>
                    <a:lnTo>
                      <a:pt x="532" y="1138"/>
                    </a:lnTo>
                    <a:lnTo>
                      <a:pt x="532" y="1138"/>
                    </a:lnTo>
                    <a:lnTo>
                      <a:pt x="526" y="1136"/>
                    </a:lnTo>
                    <a:lnTo>
                      <a:pt x="522" y="1135"/>
                    </a:lnTo>
                    <a:lnTo>
                      <a:pt x="522" y="1135"/>
                    </a:lnTo>
                    <a:lnTo>
                      <a:pt x="518" y="1135"/>
                    </a:lnTo>
                    <a:lnTo>
                      <a:pt x="513" y="1134"/>
                    </a:lnTo>
                    <a:lnTo>
                      <a:pt x="513" y="1134"/>
                    </a:lnTo>
                    <a:lnTo>
                      <a:pt x="510" y="1135"/>
                    </a:lnTo>
                    <a:lnTo>
                      <a:pt x="506" y="1135"/>
                    </a:lnTo>
                    <a:lnTo>
                      <a:pt x="506" y="1135"/>
                    </a:lnTo>
                    <a:lnTo>
                      <a:pt x="509" y="1136"/>
                    </a:lnTo>
                    <a:lnTo>
                      <a:pt x="512" y="1136"/>
                    </a:lnTo>
                    <a:lnTo>
                      <a:pt x="512" y="1136"/>
                    </a:lnTo>
                    <a:lnTo>
                      <a:pt x="500" y="1135"/>
                    </a:lnTo>
                    <a:lnTo>
                      <a:pt x="488" y="1132"/>
                    </a:lnTo>
                    <a:lnTo>
                      <a:pt x="488" y="1132"/>
                    </a:lnTo>
                    <a:lnTo>
                      <a:pt x="482" y="1131"/>
                    </a:lnTo>
                    <a:lnTo>
                      <a:pt x="482" y="1131"/>
                    </a:lnTo>
                    <a:lnTo>
                      <a:pt x="475" y="1128"/>
                    </a:lnTo>
                    <a:lnTo>
                      <a:pt x="475" y="1128"/>
                    </a:lnTo>
                    <a:lnTo>
                      <a:pt x="463" y="1122"/>
                    </a:lnTo>
                    <a:lnTo>
                      <a:pt x="463" y="1122"/>
                    </a:lnTo>
                    <a:lnTo>
                      <a:pt x="460" y="1124"/>
                    </a:lnTo>
                    <a:lnTo>
                      <a:pt x="458" y="1124"/>
                    </a:lnTo>
                    <a:lnTo>
                      <a:pt x="458" y="1124"/>
                    </a:lnTo>
                    <a:lnTo>
                      <a:pt x="449" y="1121"/>
                    </a:lnTo>
                    <a:lnTo>
                      <a:pt x="449" y="1121"/>
                    </a:lnTo>
                    <a:lnTo>
                      <a:pt x="438" y="1121"/>
                    </a:lnTo>
                    <a:lnTo>
                      <a:pt x="438" y="1121"/>
                    </a:lnTo>
                    <a:lnTo>
                      <a:pt x="426" y="1118"/>
                    </a:lnTo>
                    <a:lnTo>
                      <a:pt x="426" y="1118"/>
                    </a:lnTo>
                    <a:lnTo>
                      <a:pt x="403" y="1112"/>
                    </a:lnTo>
                    <a:lnTo>
                      <a:pt x="403" y="1112"/>
                    </a:lnTo>
                    <a:lnTo>
                      <a:pt x="399" y="1108"/>
                    </a:lnTo>
                    <a:lnTo>
                      <a:pt x="399" y="1108"/>
                    </a:lnTo>
                    <a:lnTo>
                      <a:pt x="399" y="1108"/>
                    </a:lnTo>
                    <a:lnTo>
                      <a:pt x="398" y="1108"/>
                    </a:lnTo>
                    <a:lnTo>
                      <a:pt x="393" y="1108"/>
                    </a:lnTo>
                    <a:lnTo>
                      <a:pt x="385" y="1105"/>
                    </a:lnTo>
                    <a:lnTo>
                      <a:pt x="385" y="1105"/>
                    </a:lnTo>
                    <a:lnTo>
                      <a:pt x="385" y="1104"/>
                    </a:lnTo>
                    <a:lnTo>
                      <a:pt x="386" y="1104"/>
                    </a:lnTo>
                    <a:lnTo>
                      <a:pt x="386" y="1104"/>
                    </a:lnTo>
                    <a:lnTo>
                      <a:pt x="381" y="1101"/>
                    </a:lnTo>
                    <a:lnTo>
                      <a:pt x="381" y="1101"/>
                    </a:lnTo>
                    <a:lnTo>
                      <a:pt x="376" y="1099"/>
                    </a:lnTo>
                    <a:lnTo>
                      <a:pt x="376" y="1099"/>
                    </a:lnTo>
                    <a:lnTo>
                      <a:pt x="366" y="1095"/>
                    </a:lnTo>
                    <a:lnTo>
                      <a:pt x="366" y="1095"/>
                    </a:lnTo>
                    <a:lnTo>
                      <a:pt x="358" y="1091"/>
                    </a:lnTo>
                    <a:lnTo>
                      <a:pt x="358" y="1091"/>
                    </a:lnTo>
                    <a:lnTo>
                      <a:pt x="348" y="1088"/>
                    </a:lnTo>
                    <a:lnTo>
                      <a:pt x="348" y="1088"/>
                    </a:lnTo>
                    <a:lnTo>
                      <a:pt x="326" y="1077"/>
                    </a:lnTo>
                    <a:lnTo>
                      <a:pt x="326" y="1077"/>
                    </a:lnTo>
                    <a:lnTo>
                      <a:pt x="304" y="1067"/>
                    </a:lnTo>
                    <a:lnTo>
                      <a:pt x="304" y="1067"/>
                    </a:lnTo>
                    <a:lnTo>
                      <a:pt x="296" y="1061"/>
                    </a:lnTo>
                    <a:lnTo>
                      <a:pt x="286" y="1055"/>
                    </a:lnTo>
                    <a:lnTo>
                      <a:pt x="286" y="1055"/>
                    </a:lnTo>
                    <a:lnTo>
                      <a:pt x="271" y="1047"/>
                    </a:lnTo>
                    <a:lnTo>
                      <a:pt x="271" y="1047"/>
                    </a:lnTo>
                    <a:lnTo>
                      <a:pt x="252" y="1035"/>
                    </a:lnTo>
                    <a:lnTo>
                      <a:pt x="252" y="1035"/>
                    </a:lnTo>
                    <a:lnTo>
                      <a:pt x="244" y="1031"/>
                    </a:lnTo>
                    <a:lnTo>
                      <a:pt x="244" y="1031"/>
                    </a:lnTo>
                    <a:lnTo>
                      <a:pt x="239" y="1028"/>
                    </a:lnTo>
                    <a:lnTo>
                      <a:pt x="239" y="1028"/>
                    </a:lnTo>
                    <a:lnTo>
                      <a:pt x="235" y="1027"/>
                    </a:lnTo>
                    <a:lnTo>
                      <a:pt x="235" y="1027"/>
                    </a:lnTo>
                    <a:lnTo>
                      <a:pt x="238" y="1029"/>
                    </a:lnTo>
                    <a:lnTo>
                      <a:pt x="239" y="1032"/>
                    </a:lnTo>
                    <a:lnTo>
                      <a:pt x="239" y="1032"/>
                    </a:lnTo>
                    <a:lnTo>
                      <a:pt x="235" y="1029"/>
                    </a:lnTo>
                    <a:lnTo>
                      <a:pt x="232" y="1027"/>
                    </a:lnTo>
                    <a:lnTo>
                      <a:pt x="232" y="1027"/>
                    </a:lnTo>
                    <a:lnTo>
                      <a:pt x="237" y="1031"/>
                    </a:lnTo>
                    <a:lnTo>
                      <a:pt x="237" y="1031"/>
                    </a:lnTo>
                    <a:lnTo>
                      <a:pt x="239" y="1034"/>
                    </a:lnTo>
                    <a:lnTo>
                      <a:pt x="239" y="1034"/>
                    </a:lnTo>
                    <a:lnTo>
                      <a:pt x="242" y="1037"/>
                    </a:lnTo>
                    <a:lnTo>
                      <a:pt x="247" y="1039"/>
                    </a:lnTo>
                    <a:lnTo>
                      <a:pt x="249" y="1044"/>
                    </a:lnTo>
                    <a:lnTo>
                      <a:pt x="252" y="1044"/>
                    </a:lnTo>
                    <a:lnTo>
                      <a:pt x="252" y="1044"/>
                    </a:lnTo>
                    <a:lnTo>
                      <a:pt x="254" y="1047"/>
                    </a:lnTo>
                    <a:lnTo>
                      <a:pt x="256" y="1051"/>
                    </a:lnTo>
                    <a:lnTo>
                      <a:pt x="256" y="1051"/>
                    </a:lnTo>
                    <a:lnTo>
                      <a:pt x="272" y="1062"/>
                    </a:lnTo>
                    <a:lnTo>
                      <a:pt x="272" y="1062"/>
                    </a:lnTo>
                    <a:lnTo>
                      <a:pt x="255" y="1055"/>
                    </a:lnTo>
                    <a:lnTo>
                      <a:pt x="255" y="1055"/>
                    </a:lnTo>
                    <a:lnTo>
                      <a:pt x="272" y="1067"/>
                    </a:lnTo>
                    <a:lnTo>
                      <a:pt x="272" y="1067"/>
                    </a:lnTo>
                    <a:lnTo>
                      <a:pt x="276" y="1071"/>
                    </a:lnTo>
                    <a:lnTo>
                      <a:pt x="276" y="1071"/>
                    </a:lnTo>
                    <a:lnTo>
                      <a:pt x="281" y="1074"/>
                    </a:lnTo>
                    <a:lnTo>
                      <a:pt x="281" y="1074"/>
                    </a:lnTo>
                    <a:lnTo>
                      <a:pt x="291" y="1079"/>
                    </a:lnTo>
                    <a:lnTo>
                      <a:pt x="291" y="1079"/>
                    </a:lnTo>
                    <a:lnTo>
                      <a:pt x="301" y="1086"/>
                    </a:lnTo>
                    <a:lnTo>
                      <a:pt x="301" y="1086"/>
                    </a:lnTo>
                    <a:lnTo>
                      <a:pt x="311" y="1092"/>
                    </a:lnTo>
                    <a:lnTo>
                      <a:pt x="311" y="1092"/>
                    </a:lnTo>
                    <a:lnTo>
                      <a:pt x="321" y="1098"/>
                    </a:lnTo>
                    <a:lnTo>
                      <a:pt x="321" y="1098"/>
                    </a:lnTo>
                    <a:lnTo>
                      <a:pt x="332" y="1102"/>
                    </a:lnTo>
                    <a:lnTo>
                      <a:pt x="332" y="1102"/>
                    </a:lnTo>
                    <a:lnTo>
                      <a:pt x="335" y="1104"/>
                    </a:lnTo>
                    <a:lnTo>
                      <a:pt x="338" y="1106"/>
                    </a:lnTo>
                    <a:lnTo>
                      <a:pt x="338" y="1106"/>
                    </a:lnTo>
                    <a:lnTo>
                      <a:pt x="339" y="1105"/>
                    </a:lnTo>
                    <a:lnTo>
                      <a:pt x="339" y="1105"/>
                    </a:lnTo>
                    <a:lnTo>
                      <a:pt x="348" y="1109"/>
                    </a:lnTo>
                    <a:lnTo>
                      <a:pt x="348" y="1109"/>
                    </a:lnTo>
                    <a:lnTo>
                      <a:pt x="351" y="1112"/>
                    </a:lnTo>
                    <a:lnTo>
                      <a:pt x="356" y="1115"/>
                    </a:lnTo>
                    <a:lnTo>
                      <a:pt x="369" y="1116"/>
                    </a:lnTo>
                    <a:lnTo>
                      <a:pt x="369" y="1116"/>
                    </a:lnTo>
                    <a:lnTo>
                      <a:pt x="369" y="1118"/>
                    </a:lnTo>
                    <a:lnTo>
                      <a:pt x="368" y="1118"/>
                    </a:lnTo>
                    <a:lnTo>
                      <a:pt x="363" y="1118"/>
                    </a:lnTo>
                    <a:lnTo>
                      <a:pt x="363" y="1118"/>
                    </a:lnTo>
                    <a:lnTo>
                      <a:pt x="368" y="1119"/>
                    </a:lnTo>
                    <a:lnTo>
                      <a:pt x="369" y="1122"/>
                    </a:lnTo>
                    <a:lnTo>
                      <a:pt x="369" y="1122"/>
                    </a:lnTo>
                    <a:lnTo>
                      <a:pt x="363" y="1121"/>
                    </a:lnTo>
                    <a:lnTo>
                      <a:pt x="359" y="1119"/>
                    </a:lnTo>
                    <a:lnTo>
                      <a:pt x="359" y="1119"/>
                    </a:lnTo>
                    <a:lnTo>
                      <a:pt x="361" y="1121"/>
                    </a:lnTo>
                    <a:lnTo>
                      <a:pt x="363" y="1121"/>
                    </a:lnTo>
                    <a:lnTo>
                      <a:pt x="365" y="1121"/>
                    </a:lnTo>
                    <a:lnTo>
                      <a:pt x="366" y="1122"/>
                    </a:lnTo>
                    <a:lnTo>
                      <a:pt x="366" y="1122"/>
                    </a:lnTo>
                    <a:lnTo>
                      <a:pt x="369" y="1124"/>
                    </a:lnTo>
                    <a:lnTo>
                      <a:pt x="371" y="1124"/>
                    </a:lnTo>
                    <a:lnTo>
                      <a:pt x="371" y="1124"/>
                    </a:lnTo>
                    <a:lnTo>
                      <a:pt x="375" y="1125"/>
                    </a:lnTo>
                    <a:lnTo>
                      <a:pt x="375" y="1125"/>
                    </a:lnTo>
                    <a:lnTo>
                      <a:pt x="372" y="1125"/>
                    </a:lnTo>
                    <a:lnTo>
                      <a:pt x="369" y="1125"/>
                    </a:lnTo>
                    <a:lnTo>
                      <a:pt x="369" y="1125"/>
                    </a:lnTo>
                    <a:lnTo>
                      <a:pt x="366" y="1125"/>
                    </a:lnTo>
                    <a:lnTo>
                      <a:pt x="366" y="1125"/>
                    </a:lnTo>
                    <a:lnTo>
                      <a:pt x="366" y="1124"/>
                    </a:lnTo>
                    <a:lnTo>
                      <a:pt x="366" y="1124"/>
                    </a:lnTo>
                    <a:lnTo>
                      <a:pt x="363" y="1122"/>
                    </a:lnTo>
                    <a:lnTo>
                      <a:pt x="356" y="1119"/>
                    </a:lnTo>
                    <a:lnTo>
                      <a:pt x="356" y="1119"/>
                    </a:lnTo>
                    <a:lnTo>
                      <a:pt x="355" y="1116"/>
                    </a:lnTo>
                    <a:lnTo>
                      <a:pt x="355" y="1116"/>
                    </a:lnTo>
                    <a:lnTo>
                      <a:pt x="349" y="1115"/>
                    </a:lnTo>
                    <a:lnTo>
                      <a:pt x="345" y="1114"/>
                    </a:lnTo>
                    <a:lnTo>
                      <a:pt x="345" y="1114"/>
                    </a:lnTo>
                    <a:lnTo>
                      <a:pt x="341" y="1114"/>
                    </a:lnTo>
                    <a:lnTo>
                      <a:pt x="335" y="1111"/>
                    </a:lnTo>
                    <a:lnTo>
                      <a:pt x="335" y="1111"/>
                    </a:lnTo>
                    <a:lnTo>
                      <a:pt x="336" y="1111"/>
                    </a:lnTo>
                    <a:lnTo>
                      <a:pt x="339" y="1111"/>
                    </a:lnTo>
                    <a:lnTo>
                      <a:pt x="345" y="1114"/>
                    </a:lnTo>
                    <a:lnTo>
                      <a:pt x="345" y="1114"/>
                    </a:lnTo>
                    <a:lnTo>
                      <a:pt x="339" y="1109"/>
                    </a:lnTo>
                    <a:lnTo>
                      <a:pt x="336" y="1109"/>
                    </a:lnTo>
                    <a:lnTo>
                      <a:pt x="336" y="1109"/>
                    </a:lnTo>
                    <a:lnTo>
                      <a:pt x="336" y="1109"/>
                    </a:lnTo>
                    <a:lnTo>
                      <a:pt x="329" y="1106"/>
                    </a:lnTo>
                    <a:lnTo>
                      <a:pt x="322" y="1102"/>
                    </a:lnTo>
                    <a:lnTo>
                      <a:pt x="322" y="1102"/>
                    </a:lnTo>
                    <a:lnTo>
                      <a:pt x="308" y="1096"/>
                    </a:lnTo>
                    <a:lnTo>
                      <a:pt x="308" y="1096"/>
                    </a:lnTo>
                    <a:lnTo>
                      <a:pt x="311" y="1099"/>
                    </a:lnTo>
                    <a:lnTo>
                      <a:pt x="316" y="1101"/>
                    </a:lnTo>
                    <a:lnTo>
                      <a:pt x="316" y="1101"/>
                    </a:lnTo>
                    <a:lnTo>
                      <a:pt x="321" y="1102"/>
                    </a:lnTo>
                    <a:lnTo>
                      <a:pt x="321" y="1102"/>
                    </a:lnTo>
                    <a:lnTo>
                      <a:pt x="325" y="1105"/>
                    </a:lnTo>
                    <a:lnTo>
                      <a:pt x="325" y="1105"/>
                    </a:lnTo>
                    <a:lnTo>
                      <a:pt x="321" y="1104"/>
                    </a:lnTo>
                    <a:lnTo>
                      <a:pt x="321" y="1104"/>
                    </a:lnTo>
                    <a:lnTo>
                      <a:pt x="315" y="1101"/>
                    </a:lnTo>
                    <a:lnTo>
                      <a:pt x="315" y="1101"/>
                    </a:lnTo>
                    <a:lnTo>
                      <a:pt x="308" y="1098"/>
                    </a:lnTo>
                    <a:lnTo>
                      <a:pt x="304" y="1094"/>
                    </a:lnTo>
                    <a:lnTo>
                      <a:pt x="304" y="1094"/>
                    </a:lnTo>
                    <a:lnTo>
                      <a:pt x="292" y="1088"/>
                    </a:lnTo>
                    <a:lnTo>
                      <a:pt x="282" y="1081"/>
                    </a:lnTo>
                    <a:lnTo>
                      <a:pt x="282" y="1081"/>
                    </a:lnTo>
                    <a:lnTo>
                      <a:pt x="274" y="1077"/>
                    </a:lnTo>
                    <a:lnTo>
                      <a:pt x="274" y="1077"/>
                    </a:lnTo>
                    <a:lnTo>
                      <a:pt x="265" y="1071"/>
                    </a:lnTo>
                    <a:lnTo>
                      <a:pt x="265" y="1071"/>
                    </a:lnTo>
                    <a:lnTo>
                      <a:pt x="249" y="1059"/>
                    </a:lnTo>
                    <a:lnTo>
                      <a:pt x="249" y="1059"/>
                    </a:lnTo>
                    <a:lnTo>
                      <a:pt x="234" y="1047"/>
                    </a:lnTo>
                    <a:lnTo>
                      <a:pt x="234" y="1047"/>
                    </a:lnTo>
                    <a:lnTo>
                      <a:pt x="227" y="1041"/>
                    </a:lnTo>
                    <a:lnTo>
                      <a:pt x="227" y="1041"/>
                    </a:lnTo>
                    <a:lnTo>
                      <a:pt x="218" y="1035"/>
                    </a:lnTo>
                    <a:lnTo>
                      <a:pt x="218" y="1035"/>
                    </a:lnTo>
                    <a:lnTo>
                      <a:pt x="224" y="1042"/>
                    </a:lnTo>
                    <a:lnTo>
                      <a:pt x="224" y="1042"/>
                    </a:lnTo>
                    <a:lnTo>
                      <a:pt x="227" y="1045"/>
                    </a:lnTo>
                    <a:lnTo>
                      <a:pt x="229" y="1048"/>
                    </a:lnTo>
                    <a:lnTo>
                      <a:pt x="229" y="1048"/>
                    </a:lnTo>
                    <a:lnTo>
                      <a:pt x="237" y="1055"/>
                    </a:lnTo>
                    <a:lnTo>
                      <a:pt x="242" y="1062"/>
                    </a:lnTo>
                    <a:lnTo>
                      <a:pt x="242" y="1062"/>
                    </a:lnTo>
                    <a:lnTo>
                      <a:pt x="244" y="1062"/>
                    </a:lnTo>
                    <a:lnTo>
                      <a:pt x="245" y="1062"/>
                    </a:lnTo>
                    <a:lnTo>
                      <a:pt x="245" y="1062"/>
                    </a:lnTo>
                    <a:lnTo>
                      <a:pt x="247" y="1065"/>
                    </a:lnTo>
                    <a:lnTo>
                      <a:pt x="249" y="1068"/>
                    </a:lnTo>
                    <a:lnTo>
                      <a:pt x="255" y="1072"/>
                    </a:lnTo>
                    <a:lnTo>
                      <a:pt x="255" y="1072"/>
                    </a:lnTo>
                    <a:lnTo>
                      <a:pt x="255" y="1074"/>
                    </a:lnTo>
                    <a:lnTo>
                      <a:pt x="254" y="1074"/>
                    </a:lnTo>
                    <a:lnTo>
                      <a:pt x="251" y="1072"/>
                    </a:lnTo>
                    <a:lnTo>
                      <a:pt x="251" y="1072"/>
                    </a:lnTo>
                    <a:lnTo>
                      <a:pt x="256" y="1078"/>
                    </a:lnTo>
                    <a:lnTo>
                      <a:pt x="264" y="1084"/>
                    </a:lnTo>
                    <a:lnTo>
                      <a:pt x="264" y="1084"/>
                    </a:lnTo>
                    <a:lnTo>
                      <a:pt x="265" y="1085"/>
                    </a:lnTo>
                    <a:lnTo>
                      <a:pt x="264" y="1085"/>
                    </a:lnTo>
                    <a:lnTo>
                      <a:pt x="264" y="1084"/>
                    </a:lnTo>
                    <a:lnTo>
                      <a:pt x="264" y="1085"/>
                    </a:lnTo>
                    <a:lnTo>
                      <a:pt x="264" y="1085"/>
                    </a:lnTo>
                    <a:lnTo>
                      <a:pt x="268" y="1089"/>
                    </a:lnTo>
                    <a:lnTo>
                      <a:pt x="272" y="1092"/>
                    </a:lnTo>
                    <a:lnTo>
                      <a:pt x="284" y="1098"/>
                    </a:lnTo>
                    <a:lnTo>
                      <a:pt x="284" y="1098"/>
                    </a:lnTo>
                    <a:lnTo>
                      <a:pt x="284" y="1098"/>
                    </a:lnTo>
                    <a:lnTo>
                      <a:pt x="282" y="1098"/>
                    </a:lnTo>
                    <a:lnTo>
                      <a:pt x="279" y="1098"/>
                    </a:lnTo>
                    <a:lnTo>
                      <a:pt x="271" y="1094"/>
                    </a:lnTo>
                    <a:lnTo>
                      <a:pt x="271" y="1094"/>
                    </a:lnTo>
                    <a:lnTo>
                      <a:pt x="275" y="1098"/>
                    </a:lnTo>
                    <a:lnTo>
                      <a:pt x="275" y="1098"/>
                    </a:lnTo>
                    <a:lnTo>
                      <a:pt x="275" y="1096"/>
                    </a:lnTo>
                    <a:lnTo>
                      <a:pt x="274" y="1096"/>
                    </a:lnTo>
                    <a:lnTo>
                      <a:pt x="274" y="1096"/>
                    </a:lnTo>
                    <a:lnTo>
                      <a:pt x="279" y="1099"/>
                    </a:lnTo>
                    <a:lnTo>
                      <a:pt x="281" y="1099"/>
                    </a:lnTo>
                    <a:lnTo>
                      <a:pt x="282" y="1101"/>
                    </a:lnTo>
                    <a:lnTo>
                      <a:pt x="282" y="1101"/>
                    </a:lnTo>
                    <a:lnTo>
                      <a:pt x="284" y="1102"/>
                    </a:lnTo>
                    <a:lnTo>
                      <a:pt x="284" y="1104"/>
                    </a:lnTo>
                    <a:lnTo>
                      <a:pt x="284" y="1104"/>
                    </a:lnTo>
                    <a:lnTo>
                      <a:pt x="294" y="1109"/>
                    </a:lnTo>
                    <a:lnTo>
                      <a:pt x="302" y="1115"/>
                    </a:lnTo>
                    <a:lnTo>
                      <a:pt x="302" y="1115"/>
                    </a:lnTo>
                    <a:lnTo>
                      <a:pt x="305" y="1116"/>
                    </a:lnTo>
                    <a:lnTo>
                      <a:pt x="305" y="1114"/>
                    </a:lnTo>
                    <a:lnTo>
                      <a:pt x="305" y="1114"/>
                    </a:lnTo>
                    <a:lnTo>
                      <a:pt x="311" y="1116"/>
                    </a:lnTo>
                    <a:lnTo>
                      <a:pt x="311" y="1116"/>
                    </a:lnTo>
                    <a:lnTo>
                      <a:pt x="312" y="1119"/>
                    </a:lnTo>
                    <a:lnTo>
                      <a:pt x="312" y="1122"/>
                    </a:lnTo>
                    <a:lnTo>
                      <a:pt x="312" y="1122"/>
                    </a:lnTo>
                    <a:lnTo>
                      <a:pt x="305" y="1118"/>
                    </a:lnTo>
                    <a:lnTo>
                      <a:pt x="305" y="1118"/>
                    </a:lnTo>
                    <a:lnTo>
                      <a:pt x="298" y="1115"/>
                    </a:lnTo>
                    <a:lnTo>
                      <a:pt x="298" y="1115"/>
                    </a:lnTo>
                    <a:lnTo>
                      <a:pt x="292" y="1114"/>
                    </a:lnTo>
                    <a:lnTo>
                      <a:pt x="288" y="1112"/>
                    </a:lnTo>
                    <a:lnTo>
                      <a:pt x="284" y="1109"/>
                    </a:lnTo>
                    <a:lnTo>
                      <a:pt x="284" y="1109"/>
                    </a:lnTo>
                    <a:lnTo>
                      <a:pt x="279" y="1106"/>
                    </a:lnTo>
                    <a:lnTo>
                      <a:pt x="279" y="1106"/>
                    </a:lnTo>
                    <a:lnTo>
                      <a:pt x="269" y="1101"/>
                    </a:lnTo>
                    <a:lnTo>
                      <a:pt x="269" y="1101"/>
                    </a:lnTo>
                    <a:lnTo>
                      <a:pt x="262" y="1095"/>
                    </a:lnTo>
                    <a:lnTo>
                      <a:pt x="254" y="1088"/>
                    </a:lnTo>
                    <a:lnTo>
                      <a:pt x="254" y="1088"/>
                    </a:lnTo>
                    <a:lnTo>
                      <a:pt x="254" y="1089"/>
                    </a:lnTo>
                    <a:lnTo>
                      <a:pt x="254" y="1089"/>
                    </a:lnTo>
                    <a:lnTo>
                      <a:pt x="251" y="1088"/>
                    </a:lnTo>
                    <a:lnTo>
                      <a:pt x="244" y="1081"/>
                    </a:lnTo>
                    <a:lnTo>
                      <a:pt x="244" y="1081"/>
                    </a:lnTo>
                    <a:lnTo>
                      <a:pt x="244" y="1081"/>
                    </a:lnTo>
                    <a:lnTo>
                      <a:pt x="245" y="1082"/>
                    </a:lnTo>
                    <a:lnTo>
                      <a:pt x="249" y="1085"/>
                    </a:lnTo>
                    <a:lnTo>
                      <a:pt x="249" y="1085"/>
                    </a:lnTo>
                    <a:lnTo>
                      <a:pt x="247" y="1082"/>
                    </a:lnTo>
                    <a:lnTo>
                      <a:pt x="242" y="1081"/>
                    </a:lnTo>
                    <a:lnTo>
                      <a:pt x="235" y="1075"/>
                    </a:lnTo>
                    <a:lnTo>
                      <a:pt x="235" y="1075"/>
                    </a:lnTo>
                    <a:lnTo>
                      <a:pt x="234" y="1074"/>
                    </a:lnTo>
                    <a:lnTo>
                      <a:pt x="235" y="1074"/>
                    </a:lnTo>
                    <a:lnTo>
                      <a:pt x="235" y="1074"/>
                    </a:lnTo>
                    <a:lnTo>
                      <a:pt x="234" y="1072"/>
                    </a:lnTo>
                    <a:lnTo>
                      <a:pt x="234" y="1072"/>
                    </a:lnTo>
                    <a:lnTo>
                      <a:pt x="229" y="1071"/>
                    </a:lnTo>
                    <a:lnTo>
                      <a:pt x="225" y="1067"/>
                    </a:lnTo>
                    <a:lnTo>
                      <a:pt x="214" y="1057"/>
                    </a:lnTo>
                    <a:lnTo>
                      <a:pt x="214" y="1057"/>
                    </a:lnTo>
                    <a:lnTo>
                      <a:pt x="209" y="1054"/>
                    </a:lnTo>
                    <a:lnTo>
                      <a:pt x="205" y="1049"/>
                    </a:lnTo>
                    <a:lnTo>
                      <a:pt x="195" y="1041"/>
                    </a:lnTo>
                    <a:lnTo>
                      <a:pt x="195" y="1041"/>
                    </a:lnTo>
                    <a:lnTo>
                      <a:pt x="195" y="1042"/>
                    </a:lnTo>
                    <a:lnTo>
                      <a:pt x="197" y="1045"/>
                    </a:lnTo>
                    <a:lnTo>
                      <a:pt x="202" y="1049"/>
                    </a:lnTo>
                    <a:lnTo>
                      <a:pt x="202" y="1049"/>
                    </a:lnTo>
                    <a:lnTo>
                      <a:pt x="188" y="1038"/>
                    </a:lnTo>
                    <a:lnTo>
                      <a:pt x="188" y="1038"/>
                    </a:lnTo>
                    <a:lnTo>
                      <a:pt x="179" y="1029"/>
                    </a:lnTo>
                    <a:lnTo>
                      <a:pt x="172" y="1021"/>
                    </a:lnTo>
                    <a:lnTo>
                      <a:pt x="172" y="1021"/>
                    </a:lnTo>
                    <a:lnTo>
                      <a:pt x="165" y="1014"/>
                    </a:lnTo>
                    <a:lnTo>
                      <a:pt x="155" y="1002"/>
                    </a:lnTo>
                    <a:lnTo>
                      <a:pt x="155" y="1002"/>
                    </a:lnTo>
                    <a:lnTo>
                      <a:pt x="147" y="992"/>
                    </a:lnTo>
                    <a:lnTo>
                      <a:pt x="147" y="992"/>
                    </a:lnTo>
                    <a:lnTo>
                      <a:pt x="142" y="989"/>
                    </a:lnTo>
                    <a:lnTo>
                      <a:pt x="140" y="989"/>
                    </a:lnTo>
                    <a:lnTo>
                      <a:pt x="140" y="989"/>
                    </a:lnTo>
                    <a:lnTo>
                      <a:pt x="137" y="985"/>
                    </a:lnTo>
                    <a:lnTo>
                      <a:pt x="134" y="981"/>
                    </a:lnTo>
                    <a:lnTo>
                      <a:pt x="131" y="978"/>
                    </a:lnTo>
                    <a:lnTo>
                      <a:pt x="128" y="975"/>
                    </a:lnTo>
                    <a:lnTo>
                      <a:pt x="128" y="975"/>
                    </a:lnTo>
                    <a:lnTo>
                      <a:pt x="130" y="977"/>
                    </a:lnTo>
                    <a:lnTo>
                      <a:pt x="131" y="977"/>
                    </a:lnTo>
                    <a:lnTo>
                      <a:pt x="132" y="977"/>
                    </a:lnTo>
                    <a:lnTo>
                      <a:pt x="132" y="977"/>
                    </a:lnTo>
                    <a:lnTo>
                      <a:pt x="127" y="971"/>
                    </a:lnTo>
                    <a:lnTo>
                      <a:pt x="127" y="971"/>
                    </a:lnTo>
                    <a:lnTo>
                      <a:pt x="122" y="967"/>
                    </a:lnTo>
                    <a:lnTo>
                      <a:pt x="122" y="967"/>
                    </a:lnTo>
                    <a:lnTo>
                      <a:pt x="114" y="958"/>
                    </a:lnTo>
                    <a:lnTo>
                      <a:pt x="114" y="958"/>
                    </a:lnTo>
                    <a:lnTo>
                      <a:pt x="107" y="952"/>
                    </a:lnTo>
                    <a:lnTo>
                      <a:pt x="104" y="951"/>
                    </a:lnTo>
                    <a:lnTo>
                      <a:pt x="102" y="949"/>
                    </a:lnTo>
                    <a:lnTo>
                      <a:pt x="102" y="949"/>
                    </a:lnTo>
                    <a:lnTo>
                      <a:pt x="105" y="957"/>
                    </a:lnTo>
                    <a:lnTo>
                      <a:pt x="105" y="959"/>
                    </a:lnTo>
                    <a:lnTo>
                      <a:pt x="104" y="961"/>
                    </a:lnTo>
                    <a:lnTo>
                      <a:pt x="104" y="961"/>
                    </a:lnTo>
                    <a:lnTo>
                      <a:pt x="112" y="975"/>
                    </a:lnTo>
                    <a:lnTo>
                      <a:pt x="112" y="975"/>
                    </a:lnTo>
                    <a:lnTo>
                      <a:pt x="115" y="982"/>
                    </a:lnTo>
                    <a:lnTo>
                      <a:pt x="117" y="985"/>
                    </a:lnTo>
                    <a:lnTo>
                      <a:pt x="117" y="987"/>
                    </a:lnTo>
                    <a:lnTo>
                      <a:pt x="117" y="987"/>
                    </a:lnTo>
                    <a:lnTo>
                      <a:pt x="122" y="992"/>
                    </a:lnTo>
                    <a:lnTo>
                      <a:pt x="125" y="995"/>
                    </a:lnTo>
                    <a:lnTo>
                      <a:pt x="128" y="997"/>
                    </a:lnTo>
                    <a:lnTo>
                      <a:pt x="128" y="997"/>
                    </a:lnTo>
                    <a:lnTo>
                      <a:pt x="124" y="994"/>
                    </a:lnTo>
                    <a:lnTo>
                      <a:pt x="124" y="994"/>
                    </a:lnTo>
                    <a:lnTo>
                      <a:pt x="124" y="992"/>
                    </a:lnTo>
                    <a:lnTo>
                      <a:pt x="125" y="992"/>
                    </a:lnTo>
                    <a:lnTo>
                      <a:pt x="128" y="995"/>
                    </a:lnTo>
                    <a:lnTo>
                      <a:pt x="128" y="995"/>
                    </a:lnTo>
                    <a:lnTo>
                      <a:pt x="130" y="999"/>
                    </a:lnTo>
                    <a:lnTo>
                      <a:pt x="132" y="1004"/>
                    </a:lnTo>
                    <a:lnTo>
                      <a:pt x="132" y="1004"/>
                    </a:lnTo>
                    <a:lnTo>
                      <a:pt x="132" y="1005"/>
                    </a:lnTo>
                    <a:lnTo>
                      <a:pt x="130" y="1004"/>
                    </a:lnTo>
                    <a:lnTo>
                      <a:pt x="130" y="1004"/>
                    </a:lnTo>
                    <a:lnTo>
                      <a:pt x="132" y="1007"/>
                    </a:lnTo>
                    <a:lnTo>
                      <a:pt x="132" y="1007"/>
                    </a:lnTo>
                    <a:lnTo>
                      <a:pt x="134" y="1008"/>
                    </a:lnTo>
                    <a:lnTo>
                      <a:pt x="134" y="1008"/>
                    </a:lnTo>
                    <a:lnTo>
                      <a:pt x="137" y="1014"/>
                    </a:lnTo>
                    <a:lnTo>
                      <a:pt x="144" y="1021"/>
                    </a:lnTo>
                    <a:lnTo>
                      <a:pt x="144" y="1021"/>
                    </a:lnTo>
                    <a:lnTo>
                      <a:pt x="157" y="1035"/>
                    </a:lnTo>
                    <a:lnTo>
                      <a:pt x="157" y="1035"/>
                    </a:lnTo>
                    <a:lnTo>
                      <a:pt x="164" y="1042"/>
                    </a:lnTo>
                    <a:lnTo>
                      <a:pt x="171" y="1049"/>
                    </a:lnTo>
                    <a:lnTo>
                      <a:pt x="171" y="1049"/>
                    </a:lnTo>
                    <a:lnTo>
                      <a:pt x="175" y="1052"/>
                    </a:lnTo>
                    <a:lnTo>
                      <a:pt x="175" y="1052"/>
                    </a:lnTo>
                    <a:lnTo>
                      <a:pt x="179" y="1055"/>
                    </a:lnTo>
                    <a:lnTo>
                      <a:pt x="179" y="1055"/>
                    </a:lnTo>
                    <a:lnTo>
                      <a:pt x="188" y="1061"/>
                    </a:lnTo>
                    <a:lnTo>
                      <a:pt x="188" y="1061"/>
                    </a:lnTo>
                    <a:lnTo>
                      <a:pt x="188" y="1064"/>
                    </a:lnTo>
                    <a:lnTo>
                      <a:pt x="188" y="1064"/>
                    </a:lnTo>
                    <a:lnTo>
                      <a:pt x="184" y="1061"/>
                    </a:lnTo>
                    <a:lnTo>
                      <a:pt x="178" y="1057"/>
                    </a:lnTo>
                    <a:lnTo>
                      <a:pt x="167" y="1049"/>
                    </a:lnTo>
                    <a:lnTo>
                      <a:pt x="167" y="1049"/>
                    </a:lnTo>
                    <a:lnTo>
                      <a:pt x="168" y="1052"/>
                    </a:lnTo>
                    <a:lnTo>
                      <a:pt x="169" y="1055"/>
                    </a:lnTo>
                    <a:lnTo>
                      <a:pt x="169" y="1055"/>
                    </a:lnTo>
                    <a:lnTo>
                      <a:pt x="181" y="1064"/>
                    </a:lnTo>
                    <a:lnTo>
                      <a:pt x="191" y="1072"/>
                    </a:lnTo>
                    <a:lnTo>
                      <a:pt x="191" y="1072"/>
                    </a:lnTo>
                    <a:lnTo>
                      <a:pt x="195" y="1077"/>
                    </a:lnTo>
                    <a:lnTo>
                      <a:pt x="195" y="1077"/>
                    </a:lnTo>
                    <a:lnTo>
                      <a:pt x="201" y="1079"/>
                    </a:lnTo>
                    <a:lnTo>
                      <a:pt x="201" y="1079"/>
                    </a:lnTo>
                    <a:lnTo>
                      <a:pt x="211" y="1088"/>
                    </a:lnTo>
                    <a:lnTo>
                      <a:pt x="211" y="1088"/>
                    </a:lnTo>
                    <a:lnTo>
                      <a:pt x="211" y="1089"/>
                    </a:lnTo>
                    <a:lnTo>
                      <a:pt x="211" y="1089"/>
                    </a:lnTo>
                    <a:lnTo>
                      <a:pt x="201" y="1082"/>
                    </a:lnTo>
                    <a:lnTo>
                      <a:pt x="192" y="1078"/>
                    </a:lnTo>
                    <a:lnTo>
                      <a:pt x="192" y="1078"/>
                    </a:lnTo>
                    <a:lnTo>
                      <a:pt x="197" y="1081"/>
                    </a:lnTo>
                    <a:lnTo>
                      <a:pt x="199" y="1085"/>
                    </a:lnTo>
                    <a:lnTo>
                      <a:pt x="199" y="1085"/>
                    </a:lnTo>
                    <a:lnTo>
                      <a:pt x="199" y="1084"/>
                    </a:lnTo>
                    <a:lnTo>
                      <a:pt x="201" y="1084"/>
                    </a:lnTo>
                    <a:lnTo>
                      <a:pt x="204" y="1088"/>
                    </a:lnTo>
                    <a:lnTo>
                      <a:pt x="204" y="1088"/>
                    </a:lnTo>
                    <a:lnTo>
                      <a:pt x="205" y="1086"/>
                    </a:lnTo>
                    <a:lnTo>
                      <a:pt x="207" y="1086"/>
                    </a:lnTo>
                    <a:lnTo>
                      <a:pt x="207" y="1086"/>
                    </a:lnTo>
                    <a:lnTo>
                      <a:pt x="217" y="1095"/>
                    </a:lnTo>
                    <a:lnTo>
                      <a:pt x="217" y="1095"/>
                    </a:lnTo>
                    <a:lnTo>
                      <a:pt x="221" y="1098"/>
                    </a:lnTo>
                    <a:lnTo>
                      <a:pt x="222" y="1098"/>
                    </a:lnTo>
                    <a:lnTo>
                      <a:pt x="222" y="1096"/>
                    </a:lnTo>
                    <a:lnTo>
                      <a:pt x="222" y="1096"/>
                    </a:lnTo>
                    <a:lnTo>
                      <a:pt x="224" y="1098"/>
                    </a:lnTo>
                    <a:lnTo>
                      <a:pt x="224" y="1099"/>
                    </a:lnTo>
                    <a:lnTo>
                      <a:pt x="225" y="1099"/>
                    </a:lnTo>
                    <a:lnTo>
                      <a:pt x="227" y="1101"/>
                    </a:lnTo>
                    <a:lnTo>
                      <a:pt x="227" y="1101"/>
                    </a:lnTo>
                    <a:lnTo>
                      <a:pt x="225" y="1101"/>
                    </a:lnTo>
                    <a:lnTo>
                      <a:pt x="224" y="1101"/>
                    </a:lnTo>
                    <a:lnTo>
                      <a:pt x="224" y="1101"/>
                    </a:lnTo>
                    <a:lnTo>
                      <a:pt x="224" y="1101"/>
                    </a:lnTo>
                    <a:lnTo>
                      <a:pt x="229" y="1104"/>
                    </a:lnTo>
                    <a:lnTo>
                      <a:pt x="231" y="1104"/>
                    </a:lnTo>
                    <a:lnTo>
                      <a:pt x="231" y="1104"/>
                    </a:lnTo>
                    <a:lnTo>
                      <a:pt x="231" y="1104"/>
                    </a:lnTo>
                    <a:lnTo>
                      <a:pt x="232" y="1105"/>
                    </a:lnTo>
                    <a:lnTo>
                      <a:pt x="234" y="1105"/>
                    </a:lnTo>
                    <a:lnTo>
                      <a:pt x="234" y="1109"/>
                    </a:lnTo>
                    <a:lnTo>
                      <a:pt x="234" y="1109"/>
                    </a:lnTo>
                    <a:lnTo>
                      <a:pt x="237" y="1111"/>
                    </a:lnTo>
                    <a:lnTo>
                      <a:pt x="238" y="1111"/>
                    </a:lnTo>
                    <a:lnTo>
                      <a:pt x="239" y="1109"/>
                    </a:lnTo>
                    <a:lnTo>
                      <a:pt x="241" y="1111"/>
                    </a:lnTo>
                    <a:lnTo>
                      <a:pt x="241" y="1111"/>
                    </a:lnTo>
                    <a:lnTo>
                      <a:pt x="242" y="1112"/>
                    </a:lnTo>
                    <a:lnTo>
                      <a:pt x="242" y="1114"/>
                    </a:lnTo>
                    <a:lnTo>
                      <a:pt x="242" y="1112"/>
                    </a:lnTo>
                    <a:lnTo>
                      <a:pt x="242" y="1112"/>
                    </a:lnTo>
                    <a:lnTo>
                      <a:pt x="244" y="1115"/>
                    </a:lnTo>
                    <a:lnTo>
                      <a:pt x="245" y="1115"/>
                    </a:lnTo>
                    <a:lnTo>
                      <a:pt x="247" y="1114"/>
                    </a:lnTo>
                    <a:lnTo>
                      <a:pt x="247" y="1114"/>
                    </a:lnTo>
                    <a:lnTo>
                      <a:pt x="249" y="1116"/>
                    </a:lnTo>
                    <a:lnTo>
                      <a:pt x="251" y="1119"/>
                    </a:lnTo>
                    <a:lnTo>
                      <a:pt x="251" y="1119"/>
                    </a:lnTo>
                    <a:lnTo>
                      <a:pt x="247" y="1118"/>
                    </a:lnTo>
                    <a:lnTo>
                      <a:pt x="244" y="1116"/>
                    </a:lnTo>
                    <a:lnTo>
                      <a:pt x="244" y="1116"/>
                    </a:lnTo>
                    <a:lnTo>
                      <a:pt x="247" y="1119"/>
                    </a:lnTo>
                    <a:lnTo>
                      <a:pt x="249" y="1121"/>
                    </a:lnTo>
                    <a:lnTo>
                      <a:pt x="252" y="1121"/>
                    </a:lnTo>
                    <a:lnTo>
                      <a:pt x="252" y="1119"/>
                    </a:lnTo>
                    <a:lnTo>
                      <a:pt x="252" y="1119"/>
                    </a:lnTo>
                    <a:lnTo>
                      <a:pt x="262" y="1126"/>
                    </a:lnTo>
                    <a:lnTo>
                      <a:pt x="262" y="1126"/>
                    </a:lnTo>
                    <a:lnTo>
                      <a:pt x="268" y="1129"/>
                    </a:lnTo>
                    <a:lnTo>
                      <a:pt x="272" y="1131"/>
                    </a:lnTo>
                    <a:lnTo>
                      <a:pt x="272" y="1131"/>
                    </a:lnTo>
                    <a:lnTo>
                      <a:pt x="274" y="1132"/>
                    </a:lnTo>
                    <a:lnTo>
                      <a:pt x="274" y="1132"/>
                    </a:lnTo>
                    <a:lnTo>
                      <a:pt x="272" y="1132"/>
                    </a:lnTo>
                    <a:lnTo>
                      <a:pt x="272" y="1134"/>
                    </a:lnTo>
                    <a:lnTo>
                      <a:pt x="272" y="1134"/>
                    </a:lnTo>
                    <a:lnTo>
                      <a:pt x="259" y="1126"/>
                    </a:lnTo>
                    <a:lnTo>
                      <a:pt x="259" y="1126"/>
                    </a:lnTo>
                    <a:lnTo>
                      <a:pt x="261" y="1128"/>
                    </a:lnTo>
                    <a:lnTo>
                      <a:pt x="261" y="1129"/>
                    </a:lnTo>
                    <a:lnTo>
                      <a:pt x="256" y="1129"/>
                    </a:lnTo>
                    <a:lnTo>
                      <a:pt x="256" y="1129"/>
                    </a:lnTo>
                    <a:lnTo>
                      <a:pt x="261" y="1131"/>
                    </a:lnTo>
                    <a:lnTo>
                      <a:pt x="262" y="1132"/>
                    </a:lnTo>
                    <a:lnTo>
                      <a:pt x="262" y="1132"/>
                    </a:lnTo>
                    <a:lnTo>
                      <a:pt x="262" y="1132"/>
                    </a:lnTo>
                    <a:lnTo>
                      <a:pt x="265" y="1134"/>
                    </a:lnTo>
                    <a:lnTo>
                      <a:pt x="265" y="1134"/>
                    </a:lnTo>
                    <a:lnTo>
                      <a:pt x="266" y="1135"/>
                    </a:lnTo>
                    <a:lnTo>
                      <a:pt x="266" y="1136"/>
                    </a:lnTo>
                    <a:lnTo>
                      <a:pt x="266" y="1136"/>
                    </a:lnTo>
                    <a:lnTo>
                      <a:pt x="276" y="1141"/>
                    </a:lnTo>
                    <a:lnTo>
                      <a:pt x="285" y="1148"/>
                    </a:lnTo>
                    <a:lnTo>
                      <a:pt x="285" y="1148"/>
                    </a:lnTo>
                    <a:lnTo>
                      <a:pt x="285" y="1148"/>
                    </a:lnTo>
                    <a:lnTo>
                      <a:pt x="282" y="1146"/>
                    </a:lnTo>
                    <a:lnTo>
                      <a:pt x="279" y="1144"/>
                    </a:lnTo>
                    <a:lnTo>
                      <a:pt x="279" y="1144"/>
                    </a:lnTo>
                    <a:lnTo>
                      <a:pt x="278" y="1144"/>
                    </a:lnTo>
                    <a:lnTo>
                      <a:pt x="278" y="1144"/>
                    </a:lnTo>
                    <a:lnTo>
                      <a:pt x="278" y="1144"/>
                    </a:lnTo>
                    <a:lnTo>
                      <a:pt x="276" y="1142"/>
                    </a:lnTo>
                    <a:lnTo>
                      <a:pt x="276" y="1142"/>
                    </a:lnTo>
                    <a:lnTo>
                      <a:pt x="281" y="1146"/>
                    </a:lnTo>
                    <a:lnTo>
                      <a:pt x="288" y="1151"/>
                    </a:lnTo>
                    <a:lnTo>
                      <a:pt x="288" y="1151"/>
                    </a:lnTo>
                    <a:lnTo>
                      <a:pt x="288" y="1152"/>
                    </a:lnTo>
                    <a:lnTo>
                      <a:pt x="288" y="1152"/>
                    </a:lnTo>
                    <a:lnTo>
                      <a:pt x="286" y="1154"/>
                    </a:lnTo>
                    <a:lnTo>
                      <a:pt x="288" y="1155"/>
                    </a:lnTo>
                    <a:lnTo>
                      <a:pt x="288" y="1155"/>
                    </a:lnTo>
                    <a:lnTo>
                      <a:pt x="291" y="1155"/>
                    </a:lnTo>
                    <a:lnTo>
                      <a:pt x="295" y="1156"/>
                    </a:lnTo>
                    <a:lnTo>
                      <a:pt x="295" y="1156"/>
                    </a:lnTo>
                    <a:lnTo>
                      <a:pt x="296" y="1159"/>
                    </a:lnTo>
                    <a:lnTo>
                      <a:pt x="298" y="1162"/>
                    </a:lnTo>
                    <a:lnTo>
                      <a:pt x="298" y="1162"/>
                    </a:lnTo>
                    <a:lnTo>
                      <a:pt x="301" y="1162"/>
                    </a:lnTo>
                    <a:lnTo>
                      <a:pt x="302" y="1162"/>
                    </a:lnTo>
                    <a:lnTo>
                      <a:pt x="302" y="1162"/>
                    </a:lnTo>
                    <a:lnTo>
                      <a:pt x="304" y="1164"/>
                    </a:lnTo>
                    <a:lnTo>
                      <a:pt x="305" y="1166"/>
                    </a:lnTo>
                    <a:lnTo>
                      <a:pt x="305" y="1166"/>
                    </a:lnTo>
                    <a:lnTo>
                      <a:pt x="315" y="1171"/>
                    </a:lnTo>
                    <a:lnTo>
                      <a:pt x="315" y="1171"/>
                    </a:lnTo>
                    <a:lnTo>
                      <a:pt x="324" y="1176"/>
                    </a:lnTo>
                    <a:lnTo>
                      <a:pt x="324" y="1176"/>
                    </a:lnTo>
                    <a:lnTo>
                      <a:pt x="325" y="1178"/>
                    </a:lnTo>
                    <a:lnTo>
                      <a:pt x="324" y="1176"/>
                    </a:lnTo>
                    <a:lnTo>
                      <a:pt x="318" y="1175"/>
                    </a:lnTo>
                    <a:lnTo>
                      <a:pt x="318" y="1175"/>
                    </a:lnTo>
                    <a:lnTo>
                      <a:pt x="322" y="1178"/>
                    </a:lnTo>
                    <a:lnTo>
                      <a:pt x="325" y="1179"/>
                    </a:lnTo>
                    <a:lnTo>
                      <a:pt x="326" y="1181"/>
                    </a:lnTo>
                    <a:lnTo>
                      <a:pt x="326" y="1181"/>
                    </a:lnTo>
                    <a:lnTo>
                      <a:pt x="328" y="1181"/>
                    </a:lnTo>
                    <a:lnTo>
                      <a:pt x="329" y="1181"/>
                    </a:lnTo>
                    <a:lnTo>
                      <a:pt x="329" y="1179"/>
                    </a:lnTo>
                    <a:lnTo>
                      <a:pt x="329" y="1179"/>
                    </a:lnTo>
                    <a:lnTo>
                      <a:pt x="341" y="1186"/>
                    </a:lnTo>
                    <a:lnTo>
                      <a:pt x="341" y="1186"/>
                    </a:lnTo>
                    <a:lnTo>
                      <a:pt x="352" y="1192"/>
                    </a:lnTo>
                    <a:lnTo>
                      <a:pt x="352" y="1192"/>
                    </a:lnTo>
                    <a:lnTo>
                      <a:pt x="376" y="1202"/>
                    </a:lnTo>
                    <a:lnTo>
                      <a:pt x="376" y="1202"/>
                    </a:lnTo>
                    <a:lnTo>
                      <a:pt x="378" y="1202"/>
                    </a:lnTo>
                    <a:lnTo>
                      <a:pt x="376" y="1201"/>
                    </a:lnTo>
                    <a:lnTo>
                      <a:pt x="375" y="1199"/>
                    </a:lnTo>
                    <a:lnTo>
                      <a:pt x="375" y="1199"/>
                    </a:lnTo>
                    <a:lnTo>
                      <a:pt x="383" y="1202"/>
                    </a:lnTo>
                    <a:lnTo>
                      <a:pt x="383" y="1202"/>
                    </a:lnTo>
                    <a:lnTo>
                      <a:pt x="385" y="1204"/>
                    </a:lnTo>
                    <a:lnTo>
                      <a:pt x="388" y="1205"/>
                    </a:lnTo>
                    <a:lnTo>
                      <a:pt x="396" y="1208"/>
                    </a:lnTo>
                    <a:lnTo>
                      <a:pt x="396" y="1208"/>
                    </a:lnTo>
                    <a:lnTo>
                      <a:pt x="406" y="1211"/>
                    </a:lnTo>
                    <a:lnTo>
                      <a:pt x="415" y="1214"/>
                    </a:lnTo>
                    <a:lnTo>
                      <a:pt x="415" y="1214"/>
                    </a:lnTo>
                    <a:lnTo>
                      <a:pt x="411" y="1214"/>
                    </a:lnTo>
                    <a:lnTo>
                      <a:pt x="403" y="1214"/>
                    </a:lnTo>
                    <a:lnTo>
                      <a:pt x="403" y="1214"/>
                    </a:lnTo>
                    <a:lnTo>
                      <a:pt x="396" y="1211"/>
                    </a:lnTo>
                    <a:lnTo>
                      <a:pt x="396" y="1211"/>
                    </a:lnTo>
                    <a:lnTo>
                      <a:pt x="389" y="1209"/>
                    </a:lnTo>
                    <a:lnTo>
                      <a:pt x="389" y="1209"/>
                    </a:lnTo>
                    <a:lnTo>
                      <a:pt x="396" y="1212"/>
                    </a:lnTo>
                    <a:lnTo>
                      <a:pt x="396" y="1212"/>
                    </a:lnTo>
                    <a:lnTo>
                      <a:pt x="399" y="1214"/>
                    </a:lnTo>
                    <a:lnTo>
                      <a:pt x="401" y="1215"/>
                    </a:lnTo>
                    <a:lnTo>
                      <a:pt x="401" y="1215"/>
                    </a:lnTo>
                    <a:lnTo>
                      <a:pt x="408" y="1215"/>
                    </a:lnTo>
                    <a:lnTo>
                      <a:pt x="408" y="1215"/>
                    </a:lnTo>
                    <a:lnTo>
                      <a:pt x="411" y="1216"/>
                    </a:lnTo>
                    <a:lnTo>
                      <a:pt x="411" y="1218"/>
                    </a:lnTo>
                    <a:lnTo>
                      <a:pt x="411" y="1218"/>
                    </a:lnTo>
                    <a:lnTo>
                      <a:pt x="406" y="1216"/>
                    </a:lnTo>
                    <a:lnTo>
                      <a:pt x="402" y="1215"/>
                    </a:lnTo>
                    <a:lnTo>
                      <a:pt x="402" y="1215"/>
                    </a:lnTo>
                    <a:lnTo>
                      <a:pt x="402" y="1216"/>
                    </a:lnTo>
                    <a:lnTo>
                      <a:pt x="401" y="1216"/>
                    </a:lnTo>
                    <a:lnTo>
                      <a:pt x="396" y="1216"/>
                    </a:lnTo>
                    <a:lnTo>
                      <a:pt x="396" y="1216"/>
                    </a:lnTo>
                    <a:lnTo>
                      <a:pt x="401" y="1218"/>
                    </a:lnTo>
                    <a:lnTo>
                      <a:pt x="405" y="1219"/>
                    </a:lnTo>
                    <a:lnTo>
                      <a:pt x="409" y="1219"/>
                    </a:lnTo>
                    <a:lnTo>
                      <a:pt x="413" y="1221"/>
                    </a:lnTo>
                    <a:lnTo>
                      <a:pt x="413" y="1221"/>
                    </a:lnTo>
                    <a:lnTo>
                      <a:pt x="422" y="1222"/>
                    </a:lnTo>
                    <a:lnTo>
                      <a:pt x="422" y="1222"/>
                    </a:lnTo>
                    <a:lnTo>
                      <a:pt x="431" y="1222"/>
                    </a:lnTo>
                    <a:lnTo>
                      <a:pt x="431" y="1222"/>
                    </a:lnTo>
                    <a:lnTo>
                      <a:pt x="432" y="1224"/>
                    </a:lnTo>
                    <a:lnTo>
                      <a:pt x="432" y="1224"/>
                    </a:lnTo>
                    <a:lnTo>
                      <a:pt x="429" y="1224"/>
                    </a:lnTo>
                    <a:lnTo>
                      <a:pt x="429" y="1224"/>
                    </a:lnTo>
                    <a:lnTo>
                      <a:pt x="435" y="1226"/>
                    </a:lnTo>
                    <a:lnTo>
                      <a:pt x="440" y="1228"/>
                    </a:lnTo>
                    <a:lnTo>
                      <a:pt x="440" y="1228"/>
                    </a:lnTo>
                    <a:lnTo>
                      <a:pt x="440" y="1226"/>
                    </a:lnTo>
                    <a:lnTo>
                      <a:pt x="446" y="1228"/>
                    </a:lnTo>
                    <a:lnTo>
                      <a:pt x="446" y="1228"/>
                    </a:lnTo>
                    <a:lnTo>
                      <a:pt x="442" y="1226"/>
                    </a:lnTo>
                    <a:lnTo>
                      <a:pt x="439" y="1225"/>
                    </a:lnTo>
                    <a:lnTo>
                      <a:pt x="439" y="1225"/>
                    </a:lnTo>
                    <a:lnTo>
                      <a:pt x="445" y="1226"/>
                    </a:lnTo>
                    <a:lnTo>
                      <a:pt x="450" y="1228"/>
                    </a:lnTo>
                    <a:lnTo>
                      <a:pt x="450" y="1228"/>
                    </a:lnTo>
                    <a:lnTo>
                      <a:pt x="462" y="1228"/>
                    </a:lnTo>
                    <a:lnTo>
                      <a:pt x="462" y="1228"/>
                    </a:lnTo>
                    <a:lnTo>
                      <a:pt x="462" y="1229"/>
                    </a:lnTo>
                    <a:lnTo>
                      <a:pt x="468" y="1231"/>
                    </a:lnTo>
                    <a:lnTo>
                      <a:pt x="468" y="1231"/>
                    </a:lnTo>
                    <a:lnTo>
                      <a:pt x="469" y="1232"/>
                    </a:lnTo>
                    <a:lnTo>
                      <a:pt x="468" y="1232"/>
                    </a:lnTo>
                    <a:lnTo>
                      <a:pt x="468" y="1234"/>
                    </a:lnTo>
                    <a:lnTo>
                      <a:pt x="469" y="1234"/>
                    </a:lnTo>
                    <a:lnTo>
                      <a:pt x="469" y="1234"/>
                    </a:lnTo>
                    <a:lnTo>
                      <a:pt x="472" y="1234"/>
                    </a:lnTo>
                    <a:lnTo>
                      <a:pt x="475" y="1234"/>
                    </a:lnTo>
                    <a:lnTo>
                      <a:pt x="486" y="1234"/>
                    </a:lnTo>
                    <a:lnTo>
                      <a:pt x="486" y="1234"/>
                    </a:lnTo>
                    <a:lnTo>
                      <a:pt x="506" y="1239"/>
                    </a:lnTo>
                    <a:lnTo>
                      <a:pt x="506" y="1239"/>
                    </a:lnTo>
                    <a:lnTo>
                      <a:pt x="516" y="1238"/>
                    </a:lnTo>
                    <a:lnTo>
                      <a:pt x="527" y="1238"/>
                    </a:lnTo>
                    <a:lnTo>
                      <a:pt x="527" y="1238"/>
                    </a:lnTo>
                    <a:lnTo>
                      <a:pt x="529" y="1238"/>
                    </a:lnTo>
                    <a:lnTo>
                      <a:pt x="527" y="1239"/>
                    </a:lnTo>
                    <a:lnTo>
                      <a:pt x="525" y="1239"/>
                    </a:lnTo>
                    <a:lnTo>
                      <a:pt x="525" y="1239"/>
                    </a:lnTo>
                    <a:lnTo>
                      <a:pt x="525" y="1239"/>
                    </a:lnTo>
                    <a:lnTo>
                      <a:pt x="533" y="1241"/>
                    </a:lnTo>
                    <a:lnTo>
                      <a:pt x="540" y="1239"/>
                    </a:lnTo>
                    <a:lnTo>
                      <a:pt x="540" y="1239"/>
                    </a:lnTo>
                    <a:lnTo>
                      <a:pt x="552" y="1236"/>
                    </a:lnTo>
                    <a:lnTo>
                      <a:pt x="552" y="1236"/>
                    </a:lnTo>
                    <a:lnTo>
                      <a:pt x="545" y="1236"/>
                    </a:lnTo>
                    <a:lnTo>
                      <a:pt x="540" y="1236"/>
                    </a:lnTo>
                    <a:lnTo>
                      <a:pt x="535" y="1238"/>
                    </a:lnTo>
                    <a:lnTo>
                      <a:pt x="530" y="1238"/>
                    </a:lnTo>
                    <a:lnTo>
                      <a:pt x="530" y="1238"/>
                    </a:lnTo>
                    <a:lnTo>
                      <a:pt x="529" y="1236"/>
                    </a:lnTo>
                    <a:lnTo>
                      <a:pt x="529" y="1236"/>
                    </a:lnTo>
                    <a:lnTo>
                      <a:pt x="529" y="1236"/>
                    </a:lnTo>
                    <a:lnTo>
                      <a:pt x="525" y="1236"/>
                    </a:lnTo>
                    <a:lnTo>
                      <a:pt x="523" y="1236"/>
                    </a:lnTo>
                    <a:lnTo>
                      <a:pt x="525" y="1238"/>
                    </a:lnTo>
                    <a:lnTo>
                      <a:pt x="525" y="1238"/>
                    </a:lnTo>
                    <a:lnTo>
                      <a:pt x="515" y="1235"/>
                    </a:lnTo>
                    <a:lnTo>
                      <a:pt x="515" y="1235"/>
                    </a:lnTo>
                    <a:lnTo>
                      <a:pt x="505" y="1235"/>
                    </a:lnTo>
                    <a:lnTo>
                      <a:pt x="505" y="1235"/>
                    </a:lnTo>
                    <a:lnTo>
                      <a:pt x="492" y="1234"/>
                    </a:lnTo>
                    <a:lnTo>
                      <a:pt x="486" y="1232"/>
                    </a:lnTo>
                    <a:lnTo>
                      <a:pt x="482" y="1231"/>
                    </a:lnTo>
                    <a:lnTo>
                      <a:pt x="482" y="1231"/>
                    </a:lnTo>
                    <a:lnTo>
                      <a:pt x="490" y="1231"/>
                    </a:lnTo>
                    <a:lnTo>
                      <a:pt x="500" y="1231"/>
                    </a:lnTo>
                    <a:lnTo>
                      <a:pt x="500" y="1231"/>
                    </a:lnTo>
                    <a:lnTo>
                      <a:pt x="520" y="1235"/>
                    </a:lnTo>
                    <a:lnTo>
                      <a:pt x="520" y="1235"/>
                    </a:lnTo>
                    <a:lnTo>
                      <a:pt x="527" y="1234"/>
                    </a:lnTo>
                    <a:lnTo>
                      <a:pt x="537" y="1234"/>
                    </a:lnTo>
                    <a:lnTo>
                      <a:pt x="537" y="1234"/>
                    </a:lnTo>
                    <a:lnTo>
                      <a:pt x="543" y="1234"/>
                    </a:lnTo>
                    <a:lnTo>
                      <a:pt x="543" y="1234"/>
                    </a:lnTo>
                    <a:lnTo>
                      <a:pt x="549" y="1235"/>
                    </a:lnTo>
                    <a:lnTo>
                      <a:pt x="549" y="1235"/>
                    </a:lnTo>
                    <a:lnTo>
                      <a:pt x="560" y="1235"/>
                    </a:lnTo>
                    <a:lnTo>
                      <a:pt x="560" y="1235"/>
                    </a:lnTo>
                    <a:lnTo>
                      <a:pt x="555" y="1238"/>
                    </a:lnTo>
                    <a:lnTo>
                      <a:pt x="550" y="1241"/>
                    </a:lnTo>
                    <a:lnTo>
                      <a:pt x="550" y="1241"/>
                    </a:lnTo>
                    <a:lnTo>
                      <a:pt x="556" y="1239"/>
                    </a:lnTo>
                    <a:lnTo>
                      <a:pt x="560" y="1239"/>
                    </a:lnTo>
                    <a:lnTo>
                      <a:pt x="560" y="1239"/>
                    </a:lnTo>
                    <a:lnTo>
                      <a:pt x="567" y="1242"/>
                    </a:lnTo>
                    <a:lnTo>
                      <a:pt x="573" y="1242"/>
                    </a:lnTo>
                    <a:lnTo>
                      <a:pt x="573" y="1242"/>
                    </a:lnTo>
                    <a:lnTo>
                      <a:pt x="579" y="1241"/>
                    </a:lnTo>
                    <a:lnTo>
                      <a:pt x="585" y="1242"/>
                    </a:lnTo>
                    <a:lnTo>
                      <a:pt x="585" y="1242"/>
                    </a:lnTo>
                    <a:lnTo>
                      <a:pt x="603" y="1242"/>
                    </a:lnTo>
                    <a:lnTo>
                      <a:pt x="603" y="1242"/>
                    </a:lnTo>
                    <a:lnTo>
                      <a:pt x="602" y="1241"/>
                    </a:lnTo>
                    <a:lnTo>
                      <a:pt x="602" y="1241"/>
                    </a:lnTo>
                    <a:lnTo>
                      <a:pt x="603" y="1241"/>
                    </a:lnTo>
                    <a:lnTo>
                      <a:pt x="603" y="1241"/>
                    </a:lnTo>
                    <a:lnTo>
                      <a:pt x="603" y="1241"/>
                    </a:lnTo>
                    <a:lnTo>
                      <a:pt x="607" y="1239"/>
                    </a:lnTo>
                    <a:lnTo>
                      <a:pt x="612" y="1239"/>
                    </a:lnTo>
                    <a:lnTo>
                      <a:pt x="612" y="1239"/>
                    </a:lnTo>
                    <a:lnTo>
                      <a:pt x="615" y="1239"/>
                    </a:lnTo>
                    <a:lnTo>
                      <a:pt x="613" y="1241"/>
                    </a:lnTo>
                    <a:lnTo>
                      <a:pt x="607" y="1241"/>
                    </a:lnTo>
                    <a:lnTo>
                      <a:pt x="607" y="1241"/>
                    </a:lnTo>
                    <a:lnTo>
                      <a:pt x="610" y="1241"/>
                    </a:lnTo>
                    <a:lnTo>
                      <a:pt x="615" y="1241"/>
                    </a:lnTo>
                    <a:lnTo>
                      <a:pt x="619" y="1241"/>
                    </a:lnTo>
                    <a:lnTo>
                      <a:pt x="622" y="1239"/>
                    </a:lnTo>
                    <a:lnTo>
                      <a:pt x="622" y="1239"/>
                    </a:lnTo>
                    <a:lnTo>
                      <a:pt x="629" y="1239"/>
                    </a:lnTo>
                    <a:lnTo>
                      <a:pt x="629" y="1239"/>
                    </a:lnTo>
                    <a:lnTo>
                      <a:pt x="636" y="1239"/>
                    </a:lnTo>
                    <a:lnTo>
                      <a:pt x="636" y="1239"/>
                    </a:lnTo>
                    <a:lnTo>
                      <a:pt x="646" y="1238"/>
                    </a:lnTo>
                    <a:lnTo>
                      <a:pt x="650" y="1236"/>
                    </a:lnTo>
                    <a:lnTo>
                      <a:pt x="656" y="1236"/>
                    </a:lnTo>
                    <a:lnTo>
                      <a:pt x="656" y="1236"/>
                    </a:lnTo>
                    <a:lnTo>
                      <a:pt x="657" y="1238"/>
                    </a:lnTo>
                    <a:lnTo>
                      <a:pt x="654" y="1239"/>
                    </a:lnTo>
                    <a:lnTo>
                      <a:pt x="649" y="1242"/>
                    </a:lnTo>
                    <a:lnTo>
                      <a:pt x="649" y="1242"/>
                    </a:lnTo>
                    <a:lnTo>
                      <a:pt x="660" y="1241"/>
                    </a:lnTo>
                    <a:lnTo>
                      <a:pt x="673" y="1239"/>
                    </a:lnTo>
                    <a:lnTo>
                      <a:pt x="673" y="1239"/>
                    </a:lnTo>
                    <a:lnTo>
                      <a:pt x="676" y="1239"/>
                    </a:lnTo>
                    <a:lnTo>
                      <a:pt x="680" y="1239"/>
                    </a:lnTo>
                    <a:lnTo>
                      <a:pt x="680" y="1239"/>
                    </a:lnTo>
                    <a:lnTo>
                      <a:pt x="680" y="1239"/>
                    </a:lnTo>
                    <a:lnTo>
                      <a:pt x="677" y="1239"/>
                    </a:lnTo>
                    <a:lnTo>
                      <a:pt x="676" y="1239"/>
                    </a:lnTo>
                    <a:lnTo>
                      <a:pt x="676" y="1238"/>
                    </a:lnTo>
                    <a:lnTo>
                      <a:pt x="676" y="1238"/>
                    </a:lnTo>
                    <a:lnTo>
                      <a:pt x="666" y="1239"/>
                    </a:lnTo>
                    <a:lnTo>
                      <a:pt x="666" y="1239"/>
                    </a:lnTo>
                    <a:lnTo>
                      <a:pt x="664" y="1238"/>
                    </a:lnTo>
                    <a:lnTo>
                      <a:pt x="664" y="1238"/>
                    </a:lnTo>
                    <a:lnTo>
                      <a:pt x="659" y="1238"/>
                    </a:lnTo>
                    <a:lnTo>
                      <a:pt x="659" y="1238"/>
                    </a:lnTo>
                    <a:lnTo>
                      <a:pt x="659" y="1238"/>
                    </a:lnTo>
                    <a:lnTo>
                      <a:pt x="659" y="1238"/>
                    </a:lnTo>
                    <a:lnTo>
                      <a:pt x="662" y="1236"/>
                    </a:lnTo>
                    <a:lnTo>
                      <a:pt x="662" y="1236"/>
                    </a:lnTo>
                    <a:lnTo>
                      <a:pt x="666" y="1238"/>
                    </a:lnTo>
                    <a:lnTo>
                      <a:pt x="670" y="1238"/>
                    </a:lnTo>
                    <a:lnTo>
                      <a:pt x="670" y="1238"/>
                    </a:lnTo>
                    <a:lnTo>
                      <a:pt x="672" y="1236"/>
                    </a:lnTo>
                    <a:lnTo>
                      <a:pt x="672" y="1236"/>
                    </a:lnTo>
                    <a:lnTo>
                      <a:pt x="672" y="1236"/>
                    </a:lnTo>
                    <a:lnTo>
                      <a:pt x="672" y="1236"/>
                    </a:lnTo>
                    <a:lnTo>
                      <a:pt x="683" y="1235"/>
                    </a:lnTo>
                    <a:lnTo>
                      <a:pt x="683" y="1235"/>
                    </a:lnTo>
                    <a:lnTo>
                      <a:pt x="684" y="1236"/>
                    </a:lnTo>
                    <a:lnTo>
                      <a:pt x="682" y="1236"/>
                    </a:lnTo>
                    <a:lnTo>
                      <a:pt x="682" y="1236"/>
                    </a:lnTo>
                    <a:lnTo>
                      <a:pt x="679" y="1236"/>
                    </a:lnTo>
                    <a:lnTo>
                      <a:pt x="677" y="1236"/>
                    </a:lnTo>
                    <a:lnTo>
                      <a:pt x="677" y="1236"/>
                    </a:lnTo>
                    <a:lnTo>
                      <a:pt x="677" y="1238"/>
                    </a:lnTo>
                    <a:lnTo>
                      <a:pt x="677" y="1238"/>
                    </a:lnTo>
                    <a:lnTo>
                      <a:pt x="679" y="1239"/>
                    </a:lnTo>
                    <a:lnTo>
                      <a:pt x="679" y="1239"/>
                    </a:lnTo>
                    <a:lnTo>
                      <a:pt x="690" y="1235"/>
                    </a:lnTo>
                    <a:lnTo>
                      <a:pt x="690" y="1235"/>
                    </a:lnTo>
                    <a:lnTo>
                      <a:pt x="702" y="1232"/>
                    </a:lnTo>
                    <a:lnTo>
                      <a:pt x="702" y="1232"/>
                    </a:lnTo>
                    <a:lnTo>
                      <a:pt x="713" y="1229"/>
                    </a:lnTo>
                    <a:lnTo>
                      <a:pt x="713" y="1229"/>
                    </a:lnTo>
                    <a:lnTo>
                      <a:pt x="726" y="1225"/>
                    </a:lnTo>
                    <a:lnTo>
                      <a:pt x="726" y="1225"/>
                    </a:lnTo>
                    <a:lnTo>
                      <a:pt x="727" y="1225"/>
                    </a:lnTo>
                    <a:lnTo>
                      <a:pt x="727" y="1226"/>
                    </a:lnTo>
                    <a:lnTo>
                      <a:pt x="727" y="1226"/>
                    </a:lnTo>
                    <a:lnTo>
                      <a:pt x="727" y="1226"/>
                    </a:lnTo>
                    <a:lnTo>
                      <a:pt x="736" y="1224"/>
                    </a:lnTo>
                    <a:lnTo>
                      <a:pt x="749" y="1219"/>
                    </a:lnTo>
                    <a:lnTo>
                      <a:pt x="749" y="1219"/>
                    </a:lnTo>
                    <a:lnTo>
                      <a:pt x="747" y="1221"/>
                    </a:lnTo>
                    <a:lnTo>
                      <a:pt x="743" y="1222"/>
                    </a:lnTo>
                    <a:lnTo>
                      <a:pt x="737" y="1225"/>
                    </a:lnTo>
                    <a:lnTo>
                      <a:pt x="737" y="1225"/>
                    </a:lnTo>
                    <a:lnTo>
                      <a:pt x="734" y="1225"/>
                    </a:lnTo>
                    <a:lnTo>
                      <a:pt x="737" y="1225"/>
                    </a:lnTo>
                    <a:lnTo>
                      <a:pt x="737" y="1225"/>
                    </a:lnTo>
                    <a:lnTo>
                      <a:pt x="746" y="1222"/>
                    </a:lnTo>
                    <a:lnTo>
                      <a:pt x="746" y="1222"/>
                    </a:lnTo>
                    <a:lnTo>
                      <a:pt x="750" y="1221"/>
                    </a:lnTo>
                    <a:lnTo>
                      <a:pt x="750" y="1221"/>
                    </a:lnTo>
                    <a:lnTo>
                      <a:pt x="754" y="1221"/>
                    </a:lnTo>
                    <a:lnTo>
                      <a:pt x="754" y="1221"/>
                    </a:lnTo>
                    <a:lnTo>
                      <a:pt x="770" y="1215"/>
                    </a:lnTo>
                    <a:lnTo>
                      <a:pt x="770" y="1215"/>
                    </a:lnTo>
                    <a:lnTo>
                      <a:pt x="771" y="1216"/>
                    </a:lnTo>
                    <a:lnTo>
                      <a:pt x="770" y="1216"/>
                    </a:lnTo>
                    <a:lnTo>
                      <a:pt x="766" y="1218"/>
                    </a:lnTo>
                    <a:lnTo>
                      <a:pt x="761" y="1221"/>
                    </a:lnTo>
                    <a:lnTo>
                      <a:pt x="760" y="1222"/>
                    </a:lnTo>
                    <a:lnTo>
                      <a:pt x="760" y="1222"/>
                    </a:lnTo>
                    <a:lnTo>
                      <a:pt x="764" y="1221"/>
                    </a:lnTo>
                    <a:lnTo>
                      <a:pt x="767" y="1219"/>
                    </a:lnTo>
                    <a:lnTo>
                      <a:pt x="767" y="1219"/>
                    </a:lnTo>
                    <a:lnTo>
                      <a:pt x="780" y="1216"/>
                    </a:lnTo>
                    <a:lnTo>
                      <a:pt x="780" y="1216"/>
                    </a:lnTo>
                    <a:lnTo>
                      <a:pt x="796" y="1211"/>
                    </a:lnTo>
                    <a:lnTo>
                      <a:pt x="796" y="1211"/>
                    </a:lnTo>
                    <a:lnTo>
                      <a:pt x="810" y="1205"/>
                    </a:lnTo>
                    <a:lnTo>
                      <a:pt x="810" y="1205"/>
                    </a:lnTo>
                    <a:lnTo>
                      <a:pt x="823" y="1199"/>
                    </a:lnTo>
                    <a:lnTo>
                      <a:pt x="823" y="1199"/>
                    </a:lnTo>
                    <a:lnTo>
                      <a:pt x="823" y="1199"/>
                    </a:lnTo>
                    <a:lnTo>
                      <a:pt x="823" y="1199"/>
                    </a:lnTo>
                    <a:lnTo>
                      <a:pt x="821" y="1201"/>
                    </a:lnTo>
                    <a:lnTo>
                      <a:pt x="818" y="1202"/>
                    </a:lnTo>
                    <a:lnTo>
                      <a:pt x="821" y="1202"/>
                    </a:lnTo>
                    <a:lnTo>
                      <a:pt x="821" y="1202"/>
                    </a:lnTo>
                    <a:lnTo>
                      <a:pt x="826" y="1199"/>
                    </a:lnTo>
                    <a:lnTo>
                      <a:pt x="833" y="1195"/>
                    </a:lnTo>
                    <a:lnTo>
                      <a:pt x="833" y="1195"/>
                    </a:lnTo>
                    <a:lnTo>
                      <a:pt x="827" y="1196"/>
                    </a:lnTo>
                    <a:lnTo>
                      <a:pt x="823" y="1198"/>
                    </a:lnTo>
                    <a:lnTo>
                      <a:pt x="823" y="1198"/>
                    </a:lnTo>
                    <a:lnTo>
                      <a:pt x="821" y="1198"/>
                    </a:lnTo>
                    <a:lnTo>
                      <a:pt x="821" y="1198"/>
                    </a:lnTo>
                    <a:lnTo>
                      <a:pt x="831" y="1194"/>
                    </a:lnTo>
                    <a:lnTo>
                      <a:pt x="831" y="1194"/>
                    </a:lnTo>
                    <a:lnTo>
                      <a:pt x="836" y="1192"/>
                    </a:lnTo>
                    <a:lnTo>
                      <a:pt x="836" y="1192"/>
                    </a:lnTo>
                    <a:lnTo>
                      <a:pt x="841" y="1189"/>
                    </a:lnTo>
                    <a:lnTo>
                      <a:pt x="841" y="1189"/>
                    </a:lnTo>
                    <a:lnTo>
                      <a:pt x="843" y="1189"/>
                    </a:lnTo>
                    <a:lnTo>
                      <a:pt x="844" y="1189"/>
                    </a:lnTo>
                    <a:lnTo>
                      <a:pt x="844" y="1189"/>
                    </a:lnTo>
                    <a:lnTo>
                      <a:pt x="851" y="1186"/>
                    </a:lnTo>
                    <a:lnTo>
                      <a:pt x="858" y="1182"/>
                    </a:lnTo>
                    <a:lnTo>
                      <a:pt x="858" y="1182"/>
                    </a:lnTo>
                    <a:lnTo>
                      <a:pt x="861" y="1182"/>
                    </a:lnTo>
                    <a:lnTo>
                      <a:pt x="860" y="1184"/>
                    </a:lnTo>
                    <a:lnTo>
                      <a:pt x="860" y="1184"/>
                    </a:lnTo>
                    <a:lnTo>
                      <a:pt x="864" y="1182"/>
                    </a:lnTo>
                    <a:lnTo>
                      <a:pt x="868" y="1181"/>
                    </a:lnTo>
                    <a:lnTo>
                      <a:pt x="868" y="1181"/>
                    </a:lnTo>
                    <a:lnTo>
                      <a:pt x="868" y="1179"/>
                    </a:lnTo>
                    <a:lnTo>
                      <a:pt x="867" y="1179"/>
                    </a:lnTo>
                    <a:lnTo>
                      <a:pt x="867" y="1179"/>
                    </a:lnTo>
                    <a:lnTo>
                      <a:pt x="894" y="1168"/>
                    </a:lnTo>
                    <a:lnTo>
                      <a:pt x="894" y="1168"/>
                    </a:lnTo>
                    <a:lnTo>
                      <a:pt x="918" y="1154"/>
                    </a:lnTo>
                    <a:lnTo>
                      <a:pt x="918" y="1154"/>
                    </a:lnTo>
                    <a:lnTo>
                      <a:pt x="918" y="1154"/>
                    </a:lnTo>
                    <a:lnTo>
                      <a:pt x="918" y="1154"/>
                    </a:lnTo>
                    <a:lnTo>
                      <a:pt x="917" y="1156"/>
                    </a:lnTo>
                    <a:lnTo>
                      <a:pt x="917" y="1156"/>
                    </a:lnTo>
                    <a:lnTo>
                      <a:pt x="921" y="1154"/>
                    </a:lnTo>
                    <a:lnTo>
                      <a:pt x="921" y="1154"/>
                    </a:lnTo>
                    <a:lnTo>
                      <a:pt x="925" y="1151"/>
                    </a:lnTo>
                    <a:lnTo>
                      <a:pt x="925" y="1151"/>
                    </a:lnTo>
                    <a:lnTo>
                      <a:pt x="927" y="1149"/>
                    </a:lnTo>
                    <a:lnTo>
                      <a:pt x="927" y="1149"/>
                    </a:lnTo>
                    <a:lnTo>
                      <a:pt x="925" y="1149"/>
                    </a:lnTo>
                    <a:lnTo>
                      <a:pt x="927" y="1148"/>
                    </a:lnTo>
                    <a:lnTo>
                      <a:pt x="927" y="1148"/>
                    </a:lnTo>
                    <a:lnTo>
                      <a:pt x="934" y="1144"/>
                    </a:lnTo>
                    <a:lnTo>
                      <a:pt x="940" y="1139"/>
                    </a:lnTo>
                    <a:lnTo>
                      <a:pt x="940" y="1139"/>
                    </a:lnTo>
                    <a:lnTo>
                      <a:pt x="943" y="1139"/>
                    </a:lnTo>
                    <a:lnTo>
                      <a:pt x="945" y="1138"/>
                    </a:lnTo>
                    <a:lnTo>
                      <a:pt x="945" y="1138"/>
                    </a:lnTo>
                    <a:lnTo>
                      <a:pt x="945" y="1138"/>
                    </a:lnTo>
                    <a:lnTo>
                      <a:pt x="945" y="1136"/>
                    </a:lnTo>
                    <a:lnTo>
                      <a:pt x="945" y="1136"/>
                    </a:lnTo>
                    <a:lnTo>
                      <a:pt x="945" y="1135"/>
                    </a:lnTo>
                    <a:lnTo>
                      <a:pt x="945" y="1135"/>
                    </a:lnTo>
                    <a:lnTo>
                      <a:pt x="948" y="1134"/>
                    </a:lnTo>
                    <a:lnTo>
                      <a:pt x="951" y="1132"/>
                    </a:lnTo>
                    <a:lnTo>
                      <a:pt x="957" y="1128"/>
                    </a:lnTo>
                    <a:lnTo>
                      <a:pt x="957" y="1128"/>
                    </a:lnTo>
                    <a:lnTo>
                      <a:pt x="958" y="1128"/>
                    </a:lnTo>
                    <a:lnTo>
                      <a:pt x="961" y="1126"/>
                    </a:lnTo>
                    <a:lnTo>
                      <a:pt x="961" y="1126"/>
                    </a:lnTo>
                    <a:lnTo>
                      <a:pt x="961" y="1126"/>
                    </a:lnTo>
                    <a:lnTo>
                      <a:pt x="960" y="1126"/>
                    </a:lnTo>
                    <a:lnTo>
                      <a:pt x="960" y="1126"/>
                    </a:lnTo>
                    <a:lnTo>
                      <a:pt x="965" y="1122"/>
                    </a:lnTo>
                    <a:lnTo>
                      <a:pt x="971" y="1118"/>
                    </a:lnTo>
                    <a:lnTo>
                      <a:pt x="971" y="1118"/>
                    </a:lnTo>
                    <a:lnTo>
                      <a:pt x="977" y="1116"/>
                    </a:lnTo>
                    <a:lnTo>
                      <a:pt x="980" y="1116"/>
                    </a:lnTo>
                    <a:lnTo>
                      <a:pt x="980" y="1116"/>
                    </a:lnTo>
                    <a:lnTo>
                      <a:pt x="982" y="1114"/>
                    </a:lnTo>
                    <a:lnTo>
                      <a:pt x="980" y="1114"/>
                    </a:lnTo>
                    <a:lnTo>
                      <a:pt x="977" y="1115"/>
                    </a:lnTo>
                    <a:lnTo>
                      <a:pt x="975" y="1115"/>
                    </a:lnTo>
                    <a:lnTo>
                      <a:pt x="977" y="1114"/>
                    </a:lnTo>
                    <a:lnTo>
                      <a:pt x="977" y="1114"/>
                    </a:lnTo>
                    <a:lnTo>
                      <a:pt x="980" y="1112"/>
                    </a:lnTo>
                    <a:lnTo>
                      <a:pt x="984" y="1111"/>
                    </a:lnTo>
                    <a:lnTo>
                      <a:pt x="984" y="1111"/>
                    </a:lnTo>
                    <a:lnTo>
                      <a:pt x="990" y="1105"/>
                    </a:lnTo>
                    <a:lnTo>
                      <a:pt x="992" y="1102"/>
                    </a:lnTo>
                    <a:lnTo>
                      <a:pt x="994" y="1101"/>
                    </a:lnTo>
                    <a:lnTo>
                      <a:pt x="994" y="1101"/>
                    </a:lnTo>
                    <a:lnTo>
                      <a:pt x="1000" y="1095"/>
                    </a:lnTo>
                    <a:lnTo>
                      <a:pt x="1000" y="1095"/>
                    </a:lnTo>
                    <a:lnTo>
                      <a:pt x="1002" y="1094"/>
                    </a:lnTo>
                    <a:lnTo>
                      <a:pt x="1004" y="1094"/>
                    </a:lnTo>
                    <a:lnTo>
                      <a:pt x="1004" y="1094"/>
                    </a:lnTo>
                    <a:lnTo>
                      <a:pt x="1008" y="1089"/>
                    </a:lnTo>
                    <a:lnTo>
                      <a:pt x="1008" y="1089"/>
                    </a:lnTo>
                    <a:lnTo>
                      <a:pt x="1007" y="1089"/>
                    </a:lnTo>
                    <a:lnTo>
                      <a:pt x="1005" y="1091"/>
                    </a:lnTo>
                    <a:lnTo>
                      <a:pt x="1005" y="1091"/>
                    </a:lnTo>
                    <a:lnTo>
                      <a:pt x="1004" y="1092"/>
                    </a:lnTo>
                    <a:lnTo>
                      <a:pt x="1004" y="1092"/>
                    </a:lnTo>
                    <a:lnTo>
                      <a:pt x="1007" y="1088"/>
                    </a:lnTo>
                    <a:lnTo>
                      <a:pt x="1012" y="1084"/>
                    </a:lnTo>
                    <a:lnTo>
                      <a:pt x="1012" y="1084"/>
                    </a:lnTo>
                    <a:lnTo>
                      <a:pt x="1020" y="1077"/>
                    </a:lnTo>
                    <a:lnTo>
                      <a:pt x="1020" y="1077"/>
                    </a:lnTo>
                    <a:lnTo>
                      <a:pt x="1025" y="1071"/>
                    </a:lnTo>
                    <a:lnTo>
                      <a:pt x="1025" y="1071"/>
                    </a:lnTo>
                    <a:lnTo>
                      <a:pt x="1025" y="1074"/>
                    </a:lnTo>
                    <a:lnTo>
                      <a:pt x="1022" y="1077"/>
                    </a:lnTo>
                    <a:lnTo>
                      <a:pt x="1022" y="1077"/>
                    </a:lnTo>
                    <a:lnTo>
                      <a:pt x="1027" y="1074"/>
                    </a:lnTo>
                    <a:lnTo>
                      <a:pt x="1028" y="1071"/>
                    </a:lnTo>
                    <a:lnTo>
                      <a:pt x="1031" y="1067"/>
                    </a:lnTo>
                    <a:lnTo>
                      <a:pt x="1034" y="1064"/>
                    </a:lnTo>
                    <a:lnTo>
                      <a:pt x="1034" y="1064"/>
                    </a:lnTo>
                    <a:lnTo>
                      <a:pt x="1037" y="1061"/>
                    </a:lnTo>
                    <a:lnTo>
                      <a:pt x="1040" y="1058"/>
                    </a:lnTo>
                    <a:lnTo>
                      <a:pt x="1040" y="1058"/>
                    </a:lnTo>
                    <a:lnTo>
                      <a:pt x="1045" y="1052"/>
                    </a:lnTo>
                    <a:lnTo>
                      <a:pt x="1045" y="1052"/>
                    </a:lnTo>
                    <a:lnTo>
                      <a:pt x="1052" y="1045"/>
                    </a:lnTo>
                    <a:lnTo>
                      <a:pt x="1060" y="1038"/>
                    </a:lnTo>
                    <a:lnTo>
                      <a:pt x="1060" y="1038"/>
                    </a:lnTo>
                    <a:lnTo>
                      <a:pt x="1060" y="1039"/>
                    </a:lnTo>
                    <a:lnTo>
                      <a:pt x="1058" y="1041"/>
                    </a:lnTo>
                    <a:lnTo>
                      <a:pt x="1054" y="1045"/>
                    </a:lnTo>
                    <a:lnTo>
                      <a:pt x="1054" y="1045"/>
                    </a:lnTo>
                    <a:lnTo>
                      <a:pt x="1055" y="1045"/>
                    </a:lnTo>
                    <a:lnTo>
                      <a:pt x="1055" y="1047"/>
                    </a:lnTo>
                    <a:lnTo>
                      <a:pt x="1054" y="1048"/>
                    </a:lnTo>
                    <a:lnTo>
                      <a:pt x="1055" y="1048"/>
                    </a:lnTo>
                    <a:lnTo>
                      <a:pt x="1055" y="1048"/>
                    </a:lnTo>
                    <a:lnTo>
                      <a:pt x="1061" y="1039"/>
                    </a:lnTo>
                    <a:lnTo>
                      <a:pt x="1061" y="1039"/>
                    </a:lnTo>
                    <a:lnTo>
                      <a:pt x="1067" y="1029"/>
                    </a:lnTo>
                    <a:lnTo>
                      <a:pt x="1067" y="1029"/>
                    </a:lnTo>
                    <a:lnTo>
                      <a:pt x="1074" y="1024"/>
                    </a:lnTo>
                    <a:lnTo>
                      <a:pt x="1074" y="1024"/>
                    </a:lnTo>
                    <a:lnTo>
                      <a:pt x="1074" y="1024"/>
                    </a:lnTo>
                    <a:lnTo>
                      <a:pt x="1074" y="1025"/>
                    </a:lnTo>
                    <a:lnTo>
                      <a:pt x="1071" y="1028"/>
                    </a:lnTo>
                    <a:lnTo>
                      <a:pt x="1070" y="1031"/>
                    </a:lnTo>
                    <a:lnTo>
                      <a:pt x="1072" y="1029"/>
                    </a:lnTo>
                    <a:lnTo>
                      <a:pt x="1072" y="1029"/>
                    </a:lnTo>
                    <a:lnTo>
                      <a:pt x="1068" y="1034"/>
                    </a:lnTo>
                    <a:lnTo>
                      <a:pt x="1065" y="1038"/>
                    </a:lnTo>
                    <a:lnTo>
                      <a:pt x="1065" y="1038"/>
                    </a:lnTo>
                    <a:lnTo>
                      <a:pt x="1068" y="1035"/>
                    </a:lnTo>
                    <a:lnTo>
                      <a:pt x="1071" y="1032"/>
                    </a:lnTo>
                    <a:lnTo>
                      <a:pt x="1074" y="1029"/>
                    </a:lnTo>
                    <a:lnTo>
                      <a:pt x="1075" y="1029"/>
                    </a:lnTo>
                    <a:lnTo>
                      <a:pt x="1075" y="1029"/>
                    </a:lnTo>
                    <a:lnTo>
                      <a:pt x="1078" y="1024"/>
                    </a:lnTo>
                    <a:lnTo>
                      <a:pt x="1082" y="1017"/>
                    </a:lnTo>
                    <a:lnTo>
                      <a:pt x="1082" y="1017"/>
                    </a:lnTo>
                    <a:lnTo>
                      <a:pt x="1084" y="1017"/>
                    </a:lnTo>
                    <a:lnTo>
                      <a:pt x="1087" y="1015"/>
                    </a:lnTo>
                    <a:lnTo>
                      <a:pt x="1089" y="1012"/>
                    </a:lnTo>
                    <a:lnTo>
                      <a:pt x="1092" y="1008"/>
                    </a:lnTo>
                    <a:lnTo>
                      <a:pt x="1092" y="1008"/>
                    </a:lnTo>
                    <a:lnTo>
                      <a:pt x="1098" y="999"/>
                    </a:lnTo>
                    <a:lnTo>
                      <a:pt x="1104" y="991"/>
                    </a:lnTo>
                    <a:lnTo>
                      <a:pt x="1104" y="991"/>
                    </a:lnTo>
                    <a:lnTo>
                      <a:pt x="1102" y="991"/>
                    </a:lnTo>
                    <a:lnTo>
                      <a:pt x="1101" y="992"/>
                    </a:lnTo>
                    <a:lnTo>
                      <a:pt x="1101" y="992"/>
                    </a:lnTo>
                    <a:lnTo>
                      <a:pt x="1097" y="997"/>
                    </a:lnTo>
                    <a:lnTo>
                      <a:pt x="1097" y="997"/>
                    </a:lnTo>
                    <a:lnTo>
                      <a:pt x="1098" y="995"/>
                    </a:lnTo>
                    <a:lnTo>
                      <a:pt x="1099" y="991"/>
                    </a:lnTo>
                    <a:lnTo>
                      <a:pt x="1099" y="991"/>
                    </a:lnTo>
                    <a:lnTo>
                      <a:pt x="1105" y="985"/>
                    </a:lnTo>
                    <a:lnTo>
                      <a:pt x="1105" y="985"/>
                    </a:lnTo>
                    <a:lnTo>
                      <a:pt x="1107" y="985"/>
                    </a:lnTo>
                    <a:lnTo>
                      <a:pt x="1107" y="987"/>
                    </a:lnTo>
                    <a:lnTo>
                      <a:pt x="1105" y="989"/>
                    </a:lnTo>
                    <a:lnTo>
                      <a:pt x="1105" y="989"/>
                    </a:lnTo>
                    <a:lnTo>
                      <a:pt x="1107" y="988"/>
                    </a:lnTo>
                    <a:lnTo>
                      <a:pt x="1109" y="987"/>
                    </a:lnTo>
                    <a:lnTo>
                      <a:pt x="1109" y="987"/>
                    </a:lnTo>
                    <a:lnTo>
                      <a:pt x="1109" y="985"/>
                    </a:lnTo>
                    <a:lnTo>
                      <a:pt x="1111" y="982"/>
                    </a:lnTo>
                    <a:lnTo>
                      <a:pt x="1112" y="979"/>
                    </a:lnTo>
                    <a:lnTo>
                      <a:pt x="1115" y="975"/>
                    </a:lnTo>
                    <a:lnTo>
                      <a:pt x="1115" y="975"/>
                    </a:lnTo>
                    <a:lnTo>
                      <a:pt x="1114" y="977"/>
                    </a:lnTo>
                    <a:lnTo>
                      <a:pt x="1112" y="978"/>
                    </a:lnTo>
                    <a:lnTo>
                      <a:pt x="1109" y="981"/>
                    </a:lnTo>
                    <a:lnTo>
                      <a:pt x="1109" y="981"/>
                    </a:lnTo>
                    <a:lnTo>
                      <a:pt x="1112" y="975"/>
                    </a:lnTo>
                    <a:lnTo>
                      <a:pt x="1117" y="971"/>
                    </a:lnTo>
                    <a:lnTo>
                      <a:pt x="1117" y="971"/>
                    </a:lnTo>
                    <a:lnTo>
                      <a:pt x="1117" y="972"/>
                    </a:lnTo>
                    <a:lnTo>
                      <a:pt x="1115" y="975"/>
                    </a:lnTo>
                    <a:lnTo>
                      <a:pt x="1115" y="975"/>
                    </a:lnTo>
                    <a:lnTo>
                      <a:pt x="1117" y="972"/>
                    </a:lnTo>
                    <a:lnTo>
                      <a:pt x="1118" y="972"/>
                    </a:lnTo>
                    <a:lnTo>
                      <a:pt x="1118" y="972"/>
                    </a:lnTo>
                    <a:lnTo>
                      <a:pt x="1118" y="972"/>
                    </a:lnTo>
                    <a:lnTo>
                      <a:pt x="1119" y="971"/>
                    </a:lnTo>
                    <a:lnTo>
                      <a:pt x="1119" y="969"/>
                    </a:lnTo>
                    <a:lnTo>
                      <a:pt x="1119" y="969"/>
                    </a:lnTo>
                    <a:lnTo>
                      <a:pt x="1121" y="968"/>
                    </a:lnTo>
                    <a:lnTo>
                      <a:pt x="1121" y="968"/>
                    </a:lnTo>
                    <a:lnTo>
                      <a:pt x="1119" y="968"/>
                    </a:lnTo>
                    <a:lnTo>
                      <a:pt x="1118" y="968"/>
                    </a:lnTo>
                    <a:lnTo>
                      <a:pt x="1118" y="965"/>
                    </a:lnTo>
                    <a:lnTo>
                      <a:pt x="1118" y="965"/>
                    </a:lnTo>
                    <a:lnTo>
                      <a:pt x="1121" y="964"/>
                    </a:lnTo>
                    <a:lnTo>
                      <a:pt x="1121" y="964"/>
                    </a:lnTo>
                    <a:lnTo>
                      <a:pt x="1121" y="964"/>
                    </a:lnTo>
                    <a:lnTo>
                      <a:pt x="1122" y="964"/>
                    </a:lnTo>
                    <a:lnTo>
                      <a:pt x="1122" y="964"/>
                    </a:lnTo>
                    <a:lnTo>
                      <a:pt x="1122" y="961"/>
                    </a:lnTo>
                    <a:lnTo>
                      <a:pt x="1122" y="961"/>
                    </a:lnTo>
                    <a:lnTo>
                      <a:pt x="1122" y="961"/>
                    </a:lnTo>
                    <a:lnTo>
                      <a:pt x="1124" y="958"/>
                    </a:lnTo>
                    <a:lnTo>
                      <a:pt x="1125" y="955"/>
                    </a:lnTo>
                    <a:lnTo>
                      <a:pt x="1125" y="955"/>
                    </a:lnTo>
                    <a:lnTo>
                      <a:pt x="1127" y="955"/>
                    </a:lnTo>
                    <a:lnTo>
                      <a:pt x="1127" y="957"/>
                    </a:lnTo>
                    <a:lnTo>
                      <a:pt x="1127" y="958"/>
                    </a:lnTo>
                    <a:lnTo>
                      <a:pt x="1128" y="958"/>
                    </a:lnTo>
                    <a:lnTo>
                      <a:pt x="1128" y="958"/>
                    </a:lnTo>
                    <a:lnTo>
                      <a:pt x="1128" y="955"/>
                    </a:lnTo>
                    <a:lnTo>
                      <a:pt x="1128" y="954"/>
                    </a:lnTo>
                    <a:lnTo>
                      <a:pt x="1128" y="954"/>
                    </a:lnTo>
                    <a:lnTo>
                      <a:pt x="1129" y="951"/>
                    </a:lnTo>
                    <a:lnTo>
                      <a:pt x="1131" y="949"/>
                    </a:lnTo>
                    <a:lnTo>
                      <a:pt x="1132" y="947"/>
                    </a:lnTo>
                    <a:lnTo>
                      <a:pt x="1134" y="944"/>
                    </a:lnTo>
                    <a:lnTo>
                      <a:pt x="1134" y="944"/>
                    </a:lnTo>
                    <a:lnTo>
                      <a:pt x="1137" y="942"/>
                    </a:lnTo>
                    <a:lnTo>
                      <a:pt x="1138" y="941"/>
                    </a:lnTo>
                    <a:lnTo>
                      <a:pt x="1138" y="941"/>
                    </a:lnTo>
                    <a:lnTo>
                      <a:pt x="1142" y="934"/>
                    </a:lnTo>
                    <a:lnTo>
                      <a:pt x="1147" y="928"/>
                    </a:lnTo>
                    <a:lnTo>
                      <a:pt x="1147" y="928"/>
                    </a:lnTo>
                    <a:lnTo>
                      <a:pt x="1147" y="924"/>
                    </a:lnTo>
                    <a:lnTo>
                      <a:pt x="1148" y="921"/>
                    </a:lnTo>
                    <a:lnTo>
                      <a:pt x="1154" y="911"/>
                    </a:lnTo>
                    <a:lnTo>
                      <a:pt x="1154" y="911"/>
                    </a:lnTo>
                    <a:lnTo>
                      <a:pt x="1154" y="911"/>
                    </a:lnTo>
                    <a:lnTo>
                      <a:pt x="1154" y="914"/>
                    </a:lnTo>
                    <a:lnTo>
                      <a:pt x="1154" y="914"/>
                    </a:lnTo>
                    <a:lnTo>
                      <a:pt x="1155" y="912"/>
                    </a:lnTo>
                    <a:lnTo>
                      <a:pt x="1155" y="912"/>
                    </a:lnTo>
                    <a:lnTo>
                      <a:pt x="1157" y="908"/>
                    </a:lnTo>
                    <a:lnTo>
                      <a:pt x="1158" y="905"/>
                    </a:lnTo>
                    <a:lnTo>
                      <a:pt x="1162" y="895"/>
                    </a:lnTo>
                    <a:lnTo>
                      <a:pt x="1162" y="895"/>
                    </a:lnTo>
                    <a:lnTo>
                      <a:pt x="1164" y="894"/>
                    </a:lnTo>
                    <a:lnTo>
                      <a:pt x="1162" y="894"/>
                    </a:lnTo>
                    <a:lnTo>
                      <a:pt x="1161" y="895"/>
                    </a:lnTo>
                    <a:lnTo>
                      <a:pt x="1161" y="894"/>
                    </a:lnTo>
                    <a:lnTo>
                      <a:pt x="1161" y="894"/>
                    </a:lnTo>
                    <a:lnTo>
                      <a:pt x="1164" y="891"/>
                    </a:lnTo>
                    <a:lnTo>
                      <a:pt x="1164" y="891"/>
                    </a:lnTo>
                    <a:lnTo>
                      <a:pt x="1164" y="891"/>
                    </a:lnTo>
                    <a:lnTo>
                      <a:pt x="1165" y="891"/>
                    </a:lnTo>
                    <a:lnTo>
                      <a:pt x="1166" y="890"/>
                    </a:lnTo>
                    <a:lnTo>
                      <a:pt x="1166" y="890"/>
                    </a:lnTo>
                    <a:lnTo>
                      <a:pt x="1168" y="885"/>
                    </a:lnTo>
                    <a:lnTo>
                      <a:pt x="1168" y="884"/>
                    </a:lnTo>
                    <a:lnTo>
                      <a:pt x="1168" y="884"/>
                    </a:lnTo>
                    <a:lnTo>
                      <a:pt x="1172" y="877"/>
                    </a:lnTo>
                    <a:lnTo>
                      <a:pt x="1175" y="868"/>
                    </a:lnTo>
                    <a:lnTo>
                      <a:pt x="1175" y="868"/>
                    </a:lnTo>
                    <a:lnTo>
                      <a:pt x="1178" y="861"/>
                    </a:lnTo>
                    <a:lnTo>
                      <a:pt x="1178" y="861"/>
                    </a:lnTo>
                    <a:lnTo>
                      <a:pt x="1182" y="852"/>
                    </a:lnTo>
                    <a:lnTo>
                      <a:pt x="1182" y="852"/>
                    </a:lnTo>
                    <a:lnTo>
                      <a:pt x="1182" y="847"/>
                    </a:lnTo>
                    <a:lnTo>
                      <a:pt x="1185" y="838"/>
                    </a:lnTo>
                    <a:lnTo>
                      <a:pt x="1185" y="838"/>
                    </a:lnTo>
                    <a:lnTo>
                      <a:pt x="1186" y="835"/>
                    </a:lnTo>
                    <a:lnTo>
                      <a:pt x="1188" y="831"/>
                    </a:lnTo>
                    <a:lnTo>
                      <a:pt x="1188" y="831"/>
                    </a:lnTo>
                    <a:lnTo>
                      <a:pt x="1189" y="832"/>
                    </a:lnTo>
                    <a:lnTo>
                      <a:pt x="1188" y="835"/>
                    </a:lnTo>
                    <a:lnTo>
                      <a:pt x="1188" y="835"/>
                    </a:lnTo>
                    <a:lnTo>
                      <a:pt x="1188" y="838"/>
                    </a:lnTo>
                    <a:lnTo>
                      <a:pt x="1188" y="838"/>
                    </a:lnTo>
                    <a:lnTo>
                      <a:pt x="1186" y="841"/>
                    </a:lnTo>
                    <a:lnTo>
                      <a:pt x="1186" y="841"/>
                    </a:lnTo>
                    <a:lnTo>
                      <a:pt x="1189" y="837"/>
                    </a:lnTo>
                    <a:lnTo>
                      <a:pt x="1189" y="832"/>
                    </a:lnTo>
                    <a:lnTo>
                      <a:pt x="1189" y="832"/>
                    </a:lnTo>
                    <a:lnTo>
                      <a:pt x="1191" y="824"/>
                    </a:lnTo>
                    <a:lnTo>
                      <a:pt x="1191" y="824"/>
                    </a:lnTo>
                    <a:lnTo>
                      <a:pt x="1194" y="821"/>
                    </a:lnTo>
                    <a:lnTo>
                      <a:pt x="1196" y="818"/>
                    </a:lnTo>
                    <a:lnTo>
                      <a:pt x="1196" y="818"/>
                    </a:lnTo>
                    <a:lnTo>
                      <a:pt x="1198" y="814"/>
                    </a:lnTo>
                    <a:lnTo>
                      <a:pt x="1198" y="810"/>
                    </a:lnTo>
                    <a:lnTo>
                      <a:pt x="1198" y="810"/>
                    </a:lnTo>
                    <a:lnTo>
                      <a:pt x="1201" y="805"/>
                    </a:lnTo>
                    <a:lnTo>
                      <a:pt x="1201" y="805"/>
                    </a:lnTo>
                    <a:lnTo>
                      <a:pt x="1199" y="805"/>
                    </a:lnTo>
                    <a:lnTo>
                      <a:pt x="1199" y="804"/>
                    </a:lnTo>
                    <a:lnTo>
                      <a:pt x="1201" y="800"/>
                    </a:lnTo>
                    <a:lnTo>
                      <a:pt x="1202" y="795"/>
                    </a:lnTo>
                    <a:lnTo>
                      <a:pt x="1205" y="791"/>
                    </a:lnTo>
                    <a:lnTo>
                      <a:pt x="1205" y="791"/>
                    </a:lnTo>
                    <a:lnTo>
                      <a:pt x="1205" y="788"/>
                    </a:lnTo>
                    <a:lnTo>
                      <a:pt x="1205" y="785"/>
                    </a:lnTo>
                    <a:lnTo>
                      <a:pt x="1208" y="778"/>
                    </a:lnTo>
                    <a:lnTo>
                      <a:pt x="1208" y="778"/>
                    </a:lnTo>
                    <a:lnTo>
                      <a:pt x="1208" y="777"/>
                    </a:lnTo>
                    <a:lnTo>
                      <a:pt x="1206" y="777"/>
                    </a:lnTo>
                    <a:lnTo>
                      <a:pt x="1205" y="780"/>
                    </a:lnTo>
                    <a:lnTo>
                      <a:pt x="1205" y="780"/>
                    </a:lnTo>
                    <a:lnTo>
                      <a:pt x="1206" y="777"/>
                    </a:lnTo>
                    <a:lnTo>
                      <a:pt x="1208" y="772"/>
                    </a:lnTo>
                    <a:lnTo>
                      <a:pt x="1208" y="772"/>
                    </a:lnTo>
                    <a:lnTo>
                      <a:pt x="1209" y="771"/>
                    </a:lnTo>
                    <a:lnTo>
                      <a:pt x="1209" y="771"/>
                    </a:lnTo>
                    <a:lnTo>
                      <a:pt x="1209" y="774"/>
                    </a:lnTo>
                    <a:lnTo>
                      <a:pt x="1209" y="774"/>
                    </a:lnTo>
                    <a:lnTo>
                      <a:pt x="1212" y="767"/>
                    </a:lnTo>
                    <a:lnTo>
                      <a:pt x="1215" y="760"/>
                    </a:lnTo>
                    <a:lnTo>
                      <a:pt x="1215" y="760"/>
                    </a:lnTo>
                    <a:lnTo>
                      <a:pt x="1215" y="764"/>
                    </a:lnTo>
                    <a:lnTo>
                      <a:pt x="1215" y="764"/>
                    </a:lnTo>
                    <a:lnTo>
                      <a:pt x="1218" y="757"/>
                    </a:lnTo>
                    <a:lnTo>
                      <a:pt x="1218" y="757"/>
                    </a:lnTo>
                    <a:lnTo>
                      <a:pt x="1219" y="748"/>
                    </a:lnTo>
                    <a:lnTo>
                      <a:pt x="1219" y="748"/>
                    </a:lnTo>
                    <a:lnTo>
                      <a:pt x="1218" y="754"/>
                    </a:lnTo>
                    <a:lnTo>
                      <a:pt x="1215" y="758"/>
                    </a:lnTo>
                    <a:lnTo>
                      <a:pt x="1215" y="758"/>
                    </a:lnTo>
                    <a:lnTo>
                      <a:pt x="1214" y="761"/>
                    </a:lnTo>
                    <a:lnTo>
                      <a:pt x="1211" y="768"/>
                    </a:lnTo>
                    <a:lnTo>
                      <a:pt x="1211" y="768"/>
                    </a:lnTo>
                    <a:lnTo>
                      <a:pt x="1212" y="761"/>
                    </a:lnTo>
                    <a:lnTo>
                      <a:pt x="1214" y="757"/>
                    </a:lnTo>
                    <a:lnTo>
                      <a:pt x="1215" y="753"/>
                    </a:lnTo>
                    <a:lnTo>
                      <a:pt x="1216" y="748"/>
                    </a:lnTo>
                    <a:lnTo>
                      <a:pt x="1216" y="748"/>
                    </a:lnTo>
                    <a:lnTo>
                      <a:pt x="1216" y="750"/>
                    </a:lnTo>
                    <a:lnTo>
                      <a:pt x="1214" y="753"/>
                    </a:lnTo>
                    <a:lnTo>
                      <a:pt x="1212" y="754"/>
                    </a:lnTo>
                    <a:lnTo>
                      <a:pt x="1212" y="754"/>
                    </a:lnTo>
                    <a:lnTo>
                      <a:pt x="1212" y="754"/>
                    </a:lnTo>
                    <a:lnTo>
                      <a:pt x="1214" y="748"/>
                    </a:lnTo>
                    <a:lnTo>
                      <a:pt x="1216" y="743"/>
                    </a:lnTo>
                    <a:lnTo>
                      <a:pt x="1216" y="743"/>
                    </a:lnTo>
                    <a:lnTo>
                      <a:pt x="1215" y="738"/>
                    </a:lnTo>
                    <a:lnTo>
                      <a:pt x="1214" y="735"/>
                    </a:lnTo>
                    <a:lnTo>
                      <a:pt x="1214" y="735"/>
                    </a:lnTo>
                    <a:lnTo>
                      <a:pt x="1215" y="735"/>
                    </a:lnTo>
                    <a:lnTo>
                      <a:pt x="1216" y="733"/>
                    </a:lnTo>
                    <a:lnTo>
                      <a:pt x="1219" y="727"/>
                    </a:lnTo>
                    <a:lnTo>
                      <a:pt x="1219" y="727"/>
                    </a:lnTo>
                    <a:lnTo>
                      <a:pt x="1219" y="727"/>
                    </a:lnTo>
                    <a:lnTo>
                      <a:pt x="1221" y="728"/>
                    </a:lnTo>
                    <a:lnTo>
                      <a:pt x="1221" y="730"/>
                    </a:lnTo>
                    <a:lnTo>
                      <a:pt x="1221" y="728"/>
                    </a:lnTo>
                    <a:lnTo>
                      <a:pt x="1221" y="728"/>
                    </a:lnTo>
                    <a:lnTo>
                      <a:pt x="1221" y="725"/>
                    </a:lnTo>
                    <a:lnTo>
                      <a:pt x="1219" y="724"/>
                    </a:lnTo>
                    <a:lnTo>
                      <a:pt x="1219" y="724"/>
                    </a:lnTo>
                    <a:lnTo>
                      <a:pt x="1221" y="720"/>
                    </a:lnTo>
                    <a:lnTo>
                      <a:pt x="1221" y="720"/>
                    </a:lnTo>
                    <a:lnTo>
                      <a:pt x="1219" y="720"/>
                    </a:lnTo>
                    <a:lnTo>
                      <a:pt x="1219" y="720"/>
                    </a:lnTo>
                    <a:lnTo>
                      <a:pt x="1222" y="710"/>
                    </a:lnTo>
                    <a:lnTo>
                      <a:pt x="1222" y="710"/>
                    </a:lnTo>
                    <a:lnTo>
                      <a:pt x="1222" y="715"/>
                    </a:lnTo>
                    <a:lnTo>
                      <a:pt x="1222" y="718"/>
                    </a:lnTo>
                    <a:lnTo>
                      <a:pt x="1224" y="720"/>
                    </a:lnTo>
                    <a:lnTo>
                      <a:pt x="1224" y="718"/>
                    </a:lnTo>
                    <a:lnTo>
                      <a:pt x="1224" y="718"/>
                    </a:lnTo>
                    <a:lnTo>
                      <a:pt x="1225" y="700"/>
                    </a:lnTo>
                    <a:lnTo>
                      <a:pt x="1225" y="700"/>
                    </a:lnTo>
                    <a:lnTo>
                      <a:pt x="1226" y="691"/>
                    </a:lnTo>
                    <a:lnTo>
                      <a:pt x="1226" y="690"/>
                    </a:lnTo>
                    <a:lnTo>
                      <a:pt x="1228" y="690"/>
                    </a:lnTo>
                    <a:lnTo>
                      <a:pt x="1228" y="690"/>
                    </a:lnTo>
                    <a:lnTo>
                      <a:pt x="1228" y="685"/>
                    </a:lnTo>
                    <a:lnTo>
                      <a:pt x="1228" y="680"/>
                    </a:lnTo>
                    <a:lnTo>
                      <a:pt x="1228" y="680"/>
                    </a:lnTo>
                    <a:lnTo>
                      <a:pt x="1228" y="674"/>
                    </a:lnTo>
                    <a:lnTo>
                      <a:pt x="1228" y="668"/>
                    </a:lnTo>
                    <a:lnTo>
                      <a:pt x="1228" y="668"/>
                    </a:lnTo>
                    <a:lnTo>
                      <a:pt x="1228" y="661"/>
                    </a:lnTo>
                    <a:lnTo>
                      <a:pt x="1226" y="654"/>
                    </a:lnTo>
                    <a:lnTo>
                      <a:pt x="1226" y="654"/>
                    </a:lnTo>
                    <a:lnTo>
                      <a:pt x="1228" y="651"/>
                    </a:lnTo>
                    <a:lnTo>
                      <a:pt x="1229" y="648"/>
                    </a:lnTo>
                    <a:lnTo>
                      <a:pt x="1229" y="647"/>
                    </a:lnTo>
                    <a:lnTo>
                      <a:pt x="1229" y="647"/>
                    </a:lnTo>
                    <a:lnTo>
                      <a:pt x="1229" y="647"/>
                    </a:lnTo>
                    <a:lnTo>
                      <a:pt x="1231" y="645"/>
                    </a:lnTo>
                    <a:lnTo>
                      <a:pt x="1229" y="644"/>
                    </a:lnTo>
                    <a:lnTo>
                      <a:pt x="1228" y="638"/>
                    </a:lnTo>
                    <a:lnTo>
                      <a:pt x="1228" y="638"/>
                    </a:lnTo>
                    <a:lnTo>
                      <a:pt x="1229" y="625"/>
                    </a:lnTo>
                    <a:lnTo>
                      <a:pt x="1228" y="613"/>
                    </a:lnTo>
                    <a:lnTo>
                      <a:pt x="1228" y="613"/>
                    </a:lnTo>
                    <a:lnTo>
                      <a:pt x="1229" y="610"/>
                    </a:lnTo>
                    <a:lnTo>
                      <a:pt x="1229" y="607"/>
                    </a:lnTo>
                    <a:lnTo>
                      <a:pt x="1228" y="603"/>
                    </a:lnTo>
                    <a:lnTo>
                      <a:pt x="1228" y="603"/>
                    </a:lnTo>
                    <a:lnTo>
                      <a:pt x="1228" y="598"/>
                    </a:lnTo>
                    <a:lnTo>
                      <a:pt x="1229" y="593"/>
                    </a:lnTo>
                    <a:lnTo>
                      <a:pt x="1229" y="593"/>
                    </a:lnTo>
                    <a:lnTo>
                      <a:pt x="1226" y="597"/>
                    </a:lnTo>
                    <a:lnTo>
                      <a:pt x="1226" y="597"/>
                    </a:lnTo>
                    <a:lnTo>
                      <a:pt x="1226" y="590"/>
                    </a:lnTo>
                    <a:lnTo>
                      <a:pt x="1228" y="586"/>
                    </a:lnTo>
                    <a:lnTo>
                      <a:pt x="1228" y="586"/>
                    </a:lnTo>
                    <a:lnTo>
                      <a:pt x="1228" y="581"/>
                    </a:lnTo>
                    <a:lnTo>
                      <a:pt x="1228" y="574"/>
                    </a:lnTo>
                    <a:lnTo>
                      <a:pt x="1228" y="574"/>
                    </a:lnTo>
                    <a:lnTo>
                      <a:pt x="1226" y="574"/>
                    </a:lnTo>
                    <a:lnTo>
                      <a:pt x="1226" y="573"/>
                    </a:lnTo>
                    <a:lnTo>
                      <a:pt x="1226" y="573"/>
                    </a:lnTo>
                    <a:lnTo>
                      <a:pt x="1226" y="580"/>
                    </a:lnTo>
                    <a:lnTo>
                      <a:pt x="1226" y="580"/>
                    </a:lnTo>
                    <a:lnTo>
                      <a:pt x="1225" y="587"/>
                    </a:lnTo>
                    <a:lnTo>
                      <a:pt x="1225" y="581"/>
                    </a:lnTo>
                    <a:lnTo>
                      <a:pt x="1225" y="581"/>
                    </a:lnTo>
                    <a:lnTo>
                      <a:pt x="1225" y="576"/>
                    </a:lnTo>
                    <a:lnTo>
                      <a:pt x="1225" y="576"/>
                    </a:lnTo>
                    <a:lnTo>
                      <a:pt x="1224" y="563"/>
                    </a:lnTo>
                    <a:lnTo>
                      <a:pt x="1224" y="563"/>
                    </a:lnTo>
                    <a:lnTo>
                      <a:pt x="1225" y="561"/>
                    </a:lnTo>
                    <a:lnTo>
                      <a:pt x="1225" y="561"/>
                    </a:lnTo>
                    <a:lnTo>
                      <a:pt x="1225" y="568"/>
                    </a:lnTo>
                    <a:lnTo>
                      <a:pt x="1226" y="571"/>
                    </a:lnTo>
                    <a:lnTo>
                      <a:pt x="1226" y="573"/>
                    </a:lnTo>
                    <a:lnTo>
                      <a:pt x="1226" y="573"/>
                    </a:lnTo>
                    <a:lnTo>
                      <a:pt x="1226" y="564"/>
                    </a:lnTo>
                    <a:lnTo>
                      <a:pt x="1225" y="558"/>
                    </a:lnTo>
                    <a:lnTo>
                      <a:pt x="1226" y="554"/>
                    </a:lnTo>
                    <a:lnTo>
                      <a:pt x="1226" y="554"/>
                    </a:lnTo>
                    <a:lnTo>
                      <a:pt x="1225" y="548"/>
                    </a:lnTo>
                    <a:lnTo>
                      <a:pt x="1225" y="548"/>
                    </a:lnTo>
                    <a:lnTo>
                      <a:pt x="1224" y="548"/>
                    </a:lnTo>
                    <a:lnTo>
                      <a:pt x="1224" y="550"/>
                    </a:lnTo>
                    <a:lnTo>
                      <a:pt x="1224" y="550"/>
                    </a:lnTo>
                    <a:lnTo>
                      <a:pt x="1222" y="543"/>
                    </a:lnTo>
                    <a:lnTo>
                      <a:pt x="1221" y="536"/>
                    </a:lnTo>
                    <a:lnTo>
                      <a:pt x="1221" y="536"/>
                    </a:lnTo>
                    <a:lnTo>
                      <a:pt x="1221" y="533"/>
                    </a:lnTo>
                    <a:lnTo>
                      <a:pt x="1222" y="530"/>
                    </a:lnTo>
                    <a:lnTo>
                      <a:pt x="1222" y="530"/>
                    </a:lnTo>
                    <a:lnTo>
                      <a:pt x="1221" y="528"/>
                    </a:lnTo>
                    <a:lnTo>
                      <a:pt x="1221" y="530"/>
                    </a:lnTo>
                    <a:lnTo>
                      <a:pt x="1221" y="530"/>
                    </a:lnTo>
                    <a:lnTo>
                      <a:pt x="1219" y="527"/>
                    </a:lnTo>
                    <a:lnTo>
                      <a:pt x="1219" y="527"/>
                    </a:lnTo>
                    <a:lnTo>
                      <a:pt x="1221" y="526"/>
                    </a:lnTo>
                    <a:lnTo>
                      <a:pt x="1221" y="526"/>
                    </a:lnTo>
                    <a:lnTo>
                      <a:pt x="1221" y="526"/>
                    </a:lnTo>
                    <a:lnTo>
                      <a:pt x="1221" y="524"/>
                    </a:lnTo>
                    <a:lnTo>
                      <a:pt x="1221" y="524"/>
                    </a:lnTo>
                    <a:lnTo>
                      <a:pt x="1221" y="523"/>
                    </a:lnTo>
                    <a:lnTo>
                      <a:pt x="1219" y="523"/>
                    </a:lnTo>
                    <a:lnTo>
                      <a:pt x="1219" y="523"/>
                    </a:lnTo>
                    <a:lnTo>
                      <a:pt x="1219" y="523"/>
                    </a:lnTo>
                    <a:lnTo>
                      <a:pt x="1219" y="523"/>
                    </a:lnTo>
                    <a:lnTo>
                      <a:pt x="1218" y="508"/>
                    </a:lnTo>
                    <a:lnTo>
                      <a:pt x="1216" y="494"/>
                    </a:lnTo>
                    <a:lnTo>
                      <a:pt x="1216" y="494"/>
                    </a:lnTo>
                    <a:lnTo>
                      <a:pt x="1212" y="481"/>
                    </a:lnTo>
                    <a:lnTo>
                      <a:pt x="1211" y="470"/>
                    </a:lnTo>
                    <a:lnTo>
                      <a:pt x="1211" y="470"/>
                    </a:lnTo>
                    <a:lnTo>
                      <a:pt x="1211" y="468"/>
                    </a:lnTo>
                    <a:lnTo>
                      <a:pt x="1211" y="470"/>
                    </a:lnTo>
                    <a:lnTo>
                      <a:pt x="1212" y="471"/>
                    </a:lnTo>
                    <a:lnTo>
                      <a:pt x="1212" y="471"/>
                    </a:lnTo>
                    <a:lnTo>
                      <a:pt x="1209" y="461"/>
                    </a:lnTo>
                    <a:lnTo>
                      <a:pt x="1209" y="461"/>
                    </a:lnTo>
                    <a:lnTo>
                      <a:pt x="1208" y="457"/>
                    </a:lnTo>
                    <a:lnTo>
                      <a:pt x="1208" y="453"/>
                    </a:lnTo>
                    <a:lnTo>
                      <a:pt x="1208" y="453"/>
                    </a:lnTo>
                    <a:lnTo>
                      <a:pt x="1206" y="451"/>
                    </a:lnTo>
                    <a:lnTo>
                      <a:pt x="1206" y="454"/>
                    </a:lnTo>
                    <a:lnTo>
                      <a:pt x="1206" y="454"/>
                    </a:lnTo>
                    <a:lnTo>
                      <a:pt x="1205" y="450"/>
                    </a:lnTo>
                    <a:lnTo>
                      <a:pt x="1204" y="447"/>
                    </a:lnTo>
                    <a:lnTo>
                      <a:pt x="1204" y="447"/>
                    </a:lnTo>
                    <a:lnTo>
                      <a:pt x="1204" y="446"/>
                    </a:lnTo>
                    <a:lnTo>
                      <a:pt x="1204" y="446"/>
                    </a:lnTo>
                    <a:lnTo>
                      <a:pt x="1205" y="449"/>
                    </a:lnTo>
                    <a:lnTo>
                      <a:pt x="1205" y="449"/>
                    </a:lnTo>
                    <a:lnTo>
                      <a:pt x="1205" y="443"/>
                    </a:lnTo>
                    <a:lnTo>
                      <a:pt x="1204" y="439"/>
                    </a:lnTo>
                    <a:lnTo>
                      <a:pt x="1204" y="439"/>
                    </a:lnTo>
                    <a:lnTo>
                      <a:pt x="1202" y="437"/>
                    </a:lnTo>
                    <a:lnTo>
                      <a:pt x="1202" y="439"/>
                    </a:lnTo>
                    <a:lnTo>
                      <a:pt x="1202" y="440"/>
                    </a:lnTo>
                    <a:lnTo>
                      <a:pt x="1202" y="440"/>
                    </a:lnTo>
                    <a:lnTo>
                      <a:pt x="1201" y="437"/>
                    </a:lnTo>
                    <a:lnTo>
                      <a:pt x="1199" y="434"/>
                    </a:lnTo>
                    <a:lnTo>
                      <a:pt x="1199" y="434"/>
                    </a:lnTo>
                    <a:lnTo>
                      <a:pt x="1201" y="434"/>
                    </a:lnTo>
                    <a:lnTo>
                      <a:pt x="1201" y="433"/>
                    </a:lnTo>
                    <a:lnTo>
                      <a:pt x="1201" y="433"/>
                    </a:lnTo>
                    <a:lnTo>
                      <a:pt x="1198" y="429"/>
                    </a:lnTo>
                    <a:lnTo>
                      <a:pt x="1198" y="429"/>
                    </a:lnTo>
                    <a:lnTo>
                      <a:pt x="1198" y="426"/>
                    </a:lnTo>
                    <a:lnTo>
                      <a:pt x="1199" y="424"/>
                    </a:lnTo>
                    <a:lnTo>
                      <a:pt x="1199" y="424"/>
                    </a:lnTo>
                    <a:lnTo>
                      <a:pt x="1192" y="407"/>
                    </a:lnTo>
                    <a:lnTo>
                      <a:pt x="1192" y="407"/>
                    </a:lnTo>
                    <a:lnTo>
                      <a:pt x="1189" y="400"/>
                    </a:lnTo>
                    <a:lnTo>
                      <a:pt x="1189" y="400"/>
                    </a:lnTo>
                    <a:lnTo>
                      <a:pt x="1186" y="393"/>
                    </a:lnTo>
                    <a:lnTo>
                      <a:pt x="1186" y="393"/>
                    </a:lnTo>
                    <a:lnTo>
                      <a:pt x="1186" y="396"/>
                    </a:lnTo>
                    <a:lnTo>
                      <a:pt x="1186" y="396"/>
                    </a:lnTo>
                    <a:lnTo>
                      <a:pt x="1185" y="391"/>
                    </a:lnTo>
                    <a:lnTo>
                      <a:pt x="1182" y="387"/>
                    </a:lnTo>
                    <a:lnTo>
                      <a:pt x="1182" y="387"/>
                    </a:lnTo>
                    <a:lnTo>
                      <a:pt x="1182" y="386"/>
                    </a:lnTo>
                    <a:lnTo>
                      <a:pt x="1184" y="386"/>
                    </a:lnTo>
                    <a:lnTo>
                      <a:pt x="1185" y="387"/>
                    </a:lnTo>
                    <a:lnTo>
                      <a:pt x="1185" y="387"/>
                    </a:lnTo>
                    <a:lnTo>
                      <a:pt x="1179" y="376"/>
                    </a:lnTo>
                    <a:lnTo>
                      <a:pt x="1179" y="376"/>
                    </a:lnTo>
                    <a:lnTo>
                      <a:pt x="1175" y="369"/>
                    </a:lnTo>
                    <a:lnTo>
                      <a:pt x="1175" y="369"/>
                    </a:lnTo>
                    <a:lnTo>
                      <a:pt x="1174" y="364"/>
                    </a:lnTo>
                    <a:lnTo>
                      <a:pt x="1171" y="360"/>
                    </a:lnTo>
                    <a:lnTo>
                      <a:pt x="1171" y="360"/>
                    </a:lnTo>
                    <a:lnTo>
                      <a:pt x="1172" y="361"/>
                    </a:lnTo>
                    <a:lnTo>
                      <a:pt x="1171" y="361"/>
                    </a:lnTo>
                    <a:lnTo>
                      <a:pt x="1168" y="357"/>
                    </a:lnTo>
                    <a:lnTo>
                      <a:pt x="1168" y="357"/>
                    </a:lnTo>
                    <a:lnTo>
                      <a:pt x="1174" y="370"/>
                    </a:lnTo>
                    <a:lnTo>
                      <a:pt x="1174" y="370"/>
                    </a:lnTo>
                    <a:lnTo>
                      <a:pt x="1176" y="376"/>
                    </a:lnTo>
                    <a:lnTo>
                      <a:pt x="1176" y="376"/>
                    </a:lnTo>
                    <a:lnTo>
                      <a:pt x="1179" y="381"/>
                    </a:lnTo>
                    <a:lnTo>
                      <a:pt x="1179" y="381"/>
                    </a:lnTo>
                    <a:lnTo>
                      <a:pt x="1179" y="383"/>
                    </a:lnTo>
                    <a:lnTo>
                      <a:pt x="1179" y="381"/>
                    </a:lnTo>
                    <a:lnTo>
                      <a:pt x="1179" y="380"/>
                    </a:lnTo>
                    <a:lnTo>
                      <a:pt x="1179" y="380"/>
                    </a:lnTo>
                    <a:lnTo>
                      <a:pt x="1179" y="381"/>
                    </a:lnTo>
                    <a:lnTo>
                      <a:pt x="1181" y="383"/>
                    </a:lnTo>
                    <a:lnTo>
                      <a:pt x="1181" y="384"/>
                    </a:lnTo>
                    <a:lnTo>
                      <a:pt x="1182" y="386"/>
                    </a:lnTo>
                    <a:lnTo>
                      <a:pt x="1182" y="386"/>
                    </a:lnTo>
                    <a:lnTo>
                      <a:pt x="1182" y="396"/>
                    </a:lnTo>
                    <a:lnTo>
                      <a:pt x="1182" y="396"/>
                    </a:lnTo>
                    <a:lnTo>
                      <a:pt x="1179" y="386"/>
                    </a:lnTo>
                    <a:lnTo>
                      <a:pt x="1179" y="386"/>
                    </a:lnTo>
                    <a:lnTo>
                      <a:pt x="1175" y="374"/>
                    </a:lnTo>
                    <a:lnTo>
                      <a:pt x="1175" y="374"/>
                    </a:lnTo>
                    <a:lnTo>
                      <a:pt x="1169" y="366"/>
                    </a:lnTo>
                    <a:lnTo>
                      <a:pt x="1166" y="357"/>
                    </a:lnTo>
                    <a:lnTo>
                      <a:pt x="1166" y="357"/>
                    </a:lnTo>
                    <a:lnTo>
                      <a:pt x="1165" y="356"/>
                    </a:lnTo>
                    <a:lnTo>
                      <a:pt x="1165" y="356"/>
                    </a:lnTo>
                    <a:lnTo>
                      <a:pt x="1165" y="354"/>
                    </a:lnTo>
                    <a:lnTo>
                      <a:pt x="1165" y="354"/>
                    </a:lnTo>
                    <a:lnTo>
                      <a:pt x="1166" y="354"/>
                    </a:lnTo>
                    <a:lnTo>
                      <a:pt x="1166" y="353"/>
                    </a:lnTo>
                    <a:lnTo>
                      <a:pt x="1166" y="353"/>
                    </a:lnTo>
                    <a:lnTo>
                      <a:pt x="1162" y="349"/>
                    </a:lnTo>
                    <a:lnTo>
                      <a:pt x="1159" y="344"/>
                    </a:lnTo>
                    <a:lnTo>
                      <a:pt x="1159" y="344"/>
                    </a:lnTo>
                    <a:lnTo>
                      <a:pt x="1157" y="334"/>
                    </a:lnTo>
                    <a:lnTo>
                      <a:pt x="1157" y="334"/>
                    </a:lnTo>
                    <a:lnTo>
                      <a:pt x="1152" y="330"/>
                    </a:lnTo>
                    <a:lnTo>
                      <a:pt x="1149" y="324"/>
                    </a:lnTo>
                    <a:lnTo>
                      <a:pt x="1149" y="324"/>
                    </a:lnTo>
                    <a:lnTo>
                      <a:pt x="1152" y="327"/>
                    </a:lnTo>
                    <a:lnTo>
                      <a:pt x="1154" y="327"/>
                    </a:lnTo>
                    <a:lnTo>
                      <a:pt x="1154" y="326"/>
                    </a:lnTo>
                    <a:lnTo>
                      <a:pt x="1154" y="326"/>
                    </a:lnTo>
                    <a:lnTo>
                      <a:pt x="1157" y="330"/>
                    </a:lnTo>
                    <a:lnTo>
                      <a:pt x="1158" y="333"/>
                    </a:lnTo>
                    <a:lnTo>
                      <a:pt x="1159" y="333"/>
                    </a:lnTo>
                    <a:lnTo>
                      <a:pt x="1159" y="333"/>
                    </a:lnTo>
                    <a:lnTo>
                      <a:pt x="1158" y="329"/>
                    </a:lnTo>
                    <a:lnTo>
                      <a:pt x="1158" y="327"/>
                    </a:lnTo>
                    <a:lnTo>
                      <a:pt x="1158" y="327"/>
                    </a:lnTo>
                    <a:lnTo>
                      <a:pt x="1155" y="324"/>
                    </a:lnTo>
                    <a:lnTo>
                      <a:pt x="1152" y="321"/>
                    </a:lnTo>
                    <a:lnTo>
                      <a:pt x="1152" y="321"/>
                    </a:lnTo>
                    <a:lnTo>
                      <a:pt x="1149" y="317"/>
                    </a:lnTo>
                    <a:lnTo>
                      <a:pt x="1147" y="313"/>
                    </a:lnTo>
                    <a:lnTo>
                      <a:pt x="1147" y="313"/>
                    </a:lnTo>
                    <a:lnTo>
                      <a:pt x="1145" y="309"/>
                    </a:lnTo>
                    <a:lnTo>
                      <a:pt x="1142" y="303"/>
                    </a:lnTo>
                    <a:lnTo>
                      <a:pt x="1135" y="293"/>
                    </a:lnTo>
                    <a:lnTo>
                      <a:pt x="1135" y="293"/>
                    </a:lnTo>
                    <a:lnTo>
                      <a:pt x="1135" y="292"/>
                    </a:lnTo>
                    <a:lnTo>
                      <a:pt x="1135" y="289"/>
                    </a:lnTo>
                    <a:lnTo>
                      <a:pt x="1129" y="283"/>
                    </a:lnTo>
                    <a:lnTo>
                      <a:pt x="1129" y="283"/>
                    </a:lnTo>
                    <a:lnTo>
                      <a:pt x="1129" y="283"/>
                    </a:lnTo>
                    <a:lnTo>
                      <a:pt x="1132" y="284"/>
                    </a:lnTo>
                    <a:lnTo>
                      <a:pt x="1132" y="284"/>
                    </a:lnTo>
                    <a:lnTo>
                      <a:pt x="1125" y="274"/>
                    </a:lnTo>
                    <a:lnTo>
                      <a:pt x="1125" y="274"/>
                    </a:lnTo>
                    <a:lnTo>
                      <a:pt x="1118" y="264"/>
                    </a:lnTo>
                    <a:lnTo>
                      <a:pt x="1118" y="264"/>
                    </a:lnTo>
                    <a:lnTo>
                      <a:pt x="1118" y="264"/>
                    </a:lnTo>
                    <a:lnTo>
                      <a:pt x="1118" y="266"/>
                    </a:lnTo>
                    <a:lnTo>
                      <a:pt x="1118" y="266"/>
                    </a:lnTo>
                    <a:lnTo>
                      <a:pt x="1117" y="266"/>
                    </a:lnTo>
                    <a:lnTo>
                      <a:pt x="1117" y="266"/>
                    </a:lnTo>
                    <a:lnTo>
                      <a:pt x="1115" y="263"/>
                    </a:lnTo>
                    <a:lnTo>
                      <a:pt x="1114" y="262"/>
                    </a:lnTo>
                    <a:lnTo>
                      <a:pt x="1112" y="260"/>
                    </a:lnTo>
                    <a:lnTo>
                      <a:pt x="1112" y="260"/>
                    </a:lnTo>
                    <a:lnTo>
                      <a:pt x="1112" y="259"/>
                    </a:lnTo>
                    <a:lnTo>
                      <a:pt x="1114" y="259"/>
                    </a:lnTo>
                    <a:lnTo>
                      <a:pt x="1114" y="259"/>
                    </a:lnTo>
                    <a:lnTo>
                      <a:pt x="1112" y="257"/>
                    </a:lnTo>
                    <a:lnTo>
                      <a:pt x="1111" y="257"/>
                    </a:lnTo>
                    <a:lnTo>
                      <a:pt x="1111" y="257"/>
                    </a:lnTo>
                    <a:lnTo>
                      <a:pt x="1109" y="254"/>
                    </a:lnTo>
                    <a:lnTo>
                      <a:pt x="1109" y="254"/>
                    </a:lnTo>
                    <a:lnTo>
                      <a:pt x="1108" y="252"/>
                    </a:lnTo>
                    <a:lnTo>
                      <a:pt x="1109" y="252"/>
                    </a:lnTo>
                    <a:lnTo>
                      <a:pt x="1109" y="252"/>
                    </a:lnTo>
                    <a:lnTo>
                      <a:pt x="1102" y="243"/>
                    </a:lnTo>
                    <a:lnTo>
                      <a:pt x="1102" y="243"/>
                    </a:lnTo>
                    <a:lnTo>
                      <a:pt x="1099" y="239"/>
                    </a:lnTo>
                    <a:lnTo>
                      <a:pt x="1097" y="237"/>
                    </a:lnTo>
                    <a:lnTo>
                      <a:pt x="1097" y="237"/>
                    </a:lnTo>
                    <a:lnTo>
                      <a:pt x="1097" y="236"/>
                    </a:lnTo>
                    <a:lnTo>
                      <a:pt x="1095" y="233"/>
                    </a:lnTo>
                    <a:lnTo>
                      <a:pt x="1095" y="233"/>
                    </a:lnTo>
                    <a:lnTo>
                      <a:pt x="1094" y="233"/>
                    </a:lnTo>
                    <a:lnTo>
                      <a:pt x="1094" y="230"/>
                    </a:lnTo>
                    <a:lnTo>
                      <a:pt x="1092" y="229"/>
                    </a:lnTo>
                    <a:lnTo>
                      <a:pt x="1092" y="229"/>
                    </a:lnTo>
                    <a:lnTo>
                      <a:pt x="1085" y="222"/>
                    </a:lnTo>
                    <a:lnTo>
                      <a:pt x="1085" y="222"/>
                    </a:lnTo>
                    <a:lnTo>
                      <a:pt x="1082" y="219"/>
                    </a:lnTo>
                    <a:lnTo>
                      <a:pt x="1082" y="219"/>
                    </a:lnTo>
                    <a:lnTo>
                      <a:pt x="1078" y="213"/>
                    </a:lnTo>
                    <a:lnTo>
                      <a:pt x="1078" y="213"/>
                    </a:lnTo>
                    <a:lnTo>
                      <a:pt x="1077" y="212"/>
                    </a:lnTo>
                    <a:lnTo>
                      <a:pt x="1072" y="209"/>
                    </a:lnTo>
                    <a:lnTo>
                      <a:pt x="1067" y="202"/>
                    </a:lnTo>
                    <a:lnTo>
                      <a:pt x="1067" y="202"/>
                    </a:lnTo>
                    <a:lnTo>
                      <a:pt x="1067" y="202"/>
                    </a:lnTo>
                    <a:lnTo>
                      <a:pt x="1067" y="200"/>
                    </a:lnTo>
                    <a:lnTo>
                      <a:pt x="1067" y="200"/>
                    </a:lnTo>
                    <a:lnTo>
                      <a:pt x="1064" y="199"/>
                    </a:lnTo>
                    <a:lnTo>
                      <a:pt x="1062" y="196"/>
                    </a:lnTo>
                    <a:lnTo>
                      <a:pt x="1062" y="196"/>
                    </a:lnTo>
                    <a:lnTo>
                      <a:pt x="1058" y="193"/>
                    </a:lnTo>
                    <a:lnTo>
                      <a:pt x="1055" y="190"/>
                    </a:lnTo>
                    <a:lnTo>
                      <a:pt x="1055" y="190"/>
                    </a:lnTo>
                    <a:lnTo>
                      <a:pt x="1054" y="192"/>
                    </a:lnTo>
                    <a:lnTo>
                      <a:pt x="1055" y="193"/>
                    </a:lnTo>
                    <a:lnTo>
                      <a:pt x="1060" y="197"/>
                    </a:lnTo>
                    <a:lnTo>
                      <a:pt x="1060" y="197"/>
                    </a:lnTo>
                    <a:lnTo>
                      <a:pt x="1058" y="196"/>
                    </a:lnTo>
                    <a:lnTo>
                      <a:pt x="1054" y="193"/>
                    </a:lnTo>
                    <a:lnTo>
                      <a:pt x="1054" y="193"/>
                    </a:lnTo>
                    <a:lnTo>
                      <a:pt x="1054" y="193"/>
                    </a:lnTo>
                    <a:lnTo>
                      <a:pt x="1055" y="194"/>
                    </a:lnTo>
                    <a:lnTo>
                      <a:pt x="1058" y="199"/>
                    </a:lnTo>
                    <a:lnTo>
                      <a:pt x="1058" y="199"/>
                    </a:lnTo>
                    <a:lnTo>
                      <a:pt x="1058" y="199"/>
                    </a:lnTo>
                    <a:lnTo>
                      <a:pt x="1057" y="197"/>
                    </a:lnTo>
                    <a:lnTo>
                      <a:pt x="1054" y="196"/>
                    </a:lnTo>
                    <a:lnTo>
                      <a:pt x="1054" y="196"/>
                    </a:lnTo>
                    <a:lnTo>
                      <a:pt x="1051" y="193"/>
                    </a:lnTo>
                    <a:lnTo>
                      <a:pt x="1050" y="190"/>
                    </a:lnTo>
                    <a:lnTo>
                      <a:pt x="1047" y="189"/>
                    </a:lnTo>
                    <a:lnTo>
                      <a:pt x="1047" y="189"/>
                    </a:lnTo>
                    <a:lnTo>
                      <a:pt x="1045" y="184"/>
                    </a:lnTo>
                    <a:lnTo>
                      <a:pt x="1045" y="184"/>
                    </a:lnTo>
                    <a:lnTo>
                      <a:pt x="1045" y="184"/>
                    </a:lnTo>
                    <a:lnTo>
                      <a:pt x="1045" y="184"/>
                    </a:lnTo>
                    <a:lnTo>
                      <a:pt x="1041" y="180"/>
                    </a:lnTo>
                    <a:lnTo>
                      <a:pt x="1038" y="174"/>
                    </a:lnTo>
                    <a:lnTo>
                      <a:pt x="1038" y="174"/>
                    </a:lnTo>
                    <a:lnTo>
                      <a:pt x="1035" y="174"/>
                    </a:lnTo>
                    <a:lnTo>
                      <a:pt x="1032" y="173"/>
                    </a:lnTo>
                    <a:lnTo>
                      <a:pt x="1032" y="173"/>
                    </a:lnTo>
                    <a:lnTo>
                      <a:pt x="1037" y="174"/>
                    </a:lnTo>
                    <a:lnTo>
                      <a:pt x="1041" y="176"/>
                    </a:lnTo>
                    <a:lnTo>
                      <a:pt x="1041" y="176"/>
                    </a:lnTo>
                    <a:lnTo>
                      <a:pt x="1051" y="183"/>
                    </a:lnTo>
                    <a:lnTo>
                      <a:pt x="1051" y="183"/>
                    </a:lnTo>
                    <a:lnTo>
                      <a:pt x="1044" y="174"/>
                    </a:lnTo>
                    <a:lnTo>
                      <a:pt x="1044" y="174"/>
                    </a:lnTo>
                    <a:lnTo>
                      <a:pt x="1041" y="173"/>
                    </a:lnTo>
                    <a:lnTo>
                      <a:pt x="1040" y="172"/>
                    </a:lnTo>
                    <a:lnTo>
                      <a:pt x="1040" y="172"/>
                    </a:lnTo>
                    <a:lnTo>
                      <a:pt x="1038" y="172"/>
                    </a:lnTo>
                    <a:lnTo>
                      <a:pt x="1037" y="172"/>
                    </a:lnTo>
                    <a:lnTo>
                      <a:pt x="1037" y="172"/>
                    </a:lnTo>
                    <a:lnTo>
                      <a:pt x="1034" y="169"/>
                    </a:lnTo>
                    <a:lnTo>
                      <a:pt x="1032" y="164"/>
                    </a:lnTo>
                    <a:lnTo>
                      <a:pt x="1032" y="164"/>
                    </a:lnTo>
                    <a:lnTo>
                      <a:pt x="1031" y="164"/>
                    </a:lnTo>
                    <a:lnTo>
                      <a:pt x="1030" y="164"/>
                    </a:lnTo>
                    <a:lnTo>
                      <a:pt x="1024" y="160"/>
                    </a:lnTo>
                    <a:lnTo>
                      <a:pt x="1024" y="160"/>
                    </a:lnTo>
                    <a:lnTo>
                      <a:pt x="1018" y="154"/>
                    </a:lnTo>
                    <a:lnTo>
                      <a:pt x="1018" y="154"/>
                    </a:lnTo>
                    <a:lnTo>
                      <a:pt x="1015" y="150"/>
                    </a:lnTo>
                    <a:lnTo>
                      <a:pt x="1015" y="150"/>
                    </a:lnTo>
                    <a:lnTo>
                      <a:pt x="1014" y="150"/>
                    </a:lnTo>
                    <a:lnTo>
                      <a:pt x="1012" y="149"/>
                    </a:lnTo>
                    <a:lnTo>
                      <a:pt x="1008" y="146"/>
                    </a:lnTo>
                    <a:lnTo>
                      <a:pt x="1008" y="146"/>
                    </a:lnTo>
                    <a:lnTo>
                      <a:pt x="1012" y="150"/>
                    </a:lnTo>
                    <a:lnTo>
                      <a:pt x="1017" y="153"/>
                    </a:lnTo>
                    <a:lnTo>
                      <a:pt x="1017" y="153"/>
                    </a:lnTo>
                    <a:lnTo>
                      <a:pt x="1015" y="153"/>
                    </a:lnTo>
                    <a:lnTo>
                      <a:pt x="1011" y="150"/>
                    </a:lnTo>
                    <a:lnTo>
                      <a:pt x="1005" y="144"/>
                    </a:lnTo>
                    <a:lnTo>
                      <a:pt x="1005" y="144"/>
                    </a:lnTo>
                    <a:lnTo>
                      <a:pt x="1001" y="143"/>
                    </a:lnTo>
                    <a:lnTo>
                      <a:pt x="1001" y="143"/>
                    </a:lnTo>
                    <a:lnTo>
                      <a:pt x="1000" y="142"/>
                    </a:lnTo>
                    <a:lnTo>
                      <a:pt x="1001" y="142"/>
                    </a:lnTo>
                    <a:lnTo>
                      <a:pt x="1001" y="142"/>
                    </a:lnTo>
                    <a:lnTo>
                      <a:pt x="1000" y="140"/>
                    </a:lnTo>
                    <a:lnTo>
                      <a:pt x="998" y="140"/>
                    </a:lnTo>
                    <a:lnTo>
                      <a:pt x="998" y="142"/>
                    </a:lnTo>
                    <a:lnTo>
                      <a:pt x="1000" y="143"/>
                    </a:lnTo>
                    <a:lnTo>
                      <a:pt x="1000" y="143"/>
                    </a:lnTo>
                    <a:lnTo>
                      <a:pt x="1002" y="146"/>
                    </a:lnTo>
                    <a:lnTo>
                      <a:pt x="1005" y="147"/>
                    </a:lnTo>
                    <a:lnTo>
                      <a:pt x="1005" y="147"/>
                    </a:lnTo>
                    <a:lnTo>
                      <a:pt x="1007" y="150"/>
                    </a:lnTo>
                    <a:lnTo>
                      <a:pt x="1007" y="150"/>
                    </a:lnTo>
                    <a:lnTo>
                      <a:pt x="1000" y="144"/>
                    </a:lnTo>
                    <a:lnTo>
                      <a:pt x="994" y="140"/>
                    </a:lnTo>
                    <a:lnTo>
                      <a:pt x="994" y="140"/>
                    </a:lnTo>
                    <a:lnTo>
                      <a:pt x="995" y="140"/>
                    </a:lnTo>
                    <a:lnTo>
                      <a:pt x="997" y="140"/>
                    </a:lnTo>
                    <a:lnTo>
                      <a:pt x="998" y="140"/>
                    </a:lnTo>
                    <a:lnTo>
                      <a:pt x="997" y="137"/>
                    </a:lnTo>
                    <a:lnTo>
                      <a:pt x="997" y="137"/>
                    </a:lnTo>
                    <a:lnTo>
                      <a:pt x="997" y="139"/>
                    </a:lnTo>
                    <a:lnTo>
                      <a:pt x="995" y="137"/>
                    </a:lnTo>
                    <a:lnTo>
                      <a:pt x="991" y="135"/>
                    </a:lnTo>
                    <a:lnTo>
                      <a:pt x="991" y="135"/>
                    </a:lnTo>
                    <a:lnTo>
                      <a:pt x="991" y="135"/>
                    </a:lnTo>
                    <a:lnTo>
                      <a:pt x="992" y="135"/>
                    </a:lnTo>
                    <a:lnTo>
                      <a:pt x="988" y="130"/>
                    </a:lnTo>
                    <a:lnTo>
                      <a:pt x="988" y="130"/>
                    </a:lnTo>
                    <a:lnTo>
                      <a:pt x="987" y="132"/>
                    </a:lnTo>
                    <a:lnTo>
                      <a:pt x="982" y="129"/>
                    </a:lnTo>
                    <a:lnTo>
                      <a:pt x="982" y="129"/>
                    </a:lnTo>
                    <a:lnTo>
                      <a:pt x="981" y="127"/>
                    </a:lnTo>
                    <a:lnTo>
                      <a:pt x="978" y="125"/>
                    </a:lnTo>
                    <a:lnTo>
                      <a:pt x="975" y="123"/>
                    </a:lnTo>
                    <a:lnTo>
                      <a:pt x="973" y="120"/>
                    </a:lnTo>
                    <a:lnTo>
                      <a:pt x="973" y="120"/>
                    </a:lnTo>
                    <a:lnTo>
                      <a:pt x="988" y="130"/>
                    </a:lnTo>
                    <a:lnTo>
                      <a:pt x="997" y="136"/>
                    </a:lnTo>
                    <a:lnTo>
                      <a:pt x="1005" y="144"/>
                    </a:lnTo>
                    <a:lnTo>
                      <a:pt x="1005" y="144"/>
                    </a:lnTo>
                    <a:lnTo>
                      <a:pt x="1004" y="143"/>
                    </a:lnTo>
                    <a:lnTo>
                      <a:pt x="1005" y="143"/>
                    </a:lnTo>
                    <a:lnTo>
                      <a:pt x="1008" y="144"/>
                    </a:lnTo>
                    <a:lnTo>
                      <a:pt x="1012" y="147"/>
                    </a:lnTo>
                    <a:lnTo>
                      <a:pt x="1014" y="147"/>
                    </a:lnTo>
                    <a:lnTo>
                      <a:pt x="1014" y="147"/>
                    </a:lnTo>
                    <a:lnTo>
                      <a:pt x="1014" y="147"/>
                    </a:lnTo>
                    <a:lnTo>
                      <a:pt x="1010" y="143"/>
                    </a:lnTo>
                    <a:lnTo>
                      <a:pt x="1010" y="143"/>
                    </a:lnTo>
                    <a:lnTo>
                      <a:pt x="1007" y="142"/>
                    </a:lnTo>
                    <a:lnTo>
                      <a:pt x="1004" y="139"/>
                    </a:lnTo>
                    <a:lnTo>
                      <a:pt x="1000" y="133"/>
                    </a:lnTo>
                    <a:lnTo>
                      <a:pt x="1000" y="133"/>
                    </a:lnTo>
                    <a:lnTo>
                      <a:pt x="1000" y="135"/>
                    </a:lnTo>
                    <a:lnTo>
                      <a:pt x="998" y="133"/>
                    </a:lnTo>
                    <a:lnTo>
                      <a:pt x="997" y="133"/>
                    </a:lnTo>
                    <a:lnTo>
                      <a:pt x="997" y="135"/>
                    </a:lnTo>
                    <a:lnTo>
                      <a:pt x="997" y="135"/>
                    </a:lnTo>
                    <a:lnTo>
                      <a:pt x="992" y="132"/>
                    </a:lnTo>
                    <a:lnTo>
                      <a:pt x="988" y="129"/>
                    </a:lnTo>
                    <a:lnTo>
                      <a:pt x="988" y="129"/>
                    </a:lnTo>
                    <a:lnTo>
                      <a:pt x="988" y="129"/>
                    </a:lnTo>
                    <a:lnTo>
                      <a:pt x="990" y="129"/>
                    </a:lnTo>
                    <a:lnTo>
                      <a:pt x="991" y="130"/>
                    </a:lnTo>
                    <a:lnTo>
                      <a:pt x="992" y="130"/>
                    </a:lnTo>
                    <a:lnTo>
                      <a:pt x="991" y="129"/>
                    </a:lnTo>
                    <a:lnTo>
                      <a:pt x="991" y="129"/>
                    </a:lnTo>
                    <a:lnTo>
                      <a:pt x="992" y="129"/>
                    </a:lnTo>
                    <a:lnTo>
                      <a:pt x="994" y="130"/>
                    </a:lnTo>
                    <a:lnTo>
                      <a:pt x="995" y="132"/>
                    </a:lnTo>
                    <a:lnTo>
                      <a:pt x="997" y="132"/>
                    </a:lnTo>
                    <a:lnTo>
                      <a:pt x="997" y="132"/>
                    </a:lnTo>
                    <a:lnTo>
                      <a:pt x="997" y="130"/>
                    </a:lnTo>
                    <a:lnTo>
                      <a:pt x="995" y="129"/>
                    </a:lnTo>
                    <a:lnTo>
                      <a:pt x="995" y="129"/>
                    </a:lnTo>
                    <a:lnTo>
                      <a:pt x="991" y="127"/>
                    </a:lnTo>
                    <a:lnTo>
                      <a:pt x="990" y="126"/>
                    </a:lnTo>
                    <a:lnTo>
                      <a:pt x="988" y="122"/>
                    </a:lnTo>
                    <a:lnTo>
                      <a:pt x="988" y="122"/>
                    </a:lnTo>
                    <a:lnTo>
                      <a:pt x="985" y="122"/>
                    </a:lnTo>
                    <a:lnTo>
                      <a:pt x="980" y="119"/>
                    </a:lnTo>
                    <a:lnTo>
                      <a:pt x="980" y="119"/>
                    </a:lnTo>
                    <a:lnTo>
                      <a:pt x="968" y="110"/>
                    </a:lnTo>
                    <a:lnTo>
                      <a:pt x="968" y="110"/>
                    </a:lnTo>
                    <a:lnTo>
                      <a:pt x="967" y="110"/>
                    </a:lnTo>
                    <a:lnTo>
                      <a:pt x="968" y="110"/>
                    </a:lnTo>
                    <a:lnTo>
                      <a:pt x="971" y="113"/>
                    </a:lnTo>
                    <a:lnTo>
                      <a:pt x="971" y="113"/>
                    </a:lnTo>
                    <a:lnTo>
                      <a:pt x="964" y="110"/>
                    </a:lnTo>
                    <a:lnTo>
                      <a:pt x="958" y="106"/>
                    </a:lnTo>
                    <a:lnTo>
                      <a:pt x="953" y="103"/>
                    </a:lnTo>
                    <a:lnTo>
                      <a:pt x="948" y="102"/>
                    </a:lnTo>
                    <a:lnTo>
                      <a:pt x="948" y="102"/>
                    </a:lnTo>
                    <a:lnTo>
                      <a:pt x="947" y="100"/>
                    </a:lnTo>
                    <a:lnTo>
                      <a:pt x="948" y="99"/>
                    </a:lnTo>
                    <a:lnTo>
                      <a:pt x="948" y="99"/>
                    </a:lnTo>
                    <a:lnTo>
                      <a:pt x="950" y="99"/>
                    </a:lnTo>
                    <a:lnTo>
                      <a:pt x="950" y="99"/>
                    </a:lnTo>
                    <a:lnTo>
                      <a:pt x="964" y="109"/>
                    </a:lnTo>
                    <a:lnTo>
                      <a:pt x="964" y="109"/>
                    </a:lnTo>
                    <a:lnTo>
                      <a:pt x="967" y="109"/>
                    </a:lnTo>
                    <a:lnTo>
                      <a:pt x="967" y="107"/>
                    </a:lnTo>
                    <a:lnTo>
                      <a:pt x="967" y="107"/>
                    </a:lnTo>
                    <a:lnTo>
                      <a:pt x="964" y="106"/>
                    </a:lnTo>
                    <a:lnTo>
                      <a:pt x="963" y="105"/>
                    </a:lnTo>
                    <a:lnTo>
                      <a:pt x="963" y="105"/>
                    </a:lnTo>
                    <a:lnTo>
                      <a:pt x="961" y="105"/>
                    </a:lnTo>
                    <a:lnTo>
                      <a:pt x="961" y="106"/>
                    </a:lnTo>
                    <a:lnTo>
                      <a:pt x="961" y="106"/>
                    </a:lnTo>
                    <a:lnTo>
                      <a:pt x="957" y="102"/>
                    </a:lnTo>
                    <a:lnTo>
                      <a:pt x="950" y="97"/>
                    </a:lnTo>
                    <a:lnTo>
                      <a:pt x="950" y="97"/>
                    </a:lnTo>
                    <a:lnTo>
                      <a:pt x="943" y="93"/>
                    </a:lnTo>
                    <a:lnTo>
                      <a:pt x="937" y="92"/>
                    </a:lnTo>
                    <a:lnTo>
                      <a:pt x="937" y="92"/>
                    </a:lnTo>
                    <a:lnTo>
                      <a:pt x="938" y="92"/>
                    </a:lnTo>
                    <a:lnTo>
                      <a:pt x="938" y="90"/>
                    </a:lnTo>
                    <a:lnTo>
                      <a:pt x="935" y="89"/>
                    </a:lnTo>
                    <a:lnTo>
                      <a:pt x="931" y="86"/>
                    </a:lnTo>
                    <a:lnTo>
                      <a:pt x="930" y="83"/>
                    </a:lnTo>
                    <a:lnTo>
                      <a:pt x="930" y="83"/>
                    </a:lnTo>
                    <a:lnTo>
                      <a:pt x="924" y="80"/>
                    </a:lnTo>
                    <a:lnTo>
                      <a:pt x="924" y="80"/>
                    </a:lnTo>
                    <a:lnTo>
                      <a:pt x="924" y="80"/>
                    </a:lnTo>
                    <a:lnTo>
                      <a:pt x="925" y="82"/>
                    </a:lnTo>
                    <a:lnTo>
                      <a:pt x="930" y="85"/>
                    </a:lnTo>
                    <a:lnTo>
                      <a:pt x="930" y="85"/>
                    </a:lnTo>
                    <a:lnTo>
                      <a:pt x="928" y="86"/>
                    </a:lnTo>
                    <a:lnTo>
                      <a:pt x="925" y="85"/>
                    </a:lnTo>
                    <a:lnTo>
                      <a:pt x="925" y="85"/>
                    </a:lnTo>
                    <a:lnTo>
                      <a:pt x="917" y="83"/>
                    </a:lnTo>
                    <a:lnTo>
                      <a:pt x="917" y="83"/>
                    </a:lnTo>
                    <a:lnTo>
                      <a:pt x="917" y="80"/>
                    </a:lnTo>
                    <a:lnTo>
                      <a:pt x="918" y="82"/>
                    </a:lnTo>
                    <a:lnTo>
                      <a:pt x="923" y="82"/>
                    </a:lnTo>
                    <a:lnTo>
                      <a:pt x="924" y="82"/>
                    </a:lnTo>
                    <a:lnTo>
                      <a:pt x="924" y="82"/>
                    </a:lnTo>
                    <a:lnTo>
                      <a:pt x="920" y="79"/>
                    </a:lnTo>
                    <a:lnTo>
                      <a:pt x="914" y="77"/>
                    </a:lnTo>
                    <a:lnTo>
                      <a:pt x="914" y="77"/>
                    </a:lnTo>
                    <a:lnTo>
                      <a:pt x="914" y="79"/>
                    </a:lnTo>
                    <a:lnTo>
                      <a:pt x="914" y="80"/>
                    </a:lnTo>
                    <a:lnTo>
                      <a:pt x="914" y="80"/>
                    </a:lnTo>
                    <a:lnTo>
                      <a:pt x="910" y="79"/>
                    </a:lnTo>
                    <a:lnTo>
                      <a:pt x="905" y="76"/>
                    </a:lnTo>
                    <a:lnTo>
                      <a:pt x="905" y="76"/>
                    </a:lnTo>
                    <a:lnTo>
                      <a:pt x="910" y="79"/>
                    </a:lnTo>
                    <a:lnTo>
                      <a:pt x="913" y="80"/>
                    </a:lnTo>
                    <a:lnTo>
                      <a:pt x="915" y="82"/>
                    </a:lnTo>
                    <a:lnTo>
                      <a:pt x="918" y="85"/>
                    </a:lnTo>
                    <a:lnTo>
                      <a:pt x="918" y="85"/>
                    </a:lnTo>
                    <a:lnTo>
                      <a:pt x="927" y="87"/>
                    </a:lnTo>
                    <a:lnTo>
                      <a:pt x="935" y="92"/>
                    </a:lnTo>
                    <a:lnTo>
                      <a:pt x="935" y="92"/>
                    </a:lnTo>
                    <a:lnTo>
                      <a:pt x="935" y="92"/>
                    </a:lnTo>
                    <a:lnTo>
                      <a:pt x="933" y="92"/>
                    </a:lnTo>
                    <a:lnTo>
                      <a:pt x="928" y="89"/>
                    </a:lnTo>
                    <a:lnTo>
                      <a:pt x="928" y="89"/>
                    </a:lnTo>
                    <a:lnTo>
                      <a:pt x="928" y="89"/>
                    </a:lnTo>
                    <a:lnTo>
                      <a:pt x="930" y="90"/>
                    </a:lnTo>
                    <a:lnTo>
                      <a:pt x="933" y="92"/>
                    </a:lnTo>
                    <a:lnTo>
                      <a:pt x="933" y="92"/>
                    </a:lnTo>
                    <a:lnTo>
                      <a:pt x="933" y="92"/>
                    </a:lnTo>
                    <a:lnTo>
                      <a:pt x="931" y="92"/>
                    </a:lnTo>
                    <a:lnTo>
                      <a:pt x="927" y="92"/>
                    </a:lnTo>
                    <a:lnTo>
                      <a:pt x="927" y="92"/>
                    </a:lnTo>
                    <a:lnTo>
                      <a:pt x="921" y="89"/>
                    </a:lnTo>
                    <a:lnTo>
                      <a:pt x="921" y="89"/>
                    </a:lnTo>
                    <a:lnTo>
                      <a:pt x="918" y="86"/>
                    </a:lnTo>
                    <a:lnTo>
                      <a:pt x="918" y="86"/>
                    </a:lnTo>
                    <a:lnTo>
                      <a:pt x="915" y="85"/>
                    </a:lnTo>
                    <a:lnTo>
                      <a:pt x="915" y="85"/>
                    </a:lnTo>
                    <a:lnTo>
                      <a:pt x="900" y="76"/>
                    </a:lnTo>
                    <a:lnTo>
                      <a:pt x="900" y="76"/>
                    </a:lnTo>
                    <a:lnTo>
                      <a:pt x="893" y="72"/>
                    </a:lnTo>
                    <a:lnTo>
                      <a:pt x="893" y="72"/>
                    </a:lnTo>
                    <a:lnTo>
                      <a:pt x="886" y="69"/>
                    </a:lnTo>
                    <a:lnTo>
                      <a:pt x="886" y="69"/>
                    </a:lnTo>
                    <a:lnTo>
                      <a:pt x="887" y="70"/>
                    </a:lnTo>
                    <a:lnTo>
                      <a:pt x="888" y="72"/>
                    </a:lnTo>
                    <a:lnTo>
                      <a:pt x="887" y="72"/>
                    </a:lnTo>
                    <a:lnTo>
                      <a:pt x="887" y="72"/>
                    </a:lnTo>
                    <a:lnTo>
                      <a:pt x="891" y="73"/>
                    </a:lnTo>
                    <a:lnTo>
                      <a:pt x="893" y="73"/>
                    </a:lnTo>
                    <a:lnTo>
                      <a:pt x="894" y="75"/>
                    </a:lnTo>
                    <a:lnTo>
                      <a:pt x="894" y="75"/>
                    </a:lnTo>
                    <a:lnTo>
                      <a:pt x="890" y="75"/>
                    </a:lnTo>
                    <a:lnTo>
                      <a:pt x="890" y="75"/>
                    </a:lnTo>
                    <a:lnTo>
                      <a:pt x="886" y="72"/>
                    </a:lnTo>
                    <a:lnTo>
                      <a:pt x="884" y="70"/>
                    </a:lnTo>
                    <a:lnTo>
                      <a:pt x="884" y="70"/>
                    </a:lnTo>
                    <a:lnTo>
                      <a:pt x="884" y="72"/>
                    </a:lnTo>
                    <a:lnTo>
                      <a:pt x="883" y="72"/>
                    </a:lnTo>
                    <a:lnTo>
                      <a:pt x="880" y="70"/>
                    </a:lnTo>
                    <a:lnTo>
                      <a:pt x="876" y="69"/>
                    </a:lnTo>
                    <a:lnTo>
                      <a:pt x="873" y="67"/>
                    </a:lnTo>
                    <a:lnTo>
                      <a:pt x="873" y="67"/>
                    </a:lnTo>
                    <a:lnTo>
                      <a:pt x="876" y="67"/>
                    </a:lnTo>
                    <a:lnTo>
                      <a:pt x="881" y="70"/>
                    </a:lnTo>
                    <a:lnTo>
                      <a:pt x="881" y="70"/>
                    </a:lnTo>
                    <a:lnTo>
                      <a:pt x="881" y="69"/>
                    </a:lnTo>
                    <a:lnTo>
                      <a:pt x="883" y="69"/>
                    </a:lnTo>
                    <a:lnTo>
                      <a:pt x="886" y="69"/>
                    </a:lnTo>
                    <a:lnTo>
                      <a:pt x="886" y="69"/>
                    </a:lnTo>
                    <a:lnTo>
                      <a:pt x="878" y="63"/>
                    </a:lnTo>
                    <a:lnTo>
                      <a:pt x="878" y="63"/>
                    </a:lnTo>
                    <a:lnTo>
                      <a:pt x="888" y="67"/>
                    </a:lnTo>
                    <a:lnTo>
                      <a:pt x="888" y="67"/>
                    </a:lnTo>
                    <a:lnTo>
                      <a:pt x="894" y="70"/>
                    </a:lnTo>
                    <a:lnTo>
                      <a:pt x="894" y="70"/>
                    </a:lnTo>
                    <a:lnTo>
                      <a:pt x="901" y="72"/>
                    </a:lnTo>
                    <a:lnTo>
                      <a:pt x="901" y="72"/>
                    </a:lnTo>
                    <a:lnTo>
                      <a:pt x="900" y="70"/>
                    </a:lnTo>
                    <a:lnTo>
                      <a:pt x="900" y="70"/>
                    </a:lnTo>
                    <a:lnTo>
                      <a:pt x="895" y="67"/>
                    </a:lnTo>
                    <a:lnTo>
                      <a:pt x="895" y="67"/>
                    </a:lnTo>
                    <a:lnTo>
                      <a:pt x="897" y="69"/>
                    </a:lnTo>
                    <a:lnTo>
                      <a:pt x="895" y="69"/>
                    </a:lnTo>
                    <a:lnTo>
                      <a:pt x="893" y="69"/>
                    </a:lnTo>
                    <a:lnTo>
                      <a:pt x="893" y="69"/>
                    </a:lnTo>
                    <a:lnTo>
                      <a:pt x="881" y="63"/>
                    </a:lnTo>
                    <a:lnTo>
                      <a:pt x="871" y="59"/>
                    </a:lnTo>
                    <a:lnTo>
                      <a:pt x="871" y="59"/>
                    </a:lnTo>
                    <a:lnTo>
                      <a:pt x="873" y="60"/>
                    </a:lnTo>
                    <a:lnTo>
                      <a:pt x="873" y="60"/>
                    </a:lnTo>
                    <a:lnTo>
                      <a:pt x="873" y="60"/>
                    </a:lnTo>
                    <a:lnTo>
                      <a:pt x="881" y="66"/>
                    </a:lnTo>
                    <a:lnTo>
                      <a:pt x="881" y="66"/>
                    </a:lnTo>
                    <a:lnTo>
                      <a:pt x="878" y="66"/>
                    </a:lnTo>
                    <a:lnTo>
                      <a:pt x="874" y="65"/>
                    </a:lnTo>
                    <a:lnTo>
                      <a:pt x="874" y="65"/>
                    </a:lnTo>
                    <a:lnTo>
                      <a:pt x="873" y="63"/>
                    </a:lnTo>
                    <a:lnTo>
                      <a:pt x="874" y="63"/>
                    </a:lnTo>
                    <a:lnTo>
                      <a:pt x="874" y="63"/>
                    </a:lnTo>
                    <a:lnTo>
                      <a:pt x="871" y="62"/>
                    </a:lnTo>
                    <a:lnTo>
                      <a:pt x="870" y="62"/>
                    </a:lnTo>
                    <a:lnTo>
                      <a:pt x="868" y="62"/>
                    </a:lnTo>
                    <a:lnTo>
                      <a:pt x="866" y="60"/>
                    </a:lnTo>
                    <a:lnTo>
                      <a:pt x="866" y="60"/>
                    </a:lnTo>
                    <a:lnTo>
                      <a:pt x="867" y="59"/>
                    </a:lnTo>
                    <a:lnTo>
                      <a:pt x="868" y="59"/>
                    </a:lnTo>
                    <a:lnTo>
                      <a:pt x="868" y="59"/>
                    </a:lnTo>
                    <a:lnTo>
                      <a:pt x="868" y="59"/>
                    </a:lnTo>
                    <a:lnTo>
                      <a:pt x="861" y="56"/>
                    </a:lnTo>
                    <a:lnTo>
                      <a:pt x="853" y="53"/>
                    </a:lnTo>
                    <a:lnTo>
                      <a:pt x="853" y="53"/>
                    </a:lnTo>
                    <a:lnTo>
                      <a:pt x="844" y="50"/>
                    </a:lnTo>
                    <a:lnTo>
                      <a:pt x="837" y="47"/>
                    </a:lnTo>
                    <a:lnTo>
                      <a:pt x="837" y="47"/>
                    </a:lnTo>
                    <a:lnTo>
                      <a:pt x="837" y="47"/>
                    </a:lnTo>
                    <a:lnTo>
                      <a:pt x="837" y="47"/>
                    </a:lnTo>
                    <a:lnTo>
                      <a:pt x="834" y="45"/>
                    </a:lnTo>
                    <a:lnTo>
                      <a:pt x="834" y="45"/>
                    </a:lnTo>
                    <a:lnTo>
                      <a:pt x="828" y="43"/>
                    </a:lnTo>
                    <a:lnTo>
                      <a:pt x="821" y="42"/>
                    </a:lnTo>
                    <a:lnTo>
                      <a:pt x="821" y="42"/>
                    </a:lnTo>
                    <a:lnTo>
                      <a:pt x="824" y="43"/>
                    </a:lnTo>
                    <a:lnTo>
                      <a:pt x="826" y="45"/>
                    </a:lnTo>
                    <a:lnTo>
                      <a:pt x="826" y="45"/>
                    </a:lnTo>
                    <a:lnTo>
                      <a:pt x="817" y="43"/>
                    </a:lnTo>
                    <a:lnTo>
                      <a:pt x="810" y="40"/>
                    </a:lnTo>
                    <a:lnTo>
                      <a:pt x="810" y="40"/>
                    </a:lnTo>
                    <a:lnTo>
                      <a:pt x="810" y="39"/>
                    </a:lnTo>
                    <a:lnTo>
                      <a:pt x="811" y="39"/>
                    </a:lnTo>
                    <a:lnTo>
                      <a:pt x="811" y="39"/>
                    </a:lnTo>
                    <a:lnTo>
                      <a:pt x="816" y="40"/>
                    </a:lnTo>
                    <a:lnTo>
                      <a:pt x="820" y="42"/>
                    </a:lnTo>
                    <a:lnTo>
                      <a:pt x="820" y="42"/>
                    </a:lnTo>
                    <a:lnTo>
                      <a:pt x="818" y="42"/>
                    </a:lnTo>
                    <a:lnTo>
                      <a:pt x="820" y="40"/>
                    </a:lnTo>
                    <a:lnTo>
                      <a:pt x="820" y="40"/>
                    </a:lnTo>
                    <a:lnTo>
                      <a:pt x="820" y="39"/>
                    </a:lnTo>
                    <a:lnTo>
                      <a:pt x="820" y="39"/>
                    </a:lnTo>
                    <a:lnTo>
                      <a:pt x="816" y="39"/>
                    </a:lnTo>
                    <a:lnTo>
                      <a:pt x="811" y="37"/>
                    </a:lnTo>
                    <a:lnTo>
                      <a:pt x="811" y="37"/>
                    </a:lnTo>
                    <a:lnTo>
                      <a:pt x="800" y="36"/>
                    </a:lnTo>
                    <a:lnTo>
                      <a:pt x="800" y="36"/>
                    </a:lnTo>
                    <a:lnTo>
                      <a:pt x="803" y="37"/>
                    </a:lnTo>
                    <a:lnTo>
                      <a:pt x="807" y="37"/>
                    </a:lnTo>
                    <a:lnTo>
                      <a:pt x="807" y="37"/>
                    </a:lnTo>
                    <a:lnTo>
                      <a:pt x="806" y="39"/>
                    </a:lnTo>
                    <a:lnTo>
                      <a:pt x="803" y="37"/>
                    </a:lnTo>
                    <a:lnTo>
                      <a:pt x="796" y="36"/>
                    </a:lnTo>
                    <a:lnTo>
                      <a:pt x="796" y="36"/>
                    </a:lnTo>
                    <a:lnTo>
                      <a:pt x="796" y="35"/>
                    </a:lnTo>
                    <a:lnTo>
                      <a:pt x="794" y="35"/>
                    </a:lnTo>
                    <a:lnTo>
                      <a:pt x="794" y="35"/>
                    </a:lnTo>
                    <a:lnTo>
                      <a:pt x="790" y="35"/>
                    </a:lnTo>
                    <a:lnTo>
                      <a:pt x="786" y="33"/>
                    </a:lnTo>
                    <a:lnTo>
                      <a:pt x="786" y="33"/>
                    </a:lnTo>
                    <a:lnTo>
                      <a:pt x="783" y="32"/>
                    </a:lnTo>
                    <a:lnTo>
                      <a:pt x="783" y="32"/>
                    </a:lnTo>
                    <a:lnTo>
                      <a:pt x="780" y="30"/>
                    </a:lnTo>
                    <a:lnTo>
                      <a:pt x="780" y="30"/>
                    </a:lnTo>
                    <a:lnTo>
                      <a:pt x="774" y="30"/>
                    </a:lnTo>
                    <a:lnTo>
                      <a:pt x="774" y="30"/>
                    </a:lnTo>
                    <a:lnTo>
                      <a:pt x="774" y="29"/>
                    </a:lnTo>
                    <a:lnTo>
                      <a:pt x="774" y="29"/>
                    </a:lnTo>
                    <a:lnTo>
                      <a:pt x="779" y="29"/>
                    </a:lnTo>
                    <a:lnTo>
                      <a:pt x="783" y="29"/>
                    </a:lnTo>
                    <a:lnTo>
                      <a:pt x="784" y="29"/>
                    </a:lnTo>
                    <a:lnTo>
                      <a:pt x="784" y="29"/>
                    </a:lnTo>
                    <a:lnTo>
                      <a:pt x="781" y="29"/>
                    </a:lnTo>
                    <a:lnTo>
                      <a:pt x="781" y="29"/>
                    </a:lnTo>
                    <a:lnTo>
                      <a:pt x="780" y="27"/>
                    </a:lnTo>
                    <a:lnTo>
                      <a:pt x="780" y="27"/>
                    </a:lnTo>
                    <a:lnTo>
                      <a:pt x="781" y="27"/>
                    </a:lnTo>
                    <a:lnTo>
                      <a:pt x="780" y="26"/>
                    </a:lnTo>
                    <a:lnTo>
                      <a:pt x="780" y="26"/>
                    </a:lnTo>
                    <a:lnTo>
                      <a:pt x="773" y="25"/>
                    </a:lnTo>
                    <a:lnTo>
                      <a:pt x="771" y="25"/>
                    </a:lnTo>
                    <a:lnTo>
                      <a:pt x="771" y="26"/>
                    </a:lnTo>
                    <a:lnTo>
                      <a:pt x="771" y="26"/>
                    </a:lnTo>
                    <a:lnTo>
                      <a:pt x="769" y="26"/>
                    </a:lnTo>
                    <a:lnTo>
                      <a:pt x="766" y="25"/>
                    </a:lnTo>
                    <a:lnTo>
                      <a:pt x="760" y="23"/>
                    </a:lnTo>
                    <a:lnTo>
                      <a:pt x="760" y="23"/>
                    </a:lnTo>
                    <a:lnTo>
                      <a:pt x="760" y="22"/>
                    </a:lnTo>
                    <a:lnTo>
                      <a:pt x="761" y="22"/>
                    </a:lnTo>
                    <a:lnTo>
                      <a:pt x="764" y="23"/>
                    </a:lnTo>
                    <a:lnTo>
                      <a:pt x="764" y="23"/>
                    </a:lnTo>
                    <a:lnTo>
                      <a:pt x="763" y="22"/>
                    </a:lnTo>
                    <a:lnTo>
                      <a:pt x="757" y="20"/>
                    </a:lnTo>
                    <a:lnTo>
                      <a:pt x="757" y="20"/>
                    </a:lnTo>
                    <a:lnTo>
                      <a:pt x="751" y="19"/>
                    </a:lnTo>
                    <a:lnTo>
                      <a:pt x="750" y="19"/>
                    </a:lnTo>
                    <a:lnTo>
                      <a:pt x="750" y="17"/>
                    </a:lnTo>
                    <a:lnTo>
                      <a:pt x="750" y="17"/>
                    </a:lnTo>
                    <a:lnTo>
                      <a:pt x="741" y="17"/>
                    </a:lnTo>
                    <a:lnTo>
                      <a:pt x="741" y="17"/>
                    </a:lnTo>
                    <a:lnTo>
                      <a:pt x="744" y="19"/>
                    </a:lnTo>
                    <a:lnTo>
                      <a:pt x="744" y="20"/>
                    </a:lnTo>
                    <a:lnTo>
                      <a:pt x="744" y="20"/>
                    </a:lnTo>
                    <a:lnTo>
                      <a:pt x="740" y="19"/>
                    </a:lnTo>
                    <a:lnTo>
                      <a:pt x="739" y="17"/>
                    </a:lnTo>
                    <a:lnTo>
                      <a:pt x="739" y="17"/>
                    </a:lnTo>
                    <a:lnTo>
                      <a:pt x="733" y="17"/>
                    </a:lnTo>
                    <a:lnTo>
                      <a:pt x="727" y="16"/>
                    </a:lnTo>
                    <a:lnTo>
                      <a:pt x="727" y="16"/>
                    </a:lnTo>
                    <a:lnTo>
                      <a:pt x="713" y="12"/>
                    </a:lnTo>
                    <a:lnTo>
                      <a:pt x="713" y="12"/>
                    </a:lnTo>
                    <a:lnTo>
                      <a:pt x="706" y="12"/>
                    </a:lnTo>
                    <a:lnTo>
                      <a:pt x="697" y="10"/>
                    </a:lnTo>
                    <a:lnTo>
                      <a:pt x="697" y="10"/>
                    </a:lnTo>
                    <a:lnTo>
                      <a:pt x="689" y="9"/>
                    </a:lnTo>
                    <a:lnTo>
                      <a:pt x="680" y="7"/>
                    </a:lnTo>
                    <a:lnTo>
                      <a:pt x="680" y="7"/>
                    </a:lnTo>
                    <a:lnTo>
                      <a:pt x="680" y="9"/>
                    </a:lnTo>
                    <a:lnTo>
                      <a:pt x="683" y="9"/>
                    </a:lnTo>
                    <a:lnTo>
                      <a:pt x="687" y="10"/>
                    </a:lnTo>
                    <a:lnTo>
                      <a:pt x="687" y="10"/>
                    </a:lnTo>
                    <a:lnTo>
                      <a:pt x="684" y="10"/>
                    </a:lnTo>
                    <a:lnTo>
                      <a:pt x="680" y="10"/>
                    </a:lnTo>
                    <a:lnTo>
                      <a:pt x="669" y="9"/>
                    </a:lnTo>
                    <a:lnTo>
                      <a:pt x="669" y="9"/>
                    </a:lnTo>
                    <a:lnTo>
                      <a:pt x="669" y="9"/>
                    </a:lnTo>
                    <a:lnTo>
                      <a:pt x="669" y="9"/>
                    </a:lnTo>
                    <a:lnTo>
                      <a:pt x="672" y="9"/>
                    </a:lnTo>
                    <a:lnTo>
                      <a:pt x="674" y="9"/>
                    </a:lnTo>
                    <a:lnTo>
                      <a:pt x="674" y="7"/>
                    </a:lnTo>
                    <a:lnTo>
                      <a:pt x="674" y="7"/>
                    </a:lnTo>
                    <a:lnTo>
                      <a:pt x="670" y="6"/>
                    </a:lnTo>
                    <a:lnTo>
                      <a:pt x="669" y="5"/>
                    </a:lnTo>
                    <a:lnTo>
                      <a:pt x="669" y="5"/>
                    </a:lnTo>
                    <a:lnTo>
                      <a:pt x="656" y="9"/>
                    </a:lnTo>
                    <a:lnTo>
                      <a:pt x="656" y="9"/>
                    </a:lnTo>
                    <a:lnTo>
                      <a:pt x="653" y="7"/>
                    </a:lnTo>
                    <a:lnTo>
                      <a:pt x="652" y="7"/>
                    </a:lnTo>
                    <a:lnTo>
                      <a:pt x="649" y="6"/>
                    </a:lnTo>
                    <a:lnTo>
                      <a:pt x="649" y="6"/>
                    </a:lnTo>
                    <a:lnTo>
                      <a:pt x="642" y="6"/>
                    </a:lnTo>
                    <a:lnTo>
                      <a:pt x="639" y="6"/>
                    </a:lnTo>
                    <a:lnTo>
                      <a:pt x="637" y="5"/>
                    </a:lnTo>
                    <a:lnTo>
                      <a:pt x="637" y="5"/>
                    </a:lnTo>
                    <a:lnTo>
                      <a:pt x="637" y="5"/>
                    </a:lnTo>
                    <a:lnTo>
                      <a:pt x="624" y="6"/>
                    </a:lnTo>
                    <a:lnTo>
                      <a:pt x="612" y="5"/>
                    </a:lnTo>
                    <a:lnTo>
                      <a:pt x="612" y="5"/>
                    </a:lnTo>
                    <a:lnTo>
                      <a:pt x="609" y="5"/>
                    </a:lnTo>
                    <a:lnTo>
                      <a:pt x="610" y="3"/>
                    </a:lnTo>
                    <a:lnTo>
                      <a:pt x="612" y="3"/>
                    </a:lnTo>
                    <a:lnTo>
                      <a:pt x="610" y="2"/>
                    </a:lnTo>
                    <a:lnTo>
                      <a:pt x="610" y="2"/>
                    </a:lnTo>
                    <a:lnTo>
                      <a:pt x="607" y="3"/>
                    </a:lnTo>
                    <a:lnTo>
                      <a:pt x="607" y="3"/>
                    </a:lnTo>
                    <a:lnTo>
                      <a:pt x="609" y="5"/>
                    </a:lnTo>
                    <a:lnTo>
                      <a:pt x="606" y="5"/>
                    </a:lnTo>
                    <a:lnTo>
                      <a:pt x="606" y="5"/>
                    </a:lnTo>
                    <a:lnTo>
                      <a:pt x="603" y="5"/>
                    </a:lnTo>
                    <a:lnTo>
                      <a:pt x="602" y="5"/>
                    </a:lnTo>
                    <a:lnTo>
                      <a:pt x="597" y="3"/>
                    </a:lnTo>
                    <a:lnTo>
                      <a:pt x="597" y="3"/>
                    </a:lnTo>
                    <a:lnTo>
                      <a:pt x="593" y="3"/>
                    </a:lnTo>
                    <a:lnTo>
                      <a:pt x="587" y="3"/>
                    </a:lnTo>
                    <a:lnTo>
                      <a:pt x="587" y="3"/>
                    </a:lnTo>
                    <a:lnTo>
                      <a:pt x="589" y="2"/>
                    </a:lnTo>
                    <a:lnTo>
                      <a:pt x="587" y="2"/>
                    </a:lnTo>
                    <a:lnTo>
                      <a:pt x="583" y="0"/>
                    </a:lnTo>
                    <a:lnTo>
                      <a:pt x="583" y="0"/>
                    </a:lnTo>
                    <a:lnTo>
                      <a:pt x="583" y="2"/>
                    </a:lnTo>
                    <a:lnTo>
                      <a:pt x="580" y="2"/>
                    </a:lnTo>
                    <a:lnTo>
                      <a:pt x="580" y="2"/>
                    </a:lnTo>
                    <a:lnTo>
                      <a:pt x="579" y="2"/>
                    </a:lnTo>
                    <a:lnTo>
                      <a:pt x="580" y="2"/>
                    </a:lnTo>
                    <a:lnTo>
                      <a:pt x="585" y="3"/>
                    </a:lnTo>
                    <a:lnTo>
                      <a:pt x="585" y="3"/>
                    </a:lnTo>
                    <a:lnTo>
                      <a:pt x="580" y="3"/>
                    </a:lnTo>
                    <a:lnTo>
                      <a:pt x="575" y="3"/>
                    </a:lnTo>
                    <a:lnTo>
                      <a:pt x="575" y="3"/>
                    </a:lnTo>
                    <a:lnTo>
                      <a:pt x="575" y="3"/>
                    </a:lnTo>
                    <a:lnTo>
                      <a:pt x="576" y="3"/>
                    </a:lnTo>
                    <a:lnTo>
                      <a:pt x="580" y="3"/>
                    </a:lnTo>
                    <a:lnTo>
                      <a:pt x="580" y="3"/>
                    </a:lnTo>
                    <a:lnTo>
                      <a:pt x="580" y="5"/>
                    </a:lnTo>
                    <a:lnTo>
                      <a:pt x="579" y="6"/>
                    </a:lnTo>
                    <a:lnTo>
                      <a:pt x="579" y="6"/>
                    </a:lnTo>
                    <a:lnTo>
                      <a:pt x="575" y="6"/>
                    </a:lnTo>
                    <a:lnTo>
                      <a:pt x="572" y="7"/>
                    </a:lnTo>
                    <a:lnTo>
                      <a:pt x="572" y="7"/>
                    </a:lnTo>
                    <a:lnTo>
                      <a:pt x="570" y="6"/>
                    </a:lnTo>
                    <a:lnTo>
                      <a:pt x="572" y="6"/>
                    </a:lnTo>
                    <a:lnTo>
                      <a:pt x="573" y="5"/>
                    </a:lnTo>
                    <a:lnTo>
                      <a:pt x="573" y="5"/>
                    </a:lnTo>
                    <a:lnTo>
                      <a:pt x="570" y="5"/>
                    </a:lnTo>
                    <a:lnTo>
                      <a:pt x="567" y="7"/>
                    </a:lnTo>
                    <a:lnTo>
                      <a:pt x="567" y="7"/>
                    </a:lnTo>
                    <a:lnTo>
                      <a:pt x="552" y="7"/>
                    </a:lnTo>
                    <a:lnTo>
                      <a:pt x="552" y="7"/>
                    </a:lnTo>
                    <a:lnTo>
                      <a:pt x="553" y="6"/>
                    </a:lnTo>
                    <a:lnTo>
                      <a:pt x="555" y="5"/>
                    </a:lnTo>
                    <a:lnTo>
                      <a:pt x="555" y="5"/>
                    </a:lnTo>
                    <a:lnTo>
                      <a:pt x="547" y="5"/>
                    </a:lnTo>
                    <a:lnTo>
                      <a:pt x="547" y="5"/>
                    </a:lnTo>
                    <a:lnTo>
                      <a:pt x="543" y="5"/>
                    </a:lnTo>
                    <a:lnTo>
                      <a:pt x="539" y="5"/>
                    </a:lnTo>
                    <a:lnTo>
                      <a:pt x="539" y="5"/>
                    </a:lnTo>
                    <a:lnTo>
                      <a:pt x="533" y="3"/>
                    </a:lnTo>
                    <a:lnTo>
                      <a:pt x="523" y="3"/>
                    </a:lnTo>
                    <a:lnTo>
                      <a:pt x="523" y="3"/>
                    </a:lnTo>
                    <a:lnTo>
                      <a:pt x="527" y="3"/>
                    </a:lnTo>
                    <a:lnTo>
                      <a:pt x="529" y="5"/>
                    </a:lnTo>
                    <a:lnTo>
                      <a:pt x="530" y="5"/>
                    </a:lnTo>
                    <a:lnTo>
                      <a:pt x="530" y="5"/>
                    </a:lnTo>
                    <a:lnTo>
                      <a:pt x="525" y="6"/>
                    </a:lnTo>
                    <a:lnTo>
                      <a:pt x="519" y="6"/>
                    </a:lnTo>
                    <a:lnTo>
                      <a:pt x="519" y="6"/>
                    </a:lnTo>
                    <a:lnTo>
                      <a:pt x="519" y="7"/>
                    </a:lnTo>
                    <a:lnTo>
                      <a:pt x="519" y="7"/>
                    </a:lnTo>
                    <a:lnTo>
                      <a:pt x="519" y="7"/>
                    </a:lnTo>
                    <a:lnTo>
                      <a:pt x="516" y="9"/>
                    </a:lnTo>
                    <a:lnTo>
                      <a:pt x="516" y="9"/>
                    </a:lnTo>
                    <a:lnTo>
                      <a:pt x="525" y="7"/>
                    </a:lnTo>
                    <a:lnTo>
                      <a:pt x="529" y="7"/>
                    </a:lnTo>
                    <a:lnTo>
                      <a:pt x="530" y="7"/>
                    </a:lnTo>
                    <a:lnTo>
                      <a:pt x="530" y="7"/>
                    </a:lnTo>
                    <a:lnTo>
                      <a:pt x="532" y="7"/>
                    </a:lnTo>
                    <a:lnTo>
                      <a:pt x="529" y="9"/>
                    </a:lnTo>
                    <a:lnTo>
                      <a:pt x="529" y="9"/>
                    </a:lnTo>
                    <a:lnTo>
                      <a:pt x="526" y="9"/>
                    </a:lnTo>
                    <a:lnTo>
                      <a:pt x="522" y="10"/>
                    </a:lnTo>
                    <a:lnTo>
                      <a:pt x="522" y="10"/>
                    </a:lnTo>
                    <a:lnTo>
                      <a:pt x="519" y="10"/>
                    </a:lnTo>
                    <a:lnTo>
                      <a:pt x="520" y="10"/>
                    </a:lnTo>
                    <a:lnTo>
                      <a:pt x="520" y="9"/>
                    </a:lnTo>
                    <a:lnTo>
                      <a:pt x="519" y="9"/>
                    </a:lnTo>
                    <a:lnTo>
                      <a:pt x="519" y="9"/>
                    </a:lnTo>
                    <a:lnTo>
                      <a:pt x="519" y="10"/>
                    </a:lnTo>
                    <a:lnTo>
                      <a:pt x="516" y="10"/>
                    </a:lnTo>
                    <a:lnTo>
                      <a:pt x="509" y="12"/>
                    </a:lnTo>
                    <a:lnTo>
                      <a:pt x="509" y="12"/>
                    </a:lnTo>
                    <a:lnTo>
                      <a:pt x="508" y="13"/>
                    </a:lnTo>
                    <a:lnTo>
                      <a:pt x="509" y="13"/>
                    </a:lnTo>
                    <a:lnTo>
                      <a:pt x="513" y="12"/>
                    </a:lnTo>
                    <a:lnTo>
                      <a:pt x="513" y="12"/>
                    </a:lnTo>
                    <a:lnTo>
                      <a:pt x="508" y="15"/>
                    </a:lnTo>
                    <a:lnTo>
                      <a:pt x="508" y="15"/>
                    </a:lnTo>
                    <a:lnTo>
                      <a:pt x="503" y="13"/>
                    </a:lnTo>
                    <a:lnTo>
                      <a:pt x="502" y="13"/>
                    </a:lnTo>
                    <a:lnTo>
                      <a:pt x="502" y="13"/>
                    </a:lnTo>
                    <a:lnTo>
                      <a:pt x="502" y="13"/>
                    </a:lnTo>
                    <a:lnTo>
                      <a:pt x="496" y="15"/>
                    </a:lnTo>
                    <a:lnTo>
                      <a:pt x="493" y="15"/>
                    </a:lnTo>
                    <a:lnTo>
                      <a:pt x="493" y="15"/>
                    </a:lnTo>
                    <a:lnTo>
                      <a:pt x="493" y="15"/>
                    </a:lnTo>
                    <a:lnTo>
                      <a:pt x="493" y="15"/>
                    </a:lnTo>
                    <a:lnTo>
                      <a:pt x="490" y="15"/>
                    </a:lnTo>
                    <a:lnTo>
                      <a:pt x="489" y="16"/>
                    </a:lnTo>
                    <a:lnTo>
                      <a:pt x="489" y="16"/>
                    </a:lnTo>
                    <a:lnTo>
                      <a:pt x="486" y="17"/>
                    </a:lnTo>
                    <a:lnTo>
                      <a:pt x="482" y="19"/>
                    </a:lnTo>
                    <a:lnTo>
                      <a:pt x="482" y="19"/>
                    </a:lnTo>
                    <a:lnTo>
                      <a:pt x="482" y="17"/>
                    </a:lnTo>
                    <a:lnTo>
                      <a:pt x="483" y="17"/>
                    </a:lnTo>
                    <a:lnTo>
                      <a:pt x="486" y="16"/>
                    </a:lnTo>
                    <a:lnTo>
                      <a:pt x="486" y="16"/>
                    </a:lnTo>
                    <a:lnTo>
                      <a:pt x="475" y="17"/>
                    </a:lnTo>
                    <a:lnTo>
                      <a:pt x="470" y="19"/>
                    </a:lnTo>
                    <a:lnTo>
                      <a:pt x="468" y="20"/>
                    </a:lnTo>
                    <a:lnTo>
                      <a:pt x="468" y="20"/>
                    </a:lnTo>
                    <a:lnTo>
                      <a:pt x="462" y="22"/>
                    </a:lnTo>
                    <a:lnTo>
                      <a:pt x="460" y="20"/>
                    </a:lnTo>
                    <a:lnTo>
                      <a:pt x="462" y="20"/>
                    </a:lnTo>
                    <a:lnTo>
                      <a:pt x="462" y="20"/>
                    </a:lnTo>
                    <a:lnTo>
                      <a:pt x="459" y="20"/>
                    </a:lnTo>
                    <a:lnTo>
                      <a:pt x="459" y="20"/>
                    </a:lnTo>
                    <a:lnTo>
                      <a:pt x="455" y="23"/>
                    </a:lnTo>
                    <a:lnTo>
                      <a:pt x="455" y="23"/>
                    </a:lnTo>
                    <a:lnTo>
                      <a:pt x="448" y="26"/>
                    </a:lnTo>
                    <a:lnTo>
                      <a:pt x="448" y="26"/>
                    </a:lnTo>
                    <a:lnTo>
                      <a:pt x="440" y="29"/>
                    </a:lnTo>
                    <a:lnTo>
                      <a:pt x="438" y="33"/>
                    </a:lnTo>
                    <a:lnTo>
                      <a:pt x="438" y="33"/>
                    </a:lnTo>
                    <a:lnTo>
                      <a:pt x="429" y="36"/>
                    </a:lnTo>
                    <a:lnTo>
                      <a:pt x="429" y="36"/>
                    </a:lnTo>
                    <a:lnTo>
                      <a:pt x="428" y="36"/>
                    </a:lnTo>
                    <a:lnTo>
                      <a:pt x="429" y="35"/>
                    </a:lnTo>
                    <a:lnTo>
                      <a:pt x="429" y="33"/>
                    </a:lnTo>
                    <a:lnTo>
                      <a:pt x="426" y="33"/>
                    </a:lnTo>
                    <a:lnTo>
                      <a:pt x="426" y="33"/>
                    </a:lnTo>
                    <a:lnTo>
                      <a:pt x="432" y="32"/>
                    </a:lnTo>
                    <a:lnTo>
                      <a:pt x="432" y="32"/>
                    </a:lnTo>
                    <a:lnTo>
                      <a:pt x="436" y="30"/>
                    </a:lnTo>
                    <a:lnTo>
                      <a:pt x="436" y="30"/>
                    </a:lnTo>
                    <a:lnTo>
                      <a:pt x="440" y="27"/>
                    </a:lnTo>
                    <a:lnTo>
                      <a:pt x="440" y="27"/>
                    </a:lnTo>
                    <a:lnTo>
                      <a:pt x="438" y="27"/>
                    </a:lnTo>
                    <a:lnTo>
                      <a:pt x="438" y="27"/>
                    </a:lnTo>
                    <a:lnTo>
                      <a:pt x="438" y="27"/>
                    </a:lnTo>
                    <a:lnTo>
                      <a:pt x="439" y="27"/>
                    </a:lnTo>
                    <a:lnTo>
                      <a:pt x="439" y="27"/>
                    </a:lnTo>
                    <a:lnTo>
                      <a:pt x="433" y="30"/>
                    </a:lnTo>
                    <a:lnTo>
                      <a:pt x="429" y="30"/>
                    </a:lnTo>
                    <a:lnTo>
                      <a:pt x="429" y="30"/>
                    </a:lnTo>
                    <a:lnTo>
                      <a:pt x="428" y="30"/>
                    </a:lnTo>
                    <a:lnTo>
                      <a:pt x="429" y="30"/>
                    </a:lnTo>
                    <a:lnTo>
                      <a:pt x="429" y="30"/>
                    </a:lnTo>
                    <a:lnTo>
                      <a:pt x="433" y="27"/>
                    </a:lnTo>
                    <a:lnTo>
                      <a:pt x="433" y="27"/>
                    </a:lnTo>
                    <a:lnTo>
                      <a:pt x="431" y="29"/>
                    </a:lnTo>
                    <a:lnTo>
                      <a:pt x="429" y="29"/>
                    </a:lnTo>
                    <a:lnTo>
                      <a:pt x="429" y="29"/>
                    </a:lnTo>
                    <a:lnTo>
                      <a:pt x="426" y="30"/>
                    </a:lnTo>
                    <a:lnTo>
                      <a:pt x="423" y="30"/>
                    </a:lnTo>
                    <a:lnTo>
                      <a:pt x="423" y="30"/>
                    </a:lnTo>
                    <a:lnTo>
                      <a:pt x="421" y="33"/>
                    </a:lnTo>
                    <a:lnTo>
                      <a:pt x="415" y="35"/>
                    </a:lnTo>
                    <a:lnTo>
                      <a:pt x="402" y="37"/>
                    </a:lnTo>
                    <a:lnTo>
                      <a:pt x="402" y="37"/>
                    </a:lnTo>
                    <a:lnTo>
                      <a:pt x="398" y="40"/>
                    </a:lnTo>
                    <a:lnTo>
                      <a:pt x="398" y="40"/>
                    </a:lnTo>
                    <a:lnTo>
                      <a:pt x="399" y="42"/>
                    </a:lnTo>
                    <a:lnTo>
                      <a:pt x="403" y="40"/>
                    </a:lnTo>
                    <a:lnTo>
                      <a:pt x="403" y="40"/>
                    </a:lnTo>
                    <a:lnTo>
                      <a:pt x="403" y="39"/>
                    </a:lnTo>
                    <a:lnTo>
                      <a:pt x="405" y="39"/>
                    </a:lnTo>
                    <a:lnTo>
                      <a:pt x="411" y="37"/>
                    </a:lnTo>
                    <a:lnTo>
                      <a:pt x="411" y="37"/>
                    </a:lnTo>
                    <a:lnTo>
                      <a:pt x="409" y="37"/>
                    </a:lnTo>
                    <a:lnTo>
                      <a:pt x="406" y="39"/>
                    </a:lnTo>
                    <a:lnTo>
                      <a:pt x="406" y="39"/>
                    </a:lnTo>
                    <a:lnTo>
                      <a:pt x="409" y="39"/>
                    </a:lnTo>
                    <a:lnTo>
                      <a:pt x="415" y="37"/>
                    </a:lnTo>
                    <a:lnTo>
                      <a:pt x="426" y="33"/>
                    </a:lnTo>
                    <a:lnTo>
                      <a:pt x="426" y="33"/>
                    </a:lnTo>
                    <a:lnTo>
                      <a:pt x="411" y="39"/>
                    </a:lnTo>
                    <a:lnTo>
                      <a:pt x="411" y="39"/>
                    </a:lnTo>
                    <a:lnTo>
                      <a:pt x="402" y="43"/>
                    </a:lnTo>
                    <a:lnTo>
                      <a:pt x="402" y="43"/>
                    </a:lnTo>
                    <a:lnTo>
                      <a:pt x="393" y="46"/>
                    </a:lnTo>
                    <a:lnTo>
                      <a:pt x="393" y="46"/>
                    </a:lnTo>
                    <a:lnTo>
                      <a:pt x="376" y="53"/>
                    </a:lnTo>
                    <a:lnTo>
                      <a:pt x="376" y="53"/>
                    </a:lnTo>
                    <a:lnTo>
                      <a:pt x="372" y="55"/>
                    </a:lnTo>
                    <a:lnTo>
                      <a:pt x="372" y="55"/>
                    </a:lnTo>
                    <a:lnTo>
                      <a:pt x="368" y="56"/>
                    </a:lnTo>
                    <a:lnTo>
                      <a:pt x="368" y="56"/>
                    </a:lnTo>
                    <a:lnTo>
                      <a:pt x="361" y="60"/>
                    </a:lnTo>
                    <a:lnTo>
                      <a:pt x="361" y="60"/>
                    </a:lnTo>
                    <a:lnTo>
                      <a:pt x="361" y="60"/>
                    </a:lnTo>
                    <a:lnTo>
                      <a:pt x="361" y="60"/>
                    </a:lnTo>
                    <a:lnTo>
                      <a:pt x="362" y="59"/>
                    </a:lnTo>
                    <a:lnTo>
                      <a:pt x="362" y="59"/>
                    </a:lnTo>
                    <a:lnTo>
                      <a:pt x="358" y="60"/>
                    </a:lnTo>
                    <a:lnTo>
                      <a:pt x="353" y="63"/>
                    </a:lnTo>
                    <a:lnTo>
                      <a:pt x="353" y="63"/>
                    </a:lnTo>
                    <a:lnTo>
                      <a:pt x="352" y="63"/>
                    </a:lnTo>
                    <a:lnTo>
                      <a:pt x="351" y="63"/>
                    </a:lnTo>
                    <a:lnTo>
                      <a:pt x="345" y="66"/>
                    </a:lnTo>
                    <a:lnTo>
                      <a:pt x="345" y="66"/>
                    </a:lnTo>
                    <a:lnTo>
                      <a:pt x="345" y="66"/>
                    </a:lnTo>
                    <a:lnTo>
                      <a:pt x="345" y="65"/>
                    </a:lnTo>
                    <a:lnTo>
                      <a:pt x="346" y="63"/>
                    </a:lnTo>
                    <a:lnTo>
                      <a:pt x="348" y="62"/>
                    </a:lnTo>
                    <a:lnTo>
                      <a:pt x="345" y="63"/>
                    </a:lnTo>
                    <a:lnTo>
                      <a:pt x="345" y="63"/>
                    </a:lnTo>
                    <a:lnTo>
                      <a:pt x="341" y="66"/>
                    </a:lnTo>
                    <a:lnTo>
                      <a:pt x="332" y="70"/>
                    </a:lnTo>
                    <a:lnTo>
                      <a:pt x="332" y="70"/>
                    </a:lnTo>
                    <a:lnTo>
                      <a:pt x="326" y="75"/>
                    </a:lnTo>
                    <a:lnTo>
                      <a:pt x="324" y="76"/>
                    </a:lnTo>
                    <a:lnTo>
                      <a:pt x="319" y="77"/>
                    </a:lnTo>
                    <a:lnTo>
                      <a:pt x="319" y="77"/>
                    </a:lnTo>
                    <a:lnTo>
                      <a:pt x="315" y="80"/>
                    </a:lnTo>
                    <a:lnTo>
                      <a:pt x="315" y="80"/>
                    </a:lnTo>
                    <a:lnTo>
                      <a:pt x="309" y="85"/>
                    </a:lnTo>
                    <a:lnTo>
                      <a:pt x="309" y="85"/>
                    </a:lnTo>
                    <a:lnTo>
                      <a:pt x="299" y="87"/>
                    </a:lnTo>
                    <a:lnTo>
                      <a:pt x="288" y="95"/>
                    </a:lnTo>
                    <a:lnTo>
                      <a:pt x="288" y="95"/>
                    </a:lnTo>
                    <a:lnTo>
                      <a:pt x="275" y="103"/>
                    </a:lnTo>
                    <a:lnTo>
                      <a:pt x="261" y="112"/>
                    </a:lnTo>
                    <a:lnTo>
                      <a:pt x="261" y="112"/>
                    </a:lnTo>
                    <a:lnTo>
                      <a:pt x="261" y="112"/>
                    </a:lnTo>
                    <a:lnTo>
                      <a:pt x="259" y="115"/>
                    </a:lnTo>
                    <a:lnTo>
                      <a:pt x="258" y="116"/>
                    </a:lnTo>
                    <a:lnTo>
                      <a:pt x="255" y="116"/>
                    </a:lnTo>
                    <a:lnTo>
                      <a:pt x="255" y="116"/>
                    </a:lnTo>
                    <a:lnTo>
                      <a:pt x="252" y="119"/>
                    </a:lnTo>
                    <a:lnTo>
                      <a:pt x="254" y="120"/>
                    </a:lnTo>
                    <a:lnTo>
                      <a:pt x="254" y="120"/>
                    </a:lnTo>
                    <a:lnTo>
                      <a:pt x="249" y="123"/>
                    </a:lnTo>
                    <a:lnTo>
                      <a:pt x="249" y="123"/>
                    </a:lnTo>
                    <a:lnTo>
                      <a:pt x="249" y="122"/>
                    </a:lnTo>
                    <a:lnTo>
                      <a:pt x="251" y="117"/>
                    </a:lnTo>
                    <a:lnTo>
                      <a:pt x="251" y="117"/>
                    </a:lnTo>
                    <a:lnTo>
                      <a:pt x="248" y="120"/>
                    </a:lnTo>
                    <a:lnTo>
                      <a:pt x="248" y="122"/>
                    </a:lnTo>
                    <a:lnTo>
                      <a:pt x="247" y="123"/>
                    </a:lnTo>
                    <a:lnTo>
                      <a:pt x="244" y="125"/>
                    </a:lnTo>
                    <a:lnTo>
                      <a:pt x="244" y="125"/>
                    </a:lnTo>
                    <a:lnTo>
                      <a:pt x="244" y="126"/>
                    </a:lnTo>
                    <a:lnTo>
                      <a:pt x="242" y="127"/>
                    </a:lnTo>
                    <a:lnTo>
                      <a:pt x="237" y="132"/>
                    </a:lnTo>
                    <a:lnTo>
                      <a:pt x="237" y="132"/>
                    </a:lnTo>
                    <a:lnTo>
                      <a:pt x="235" y="132"/>
                    </a:lnTo>
                    <a:lnTo>
                      <a:pt x="235" y="132"/>
                    </a:lnTo>
                    <a:lnTo>
                      <a:pt x="238" y="127"/>
                    </a:lnTo>
                    <a:lnTo>
                      <a:pt x="238" y="127"/>
                    </a:lnTo>
                    <a:lnTo>
                      <a:pt x="234" y="130"/>
                    </a:lnTo>
                    <a:lnTo>
                      <a:pt x="234" y="130"/>
                    </a:lnTo>
                    <a:lnTo>
                      <a:pt x="231" y="135"/>
                    </a:lnTo>
                    <a:lnTo>
                      <a:pt x="231" y="135"/>
                    </a:lnTo>
                    <a:lnTo>
                      <a:pt x="222" y="140"/>
                    </a:lnTo>
                    <a:lnTo>
                      <a:pt x="222" y="140"/>
                    </a:lnTo>
                    <a:lnTo>
                      <a:pt x="217" y="147"/>
                    </a:lnTo>
                    <a:lnTo>
                      <a:pt x="211" y="154"/>
                    </a:lnTo>
                    <a:lnTo>
                      <a:pt x="211" y="154"/>
                    </a:lnTo>
                    <a:lnTo>
                      <a:pt x="207" y="157"/>
                    </a:lnTo>
                    <a:lnTo>
                      <a:pt x="204" y="160"/>
                    </a:lnTo>
                    <a:lnTo>
                      <a:pt x="204" y="160"/>
                    </a:lnTo>
                    <a:lnTo>
                      <a:pt x="202" y="160"/>
                    </a:lnTo>
                    <a:lnTo>
                      <a:pt x="202" y="159"/>
                    </a:lnTo>
                    <a:lnTo>
                      <a:pt x="202" y="157"/>
                    </a:lnTo>
                    <a:lnTo>
                      <a:pt x="201" y="159"/>
                    </a:lnTo>
                    <a:lnTo>
                      <a:pt x="201" y="159"/>
                    </a:lnTo>
                    <a:lnTo>
                      <a:pt x="199" y="162"/>
                    </a:lnTo>
                    <a:lnTo>
                      <a:pt x="201" y="162"/>
                    </a:lnTo>
                    <a:lnTo>
                      <a:pt x="201" y="162"/>
                    </a:lnTo>
                    <a:lnTo>
                      <a:pt x="198" y="166"/>
                    </a:lnTo>
                    <a:lnTo>
                      <a:pt x="195" y="169"/>
                    </a:lnTo>
                    <a:lnTo>
                      <a:pt x="195" y="169"/>
                    </a:lnTo>
                    <a:lnTo>
                      <a:pt x="194" y="169"/>
                    </a:lnTo>
                    <a:lnTo>
                      <a:pt x="194" y="169"/>
                    </a:lnTo>
                    <a:lnTo>
                      <a:pt x="194" y="166"/>
                    </a:lnTo>
                    <a:lnTo>
                      <a:pt x="199" y="160"/>
                    </a:lnTo>
                    <a:lnTo>
                      <a:pt x="199" y="160"/>
                    </a:lnTo>
                    <a:lnTo>
                      <a:pt x="198" y="160"/>
                    </a:lnTo>
                    <a:lnTo>
                      <a:pt x="199" y="159"/>
                    </a:lnTo>
                    <a:lnTo>
                      <a:pt x="199" y="159"/>
                    </a:lnTo>
                    <a:lnTo>
                      <a:pt x="187" y="167"/>
                    </a:lnTo>
                    <a:lnTo>
                      <a:pt x="187" y="167"/>
                    </a:lnTo>
                    <a:lnTo>
                      <a:pt x="184" y="170"/>
                    </a:lnTo>
                    <a:lnTo>
                      <a:pt x="184" y="170"/>
                    </a:lnTo>
                    <a:lnTo>
                      <a:pt x="181" y="173"/>
                    </a:lnTo>
                    <a:lnTo>
                      <a:pt x="181" y="173"/>
                    </a:lnTo>
                    <a:lnTo>
                      <a:pt x="175" y="180"/>
                    </a:lnTo>
                    <a:lnTo>
                      <a:pt x="175" y="180"/>
                    </a:lnTo>
                    <a:lnTo>
                      <a:pt x="175" y="182"/>
                    </a:lnTo>
                    <a:lnTo>
                      <a:pt x="175" y="179"/>
                    </a:lnTo>
                    <a:lnTo>
                      <a:pt x="175" y="177"/>
                    </a:lnTo>
                    <a:lnTo>
                      <a:pt x="174" y="179"/>
                    </a:lnTo>
                    <a:lnTo>
                      <a:pt x="174" y="179"/>
                    </a:lnTo>
                    <a:lnTo>
                      <a:pt x="171" y="182"/>
                    </a:lnTo>
                    <a:lnTo>
                      <a:pt x="167" y="186"/>
                    </a:lnTo>
                    <a:lnTo>
                      <a:pt x="167" y="186"/>
                    </a:lnTo>
                    <a:lnTo>
                      <a:pt x="162" y="192"/>
                    </a:lnTo>
                    <a:lnTo>
                      <a:pt x="162" y="192"/>
                    </a:lnTo>
                    <a:lnTo>
                      <a:pt x="158" y="196"/>
                    </a:lnTo>
                    <a:lnTo>
                      <a:pt x="158" y="196"/>
                    </a:lnTo>
                    <a:lnTo>
                      <a:pt x="157" y="200"/>
                    </a:lnTo>
                    <a:lnTo>
                      <a:pt x="157" y="200"/>
                    </a:lnTo>
                    <a:lnTo>
                      <a:pt x="155" y="199"/>
                    </a:lnTo>
                    <a:lnTo>
                      <a:pt x="154" y="199"/>
                    </a:lnTo>
                    <a:lnTo>
                      <a:pt x="154" y="199"/>
                    </a:lnTo>
                    <a:lnTo>
                      <a:pt x="152" y="202"/>
                    </a:lnTo>
                    <a:lnTo>
                      <a:pt x="152" y="203"/>
                    </a:lnTo>
                    <a:lnTo>
                      <a:pt x="152" y="203"/>
                    </a:lnTo>
                    <a:lnTo>
                      <a:pt x="151" y="203"/>
                    </a:lnTo>
                    <a:lnTo>
                      <a:pt x="151" y="203"/>
                    </a:lnTo>
                    <a:lnTo>
                      <a:pt x="151" y="203"/>
                    </a:lnTo>
                    <a:lnTo>
                      <a:pt x="151" y="203"/>
                    </a:lnTo>
                    <a:lnTo>
                      <a:pt x="147" y="207"/>
                    </a:lnTo>
                    <a:lnTo>
                      <a:pt x="145" y="210"/>
                    </a:lnTo>
                    <a:lnTo>
                      <a:pt x="145" y="210"/>
                    </a:lnTo>
                    <a:lnTo>
                      <a:pt x="145" y="210"/>
                    </a:lnTo>
                    <a:lnTo>
                      <a:pt x="142" y="213"/>
                    </a:lnTo>
                    <a:lnTo>
                      <a:pt x="142" y="213"/>
                    </a:lnTo>
                    <a:lnTo>
                      <a:pt x="142" y="213"/>
                    </a:lnTo>
                    <a:lnTo>
                      <a:pt x="142" y="212"/>
                    </a:lnTo>
                    <a:lnTo>
                      <a:pt x="144" y="210"/>
                    </a:lnTo>
                    <a:lnTo>
                      <a:pt x="144" y="210"/>
                    </a:lnTo>
                    <a:lnTo>
                      <a:pt x="141" y="213"/>
                    </a:lnTo>
                    <a:lnTo>
                      <a:pt x="141" y="213"/>
                    </a:lnTo>
                    <a:lnTo>
                      <a:pt x="137" y="217"/>
                    </a:lnTo>
                    <a:lnTo>
                      <a:pt x="137" y="217"/>
                    </a:lnTo>
                    <a:lnTo>
                      <a:pt x="131" y="224"/>
                    </a:lnTo>
                    <a:lnTo>
                      <a:pt x="131" y="224"/>
                    </a:lnTo>
                    <a:lnTo>
                      <a:pt x="124" y="232"/>
                    </a:lnTo>
                    <a:lnTo>
                      <a:pt x="121" y="237"/>
                    </a:lnTo>
                    <a:lnTo>
                      <a:pt x="121" y="237"/>
                    </a:lnTo>
                    <a:lnTo>
                      <a:pt x="115" y="244"/>
                    </a:lnTo>
                    <a:lnTo>
                      <a:pt x="111" y="249"/>
                    </a:lnTo>
                    <a:lnTo>
                      <a:pt x="111" y="249"/>
                    </a:lnTo>
                    <a:lnTo>
                      <a:pt x="108" y="257"/>
                    </a:lnTo>
                    <a:lnTo>
                      <a:pt x="104" y="266"/>
                    </a:lnTo>
                    <a:lnTo>
                      <a:pt x="104" y="266"/>
                    </a:lnTo>
                    <a:lnTo>
                      <a:pt x="110" y="260"/>
                    </a:lnTo>
                    <a:lnTo>
                      <a:pt x="110" y="260"/>
                    </a:lnTo>
                    <a:lnTo>
                      <a:pt x="105" y="264"/>
                    </a:lnTo>
                    <a:lnTo>
                      <a:pt x="105" y="264"/>
                    </a:lnTo>
                    <a:lnTo>
                      <a:pt x="102" y="269"/>
                    </a:lnTo>
                    <a:lnTo>
                      <a:pt x="102" y="269"/>
                    </a:lnTo>
                    <a:lnTo>
                      <a:pt x="102" y="269"/>
                    </a:lnTo>
                    <a:lnTo>
                      <a:pt x="102" y="267"/>
                    </a:lnTo>
                    <a:lnTo>
                      <a:pt x="104" y="266"/>
                    </a:lnTo>
                    <a:lnTo>
                      <a:pt x="104" y="266"/>
                    </a:lnTo>
                    <a:lnTo>
                      <a:pt x="90" y="283"/>
                    </a:lnTo>
                    <a:lnTo>
                      <a:pt x="90" y="283"/>
                    </a:lnTo>
                    <a:lnTo>
                      <a:pt x="90" y="283"/>
                    </a:lnTo>
                    <a:lnTo>
                      <a:pt x="90" y="283"/>
                    </a:lnTo>
                    <a:lnTo>
                      <a:pt x="90" y="280"/>
                    </a:lnTo>
                    <a:lnTo>
                      <a:pt x="90" y="280"/>
                    </a:lnTo>
                    <a:lnTo>
                      <a:pt x="87" y="284"/>
                    </a:lnTo>
                    <a:lnTo>
                      <a:pt x="84" y="290"/>
                    </a:lnTo>
                    <a:lnTo>
                      <a:pt x="84" y="290"/>
                    </a:lnTo>
                    <a:lnTo>
                      <a:pt x="84" y="292"/>
                    </a:lnTo>
                    <a:lnTo>
                      <a:pt x="82" y="296"/>
                    </a:lnTo>
                    <a:lnTo>
                      <a:pt x="77" y="304"/>
                    </a:lnTo>
                    <a:lnTo>
                      <a:pt x="77" y="304"/>
                    </a:lnTo>
                    <a:lnTo>
                      <a:pt x="70" y="314"/>
                    </a:lnTo>
                    <a:lnTo>
                      <a:pt x="70" y="314"/>
                    </a:lnTo>
                    <a:lnTo>
                      <a:pt x="65" y="324"/>
                    </a:lnTo>
                    <a:lnTo>
                      <a:pt x="70" y="316"/>
                    </a:lnTo>
                    <a:lnTo>
                      <a:pt x="70" y="316"/>
                    </a:lnTo>
                    <a:lnTo>
                      <a:pt x="75" y="306"/>
                    </a:lnTo>
                    <a:lnTo>
                      <a:pt x="75" y="306"/>
                    </a:lnTo>
                    <a:lnTo>
                      <a:pt x="87" y="289"/>
                    </a:lnTo>
                    <a:lnTo>
                      <a:pt x="87" y="289"/>
                    </a:lnTo>
                    <a:lnTo>
                      <a:pt x="84" y="296"/>
                    </a:lnTo>
                    <a:lnTo>
                      <a:pt x="80" y="301"/>
                    </a:lnTo>
                    <a:lnTo>
                      <a:pt x="80" y="301"/>
                    </a:lnTo>
                    <a:lnTo>
                      <a:pt x="81" y="301"/>
                    </a:lnTo>
                    <a:lnTo>
                      <a:pt x="82" y="300"/>
                    </a:lnTo>
                    <a:lnTo>
                      <a:pt x="85" y="294"/>
                    </a:lnTo>
                    <a:lnTo>
                      <a:pt x="85" y="294"/>
                    </a:lnTo>
                    <a:lnTo>
                      <a:pt x="82" y="303"/>
                    </a:lnTo>
                    <a:lnTo>
                      <a:pt x="82" y="303"/>
                    </a:lnTo>
                    <a:lnTo>
                      <a:pt x="81" y="303"/>
                    </a:lnTo>
                    <a:lnTo>
                      <a:pt x="80" y="304"/>
                    </a:lnTo>
                    <a:lnTo>
                      <a:pt x="80" y="304"/>
                    </a:lnTo>
                    <a:lnTo>
                      <a:pt x="77" y="310"/>
                    </a:lnTo>
                    <a:lnTo>
                      <a:pt x="77" y="314"/>
                    </a:lnTo>
                    <a:lnTo>
                      <a:pt x="77" y="314"/>
                    </a:lnTo>
                    <a:lnTo>
                      <a:pt x="74" y="319"/>
                    </a:lnTo>
                    <a:lnTo>
                      <a:pt x="71" y="324"/>
                    </a:lnTo>
                    <a:lnTo>
                      <a:pt x="71" y="324"/>
                    </a:lnTo>
                    <a:lnTo>
                      <a:pt x="71" y="323"/>
                    </a:lnTo>
                    <a:lnTo>
                      <a:pt x="72" y="320"/>
                    </a:lnTo>
                    <a:lnTo>
                      <a:pt x="72" y="320"/>
                    </a:lnTo>
                    <a:lnTo>
                      <a:pt x="74" y="317"/>
                    </a:lnTo>
                    <a:lnTo>
                      <a:pt x="74" y="317"/>
                    </a:lnTo>
                    <a:lnTo>
                      <a:pt x="74" y="313"/>
                    </a:lnTo>
                    <a:lnTo>
                      <a:pt x="74" y="313"/>
                    </a:lnTo>
                    <a:lnTo>
                      <a:pt x="72" y="314"/>
                    </a:lnTo>
                    <a:lnTo>
                      <a:pt x="72" y="314"/>
                    </a:lnTo>
                    <a:lnTo>
                      <a:pt x="72" y="313"/>
                    </a:lnTo>
                    <a:lnTo>
                      <a:pt x="72" y="313"/>
                    </a:lnTo>
                    <a:lnTo>
                      <a:pt x="71" y="320"/>
                    </a:lnTo>
                    <a:lnTo>
                      <a:pt x="70" y="326"/>
                    </a:lnTo>
                    <a:lnTo>
                      <a:pt x="65" y="330"/>
                    </a:lnTo>
                    <a:lnTo>
                      <a:pt x="65" y="330"/>
                    </a:lnTo>
                    <a:lnTo>
                      <a:pt x="65" y="331"/>
                    </a:lnTo>
                    <a:lnTo>
                      <a:pt x="65" y="330"/>
                    </a:lnTo>
                    <a:lnTo>
                      <a:pt x="65" y="327"/>
                    </a:lnTo>
                    <a:lnTo>
                      <a:pt x="65" y="327"/>
                    </a:lnTo>
                    <a:lnTo>
                      <a:pt x="64" y="330"/>
                    </a:lnTo>
                    <a:lnTo>
                      <a:pt x="63" y="334"/>
                    </a:lnTo>
                    <a:lnTo>
                      <a:pt x="61" y="339"/>
                    </a:lnTo>
                    <a:lnTo>
                      <a:pt x="60" y="343"/>
                    </a:lnTo>
                    <a:lnTo>
                      <a:pt x="60" y="343"/>
                    </a:lnTo>
                    <a:lnTo>
                      <a:pt x="58" y="344"/>
                    </a:lnTo>
                    <a:lnTo>
                      <a:pt x="58" y="343"/>
                    </a:lnTo>
                    <a:lnTo>
                      <a:pt x="57" y="343"/>
                    </a:lnTo>
                    <a:lnTo>
                      <a:pt x="55" y="344"/>
                    </a:lnTo>
                    <a:lnTo>
                      <a:pt x="55" y="344"/>
                    </a:lnTo>
                    <a:lnTo>
                      <a:pt x="55" y="344"/>
                    </a:lnTo>
                    <a:lnTo>
                      <a:pt x="57" y="344"/>
                    </a:lnTo>
                    <a:lnTo>
                      <a:pt x="57" y="344"/>
                    </a:lnTo>
                    <a:lnTo>
                      <a:pt x="55" y="347"/>
                    </a:lnTo>
                    <a:lnTo>
                      <a:pt x="55" y="349"/>
                    </a:lnTo>
                    <a:lnTo>
                      <a:pt x="55" y="350"/>
                    </a:lnTo>
                    <a:lnTo>
                      <a:pt x="55" y="350"/>
                    </a:lnTo>
                    <a:lnTo>
                      <a:pt x="54" y="354"/>
                    </a:lnTo>
                    <a:lnTo>
                      <a:pt x="53" y="357"/>
                    </a:lnTo>
                    <a:lnTo>
                      <a:pt x="53" y="357"/>
                    </a:lnTo>
                    <a:lnTo>
                      <a:pt x="53" y="357"/>
                    </a:lnTo>
                    <a:lnTo>
                      <a:pt x="51" y="361"/>
                    </a:lnTo>
                    <a:lnTo>
                      <a:pt x="50" y="364"/>
                    </a:lnTo>
                    <a:lnTo>
                      <a:pt x="50" y="364"/>
                    </a:lnTo>
                    <a:lnTo>
                      <a:pt x="50" y="360"/>
                    </a:lnTo>
                    <a:lnTo>
                      <a:pt x="50" y="359"/>
                    </a:lnTo>
                    <a:lnTo>
                      <a:pt x="48" y="357"/>
                    </a:lnTo>
                    <a:lnTo>
                      <a:pt x="48" y="357"/>
                    </a:lnTo>
                    <a:lnTo>
                      <a:pt x="45" y="369"/>
                    </a:lnTo>
                    <a:lnTo>
                      <a:pt x="45" y="369"/>
                    </a:lnTo>
                    <a:lnTo>
                      <a:pt x="44" y="370"/>
                    </a:lnTo>
                    <a:lnTo>
                      <a:pt x="43" y="371"/>
                    </a:lnTo>
                    <a:lnTo>
                      <a:pt x="43" y="371"/>
                    </a:lnTo>
                    <a:lnTo>
                      <a:pt x="34" y="391"/>
                    </a:lnTo>
                    <a:lnTo>
                      <a:pt x="34" y="391"/>
                    </a:lnTo>
                    <a:lnTo>
                      <a:pt x="33" y="391"/>
                    </a:lnTo>
                    <a:lnTo>
                      <a:pt x="34" y="390"/>
                    </a:lnTo>
                    <a:lnTo>
                      <a:pt x="34" y="384"/>
                    </a:lnTo>
                    <a:lnTo>
                      <a:pt x="34" y="384"/>
                    </a:lnTo>
                    <a:lnTo>
                      <a:pt x="33" y="390"/>
                    </a:lnTo>
                    <a:lnTo>
                      <a:pt x="31" y="394"/>
                    </a:lnTo>
                    <a:lnTo>
                      <a:pt x="31" y="399"/>
                    </a:lnTo>
                    <a:lnTo>
                      <a:pt x="28" y="404"/>
                    </a:lnTo>
                    <a:lnTo>
                      <a:pt x="28" y="404"/>
                    </a:lnTo>
                    <a:lnTo>
                      <a:pt x="27" y="409"/>
                    </a:lnTo>
                    <a:lnTo>
                      <a:pt x="27" y="411"/>
                    </a:lnTo>
                    <a:lnTo>
                      <a:pt x="27" y="411"/>
                    </a:lnTo>
                    <a:lnTo>
                      <a:pt x="27" y="413"/>
                    </a:lnTo>
                    <a:lnTo>
                      <a:pt x="27" y="411"/>
                    </a:lnTo>
                    <a:lnTo>
                      <a:pt x="30" y="407"/>
                    </a:lnTo>
                    <a:lnTo>
                      <a:pt x="30" y="407"/>
                    </a:lnTo>
                    <a:lnTo>
                      <a:pt x="28" y="411"/>
                    </a:lnTo>
                    <a:lnTo>
                      <a:pt x="28" y="411"/>
                    </a:lnTo>
                    <a:lnTo>
                      <a:pt x="24" y="421"/>
                    </a:lnTo>
                    <a:lnTo>
                      <a:pt x="24" y="421"/>
                    </a:lnTo>
                    <a:lnTo>
                      <a:pt x="23" y="426"/>
                    </a:lnTo>
                    <a:lnTo>
                      <a:pt x="23" y="426"/>
                    </a:lnTo>
                    <a:lnTo>
                      <a:pt x="21" y="431"/>
                    </a:lnTo>
                    <a:lnTo>
                      <a:pt x="21" y="431"/>
                    </a:lnTo>
                    <a:lnTo>
                      <a:pt x="20" y="429"/>
                    </a:lnTo>
                    <a:lnTo>
                      <a:pt x="21" y="426"/>
                    </a:lnTo>
                    <a:lnTo>
                      <a:pt x="21" y="426"/>
                    </a:lnTo>
                    <a:lnTo>
                      <a:pt x="24" y="419"/>
                    </a:lnTo>
                    <a:lnTo>
                      <a:pt x="24" y="419"/>
                    </a:lnTo>
                    <a:lnTo>
                      <a:pt x="27" y="409"/>
                    </a:lnTo>
                    <a:lnTo>
                      <a:pt x="27" y="409"/>
                    </a:lnTo>
                    <a:lnTo>
                      <a:pt x="23" y="417"/>
                    </a:lnTo>
                    <a:lnTo>
                      <a:pt x="21" y="421"/>
                    </a:lnTo>
                    <a:lnTo>
                      <a:pt x="20" y="427"/>
                    </a:lnTo>
                    <a:lnTo>
                      <a:pt x="20" y="427"/>
                    </a:lnTo>
                    <a:lnTo>
                      <a:pt x="18" y="429"/>
                    </a:lnTo>
                    <a:lnTo>
                      <a:pt x="18" y="429"/>
                    </a:lnTo>
                    <a:lnTo>
                      <a:pt x="18" y="427"/>
                    </a:lnTo>
                    <a:lnTo>
                      <a:pt x="17" y="429"/>
                    </a:lnTo>
                    <a:lnTo>
                      <a:pt x="17" y="429"/>
                    </a:lnTo>
                    <a:lnTo>
                      <a:pt x="17" y="434"/>
                    </a:lnTo>
                    <a:lnTo>
                      <a:pt x="14" y="441"/>
                    </a:lnTo>
                    <a:lnTo>
                      <a:pt x="14" y="441"/>
                    </a:lnTo>
                    <a:lnTo>
                      <a:pt x="13" y="450"/>
                    </a:lnTo>
                    <a:lnTo>
                      <a:pt x="13" y="450"/>
                    </a:lnTo>
                    <a:lnTo>
                      <a:pt x="11" y="454"/>
                    </a:lnTo>
                    <a:lnTo>
                      <a:pt x="11" y="454"/>
                    </a:lnTo>
                    <a:lnTo>
                      <a:pt x="10" y="458"/>
                    </a:lnTo>
                    <a:lnTo>
                      <a:pt x="10" y="458"/>
                    </a:lnTo>
                    <a:lnTo>
                      <a:pt x="10" y="458"/>
                    </a:lnTo>
                    <a:lnTo>
                      <a:pt x="10" y="457"/>
                    </a:lnTo>
                    <a:lnTo>
                      <a:pt x="10" y="453"/>
                    </a:lnTo>
                    <a:lnTo>
                      <a:pt x="10" y="453"/>
                    </a:lnTo>
                    <a:lnTo>
                      <a:pt x="8" y="457"/>
                    </a:lnTo>
                    <a:lnTo>
                      <a:pt x="7" y="460"/>
                    </a:lnTo>
                    <a:lnTo>
                      <a:pt x="7" y="460"/>
                    </a:lnTo>
                    <a:lnTo>
                      <a:pt x="4" y="468"/>
                    </a:lnTo>
                    <a:lnTo>
                      <a:pt x="3" y="478"/>
                    </a:lnTo>
                    <a:lnTo>
                      <a:pt x="3" y="478"/>
                    </a:lnTo>
                    <a:lnTo>
                      <a:pt x="1" y="483"/>
                    </a:lnTo>
                    <a:lnTo>
                      <a:pt x="0" y="487"/>
                    </a:lnTo>
                    <a:lnTo>
                      <a:pt x="0" y="487"/>
                    </a:lnTo>
                    <a:lnTo>
                      <a:pt x="0" y="501"/>
                    </a:lnTo>
                    <a:lnTo>
                      <a:pt x="0" y="501"/>
                    </a:lnTo>
                    <a:lnTo>
                      <a:pt x="1" y="493"/>
                    </a:lnTo>
                    <a:lnTo>
                      <a:pt x="3" y="486"/>
                    </a:lnTo>
                    <a:lnTo>
                      <a:pt x="3" y="486"/>
                    </a:lnTo>
                    <a:lnTo>
                      <a:pt x="3" y="484"/>
                    </a:lnTo>
                    <a:lnTo>
                      <a:pt x="3" y="484"/>
                    </a:lnTo>
                    <a:lnTo>
                      <a:pt x="3" y="484"/>
                    </a:lnTo>
                    <a:lnTo>
                      <a:pt x="3" y="480"/>
                    </a:lnTo>
                    <a:lnTo>
                      <a:pt x="4" y="476"/>
                    </a:lnTo>
                    <a:lnTo>
                      <a:pt x="4" y="476"/>
                    </a:lnTo>
                    <a:lnTo>
                      <a:pt x="5" y="476"/>
                    </a:lnTo>
                    <a:lnTo>
                      <a:pt x="4" y="477"/>
                    </a:lnTo>
                    <a:lnTo>
                      <a:pt x="4" y="480"/>
                    </a:lnTo>
                    <a:lnTo>
                      <a:pt x="4" y="480"/>
                    </a:lnTo>
                    <a:lnTo>
                      <a:pt x="8" y="473"/>
                    </a:lnTo>
                    <a:lnTo>
                      <a:pt x="10" y="468"/>
                    </a:lnTo>
                    <a:lnTo>
                      <a:pt x="10" y="463"/>
                    </a:lnTo>
                    <a:lnTo>
                      <a:pt x="10" y="463"/>
                    </a:lnTo>
                    <a:lnTo>
                      <a:pt x="13" y="458"/>
                    </a:lnTo>
                    <a:lnTo>
                      <a:pt x="14" y="453"/>
                    </a:lnTo>
                    <a:lnTo>
                      <a:pt x="14" y="453"/>
                    </a:lnTo>
                    <a:lnTo>
                      <a:pt x="18" y="439"/>
                    </a:lnTo>
                    <a:lnTo>
                      <a:pt x="18" y="439"/>
                    </a:lnTo>
                    <a:lnTo>
                      <a:pt x="20" y="437"/>
                    </a:lnTo>
                    <a:lnTo>
                      <a:pt x="21" y="434"/>
                    </a:lnTo>
                    <a:lnTo>
                      <a:pt x="21" y="434"/>
                    </a:lnTo>
                    <a:lnTo>
                      <a:pt x="24" y="426"/>
                    </a:lnTo>
                    <a:lnTo>
                      <a:pt x="24" y="426"/>
                    </a:lnTo>
                    <a:lnTo>
                      <a:pt x="28" y="417"/>
                    </a:lnTo>
                    <a:lnTo>
                      <a:pt x="28" y="417"/>
                    </a:lnTo>
                    <a:lnTo>
                      <a:pt x="34" y="400"/>
                    </a:lnTo>
                    <a:lnTo>
                      <a:pt x="34" y="400"/>
                    </a:lnTo>
                    <a:lnTo>
                      <a:pt x="35" y="399"/>
                    </a:lnTo>
                    <a:lnTo>
                      <a:pt x="38" y="394"/>
                    </a:lnTo>
                    <a:lnTo>
                      <a:pt x="40" y="391"/>
                    </a:lnTo>
                    <a:lnTo>
                      <a:pt x="40" y="391"/>
                    </a:lnTo>
                    <a:lnTo>
                      <a:pt x="40" y="393"/>
                    </a:lnTo>
                    <a:lnTo>
                      <a:pt x="40" y="393"/>
                    </a:lnTo>
                    <a:lnTo>
                      <a:pt x="44" y="381"/>
                    </a:lnTo>
                    <a:lnTo>
                      <a:pt x="44" y="381"/>
                    </a:lnTo>
                    <a:lnTo>
                      <a:pt x="40" y="387"/>
                    </a:lnTo>
                    <a:lnTo>
                      <a:pt x="40" y="387"/>
                    </a:lnTo>
                    <a:lnTo>
                      <a:pt x="43" y="380"/>
                    </a:lnTo>
                    <a:lnTo>
                      <a:pt x="43" y="380"/>
                    </a:lnTo>
                    <a:lnTo>
                      <a:pt x="44" y="380"/>
                    </a:lnTo>
                    <a:lnTo>
                      <a:pt x="44" y="381"/>
                    </a:lnTo>
                    <a:lnTo>
                      <a:pt x="44" y="381"/>
                    </a:lnTo>
                    <a:lnTo>
                      <a:pt x="45" y="379"/>
                    </a:lnTo>
                    <a:lnTo>
                      <a:pt x="48" y="374"/>
                    </a:lnTo>
                    <a:lnTo>
                      <a:pt x="48" y="374"/>
                    </a:lnTo>
                    <a:lnTo>
                      <a:pt x="48" y="373"/>
                    </a:lnTo>
                    <a:lnTo>
                      <a:pt x="48" y="371"/>
                    </a:lnTo>
                    <a:lnTo>
                      <a:pt x="48" y="371"/>
                    </a:lnTo>
                    <a:lnTo>
                      <a:pt x="51" y="369"/>
                    </a:lnTo>
                    <a:lnTo>
                      <a:pt x="53" y="364"/>
                    </a:lnTo>
                    <a:lnTo>
                      <a:pt x="53" y="364"/>
                    </a:lnTo>
                    <a:lnTo>
                      <a:pt x="54" y="361"/>
                    </a:lnTo>
                    <a:lnTo>
                      <a:pt x="55" y="359"/>
                    </a:lnTo>
                    <a:lnTo>
                      <a:pt x="55" y="359"/>
                    </a:lnTo>
                    <a:lnTo>
                      <a:pt x="55" y="359"/>
                    </a:lnTo>
                    <a:lnTo>
                      <a:pt x="55" y="360"/>
                    </a:lnTo>
                    <a:lnTo>
                      <a:pt x="55" y="361"/>
                    </a:lnTo>
                    <a:lnTo>
                      <a:pt x="57" y="360"/>
                    </a:lnTo>
                    <a:lnTo>
                      <a:pt x="57" y="360"/>
                    </a:lnTo>
                    <a:lnTo>
                      <a:pt x="58" y="354"/>
                    </a:lnTo>
                    <a:lnTo>
                      <a:pt x="63" y="346"/>
                    </a:lnTo>
                    <a:lnTo>
                      <a:pt x="63" y="346"/>
                    </a:lnTo>
                    <a:lnTo>
                      <a:pt x="67" y="339"/>
                    </a:lnTo>
                    <a:lnTo>
                      <a:pt x="71" y="334"/>
                    </a:lnTo>
                    <a:lnTo>
                      <a:pt x="71" y="334"/>
                    </a:lnTo>
                    <a:lnTo>
                      <a:pt x="71" y="331"/>
                    </a:lnTo>
                    <a:lnTo>
                      <a:pt x="71" y="331"/>
                    </a:lnTo>
                    <a:lnTo>
                      <a:pt x="71" y="329"/>
                    </a:lnTo>
                    <a:lnTo>
                      <a:pt x="71" y="329"/>
                    </a:lnTo>
                    <a:lnTo>
                      <a:pt x="72" y="326"/>
                    </a:lnTo>
                    <a:lnTo>
                      <a:pt x="72" y="326"/>
                    </a:lnTo>
                    <a:lnTo>
                      <a:pt x="75" y="324"/>
                    </a:lnTo>
                    <a:lnTo>
                      <a:pt x="78" y="323"/>
                    </a:lnTo>
                    <a:lnTo>
                      <a:pt x="78" y="323"/>
                    </a:lnTo>
                    <a:lnTo>
                      <a:pt x="78" y="319"/>
                    </a:lnTo>
                    <a:lnTo>
                      <a:pt x="78" y="319"/>
                    </a:lnTo>
                    <a:lnTo>
                      <a:pt x="81" y="316"/>
                    </a:lnTo>
                    <a:lnTo>
                      <a:pt x="81" y="316"/>
                    </a:lnTo>
                    <a:lnTo>
                      <a:pt x="85" y="309"/>
                    </a:lnTo>
                    <a:lnTo>
                      <a:pt x="85" y="309"/>
                    </a:lnTo>
                    <a:lnTo>
                      <a:pt x="95" y="293"/>
                    </a:lnTo>
                    <a:lnTo>
                      <a:pt x="95" y="293"/>
                    </a:lnTo>
                    <a:lnTo>
                      <a:pt x="97" y="289"/>
                    </a:lnTo>
                    <a:lnTo>
                      <a:pt x="98" y="286"/>
                    </a:lnTo>
                    <a:lnTo>
                      <a:pt x="98" y="286"/>
                    </a:lnTo>
                    <a:lnTo>
                      <a:pt x="97" y="287"/>
                    </a:lnTo>
                    <a:lnTo>
                      <a:pt x="95" y="290"/>
                    </a:lnTo>
                    <a:lnTo>
                      <a:pt x="95" y="292"/>
                    </a:lnTo>
                    <a:lnTo>
                      <a:pt x="94" y="294"/>
                    </a:lnTo>
                    <a:lnTo>
                      <a:pt x="94" y="294"/>
                    </a:lnTo>
                    <a:lnTo>
                      <a:pt x="94" y="293"/>
                    </a:lnTo>
                    <a:lnTo>
                      <a:pt x="91" y="294"/>
                    </a:lnTo>
                    <a:lnTo>
                      <a:pt x="91" y="294"/>
                    </a:lnTo>
                    <a:lnTo>
                      <a:pt x="92" y="289"/>
                    </a:lnTo>
                    <a:lnTo>
                      <a:pt x="95" y="284"/>
                    </a:lnTo>
                    <a:lnTo>
                      <a:pt x="98" y="282"/>
                    </a:lnTo>
                    <a:lnTo>
                      <a:pt x="101" y="280"/>
                    </a:lnTo>
                    <a:lnTo>
                      <a:pt x="101" y="280"/>
                    </a:lnTo>
                    <a:lnTo>
                      <a:pt x="100" y="283"/>
                    </a:lnTo>
                    <a:lnTo>
                      <a:pt x="98" y="284"/>
                    </a:lnTo>
                    <a:lnTo>
                      <a:pt x="97" y="286"/>
                    </a:lnTo>
                    <a:lnTo>
                      <a:pt x="95" y="289"/>
                    </a:lnTo>
                    <a:lnTo>
                      <a:pt x="95" y="289"/>
                    </a:lnTo>
                    <a:lnTo>
                      <a:pt x="100" y="284"/>
                    </a:lnTo>
                    <a:lnTo>
                      <a:pt x="100" y="286"/>
                    </a:lnTo>
                    <a:lnTo>
                      <a:pt x="100" y="287"/>
                    </a:lnTo>
                    <a:lnTo>
                      <a:pt x="100" y="287"/>
                    </a:lnTo>
                    <a:lnTo>
                      <a:pt x="112" y="270"/>
                    </a:lnTo>
                    <a:lnTo>
                      <a:pt x="112" y="270"/>
                    </a:lnTo>
                    <a:lnTo>
                      <a:pt x="112" y="272"/>
                    </a:lnTo>
                    <a:lnTo>
                      <a:pt x="112" y="272"/>
                    </a:lnTo>
                    <a:lnTo>
                      <a:pt x="117" y="267"/>
                    </a:lnTo>
                    <a:lnTo>
                      <a:pt x="117" y="267"/>
                    </a:lnTo>
                    <a:lnTo>
                      <a:pt x="114" y="272"/>
                    </a:lnTo>
                    <a:lnTo>
                      <a:pt x="110" y="276"/>
                    </a:lnTo>
                    <a:lnTo>
                      <a:pt x="110" y="276"/>
                    </a:lnTo>
                    <a:lnTo>
                      <a:pt x="110" y="277"/>
                    </a:lnTo>
                    <a:lnTo>
                      <a:pt x="110" y="276"/>
                    </a:lnTo>
                    <a:lnTo>
                      <a:pt x="111" y="276"/>
                    </a:lnTo>
                    <a:lnTo>
                      <a:pt x="111" y="277"/>
                    </a:lnTo>
                    <a:lnTo>
                      <a:pt x="111" y="277"/>
                    </a:lnTo>
                    <a:lnTo>
                      <a:pt x="114" y="272"/>
                    </a:lnTo>
                    <a:lnTo>
                      <a:pt x="118" y="267"/>
                    </a:lnTo>
                    <a:lnTo>
                      <a:pt x="118" y="267"/>
                    </a:lnTo>
                    <a:lnTo>
                      <a:pt x="118" y="266"/>
                    </a:lnTo>
                    <a:lnTo>
                      <a:pt x="117" y="266"/>
                    </a:lnTo>
                    <a:lnTo>
                      <a:pt x="114" y="269"/>
                    </a:lnTo>
                    <a:lnTo>
                      <a:pt x="114" y="269"/>
                    </a:lnTo>
                    <a:lnTo>
                      <a:pt x="120" y="262"/>
                    </a:lnTo>
                    <a:lnTo>
                      <a:pt x="125" y="253"/>
                    </a:lnTo>
                    <a:lnTo>
                      <a:pt x="125" y="253"/>
                    </a:lnTo>
                    <a:lnTo>
                      <a:pt x="124" y="252"/>
                    </a:lnTo>
                    <a:lnTo>
                      <a:pt x="122" y="252"/>
                    </a:lnTo>
                    <a:lnTo>
                      <a:pt x="122" y="250"/>
                    </a:lnTo>
                    <a:lnTo>
                      <a:pt x="122" y="250"/>
                    </a:lnTo>
                    <a:lnTo>
                      <a:pt x="125" y="249"/>
                    </a:lnTo>
                    <a:lnTo>
                      <a:pt x="125" y="249"/>
                    </a:lnTo>
                    <a:lnTo>
                      <a:pt x="127" y="249"/>
                    </a:lnTo>
                    <a:lnTo>
                      <a:pt x="128" y="247"/>
                    </a:lnTo>
                    <a:lnTo>
                      <a:pt x="128" y="247"/>
                    </a:lnTo>
                    <a:lnTo>
                      <a:pt x="128" y="249"/>
                    </a:lnTo>
                    <a:lnTo>
                      <a:pt x="127" y="252"/>
                    </a:lnTo>
                    <a:lnTo>
                      <a:pt x="127" y="252"/>
                    </a:lnTo>
                    <a:lnTo>
                      <a:pt x="131" y="247"/>
                    </a:lnTo>
                    <a:lnTo>
                      <a:pt x="131" y="247"/>
                    </a:lnTo>
                    <a:lnTo>
                      <a:pt x="137" y="240"/>
                    </a:lnTo>
                    <a:lnTo>
                      <a:pt x="137" y="240"/>
                    </a:lnTo>
                    <a:lnTo>
                      <a:pt x="142" y="234"/>
                    </a:lnTo>
                    <a:lnTo>
                      <a:pt x="148" y="230"/>
                    </a:lnTo>
                    <a:lnTo>
                      <a:pt x="148" y="230"/>
                    </a:lnTo>
                    <a:lnTo>
                      <a:pt x="151" y="224"/>
                    </a:lnTo>
                    <a:lnTo>
                      <a:pt x="151" y="224"/>
                    </a:lnTo>
                    <a:lnTo>
                      <a:pt x="157" y="219"/>
                    </a:lnTo>
                    <a:lnTo>
                      <a:pt x="157" y="219"/>
                    </a:lnTo>
                    <a:lnTo>
                      <a:pt x="167" y="209"/>
                    </a:lnTo>
                    <a:lnTo>
                      <a:pt x="167" y="209"/>
                    </a:lnTo>
                    <a:lnTo>
                      <a:pt x="167" y="209"/>
                    </a:lnTo>
                    <a:lnTo>
                      <a:pt x="167" y="209"/>
                    </a:lnTo>
                    <a:lnTo>
                      <a:pt x="165" y="212"/>
                    </a:lnTo>
                    <a:lnTo>
                      <a:pt x="164" y="214"/>
                    </a:lnTo>
                    <a:lnTo>
                      <a:pt x="164" y="216"/>
                    </a:lnTo>
                    <a:lnTo>
                      <a:pt x="164" y="216"/>
                    </a:lnTo>
                    <a:lnTo>
                      <a:pt x="167" y="213"/>
                    </a:lnTo>
                    <a:lnTo>
                      <a:pt x="168" y="210"/>
                    </a:lnTo>
                    <a:lnTo>
                      <a:pt x="169" y="209"/>
                    </a:lnTo>
                    <a:lnTo>
                      <a:pt x="171" y="209"/>
                    </a:lnTo>
                    <a:lnTo>
                      <a:pt x="171" y="209"/>
                    </a:lnTo>
                    <a:lnTo>
                      <a:pt x="171" y="207"/>
                    </a:lnTo>
                    <a:lnTo>
                      <a:pt x="169" y="207"/>
                    </a:lnTo>
                    <a:lnTo>
                      <a:pt x="169" y="207"/>
                    </a:lnTo>
                    <a:lnTo>
                      <a:pt x="172" y="202"/>
                    </a:lnTo>
                    <a:lnTo>
                      <a:pt x="172" y="202"/>
                    </a:lnTo>
                    <a:lnTo>
                      <a:pt x="177" y="197"/>
                    </a:lnTo>
                    <a:lnTo>
                      <a:pt x="177" y="197"/>
                    </a:lnTo>
                    <a:lnTo>
                      <a:pt x="187" y="190"/>
                    </a:lnTo>
                    <a:lnTo>
                      <a:pt x="187" y="190"/>
                    </a:lnTo>
                    <a:lnTo>
                      <a:pt x="188" y="187"/>
                    </a:lnTo>
                    <a:lnTo>
                      <a:pt x="189" y="183"/>
                    </a:lnTo>
                    <a:lnTo>
                      <a:pt x="189" y="183"/>
                    </a:lnTo>
                    <a:lnTo>
                      <a:pt x="194" y="180"/>
                    </a:lnTo>
                    <a:lnTo>
                      <a:pt x="194" y="180"/>
                    </a:lnTo>
                    <a:lnTo>
                      <a:pt x="197" y="177"/>
                    </a:lnTo>
                    <a:lnTo>
                      <a:pt x="197" y="177"/>
                    </a:lnTo>
                    <a:lnTo>
                      <a:pt x="198" y="177"/>
                    </a:lnTo>
                    <a:lnTo>
                      <a:pt x="198" y="179"/>
                    </a:lnTo>
                    <a:lnTo>
                      <a:pt x="197" y="180"/>
                    </a:lnTo>
                    <a:lnTo>
                      <a:pt x="197" y="180"/>
                    </a:lnTo>
                    <a:lnTo>
                      <a:pt x="191" y="183"/>
                    </a:lnTo>
                    <a:lnTo>
                      <a:pt x="191" y="183"/>
                    </a:lnTo>
                    <a:lnTo>
                      <a:pt x="191" y="184"/>
                    </a:lnTo>
                    <a:lnTo>
                      <a:pt x="191" y="184"/>
                    </a:lnTo>
                    <a:lnTo>
                      <a:pt x="191" y="184"/>
                    </a:lnTo>
                    <a:lnTo>
                      <a:pt x="189" y="187"/>
                    </a:lnTo>
                    <a:lnTo>
                      <a:pt x="189" y="187"/>
                    </a:lnTo>
                    <a:lnTo>
                      <a:pt x="194" y="183"/>
                    </a:lnTo>
                    <a:lnTo>
                      <a:pt x="197" y="180"/>
                    </a:lnTo>
                    <a:lnTo>
                      <a:pt x="199" y="179"/>
                    </a:lnTo>
                    <a:lnTo>
                      <a:pt x="199" y="179"/>
                    </a:lnTo>
                    <a:lnTo>
                      <a:pt x="197" y="182"/>
                    </a:lnTo>
                    <a:lnTo>
                      <a:pt x="197" y="182"/>
                    </a:lnTo>
                    <a:lnTo>
                      <a:pt x="194" y="184"/>
                    </a:lnTo>
                    <a:lnTo>
                      <a:pt x="194" y="184"/>
                    </a:lnTo>
                    <a:lnTo>
                      <a:pt x="195" y="186"/>
                    </a:lnTo>
                    <a:lnTo>
                      <a:pt x="197" y="183"/>
                    </a:lnTo>
                    <a:lnTo>
                      <a:pt x="197" y="183"/>
                    </a:lnTo>
                    <a:lnTo>
                      <a:pt x="201" y="180"/>
                    </a:lnTo>
                    <a:lnTo>
                      <a:pt x="201" y="180"/>
                    </a:lnTo>
                    <a:lnTo>
                      <a:pt x="201" y="182"/>
                    </a:lnTo>
                    <a:lnTo>
                      <a:pt x="204" y="179"/>
                    </a:lnTo>
                    <a:lnTo>
                      <a:pt x="214" y="172"/>
                    </a:lnTo>
                    <a:lnTo>
                      <a:pt x="214" y="172"/>
                    </a:lnTo>
                    <a:lnTo>
                      <a:pt x="214" y="169"/>
                    </a:lnTo>
                    <a:lnTo>
                      <a:pt x="217" y="164"/>
                    </a:lnTo>
                    <a:lnTo>
                      <a:pt x="217" y="164"/>
                    </a:lnTo>
                    <a:lnTo>
                      <a:pt x="217" y="166"/>
                    </a:lnTo>
                    <a:lnTo>
                      <a:pt x="218" y="166"/>
                    </a:lnTo>
                    <a:lnTo>
                      <a:pt x="219" y="166"/>
                    </a:lnTo>
                    <a:lnTo>
                      <a:pt x="221" y="166"/>
                    </a:lnTo>
                    <a:lnTo>
                      <a:pt x="221" y="166"/>
                    </a:lnTo>
                    <a:lnTo>
                      <a:pt x="224" y="163"/>
                    </a:lnTo>
                    <a:lnTo>
                      <a:pt x="224" y="163"/>
                    </a:lnTo>
                    <a:lnTo>
                      <a:pt x="222" y="162"/>
                    </a:lnTo>
                    <a:lnTo>
                      <a:pt x="224" y="160"/>
                    </a:lnTo>
                    <a:lnTo>
                      <a:pt x="227" y="156"/>
                    </a:lnTo>
                    <a:lnTo>
                      <a:pt x="227" y="156"/>
                    </a:lnTo>
                    <a:lnTo>
                      <a:pt x="234" y="152"/>
                    </a:lnTo>
                    <a:lnTo>
                      <a:pt x="238" y="147"/>
                    </a:lnTo>
                    <a:lnTo>
                      <a:pt x="242" y="144"/>
                    </a:lnTo>
                    <a:lnTo>
                      <a:pt x="242" y="144"/>
                    </a:lnTo>
                    <a:lnTo>
                      <a:pt x="244" y="143"/>
                    </a:lnTo>
                    <a:lnTo>
                      <a:pt x="244" y="144"/>
                    </a:lnTo>
                    <a:lnTo>
                      <a:pt x="244" y="146"/>
                    </a:lnTo>
                    <a:lnTo>
                      <a:pt x="244" y="146"/>
                    </a:lnTo>
                    <a:lnTo>
                      <a:pt x="251" y="142"/>
                    </a:lnTo>
                    <a:lnTo>
                      <a:pt x="258" y="139"/>
                    </a:lnTo>
                    <a:lnTo>
                      <a:pt x="258" y="139"/>
                    </a:lnTo>
                    <a:lnTo>
                      <a:pt x="261" y="135"/>
                    </a:lnTo>
                    <a:lnTo>
                      <a:pt x="256" y="136"/>
                    </a:lnTo>
                    <a:lnTo>
                      <a:pt x="256" y="136"/>
                    </a:lnTo>
                    <a:lnTo>
                      <a:pt x="254" y="139"/>
                    </a:lnTo>
                    <a:lnTo>
                      <a:pt x="251" y="140"/>
                    </a:lnTo>
                    <a:lnTo>
                      <a:pt x="247" y="143"/>
                    </a:lnTo>
                    <a:lnTo>
                      <a:pt x="247" y="143"/>
                    </a:lnTo>
                    <a:lnTo>
                      <a:pt x="249" y="140"/>
                    </a:lnTo>
                    <a:lnTo>
                      <a:pt x="252" y="139"/>
                    </a:lnTo>
                    <a:lnTo>
                      <a:pt x="258" y="133"/>
                    </a:lnTo>
                    <a:lnTo>
                      <a:pt x="258" y="133"/>
                    </a:lnTo>
                    <a:lnTo>
                      <a:pt x="259" y="135"/>
                    </a:lnTo>
                    <a:lnTo>
                      <a:pt x="261" y="133"/>
                    </a:lnTo>
                    <a:lnTo>
                      <a:pt x="265" y="132"/>
                    </a:lnTo>
                    <a:lnTo>
                      <a:pt x="265" y="132"/>
                    </a:lnTo>
                    <a:lnTo>
                      <a:pt x="272" y="127"/>
                    </a:lnTo>
                    <a:lnTo>
                      <a:pt x="272" y="127"/>
                    </a:lnTo>
                    <a:lnTo>
                      <a:pt x="278" y="125"/>
                    </a:lnTo>
                    <a:lnTo>
                      <a:pt x="278" y="125"/>
                    </a:lnTo>
                    <a:lnTo>
                      <a:pt x="269" y="129"/>
                    </a:lnTo>
                    <a:lnTo>
                      <a:pt x="269" y="129"/>
                    </a:lnTo>
                    <a:lnTo>
                      <a:pt x="271" y="129"/>
                    </a:lnTo>
                    <a:lnTo>
                      <a:pt x="274" y="127"/>
                    </a:lnTo>
                    <a:lnTo>
                      <a:pt x="281" y="123"/>
                    </a:lnTo>
                    <a:lnTo>
                      <a:pt x="281" y="123"/>
                    </a:lnTo>
                    <a:lnTo>
                      <a:pt x="281" y="122"/>
                    </a:lnTo>
                    <a:lnTo>
                      <a:pt x="281" y="120"/>
                    </a:lnTo>
                    <a:lnTo>
                      <a:pt x="281" y="120"/>
                    </a:lnTo>
                    <a:lnTo>
                      <a:pt x="284" y="117"/>
                    </a:lnTo>
                    <a:lnTo>
                      <a:pt x="285" y="117"/>
                    </a:lnTo>
                    <a:lnTo>
                      <a:pt x="285" y="119"/>
                    </a:lnTo>
                    <a:lnTo>
                      <a:pt x="286" y="119"/>
                    </a:lnTo>
                    <a:lnTo>
                      <a:pt x="286" y="119"/>
                    </a:lnTo>
                    <a:lnTo>
                      <a:pt x="288" y="117"/>
                    </a:lnTo>
                    <a:lnTo>
                      <a:pt x="291" y="116"/>
                    </a:lnTo>
                    <a:lnTo>
                      <a:pt x="291" y="116"/>
                    </a:lnTo>
                    <a:lnTo>
                      <a:pt x="291" y="115"/>
                    </a:lnTo>
                    <a:lnTo>
                      <a:pt x="294" y="113"/>
                    </a:lnTo>
                    <a:lnTo>
                      <a:pt x="294" y="113"/>
                    </a:lnTo>
                    <a:lnTo>
                      <a:pt x="301" y="110"/>
                    </a:lnTo>
                    <a:lnTo>
                      <a:pt x="301" y="110"/>
                    </a:lnTo>
                    <a:lnTo>
                      <a:pt x="299" y="110"/>
                    </a:lnTo>
                    <a:lnTo>
                      <a:pt x="299" y="109"/>
                    </a:lnTo>
                    <a:lnTo>
                      <a:pt x="305" y="105"/>
                    </a:lnTo>
                    <a:lnTo>
                      <a:pt x="305" y="105"/>
                    </a:lnTo>
                    <a:lnTo>
                      <a:pt x="306" y="105"/>
                    </a:lnTo>
                    <a:lnTo>
                      <a:pt x="305" y="106"/>
                    </a:lnTo>
                    <a:lnTo>
                      <a:pt x="304" y="107"/>
                    </a:lnTo>
                    <a:lnTo>
                      <a:pt x="306" y="107"/>
                    </a:lnTo>
                    <a:lnTo>
                      <a:pt x="306" y="107"/>
                    </a:lnTo>
                    <a:lnTo>
                      <a:pt x="308" y="105"/>
                    </a:lnTo>
                    <a:lnTo>
                      <a:pt x="309" y="103"/>
                    </a:lnTo>
                    <a:lnTo>
                      <a:pt x="314" y="100"/>
                    </a:lnTo>
                    <a:lnTo>
                      <a:pt x="314" y="100"/>
                    </a:lnTo>
                    <a:lnTo>
                      <a:pt x="315" y="100"/>
                    </a:lnTo>
                    <a:lnTo>
                      <a:pt x="312" y="102"/>
                    </a:lnTo>
                    <a:lnTo>
                      <a:pt x="311" y="103"/>
                    </a:lnTo>
                    <a:lnTo>
                      <a:pt x="311" y="105"/>
                    </a:lnTo>
                    <a:lnTo>
                      <a:pt x="311" y="105"/>
                    </a:lnTo>
                    <a:lnTo>
                      <a:pt x="315" y="102"/>
                    </a:lnTo>
                    <a:lnTo>
                      <a:pt x="318" y="97"/>
                    </a:lnTo>
                    <a:lnTo>
                      <a:pt x="318" y="97"/>
                    </a:lnTo>
                    <a:lnTo>
                      <a:pt x="321" y="97"/>
                    </a:lnTo>
                    <a:lnTo>
                      <a:pt x="319" y="99"/>
                    </a:lnTo>
                    <a:lnTo>
                      <a:pt x="318" y="100"/>
                    </a:lnTo>
                    <a:lnTo>
                      <a:pt x="316" y="100"/>
                    </a:lnTo>
                    <a:lnTo>
                      <a:pt x="316" y="100"/>
                    </a:lnTo>
                    <a:lnTo>
                      <a:pt x="324" y="99"/>
                    </a:lnTo>
                    <a:lnTo>
                      <a:pt x="328" y="96"/>
                    </a:lnTo>
                    <a:lnTo>
                      <a:pt x="336" y="89"/>
                    </a:lnTo>
                    <a:lnTo>
                      <a:pt x="336" y="89"/>
                    </a:lnTo>
                    <a:lnTo>
                      <a:pt x="339" y="89"/>
                    </a:lnTo>
                    <a:lnTo>
                      <a:pt x="342" y="89"/>
                    </a:lnTo>
                    <a:lnTo>
                      <a:pt x="342" y="89"/>
                    </a:lnTo>
                    <a:lnTo>
                      <a:pt x="349" y="85"/>
                    </a:lnTo>
                    <a:lnTo>
                      <a:pt x="355" y="80"/>
                    </a:lnTo>
                    <a:lnTo>
                      <a:pt x="355" y="80"/>
                    </a:lnTo>
                    <a:lnTo>
                      <a:pt x="356" y="82"/>
                    </a:lnTo>
                    <a:lnTo>
                      <a:pt x="356" y="82"/>
                    </a:lnTo>
                    <a:lnTo>
                      <a:pt x="356" y="83"/>
                    </a:lnTo>
                    <a:lnTo>
                      <a:pt x="356" y="83"/>
                    </a:lnTo>
                    <a:lnTo>
                      <a:pt x="352" y="86"/>
                    </a:lnTo>
                    <a:lnTo>
                      <a:pt x="352" y="86"/>
                    </a:lnTo>
                    <a:lnTo>
                      <a:pt x="351" y="86"/>
                    </a:lnTo>
                    <a:lnTo>
                      <a:pt x="351" y="86"/>
                    </a:lnTo>
                    <a:lnTo>
                      <a:pt x="352" y="85"/>
                    </a:lnTo>
                    <a:lnTo>
                      <a:pt x="352" y="85"/>
                    </a:lnTo>
                    <a:lnTo>
                      <a:pt x="345" y="89"/>
                    </a:lnTo>
                    <a:lnTo>
                      <a:pt x="336" y="93"/>
                    </a:lnTo>
                    <a:lnTo>
                      <a:pt x="336" y="93"/>
                    </a:lnTo>
                    <a:lnTo>
                      <a:pt x="343" y="90"/>
                    </a:lnTo>
                    <a:lnTo>
                      <a:pt x="351" y="87"/>
                    </a:lnTo>
                    <a:lnTo>
                      <a:pt x="351" y="87"/>
                    </a:lnTo>
                    <a:lnTo>
                      <a:pt x="351" y="87"/>
                    </a:lnTo>
                    <a:lnTo>
                      <a:pt x="349" y="87"/>
                    </a:lnTo>
                    <a:lnTo>
                      <a:pt x="348" y="89"/>
                    </a:lnTo>
                    <a:lnTo>
                      <a:pt x="349" y="89"/>
                    </a:lnTo>
                    <a:lnTo>
                      <a:pt x="349" y="89"/>
                    </a:lnTo>
                    <a:lnTo>
                      <a:pt x="335" y="96"/>
                    </a:lnTo>
                    <a:lnTo>
                      <a:pt x="335" y="96"/>
                    </a:lnTo>
                    <a:lnTo>
                      <a:pt x="335" y="96"/>
                    </a:lnTo>
                    <a:lnTo>
                      <a:pt x="335" y="96"/>
                    </a:lnTo>
                    <a:lnTo>
                      <a:pt x="335" y="97"/>
                    </a:lnTo>
                    <a:lnTo>
                      <a:pt x="335" y="97"/>
                    </a:lnTo>
                    <a:lnTo>
                      <a:pt x="334" y="97"/>
                    </a:lnTo>
                    <a:lnTo>
                      <a:pt x="332" y="97"/>
                    </a:lnTo>
                    <a:lnTo>
                      <a:pt x="331" y="97"/>
                    </a:lnTo>
                    <a:lnTo>
                      <a:pt x="329" y="97"/>
                    </a:lnTo>
                    <a:lnTo>
                      <a:pt x="329" y="97"/>
                    </a:lnTo>
                    <a:lnTo>
                      <a:pt x="325" y="100"/>
                    </a:lnTo>
                    <a:lnTo>
                      <a:pt x="325" y="100"/>
                    </a:lnTo>
                    <a:lnTo>
                      <a:pt x="324" y="102"/>
                    </a:lnTo>
                    <a:lnTo>
                      <a:pt x="324" y="103"/>
                    </a:lnTo>
                    <a:lnTo>
                      <a:pt x="319" y="106"/>
                    </a:lnTo>
                    <a:lnTo>
                      <a:pt x="315" y="107"/>
                    </a:lnTo>
                    <a:lnTo>
                      <a:pt x="311" y="112"/>
                    </a:lnTo>
                    <a:lnTo>
                      <a:pt x="311" y="112"/>
                    </a:lnTo>
                    <a:lnTo>
                      <a:pt x="308" y="112"/>
                    </a:lnTo>
                    <a:lnTo>
                      <a:pt x="308" y="110"/>
                    </a:lnTo>
                    <a:lnTo>
                      <a:pt x="308" y="110"/>
                    </a:lnTo>
                    <a:lnTo>
                      <a:pt x="305" y="112"/>
                    </a:lnTo>
                    <a:lnTo>
                      <a:pt x="305" y="112"/>
                    </a:lnTo>
                    <a:lnTo>
                      <a:pt x="305" y="113"/>
                    </a:lnTo>
                    <a:lnTo>
                      <a:pt x="305" y="113"/>
                    </a:lnTo>
                    <a:lnTo>
                      <a:pt x="306" y="115"/>
                    </a:lnTo>
                    <a:lnTo>
                      <a:pt x="305" y="116"/>
                    </a:lnTo>
                    <a:lnTo>
                      <a:pt x="305" y="116"/>
                    </a:lnTo>
                    <a:lnTo>
                      <a:pt x="309" y="115"/>
                    </a:lnTo>
                    <a:lnTo>
                      <a:pt x="314" y="112"/>
                    </a:lnTo>
                    <a:lnTo>
                      <a:pt x="314" y="112"/>
                    </a:lnTo>
                    <a:lnTo>
                      <a:pt x="314" y="112"/>
                    </a:lnTo>
                    <a:lnTo>
                      <a:pt x="312" y="112"/>
                    </a:lnTo>
                    <a:lnTo>
                      <a:pt x="311" y="112"/>
                    </a:lnTo>
                    <a:lnTo>
                      <a:pt x="311" y="112"/>
                    </a:lnTo>
                    <a:lnTo>
                      <a:pt x="315" y="109"/>
                    </a:lnTo>
                    <a:lnTo>
                      <a:pt x="321" y="106"/>
                    </a:lnTo>
                    <a:lnTo>
                      <a:pt x="321" y="106"/>
                    </a:lnTo>
                    <a:lnTo>
                      <a:pt x="321" y="107"/>
                    </a:lnTo>
                    <a:lnTo>
                      <a:pt x="319" y="109"/>
                    </a:lnTo>
                    <a:lnTo>
                      <a:pt x="318" y="110"/>
                    </a:lnTo>
                    <a:lnTo>
                      <a:pt x="318" y="110"/>
                    </a:lnTo>
                    <a:lnTo>
                      <a:pt x="311" y="115"/>
                    </a:lnTo>
                    <a:lnTo>
                      <a:pt x="306" y="117"/>
                    </a:lnTo>
                    <a:lnTo>
                      <a:pt x="306" y="117"/>
                    </a:lnTo>
                    <a:lnTo>
                      <a:pt x="304" y="119"/>
                    </a:lnTo>
                    <a:lnTo>
                      <a:pt x="304" y="117"/>
                    </a:lnTo>
                    <a:lnTo>
                      <a:pt x="304" y="117"/>
                    </a:lnTo>
                    <a:lnTo>
                      <a:pt x="301" y="119"/>
                    </a:lnTo>
                    <a:lnTo>
                      <a:pt x="301" y="119"/>
                    </a:lnTo>
                    <a:lnTo>
                      <a:pt x="299" y="122"/>
                    </a:lnTo>
                    <a:lnTo>
                      <a:pt x="295" y="125"/>
                    </a:lnTo>
                    <a:lnTo>
                      <a:pt x="285" y="132"/>
                    </a:lnTo>
                    <a:lnTo>
                      <a:pt x="274" y="139"/>
                    </a:lnTo>
                    <a:lnTo>
                      <a:pt x="264" y="146"/>
                    </a:lnTo>
                    <a:lnTo>
                      <a:pt x="264" y="146"/>
                    </a:lnTo>
                    <a:lnTo>
                      <a:pt x="265" y="143"/>
                    </a:lnTo>
                    <a:lnTo>
                      <a:pt x="265" y="143"/>
                    </a:lnTo>
                    <a:lnTo>
                      <a:pt x="264" y="142"/>
                    </a:lnTo>
                    <a:lnTo>
                      <a:pt x="264" y="142"/>
                    </a:lnTo>
                    <a:lnTo>
                      <a:pt x="281" y="132"/>
                    </a:lnTo>
                    <a:lnTo>
                      <a:pt x="298" y="120"/>
                    </a:lnTo>
                    <a:lnTo>
                      <a:pt x="298" y="120"/>
                    </a:lnTo>
                    <a:lnTo>
                      <a:pt x="298" y="120"/>
                    </a:lnTo>
                    <a:lnTo>
                      <a:pt x="296" y="120"/>
                    </a:lnTo>
                    <a:lnTo>
                      <a:pt x="292" y="125"/>
                    </a:lnTo>
                    <a:lnTo>
                      <a:pt x="292" y="125"/>
                    </a:lnTo>
                    <a:lnTo>
                      <a:pt x="288" y="126"/>
                    </a:lnTo>
                    <a:lnTo>
                      <a:pt x="288" y="126"/>
                    </a:lnTo>
                    <a:lnTo>
                      <a:pt x="289" y="125"/>
                    </a:lnTo>
                    <a:lnTo>
                      <a:pt x="289" y="125"/>
                    </a:lnTo>
                    <a:lnTo>
                      <a:pt x="279" y="130"/>
                    </a:lnTo>
                    <a:lnTo>
                      <a:pt x="279" y="130"/>
                    </a:lnTo>
                    <a:lnTo>
                      <a:pt x="279" y="130"/>
                    </a:lnTo>
                    <a:lnTo>
                      <a:pt x="279" y="129"/>
                    </a:lnTo>
                    <a:lnTo>
                      <a:pt x="279" y="129"/>
                    </a:lnTo>
                    <a:lnTo>
                      <a:pt x="276" y="130"/>
                    </a:lnTo>
                    <a:lnTo>
                      <a:pt x="276" y="130"/>
                    </a:lnTo>
                    <a:lnTo>
                      <a:pt x="274" y="133"/>
                    </a:lnTo>
                    <a:lnTo>
                      <a:pt x="269" y="136"/>
                    </a:lnTo>
                    <a:lnTo>
                      <a:pt x="269" y="136"/>
                    </a:lnTo>
                    <a:lnTo>
                      <a:pt x="268" y="137"/>
                    </a:lnTo>
                    <a:lnTo>
                      <a:pt x="266" y="136"/>
                    </a:lnTo>
                    <a:lnTo>
                      <a:pt x="266" y="136"/>
                    </a:lnTo>
                    <a:lnTo>
                      <a:pt x="265" y="136"/>
                    </a:lnTo>
                    <a:lnTo>
                      <a:pt x="265" y="136"/>
                    </a:lnTo>
                    <a:lnTo>
                      <a:pt x="255" y="144"/>
                    </a:lnTo>
                    <a:lnTo>
                      <a:pt x="248" y="152"/>
                    </a:lnTo>
                    <a:lnTo>
                      <a:pt x="248" y="152"/>
                    </a:lnTo>
                    <a:lnTo>
                      <a:pt x="247" y="152"/>
                    </a:lnTo>
                    <a:lnTo>
                      <a:pt x="247" y="152"/>
                    </a:lnTo>
                    <a:lnTo>
                      <a:pt x="247" y="150"/>
                    </a:lnTo>
                    <a:lnTo>
                      <a:pt x="247" y="150"/>
                    </a:lnTo>
                    <a:lnTo>
                      <a:pt x="247" y="150"/>
                    </a:lnTo>
                    <a:lnTo>
                      <a:pt x="248" y="150"/>
                    </a:lnTo>
                    <a:lnTo>
                      <a:pt x="248" y="150"/>
                    </a:lnTo>
                    <a:lnTo>
                      <a:pt x="249" y="147"/>
                    </a:lnTo>
                    <a:lnTo>
                      <a:pt x="249" y="147"/>
                    </a:lnTo>
                    <a:lnTo>
                      <a:pt x="241" y="153"/>
                    </a:lnTo>
                    <a:lnTo>
                      <a:pt x="234" y="160"/>
                    </a:lnTo>
                    <a:lnTo>
                      <a:pt x="234" y="160"/>
                    </a:lnTo>
                    <a:lnTo>
                      <a:pt x="228" y="166"/>
                    </a:lnTo>
                    <a:lnTo>
                      <a:pt x="228" y="166"/>
                    </a:lnTo>
                    <a:lnTo>
                      <a:pt x="225" y="167"/>
                    </a:lnTo>
                    <a:lnTo>
                      <a:pt x="221" y="169"/>
                    </a:lnTo>
                    <a:lnTo>
                      <a:pt x="221" y="169"/>
                    </a:lnTo>
                    <a:lnTo>
                      <a:pt x="221" y="170"/>
                    </a:lnTo>
                    <a:lnTo>
                      <a:pt x="222" y="170"/>
                    </a:lnTo>
                    <a:lnTo>
                      <a:pt x="227" y="169"/>
                    </a:lnTo>
                    <a:lnTo>
                      <a:pt x="227" y="169"/>
                    </a:lnTo>
                    <a:lnTo>
                      <a:pt x="224" y="170"/>
                    </a:lnTo>
                    <a:lnTo>
                      <a:pt x="222" y="172"/>
                    </a:lnTo>
                    <a:lnTo>
                      <a:pt x="219" y="174"/>
                    </a:lnTo>
                    <a:lnTo>
                      <a:pt x="217" y="176"/>
                    </a:lnTo>
                    <a:lnTo>
                      <a:pt x="217" y="176"/>
                    </a:lnTo>
                    <a:lnTo>
                      <a:pt x="215" y="177"/>
                    </a:lnTo>
                    <a:lnTo>
                      <a:pt x="215" y="176"/>
                    </a:lnTo>
                    <a:lnTo>
                      <a:pt x="215" y="174"/>
                    </a:lnTo>
                    <a:lnTo>
                      <a:pt x="214" y="174"/>
                    </a:lnTo>
                    <a:lnTo>
                      <a:pt x="214" y="174"/>
                    </a:lnTo>
                    <a:lnTo>
                      <a:pt x="214" y="176"/>
                    </a:lnTo>
                    <a:lnTo>
                      <a:pt x="215" y="174"/>
                    </a:lnTo>
                    <a:lnTo>
                      <a:pt x="215" y="174"/>
                    </a:lnTo>
                    <a:lnTo>
                      <a:pt x="205" y="184"/>
                    </a:lnTo>
                    <a:lnTo>
                      <a:pt x="195" y="193"/>
                    </a:lnTo>
                    <a:lnTo>
                      <a:pt x="195" y="193"/>
                    </a:lnTo>
                    <a:lnTo>
                      <a:pt x="195" y="194"/>
                    </a:lnTo>
                    <a:lnTo>
                      <a:pt x="197" y="194"/>
                    </a:lnTo>
                    <a:lnTo>
                      <a:pt x="201" y="190"/>
                    </a:lnTo>
                    <a:lnTo>
                      <a:pt x="201" y="190"/>
                    </a:lnTo>
                    <a:lnTo>
                      <a:pt x="198" y="196"/>
                    </a:lnTo>
                    <a:lnTo>
                      <a:pt x="197" y="199"/>
                    </a:lnTo>
                    <a:lnTo>
                      <a:pt x="194" y="200"/>
                    </a:lnTo>
                    <a:lnTo>
                      <a:pt x="194" y="200"/>
                    </a:lnTo>
                    <a:lnTo>
                      <a:pt x="194" y="200"/>
                    </a:lnTo>
                    <a:lnTo>
                      <a:pt x="194" y="199"/>
                    </a:lnTo>
                    <a:lnTo>
                      <a:pt x="195" y="197"/>
                    </a:lnTo>
                    <a:lnTo>
                      <a:pt x="195" y="197"/>
                    </a:lnTo>
                    <a:lnTo>
                      <a:pt x="195" y="197"/>
                    </a:lnTo>
                    <a:lnTo>
                      <a:pt x="194" y="197"/>
                    </a:lnTo>
                    <a:lnTo>
                      <a:pt x="192" y="199"/>
                    </a:lnTo>
                    <a:lnTo>
                      <a:pt x="191" y="200"/>
                    </a:lnTo>
                    <a:lnTo>
                      <a:pt x="189" y="202"/>
                    </a:lnTo>
                    <a:lnTo>
                      <a:pt x="189" y="202"/>
                    </a:lnTo>
                    <a:lnTo>
                      <a:pt x="189" y="203"/>
                    </a:lnTo>
                    <a:lnTo>
                      <a:pt x="187" y="207"/>
                    </a:lnTo>
                    <a:lnTo>
                      <a:pt x="187" y="207"/>
                    </a:lnTo>
                    <a:lnTo>
                      <a:pt x="185" y="207"/>
                    </a:lnTo>
                    <a:lnTo>
                      <a:pt x="187" y="206"/>
                    </a:lnTo>
                    <a:lnTo>
                      <a:pt x="187" y="206"/>
                    </a:lnTo>
                    <a:lnTo>
                      <a:pt x="184" y="207"/>
                    </a:lnTo>
                    <a:lnTo>
                      <a:pt x="182" y="210"/>
                    </a:lnTo>
                    <a:lnTo>
                      <a:pt x="181" y="212"/>
                    </a:lnTo>
                    <a:lnTo>
                      <a:pt x="179" y="214"/>
                    </a:lnTo>
                    <a:lnTo>
                      <a:pt x="179" y="214"/>
                    </a:lnTo>
                    <a:lnTo>
                      <a:pt x="178" y="213"/>
                    </a:lnTo>
                    <a:lnTo>
                      <a:pt x="179" y="212"/>
                    </a:lnTo>
                    <a:lnTo>
                      <a:pt x="179" y="210"/>
                    </a:lnTo>
                    <a:lnTo>
                      <a:pt x="178" y="212"/>
                    </a:lnTo>
                    <a:lnTo>
                      <a:pt x="178" y="212"/>
                    </a:lnTo>
                    <a:lnTo>
                      <a:pt x="177" y="214"/>
                    </a:lnTo>
                    <a:lnTo>
                      <a:pt x="175" y="217"/>
                    </a:lnTo>
                    <a:lnTo>
                      <a:pt x="175" y="217"/>
                    </a:lnTo>
                    <a:lnTo>
                      <a:pt x="172" y="220"/>
                    </a:lnTo>
                    <a:lnTo>
                      <a:pt x="172" y="220"/>
                    </a:lnTo>
                    <a:lnTo>
                      <a:pt x="174" y="217"/>
                    </a:lnTo>
                    <a:lnTo>
                      <a:pt x="174" y="216"/>
                    </a:lnTo>
                    <a:lnTo>
                      <a:pt x="174" y="216"/>
                    </a:lnTo>
                    <a:lnTo>
                      <a:pt x="174" y="216"/>
                    </a:lnTo>
                    <a:lnTo>
                      <a:pt x="169" y="219"/>
                    </a:lnTo>
                    <a:lnTo>
                      <a:pt x="165" y="222"/>
                    </a:lnTo>
                    <a:lnTo>
                      <a:pt x="165" y="222"/>
                    </a:lnTo>
                    <a:lnTo>
                      <a:pt x="159" y="227"/>
                    </a:lnTo>
                    <a:lnTo>
                      <a:pt x="155" y="233"/>
                    </a:lnTo>
                    <a:lnTo>
                      <a:pt x="147" y="244"/>
                    </a:lnTo>
                    <a:lnTo>
                      <a:pt x="147" y="244"/>
                    </a:lnTo>
                    <a:lnTo>
                      <a:pt x="147" y="243"/>
                    </a:lnTo>
                    <a:lnTo>
                      <a:pt x="145" y="243"/>
                    </a:lnTo>
                    <a:lnTo>
                      <a:pt x="141" y="249"/>
                    </a:lnTo>
                    <a:lnTo>
                      <a:pt x="141" y="249"/>
                    </a:lnTo>
                    <a:lnTo>
                      <a:pt x="134" y="257"/>
                    </a:lnTo>
                    <a:lnTo>
                      <a:pt x="134" y="257"/>
                    </a:lnTo>
                    <a:lnTo>
                      <a:pt x="128" y="263"/>
                    </a:lnTo>
                    <a:lnTo>
                      <a:pt x="128" y="263"/>
                    </a:lnTo>
                    <a:lnTo>
                      <a:pt x="130" y="262"/>
                    </a:lnTo>
                    <a:lnTo>
                      <a:pt x="132" y="257"/>
                    </a:lnTo>
                    <a:lnTo>
                      <a:pt x="135" y="254"/>
                    </a:lnTo>
                    <a:lnTo>
                      <a:pt x="137" y="250"/>
                    </a:lnTo>
                    <a:lnTo>
                      <a:pt x="137" y="250"/>
                    </a:lnTo>
                    <a:lnTo>
                      <a:pt x="132" y="256"/>
                    </a:lnTo>
                    <a:lnTo>
                      <a:pt x="128" y="260"/>
                    </a:lnTo>
                    <a:lnTo>
                      <a:pt x="125" y="266"/>
                    </a:lnTo>
                    <a:lnTo>
                      <a:pt x="122" y="269"/>
                    </a:lnTo>
                    <a:lnTo>
                      <a:pt x="122" y="269"/>
                    </a:lnTo>
                    <a:lnTo>
                      <a:pt x="122" y="270"/>
                    </a:lnTo>
                    <a:lnTo>
                      <a:pt x="122" y="270"/>
                    </a:lnTo>
                    <a:lnTo>
                      <a:pt x="124" y="269"/>
                    </a:lnTo>
                    <a:lnTo>
                      <a:pt x="124" y="269"/>
                    </a:lnTo>
                    <a:lnTo>
                      <a:pt x="122" y="273"/>
                    </a:lnTo>
                    <a:lnTo>
                      <a:pt x="120" y="277"/>
                    </a:lnTo>
                    <a:lnTo>
                      <a:pt x="120" y="277"/>
                    </a:lnTo>
                    <a:lnTo>
                      <a:pt x="115" y="282"/>
                    </a:lnTo>
                    <a:lnTo>
                      <a:pt x="111" y="287"/>
                    </a:lnTo>
                    <a:lnTo>
                      <a:pt x="107" y="293"/>
                    </a:lnTo>
                    <a:lnTo>
                      <a:pt x="104" y="296"/>
                    </a:lnTo>
                    <a:lnTo>
                      <a:pt x="104" y="296"/>
                    </a:lnTo>
                    <a:lnTo>
                      <a:pt x="100" y="303"/>
                    </a:lnTo>
                    <a:lnTo>
                      <a:pt x="100" y="303"/>
                    </a:lnTo>
                    <a:lnTo>
                      <a:pt x="97" y="307"/>
                    </a:lnTo>
                    <a:lnTo>
                      <a:pt x="97" y="307"/>
                    </a:lnTo>
                    <a:lnTo>
                      <a:pt x="94" y="313"/>
                    </a:lnTo>
                    <a:lnTo>
                      <a:pt x="91" y="319"/>
                    </a:lnTo>
                    <a:lnTo>
                      <a:pt x="91" y="319"/>
                    </a:lnTo>
                    <a:lnTo>
                      <a:pt x="94" y="317"/>
                    </a:lnTo>
                    <a:lnTo>
                      <a:pt x="95" y="316"/>
                    </a:lnTo>
                    <a:lnTo>
                      <a:pt x="95" y="316"/>
                    </a:lnTo>
                    <a:lnTo>
                      <a:pt x="91" y="323"/>
                    </a:lnTo>
                    <a:lnTo>
                      <a:pt x="88" y="327"/>
                    </a:lnTo>
                    <a:lnTo>
                      <a:pt x="85" y="329"/>
                    </a:lnTo>
                    <a:lnTo>
                      <a:pt x="82" y="329"/>
                    </a:lnTo>
                    <a:lnTo>
                      <a:pt x="82" y="329"/>
                    </a:lnTo>
                    <a:lnTo>
                      <a:pt x="82" y="330"/>
                    </a:lnTo>
                    <a:lnTo>
                      <a:pt x="84" y="330"/>
                    </a:lnTo>
                    <a:lnTo>
                      <a:pt x="84" y="331"/>
                    </a:lnTo>
                    <a:lnTo>
                      <a:pt x="85" y="333"/>
                    </a:lnTo>
                    <a:lnTo>
                      <a:pt x="85" y="333"/>
                    </a:lnTo>
                    <a:lnTo>
                      <a:pt x="77" y="344"/>
                    </a:lnTo>
                    <a:lnTo>
                      <a:pt x="77" y="344"/>
                    </a:lnTo>
                    <a:lnTo>
                      <a:pt x="77" y="344"/>
                    </a:lnTo>
                    <a:lnTo>
                      <a:pt x="78" y="343"/>
                    </a:lnTo>
                    <a:lnTo>
                      <a:pt x="80" y="337"/>
                    </a:lnTo>
                    <a:lnTo>
                      <a:pt x="80" y="337"/>
                    </a:lnTo>
                    <a:lnTo>
                      <a:pt x="75" y="344"/>
                    </a:lnTo>
                    <a:lnTo>
                      <a:pt x="70" y="354"/>
                    </a:lnTo>
                    <a:lnTo>
                      <a:pt x="70" y="354"/>
                    </a:lnTo>
                    <a:lnTo>
                      <a:pt x="68" y="356"/>
                    </a:lnTo>
                    <a:lnTo>
                      <a:pt x="68" y="354"/>
                    </a:lnTo>
                    <a:lnTo>
                      <a:pt x="68" y="354"/>
                    </a:lnTo>
                    <a:lnTo>
                      <a:pt x="67" y="354"/>
                    </a:lnTo>
                    <a:lnTo>
                      <a:pt x="67" y="356"/>
                    </a:lnTo>
                    <a:lnTo>
                      <a:pt x="65" y="360"/>
                    </a:lnTo>
                    <a:lnTo>
                      <a:pt x="65" y="360"/>
                    </a:lnTo>
                    <a:lnTo>
                      <a:pt x="65" y="361"/>
                    </a:lnTo>
                    <a:lnTo>
                      <a:pt x="65" y="360"/>
                    </a:lnTo>
                    <a:lnTo>
                      <a:pt x="67" y="359"/>
                    </a:lnTo>
                    <a:lnTo>
                      <a:pt x="67" y="359"/>
                    </a:lnTo>
                    <a:lnTo>
                      <a:pt x="58" y="374"/>
                    </a:lnTo>
                    <a:lnTo>
                      <a:pt x="58" y="374"/>
                    </a:lnTo>
                    <a:lnTo>
                      <a:pt x="54" y="383"/>
                    </a:lnTo>
                    <a:lnTo>
                      <a:pt x="50" y="391"/>
                    </a:lnTo>
                    <a:lnTo>
                      <a:pt x="50" y="391"/>
                    </a:lnTo>
                    <a:lnTo>
                      <a:pt x="47" y="396"/>
                    </a:lnTo>
                    <a:lnTo>
                      <a:pt x="47" y="396"/>
                    </a:lnTo>
                    <a:lnTo>
                      <a:pt x="45" y="400"/>
                    </a:lnTo>
                    <a:lnTo>
                      <a:pt x="44" y="403"/>
                    </a:lnTo>
                    <a:lnTo>
                      <a:pt x="44" y="403"/>
                    </a:lnTo>
                    <a:lnTo>
                      <a:pt x="41" y="410"/>
                    </a:lnTo>
                    <a:lnTo>
                      <a:pt x="38" y="417"/>
                    </a:lnTo>
                    <a:lnTo>
                      <a:pt x="35" y="424"/>
                    </a:lnTo>
                    <a:lnTo>
                      <a:pt x="31" y="430"/>
                    </a:lnTo>
                    <a:lnTo>
                      <a:pt x="31" y="430"/>
                    </a:lnTo>
                    <a:lnTo>
                      <a:pt x="30" y="439"/>
                    </a:lnTo>
                    <a:lnTo>
                      <a:pt x="27" y="446"/>
                    </a:lnTo>
                    <a:lnTo>
                      <a:pt x="27" y="446"/>
                    </a:lnTo>
                    <a:lnTo>
                      <a:pt x="24" y="453"/>
                    </a:lnTo>
                    <a:lnTo>
                      <a:pt x="24" y="453"/>
                    </a:lnTo>
                    <a:lnTo>
                      <a:pt x="21" y="460"/>
                    </a:lnTo>
                    <a:lnTo>
                      <a:pt x="21" y="460"/>
                    </a:lnTo>
                    <a:lnTo>
                      <a:pt x="21" y="453"/>
                    </a:lnTo>
                    <a:lnTo>
                      <a:pt x="21" y="453"/>
                    </a:lnTo>
                    <a:lnTo>
                      <a:pt x="21" y="447"/>
                    </a:lnTo>
                    <a:lnTo>
                      <a:pt x="21" y="447"/>
                    </a:lnTo>
                    <a:lnTo>
                      <a:pt x="20" y="456"/>
                    </a:lnTo>
                    <a:lnTo>
                      <a:pt x="20" y="456"/>
                    </a:lnTo>
                    <a:lnTo>
                      <a:pt x="18" y="464"/>
                    </a:lnTo>
                    <a:lnTo>
                      <a:pt x="18" y="464"/>
                    </a:lnTo>
                    <a:lnTo>
                      <a:pt x="15" y="471"/>
                    </a:lnTo>
                    <a:lnTo>
                      <a:pt x="14" y="476"/>
                    </a:lnTo>
                    <a:lnTo>
                      <a:pt x="14" y="476"/>
                    </a:lnTo>
                    <a:lnTo>
                      <a:pt x="15" y="477"/>
                    </a:lnTo>
                    <a:lnTo>
                      <a:pt x="17" y="480"/>
                    </a:lnTo>
                    <a:lnTo>
                      <a:pt x="17" y="483"/>
                    </a:lnTo>
                    <a:lnTo>
                      <a:pt x="18" y="483"/>
                    </a:lnTo>
                    <a:lnTo>
                      <a:pt x="20" y="483"/>
                    </a:lnTo>
                    <a:lnTo>
                      <a:pt x="20" y="483"/>
                    </a:lnTo>
                    <a:lnTo>
                      <a:pt x="17" y="491"/>
                    </a:lnTo>
                    <a:lnTo>
                      <a:pt x="17" y="491"/>
                    </a:lnTo>
                    <a:lnTo>
                      <a:pt x="14" y="500"/>
                    </a:lnTo>
                    <a:lnTo>
                      <a:pt x="14" y="500"/>
                    </a:lnTo>
                    <a:lnTo>
                      <a:pt x="15" y="498"/>
                    </a:lnTo>
                    <a:lnTo>
                      <a:pt x="15" y="497"/>
                    </a:lnTo>
                    <a:lnTo>
                      <a:pt x="18" y="490"/>
                    </a:lnTo>
                    <a:lnTo>
                      <a:pt x="18" y="490"/>
                    </a:lnTo>
                    <a:lnTo>
                      <a:pt x="21" y="483"/>
                    </a:lnTo>
                    <a:lnTo>
                      <a:pt x="21" y="483"/>
                    </a:lnTo>
                    <a:lnTo>
                      <a:pt x="21" y="481"/>
                    </a:lnTo>
                    <a:lnTo>
                      <a:pt x="23" y="481"/>
                    </a:lnTo>
                    <a:lnTo>
                      <a:pt x="23" y="481"/>
                    </a:lnTo>
                    <a:lnTo>
                      <a:pt x="21" y="484"/>
                    </a:lnTo>
                    <a:lnTo>
                      <a:pt x="20" y="487"/>
                    </a:lnTo>
                    <a:lnTo>
                      <a:pt x="20" y="487"/>
                    </a:lnTo>
                    <a:lnTo>
                      <a:pt x="20" y="490"/>
                    </a:lnTo>
                    <a:lnTo>
                      <a:pt x="20" y="493"/>
                    </a:lnTo>
                    <a:lnTo>
                      <a:pt x="18" y="497"/>
                    </a:lnTo>
                    <a:lnTo>
                      <a:pt x="18" y="501"/>
                    </a:lnTo>
                    <a:lnTo>
                      <a:pt x="18" y="501"/>
                    </a:lnTo>
                    <a:lnTo>
                      <a:pt x="17" y="501"/>
                    </a:lnTo>
                    <a:lnTo>
                      <a:pt x="15" y="506"/>
                    </a:lnTo>
                    <a:lnTo>
                      <a:pt x="15" y="506"/>
                    </a:lnTo>
                    <a:lnTo>
                      <a:pt x="15" y="506"/>
                    </a:lnTo>
                    <a:lnTo>
                      <a:pt x="15" y="507"/>
                    </a:lnTo>
                    <a:lnTo>
                      <a:pt x="15" y="514"/>
                    </a:lnTo>
                    <a:lnTo>
                      <a:pt x="15" y="514"/>
                    </a:lnTo>
                    <a:lnTo>
                      <a:pt x="13" y="520"/>
                    </a:lnTo>
                    <a:lnTo>
                      <a:pt x="13" y="523"/>
                    </a:lnTo>
                    <a:lnTo>
                      <a:pt x="13" y="524"/>
                    </a:lnTo>
                    <a:lnTo>
                      <a:pt x="13" y="524"/>
                    </a:lnTo>
                    <a:lnTo>
                      <a:pt x="11" y="527"/>
                    </a:lnTo>
                    <a:lnTo>
                      <a:pt x="10" y="530"/>
                    </a:lnTo>
                    <a:lnTo>
                      <a:pt x="10" y="530"/>
                    </a:lnTo>
                    <a:lnTo>
                      <a:pt x="10" y="531"/>
                    </a:lnTo>
                    <a:lnTo>
                      <a:pt x="10" y="530"/>
                    </a:lnTo>
                    <a:lnTo>
                      <a:pt x="10" y="526"/>
                    </a:lnTo>
                    <a:lnTo>
                      <a:pt x="10" y="526"/>
                    </a:lnTo>
                    <a:lnTo>
                      <a:pt x="8" y="534"/>
                    </a:lnTo>
                    <a:lnTo>
                      <a:pt x="7" y="541"/>
                    </a:lnTo>
                    <a:lnTo>
                      <a:pt x="7" y="541"/>
                    </a:lnTo>
                    <a:lnTo>
                      <a:pt x="5" y="543"/>
                    </a:lnTo>
                    <a:lnTo>
                      <a:pt x="5" y="541"/>
                    </a:lnTo>
                    <a:lnTo>
                      <a:pt x="5" y="540"/>
                    </a:lnTo>
                    <a:lnTo>
                      <a:pt x="4" y="540"/>
                    </a:lnTo>
                    <a:lnTo>
                      <a:pt x="4" y="540"/>
                    </a:lnTo>
                    <a:lnTo>
                      <a:pt x="5" y="544"/>
                    </a:lnTo>
                    <a:lnTo>
                      <a:pt x="5" y="546"/>
                    </a:lnTo>
                    <a:lnTo>
                      <a:pt x="4" y="548"/>
                    </a:lnTo>
                    <a:lnTo>
                      <a:pt x="4" y="548"/>
                    </a:lnTo>
                    <a:lnTo>
                      <a:pt x="5" y="551"/>
                    </a:lnTo>
                    <a:lnTo>
                      <a:pt x="5" y="551"/>
                    </a:lnTo>
                    <a:lnTo>
                      <a:pt x="7" y="548"/>
                    </a:lnTo>
                    <a:lnTo>
                      <a:pt x="7" y="548"/>
                    </a:lnTo>
                    <a:lnTo>
                      <a:pt x="7" y="554"/>
                    </a:lnTo>
                    <a:lnTo>
                      <a:pt x="8" y="557"/>
                    </a:lnTo>
                    <a:lnTo>
                      <a:pt x="8" y="557"/>
                    </a:lnTo>
                    <a:lnTo>
                      <a:pt x="8" y="558"/>
                    </a:lnTo>
                    <a:lnTo>
                      <a:pt x="7" y="561"/>
                    </a:lnTo>
                    <a:lnTo>
                      <a:pt x="7" y="563"/>
                    </a:lnTo>
                    <a:lnTo>
                      <a:pt x="7" y="564"/>
                    </a:lnTo>
                    <a:lnTo>
                      <a:pt x="7" y="564"/>
                    </a:lnTo>
                    <a:lnTo>
                      <a:pt x="7" y="566"/>
                    </a:lnTo>
                    <a:lnTo>
                      <a:pt x="8" y="564"/>
                    </a:lnTo>
                    <a:lnTo>
                      <a:pt x="8" y="560"/>
                    </a:lnTo>
                    <a:lnTo>
                      <a:pt x="8" y="560"/>
                    </a:lnTo>
                    <a:lnTo>
                      <a:pt x="8" y="564"/>
                    </a:lnTo>
                    <a:lnTo>
                      <a:pt x="8" y="570"/>
                    </a:lnTo>
                    <a:lnTo>
                      <a:pt x="8" y="570"/>
                    </a:lnTo>
                    <a:lnTo>
                      <a:pt x="7" y="570"/>
                    </a:lnTo>
                    <a:lnTo>
                      <a:pt x="7" y="568"/>
                    </a:lnTo>
                    <a:lnTo>
                      <a:pt x="7" y="567"/>
                    </a:lnTo>
                    <a:lnTo>
                      <a:pt x="5" y="568"/>
                    </a:lnTo>
                    <a:lnTo>
                      <a:pt x="5" y="568"/>
                    </a:lnTo>
                    <a:lnTo>
                      <a:pt x="5" y="573"/>
                    </a:lnTo>
                    <a:lnTo>
                      <a:pt x="5" y="574"/>
                    </a:lnTo>
                    <a:lnTo>
                      <a:pt x="4" y="574"/>
                    </a:lnTo>
                    <a:lnTo>
                      <a:pt x="4" y="574"/>
                    </a:lnTo>
                    <a:lnTo>
                      <a:pt x="5" y="581"/>
                    </a:lnTo>
                    <a:lnTo>
                      <a:pt x="5" y="588"/>
                    </a:lnTo>
                    <a:lnTo>
                      <a:pt x="1" y="603"/>
                    </a:lnTo>
                    <a:lnTo>
                      <a:pt x="1" y="603"/>
                    </a:lnTo>
                    <a:lnTo>
                      <a:pt x="4" y="607"/>
                    </a:lnTo>
                    <a:lnTo>
                      <a:pt x="4" y="607"/>
                    </a:lnTo>
                    <a:lnTo>
                      <a:pt x="4" y="604"/>
                    </a:lnTo>
                    <a:lnTo>
                      <a:pt x="5" y="601"/>
                    </a:lnTo>
                    <a:lnTo>
                      <a:pt x="5" y="601"/>
                    </a:lnTo>
                    <a:lnTo>
                      <a:pt x="5" y="600"/>
                    </a:lnTo>
                    <a:lnTo>
                      <a:pt x="5" y="600"/>
                    </a:lnTo>
                    <a:lnTo>
                      <a:pt x="4" y="601"/>
                    </a:lnTo>
                    <a:lnTo>
                      <a:pt x="4" y="601"/>
                    </a:lnTo>
                    <a:lnTo>
                      <a:pt x="5" y="587"/>
                    </a:lnTo>
                    <a:lnTo>
                      <a:pt x="8" y="573"/>
                    </a:lnTo>
                    <a:lnTo>
                      <a:pt x="8" y="573"/>
                    </a:lnTo>
                    <a:lnTo>
                      <a:pt x="8" y="578"/>
                    </a:lnTo>
                    <a:lnTo>
                      <a:pt x="7" y="586"/>
                    </a:lnTo>
                    <a:lnTo>
                      <a:pt x="7" y="591"/>
                    </a:lnTo>
                    <a:lnTo>
                      <a:pt x="7" y="597"/>
                    </a:lnTo>
                    <a:lnTo>
                      <a:pt x="7" y="597"/>
                    </a:lnTo>
                    <a:lnTo>
                      <a:pt x="8" y="584"/>
                    </a:lnTo>
                    <a:lnTo>
                      <a:pt x="8" y="584"/>
                    </a:lnTo>
                    <a:lnTo>
                      <a:pt x="8" y="591"/>
                    </a:lnTo>
                    <a:lnTo>
                      <a:pt x="8" y="596"/>
                    </a:lnTo>
                    <a:lnTo>
                      <a:pt x="10" y="598"/>
                    </a:lnTo>
                    <a:lnTo>
                      <a:pt x="10" y="598"/>
                    </a:lnTo>
                    <a:lnTo>
                      <a:pt x="8" y="600"/>
                    </a:lnTo>
                    <a:lnTo>
                      <a:pt x="8" y="600"/>
                    </a:lnTo>
                    <a:lnTo>
                      <a:pt x="7" y="598"/>
                    </a:lnTo>
                    <a:lnTo>
                      <a:pt x="7" y="601"/>
                    </a:lnTo>
                    <a:lnTo>
                      <a:pt x="7" y="601"/>
                    </a:lnTo>
                    <a:lnTo>
                      <a:pt x="7" y="607"/>
                    </a:lnTo>
                    <a:lnTo>
                      <a:pt x="7" y="607"/>
                    </a:lnTo>
                    <a:lnTo>
                      <a:pt x="7" y="608"/>
                    </a:lnTo>
                    <a:lnTo>
                      <a:pt x="7" y="608"/>
                    </a:lnTo>
                    <a:lnTo>
                      <a:pt x="5" y="606"/>
                    </a:lnTo>
                    <a:lnTo>
                      <a:pt x="5" y="606"/>
                    </a:lnTo>
                    <a:lnTo>
                      <a:pt x="5" y="608"/>
                    </a:lnTo>
                    <a:lnTo>
                      <a:pt x="5" y="613"/>
                    </a:lnTo>
                    <a:lnTo>
                      <a:pt x="5" y="613"/>
                    </a:lnTo>
                    <a:lnTo>
                      <a:pt x="5" y="614"/>
                    </a:lnTo>
                    <a:lnTo>
                      <a:pt x="5" y="617"/>
                    </a:lnTo>
                    <a:lnTo>
                      <a:pt x="7" y="620"/>
                    </a:lnTo>
                    <a:lnTo>
                      <a:pt x="7" y="621"/>
                    </a:lnTo>
                    <a:lnTo>
                      <a:pt x="7" y="621"/>
                    </a:lnTo>
                    <a:lnTo>
                      <a:pt x="7" y="624"/>
                    </a:lnTo>
                    <a:lnTo>
                      <a:pt x="5" y="624"/>
                    </a:lnTo>
                    <a:lnTo>
                      <a:pt x="4" y="624"/>
                    </a:lnTo>
                    <a:lnTo>
                      <a:pt x="4" y="625"/>
                    </a:lnTo>
                    <a:lnTo>
                      <a:pt x="4" y="625"/>
                    </a:lnTo>
                    <a:lnTo>
                      <a:pt x="4" y="635"/>
                    </a:lnTo>
                    <a:lnTo>
                      <a:pt x="4" y="635"/>
                    </a:lnTo>
                    <a:lnTo>
                      <a:pt x="3" y="643"/>
                    </a:lnTo>
                    <a:lnTo>
                      <a:pt x="3" y="643"/>
                    </a:lnTo>
                    <a:lnTo>
                      <a:pt x="3" y="650"/>
                    </a:lnTo>
                    <a:lnTo>
                      <a:pt x="3" y="655"/>
                    </a:lnTo>
                    <a:lnTo>
                      <a:pt x="3" y="655"/>
                    </a:lnTo>
                    <a:lnTo>
                      <a:pt x="3" y="657"/>
                    </a:lnTo>
                    <a:lnTo>
                      <a:pt x="3" y="655"/>
                    </a:lnTo>
                    <a:lnTo>
                      <a:pt x="1" y="651"/>
                    </a:lnTo>
                    <a:lnTo>
                      <a:pt x="1" y="651"/>
                    </a:lnTo>
                    <a:lnTo>
                      <a:pt x="1" y="661"/>
                    </a:lnTo>
                    <a:lnTo>
                      <a:pt x="1" y="671"/>
                    </a:lnTo>
                    <a:lnTo>
                      <a:pt x="1" y="671"/>
                    </a:lnTo>
                    <a:lnTo>
                      <a:pt x="3" y="674"/>
                    </a:lnTo>
                    <a:lnTo>
                      <a:pt x="5" y="675"/>
                    </a:lnTo>
                    <a:lnTo>
                      <a:pt x="5" y="675"/>
                    </a:lnTo>
                    <a:lnTo>
                      <a:pt x="5" y="683"/>
                    </a:lnTo>
                    <a:lnTo>
                      <a:pt x="7" y="685"/>
                    </a:lnTo>
                    <a:lnTo>
                      <a:pt x="8" y="687"/>
                    </a:lnTo>
                    <a:lnTo>
                      <a:pt x="8" y="687"/>
                    </a:lnTo>
                    <a:lnTo>
                      <a:pt x="7" y="688"/>
                    </a:lnTo>
                    <a:lnTo>
                      <a:pt x="7" y="688"/>
                    </a:lnTo>
                    <a:lnTo>
                      <a:pt x="7" y="687"/>
                    </a:lnTo>
                    <a:lnTo>
                      <a:pt x="5" y="688"/>
                    </a:lnTo>
                    <a:lnTo>
                      <a:pt x="5" y="688"/>
                    </a:lnTo>
                    <a:lnTo>
                      <a:pt x="7" y="694"/>
                    </a:lnTo>
                    <a:lnTo>
                      <a:pt x="7" y="694"/>
                    </a:lnTo>
                    <a:lnTo>
                      <a:pt x="7" y="700"/>
                    </a:lnTo>
                    <a:lnTo>
                      <a:pt x="7" y="700"/>
                    </a:lnTo>
                    <a:lnTo>
                      <a:pt x="8" y="703"/>
                    </a:lnTo>
                    <a:lnTo>
                      <a:pt x="10" y="705"/>
                    </a:lnTo>
                    <a:lnTo>
                      <a:pt x="10" y="705"/>
                    </a:lnTo>
                    <a:lnTo>
                      <a:pt x="8" y="705"/>
                    </a:lnTo>
                    <a:lnTo>
                      <a:pt x="7" y="704"/>
                    </a:lnTo>
                    <a:lnTo>
                      <a:pt x="7" y="701"/>
                    </a:lnTo>
                    <a:lnTo>
                      <a:pt x="5" y="701"/>
                    </a:lnTo>
                    <a:lnTo>
                      <a:pt x="5" y="701"/>
                    </a:lnTo>
                    <a:lnTo>
                      <a:pt x="5" y="698"/>
                    </a:lnTo>
                    <a:lnTo>
                      <a:pt x="5" y="697"/>
                    </a:lnTo>
                    <a:lnTo>
                      <a:pt x="5" y="694"/>
                    </a:lnTo>
                    <a:lnTo>
                      <a:pt x="4" y="693"/>
                    </a:lnTo>
                    <a:lnTo>
                      <a:pt x="4" y="693"/>
                    </a:lnTo>
                    <a:lnTo>
                      <a:pt x="4" y="694"/>
                    </a:lnTo>
                    <a:lnTo>
                      <a:pt x="4" y="698"/>
                    </a:lnTo>
                    <a:lnTo>
                      <a:pt x="5" y="707"/>
                    </a:lnTo>
                    <a:lnTo>
                      <a:pt x="5" y="707"/>
                    </a:lnTo>
                    <a:lnTo>
                      <a:pt x="5" y="710"/>
                    </a:lnTo>
                    <a:lnTo>
                      <a:pt x="5" y="713"/>
                    </a:lnTo>
                    <a:lnTo>
                      <a:pt x="5" y="713"/>
                    </a:lnTo>
                    <a:lnTo>
                      <a:pt x="8" y="724"/>
                    </a:lnTo>
                    <a:lnTo>
                      <a:pt x="8" y="724"/>
                    </a:lnTo>
                    <a:lnTo>
                      <a:pt x="8" y="728"/>
                    </a:lnTo>
                    <a:lnTo>
                      <a:pt x="8" y="733"/>
                    </a:lnTo>
                    <a:lnTo>
                      <a:pt x="8" y="733"/>
                    </a:lnTo>
                    <a:lnTo>
                      <a:pt x="10" y="734"/>
                    </a:lnTo>
                    <a:lnTo>
                      <a:pt x="10" y="733"/>
                    </a:lnTo>
                    <a:lnTo>
                      <a:pt x="10" y="733"/>
                    </a:lnTo>
                    <a:lnTo>
                      <a:pt x="11" y="740"/>
                    </a:lnTo>
                    <a:lnTo>
                      <a:pt x="11" y="745"/>
                    </a:lnTo>
                    <a:lnTo>
                      <a:pt x="11" y="745"/>
                    </a:lnTo>
                    <a:lnTo>
                      <a:pt x="13" y="750"/>
                    </a:lnTo>
                    <a:lnTo>
                      <a:pt x="14" y="754"/>
                    </a:lnTo>
                    <a:lnTo>
                      <a:pt x="14" y="754"/>
                    </a:lnTo>
                    <a:lnTo>
                      <a:pt x="14" y="750"/>
                    </a:lnTo>
                    <a:lnTo>
                      <a:pt x="14" y="747"/>
                    </a:lnTo>
                    <a:lnTo>
                      <a:pt x="13" y="743"/>
                    </a:lnTo>
                    <a:lnTo>
                      <a:pt x="13" y="738"/>
                    </a:lnTo>
                    <a:lnTo>
                      <a:pt x="13" y="738"/>
                    </a:lnTo>
                    <a:lnTo>
                      <a:pt x="13" y="737"/>
                    </a:lnTo>
                    <a:lnTo>
                      <a:pt x="14" y="737"/>
                    </a:lnTo>
                    <a:lnTo>
                      <a:pt x="14" y="735"/>
                    </a:lnTo>
                    <a:lnTo>
                      <a:pt x="14" y="733"/>
                    </a:lnTo>
                    <a:lnTo>
                      <a:pt x="14" y="733"/>
                    </a:lnTo>
                    <a:lnTo>
                      <a:pt x="15" y="735"/>
                    </a:lnTo>
                    <a:lnTo>
                      <a:pt x="15" y="738"/>
                    </a:lnTo>
                    <a:lnTo>
                      <a:pt x="15" y="743"/>
                    </a:lnTo>
                    <a:lnTo>
                      <a:pt x="15" y="743"/>
                    </a:lnTo>
                    <a:lnTo>
                      <a:pt x="17" y="744"/>
                    </a:lnTo>
                    <a:lnTo>
                      <a:pt x="17" y="741"/>
                    </a:lnTo>
                    <a:lnTo>
                      <a:pt x="17" y="738"/>
                    </a:lnTo>
                    <a:lnTo>
                      <a:pt x="17" y="738"/>
                    </a:lnTo>
                    <a:lnTo>
                      <a:pt x="17" y="738"/>
                    </a:lnTo>
                    <a:lnTo>
                      <a:pt x="15" y="734"/>
                    </a:lnTo>
                    <a:lnTo>
                      <a:pt x="15" y="731"/>
                    </a:lnTo>
                    <a:lnTo>
                      <a:pt x="15" y="731"/>
                    </a:lnTo>
                    <a:lnTo>
                      <a:pt x="14" y="727"/>
                    </a:lnTo>
                    <a:lnTo>
                      <a:pt x="14" y="725"/>
                    </a:lnTo>
                    <a:lnTo>
                      <a:pt x="14" y="725"/>
                    </a:lnTo>
                    <a:lnTo>
                      <a:pt x="14" y="730"/>
                    </a:lnTo>
                    <a:lnTo>
                      <a:pt x="14" y="731"/>
                    </a:lnTo>
                    <a:lnTo>
                      <a:pt x="13" y="731"/>
                    </a:lnTo>
                    <a:lnTo>
                      <a:pt x="13" y="731"/>
                    </a:lnTo>
                    <a:lnTo>
                      <a:pt x="13" y="727"/>
                    </a:lnTo>
                    <a:lnTo>
                      <a:pt x="11" y="723"/>
                    </a:lnTo>
                    <a:lnTo>
                      <a:pt x="11" y="723"/>
                    </a:lnTo>
                    <a:lnTo>
                      <a:pt x="13" y="723"/>
                    </a:lnTo>
                    <a:lnTo>
                      <a:pt x="13" y="723"/>
                    </a:lnTo>
                    <a:lnTo>
                      <a:pt x="14" y="720"/>
                    </a:lnTo>
                    <a:lnTo>
                      <a:pt x="14" y="720"/>
                    </a:lnTo>
                    <a:lnTo>
                      <a:pt x="13" y="720"/>
                    </a:lnTo>
                    <a:lnTo>
                      <a:pt x="13" y="717"/>
                    </a:lnTo>
                    <a:lnTo>
                      <a:pt x="13" y="710"/>
                    </a:lnTo>
                    <a:lnTo>
                      <a:pt x="13" y="710"/>
                    </a:lnTo>
                    <a:lnTo>
                      <a:pt x="14" y="710"/>
                    </a:lnTo>
                    <a:lnTo>
                      <a:pt x="14" y="714"/>
                    </a:lnTo>
                    <a:lnTo>
                      <a:pt x="14" y="714"/>
                    </a:lnTo>
                    <a:lnTo>
                      <a:pt x="14" y="707"/>
                    </a:lnTo>
                    <a:lnTo>
                      <a:pt x="14" y="697"/>
                    </a:lnTo>
                    <a:lnTo>
                      <a:pt x="14" y="697"/>
                    </a:lnTo>
                    <a:lnTo>
                      <a:pt x="14" y="694"/>
                    </a:lnTo>
                    <a:lnTo>
                      <a:pt x="14" y="690"/>
                    </a:lnTo>
                    <a:lnTo>
                      <a:pt x="15" y="685"/>
                    </a:lnTo>
                    <a:lnTo>
                      <a:pt x="15" y="683"/>
                    </a:lnTo>
                    <a:lnTo>
                      <a:pt x="15" y="683"/>
                    </a:lnTo>
                    <a:lnTo>
                      <a:pt x="14" y="677"/>
                    </a:lnTo>
                    <a:lnTo>
                      <a:pt x="13" y="671"/>
                    </a:lnTo>
                    <a:lnTo>
                      <a:pt x="13" y="671"/>
                    </a:lnTo>
                    <a:lnTo>
                      <a:pt x="14" y="671"/>
                    </a:lnTo>
                    <a:lnTo>
                      <a:pt x="14" y="671"/>
                    </a:lnTo>
                    <a:lnTo>
                      <a:pt x="15" y="674"/>
                    </a:lnTo>
                    <a:lnTo>
                      <a:pt x="15" y="674"/>
                    </a:lnTo>
                    <a:lnTo>
                      <a:pt x="15" y="671"/>
                    </a:lnTo>
                    <a:lnTo>
                      <a:pt x="15" y="667"/>
                    </a:lnTo>
                    <a:lnTo>
                      <a:pt x="15" y="667"/>
                    </a:lnTo>
                    <a:lnTo>
                      <a:pt x="15" y="660"/>
                    </a:lnTo>
                    <a:lnTo>
                      <a:pt x="15" y="660"/>
                    </a:lnTo>
                    <a:lnTo>
                      <a:pt x="14" y="660"/>
                    </a:lnTo>
                    <a:lnTo>
                      <a:pt x="14" y="663"/>
                    </a:lnTo>
                    <a:lnTo>
                      <a:pt x="14" y="663"/>
                    </a:lnTo>
                    <a:lnTo>
                      <a:pt x="13" y="657"/>
                    </a:lnTo>
                    <a:lnTo>
                      <a:pt x="13" y="654"/>
                    </a:lnTo>
                    <a:lnTo>
                      <a:pt x="13" y="654"/>
                    </a:lnTo>
                    <a:lnTo>
                      <a:pt x="13" y="654"/>
                    </a:lnTo>
                    <a:lnTo>
                      <a:pt x="14" y="653"/>
                    </a:lnTo>
                    <a:lnTo>
                      <a:pt x="14" y="650"/>
                    </a:lnTo>
                    <a:lnTo>
                      <a:pt x="14" y="650"/>
                    </a:lnTo>
                    <a:lnTo>
                      <a:pt x="14" y="648"/>
                    </a:lnTo>
                    <a:lnTo>
                      <a:pt x="14" y="650"/>
                    </a:lnTo>
                    <a:lnTo>
                      <a:pt x="15" y="653"/>
                    </a:lnTo>
                    <a:lnTo>
                      <a:pt x="15" y="653"/>
                    </a:lnTo>
                    <a:lnTo>
                      <a:pt x="15" y="644"/>
                    </a:lnTo>
                    <a:lnTo>
                      <a:pt x="15" y="640"/>
                    </a:lnTo>
                    <a:lnTo>
                      <a:pt x="17" y="635"/>
                    </a:lnTo>
                    <a:lnTo>
                      <a:pt x="17" y="635"/>
                    </a:lnTo>
                    <a:lnTo>
                      <a:pt x="15" y="633"/>
                    </a:lnTo>
                    <a:lnTo>
                      <a:pt x="15" y="630"/>
                    </a:lnTo>
                    <a:lnTo>
                      <a:pt x="17" y="625"/>
                    </a:lnTo>
                    <a:lnTo>
                      <a:pt x="15" y="621"/>
                    </a:lnTo>
                    <a:lnTo>
                      <a:pt x="15" y="621"/>
                    </a:lnTo>
                    <a:lnTo>
                      <a:pt x="17" y="621"/>
                    </a:lnTo>
                    <a:lnTo>
                      <a:pt x="17" y="620"/>
                    </a:lnTo>
                    <a:lnTo>
                      <a:pt x="17" y="617"/>
                    </a:lnTo>
                    <a:lnTo>
                      <a:pt x="18" y="615"/>
                    </a:lnTo>
                    <a:lnTo>
                      <a:pt x="18" y="615"/>
                    </a:lnTo>
                    <a:lnTo>
                      <a:pt x="18" y="623"/>
                    </a:lnTo>
                    <a:lnTo>
                      <a:pt x="17" y="628"/>
                    </a:lnTo>
                    <a:lnTo>
                      <a:pt x="17" y="628"/>
                    </a:lnTo>
                    <a:lnTo>
                      <a:pt x="18" y="633"/>
                    </a:lnTo>
                    <a:lnTo>
                      <a:pt x="18" y="638"/>
                    </a:lnTo>
                    <a:lnTo>
                      <a:pt x="15" y="650"/>
                    </a:lnTo>
                    <a:lnTo>
                      <a:pt x="15" y="650"/>
                    </a:lnTo>
                    <a:lnTo>
                      <a:pt x="18" y="651"/>
                    </a:lnTo>
                    <a:lnTo>
                      <a:pt x="20" y="655"/>
                    </a:lnTo>
                    <a:lnTo>
                      <a:pt x="20" y="655"/>
                    </a:lnTo>
                    <a:lnTo>
                      <a:pt x="18" y="651"/>
                    </a:lnTo>
                    <a:lnTo>
                      <a:pt x="18" y="645"/>
                    </a:lnTo>
                    <a:lnTo>
                      <a:pt x="18" y="634"/>
                    </a:lnTo>
                    <a:lnTo>
                      <a:pt x="18" y="634"/>
                    </a:lnTo>
                    <a:lnTo>
                      <a:pt x="20" y="623"/>
                    </a:lnTo>
                    <a:lnTo>
                      <a:pt x="20" y="617"/>
                    </a:lnTo>
                    <a:lnTo>
                      <a:pt x="18" y="613"/>
                    </a:lnTo>
                    <a:lnTo>
                      <a:pt x="18" y="613"/>
                    </a:lnTo>
                    <a:lnTo>
                      <a:pt x="18" y="601"/>
                    </a:lnTo>
                    <a:lnTo>
                      <a:pt x="20" y="591"/>
                    </a:lnTo>
                    <a:lnTo>
                      <a:pt x="20" y="591"/>
                    </a:lnTo>
                    <a:lnTo>
                      <a:pt x="18" y="590"/>
                    </a:lnTo>
                    <a:lnTo>
                      <a:pt x="18" y="593"/>
                    </a:lnTo>
                    <a:lnTo>
                      <a:pt x="18" y="593"/>
                    </a:lnTo>
                    <a:lnTo>
                      <a:pt x="17" y="586"/>
                    </a:lnTo>
                    <a:lnTo>
                      <a:pt x="17" y="586"/>
                    </a:lnTo>
                    <a:lnTo>
                      <a:pt x="18" y="578"/>
                    </a:lnTo>
                    <a:lnTo>
                      <a:pt x="18" y="578"/>
                    </a:lnTo>
                    <a:lnTo>
                      <a:pt x="18" y="584"/>
                    </a:lnTo>
                    <a:lnTo>
                      <a:pt x="18" y="590"/>
                    </a:lnTo>
                    <a:lnTo>
                      <a:pt x="18" y="590"/>
                    </a:lnTo>
                    <a:lnTo>
                      <a:pt x="21" y="580"/>
                    </a:lnTo>
                    <a:lnTo>
                      <a:pt x="21" y="580"/>
                    </a:lnTo>
                    <a:lnTo>
                      <a:pt x="20" y="574"/>
                    </a:lnTo>
                    <a:lnTo>
                      <a:pt x="20" y="574"/>
                    </a:lnTo>
                    <a:lnTo>
                      <a:pt x="21" y="570"/>
                    </a:lnTo>
                    <a:lnTo>
                      <a:pt x="21" y="570"/>
                    </a:lnTo>
                    <a:lnTo>
                      <a:pt x="21" y="568"/>
                    </a:lnTo>
                    <a:lnTo>
                      <a:pt x="23" y="570"/>
                    </a:lnTo>
                    <a:lnTo>
                      <a:pt x="23" y="573"/>
                    </a:lnTo>
                    <a:lnTo>
                      <a:pt x="23" y="573"/>
                    </a:lnTo>
                    <a:lnTo>
                      <a:pt x="23" y="568"/>
                    </a:lnTo>
                    <a:lnTo>
                      <a:pt x="23" y="567"/>
                    </a:lnTo>
                    <a:lnTo>
                      <a:pt x="23" y="564"/>
                    </a:lnTo>
                    <a:lnTo>
                      <a:pt x="23" y="558"/>
                    </a:lnTo>
                    <a:lnTo>
                      <a:pt x="23" y="558"/>
                    </a:lnTo>
                    <a:lnTo>
                      <a:pt x="23" y="558"/>
                    </a:lnTo>
                    <a:lnTo>
                      <a:pt x="21" y="560"/>
                    </a:lnTo>
                    <a:lnTo>
                      <a:pt x="21" y="560"/>
                    </a:lnTo>
                    <a:lnTo>
                      <a:pt x="21" y="553"/>
                    </a:lnTo>
                    <a:lnTo>
                      <a:pt x="21" y="553"/>
                    </a:lnTo>
                    <a:lnTo>
                      <a:pt x="23" y="554"/>
                    </a:lnTo>
                    <a:lnTo>
                      <a:pt x="23" y="553"/>
                    </a:lnTo>
                    <a:lnTo>
                      <a:pt x="24" y="548"/>
                    </a:lnTo>
                    <a:lnTo>
                      <a:pt x="24" y="548"/>
                    </a:lnTo>
                    <a:lnTo>
                      <a:pt x="28" y="536"/>
                    </a:lnTo>
                    <a:lnTo>
                      <a:pt x="28" y="536"/>
                    </a:lnTo>
                    <a:lnTo>
                      <a:pt x="27" y="548"/>
                    </a:lnTo>
                    <a:lnTo>
                      <a:pt x="27" y="548"/>
                    </a:lnTo>
                    <a:lnTo>
                      <a:pt x="25" y="556"/>
                    </a:lnTo>
                    <a:lnTo>
                      <a:pt x="25" y="557"/>
                    </a:lnTo>
                    <a:lnTo>
                      <a:pt x="27" y="558"/>
                    </a:lnTo>
                    <a:lnTo>
                      <a:pt x="27" y="558"/>
                    </a:lnTo>
                    <a:lnTo>
                      <a:pt x="25" y="568"/>
                    </a:lnTo>
                    <a:lnTo>
                      <a:pt x="24" y="578"/>
                    </a:lnTo>
                    <a:lnTo>
                      <a:pt x="24" y="578"/>
                    </a:lnTo>
                    <a:lnTo>
                      <a:pt x="24" y="577"/>
                    </a:lnTo>
                    <a:lnTo>
                      <a:pt x="25" y="574"/>
                    </a:lnTo>
                    <a:lnTo>
                      <a:pt x="25" y="574"/>
                    </a:lnTo>
                    <a:lnTo>
                      <a:pt x="27" y="567"/>
                    </a:lnTo>
                    <a:lnTo>
                      <a:pt x="27" y="567"/>
                    </a:lnTo>
                    <a:lnTo>
                      <a:pt x="27" y="573"/>
                    </a:lnTo>
                    <a:lnTo>
                      <a:pt x="27" y="577"/>
                    </a:lnTo>
                    <a:lnTo>
                      <a:pt x="27" y="577"/>
                    </a:lnTo>
                    <a:lnTo>
                      <a:pt x="25" y="578"/>
                    </a:lnTo>
                    <a:lnTo>
                      <a:pt x="25" y="581"/>
                    </a:lnTo>
                    <a:lnTo>
                      <a:pt x="25" y="583"/>
                    </a:lnTo>
                    <a:lnTo>
                      <a:pt x="24" y="584"/>
                    </a:lnTo>
                    <a:lnTo>
                      <a:pt x="24" y="584"/>
                    </a:lnTo>
                    <a:lnTo>
                      <a:pt x="24" y="588"/>
                    </a:lnTo>
                    <a:lnTo>
                      <a:pt x="25" y="588"/>
                    </a:lnTo>
                    <a:lnTo>
                      <a:pt x="27" y="587"/>
                    </a:lnTo>
                    <a:lnTo>
                      <a:pt x="27" y="587"/>
                    </a:lnTo>
                    <a:lnTo>
                      <a:pt x="27" y="590"/>
                    </a:lnTo>
                    <a:lnTo>
                      <a:pt x="25" y="591"/>
                    </a:lnTo>
                    <a:lnTo>
                      <a:pt x="24" y="593"/>
                    </a:lnTo>
                    <a:lnTo>
                      <a:pt x="24" y="593"/>
                    </a:lnTo>
                    <a:lnTo>
                      <a:pt x="25" y="597"/>
                    </a:lnTo>
                    <a:lnTo>
                      <a:pt x="25" y="601"/>
                    </a:lnTo>
                    <a:lnTo>
                      <a:pt x="25" y="601"/>
                    </a:lnTo>
                    <a:lnTo>
                      <a:pt x="24" y="604"/>
                    </a:lnTo>
                    <a:lnTo>
                      <a:pt x="23" y="606"/>
                    </a:lnTo>
                    <a:lnTo>
                      <a:pt x="23" y="606"/>
                    </a:lnTo>
                    <a:lnTo>
                      <a:pt x="24" y="610"/>
                    </a:lnTo>
                    <a:lnTo>
                      <a:pt x="23" y="613"/>
                    </a:lnTo>
                    <a:lnTo>
                      <a:pt x="23" y="613"/>
                    </a:lnTo>
                    <a:lnTo>
                      <a:pt x="23" y="621"/>
                    </a:lnTo>
                    <a:lnTo>
                      <a:pt x="24" y="630"/>
                    </a:lnTo>
                    <a:lnTo>
                      <a:pt x="24" y="630"/>
                    </a:lnTo>
                    <a:lnTo>
                      <a:pt x="23" y="631"/>
                    </a:lnTo>
                    <a:lnTo>
                      <a:pt x="23" y="631"/>
                    </a:lnTo>
                    <a:lnTo>
                      <a:pt x="23" y="630"/>
                    </a:lnTo>
                    <a:lnTo>
                      <a:pt x="21" y="630"/>
                    </a:lnTo>
                    <a:lnTo>
                      <a:pt x="21" y="630"/>
                    </a:lnTo>
                    <a:lnTo>
                      <a:pt x="21" y="620"/>
                    </a:lnTo>
                    <a:lnTo>
                      <a:pt x="21" y="617"/>
                    </a:lnTo>
                    <a:lnTo>
                      <a:pt x="20" y="615"/>
                    </a:lnTo>
                    <a:lnTo>
                      <a:pt x="20" y="615"/>
                    </a:lnTo>
                    <a:lnTo>
                      <a:pt x="21" y="620"/>
                    </a:lnTo>
                    <a:lnTo>
                      <a:pt x="21" y="624"/>
                    </a:lnTo>
                    <a:lnTo>
                      <a:pt x="21" y="624"/>
                    </a:lnTo>
                    <a:lnTo>
                      <a:pt x="20" y="627"/>
                    </a:lnTo>
                    <a:lnTo>
                      <a:pt x="20" y="627"/>
                    </a:lnTo>
                    <a:lnTo>
                      <a:pt x="21" y="631"/>
                    </a:lnTo>
                    <a:lnTo>
                      <a:pt x="20" y="637"/>
                    </a:lnTo>
                    <a:lnTo>
                      <a:pt x="20" y="637"/>
                    </a:lnTo>
                    <a:lnTo>
                      <a:pt x="21" y="640"/>
                    </a:lnTo>
                    <a:lnTo>
                      <a:pt x="23" y="640"/>
                    </a:lnTo>
                    <a:lnTo>
                      <a:pt x="23" y="640"/>
                    </a:lnTo>
                    <a:lnTo>
                      <a:pt x="24" y="643"/>
                    </a:lnTo>
                    <a:lnTo>
                      <a:pt x="24" y="643"/>
                    </a:lnTo>
                    <a:lnTo>
                      <a:pt x="24" y="647"/>
                    </a:lnTo>
                    <a:lnTo>
                      <a:pt x="24" y="647"/>
                    </a:lnTo>
                    <a:lnTo>
                      <a:pt x="24" y="648"/>
                    </a:lnTo>
                    <a:lnTo>
                      <a:pt x="23" y="648"/>
                    </a:lnTo>
                    <a:lnTo>
                      <a:pt x="21" y="645"/>
                    </a:lnTo>
                    <a:lnTo>
                      <a:pt x="21" y="645"/>
                    </a:lnTo>
                    <a:lnTo>
                      <a:pt x="21" y="650"/>
                    </a:lnTo>
                    <a:lnTo>
                      <a:pt x="21" y="655"/>
                    </a:lnTo>
                    <a:lnTo>
                      <a:pt x="21" y="655"/>
                    </a:lnTo>
                    <a:lnTo>
                      <a:pt x="21" y="657"/>
                    </a:lnTo>
                    <a:lnTo>
                      <a:pt x="23" y="655"/>
                    </a:lnTo>
                    <a:lnTo>
                      <a:pt x="23" y="655"/>
                    </a:lnTo>
                    <a:lnTo>
                      <a:pt x="23" y="665"/>
                    </a:lnTo>
                    <a:lnTo>
                      <a:pt x="23" y="670"/>
                    </a:lnTo>
                    <a:lnTo>
                      <a:pt x="24" y="675"/>
                    </a:lnTo>
                    <a:lnTo>
                      <a:pt x="24" y="675"/>
                    </a:lnTo>
                    <a:lnTo>
                      <a:pt x="25" y="693"/>
                    </a:lnTo>
                    <a:lnTo>
                      <a:pt x="25" y="693"/>
                    </a:lnTo>
                    <a:lnTo>
                      <a:pt x="25" y="700"/>
                    </a:lnTo>
                    <a:lnTo>
                      <a:pt x="25" y="707"/>
                    </a:lnTo>
                    <a:lnTo>
                      <a:pt x="25" y="707"/>
                    </a:lnTo>
                    <a:lnTo>
                      <a:pt x="27" y="713"/>
                    </a:lnTo>
                    <a:lnTo>
                      <a:pt x="27" y="718"/>
                    </a:lnTo>
                    <a:lnTo>
                      <a:pt x="27" y="718"/>
                    </a:lnTo>
                    <a:lnTo>
                      <a:pt x="30" y="720"/>
                    </a:lnTo>
                    <a:lnTo>
                      <a:pt x="31" y="721"/>
                    </a:lnTo>
                    <a:lnTo>
                      <a:pt x="31" y="721"/>
                    </a:lnTo>
                    <a:lnTo>
                      <a:pt x="33" y="713"/>
                    </a:lnTo>
                    <a:lnTo>
                      <a:pt x="33" y="713"/>
                    </a:lnTo>
                    <a:lnTo>
                      <a:pt x="31" y="711"/>
                    </a:lnTo>
                    <a:lnTo>
                      <a:pt x="28" y="708"/>
                    </a:lnTo>
                    <a:lnTo>
                      <a:pt x="28" y="708"/>
                    </a:lnTo>
                    <a:lnTo>
                      <a:pt x="28" y="701"/>
                    </a:lnTo>
                    <a:lnTo>
                      <a:pt x="25" y="694"/>
                    </a:lnTo>
                    <a:lnTo>
                      <a:pt x="25" y="694"/>
                    </a:lnTo>
                    <a:lnTo>
                      <a:pt x="27" y="693"/>
                    </a:lnTo>
                    <a:lnTo>
                      <a:pt x="28" y="695"/>
                    </a:lnTo>
                    <a:lnTo>
                      <a:pt x="30" y="700"/>
                    </a:lnTo>
                    <a:lnTo>
                      <a:pt x="30" y="700"/>
                    </a:lnTo>
                    <a:lnTo>
                      <a:pt x="30" y="693"/>
                    </a:lnTo>
                    <a:lnTo>
                      <a:pt x="30" y="690"/>
                    </a:lnTo>
                    <a:lnTo>
                      <a:pt x="31" y="690"/>
                    </a:lnTo>
                    <a:lnTo>
                      <a:pt x="31" y="690"/>
                    </a:lnTo>
                    <a:lnTo>
                      <a:pt x="30" y="678"/>
                    </a:lnTo>
                    <a:lnTo>
                      <a:pt x="30" y="673"/>
                    </a:lnTo>
                    <a:lnTo>
                      <a:pt x="30" y="667"/>
                    </a:lnTo>
                    <a:lnTo>
                      <a:pt x="30" y="667"/>
                    </a:lnTo>
                    <a:lnTo>
                      <a:pt x="33" y="681"/>
                    </a:lnTo>
                    <a:lnTo>
                      <a:pt x="33" y="681"/>
                    </a:lnTo>
                    <a:lnTo>
                      <a:pt x="33" y="675"/>
                    </a:lnTo>
                    <a:lnTo>
                      <a:pt x="33" y="671"/>
                    </a:lnTo>
                    <a:lnTo>
                      <a:pt x="33" y="671"/>
                    </a:lnTo>
                    <a:lnTo>
                      <a:pt x="31" y="670"/>
                    </a:lnTo>
                    <a:lnTo>
                      <a:pt x="33" y="667"/>
                    </a:lnTo>
                    <a:lnTo>
                      <a:pt x="33" y="667"/>
                    </a:lnTo>
                    <a:lnTo>
                      <a:pt x="31" y="661"/>
                    </a:lnTo>
                    <a:lnTo>
                      <a:pt x="31" y="661"/>
                    </a:lnTo>
                    <a:lnTo>
                      <a:pt x="31" y="654"/>
                    </a:lnTo>
                    <a:lnTo>
                      <a:pt x="31" y="654"/>
                    </a:lnTo>
                    <a:lnTo>
                      <a:pt x="31" y="648"/>
                    </a:lnTo>
                    <a:lnTo>
                      <a:pt x="31" y="641"/>
                    </a:lnTo>
                    <a:lnTo>
                      <a:pt x="31" y="641"/>
                    </a:lnTo>
                    <a:lnTo>
                      <a:pt x="33" y="640"/>
                    </a:lnTo>
                    <a:lnTo>
                      <a:pt x="33" y="641"/>
                    </a:lnTo>
                    <a:lnTo>
                      <a:pt x="34" y="644"/>
                    </a:lnTo>
                    <a:lnTo>
                      <a:pt x="34" y="644"/>
                    </a:lnTo>
                    <a:lnTo>
                      <a:pt x="34" y="640"/>
                    </a:lnTo>
                    <a:lnTo>
                      <a:pt x="34" y="635"/>
                    </a:lnTo>
                    <a:lnTo>
                      <a:pt x="34" y="635"/>
                    </a:lnTo>
                    <a:lnTo>
                      <a:pt x="33" y="637"/>
                    </a:lnTo>
                    <a:lnTo>
                      <a:pt x="31" y="643"/>
                    </a:lnTo>
                    <a:lnTo>
                      <a:pt x="31" y="643"/>
                    </a:lnTo>
                    <a:lnTo>
                      <a:pt x="30" y="641"/>
                    </a:lnTo>
                    <a:lnTo>
                      <a:pt x="30" y="641"/>
                    </a:lnTo>
                    <a:lnTo>
                      <a:pt x="30" y="634"/>
                    </a:lnTo>
                    <a:lnTo>
                      <a:pt x="30" y="634"/>
                    </a:lnTo>
                    <a:lnTo>
                      <a:pt x="30" y="633"/>
                    </a:lnTo>
                    <a:lnTo>
                      <a:pt x="30" y="634"/>
                    </a:lnTo>
                    <a:lnTo>
                      <a:pt x="31" y="634"/>
                    </a:lnTo>
                    <a:lnTo>
                      <a:pt x="31" y="631"/>
                    </a:lnTo>
                    <a:lnTo>
                      <a:pt x="31" y="631"/>
                    </a:lnTo>
                    <a:lnTo>
                      <a:pt x="30" y="630"/>
                    </a:lnTo>
                    <a:lnTo>
                      <a:pt x="30" y="628"/>
                    </a:lnTo>
                    <a:lnTo>
                      <a:pt x="30" y="628"/>
                    </a:lnTo>
                    <a:lnTo>
                      <a:pt x="30" y="624"/>
                    </a:lnTo>
                    <a:lnTo>
                      <a:pt x="30" y="624"/>
                    </a:lnTo>
                    <a:lnTo>
                      <a:pt x="30" y="623"/>
                    </a:lnTo>
                    <a:lnTo>
                      <a:pt x="31" y="624"/>
                    </a:lnTo>
                    <a:lnTo>
                      <a:pt x="31" y="625"/>
                    </a:lnTo>
                    <a:lnTo>
                      <a:pt x="31" y="625"/>
                    </a:lnTo>
                    <a:lnTo>
                      <a:pt x="31" y="631"/>
                    </a:lnTo>
                    <a:lnTo>
                      <a:pt x="31" y="634"/>
                    </a:lnTo>
                    <a:lnTo>
                      <a:pt x="31" y="635"/>
                    </a:lnTo>
                    <a:lnTo>
                      <a:pt x="31" y="635"/>
                    </a:lnTo>
                    <a:lnTo>
                      <a:pt x="33" y="610"/>
                    </a:lnTo>
                    <a:lnTo>
                      <a:pt x="35" y="584"/>
                    </a:lnTo>
                    <a:lnTo>
                      <a:pt x="38" y="560"/>
                    </a:lnTo>
                    <a:lnTo>
                      <a:pt x="44" y="534"/>
                    </a:lnTo>
                    <a:lnTo>
                      <a:pt x="44" y="534"/>
                    </a:lnTo>
                    <a:lnTo>
                      <a:pt x="43" y="531"/>
                    </a:lnTo>
                    <a:lnTo>
                      <a:pt x="44" y="526"/>
                    </a:lnTo>
                    <a:lnTo>
                      <a:pt x="45" y="521"/>
                    </a:lnTo>
                    <a:lnTo>
                      <a:pt x="47" y="518"/>
                    </a:lnTo>
                    <a:lnTo>
                      <a:pt x="47" y="518"/>
                    </a:lnTo>
                    <a:lnTo>
                      <a:pt x="45" y="518"/>
                    </a:lnTo>
                    <a:lnTo>
                      <a:pt x="45" y="518"/>
                    </a:lnTo>
                    <a:lnTo>
                      <a:pt x="44" y="518"/>
                    </a:lnTo>
                    <a:lnTo>
                      <a:pt x="43" y="517"/>
                    </a:lnTo>
                    <a:lnTo>
                      <a:pt x="43" y="517"/>
                    </a:lnTo>
                    <a:lnTo>
                      <a:pt x="44" y="513"/>
                    </a:lnTo>
                    <a:lnTo>
                      <a:pt x="45" y="511"/>
                    </a:lnTo>
                    <a:lnTo>
                      <a:pt x="45" y="508"/>
                    </a:lnTo>
                    <a:lnTo>
                      <a:pt x="47" y="506"/>
                    </a:lnTo>
                    <a:lnTo>
                      <a:pt x="47" y="506"/>
                    </a:lnTo>
                    <a:lnTo>
                      <a:pt x="47" y="506"/>
                    </a:lnTo>
                    <a:lnTo>
                      <a:pt x="47" y="507"/>
                    </a:lnTo>
                    <a:lnTo>
                      <a:pt x="47" y="507"/>
                    </a:lnTo>
                    <a:lnTo>
                      <a:pt x="48" y="500"/>
                    </a:lnTo>
                    <a:lnTo>
                      <a:pt x="50" y="491"/>
                    </a:lnTo>
                    <a:lnTo>
                      <a:pt x="50" y="491"/>
                    </a:lnTo>
                    <a:lnTo>
                      <a:pt x="51" y="493"/>
                    </a:lnTo>
                    <a:lnTo>
                      <a:pt x="53" y="493"/>
                    </a:lnTo>
                    <a:lnTo>
                      <a:pt x="54" y="487"/>
                    </a:lnTo>
                    <a:lnTo>
                      <a:pt x="57" y="478"/>
                    </a:lnTo>
                    <a:lnTo>
                      <a:pt x="60" y="471"/>
                    </a:lnTo>
                    <a:lnTo>
                      <a:pt x="60" y="471"/>
                    </a:lnTo>
                    <a:lnTo>
                      <a:pt x="60" y="470"/>
                    </a:lnTo>
                    <a:lnTo>
                      <a:pt x="60" y="470"/>
                    </a:lnTo>
                    <a:lnTo>
                      <a:pt x="58" y="473"/>
                    </a:lnTo>
                    <a:lnTo>
                      <a:pt x="58" y="473"/>
                    </a:lnTo>
                    <a:lnTo>
                      <a:pt x="60" y="467"/>
                    </a:lnTo>
                    <a:lnTo>
                      <a:pt x="63" y="461"/>
                    </a:lnTo>
                    <a:lnTo>
                      <a:pt x="63" y="461"/>
                    </a:lnTo>
                    <a:lnTo>
                      <a:pt x="63" y="461"/>
                    </a:lnTo>
                    <a:lnTo>
                      <a:pt x="61" y="461"/>
                    </a:lnTo>
                    <a:lnTo>
                      <a:pt x="61" y="461"/>
                    </a:lnTo>
                    <a:lnTo>
                      <a:pt x="61" y="461"/>
                    </a:lnTo>
                    <a:lnTo>
                      <a:pt x="61" y="461"/>
                    </a:lnTo>
                    <a:lnTo>
                      <a:pt x="64" y="456"/>
                    </a:lnTo>
                    <a:lnTo>
                      <a:pt x="64" y="456"/>
                    </a:lnTo>
                    <a:lnTo>
                      <a:pt x="63" y="450"/>
                    </a:lnTo>
                    <a:lnTo>
                      <a:pt x="63" y="450"/>
                    </a:lnTo>
                    <a:lnTo>
                      <a:pt x="64" y="447"/>
                    </a:lnTo>
                    <a:lnTo>
                      <a:pt x="64" y="447"/>
                    </a:lnTo>
                    <a:lnTo>
                      <a:pt x="65" y="446"/>
                    </a:lnTo>
                    <a:lnTo>
                      <a:pt x="65" y="441"/>
                    </a:lnTo>
                    <a:lnTo>
                      <a:pt x="65" y="441"/>
                    </a:lnTo>
                    <a:lnTo>
                      <a:pt x="67" y="441"/>
                    </a:lnTo>
                    <a:lnTo>
                      <a:pt x="67" y="441"/>
                    </a:lnTo>
                    <a:lnTo>
                      <a:pt x="67" y="444"/>
                    </a:lnTo>
                    <a:lnTo>
                      <a:pt x="67" y="444"/>
                    </a:lnTo>
                    <a:lnTo>
                      <a:pt x="68" y="441"/>
                    </a:lnTo>
                    <a:lnTo>
                      <a:pt x="68" y="441"/>
                    </a:lnTo>
                    <a:lnTo>
                      <a:pt x="70" y="439"/>
                    </a:lnTo>
                    <a:lnTo>
                      <a:pt x="70" y="439"/>
                    </a:lnTo>
                    <a:lnTo>
                      <a:pt x="72" y="434"/>
                    </a:lnTo>
                    <a:lnTo>
                      <a:pt x="72" y="434"/>
                    </a:lnTo>
                    <a:lnTo>
                      <a:pt x="77" y="420"/>
                    </a:lnTo>
                    <a:lnTo>
                      <a:pt x="77" y="420"/>
                    </a:lnTo>
                    <a:lnTo>
                      <a:pt x="78" y="420"/>
                    </a:lnTo>
                    <a:lnTo>
                      <a:pt x="78" y="421"/>
                    </a:lnTo>
                    <a:lnTo>
                      <a:pt x="78" y="421"/>
                    </a:lnTo>
                    <a:lnTo>
                      <a:pt x="80" y="414"/>
                    </a:lnTo>
                    <a:lnTo>
                      <a:pt x="80" y="414"/>
                    </a:lnTo>
                    <a:lnTo>
                      <a:pt x="82" y="407"/>
                    </a:lnTo>
                    <a:lnTo>
                      <a:pt x="82" y="407"/>
                    </a:lnTo>
                    <a:lnTo>
                      <a:pt x="88" y="393"/>
                    </a:lnTo>
                    <a:lnTo>
                      <a:pt x="88" y="393"/>
                    </a:lnTo>
                    <a:lnTo>
                      <a:pt x="90" y="393"/>
                    </a:lnTo>
                    <a:lnTo>
                      <a:pt x="90" y="393"/>
                    </a:lnTo>
                    <a:lnTo>
                      <a:pt x="90" y="393"/>
                    </a:lnTo>
                    <a:lnTo>
                      <a:pt x="92" y="381"/>
                    </a:lnTo>
                    <a:lnTo>
                      <a:pt x="92" y="381"/>
                    </a:lnTo>
                    <a:lnTo>
                      <a:pt x="95" y="379"/>
                    </a:lnTo>
                    <a:lnTo>
                      <a:pt x="94" y="381"/>
                    </a:lnTo>
                    <a:lnTo>
                      <a:pt x="94" y="381"/>
                    </a:lnTo>
                    <a:lnTo>
                      <a:pt x="98" y="373"/>
                    </a:lnTo>
                    <a:lnTo>
                      <a:pt x="104" y="364"/>
                    </a:lnTo>
                    <a:lnTo>
                      <a:pt x="104" y="364"/>
                    </a:lnTo>
                    <a:lnTo>
                      <a:pt x="108" y="356"/>
                    </a:lnTo>
                    <a:lnTo>
                      <a:pt x="112" y="347"/>
                    </a:lnTo>
                    <a:lnTo>
                      <a:pt x="112" y="347"/>
                    </a:lnTo>
                    <a:lnTo>
                      <a:pt x="114" y="346"/>
                    </a:lnTo>
                    <a:lnTo>
                      <a:pt x="114" y="346"/>
                    </a:lnTo>
                    <a:lnTo>
                      <a:pt x="114" y="346"/>
                    </a:lnTo>
                    <a:lnTo>
                      <a:pt x="115" y="346"/>
                    </a:lnTo>
                    <a:lnTo>
                      <a:pt x="115" y="346"/>
                    </a:lnTo>
                    <a:lnTo>
                      <a:pt x="114" y="349"/>
                    </a:lnTo>
                    <a:lnTo>
                      <a:pt x="112" y="351"/>
                    </a:lnTo>
                    <a:lnTo>
                      <a:pt x="112" y="351"/>
                    </a:lnTo>
                    <a:lnTo>
                      <a:pt x="120" y="336"/>
                    </a:lnTo>
                    <a:lnTo>
                      <a:pt x="125" y="327"/>
                    </a:lnTo>
                    <a:lnTo>
                      <a:pt x="130" y="320"/>
                    </a:lnTo>
                    <a:lnTo>
                      <a:pt x="130" y="320"/>
                    </a:lnTo>
                    <a:lnTo>
                      <a:pt x="130" y="319"/>
                    </a:lnTo>
                    <a:lnTo>
                      <a:pt x="130" y="320"/>
                    </a:lnTo>
                    <a:lnTo>
                      <a:pt x="128" y="321"/>
                    </a:lnTo>
                    <a:lnTo>
                      <a:pt x="127" y="321"/>
                    </a:lnTo>
                    <a:lnTo>
                      <a:pt x="127" y="320"/>
                    </a:lnTo>
                    <a:lnTo>
                      <a:pt x="127" y="320"/>
                    </a:lnTo>
                    <a:lnTo>
                      <a:pt x="132" y="314"/>
                    </a:lnTo>
                    <a:lnTo>
                      <a:pt x="137" y="309"/>
                    </a:lnTo>
                    <a:lnTo>
                      <a:pt x="137" y="309"/>
                    </a:lnTo>
                    <a:lnTo>
                      <a:pt x="137" y="307"/>
                    </a:lnTo>
                    <a:lnTo>
                      <a:pt x="135" y="309"/>
                    </a:lnTo>
                    <a:lnTo>
                      <a:pt x="132" y="314"/>
                    </a:lnTo>
                    <a:lnTo>
                      <a:pt x="132" y="314"/>
                    </a:lnTo>
                    <a:lnTo>
                      <a:pt x="135" y="309"/>
                    </a:lnTo>
                    <a:lnTo>
                      <a:pt x="138" y="303"/>
                    </a:lnTo>
                    <a:lnTo>
                      <a:pt x="138" y="303"/>
                    </a:lnTo>
                    <a:lnTo>
                      <a:pt x="138" y="304"/>
                    </a:lnTo>
                    <a:lnTo>
                      <a:pt x="140" y="307"/>
                    </a:lnTo>
                    <a:lnTo>
                      <a:pt x="140" y="307"/>
                    </a:lnTo>
                    <a:lnTo>
                      <a:pt x="147" y="294"/>
                    </a:lnTo>
                    <a:lnTo>
                      <a:pt x="147" y="294"/>
                    </a:lnTo>
                    <a:lnTo>
                      <a:pt x="151" y="287"/>
                    </a:lnTo>
                    <a:lnTo>
                      <a:pt x="157" y="280"/>
                    </a:lnTo>
                    <a:lnTo>
                      <a:pt x="157" y="280"/>
                    </a:lnTo>
                    <a:lnTo>
                      <a:pt x="157" y="282"/>
                    </a:lnTo>
                    <a:lnTo>
                      <a:pt x="157" y="282"/>
                    </a:lnTo>
                    <a:lnTo>
                      <a:pt x="157" y="282"/>
                    </a:lnTo>
                    <a:lnTo>
                      <a:pt x="157" y="282"/>
                    </a:lnTo>
                    <a:lnTo>
                      <a:pt x="161" y="277"/>
                    </a:lnTo>
                    <a:lnTo>
                      <a:pt x="161" y="277"/>
                    </a:lnTo>
                    <a:lnTo>
                      <a:pt x="162" y="274"/>
                    </a:lnTo>
                    <a:lnTo>
                      <a:pt x="164" y="272"/>
                    </a:lnTo>
                    <a:lnTo>
                      <a:pt x="164" y="272"/>
                    </a:lnTo>
                    <a:lnTo>
                      <a:pt x="165" y="272"/>
                    </a:lnTo>
                    <a:lnTo>
                      <a:pt x="168" y="269"/>
                    </a:lnTo>
                    <a:lnTo>
                      <a:pt x="168" y="269"/>
                    </a:lnTo>
                    <a:lnTo>
                      <a:pt x="172" y="263"/>
                    </a:lnTo>
                    <a:lnTo>
                      <a:pt x="178" y="256"/>
                    </a:lnTo>
                    <a:lnTo>
                      <a:pt x="178" y="256"/>
                    </a:lnTo>
                    <a:lnTo>
                      <a:pt x="178" y="256"/>
                    </a:lnTo>
                    <a:lnTo>
                      <a:pt x="178" y="257"/>
                    </a:lnTo>
                    <a:lnTo>
                      <a:pt x="175" y="260"/>
                    </a:lnTo>
                    <a:lnTo>
                      <a:pt x="175" y="260"/>
                    </a:lnTo>
                    <a:lnTo>
                      <a:pt x="178" y="257"/>
                    </a:lnTo>
                    <a:lnTo>
                      <a:pt x="181" y="254"/>
                    </a:lnTo>
                    <a:lnTo>
                      <a:pt x="185" y="246"/>
                    </a:lnTo>
                    <a:lnTo>
                      <a:pt x="185" y="246"/>
                    </a:lnTo>
                    <a:lnTo>
                      <a:pt x="187" y="244"/>
                    </a:lnTo>
                    <a:lnTo>
                      <a:pt x="187" y="246"/>
                    </a:lnTo>
                    <a:lnTo>
                      <a:pt x="185" y="250"/>
                    </a:lnTo>
                    <a:lnTo>
                      <a:pt x="185" y="250"/>
                    </a:lnTo>
                    <a:lnTo>
                      <a:pt x="192" y="240"/>
                    </a:lnTo>
                    <a:lnTo>
                      <a:pt x="195" y="236"/>
                    </a:lnTo>
                    <a:lnTo>
                      <a:pt x="199" y="232"/>
                    </a:lnTo>
                    <a:lnTo>
                      <a:pt x="199" y="232"/>
                    </a:lnTo>
                    <a:lnTo>
                      <a:pt x="199" y="232"/>
                    </a:lnTo>
                    <a:lnTo>
                      <a:pt x="199" y="233"/>
                    </a:lnTo>
                    <a:lnTo>
                      <a:pt x="198" y="234"/>
                    </a:lnTo>
                    <a:lnTo>
                      <a:pt x="197" y="236"/>
                    </a:lnTo>
                    <a:lnTo>
                      <a:pt x="197" y="236"/>
                    </a:lnTo>
                    <a:lnTo>
                      <a:pt x="201" y="233"/>
                    </a:lnTo>
                    <a:lnTo>
                      <a:pt x="205" y="229"/>
                    </a:lnTo>
                    <a:lnTo>
                      <a:pt x="205" y="229"/>
                    </a:lnTo>
                    <a:lnTo>
                      <a:pt x="204" y="232"/>
                    </a:lnTo>
                    <a:lnTo>
                      <a:pt x="204" y="233"/>
                    </a:lnTo>
                    <a:lnTo>
                      <a:pt x="205" y="232"/>
                    </a:lnTo>
                    <a:lnTo>
                      <a:pt x="205" y="232"/>
                    </a:lnTo>
                    <a:lnTo>
                      <a:pt x="202" y="234"/>
                    </a:lnTo>
                    <a:lnTo>
                      <a:pt x="201" y="237"/>
                    </a:lnTo>
                    <a:lnTo>
                      <a:pt x="201" y="237"/>
                    </a:lnTo>
                    <a:lnTo>
                      <a:pt x="205" y="233"/>
                    </a:lnTo>
                    <a:lnTo>
                      <a:pt x="208" y="230"/>
                    </a:lnTo>
                    <a:lnTo>
                      <a:pt x="208" y="230"/>
                    </a:lnTo>
                    <a:lnTo>
                      <a:pt x="208" y="229"/>
                    </a:lnTo>
                    <a:lnTo>
                      <a:pt x="208" y="227"/>
                    </a:lnTo>
                    <a:lnTo>
                      <a:pt x="211" y="224"/>
                    </a:lnTo>
                    <a:lnTo>
                      <a:pt x="211" y="224"/>
                    </a:lnTo>
                    <a:lnTo>
                      <a:pt x="211" y="224"/>
                    </a:lnTo>
                    <a:lnTo>
                      <a:pt x="211" y="224"/>
                    </a:lnTo>
                    <a:lnTo>
                      <a:pt x="208" y="226"/>
                    </a:lnTo>
                    <a:lnTo>
                      <a:pt x="208" y="226"/>
                    </a:lnTo>
                    <a:lnTo>
                      <a:pt x="212" y="220"/>
                    </a:lnTo>
                    <a:lnTo>
                      <a:pt x="217" y="214"/>
                    </a:lnTo>
                    <a:lnTo>
                      <a:pt x="217" y="214"/>
                    </a:lnTo>
                    <a:lnTo>
                      <a:pt x="218" y="214"/>
                    </a:lnTo>
                    <a:lnTo>
                      <a:pt x="218" y="214"/>
                    </a:lnTo>
                    <a:lnTo>
                      <a:pt x="218" y="216"/>
                    </a:lnTo>
                    <a:lnTo>
                      <a:pt x="219" y="216"/>
                    </a:lnTo>
                    <a:lnTo>
                      <a:pt x="219" y="216"/>
                    </a:lnTo>
                    <a:lnTo>
                      <a:pt x="222" y="210"/>
                    </a:lnTo>
                    <a:lnTo>
                      <a:pt x="222" y="210"/>
                    </a:lnTo>
                    <a:lnTo>
                      <a:pt x="224" y="209"/>
                    </a:lnTo>
                    <a:lnTo>
                      <a:pt x="224" y="207"/>
                    </a:lnTo>
                    <a:lnTo>
                      <a:pt x="224" y="207"/>
                    </a:lnTo>
                    <a:lnTo>
                      <a:pt x="235" y="199"/>
                    </a:lnTo>
                    <a:lnTo>
                      <a:pt x="244" y="190"/>
                    </a:lnTo>
                    <a:lnTo>
                      <a:pt x="244" y="190"/>
                    </a:lnTo>
                    <a:lnTo>
                      <a:pt x="244" y="190"/>
                    </a:lnTo>
                    <a:lnTo>
                      <a:pt x="245" y="186"/>
                    </a:lnTo>
                    <a:lnTo>
                      <a:pt x="245" y="186"/>
                    </a:lnTo>
                    <a:lnTo>
                      <a:pt x="247" y="187"/>
                    </a:lnTo>
                    <a:lnTo>
                      <a:pt x="247" y="187"/>
                    </a:lnTo>
                    <a:lnTo>
                      <a:pt x="248" y="187"/>
                    </a:lnTo>
                    <a:lnTo>
                      <a:pt x="252" y="186"/>
                    </a:lnTo>
                    <a:lnTo>
                      <a:pt x="252" y="186"/>
                    </a:lnTo>
                    <a:lnTo>
                      <a:pt x="249" y="189"/>
                    </a:lnTo>
                    <a:lnTo>
                      <a:pt x="245" y="192"/>
                    </a:lnTo>
                    <a:lnTo>
                      <a:pt x="245" y="192"/>
                    </a:lnTo>
                    <a:lnTo>
                      <a:pt x="248" y="190"/>
                    </a:lnTo>
                    <a:lnTo>
                      <a:pt x="251" y="189"/>
                    </a:lnTo>
                    <a:lnTo>
                      <a:pt x="256" y="183"/>
                    </a:lnTo>
                    <a:lnTo>
                      <a:pt x="256" y="183"/>
                    </a:lnTo>
                    <a:lnTo>
                      <a:pt x="256" y="182"/>
                    </a:lnTo>
                    <a:lnTo>
                      <a:pt x="256" y="180"/>
                    </a:lnTo>
                    <a:lnTo>
                      <a:pt x="256" y="180"/>
                    </a:lnTo>
                    <a:lnTo>
                      <a:pt x="261" y="179"/>
                    </a:lnTo>
                    <a:lnTo>
                      <a:pt x="264" y="177"/>
                    </a:lnTo>
                    <a:lnTo>
                      <a:pt x="264" y="177"/>
                    </a:lnTo>
                    <a:lnTo>
                      <a:pt x="266" y="174"/>
                    </a:lnTo>
                    <a:lnTo>
                      <a:pt x="268" y="172"/>
                    </a:lnTo>
                    <a:lnTo>
                      <a:pt x="268" y="172"/>
                    </a:lnTo>
                    <a:lnTo>
                      <a:pt x="272" y="170"/>
                    </a:lnTo>
                    <a:lnTo>
                      <a:pt x="275" y="167"/>
                    </a:lnTo>
                    <a:lnTo>
                      <a:pt x="278" y="164"/>
                    </a:lnTo>
                    <a:lnTo>
                      <a:pt x="278" y="164"/>
                    </a:lnTo>
                    <a:lnTo>
                      <a:pt x="279" y="164"/>
                    </a:lnTo>
                    <a:lnTo>
                      <a:pt x="282" y="164"/>
                    </a:lnTo>
                    <a:lnTo>
                      <a:pt x="282" y="164"/>
                    </a:lnTo>
                    <a:lnTo>
                      <a:pt x="279" y="167"/>
                    </a:lnTo>
                    <a:lnTo>
                      <a:pt x="275" y="169"/>
                    </a:lnTo>
                    <a:lnTo>
                      <a:pt x="275" y="169"/>
                    </a:lnTo>
                    <a:lnTo>
                      <a:pt x="288" y="162"/>
                    </a:lnTo>
                    <a:lnTo>
                      <a:pt x="288" y="162"/>
                    </a:lnTo>
                    <a:lnTo>
                      <a:pt x="294" y="157"/>
                    </a:lnTo>
                    <a:lnTo>
                      <a:pt x="294" y="157"/>
                    </a:lnTo>
                    <a:lnTo>
                      <a:pt x="301" y="153"/>
                    </a:lnTo>
                    <a:lnTo>
                      <a:pt x="301" y="153"/>
                    </a:lnTo>
                    <a:lnTo>
                      <a:pt x="314" y="144"/>
                    </a:lnTo>
                    <a:lnTo>
                      <a:pt x="314" y="144"/>
                    </a:lnTo>
                    <a:lnTo>
                      <a:pt x="321" y="140"/>
                    </a:lnTo>
                    <a:lnTo>
                      <a:pt x="321" y="140"/>
                    </a:lnTo>
                    <a:lnTo>
                      <a:pt x="328" y="136"/>
                    </a:lnTo>
                    <a:lnTo>
                      <a:pt x="328" y="136"/>
                    </a:lnTo>
                    <a:lnTo>
                      <a:pt x="326" y="137"/>
                    </a:lnTo>
                    <a:lnTo>
                      <a:pt x="325" y="140"/>
                    </a:lnTo>
                    <a:lnTo>
                      <a:pt x="325" y="140"/>
                    </a:lnTo>
                    <a:lnTo>
                      <a:pt x="329" y="137"/>
                    </a:lnTo>
                    <a:lnTo>
                      <a:pt x="335" y="135"/>
                    </a:lnTo>
                    <a:lnTo>
                      <a:pt x="335" y="135"/>
                    </a:lnTo>
                    <a:lnTo>
                      <a:pt x="336" y="133"/>
                    </a:lnTo>
                    <a:lnTo>
                      <a:pt x="335" y="132"/>
                    </a:lnTo>
                    <a:lnTo>
                      <a:pt x="335" y="132"/>
                    </a:lnTo>
                    <a:lnTo>
                      <a:pt x="342" y="129"/>
                    </a:lnTo>
                    <a:lnTo>
                      <a:pt x="342" y="129"/>
                    </a:lnTo>
                    <a:lnTo>
                      <a:pt x="351" y="125"/>
                    </a:lnTo>
                    <a:lnTo>
                      <a:pt x="351" y="125"/>
                    </a:lnTo>
                    <a:lnTo>
                      <a:pt x="359" y="120"/>
                    </a:lnTo>
                    <a:lnTo>
                      <a:pt x="366" y="115"/>
                    </a:lnTo>
                    <a:lnTo>
                      <a:pt x="366" y="115"/>
                    </a:lnTo>
                    <a:lnTo>
                      <a:pt x="368" y="115"/>
                    </a:lnTo>
                    <a:lnTo>
                      <a:pt x="366" y="116"/>
                    </a:lnTo>
                    <a:lnTo>
                      <a:pt x="365" y="117"/>
                    </a:lnTo>
                    <a:lnTo>
                      <a:pt x="365" y="117"/>
                    </a:lnTo>
                    <a:lnTo>
                      <a:pt x="365" y="117"/>
                    </a:lnTo>
                    <a:lnTo>
                      <a:pt x="368" y="116"/>
                    </a:lnTo>
                    <a:lnTo>
                      <a:pt x="368" y="116"/>
                    </a:lnTo>
                    <a:lnTo>
                      <a:pt x="371" y="115"/>
                    </a:lnTo>
                    <a:lnTo>
                      <a:pt x="371" y="115"/>
                    </a:lnTo>
                    <a:lnTo>
                      <a:pt x="378" y="112"/>
                    </a:lnTo>
                    <a:lnTo>
                      <a:pt x="378" y="112"/>
                    </a:lnTo>
                    <a:lnTo>
                      <a:pt x="378" y="112"/>
                    </a:lnTo>
                    <a:lnTo>
                      <a:pt x="378" y="110"/>
                    </a:lnTo>
                    <a:lnTo>
                      <a:pt x="378" y="110"/>
                    </a:lnTo>
                    <a:lnTo>
                      <a:pt x="389" y="106"/>
                    </a:lnTo>
                    <a:lnTo>
                      <a:pt x="395" y="105"/>
                    </a:lnTo>
                    <a:lnTo>
                      <a:pt x="398" y="102"/>
                    </a:lnTo>
                    <a:lnTo>
                      <a:pt x="398" y="102"/>
                    </a:lnTo>
                    <a:lnTo>
                      <a:pt x="401" y="102"/>
                    </a:lnTo>
                    <a:lnTo>
                      <a:pt x="403" y="102"/>
                    </a:lnTo>
                    <a:lnTo>
                      <a:pt x="403" y="102"/>
                    </a:lnTo>
                    <a:lnTo>
                      <a:pt x="408" y="99"/>
                    </a:lnTo>
                    <a:lnTo>
                      <a:pt x="411" y="97"/>
                    </a:lnTo>
                    <a:lnTo>
                      <a:pt x="413" y="97"/>
                    </a:lnTo>
                    <a:lnTo>
                      <a:pt x="413" y="97"/>
                    </a:lnTo>
                    <a:lnTo>
                      <a:pt x="418" y="95"/>
                    </a:lnTo>
                    <a:lnTo>
                      <a:pt x="418" y="95"/>
                    </a:lnTo>
                    <a:lnTo>
                      <a:pt x="421" y="93"/>
                    </a:lnTo>
                    <a:lnTo>
                      <a:pt x="421" y="93"/>
                    </a:lnTo>
                    <a:lnTo>
                      <a:pt x="423" y="93"/>
                    </a:lnTo>
                    <a:lnTo>
                      <a:pt x="423" y="93"/>
                    </a:lnTo>
                    <a:lnTo>
                      <a:pt x="431" y="90"/>
                    </a:lnTo>
                    <a:lnTo>
                      <a:pt x="438" y="87"/>
                    </a:lnTo>
                    <a:lnTo>
                      <a:pt x="438" y="87"/>
                    </a:lnTo>
                    <a:lnTo>
                      <a:pt x="439" y="87"/>
                    </a:lnTo>
                    <a:lnTo>
                      <a:pt x="440" y="87"/>
                    </a:lnTo>
                    <a:lnTo>
                      <a:pt x="440" y="89"/>
                    </a:lnTo>
                    <a:lnTo>
                      <a:pt x="440" y="89"/>
                    </a:lnTo>
                    <a:lnTo>
                      <a:pt x="448" y="85"/>
                    </a:lnTo>
                    <a:lnTo>
                      <a:pt x="448" y="85"/>
                    </a:lnTo>
                    <a:lnTo>
                      <a:pt x="452" y="85"/>
                    </a:lnTo>
                    <a:lnTo>
                      <a:pt x="455" y="85"/>
                    </a:lnTo>
                    <a:lnTo>
                      <a:pt x="455" y="85"/>
                    </a:lnTo>
                    <a:lnTo>
                      <a:pt x="462" y="82"/>
                    </a:lnTo>
                    <a:lnTo>
                      <a:pt x="462" y="82"/>
                    </a:lnTo>
                    <a:lnTo>
                      <a:pt x="463" y="82"/>
                    </a:lnTo>
                    <a:lnTo>
                      <a:pt x="463" y="82"/>
                    </a:lnTo>
                    <a:lnTo>
                      <a:pt x="466" y="80"/>
                    </a:lnTo>
                    <a:lnTo>
                      <a:pt x="468" y="80"/>
                    </a:lnTo>
                    <a:lnTo>
                      <a:pt x="468" y="80"/>
                    </a:lnTo>
                    <a:lnTo>
                      <a:pt x="468" y="80"/>
                    </a:lnTo>
                    <a:lnTo>
                      <a:pt x="473" y="79"/>
                    </a:lnTo>
                    <a:lnTo>
                      <a:pt x="473" y="79"/>
                    </a:lnTo>
                    <a:lnTo>
                      <a:pt x="482" y="77"/>
                    </a:lnTo>
                    <a:lnTo>
                      <a:pt x="482" y="77"/>
                    </a:lnTo>
                    <a:lnTo>
                      <a:pt x="482" y="76"/>
                    </a:lnTo>
                    <a:lnTo>
                      <a:pt x="482" y="76"/>
                    </a:lnTo>
                    <a:lnTo>
                      <a:pt x="488" y="75"/>
                    </a:lnTo>
                    <a:lnTo>
                      <a:pt x="488" y="75"/>
                    </a:lnTo>
                    <a:lnTo>
                      <a:pt x="486" y="75"/>
                    </a:lnTo>
                    <a:lnTo>
                      <a:pt x="485" y="76"/>
                    </a:lnTo>
                    <a:lnTo>
                      <a:pt x="485" y="76"/>
                    </a:lnTo>
                    <a:lnTo>
                      <a:pt x="500" y="73"/>
                    </a:lnTo>
                    <a:lnTo>
                      <a:pt x="500" y="73"/>
                    </a:lnTo>
                    <a:lnTo>
                      <a:pt x="496" y="75"/>
                    </a:lnTo>
                    <a:lnTo>
                      <a:pt x="495" y="75"/>
                    </a:lnTo>
                    <a:lnTo>
                      <a:pt x="493" y="76"/>
                    </a:lnTo>
                    <a:lnTo>
                      <a:pt x="493" y="76"/>
                    </a:lnTo>
                    <a:lnTo>
                      <a:pt x="503" y="75"/>
                    </a:lnTo>
                    <a:lnTo>
                      <a:pt x="503" y="75"/>
                    </a:lnTo>
                    <a:lnTo>
                      <a:pt x="502" y="76"/>
                    </a:lnTo>
                    <a:lnTo>
                      <a:pt x="500" y="77"/>
                    </a:lnTo>
                    <a:lnTo>
                      <a:pt x="500" y="77"/>
                    </a:lnTo>
                    <a:lnTo>
                      <a:pt x="495" y="77"/>
                    </a:lnTo>
                    <a:lnTo>
                      <a:pt x="492" y="77"/>
                    </a:lnTo>
                    <a:lnTo>
                      <a:pt x="489" y="79"/>
                    </a:lnTo>
                    <a:lnTo>
                      <a:pt x="489" y="79"/>
                    </a:lnTo>
                    <a:lnTo>
                      <a:pt x="490" y="79"/>
                    </a:lnTo>
                    <a:lnTo>
                      <a:pt x="492" y="79"/>
                    </a:lnTo>
                    <a:lnTo>
                      <a:pt x="493" y="79"/>
                    </a:lnTo>
                    <a:lnTo>
                      <a:pt x="496" y="79"/>
                    </a:lnTo>
                    <a:lnTo>
                      <a:pt x="496" y="79"/>
                    </a:lnTo>
                    <a:lnTo>
                      <a:pt x="496" y="80"/>
                    </a:lnTo>
                    <a:lnTo>
                      <a:pt x="495" y="80"/>
                    </a:lnTo>
                    <a:lnTo>
                      <a:pt x="489" y="82"/>
                    </a:lnTo>
                    <a:lnTo>
                      <a:pt x="489" y="82"/>
                    </a:lnTo>
                    <a:lnTo>
                      <a:pt x="489" y="82"/>
                    </a:lnTo>
                    <a:lnTo>
                      <a:pt x="489" y="82"/>
                    </a:lnTo>
                    <a:lnTo>
                      <a:pt x="490" y="80"/>
                    </a:lnTo>
                    <a:lnTo>
                      <a:pt x="490" y="80"/>
                    </a:lnTo>
                    <a:lnTo>
                      <a:pt x="486" y="82"/>
                    </a:lnTo>
                    <a:lnTo>
                      <a:pt x="483" y="83"/>
                    </a:lnTo>
                    <a:lnTo>
                      <a:pt x="483" y="83"/>
                    </a:lnTo>
                    <a:lnTo>
                      <a:pt x="479" y="85"/>
                    </a:lnTo>
                    <a:lnTo>
                      <a:pt x="479" y="85"/>
                    </a:lnTo>
                    <a:lnTo>
                      <a:pt x="476" y="85"/>
                    </a:lnTo>
                    <a:lnTo>
                      <a:pt x="476" y="85"/>
                    </a:lnTo>
                    <a:lnTo>
                      <a:pt x="473" y="85"/>
                    </a:lnTo>
                    <a:lnTo>
                      <a:pt x="473" y="85"/>
                    </a:lnTo>
                    <a:lnTo>
                      <a:pt x="478" y="83"/>
                    </a:lnTo>
                    <a:lnTo>
                      <a:pt x="478" y="83"/>
                    </a:lnTo>
                    <a:lnTo>
                      <a:pt x="479" y="83"/>
                    </a:lnTo>
                    <a:lnTo>
                      <a:pt x="479" y="83"/>
                    </a:lnTo>
                    <a:lnTo>
                      <a:pt x="482" y="82"/>
                    </a:lnTo>
                    <a:lnTo>
                      <a:pt x="485" y="80"/>
                    </a:lnTo>
                    <a:lnTo>
                      <a:pt x="485" y="80"/>
                    </a:lnTo>
                    <a:lnTo>
                      <a:pt x="485" y="80"/>
                    </a:lnTo>
                    <a:lnTo>
                      <a:pt x="482" y="80"/>
                    </a:lnTo>
                    <a:lnTo>
                      <a:pt x="482" y="80"/>
                    </a:lnTo>
                    <a:lnTo>
                      <a:pt x="485" y="79"/>
                    </a:lnTo>
                    <a:lnTo>
                      <a:pt x="485" y="79"/>
                    </a:lnTo>
                    <a:lnTo>
                      <a:pt x="486" y="79"/>
                    </a:lnTo>
                    <a:lnTo>
                      <a:pt x="486" y="79"/>
                    </a:lnTo>
                    <a:lnTo>
                      <a:pt x="486" y="79"/>
                    </a:lnTo>
                    <a:lnTo>
                      <a:pt x="488" y="79"/>
                    </a:lnTo>
                    <a:lnTo>
                      <a:pt x="488" y="79"/>
                    </a:lnTo>
                    <a:lnTo>
                      <a:pt x="489" y="77"/>
                    </a:lnTo>
                    <a:lnTo>
                      <a:pt x="489" y="77"/>
                    </a:lnTo>
                    <a:lnTo>
                      <a:pt x="485" y="77"/>
                    </a:lnTo>
                    <a:lnTo>
                      <a:pt x="485" y="77"/>
                    </a:lnTo>
                    <a:lnTo>
                      <a:pt x="489" y="76"/>
                    </a:lnTo>
                    <a:lnTo>
                      <a:pt x="489" y="76"/>
                    </a:lnTo>
                    <a:lnTo>
                      <a:pt x="478" y="79"/>
                    </a:lnTo>
                    <a:lnTo>
                      <a:pt x="478" y="79"/>
                    </a:lnTo>
                    <a:lnTo>
                      <a:pt x="470" y="82"/>
                    </a:lnTo>
                    <a:lnTo>
                      <a:pt x="470" y="82"/>
                    </a:lnTo>
                    <a:lnTo>
                      <a:pt x="463" y="83"/>
                    </a:lnTo>
                    <a:lnTo>
                      <a:pt x="463" y="83"/>
                    </a:lnTo>
                    <a:lnTo>
                      <a:pt x="463" y="83"/>
                    </a:lnTo>
                    <a:lnTo>
                      <a:pt x="462" y="85"/>
                    </a:lnTo>
                    <a:lnTo>
                      <a:pt x="460" y="85"/>
                    </a:lnTo>
                    <a:lnTo>
                      <a:pt x="459" y="86"/>
                    </a:lnTo>
                    <a:lnTo>
                      <a:pt x="459" y="86"/>
                    </a:lnTo>
                    <a:lnTo>
                      <a:pt x="473" y="80"/>
                    </a:lnTo>
                    <a:lnTo>
                      <a:pt x="473" y="80"/>
                    </a:lnTo>
                    <a:lnTo>
                      <a:pt x="475" y="82"/>
                    </a:lnTo>
                    <a:lnTo>
                      <a:pt x="473" y="83"/>
                    </a:lnTo>
                    <a:lnTo>
                      <a:pt x="468" y="86"/>
                    </a:lnTo>
                    <a:lnTo>
                      <a:pt x="455" y="90"/>
                    </a:lnTo>
                    <a:lnTo>
                      <a:pt x="455" y="90"/>
                    </a:lnTo>
                    <a:lnTo>
                      <a:pt x="452" y="90"/>
                    </a:lnTo>
                    <a:lnTo>
                      <a:pt x="450" y="89"/>
                    </a:lnTo>
                    <a:lnTo>
                      <a:pt x="450" y="87"/>
                    </a:lnTo>
                    <a:lnTo>
                      <a:pt x="449" y="86"/>
                    </a:lnTo>
                    <a:lnTo>
                      <a:pt x="449" y="86"/>
                    </a:lnTo>
                    <a:lnTo>
                      <a:pt x="448" y="87"/>
                    </a:lnTo>
                    <a:lnTo>
                      <a:pt x="445" y="89"/>
                    </a:lnTo>
                    <a:lnTo>
                      <a:pt x="442" y="89"/>
                    </a:lnTo>
                    <a:lnTo>
                      <a:pt x="439" y="92"/>
                    </a:lnTo>
                    <a:lnTo>
                      <a:pt x="439" y="92"/>
                    </a:lnTo>
                    <a:lnTo>
                      <a:pt x="446" y="89"/>
                    </a:lnTo>
                    <a:lnTo>
                      <a:pt x="449" y="89"/>
                    </a:lnTo>
                    <a:lnTo>
                      <a:pt x="449" y="90"/>
                    </a:lnTo>
                    <a:lnTo>
                      <a:pt x="449" y="90"/>
                    </a:lnTo>
                    <a:lnTo>
                      <a:pt x="449" y="90"/>
                    </a:lnTo>
                    <a:lnTo>
                      <a:pt x="445" y="90"/>
                    </a:lnTo>
                    <a:lnTo>
                      <a:pt x="443" y="92"/>
                    </a:lnTo>
                    <a:lnTo>
                      <a:pt x="440" y="93"/>
                    </a:lnTo>
                    <a:lnTo>
                      <a:pt x="436" y="95"/>
                    </a:lnTo>
                    <a:lnTo>
                      <a:pt x="436" y="95"/>
                    </a:lnTo>
                    <a:lnTo>
                      <a:pt x="433" y="95"/>
                    </a:lnTo>
                    <a:lnTo>
                      <a:pt x="433" y="93"/>
                    </a:lnTo>
                    <a:lnTo>
                      <a:pt x="433" y="93"/>
                    </a:lnTo>
                    <a:lnTo>
                      <a:pt x="432" y="93"/>
                    </a:lnTo>
                    <a:lnTo>
                      <a:pt x="428" y="96"/>
                    </a:lnTo>
                    <a:lnTo>
                      <a:pt x="428" y="96"/>
                    </a:lnTo>
                    <a:lnTo>
                      <a:pt x="429" y="96"/>
                    </a:lnTo>
                    <a:lnTo>
                      <a:pt x="429" y="96"/>
                    </a:lnTo>
                    <a:lnTo>
                      <a:pt x="429" y="96"/>
                    </a:lnTo>
                    <a:lnTo>
                      <a:pt x="423" y="100"/>
                    </a:lnTo>
                    <a:lnTo>
                      <a:pt x="423" y="100"/>
                    </a:lnTo>
                    <a:lnTo>
                      <a:pt x="416" y="103"/>
                    </a:lnTo>
                    <a:lnTo>
                      <a:pt x="416" y="103"/>
                    </a:lnTo>
                    <a:lnTo>
                      <a:pt x="402" y="109"/>
                    </a:lnTo>
                    <a:lnTo>
                      <a:pt x="402" y="109"/>
                    </a:lnTo>
                    <a:lnTo>
                      <a:pt x="408" y="107"/>
                    </a:lnTo>
                    <a:lnTo>
                      <a:pt x="412" y="106"/>
                    </a:lnTo>
                    <a:lnTo>
                      <a:pt x="412" y="106"/>
                    </a:lnTo>
                    <a:lnTo>
                      <a:pt x="402" y="112"/>
                    </a:lnTo>
                    <a:lnTo>
                      <a:pt x="396" y="113"/>
                    </a:lnTo>
                    <a:lnTo>
                      <a:pt x="393" y="113"/>
                    </a:lnTo>
                    <a:lnTo>
                      <a:pt x="393" y="113"/>
                    </a:lnTo>
                    <a:lnTo>
                      <a:pt x="398" y="112"/>
                    </a:lnTo>
                    <a:lnTo>
                      <a:pt x="398" y="112"/>
                    </a:lnTo>
                    <a:lnTo>
                      <a:pt x="401" y="109"/>
                    </a:lnTo>
                    <a:lnTo>
                      <a:pt x="401" y="109"/>
                    </a:lnTo>
                    <a:lnTo>
                      <a:pt x="401" y="107"/>
                    </a:lnTo>
                    <a:lnTo>
                      <a:pt x="399" y="109"/>
                    </a:lnTo>
                    <a:lnTo>
                      <a:pt x="398" y="109"/>
                    </a:lnTo>
                    <a:lnTo>
                      <a:pt x="398" y="107"/>
                    </a:lnTo>
                    <a:lnTo>
                      <a:pt x="398" y="107"/>
                    </a:lnTo>
                    <a:lnTo>
                      <a:pt x="389" y="113"/>
                    </a:lnTo>
                    <a:lnTo>
                      <a:pt x="386" y="115"/>
                    </a:lnTo>
                    <a:lnTo>
                      <a:pt x="382" y="115"/>
                    </a:lnTo>
                    <a:lnTo>
                      <a:pt x="382" y="115"/>
                    </a:lnTo>
                    <a:lnTo>
                      <a:pt x="379" y="117"/>
                    </a:lnTo>
                    <a:lnTo>
                      <a:pt x="376" y="119"/>
                    </a:lnTo>
                    <a:lnTo>
                      <a:pt x="376" y="119"/>
                    </a:lnTo>
                    <a:lnTo>
                      <a:pt x="375" y="119"/>
                    </a:lnTo>
                    <a:lnTo>
                      <a:pt x="375" y="120"/>
                    </a:lnTo>
                    <a:lnTo>
                      <a:pt x="375" y="120"/>
                    </a:lnTo>
                    <a:lnTo>
                      <a:pt x="375" y="120"/>
                    </a:lnTo>
                    <a:lnTo>
                      <a:pt x="369" y="123"/>
                    </a:lnTo>
                    <a:lnTo>
                      <a:pt x="362" y="126"/>
                    </a:lnTo>
                    <a:lnTo>
                      <a:pt x="362" y="126"/>
                    </a:lnTo>
                    <a:lnTo>
                      <a:pt x="356" y="129"/>
                    </a:lnTo>
                    <a:lnTo>
                      <a:pt x="352" y="130"/>
                    </a:lnTo>
                    <a:lnTo>
                      <a:pt x="352" y="130"/>
                    </a:lnTo>
                    <a:lnTo>
                      <a:pt x="346" y="135"/>
                    </a:lnTo>
                    <a:lnTo>
                      <a:pt x="341" y="137"/>
                    </a:lnTo>
                    <a:lnTo>
                      <a:pt x="341" y="137"/>
                    </a:lnTo>
                    <a:lnTo>
                      <a:pt x="341" y="136"/>
                    </a:lnTo>
                    <a:lnTo>
                      <a:pt x="341" y="136"/>
                    </a:lnTo>
                    <a:lnTo>
                      <a:pt x="339" y="137"/>
                    </a:lnTo>
                    <a:lnTo>
                      <a:pt x="338" y="137"/>
                    </a:lnTo>
                    <a:lnTo>
                      <a:pt x="336" y="140"/>
                    </a:lnTo>
                    <a:lnTo>
                      <a:pt x="336" y="140"/>
                    </a:lnTo>
                    <a:lnTo>
                      <a:pt x="335" y="140"/>
                    </a:lnTo>
                    <a:lnTo>
                      <a:pt x="334" y="139"/>
                    </a:lnTo>
                    <a:lnTo>
                      <a:pt x="335" y="137"/>
                    </a:lnTo>
                    <a:lnTo>
                      <a:pt x="335" y="137"/>
                    </a:lnTo>
                    <a:lnTo>
                      <a:pt x="329" y="140"/>
                    </a:lnTo>
                    <a:lnTo>
                      <a:pt x="326" y="142"/>
                    </a:lnTo>
                    <a:lnTo>
                      <a:pt x="324" y="142"/>
                    </a:lnTo>
                    <a:lnTo>
                      <a:pt x="324" y="142"/>
                    </a:lnTo>
                    <a:lnTo>
                      <a:pt x="324" y="143"/>
                    </a:lnTo>
                    <a:lnTo>
                      <a:pt x="325" y="143"/>
                    </a:lnTo>
                    <a:lnTo>
                      <a:pt x="325" y="144"/>
                    </a:lnTo>
                    <a:lnTo>
                      <a:pt x="324" y="146"/>
                    </a:lnTo>
                    <a:lnTo>
                      <a:pt x="324" y="146"/>
                    </a:lnTo>
                    <a:lnTo>
                      <a:pt x="326" y="144"/>
                    </a:lnTo>
                    <a:lnTo>
                      <a:pt x="328" y="143"/>
                    </a:lnTo>
                    <a:lnTo>
                      <a:pt x="328" y="142"/>
                    </a:lnTo>
                    <a:lnTo>
                      <a:pt x="332" y="140"/>
                    </a:lnTo>
                    <a:lnTo>
                      <a:pt x="332" y="140"/>
                    </a:lnTo>
                    <a:lnTo>
                      <a:pt x="332" y="140"/>
                    </a:lnTo>
                    <a:lnTo>
                      <a:pt x="332" y="142"/>
                    </a:lnTo>
                    <a:lnTo>
                      <a:pt x="329" y="144"/>
                    </a:lnTo>
                    <a:lnTo>
                      <a:pt x="329" y="144"/>
                    </a:lnTo>
                    <a:lnTo>
                      <a:pt x="324" y="147"/>
                    </a:lnTo>
                    <a:lnTo>
                      <a:pt x="318" y="149"/>
                    </a:lnTo>
                    <a:lnTo>
                      <a:pt x="318" y="149"/>
                    </a:lnTo>
                    <a:lnTo>
                      <a:pt x="314" y="152"/>
                    </a:lnTo>
                    <a:lnTo>
                      <a:pt x="308" y="156"/>
                    </a:lnTo>
                    <a:lnTo>
                      <a:pt x="308" y="156"/>
                    </a:lnTo>
                    <a:lnTo>
                      <a:pt x="306" y="154"/>
                    </a:lnTo>
                    <a:lnTo>
                      <a:pt x="308" y="153"/>
                    </a:lnTo>
                    <a:lnTo>
                      <a:pt x="312" y="150"/>
                    </a:lnTo>
                    <a:lnTo>
                      <a:pt x="312" y="150"/>
                    </a:lnTo>
                    <a:lnTo>
                      <a:pt x="308" y="153"/>
                    </a:lnTo>
                    <a:lnTo>
                      <a:pt x="304" y="156"/>
                    </a:lnTo>
                    <a:lnTo>
                      <a:pt x="304" y="156"/>
                    </a:lnTo>
                    <a:lnTo>
                      <a:pt x="306" y="156"/>
                    </a:lnTo>
                    <a:lnTo>
                      <a:pt x="306" y="156"/>
                    </a:lnTo>
                    <a:lnTo>
                      <a:pt x="304" y="159"/>
                    </a:lnTo>
                    <a:lnTo>
                      <a:pt x="304" y="160"/>
                    </a:lnTo>
                    <a:lnTo>
                      <a:pt x="304" y="160"/>
                    </a:lnTo>
                    <a:lnTo>
                      <a:pt x="299" y="162"/>
                    </a:lnTo>
                    <a:lnTo>
                      <a:pt x="295" y="164"/>
                    </a:lnTo>
                    <a:lnTo>
                      <a:pt x="295" y="164"/>
                    </a:lnTo>
                    <a:lnTo>
                      <a:pt x="292" y="167"/>
                    </a:lnTo>
                    <a:lnTo>
                      <a:pt x="288" y="169"/>
                    </a:lnTo>
                    <a:lnTo>
                      <a:pt x="288" y="169"/>
                    </a:lnTo>
                    <a:lnTo>
                      <a:pt x="286" y="170"/>
                    </a:lnTo>
                    <a:lnTo>
                      <a:pt x="284" y="173"/>
                    </a:lnTo>
                    <a:lnTo>
                      <a:pt x="281" y="174"/>
                    </a:lnTo>
                    <a:lnTo>
                      <a:pt x="279" y="174"/>
                    </a:lnTo>
                    <a:lnTo>
                      <a:pt x="279" y="174"/>
                    </a:lnTo>
                    <a:lnTo>
                      <a:pt x="276" y="179"/>
                    </a:lnTo>
                    <a:lnTo>
                      <a:pt x="274" y="183"/>
                    </a:lnTo>
                    <a:lnTo>
                      <a:pt x="274" y="183"/>
                    </a:lnTo>
                    <a:lnTo>
                      <a:pt x="264" y="189"/>
                    </a:lnTo>
                    <a:lnTo>
                      <a:pt x="264" y="189"/>
                    </a:lnTo>
                    <a:lnTo>
                      <a:pt x="264" y="190"/>
                    </a:lnTo>
                    <a:lnTo>
                      <a:pt x="262" y="192"/>
                    </a:lnTo>
                    <a:lnTo>
                      <a:pt x="262" y="192"/>
                    </a:lnTo>
                    <a:lnTo>
                      <a:pt x="256" y="196"/>
                    </a:lnTo>
                    <a:lnTo>
                      <a:pt x="254" y="197"/>
                    </a:lnTo>
                    <a:lnTo>
                      <a:pt x="252" y="197"/>
                    </a:lnTo>
                    <a:lnTo>
                      <a:pt x="252" y="197"/>
                    </a:lnTo>
                    <a:lnTo>
                      <a:pt x="248" y="203"/>
                    </a:lnTo>
                    <a:lnTo>
                      <a:pt x="248" y="203"/>
                    </a:lnTo>
                    <a:lnTo>
                      <a:pt x="245" y="204"/>
                    </a:lnTo>
                    <a:lnTo>
                      <a:pt x="245" y="203"/>
                    </a:lnTo>
                    <a:lnTo>
                      <a:pt x="247" y="202"/>
                    </a:lnTo>
                    <a:lnTo>
                      <a:pt x="245" y="202"/>
                    </a:lnTo>
                    <a:lnTo>
                      <a:pt x="245" y="202"/>
                    </a:lnTo>
                    <a:lnTo>
                      <a:pt x="241" y="207"/>
                    </a:lnTo>
                    <a:lnTo>
                      <a:pt x="235" y="212"/>
                    </a:lnTo>
                    <a:lnTo>
                      <a:pt x="235" y="212"/>
                    </a:lnTo>
                    <a:lnTo>
                      <a:pt x="234" y="214"/>
                    </a:lnTo>
                    <a:lnTo>
                      <a:pt x="232" y="219"/>
                    </a:lnTo>
                    <a:lnTo>
                      <a:pt x="232" y="219"/>
                    </a:lnTo>
                    <a:lnTo>
                      <a:pt x="231" y="219"/>
                    </a:lnTo>
                    <a:lnTo>
                      <a:pt x="231" y="216"/>
                    </a:lnTo>
                    <a:lnTo>
                      <a:pt x="231" y="214"/>
                    </a:lnTo>
                    <a:lnTo>
                      <a:pt x="229" y="216"/>
                    </a:lnTo>
                    <a:lnTo>
                      <a:pt x="229" y="216"/>
                    </a:lnTo>
                    <a:lnTo>
                      <a:pt x="229" y="219"/>
                    </a:lnTo>
                    <a:lnTo>
                      <a:pt x="225" y="223"/>
                    </a:lnTo>
                    <a:lnTo>
                      <a:pt x="217" y="230"/>
                    </a:lnTo>
                    <a:lnTo>
                      <a:pt x="217" y="230"/>
                    </a:lnTo>
                    <a:lnTo>
                      <a:pt x="214" y="236"/>
                    </a:lnTo>
                    <a:lnTo>
                      <a:pt x="214" y="236"/>
                    </a:lnTo>
                    <a:lnTo>
                      <a:pt x="209" y="240"/>
                    </a:lnTo>
                    <a:lnTo>
                      <a:pt x="209" y="240"/>
                    </a:lnTo>
                    <a:lnTo>
                      <a:pt x="209" y="237"/>
                    </a:lnTo>
                    <a:lnTo>
                      <a:pt x="209" y="237"/>
                    </a:lnTo>
                    <a:lnTo>
                      <a:pt x="207" y="240"/>
                    </a:lnTo>
                    <a:lnTo>
                      <a:pt x="207" y="240"/>
                    </a:lnTo>
                    <a:lnTo>
                      <a:pt x="207" y="240"/>
                    </a:lnTo>
                    <a:lnTo>
                      <a:pt x="207" y="239"/>
                    </a:lnTo>
                    <a:lnTo>
                      <a:pt x="209" y="234"/>
                    </a:lnTo>
                    <a:lnTo>
                      <a:pt x="209" y="234"/>
                    </a:lnTo>
                    <a:lnTo>
                      <a:pt x="208" y="236"/>
                    </a:lnTo>
                    <a:lnTo>
                      <a:pt x="208" y="236"/>
                    </a:lnTo>
                    <a:lnTo>
                      <a:pt x="205" y="236"/>
                    </a:lnTo>
                    <a:lnTo>
                      <a:pt x="205" y="236"/>
                    </a:lnTo>
                    <a:lnTo>
                      <a:pt x="205" y="239"/>
                    </a:lnTo>
                    <a:lnTo>
                      <a:pt x="204" y="242"/>
                    </a:lnTo>
                    <a:lnTo>
                      <a:pt x="204" y="242"/>
                    </a:lnTo>
                    <a:lnTo>
                      <a:pt x="202" y="244"/>
                    </a:lnTo>
                    <a:lnTo>
                      <a:pt x="201" y="244"/>
                    </a:lnTo>
                    <a:lnTo>
                      <a:pt x="198" y="246"/>
                    </a:lnTo>
                    <a:lnTo>
                      <a:pt x="195" y="247"/>
                    </a:lnTo>
                    <a:lnTo>
                      <a:pt x="195" y="247"/>
                    </a:lnTo>
                    <a:lnTo>
                      <a:pt x="192" y="252"/>
                    </a:lnTo>
                    <a:lnTo>
                      <a:pt x="188" y="256"/>
                    </a:lnTo>
                    <a:lnTo>
                      <a:pt x="188" y="256"/>
                    </a:lnTo>
                    <a:lnTo>
                      <a:pt x="192" y="253"/>
                    </a:lnTo>
                    <a:lnTo>
                      <a:pt x="197" y="247"/>
                    </a:lnTo>
                    <a:lnTo>
                      <a:pt x="197" y="247"/>
                    </a:lnTo>
                    <a:lnTo>
                      <a:pt x="198" y="247"/>
                    </a:lnTo>
                    <a:lnTo>
                      <a:pt x="202" y="246"/>
                    </a:lnTo>
                    <a:lnTo>
                      <a:pt x="202" y="246"/>
                    </a:lnTo>
                    <a:lnTo>
                      <a:pt x="199" y="249"/>
                    </a:lnTo>
                    <a:lnTo>
                      <a:pt x="195" y="252"/>
                    </a:lnTo>
                    <a:lnTo>
                      <a:pt x="195" y="252"/>
                    </a:lnTo>
                    <a:lnTo>
                      <a:pt x="194" y="253"/>
                    </a:lnTo>
                    <a:lnTo>
                      <a:pt x="195" y="253"/>
                    </a:lnTo>
                    <a:lnTo>
                      <a:pt x="195" y="253"/>
                    </a:lnTo>
                    <a:lnTo>
                      <a:pt x="195" y="254"/>
                    </a:lnTo>
                    <a:lnTo>
                      <a:pt x="195" y="254"/>
                    </a:lnTo>
                    <a:lnTo>
                      <a:pt x="191" y="257"/>
                    </a:lnTo>
                    <a:lnTo>
                      <a:pt x="191" y="257"/>
                    </a:lnTo>
                    <a:lnTo>
                      <a:pt x="188" y="262"/>
                    </a:lnTo>
                    <a:lnTo>
                      <a:pt x="188" y="262"/>
                    </a:lnTo>
                    <a:lnTo>
                      <a:pt x="179" y="272"/>
                    </a:lnTo>
                    <a:lnTo>
                      <a:pt x="179" y="272"/>
                    </a:lnTo>
                    <a:lnTo>
                      <a:pt x="179" y="272"/>
                    </a:lnTo>
                    <a:lnTo>
                      <a:pt x="182" y="269"/>
                    </a:lnTo>
                    <a:lnTo>
                      <a:pt x="185" y="264"/>
                    </a:lnTo>
                    <a:lnTo>
                      <a:pt x="185" y="264"/>
                    </a:lnTo>
                    <a:lnTo>
                      <a:pt x="185" y="266"/>
                    </a:lnTo>
                    <a:lnTo>
                      <a:pt x="185" y="266"/>
                    </a:lnTo>
                    <a:lnTo>
                      <a:pt x="184" y="270"/>
                    </a:lnTo>
                    <a:lnTo>
                      <a:pt x="178" y="277"/>
                    </a:lnTo>
                    <a:lnTo>
                      <a:pt x="178" y="277"/>
                    </a:lnTo>
                    <a:lnTo>
                      <a:pt x="177" y="277"/>
                    </a:lnTo>
                    <a:lnTo>
                      <a:pt x="177" y="276"/>
                    </a:lnTo>
                    <a:lnTo>
                      <a:pt x="178" y="274"/>
                    </a:lnTo>
                    <a:lnTo>
                      <a:pt x="179" y="273"/>
                    </a:lnTo>
                    <a:lnTo>
                      <a:pt x="179" y="272"/>
                    </a:lnTo>
                    <a:lnTo>
                      <a:pt x="179" y="273"/>
                    </a:lnTo>
                    <a:lnTo>
                      <a:pt x="179" y="273"/>
                    </a:lnTo>
                    <a:lnTo>
                      <a:pt x="177" y="274"/>
                    </a:lnTo>
                    <a:lnTo>
                      <a:pt x="177" y="276"/>
                    </a:lnTo>
                    <a:lnTo>
                      <a:pt x="175" y="277"/>
                    </a:lnTo>
                    <a:lnTo>
                      <a:pt x="174" y="280"/>
                    </a:lnTo>
                    <a:lnTo>
                      <a:pt x="174" y="280"/>
                    </a:lnTo>
                    <a:lnTo>
                      <a:pt x="174" y="279"/>
                    </a:lnTo>
                    <a:lnTo>
                      <a:pt x="172" y="279"/>
                    </a:lnTo>
                    <a:lnTo>
                      <a:pt x="168" y="284"/>
                    </a:lnTo>
                    <a:lnTo>
                      <a:pt x="162" y="292"/>
                    </a:lnTo>
                    <a:lnTo>
                      <a:pt x="158" y="297"/>
                    </a:lnTo>
                    <a:lnTo>
                      <a:pt x="158" y="297"/>
                    </a:lnTo>
                    <a:lnTo>
                      <a:pt x="151" y="313"/>
                    </a:lnTo>
                    <a:lnTo>
                      <a:pt x="151" y="313"/>
                    </a:lnTo>
                    <a:lnTo>
                      <a:pt x="150" y="313"/>
                    </a:lnTo>
                    <a:lnTo>
                      <a:pt x="150" y="314"/>
                    </a:lnTo>
                    <a:lnTo>
                      <a:pt x="145" y="319"/>
                    </a:lnTo>
                    <a:lnTo>
                      <a:pt x="141" y="329"/>
                    </a:lnTo>
                    <a:lnTo>
                      <a:pt x="141" y="329"/>
                    </a:lnTo>
                    <a:lnTo>
                      <a:pt x="140" y="330"/>
                    </a:lnTo>
                    <a:lnTo>
                      <a:pt x="140" y="330"/>
                    </a:lnTo>
                    <a:lnTo>
                      <a:pt x="140" y="330"/>
                    </a:lnTo>
                    <a:lnTo>
                      <a:pt x="137" y="334"/>
                    </a:lnTo>
                    <a:lnTo>
                      <a:pt x="134" y="340"/>
                    </a:lnTo>
                    <a:lnTo>
                      <a:pt x="134" y="340"/>
                    </a:lnTo>
                    <a:lnTo>
                      <a:pt x="132" y="341"/>
                    </a:lnTo>
                    <a:lnTo>
                      <a:pt x="131" y="344"/>
                    </a:lnTo>
                    <a:lnTo>
                      <a:pt x="131" y="344"/>
                    </a:lnTo>
                    <a:lnTo>
                      <a:pt x="128" y="353"/>
                    </a:lnTo>
                    <a:lnTo>
                      <a:pt x="128" y="353"/>
                    </a:lnTo>
                    <a:lnTo>
                      <a:pt x="127" y="353"/>
                    </a:lnTo>
                    <a:lnTo>
                      <a:pt x="124" y="354"/>
                    </a:lnTo>
                    <a:lnTo>
                      <a:pt x="124" y="354"/>
                    </a:lnTo>
                    <a:lnTo>
                      <a:pt x="117" y="370"/>
                    </a:lnTo>
                    <a:lnTo>
                      <a:pt x="117" y="370"/>
                    </a:lnTo>
                    <a:lnTo>
                      <a:pt x="110" y="386"/>
                    </a:lnTo>
                    <a:lnTo>
                      <a:pt x="110" y="386"/>
                    </a:lnTo>
                    <a:lnTo>
                      <a:pt x="108" y="386"/>
                    </a:lnTo>
                    <a:lnTo>
                      <a:pt x="107" y="387"/>
                    </a:lnTo>
                    <a:lnTo>
                      <a:pt x="107" y="387"/>
                    </a:lnTo>
                    <a:lnTo>
                      <a:pt x="107" y="390"/>
                    </a:lnTo>
                    <a:lnTo>
                      <a:pt x="107" y="391"/>
                    </a:lnTo>
                    <a:lnTo>
                      <a:pt x="101" y="397"/>
                    </a:lnTo>
                    <a:lnTo>
                      <a:pt x="101" y="397"/>
                    </a:lnTo>
                    <a:lnTo>
                      <a:pt x="102" y="397"/>
                    </a:lnTo>
                    <a:lnTo>
                      <a:pt x="102" y="400"/>
                    </a:lnTo>
                    <a:lnTo>
                      <a:pt x="100" y="409"/>
                    </a:lnTo>
                    <a:lnTo>
                      <a:pt x="100" y="409"/>
                    </a:lnTo>
                    <a:lnTo>
                      <a:pt x="100" y="407"/>
                    </a:lnTo>
                    <a:lnTo>
                      <a:pt x="100" y="406"/>
                    </a:lnTo>
                    <a:lnTo>
                      <a:pt x="101" y="403"/>
                    </a:lnTo>
                    <a:lnTo>
                      <a:pt x="101" y="403"/>
                    </a:lnTo>
                    <a:lnTo>
                      <a:pt x="101" y="403"/>
                    </a:lnTo>
                    <a:lnTo>
                      <a:pt x="98" y="407"/>
                    </a:lnTo>
                    <a:lnTo>
                      <a:pt x="98" y="407"/>
                    </a:lnTo>
                    <a:lnTo>
                      <a:pt x="98" y="409"/>
                    </a:lnTo>
                    <a:lnTo>
                      <a:pt x="98" y="410"/>
                    </a:lnTo>
                    <a:lnTo>
                      <a:pt x="98" y="410"/>
                    </a:lnTo>
                    <a:lnTo>
                      <a:pt x="97" y="410"/>
                    </a:lnTo>
                    <a:lnTo>
                      <a:pt x="97" y="410"/>
                    </a:lnTo>
                    <a:lnTo>
                      <a:pt x="97" y="409"/>
                    </a:lnTo>
                    <a:lnTo>
                      <a:pt x="97" y="409"/>
                    </a:lnTo>
                    <a:lnTo>
                      <a:pt x="97" y="409"/>
                    </a:lnTo>
                    <a:lnTo>
                      <a:pt x="94" y="416"/>
                    </a:lnTo>
                    <a:lnTo>
                      <a:pt x="94" y="417"/>
                    </a:lnTo>
                    <a:lnTo>
                      <a:pt x="94" y="417"/>
                    </a:lnTo>
                    <a:lnTo>
                      <a:pt x="94" y="417"/>
                    </a:lnTo>
                    <a:lnTo>
                      <a:pt x="94" y="420"/>
                    </a:lnTo>
                    <a:lnTo>
                      <a:pt x="92" y="420"/>
                    </a:lnTo>
                    <a:lnTo>
                      <a:pt x="92" y="420"/>
                    </a:lnTo>
                    <a:lnTo>
                      <a:pt x="91" y="421"/>
                    </a:lnTo>
                    <a:lnTo>
                      <a:pt x="91" y="421"/>
                    </a:lnTo>
                    <a:lnTo>
                      <a:pt x="92" y="423"/>
                    </a:lnTo>
                    <a:lnTo>
                      <a:pt x="91" y="424"/>
                    </a:lnTo>
                    <a:lnTo>
                      <a:pt x="90" y="431"/>
                    </a:lnTo>
                    <a:lnTo>
                      <a:pt x="90" y="431"/>
                    </a:lnTo>
                    <a:lnTo>
                      <a:pt x="90" y="431"/>
                    </a:lnTo>
                    <a:lnTo>
                      <a:pt x="88" y="433"/>
                    </a:lnTo>
                    <a:lnTo>
                      <a:pt x="87" y="437"/>
                    </a:lnTo>
                    <a:lnTo>
                      <a:pt x="87" y="437"/>
                    </a:lnTo>
                    <a:lnTo>
                      <a:pt x="87" y="439"/>
                    </a:lnTo>
                    <a:lnTo>
                      <a:pt x="87" y="440"/>
                    </a:lnTo>
                    <a:lnTo>
                      <a:pt x="84" y="446"/>
                    </a:lnTo>
                    <a:lnTo>
                      <a:pt x="84" y="446"/>
                    </a:lnTo>
                    <a:lnTo>
                      <a:pt x="84" y="444"/>
                    </a:lnTo>
                    <a:lnTo>
                      <a:pt x="84" y="444"/>
                    </a:lnTo>
                    <a:lnTo>
                      <a:pt x="82" y="443"/>
                    </a:lnTo>
                    <a:lnTo>
                      <a:pt x="82" y="443"/>
                    </a:lnTo>
                    <a:lnTo>
                      <a:pt x="82" y="447"/>
                    </a:lnTo>
                    <a:lnTo>
                      <a:pt x="81" y="453"/>
                    </a:lnTo>
                    <a:lnTo>
                      <a:pt x="80" y="458"/>
                    </a:lnTo>
                    <a:lnTo>
                      <a:pt x="80" y="460"/>
                    </a:lnTo>
                    <a:lnTo>
                      <a:pt x="81" y="460"/>
                    </a:lnTo>
                    <a:lnTo>
                      <a:pt x="81" y="460"/>
                    </a:lnTo>
                    <a:lnTo>
                      <a:pt x="80" y="463"/>
                    </a:lnTo>
                    <a:lnTo>
                      <a:pt x="80" y="466"/>
                    </a:lnTo>
                    <a:lnTo>
                      <a:pt x="78" y="468"/>
                    </a:lnTo>
                    <a:lnTo>
                      <a:pt x="78" y="471"/>
                    </a:lnTo>
                    <a:lnTo>
                      <a:pt x="78" y="471"/>
                    </a:lnTo>
                    <a:lnTo>
                      <a:pt x="77" y="471"/>
                    </a:lnTo>
                    <a:lnTo>
                      <a:pt x="77" y="470"/>
                    </a:lnTo>
                    <a:lnTo>
                      <a:pt x="77" y="464"/>
                    </a:lnTo>
                    <a:lnTo>
                      <a:pt x="77" y="464"/>
                    </a:lnTo>
                    <a:lnTo>
                      <a:pt x="74" y="476"/>
                    </a:lnTo>
                    <a:lnTo>
                      <a:pt x="74" y="476"/>
                    </a:lnTo>
                    <a:lnTo>
                      <a:pt x="75" y="477"/>
                    </a:lnTo>
                    <a:lnTo>
                      <a:pt x="75" y="480"/>
                    </a:lnTo>
                    <a:lnTo>
                      <a:pt x="74" y="486"/>
                    </a:lnTo>
                    <a:lnTo>
                      <a:pt x="71" y="497"/>
                    </a:lnTo>
                    <a:lnTo>
                      <a:pt x="71" y="497"/>
                    </a:lnTo>
                    <a:lnTo>
                      <a:pt x="71" y="493"/>
                    </a:lnTo>
                    <a:lnTo>
                      <a:pt x="71" y="488"/>
                    </a:lnTo>
                    <a:lnTo>
                      <a:pt x="71" y="488"/>
                    </a:lnTo>
                    <a:lnTo>
                      <a:pt x="72" y="487"/>
                    </a:lnTo>
                    <a:lnTo>
                      <a:pt x="72" y="488"/>
                    </a:lnTo>
                    <a:lnTo>
                      <a:pt x="72" y="488"/>
                    </a:lnTo>
                    <a:lnTo>
                      <a:pt x="72" y="484"/>
                    </a:lnTo>
                    <a:lnTo>
                      <a:pt x="74" y="480"/>
                    </a:lnTo>
                    <a:lnTo>
                      <a:pt x="74" y="480"/>
                    </a:lnTo>
                    <a:lnTo>
                      <a:pt x="71" y="487"/>
                    </a:lnTo>
                    <a:lnTo>
                      <a:pt x="67" y="494"/>
                    </a:lnTo>
                    <a:lnTo>
                      <a:pt x="67" y="494"/>
                    </a:lnTo>
                    <a:lnTo>
                      <a:pt x="67" y="496"/>
                    </a:lnTo>
                    <a:lnTo>
                      <a:pt x="68" y="496"/>
                    </a:lnTo>
                    <a:lnTo>
                      <a:pt x="68" y="496"/>
                    </a:lnTo>
                    <a:lnTo>
                      <a:pt x="68" y="496"/>
                    </a:lnTo>
                    <a:lnTo>
                      <a:pt x="68" y="496"/>
                    </a:lnTo>
                    <a:lnTo>
                      <a:pt x="67" y="503"/>
                    </a:lnTo>
                    <a:lnTo>
                      <a:pt x="67" y="503"/>
                    </a:lnTo>
                    <a:lnTo>
                      <a:pt x="64" y="514"/>
                    </a:lnTo>
                    <a:lnTo>
                      <a:pt x="64" y="514"/>
                    </a:lnTo>
                    <a:lnTo>
                      <a:pt x="61" y="526"/>
                    </a:lnTo>
                    <a:lnTo>
                      <a:pt x="61" y="526"/>
                    </a:lnTo>
                    <a:lnTo>
                      <a:pt x="60" y="536"/>
                    </a:lnTo>
                    <a:lnTo>
                      <a:pt x="60" y="536"/>
                    </a:lnTo>
                    <a:lnTo>
                      <a:pt x="60" y="540"/>
                    </a:lnTo>
                    <a:lnTo>
                      <a:pt x="61" y="541"/>
                    </a:lnTo>
                    <a:lnTo>
                      <a:pt x="61" y="541"/>
                    </a:lnTo>
                    <a:lnTo>
                      <a:pt x="61" y="541"/>
                    </a:lnTo>
                    <a:lnTo>
                      <a:pt x="61" y="546"/>
                    </a:lnTo>
                    <a:lnTo>
                      <a:pt x="61" y="548"/>
                    </a:lnTo>
                    <a:lnTo>
                      <a:pt x="60" y="551"/>
                    </a:lnTo>
                    <a:lnTo>
                      <a:pt x="61" y="553"/>
                    </a:lnTo>
                    <a:lnTo>
                      <a:pt x="61" y="553"/>
                    </a:lnTo>
                    <a:lnTo>
                      <a:pt x="60" y="553"/>
                    </a:lnTo>
                    <a:lnTo>
                      <a:pt x="60" y="553"/>
                    </a:lnTo>
                    <a:lnTo>
                      <a:pt x="58" y="551"/>
                    </a:lnTo>
                    <a:lnTo>
                      <a:pt x="58" y="551"/>
                    </a:lnTo>
                    <a:lnTo>
                      <a:pt x="60" y="548"/>
                    </a:lnTo>
                    <a:lnTo>
                      <a:pt x="60" y="546"/>
                    </a:lnTo>
                    <a:lnTo>
                      <a:pt x="60" y="546"/>
                    </a:lnTo>
                    <a:lnTo>
                      <a:pt x="60" y="546"/>
                    </a:lnTo>
                    <a:lnTo>
                      <a:pt x="58" y="546"/>
                    </a:lnTo>
                    <a:lnTo>
                      <a:pt x="58" y="544"/>
                    </a:lnTo>
                    <a:lnTo>
                      <a:pt x="58" y="541"/>
                    </a:lnTo>
                    <a:lnTo>
                      <a:pt x="58" y="541"/>
                    </a:lnTo>
                    <a:lnTo>
                      <a:pt x="58" y="547"/>
                    </a:lnTo>
                    <a:lnTo>
                      <a:pt x="58" y="547"/>
                    </a:lnTo>
                    <a:lnTo>
                      <a:pt x="58" y="554"/>
                    </a:lnTo>
                    <a:lnTo>
                      <a:pt x="58" y="554"/>
                    </a:lnTo>
                    <a:lnTo>
                      <a:pt x="57" y="557"/>
                    </a:lnTo>
                    <a:lnTo>
                      <a:pt x="57" y="557"/>
                    </a:lnTo>
                    <a:lnTo>
                      <a:pt x="57" y="557"/>
                    </a:lnTo>
                    <a:lnTo>
                      <a:pt x="58" y="557"/>
                    </a:lnTo>
                    <a:lnTo>
                      <a:pt x="58" y="556"/>
                    </a:lnTo>
                    <a:lnTo>
                      <a:pt x="60" y="556"/>
                    </a:lnTo>
                    <a:lnTo>
                      <a:pt x="60" y="556"/>
                    </a:lnTo>
                    <a:lnTo>
                      <a:pt x="58" y="561"/>
                    </a:lnTo>
                    <a:lnTo>
                      <a:pt x="60" y="566"/>
                    </a:lnTo>
                    <a:lnTo>
                      <a:pt x="60" y="566"/>
                    </a:lnTo>
                    <a:lnTo>
                      <a:pt x="61" y="554"/>
                    </a:lnTo>
                    <a:lnTo>
                      <a:pt x="61" y="554"/>
                    </a:lnTo>
                    <a:lnTo>
                      <a:pt x="64" y="541"/>
                    </a:lnTo>
                    <a:lnTo>
                      <a:pt x="64" y="541"/>
                    </a:lnTo>
                    <a:lnTo>
                      <a:pt x="68" y="518"/>
                    </a:lnTo>
                    <a:lnTo>
                      <a:pt x="68" y="518"/>
                    </a:lnTo>
                    <a:lnTo>
                      <a:pt x="70" y="517"/>
                    </a:lnTo>
                    <a:lnTo>
                      <a:pt x="70" y="517"/>
                    </a:lnTo>
                    <a:lnTo>
                      <a:pt x="70" y="518"/>
                    </a:lnTo>
                    <a:lnTo>
                      <a:pt x="71" y="517"/>
                    </a:lnTo>
                    <a:lnTo>
                      <a:pt x="71" y="517"/>
                    </a:lnTo>
                    <a:lnTo>
                      <a:pt x="71" y="513"/>
                    </a:lnTo>
                    <a:lnTo>
                      <a:pt x="71" y="511"/>
                    </a:lnTo>
                    <a:lnTo>
                      <a:pt x="71" y="511"/>
                    </a:lnTo>
                    <a:lnTo>
                      <a:pt x="71" y="510"/>
                    </a:lnTo>
                    <a:lnTo>
                      <a:pt x="72" y="511"/>
                    </a:lnTo>
                    <a:lnTo>
                      <a:pt x="72" y="518"/>
                    </a:lnTo>
                    <a:lnTo>
                      <a:pt x="72" y="518"/>
                    </a:lnTo>
                    <a:lnTo>
                      <a:pt x="71" y="526"/>
                    </a:lnTo>
                    <a:lnTo>
                      <a:pt x="71" y="526"/>
                    </a:lnTo>
                    <a:lnTo>
                      <a:pt x="68" y="531"/>
                    </a:lnTo>
                    <a:lnTo>
                      <a:pt x="68" y="531"/>
                    </a:lnTo>
                    <a:lnTo>
                      <a:pt x="67" y="540"/>
                    </a:lnTo>
                    <a:lnTo>
                      <a:pt x="67" y="548"/>
                    </a:lnTo>
                    <a:lnTo>
                      <a:pt x="67" y="548"/>
                    </a:lnTo>
                    <a:lnTo>
                      <a:pt x="65" y="553"/>
                    </a:lnTo>
                    <a:lnTo>
                      <a:pt x="65" y="553"/>
                    </a:lnTo>
                    <a:lnTo>
                      <a:pt x="64" y="557"/>
                    </a:lnTo>
                    <a:lnTo>
                      <a:pt x="64" y="557"/>
                    </a:lnTo>
                    <a:lnTo>
                      <a:pt x="65" y="556"/>
                    </a:lnTo>
                    <a:lnTo>
                      <a:pt x="64" y="561"/>
                    </a:lnTo>
                    <a:lnTo>
                      <a:pt x="64" y="561"/>
                    </a:lnTo>
                    <a:lnTo>
                      <a:pt x="65" y="563"/>
                    </a:lnTo>
                    <a:lnTo>
                      <a:pt x="65" y="564"/>
                    </a:lnTo>
                    <a:lnTo>
                      <a:pt x="65" y="564"/>
                    </a:lnTo>
                    <a:lnTo>
                      <a:pt x="65" y="564"/>
                    </a:lnTo>
                    <a:lnTo>
                      <a:pt x="65" y="564"/>
                    </a:lnTo>
                    <a:lnTo>
                      <a:pt x="64" y="568"/>
                    </a:lnTo>
                    <a:lnTo>
                      <a:pt x="64" y="573"/>
                    </a:lnTo>
                    <a:lnTo>
                      <a:pt x="64" y="581"/>
                    </a:lnTo>
                    <a:lnTo>
                      <a:pt x="64" y="581"/>
                    </a:lnTo>
                    <a:lnTo>
                      <a:pt x="63" y="583"/>
                    </a:lnTo>
                    <a:lnTo>
                      <a:pt x="61" y="584"/>
                    </a:lnTo>
                    <a:lnTo>
                      <a:pt x="61" y="584"/>
                    </a:lnTo>
                    <a:lnTo>
                      <a:pt x="63" y="586"/>
                    </a:lnTo>
                    <a:lnTo>
                      <a:pt x="63" y="587"/>
                    </a:lnTo>
                    <a:lnTo>
                      <a:pt x="63" y="593"/>
                    </a:lnTo>
                    <a:lnTo>
                      <a:pt x="63" y="593"/>
                    </a:lnTo>
                    <a:lnTo>
                      <a:pt x="63" y="593"/>
                    </a:lnTo>
                    <a:lnTo>
                      <a:pt x="61" y="591"/>
                    </a:lnTo>
                    <a:lnTo>
                      <a:pt x="61" y="590"/>
                    </a:lnTo>
                    <a:lnTo>
                      <a:pt x="61" y="593"/>
                    </a:lnTo>
                    <a:lnTo>
                      <a:pt x="61" y="593"/>
                    </a:lnTo>
                    <a:lnTo>
                      <a:pt x="61" y="594"/>
                    </a:lnTo>
                    <a:lnTo>
                      <a:pt x="60" y="597"/>
                    </a:lnTo>
                    <a:lnTo>
                      <a:pt x="60" y="597"/>
                    </a:lnTo>
                    <a:lnTo>
                      <a:pt x="61" y="600"/>
                    </a:lnTo>
                    <a:lnTo>
                      <a:pt x="61" y="600"/>
                    </a:lnTo>
                    <a:lnTo>
                      <a:pt x="61" y="606"/>
                    </a:lnTo>
                    <a:lnTo>
                      <a:pt x="61" y="606"/>
                    </a:lnTo>
                    <a:lnTo>
                      <a:pt x="60" y="611"/>
                    </a:lnTo>
                    <a:lnTo>
                      <a:pt x="60" y="611"/>
                    </a:lnTo>
                    <a:lnTo>
                      <a:pt x="58" y="621"/>
                    </a:lnTo>
                    <a:lnTo>
                      <a:pt x="58" y="621"/>
                    </a:lnTo>
                    <a:lnTo>
                      <a:pt x="60" y="623"/>
                    </a:lnTo>
                    <a:lnTo>
                      <a:pt x="60" y="625"/>
                    </a:lnTo>
                    <a:lnTo>
                      <a:pt x="58" y="628"/>
                    </a:lnTo>
                    <a:lnTo>
                      <a:pt x="60" y="633"/>
                    </a:lnTo>
                    <a:lnTo>
                      <a:pt x="60" y="633"/>
                    </a:lnTo>
                    <a:lnTo>
                      <a:pt x="58" y="633"/>
                    </a:lnTo>
                    <a:lnTo>
                      <a:pt x="58" y="631"/>
                    </a:lnTo>
                    <a:lnTo>
                      <a:pt x="58" y="627"/>
                    </a:lnTo>
                    <a:lnTo>
                      <a:pt x="58" y="627"/>
                    </a:lnTo>
                    <a:lnTo>
                      <a:pt x="58" y="633"/>
                    </a:lnTo>
                    <a:lnTo>
                      <a:pt x="58" y="633"/>
                    </a:lnTo>
                    <a:lnTo>
                      <a:pt x="57" y="638"/>
                    </a:lnTo>
                    <a:lnTo>
                      <a:pt x="57" y="638"/>
                    </a:lnTo>
                    <a:lnTo>
                      <a:pt x="58" y="641"/>
                    </a:lnTo>
                    <a:lnTo>
                      <a:pt x="58" y="645"/>
                    </a:lnTo>
                    <a:lnTo>
                      <a:pt x="58" y="645"/>
                    </a:lnTo>
                    <a:lnTo>
                      <a:pt x="60" y="644"/>
                    </a:lnTo>
                    <a:lnTo>
                      <a:pt x="60" y="645"/>
                    </a:lnTo>
                    <a:lnTo>
                      <a:pt x="61" y="651"/>
                    </a:lnTo>
                    <a:lnTo>
                      <a:pt x="61" y="651"/>
                    </a:lnTo>
                    <a:lnTo>
                      <a:pt x="63" y="641"/>
                    </a:lnTo>
                    <a:lnTo>
                      <a:pt x="63" y="637"/>
                    </a:lnTo>
                    <a:lnTo>
                      <a:pt x="61" y="633"/>
                    </a:lnTo>
                    <a:lnTo>
                      <a:pt x="61" y="633"/>
                    </a:lnTo>
                    <a:lnTo>
                      <a:pt x="63" y="631"/>
                    </a:lnTo>
                    <a:lnTo>
                      <a:pt x="63" y="633"/>
                    </a:lnTo>
                    <a:lnTo>
                      <a:pt x="64" y="633"/>
                    </a:lnTo>
                    <a:lnTo>
                      <a:pt x="64" y="633"/>
                    </a:lnTo>
                    <a:lnTo>
                      <a:pt x="64" y="633"/>
                    </a:lnTo>
                    <a:lnTo>
                      <a:pt x="63" y="628"/>
                    </a:lnTo>
                    <a:lnTo>
                      <a:pt x="61" y="628"/>
                    </a:lnTo>
                    <a:lnTo>
                      <a:pt x="61" y="628"/>
                    </a:lnTo>
                    <a:lnTo>
                      <a:pt x="61" y="628"/>
                    </a:lnTo>
                    <a:lnTo>
                      <a:pt x="60" y="621"/>
                    </a:lnTo>
                    <a:lnTo>
                      <a:pt x="60" y="621"/>
                    </a:lnTo>
                    <a:lnTo>
                      <a:pt x="61" y="620"/>
                    </a:lnTo>
                    <a:lnTo>
                      <a:pt x="61" y="617"/>
                    </a:lnTo>
                    <a:lnTo>
                      <a:pt x="61" y="610"/>
                    </a:lnTo>
                    <a:lnTo>
                      <a:pt x="61" y="610"/>
                    </a:lnTo>
                    <a:lnTo>
                      <a:pt x="63" y="610"/>
                    </a:lnTo>
                    <a:lnTo>
                      <a:pt x="63" y="611"/>
                    </a:lnTo>
                    <a:lnTo>
                      <a:pt x="63" y="614"/>
                    </a:lnTo>
                    <a:lnTo>
                      <a:pt x="64" y="615"/>
                    </a:lnTo>
                    <a:lnTo>
                      <a:pt x="64" y="615"/>
                    </a:lnTo>
                    <a:lnTo>
                      <a:pt x="64" y="613"/>
                    </a:lnTo>
                    <a:lnTo>
                      <a:pt x="63" y="610"/>
                    </a:lnTo>
                    <a:lnTo>
                      <a:pt x="63" y="610"/>
                    </a:lnTo>
                    <a:lnTo>
                      <a:pt x="64" y="607"/>
                    </a:lnTo>
                    <a:lnTo>
                      <a:pt x="64" y="607"/>
                    </a:lnTo>
                    <a:lnTo>
                      <a:pt x="65" y="600"/>
                    </a:lnTo>
                    <a:lnTo>
                      <a:pt x="65" y="600"/>
                    </a:lnTo>
                    <a:lnTo>
                      <a:pt x="64" y="597"/>
                    </a:lnTo>
                    <a:lnTo>
                      <a:pt x="63" y="593"/>
                    </a:lnTo>
                    <a:lnTo>
                      <a:pt x="63" y="593"/>
                    </a:lnTo>
                    <a:lnTo>
                      <a:pt x="65" y="593"/>
                    </a:lnTo>
                    <a:lnTo>
                      <a:pt x="67" y="588"/>
                    </a:lnTo>
                    <a:lnTo>
                      <a:pt x="67" y="588"/>
                    </a:lnTo>
                    <a:lnTo>
                      <a:pt x="67" y="584"/>
                    </a:lnTo>
                    <a:lnTo>
                      <a:pt x="67" y="581"/>
                    </a:lnTo>
                    <a:lnTo>
                      <a:pt x="67" y="581"/>
                    </a:lnTo>
                    <a:lnTo>
                      <a:pt x="68" y="581"/>
                    </a:lnTo>
                    <a:lnTo>
                      <a:pt x="68" y="581"/>
                    </a:lnTo>
                    <a:lnTo>
                      <a:pt x="70" y="580"/>
                    </a:lnTo>
                    <a:lnTo>
                      <a:pt x="70" y="580"/>
                    </a:lnTo>
                    <a:lnTo>
                      <a:pt x="71" y="564"/>
                    </a:lnTo>
                    <a:lnTo>
                      <a:pt x="71" y="564"/>
                    </a:lnTo>
                    <a:lnTo>
                      <a:pt x="74" y="547"/>
                    </a:lnTo>
                    <a:lnTo>
                      <a:pt x="74" y="547"/>
                    </a:lnTo>
                    <a:lnTo>
                      <a:pt x="74" y="543"/>
                    </a:lnTo>
                    <a:lnTo>
                      <a:pt x="75" y="538"/>
                    </a:lnTo>
                    <a:lnTo>
                      <a:pt x="77" y="533"/>
                    </a:lnTo>
                    <a:lnTo>
                      <a:pt x="77" y="528"/>
                    </a:lnTo>
                    <a:lnTo>
                      <a:pt x="77" y="528"/>
                    </a:lnTo>
                    <a:lnTo>
                      <a:pt x="80" y="520"/>
                    </a:lnTo>
                    <a:lnTo>
                      <a:pt x="81" y="511"/>
                    </a:lnTo>
                    <a:lnTo>
                      <a:pt x="81" y="511"/>
                    </a:lnTo>
                    <a:lnTo>
                      <a:pt x="82" y="501"/>
                    </a:lnTo>
                    <a:lnTo>
                      <a:pt x="82" y="501"/>
                    </a:lnTo>
                    <a:lnTo>
                      <a:pt x="84" y="498"/>
                    </a:lnTo>
                    <a:lnTo>
                      <a:pt x="87" y="496"/>
                    </a:lnTo>
                    <a:lnTo>
                      <a:pt x="87" y="496"/>
                    </a:lnTo>
                    <a:lnTo>
                      <a:pt x="87" y="493"/>
                    </a:lnTo>
                    <a:lnTo>
                      <a:pt x="87" y="488"/>
                    </a:lnTo>
                    <a:lnTo>
                      <a:pt x="87" y="488"/>
                    </a:lnTo>
                    <a:lnTo>
                      <a:pt x="88" y="486"/>
                    </a:lnTo>
                    <a:lnTo>
                      <a:pt x="91" y="481"/>
                    </a:lnTo>
                    <a:lnTo>
                      <a:pt x="91" y="481"/>
                    </a:lnTo>
                    <a:lnTo>
                      <a:pt x="90" y="487"/>
                    </a:lnTo>
                    <a:lnTo>
                      <a:pt x="90" y="490"/>
                    </a:lnTo>
                    <a:lnTo>
                      <a:pt x="90" y="491"/>
                    </a:lnTo>
                    <a:lnTo>
                      <a:pt x="90" y="491"/>
                    </a:lnTo>
                    <a:lnTo>
                      <a:pt x="88" y="491"/>
                    </a:lnTo>
                    <a:lnTo>
                      <a:pt x="88" y="493"/>
                    </a:lnTo>
                    <a:lnTo>
                      <a:pt x="87" y="497"/>
                    </a:lnTo>
                    <a:lnTo>
                      <a:pt x="87" y="497"/>
                    </a:lnTo>
                    <a:lnTo>
                      <a:pt x="87" y="498"/>
                    </a:lnTo>
                    <a:lnTo>
                      <a:pt x="88" y="497"/>
                    </a:lnTo>
                    <a:lnTo>
                      <a:pt x="90" y="494"/>
                    </a:lnTo>
                    <a:lnTo>
                      <a:pt x="90" y="494"/>
                    </a:lnTo>
                    <a:lnTo>
                      <a:pt x="88" y="501"/>
                    </a:lnTo>
                    <a:lnTo>
                      <a:pt x="88" y="501"/>
                    </a:lnTo>
                    <a:lnTo>
                      <a:pt x="87" y="508"/>
                    </a:lnTo>
                    <a:lnTo>
                      <a:pt x="87" y="508"/>
                    </a:lnTo>
                    <a:lnTo>
                      <a:pt x="85" y="507"/>
                    </a:lnTo>
                    <a:lnTo>
                      <a:pt x="85" y="506"/>
                    </a:lnTo>
                    <a:lnTo>
                      <a:pt x="87" y="501"/>
                    </a:lnTo>
                    <a:lnTo>
                      <a:pt x="87" y="501"/>
                    </a:lnTo>
                    <a:lnTo>
                      <a:pt x="85" y="504"/>
                    </a:lnTo>
                    <a:lnTo>
                      <a:pt x="85" y="508"/>
                    </a:lnTo>
                    <a:lnTo>
                      <a:pt x="82" y="518"/>
                    </a:lnTo>
                    <a:lnTo>
                      <a:pt x="82" y="518"/>
                    </a:lnTo>
                    <a:lnTo>
                      <a:pt x="84" y="516"/>
                    </a:lnTo>
                    <a:lnTo>
                      <a:pt x="85" y="511"/>
                    </a:lnTo>
                    <a:lnTo>
                      <a:pt x="85" y="511"/>
                    </a:lnTo>
                    <a:lnTo>
                      <a:pt x="84" y="523"/>
                    </a:lnTo>
                    <a:lnTo>
                      <a:pt x="84" y="523"/>
                    </a:lnTo>
                    <a:lnTo>
                      <a:pt x="82" y="528"/>
                    </a:lnTo>
                    <a:lnTo>
                      <a:pt x="82" y="528"/>
                    </a:lnTo>
                    <a:lnTo>
                      <a:pt x="82" y="534"/>
                    </a:lnTo>
                    <a:lnTo>
                      <a:pt x="82" y="534"/>
                    </a:lnTo>
                    <a:lnTo>
                      <a:pt x="82" y="534"/>
                    </a:lnTo>
                    <a:lnTo>
                      <a:pt x="82" y="534"/>
                    </a:lnTo>
                    <a:lnTo>
                      <a:pt x="81" y="531"/>
                    </a:lnTo>
                    <a:lnTo>
                      <a:pt x="81" y="530"/>
                    </a:lnTo>
                    <a:lnTo>
                      <a:pt x="81" y="531"/>
                    </a:lnTo>
                    <a:lnTo>
                      <a:pt x="81" y="531"/>
                    </a:lnTo>
                    <a:lnTo>
                      <a:pt x="81" y="537"/>
                    </a:lnTo>
                    <a:lnTo>
                      <a:pt x="81" y="537"/>
                    </a:lnTo>
                    <a:lnTo>
                      <a:pt x="78" y="550"/>
                    </a:lnTo>
                    <a:lnTo>
                      <a:pt x="78" y="550"/>
                    </a:lnTo>
                    <a:lnTo>
                      <a:pt x="78" y="554"/>
                    </a:lnTo>
                    <a:lnTo>
                      <a:pt x="78" y="554"/>
                    </a:lnTo>
                    <a:lnTo>
                      <a:pt x="78" y="557"/>
                    </a:lnTo>
                    <a:lnTo>
                      <a:pt x="78" y="557"/>
                    </a:lnTo>
                    <a:lnTo>
                      <a:pt x="78" y="563"/>
                    </a:lnTo>
                    <a:lnTo>
                      <a:pt x="78" y="563"/>
                    </a:lnTo>
                    <a:lnTo>
                      <a:pt x="77" y="560"/>
                    </a:lnTo>
                    <a:lnTo>
                      <a:pt x="77" y="563"/>
                    </a:lnTo>
                    <a:lnTo>
                      <a:pt x="75" y="571"/>
                    </a:lnTo>
                    <a:lnTo>
                      <a:pt x="75" y="571"/>
                    </a:lnTo>
                    <a:lnTo>
                      <a:pt x="77" y="573"/>
                    </a:lnTo>
                    <a:lnTo>
                      <a:pt x="77" y="570"/>
                    </a:lnTo>
                    <a:lnTo>
                      <a:pt x="77" y="570"/>
                    </a:lnTo>
                    <a:lnTo>
                      <a:pt x="78" y="576"/>
                    </a:lnTo>
                    <a:lnTo>
                      <a:pt x="77" y="578"/>
                    </a:lnTo>
                    <a:lnTo>
                      <a:pt x="77" y="581"/>
                    </a:lnTo>
                    <a:lnTo>
                      <a:pt x="77" y="586"/>
                    </a:lnTo>
                    <a:lnTo>
                      <a:pt x="77" y="586"/>
                    </a:lnTo>
                    <a:lnTo>
                      <a:pt x="75" y="587"/>
                    </a:lnTo>
                    <a:lnTo>
                      <a:pt x="75" y="587"/>
                    </a:lnTo>
                    <a:lnTo>
                      <a:pt x="74" y="586"/>
                    </a:lnTo>
                    <a:lnTo>
                      <a:pt x="74" y="586"/>
                    </a:lnTo>
                    <a:lnTo>
                      <a:pt x="74" y="590"/>
                    </a:lnTo>
                    <a:lnTo>
                      <a:pt x="75" y="593"/>
                    </a:lnTo>
                    <a:lnTo>
                      <a:pt x="75" y="593"/>
                    </a:lnTo>
                    <a:lnTo>
                      <a:pt x="74" y="601"/>
                    </a:lnTo>
                    <a:lnTo>
                      <a:pt x="74" y="604"/>
                    </a:lnTo>
                    <a:lnTo>
                      <a:pt x="75" y="607"/>
                    </a:lnTo>
                    <a:lnTo>
                      <a:pt x="75" y="607"/>
                    </a:lnTo>
                    <a:lnTo>
                      <a:pt x="74" y="611"/>
                    </a:lnTo>
                    <a:lnTo>
                      <a:pt x="74" y="614"/>
                    </a:lnTo>
                    <a:lnTo>
                      <a:pt x="72" y="614"/>
                    </a:lnTo>
                    <a:lnTo>
                      <a:pt x="72" y="614"/>
                    </a:lnTo>
                    <a:lnTo>
                      <a:pt x="74" y="624"/>
                    </a:lnTo>
                    <a:lnTo>
                      <a:pt x="74" y="624"/>
                    </a:lnTo>
                    <a:lnTo>
                      <a:pt x="74" y="631"/>
                    </a:lnTo>
                    <a:lnTo>
                      <a:pt x="74" y="631"/>
                    </a:lnTo>
                    <a:lnTo>
                      <a:pt x="74" y="638"/>
                    </a:lnTo>
                    <a:lnTo>
                      <a:pt x="74" y="638"/>
                    </a:lnTo>
                    <a:lnTo>
                      <a:pt x="71" y="628"/>
                    </a:lnTo>
                    <a:lnTo>
                      <a:pt x="71" y="628"/>
                    </a:lnTo>
                    <a:lnTo>
                      <a:pt x="70" y="638"/>
                    </a:lnTo>
                    <a:lnTo>
                      <a:pt x="70" y="638"/>
                    </a:lnTo>
                    <a:lnTo>
                      <a:pt x="70" y="640"/>
                    </a:lnTo>
                    <a:lnTo>
                      <a:pt x="71" y="640"/>
                    </a:lnTo>
                    <a:lnTo>
                      <a:pt x="71" y="638"/>
                    </a:lnTo>
                    <a:lnTo>
                      <a:pt x="71" y="640"/>
                    </a:lnTo>
                    <a:lnTo>
                      <a:pt x="71" y="640"/>
                    </a:lnTo>
                    <a:lnTo>
                      <a:pt x="71" y="640"/>
                    </a:lnTo>
                    <a:lnTo>
                      <a:pt x="71" y="638"/>
                    </a:lnTo>
                    <a:lnTo>
                      <a:pt x="71" y="634"/>
                    </a:lnTo>
                    <a:lnTo>
                      <a:pt x="71" y="634"/>
                    </a:lnTo>
                    <a:lnTo>
                      <a:pt x="72" y="635"/>
                    </a:lnTo>
                    <a:lnTo>
                      <a:pt x="72" y="640"/>
                    </a:lnTo>
                    <a:lnTo>
                      <a:pt x="74" y="645"/>
                    </a:lnTo>
                    <a:lnTo>
                      <a:pt x="72" y="651"/>
                    </a:lnTo>
                    <a:lnTo>
                      <a:pt x="72" y="651"/>
                    </a:lnTo>
                    <a:lnTo>
                      <a:pt x="72" y="655"/>
                    </a:lnTo>
                    <a:lnTo>
                      <a:pt x="72" y="655"/>
                    </a:lnTo>
                    <a:lnTo>
                      <a:pt x="74" y="661"/>
                    </a:lnTo>
                    <a:lnTo>
                      <a:pt x="74" y="661"/>
                    </a:lnTo>
                    <a:lnTo>
                      <a:pt x="75" y="667"/>
                    </a:lnTo>
                    <a:lnTo>
                      <a:pt x="75" y="671"/>
                    </a:lnTo>
                    <a:lnTo>
                      <a:pt x="75" y="671"/>
                    </a:lnTo>
                    <a:lnTo>
                      <a:pt x="77" y="675"/>
                    </a:lnTo>
                    <a:lnTo>
                      <a:pt x="77" y="675"/>
                    </a:lnTo>
                    <a:lnTo>
                      <a:pt x="77" y="677"/>
                    </a:lnTo>
                    <a:lnTo>
                      <a:pt x="77" y="677"/>
                    </a:lnTo>
                    <a:lnTo>
                      <a:pt x="75" y="675"/>
                    </a:lnTo>
                    <a:lnTo>
                      <a:pt x="75" y="675"/>
                    </a:lnTo>
                    <a:lnTo>
                      <a:pt x="77" y="683"/>
                    </a:lnTo>
                    <a:lnTo>
                      <a:pt x="77" y="683"/>
                    </a:lnTo>
                    <a:lnTo>
                      <a:pt x="77" y="685"/>
                    </a:lnTo>
                    <a:lnTo>
                      <a:pt x="77" y="685"/>
                    </a:lnTo>
                    <a:lnTo>
                      <a:pt x="77" y="688"/>
                    </a:lnTo>
                    <a:lnTo>
                      <a:pt x="77" y="688"/>
                    </a:lnTo>
                    <a:lnTo>
                      <a:pt x="77" y="688"/>
                    </a:lnTo>
                    <a:lnTo>
                      <a:pt x="75" y="687"/>
                    </a:lnTo>
                    <a:lnTo>
                      <a:pt x="75" y="683"/>
                    </a:lnTo>
                    <a:lnTo>
                      <a:pt x="75" y="683"/>
                    </a:lnTo>
                    <a:lnTo>
                      <a:pt x="77" y="691"/>
                    </a:lnTo>
                    <a:lnTo>
                      <a:pt x="77" y="691"/>
                    </a:lnTo>
                    <a:lnTo>
                      <a:pt x="78" y="700"/>
                    </a:lnTo>
                    <a:lnTo>
                      <a:pt x="78" y="700"/>
                    </a:lnTo>
                    <a:lnTo>
                      <a:pt x="78" y="707"/>
                    </a:lnTo>
                    <a:lnTo>
                      <a:pt x="78" y="713"/>
                    </a:lnTo>
                    <a:lnTo>
                      <a:pt x="78" y="713"/>
                    </a:lnTo>
                    <a:lnTo>
                      <a:pt x="80" y="718"/>
                    </a:lnTo>
                    <a:lnTo>
                      <a:pt x="81" y="723"/>
                    </a:lnTo>
                    <a:lnTo>
                      <a:pt x="81" y="723"/>
                    </a:lnTo>
                    <a:lnTo>
                      <a:pt x="81" y="721"/>
                    </a:lnTo>
                    <a:lnTo>
                      <a:pt x="82" y="723"/>
                    </a:lnTo>
                    <a:lnTo>
                      <a:pt x="82" y="723"/>
                    </a:lnTo>
                    <a:lnTo>
                      <a:pt x="82" y="727"/>
                    </a:lnTo>
                    <a:lnTo>
                      <a:pt x="84" y="733"/>
                    </a:lnTo>
                    <a:lnTo>
                      <a:pt x="84" y="733"/>
                    </a:lnTo>
                    <a:lnTo>
                      <a:pt x="85" y="738"/>
                    </a:lnTo>
                    <a:lnTo>
                      <a:pt x="85" y="738"/>
                    </a:lnTo>
                    <a:lnTo>
                      <a:pt x="85" y="744"/>
                    </a:lnTo>
                    <a:lnTo>
                      <a:pt x="85" y="744"/>
                    </a:lnTo>
                    <a:lnTo>
                      <a:pt x="84" y="741"/>
                    </a:lnTo>
                    <a:lnTo>
                      <a:pt x="82" y="737"/>
                    </a:lnTo>
                    <a:lnTo>
                      <a:pt x="82" y="737"/>
                    </a:lnTo>
                    <a:lnTo>
                      <a:pt x="84" y="745"/>
                    </a:lnTo>
                    <a:lnTo>
                      <a:pt x="85" y="755"/>
                    </a:lnTo>
                    <a:lnTo>
                      <a:pt x="85" y="755"/>
                    </a:lnTo>
                    <a:lnTo>
                      <a:pt x="87" y="757"/>
                    </a:lnTo>
                    <a:lnTo>
                      <a:pt x="87" y="755"/>
                    </a:lnTo>
                    <a:lnTo>
                      <a:pt x="87" y="753"/>
                    </a:lnTo>
                    <a:lnTo>
                      <a:pt x="87" y="751"/>
                    </a:lnTo>
                    <a:lnTo>
                      <a:pt x="87" y="751"/>
                    </a:lnTo>
                    <a:lnTo>
                      <a:pt x="88" y="755"/>
                    </a:lnTo>
                    <a:lnTo>
                      <a:pt x="90" y="761"/>
                    </a:lnTo>
                    <a:lnTo>
                      <a:pt x="90" y="761"/>
                    </a:lnTo>
                    <a:lnTo>
                      <a:pt x="91" y="760"/>
                    </a:lnTo>
                    <a:lnTo>
                      <a:pt x="92" y="761"/>
                    </a:lnTo>
                    <a:lnTo>
                      <a:pt x="92" y="761"/>
                    </a:lnTo>
                    <a:lnTo>
                      <a:pt x="91" y="758"/>
                    </a:lnTo>
                    <a:lnTo>
                      <a:pt x="92" y="757"/>
                    </a:lnTo>
                    <a:lnTo>
                      <a:pt x="92" y="757"/>
                    </a:lnTo>
                    <a:lnTo>
                      <a:pt x="94" y="761"/>
                    </a:lnTo>
                    <a:lnTo>
                      <a:pt x="94" y="761"/>
                    </a:lnTo>
                    <a:lnTo>
                      <a:pt x="94" y="767"/>
                    </a:lnTo>
                    <a:lnTo>
                      <a:pt x="94" y="774"/>
                    </a:lnTo>
                    <a:lnTo>
                      <a:pt x="94" y="774"/>
                    </a:lnTo>
                    <a:lnTo>
                      <a:pt x="92" y="772"/>
                    </a:lnTo>
                    <a:lnTo>
                      <a:pt x="92" y="770"/>
                    </a:lnTo>
                    <a:lnTo>
                      <a:pt x="92" y="767"/>
                    </a:lnTo>
                    <a:lnTo>
                      <a:pt x="91" y="764"/>
                    </a:lnTo>
                    <a:lnTo>
                      <a:pt x="91" y="764"/>
                    </a:lnTo>
                    <a:lnTo>
                      <a:pt x="91" y="768"/>
                    </a:lnTo>
                    <a:lnTo>
                      <a:pt x="91" y="772"/>
                    </a:lnTo>
                    <a:lnTo>
                      <a:pt x="91" y="772"/>
                    </a:lnTo>
                    <a:lnTo>
                      <a:pt x="91" y="771"/>
                    </a:lnTo>
                    <a:lnTo>
                      <a:pt x="92" y="772"/>
                    </a:lnTo>
                    <a:lnTo>
                      <a:pt x="94" y="775"/>
                    </a:lnTo>
                    <a:lnTo>
                      <a:pt x="97" y="782"/>
                    </a:lnTo>
                    <a:lnTo>
                      <a:pt x="97" y="782"/>
                    </a:lnTo>
                    <a:lnTo>
                      <a:pt x="95" y="782"/>
                    </a:lnTo>
                    <a:lnTo>
                      <a:pt x="95" y="781"/>
                    </a:lnTo>
                    <a:lnTo>
                      <a:pt x="95" y="781"/>
                    </a:lnTo>
                    <a:lnTo>
                      <a:pt x="95" y="785"/>
                    </a:lnTo>
                    <a:lnTo>
                      <a:pt x="95" y="790"/>
                    </a:lnTo>
                    <a:lnTo>
                      <a:pt x="95" y="790"/>
                    </a:lnTo>
                    <a:lnTo>
                      <a:pt x="97" y="790"/>
                    </a:lnTo>
                    <a:lnTo>
                      <a:pt x="97" y="788"/>
                    </a:lnTo>
                    <a:lnTo>
                      <a:pt x="97" y="787"/>
                    </a:lnTo>
                    <a:lnTo>
                      <a:pt x="97" y="787"/>
                    </a:lnTo>
                    <a:lnTo>
                      <a:pt x="101" y="797"/>
                    </a:lnTo>
                    <a:lnTo>
                      <a:pt x="101" y="797"/>
                    </a:lnTo>
                    <a:lnTo>
                      <a:pt x="104" y="807"/>
                    </a:lnTo>
                    <a:lnTo>
                      <a:pt x="104" y="807"/>
                    </a:lnTo>
                    <a:lnTo>
                      <a:pt x="104" y="807"/>
                    </a:lnTo>
                    <a:lnTo>
                      <a:pt x="104" y="804"/>
                    </a:lnTo>
                    <a:lnTo>
                      <a:pt x="102" y="800"/>
                    </a:lnTo>
                    <a:lnTo>
                      <a:pt x="102" y="800"/>
                    </a:lnTo>
                    <a:lnTo>
                      <a:pt x="102" y="798"/>
                    </a:lnTo>
                    <a:lnTo>
                      <a:pt x="102" y="798"/>
                    </a:lnTo>
                    <a:lnTo>
                      <a:pt x="105" y="804"/>
                    </a:lnTo>
                    <a:lnTo>
                      <a:pt x="108" y="810"/>
                    </a:lnTo>
                    <a:lnTo>
                      <a:pt x="108" y="810"/>
                    </a:lnTo>
                    <a:lnTo>
                      <a:pt x="108" y="808"/>
                    </a:lnTo>
                    <a:lnTo>
                      <a:pt x="108" y="807"/>
                    </a:lnTo>
                    <a:lnTo>
                      <a:pt x="105" y="802"/>
                    </a:lnTo>
                    <a:lnTo>
                      <a:pt x="105" y="802"/>
                    </a:lnTo>
                    <a:lnTo>
                      <a:pt x="105" y="801"/>
                    </a:lnTo>
                    <a:lnTo>
                      <a:pt x="107" y="802"/>
                    </a:lnTo>
                    <a:lnTo>
                      <a:pt x="107" y="802"/>
                    </a:lnTo>
                    <a:lnTo>
                      <a:pt x="107" y="801"/>
                    </a:lnTo>
                    <a:lnTo>
                      <a:pt x="107" y="801"/>
                    </a:lnTo>
                    <a:lnTo>
                      <a:pt x="110" y="805"/>
                    </a:lnTo>
                    <a:lnTo>
                      <a:pt x="111" y="807"/>
                    </a:lnTo>
                    <a:lnTo>
                      <a:pt x="111" y="805"/>
                    </a:lnTo>
                    <a:close/>
                    <a:moveTo>
                      <a:pt x="137" y="433"/>
                    </a:moveTo>
                    <a:lnTo>
                      <a:pt x="137" y="433"/>
                    </a:lnTo>
                    <a:lnTo>
                      <a:pt x="138" y="429"/>
                    </a:lnTo>
                    <a:lnTo>
                      <a:pt x="141" y="423"/>
                    </a:lnTo>
                    <a:lnTo>
                      <a:pt x="141" y="423"/>
                    </a:lnTo>
                    <a:lnTo>
                      <a:pt x="140" y="429"/>
                    </a:lnTo>
                    <a:lnTo>
                      <a:pt x="137" y="433"/>
                    </a:lnTo>
                    <a:close/>
                    <a:moveTo>
                      <a:pt x="326" y="213"/>
                    </a:moveTo>
                    <a:lnTo>
                      <a:pt x="326" y="213"/>
                    </a:lnTo>
                    <a:lnTo>
                      <a:pt x="322" y="217"/>
                    </a:lnTo>
                    <a:lnTo>
                      <a:pt x="322" y="219"/>
                    </a:lnTo>
                    <a:lnTo>
                      <a:pt x="324" y="219"/>
                    </a:lnTo>
                    <a:lnTo>
                      <a:pt x="324" y="219"/>
                    </a:lnTo>
                    <a:lnTo>
                      <a:pt x="318" y="223"/>
                    </a:lnTo>
                    <a:lnTo>
                      <a:pt x="311" y="227"/>
                    </a:lnTo>
                    <a:lnTo>
                      <a:pt x="311" y="227"/>
                    </a:lnTo>
                    <a:lnTo>
                      <a:pt x="312" y="224"/>
                    </a:lnTo>
                    <a:lnTo>
                      <a:pt x="314" y="222"/>
                    </a:lnTo>
                    <a:lnTo>
                      <a:pt x="314" y="222"/>
                    </a:lnTo>
                    <a:lnTo>
                      <a:pt x="316" y="220"/>
                    </a:lnTo>
                    <a:lnTo>
                      <a:pt x="318" y="220"/>
                    </a:lnTo>
                    <a:lnTo>
                      <a:pt x="318" y="220"/>
                    </a:lnTo>
                    <a:lnTo>
                      <a:pt x="318" y="219"/>
                    </a:lnTo>
                    <a:lnTo>
                      <a:pt x="318" y="219"/>
                    </a:lnTo>
                    <a:lnTo>
                      <a:pt x="318" y="219"/>
                    </a:lnTo>
                    <a:lnTo>
                      <a:pt x="322" y="216"/>
                    </a:lnTo>
                    <a:lnTo>
                      <a:pt x="324" y="214"/>
                    </a:lnTo>
                    <a:lnTo>
                      <a:pt x="326" y="213"/>
                    </a:lnTo>
                    <a:close/>
                    <a:moveTo>
                      <a:pt x="319" y="1121"/>
                    </a:moveTo>
                    <a:lnTo>
                      <a:pt x="319" y="1121"/>
                    </a:lnTo>
                    <a:lnTo>
                      <a:pt x="315" y="1121"/>
                    </a:lnTo>
                    <a:lnTo>
                      <a:pt x="312" y="1118"/>
                    </a:lnTo>
                    <a:lnTo>
                      <a:pt x="312" y="1118"/>
                    </a:lnTo>
                    <a:lnTo>
                      <a:pt x="315" y="1118"/>
                    </a:lnTo>
                    <a:lnTo>
                      <a:pt x="319" y="1121"/>
                    </a:lnTo>
                    <a:close/>
                    <a:moveTo>
                      <a:pt x="305" y="1152"/>
                    </a:moveTo>
                    <a:lnTo>
                      <a:pt x="305" y="1152"/>
                    </a:lnTo>
                    <a:lnTo>
                      <a:pt x="296" y="1149"/>
                    </a:lnTo>
                    <a:lnTo>
                      <a:pt x="291" y="1148"/>
                    </a:lnTo>
                    <a:lnTo>
                      <a:pt x="291" y="1148"/>
                    </a:lnTo>
                    <a:lnTo>
                      <a:pt x="288" y="1145"/>
                    </a:lnTo>
                    <a:lnTo>
                      <a:pt x="284" y="1144"/>
                    </a:lnTo>
                    <a:lnTo>
                      <a:pt x="284" y="1144"/>
                    </a:lnTo>
                    <a:lnTo>
                      <a:pt x="281" y="1141"/>
                    </a:lnTo>
                    <a:lnTo>
                      <a:pt x="279" y="1138"/>
                    </a:lnTo>
                    <a:lnTo>
                      <a:pt x="279" y="1138"/>
                    </a:lnTo>
                    <a:lnTo>
                      <a:pt x="276" y="1136"/>
                    </a:lnTo>
                    <a:lnTo>
                      <a:pt x="275" y="1136"/>
                    </a:lnTo>
                    <a:lnTo>
                      <a:pt x="276" y="1141"/>
                    </a:lnTo>
                    <a:lnTo>
                      <a:pt x="276" y="1141"/>
                    </a:lnTo>
                    <a:lnTo>
                      <a:pt x="274" y="1136"/>
                    </a:lnTo>
                    <a:lnTo>
                      <a:pt x="272" y="1134"/>
                    </a:lnTo>
                    <a:lnTo>
                      <a:pt x="274" y="1134"/>
                    </a:lnTo>
                    <a:lnTo>
                      <a:pt x="278" y="1134"/>
                    </a:lnTo>
                    <a:lnTo>
                      <a:pt x="278" y="1134"/>
                    </a:lnTo>
                    <a:lnTo>
                      <a:pt x="282" y="1138"/>
                    </a:lnTo>
                    <a:lnTo>
                      <a:pt x="288" y="1141"/>
                    </a:lnTo>
                    <a:lnTo>
                      <a:pt x="288" y="1141"/>
                    </a:lnTo>
                    <a:lnTo>
                      <a:pt x="294" y="1144"/>
                    </a:lnTo>
                    <a:lnTo>
                      <a:pt x="294" y="1144"/>
                    </a:lnTo>
                    <a:lnTo>
                      <a:pt x="299" y="1146"/>
                    </a:lnTo>
                    <a:lnTo>
                      <a:pt x="299" y="1146"/>
                    </a:lnTo>
                    <a:lnTo>
                      <a:pt x="299" y="1148"/>
                    </a:lnTo>
                    <a:lnTo>
                      <a:pt x="298" y="1148"/>
                    </a:lnTo>
                    <a:lnTo>
                      <a:pt x="296" y="1146"/>
                    </a:lnTo>
                    <a:lnTo>
                      <a:pt x="295" y="1146"/>
                    </a:lnTo>
                    <a:lnTo>
                      <a:pt x="295" y="1146"/>
                    </a:lnTo>
                    <a:lnTo>
                      <a:pt x="302" y="1151"/>
                    </a:lnTo>
                    <a:lnTo>
                      <a:pt x="304" y="1152"/>
                    </a:lnTo>
                    <a:lnTo>
                      <a:pt x="305" y="1152"/>
                    </a:lnTo>
                    <a:close/>
                    <a:moveTo>
                      <a:pt x="982" y="1109"/>
                    </a:moveTo>
                    <a:lnTo>
                      <a:pt x="982" y="1109"/>
                    </a:lnTo>
                    <a:lnTo>
                      <a:pt x="987" y="1105"/>
                    </a:lnTo>
                    <a:lnTo>
                      <a:pt x="992" y="1102"/>
                    </a:lnTo>
                    <a:lnTo>
                      <a:pt x="992" y="1102"/>
                    </a:lnTo>
                    <a:lnTo>
                      <a:pt x="987" y="1106"/>
                    </a:lnTo>
                    <a:lnTo>
                      <a:pt x="982" y="1109"/>
                    </a:lnTo>
                    <a:close/>
                    <a:moveTo>
                      <a:pt x="1191" y="821"/>
                    </a:moveTo>
                    <a:lnTo>
                      <a:pt x="1191" y="821"/>
                    </a:lnTo>
                    <a:lnTo>
                      <a:pt x="1194" y="817"/>
                    </a:lnTo>
                    <a:lnTo>
                      <a:pt x="1195" y="814"/>
                    </a:lnTo>
                    <a:lnTo>
                      <a:pt x="1195" y="815"/>
                    </a:lnTo>
                    <a:lnTo>
                      <a:pt x="1195" y="815"/>
                    </a:lnTo>
                    <a:lnTo>
                      <a:pt x="1192" y="821"/>
                    </a:lnTo>
                    <a:lnTo>
                      <a:pt x="1192" y="822"/>
                    </a:lnTo>
                    <a:lnTo>
                      <a:pt x="1191" y="821"/>
                    </a:lnTo>
                    <a:close/>
                    <a:moveTo>
                      <a:pt x="1224" y="553"/>
                    </a:moveTo>
                    <a:lnTo>
                      <a:pt x="1224" y="553"/>
                    </a:lnTo>
                    <a:lnTo>
                      <a:pt x="1225" y="557"/>
                    </a:lnTo>
                    <a:lnTo>
                      <a:pt x="1224" y="561"/>
                    </a:lnTo>
                    <a:lnTo>
                      <a:pt x="1224" y="561"/>
                    </a:lnTo>
                    <a:lnTo>
                      <a:pt x="1224" y="556"/>
                    </a:lnTo>
                    <a:lnTo>
                      <a:pt x="1224" y="553"/>
                    </a:lnTo>
                    <a:lnTo>
                      <a:pt x="1224" y="553"/>
                    </a:lnTo>
                    <a:close/>
                    <a:moveTo>
                      <a:pt x="38" y="386"/>
                    </a:moveTo>
                    <a:lnTo>
                      <a:pt x="38" y="386"/>
                    </a:lnTo>
                    <a:lnTo>
                      <a:pt x="35" y="393"/>
                    </a:lnTo>
                    <a:lnTo>
                      <a:pt x="31" y="400"/>
                    </a:lnTo>
                    <a:lnTo>
                      <a:pt x="31" y="400"/>
                    </a:lnTo>
                    <a:lnTo>
                      <a:pt x="35" y="391"/>
                    </a:lnTo>
                    <a:lnTo>
                      <a:pt x="37" y="387"/>
                    </a:lnTo>
                    <a:lnTo>
                      <a:pt x="38" y="386"/>
                    </a:lnTo>
                    <a:close/>
                    <a:moveTo>
                      <a:pt x="101" y="310"/>
                    </a:moveTo>
                    <a:lnTo>
                      <a:pt x="101" y="310"/>
                    </a:lnTo>
                    <a:lnTo>
                      <a:pt x="100" y="313"/>
                    </a:lnTo>
                    <a:lnTo>
                      <a:pt x="95" y="319"/>
                    </a:lnTo>
                    <a:lnTo>
                      <a:pt x="92" y="324"/>
                    </a:lnTo>
                    <a:lnTo>
                      <a:pt x="91" y="324"/>
                    </a:lnTo>
                    <a:lnTo>
                      <a:pt x="91" y="324"/>
                    </a:lnTo>
                    <a:lnTo>
                      <a:pt x="91" y="324"/>
                    </a:lnTo>
                    <a:lnTo>
                      <a:pt x="94" y="320"/>
                    </a:lnTo>
                    <a:lnTo>
                      <a:pt x="95" y="317"/>
                    </a:lnTo>
                    <a:lnTo>
                      <a:pt x="98" y="313"/>
                    </a:lnTo>
                    <a:lnTo>
                      <a:pt x="101" y="310"/>
                    </a:lnTo>
                    <a:close/>
                    <a:moveTo>
                      <a:pt x="8" y="698"/>
                    </a:moveTo>
                    <a:lnTo>
                      <a:pt x="8" y="698"/>
                    </a:lnTo>
                    <a:lnTo>
                      <a:pt x="8" y="697"/>
                    </a:lnTo>
                    <a:lnTo>
                      <a:pt x="7" y="695"/>
                    </a:lnTo>
                    <a:lnTo>
                      <a:pt x="7" y="695"/>
                    </a:lnTo>
                    <a:lnTo>
                      <a:pt x="7" y="688"/>
                    </a:lnTo>
                    <a:lnTo>
                      <a:pt x="7" y="688"/>
                    </a:lnTo>
                    <a:lnTo>
                      <a:pt x="8" y="694"/>
                    </a:lnTo>
                    <a:lnTo>
                      <a:pt x="8" y="694"/>
                    </a:lnTo>
                    <a:lnTo>
                      <a:pt x="8" y="698"/>
                    </a:lnTo>
                    <a:close/>
                    <a:moveTo>
                      <a:pt x="208" y="242"/>
                    </a:moveTo>
                    <a:lnTo>
                      <a:pt x="208" y="242"/>
                    </a:lnTo>
                    <a:lnTo>
                      <a:pt x="194" y="259"/>
                    </a:lnTo>
                    <a:lnTo>
                      <a:pt x="194" y="259"/>
                    </a:lnTo>
                    <a:lnTo>
                      <a:pt x="201" y="249"/>
                    </a:lnTo>
                    <a:lnTo>
                      <a:pt x="208" y="242"/>
                    </a:lnTo>
                    <a:close/>
                    <a:moveTo>
                      <a:pt x="98" y="413"/>
                    </a:moveTo>
                    <a:lnTo>
                      <a:pt x="98" y="413"/>
                    </a:lnTo>
                    <a:lnTo>
                      <a:pt x="95" y="420"/>
                    </a:lnTo>
                    <a:lnTo>
                      <a:pt x="95" y="420"/>
                    </a:lnTo>
                    <a:lnTo>
                      <a:pt x="94" y="423"/>
                    </a:lnTo>
                    <a:lnTo>
                      <a:pt x="92" y="423"/>
                    </a:lnTo>
                    <a:lnTo>
                      <a:pt x="92" y="423"/>
                    </a:lnTo>
                    <a:lnTo>
                      <a:pt x="94" y="420"/>
                    </a:lnTo>
                    <a:lnTo>
                      <a:pt x="94" y="420"/>
                    </a:lnTo>
                    <a:lnTo>
                      <a:pt x="95" y="417"/>
                    </a:lnTo>
                    <a:lnTo>
                      <a:pt x="95" y="417"/>
                    </a:lnTo>
                    <a:lnTo>
                      <a:pt x="97" y="414"/>
                    </a:lnTo>
                    <a:lnTo>
                      <a:pt x="98" y="413"/>
                    </a:lnTo>
                    <a:close/>
                    <a:moveTo>
                      <a:pt x="65" y="513"/>
                    </a:moveTo>
                    <a:lnTo>
                      <a:pt x="65" y="513"/>
                    </a:lnTo>
                    <a:lnTo>
                      <a:pt x="65" y="516"/>
                    </a:lnTo>
                    <a:lnTo>
                      <a:pt x="65" y="518"/>
                    </a:lnTo>
                    <a:lnTo>
                      <a:pt x="64" y="520"/>
                    </a:lnTo>
                    <a:lnTo>
                      <a:pt x="64" y="520"/>
                    </a:lnTo>
                    <a:lnTo>
                      <a:pt x="64" y="520"/>
                    </a:lnTo>
                    <a:lnTo>
                      <a:pt x="64" y="517"/>
                    </a:lnTo>
                    <a:lnTo>
                      <a:pt x="65" y="513"/>
                    </a:lnTo>
                    <a:close/>
                    <a:moveTo>
                      <a:pt x="95" y="772"/>
                    </a:moveTo>
                    <a:lnTo>
                      <a:pt x="95" y="772"/>
                    </a:lnTo>
                    <a:lnTo>
                      <a:pt x="97" y="774"/>
                    </a:lnTo>
                    <a:lnTo>
                      <a:pt x="98" y="775"/>
                    </a:lnTo>
                    <a:lnTo>
                      <a:pt x="98" y="775"/>
                    </a:lnTo>
                    <a:lnTo>
                      <a:pt x="97" y="777"/>
                    </a:lnTo>
                    <a:lnTo>
                      <a:pt x="98" y="780"/>
                    </a:lnTo>
                    <a:lnTo>
                      <a:pt x="100" y="782"/>
                    </a:lnTo>
                    <a:lnTo>
                      <a:pt x="100" y="784"/>
                    </a:lnTo>
                    <a:lnTo>
                      <a:pt x="100" y="784"/>
                    </a:lnTo>
                    <a:lnTo>
                      <a:pt x="97" y="781"/>
                    </a:lnTo>
                    <a:lnTo>
                      <a:pt x="95" y="777"/>
                    </a:lnTo>
                    <a:lnTo>
                      <a:pt x="95" y="772"/>
                    </a:lnTo>
                    <a:close/>
                    <a:moveTo>
                      <a:pt x="85" y="630"/>
                    </a:moveTo>
                    <a:lnTo>
                      <a:pt x="85" y="630"/>
                    </a:lnTo>
                    <a:lnTo>
                      <a:pt x="85" y="634"/>
                    </a:lnTo>
                    <a:lnTo>
                      <a:pt x="85" y="638"/>
                    </a:lnTo>
                    <a:lnTo>
                      <a:pt x="85" y="638"/>
                    </a:lnTo>
                    <a:lnTo>
                      <a:pt x="84" y="633"/>
                    </a:lnTo>
                    <a:lnTo>
                      <a:pt x="84" y="633"/>
                    </a:lnTo>
                    <a:lnTo>
                      <a:pt x="85" y="630"/>
                    </a:lnTo>
                    <a:close/>
                    <a:moveTo>
                      <a:pt x="112" y="496"/>
                    </a:moveTo>
                    <a:lnTo>
                      <a:pt x="112" y="496"/>
                    </a:lnTo>
                    <a:lnTo>
                      <a:pt x="112" y="500"/>
                    </a:lnTo>
                    <a:lnTo>
                      <a:pt x="110" y="506"/>
                    </a:lnTo>
                    <a:lnTo>
                      <a:pt x="110" y="506"/>
                    </a:lnTo>
                    <a:lnTo>
                      <a:pt x="111" y="500"/>
                    </a:lnTo>
                    <a:lnTo>
                      <a:pt x="112" y="496"/>
                    </a:lnTo>
                    <a:close/>
                    <a:moveTo>
                      <a:pt x="121" y="468"/>
                    </a:moveTo>
                    <a:lnTo>
                      <a:pt x="121" y="468"/>
                    </a:lnTo>
                    <a:lnTo>
                      <a:pt x="120" y="476"/>
                    </a:lnTo>
                    <a:lnTo>
                      <a:pt x="118" y="478"/>
                    </a:lnTo>
                    <a:lnTo>
                      <a:pt x="117" y="478"/>
                    </a:lnTo>
                    <a:lnTo>
                      <a:pt x="117" y="478"/>
                    </a:lnTo>
                    <a:lnTo>
                      <a:pt x="118" y="474"/>
                    </a:lnTo>
                    <a:lnTo>
                      <a:pt x="121" y="468"/>
                    </a:lnTo>
                    <a:close/>
                    <a:moveTo>
                      <a:pt x="30" y="665"/>
                    </a:moveTo>
                    <a:lnTo>
                      <a:pt x="30" y="665"/>
                    </a:lnTo>
                    <a:lnTo>
                      <a:pt x="30" y="654"/>
                    </a:lnTo>
                    <a:lnTo>
                      <a:pt x="30" y="654"/>
                    </a:lnTo>
                    <a:lnTo>
                      <a:pt x="30" y="644"/>
                    </a:lnTo>
                    <a:lnTo>
                      <a:pt x="30" y="644"/>
                    </a:lnTo>
                    <a:lnTo>
                      <a:pt x="31" y="655"/>
                    </a:lnTo>
                    <a:lnTo>
                      <a:pt x="31" y="655"/>
                    </a:lnTo>
                    <a:lnTo>
                      <a:pt x="30" y="663"/>
                    </a:lnTo>
                    <a:lnTo>
                      <a:pt x="30" y="663"/>
                    </a:lnTo>
                    <a:lnTo>
                      <a:pt x="30" y="665"/>
                    </a:lnTo>
                    <a:close/>
                    <a:moveTo>
                      <a:pt x="172" y="400"/>
                    </a:moveTo>
                    <a:lnTo>
                      <a:pt x="172" y="400"/>
                    </a:lnTo>
                    <a:lnTo>
                      <a:pt x="172" y="403"/>
                    </a:lnTo>
                    <a:lnTo>
                      <a:pt x="172" y="406"/>
                    </a:lnTo>
                    <a:lnTo>
                      <a:pt x="168" y="410"/>
                    </a:lnTo>
                    <a:lnTo>
                      <a:pt x="168" y="410"/>
                    </a:lnTo>
                    <a:lnTo>
                      <a:pt x="169" y="404"/>
                    </a:lnTo>
                    <a:lnTo>
                      <a:pt x="172" y="400"/>
                    </a:lnTo>
                    <a:close/>
                    <a:moveTo>
                      <a:pt x="88" y="506"/>
                    </a:moveTo>
                    <a:lnTo>
                      <a:pt x="88" y="506"/>
                    </a:lnTo>
                    <a:lnTo>
                      <a:pt x="88" y="510"/>
                    </a:lnTo>
                    <a:lnTo>
                      <a:pt x="87" y="516"/>
                    </a:lnTo>
                    <a:lnTo>
                      <a:pt x="87" y="516"/>
                    </a:lnTo>
                    <a:lnTo>
                      <a:pt x="87" y="508"/>
                    </a:lnTo>
                    <a:lnTo>
                      <a:pt x="87" y="506"/>
                    </a:lnTo>
                    <a:lnTo>
                      <a:pt x="88" y="506"/>
                    </a:lnTo>
                    <a:close/>
                    <a:moveTo>
                      <a:pt x="24" y="665"/>
                    </a:moveTo>
                    <a:lnTo>
                      <a:pt x="24" y="665"/>
                    </a:lnTo>
                    <a:lnTo>
                      <a:pt x="24" y="670"/>
                    </a:lnTo>
                    <a:lnTo>
                      <a:pt x="24" y="673"/>
                    </a:lnTo>
                    <a:lnTo>
                      <a:pt x="24" y="673"/>
                    </a:lnTo>
                    <a:lnTo>
                      <a:pt x="24" y="673"/>
                    </a:lnTo>
                    <a:lnTo>
                      <a:pt x="23" y="667"/>
                    </a:lnTo>
                    <a:lnTo>
                      <a:pt x="23" y="664"/>
                    </a:lnTo>
                    <a:lnTo>
                      <a:pt x="24" y="665"/>
                    </a:lnTo>
                    <a:close/>
                    <a:moveTo>
                      <a:pt x="23" y="657"/>
                    </a:moveTo>
                    <a:lnTo>
                      <a:pt x="23" y="657"/>
                    </a:lnTo>
                    <a:lnTo>
                      <a:pt x="24" y="655"/>
                    </a:lnTo>
                    <a:lnTo>
                      <a:pt x="24" y="654"/>
                    </a:lnTo>
                    <a:lnTo>
                      <a:pt x="24" y="650"/>
                    </a:lnTo>
                    <a:lnTo>
                      <a:pt x="24" y="650"/>
                    </a:lnTo>
                    <a:lnTo>
                      <a:pt x="24" y="650"/>
                    </a:lnTo>
                    <a:lnTo>
                      <a:pt x="24" y="650"/>
                    </a:lnTo>
                    <a:lnTo>
                      <a:pt x="24" y="648"/>
                    </a:lnTo>
                    <a:lnTo>
                      <a:pt x="25" y="648"/>
                    </a:lnTo>
                    <a:lnTo>
                      <a:pt x="25" y="648"/>
                    </a:lnTo>
                    <a:lnTo>
                      <a:pt x="24" y="653"/>
                    </a:lnTo>
                    <a:lnTo>
                      <a:pt x="25" y="657"/>
                    </a:lnTo>
                    <a:lnTo>
                      <a:pt x="25" y="657"/>
                    </a:lnTo>
                    <a:lnTo>
                      <a:pt x="24" y="661"/>
                    </a:lnTo>
                    <a:lnTo>
                      <a:pt x="24" y="661"/>
                    </a:lnTo>
                    <a:lnTo>
                      <a:pt x="24" y="660"/>
                    </a:lnTo>
                    <a:lnTo>
                      <a:pt x="23" y="657"/>
                    </a:lnTo>
                    <a:close/>
                    <a:moveTo>
                      <a:pt x="27" y="637"/>
                    </a:moveTo>
                    <a:lnTo>
                      <a:pt x="27" y="637"/>
                    </a:lnTo>
                    <a:lnTo>
                      <a:pt x="27" y="643"/>
                    </a:lnTo>
                    <a:lnTo>
                      <a:pt x="27" y="648"/>
                    </a:lnTo>
                    <a:lnTo>
                      <a:pt x="27" y="648"/>
                    </a:lnTo>
                    <a:lnTo>
                      <a:pt x="25" y="641"/>
                    </a:lnTo>
                    <a:lnTo>
                      <a:pt x="27" y="637"/>
                    </a:lnTo>
                    <a:close/>
                    <a:moveTo>
                      <a:pt x="72" y="506"/>
                    </a:moveTo>
                    <a:lnTo>
                      <a:pt x="72" y="506"/>
                    </a:lnTo>
                    <a:lnTo>
                      <a:pt x="72" y="500"/>
                    </a:lnTo>
                    <a:lnTo>
                      <a:pt x="72" y="500"/>
                    </a:lnTo>
                    <a:lnTo>
                      <a:pt x="74" y="503"/>
                    </a:lnTo>
                    <a:lnTo>
                      <a:pt x="75" y="504"/>
                    </a:lnTo>
                    <a:lnTo>
                      <a:pt x="75" y="506"/>
                    </a:lnTo>
                    <a:lnTo>
                      <a:pt x="74" y="508"/>
                    </a:lnTo>
                    <a:lnTo>
                      <a:pt x="74" y="508"/>
                    </a:lnTo>
                    <a:lnTo>
                      <a:pt x="74" y="508"/>
                    </a:lnTo>
                    <a:lnTo>
                      <a:pt x="74" y="507"/>
                    </a:lnTo>
                    <a:lnTo>
                      <a:pt x="74" y="506"/>
                    </a:lnTo>
                    <a:lnTo>
                      <a:pt x="72" y="506"/>
                    </a:lnTo>
                    <a:close/>
                    <a:moveTo>
                      <a:pt x="25" y="601"/>
                    </a:moveTo>
                    <a:lnTo>
                      <a:pt x="25" y="601"/>
                    </a:lnTo>
                    <a:lnTo>
                      <a:pt x="27" y="606"/>
                    </a:lnTo>
                    <a:lnTo>
                      <a:pt x="27" y="606"/>
                    </a:lnTo>
                    <a:lnTo>
                      <a:pt x="25" y="610"/>
                    </a:lnTo>
                    <a:lnTo>
                      <a:pt x="25" y="610"/>
                    </a:lnTo>
                    <a:lnTo>
                      <a:pt x="25" y="606"/>
                    </a:lnTo>
                    <a:lnTo>
                      <a:pt x="25" y="601"/>
                    </a:lnTo>
                    <a:close/>
                    <a:moveTo>
                      <a:pt x="7" y="668"/>
                    </a:moveTo>
                    <a:lnTo>
                      <a:pt x="7" y="668"/>
                    </a:lnTo>
                    <a:lnTo>
                      <a:pt x="5" y="670"/>
                    </a:lnTo>
                    <a:lnTo>
                      <a:pt x="7" y="671"/>
                    </a:lnTo>
                    <a:lnTo>
                      <a:pt x="7" y="677"/>
                    </a:lnTo>
                    <a:lnTo>
                      <a:pt x="7" y="677"/>
                    </a:lnTo>
                    <a:lnTo>
                      <a:pt x="5" y="675"/>
                    </a:lnTo>
                    <a:lnTo>
                      <a:pt x="5" y="670"/>
                    </a:lnTo>
                    <a:lnTo>
                      <a:pt x="5" y="667"/>
                    </a:lnTo>
                    <a:lnTo>
                      <a:pt x="5" y="667"/>
                    </a:lnTo>
                    <a:lnTo>
                      <a:pt x="7" y="668"/>
                    </a:lnTo>
                    <a:close/>
                    <a:moveTo>
                      <a:pt x="78" y="483"/>
                    </a:moveTo>
                    <a:lnTo>
                      <a:pt x="78" y="483"/>
                    </a:lnTo>
                    <a:lnTo>
                      <a:pt x="80" y="478"/>
                    </a:lnTo>
                    <a:lnTo>
                      <a:pt x="80" y="473"/>
                    </a:lnTo>
                    <a:lnTo>
                      <a:pt x="80" y="473"/>
                    </a:lnTo>
                    <a:lnTo>
                      <a:pt x="81" y="468"/>
                    </a:lnTo>
                    <a:lnTo>
                      <a:pt x="84" y="466"/>
                    </a:lnTo>
                    <a:lnTo>
                      <a:pt x="84" y="466"/>
                    </a:lnTo>
                    <a:lnTo>
                      <a:pt x="84" y="463"/>
                    </a:lnTo>
                    <a:lnTo>
                      <a:pt x="84" y="460"/>
                    </a:lnTo>
                    <a:lnTo>
                      <a:pt x="87" y="454"/>
                    </a:lnTo>
                    <a:lnTo>
                      <a:pt x="87" y="454"/>
                    </a:lnTo>
                    <a:lnTo>
                      <a:pt x="85" y="460"/>
                    </a:lnTo>
                    <a:lnTo>
                      <a:pt x="85" y="463"/>
                    </a:lnTo>
                    <a:lnTo>
                      <a:pt x="85" y="467"/>
                    </a:lnTo>
                    <a:lnTo>
                      <a:pt x="85" y="473"/>
                    </a:lnTo>
                    <a:lnTo>
                      <a:pt x="85" y="473"/>
                    </a:lnTo>
                    <a:lnTo>
                      <a:pt x="84" y="474"/>
                    </a:lnTo>
                    <a:lnTo>
                      <a:pt x="82" y="476"/>
                    </a:lnTo>
                    <a:lnTo>
                      <a:pt x="82" y="477"/>
                    </a:lnTo>
                    <a:lnTo>
                      <a:pt x="81" y="478"/>
                    </a:lnTo>
                    <a:lnTo>
                      <a:pt x="81" y="478"/>
                    </a:lnTo>
                    <a:lnTo>
                      <a:pt x="80" y="488"/>
                    </a:lnTo>
                    <a:lnTo>
                      <a:pt x="78" y="493"/>
                    </a:lnTo>
                    <a:lnTo>
                      <a:pt x="77" y="496"/>
                    </a:lnTo>
                    <a:lnTo>
                      <a:pt x="77" y="496"/>
                    </a:lnTo>
                    <a:lnTo>
                      <a:pt x="78" y="493"/>
                    </a:lnTo>
                    <a:lnTo>
                      <a:pt x="78" y="491"/>
                    </a:lnTo>
                    <a:lnTo>
                      <a:pt x="78" y="491"/>
                    </a:lnTo>
                    <a:lnTo>
                      <a:pt x="78" y="491"/>
                    </a:lnTo>
                    <a:lnTo>
                      <a:pt x="77" y="496"/>
                    </a:lnTo>
                    <a:lnTo>
                      <a:pt x="74" y="501"/>
                    </a:lnTo>
                    <a:lnTo>
                      <a:pt x="74" y="501"/>
                    </a:lnTo>
                    <a:lnTo>
                      <a:pt x="75" y="497"/>
                    </a:lnTo>
                    <a:lnTo>
                      <a:pt x="77" y="493"/>
                    </a:lnTo>
                    <a:lnTo>
                      <a:pt x="77" y="493"/>
                    </a:lnTo>
                    <a:lnTo>
                      <a:pt x="78" y="487"/>
                    </a:lnTo>
                    <a:lnTo>
                      <a:pt x="78" y="484"/>
                    </a:lnTo>
                    <a:lnTo>
                      <a:pt x="78" y="483"/>
                    </a:lnTo>
                    <a:close/>
                    <a:moveTo>
                      <a:pt x="151" y="397"/>
                    </a:moveTo>
                    <a:lnTo>
                      <a:pt x="151" y="397"/>
                    </a:lnTo>
                    <a:lnTo>
                      <a:pt x="151" y="399"/>
                    </a:lnTo>
                    <a:lnTo>
                      <a:pt x="151" y="400"/>
                    </a:lnTo>
                    <a:lnTo>
                      <a:pt x="148" y="406"/>
                    </a:lnTo>
                    <a:lnTo>
                      <a:pt x="148" y="406"/>
                    </a:lnTo>
                    <a:lnTo>
                      <a:pt x="148" y="401"/>
                    </a:lnTo>
                    <a:lnTo>
                      <a:pt x="151" y="397"/>
                    </a:lnTo>
                    <a:close/>
                    <a:moveTo>
                      <a:pt x="68" y="504"/>
                    </a:moveTo>
                    <a:lnTo>
                      <a:pt x="68" y="504"/>
                    </a:lnTo>
                    <a:lnTo>
                      <a:pt x="70" y="500"/>
                    </a:lnTo>
                    <a:lnTo>
                      <a:pt x="70" y="500"/>
                    </a:lnTo>
                    <a:lnTo>
                      <a:pt x="70" y="504"/>
                    </a:lnTo>
                    <a:lnTo>
                      <a:pt x="70" y="507"/>
                    </a:lnTo>
                    <a:lnTo>
                      <a:pt x="70" y="507"/>
                    </a:lnTo>
                    <a:lnTo>
                      <a:pt x="68" y="506"/>
                    </a:lnTo>
                    <a:lnTo>
                      <a:pt x="68" y="506"/>
                    </a:lnTo>
                    <a:lnTo>
                      <a:pt x="68" y="506"/>
                    </a:lnTo>
                    <a:lnTo>
                      <a:pt x="68" y="504"/>
                    </a:lnTo>
                    <a:close/>
                    <a:moveTo>
                      <a:pt x="8" y="628"/>
                    </a:moveTo>
                    <a:lnTo>
                      <a:pt x="8" y="628"/>
                    </a:lnTo>
                    <a:lnTo>
                      <a:pt x="10" y="631"/>
                    </a:lnTo>
                    <a:lnTo>
                      <a:pt x="8" y="633"/>
                    </a:lnTo>
                    <a:lnTo>
                      <a:pt x="8" y="633"/>
                    </a:lnTo>
                    <a:lnTo>
                      <a:pt x="8" y="635"/>
                    </a:lnTo>
                    <a:lnTo>
                      <a:pt x="10" y="638"/>
                    </a:lnTo>
                    <a:lnTo>
                      <a:pt x="10" y="638"/>
                    </a:lnTo>
                    <a:lnTo>
                      <a:pt x="8" y="640"/>
                    </a:lnTo>
                    <a:lnTo>
                      <a:pt x="8" y="640"/>
                    </a:lnTo>
                    <a:lnTo>
                      <a:pt x="7" y="641"/>
                    </a:lnTo>
                    <a:lnTo>
                      <a:pt x="7" y="644"/>
                    </a:lnTo>
                    <a:lnTo>
                      <a:pt x="7" y="644"/>
                    </a:lnTo>
                    <a:lnTo>
                      <a:pt x="5" y="638"/>
                    </a:lnTo>
                    <a:lnTo>
                      <a:pt x="7" y="635"/>
                    </a:lnTo>
                    <a:lnTo>
                      <a:pt x="8" y="633"/>
                    </a:lnTo>
                    <a:lnTo>
                      <a:pt x="8" y="628"/>
                    </a:lnTo>
                    <a:close/>
                    <a:moveTo>
                      <a:pt x="31" y="564"/>
                    </a:moveTo>
                    <a:lnTo>
                      <a:pt x="31" y="564"/>
                    </a:lnTo>
                    <a:lnTo>
                      <a:pt x="31" y="570"/>
                    </a:lnTo>
                    <a:lnTo>
                      <a:pt x="31" y="576"/>
                    </a:lnTo>
                    <a:lnTo>
                      <a:pt x="31" y="576"/>
                    </a:lnTo>
                    <a:lnTo>
                      <a:pt x="30" y="570"/>
                    </a:lnTo>
                    <a:lnTo>
                      <a:pt x="30" y="567"/>
                    </a:lnTo>
                    <a:lnTo>
                      <a:pt x="31" y="564"/>
                    </a:lnTo>
                    <a:close/>
                    <a:moveTo>
                      <a:pt x="15" y="607"/>
                    </a:moveTo>
                    <a:lnTo>
                      <a:pt x="15" y="607"/>
                    </a:lnTo>
                    <a:lnTo>
                      <a:pt x="14" y="608"/>
                    </a:lnTo>
                    <a:lnTo>
                      <a:pt x="14" y="607"/>
                    </a:lnTo>
                    <a:lnTo>
                      <a:pt x="13" y="604"/>
                    </a:lnTo>
                    <a:lnTo>
                      <a:pt x="13" y="604"/>
                    </a:lnTo>
                    <a:lnTo>
                      <a:pt x="13" y="598"/>
                    </a:lnTo>
                    <a:lnTo>
                      <a:pt x="13" y="594"/>
                    </a:lnTo>
                    <a:lnTo>
                      <a:pt x="13" y="594"/>
                    </a:lnTo>
                    <a:lnTo>
                      <a:pt x="14" y="596"/>
                    </a:lnTo>
                    <a:lnTo>
                      <a:pt x="15" y="600"/>
                    </a:lnTo>
                    <a:lnTo>
                      <a:pt x="15" y="600"/>
                    </a:lnTo>
                    <a:lnTo>
                      <a:pt x="14" y="601"/>
                    </a:lnTo>
                    <a:lnTo>
                      <a:pt x="14" y="603"/>
                    </a:lnTo>
                    <a:lnTo>
                      <a:pt x="15" y="607"/>
                    </a:lnTo>
                    <a:close/>
                    <a:moveTo>
                      <a:pt x="102" y="423"/>
                    </a:moveTo>
                    <a:lnTo>
                      <a:pt x="102" y="423"/>
                    </a:lnTo>
                    <a:lnTo>
                      <a:pt x="101" y="424"/>
                    </a:lnTo>
                    <a:lnTo>
                      <a:pt x="101" y="426"/>
                    </a:lnTo>
                    <a:lnTo>
                      <a:pt x="101" y="430"/>
                    </a:lnTo>
                    <a:lnTo>
                      <a:pt x="101" y="430"/>
                    </a:lnTo>
                    <a:lnTo>
                      <a:pt x="100" y="433"/>
                    </a:lnTo>
                    <a:lnTo>
                      <a:pt x="98" y="433"/>
                    </a:lnTo>
                    <a:lnTo>
                      <a:pt x="98" y="433"/>
                    </a:lnTo>
                    <a:lnTo>
                      <a:pt x="97" y="439"/>
                    </a:lnTo>
                    <a:lnTo>
                      <a:pt x="95" y="443"/>
                    </a:lnTo>
                    <a:lnTo>
                      <a:pt x="95" y="443"/>
                    </a:lnTo>
                    <a:lnTo>
                      <a:pt x="92" y="449"/>
                    </a:lnTo>
                    <a:lnTo>
                      <a:pt x="92" y="449"/>
                    </a:lnTo>
                    <a:lnTo>
                      <a:pt x="92" y="454"/>
                    </a:lnTo>
                    <a:lnTo>
                      <a:pt x="92" y="454"/>
                    </a:lnTo>
                    <a:lnTo>
                      <a:pt x="91" y="456"/>
                    </a:lnTo>
                    <a:lnTo>
                      <a:pt x="90" y="456"/>
                    </a:lnTo>
                    <a:lnTo>
                      <a:pt x="90" y="458"/>
                    </a:lnTo>
                    <a:lnTo>
                      <a:pt x="90" y="458"/>
                    </a:lnTo>
                    <a:lnTo>
                      <a:pt x="88" y="460"/>
                    </a:lnTo>
                    <a:lnTo>
                      <a:pt x="87" y="460"/>
                    </a:lnTo>
                    <a:lnTo>
                      <a:pt x="87" y="458"/>
                    </a:lnTo>
                    <a:lnTo>
                      <a:pt x="88" y="456"/>
                    </a:lnTo>
                    <a:lnTo>
                      <a:pt x="88" y="456"/>
                    </a:lnTo>
                    <a:lnTo>
                      <a:pt x="88" y="457"/>
                    </a:lnTo>
                    <a:lnTo>
                      <a:pt x="88" y="456"/>
                    </a:lnTo>
                    <a:lnTo>
                      <a:pt x="88" y="456"/>
                    </a:lnTo>
                    <a:lnTo>
                      <a:pt x="88" y="453"/>
                    </a:lnTo>
                    <a:lnTo>
                      <a:pt x="88" y="447"/>
                    </a:lnTo>
                    <a:lnTo>
                      <a:pt x="88" y="447"/>
                    </a:lnTo>
                    <a:lnTo>
                      <a:pt x="92" y="436"/>
                    </a:lnTo>
                    <a:lnTo>
                      <a:pt x="92" y="436"/>
                    </a:lnTo>
                    <a:lnTo>
                      <a:pt x="95" y="431"/>
                    </a:lnTo>
                    <a:lnTo>
                      <a:pt x="95" y="431"/>
                    </a:lnTo>
                    <a:lnTo>
                      <a:pt x="97" y="424"/>
                    </a:lnTo>
                    <a:lnTo>
                      <a:pt x="98" y="421"/>
                    </a:lnTo>
                    <a:lnTo>
                      <a:pt x="100" y="419"/>
                    </a:lnTo>
                    <a:lnTo>
                      <a:pt x="100" y="419"/>
                    </a:lnTo>
                    <a:lnTo>
                      <a:pt x="100" y="423"/>
                    </a:lnTo>
                    <a:lnTo>
                      <a:pt x="98" y="427"/>
                    </a:lnTo>
                    <a:lnTo>
                      <a:pt x="95" y="436"/>
                    </a:lnTo>
                    <a:lnTo>
                      <a:pt x="95" y="436"/>
                    </a:lnTo>
                    <a:lnTo>
                      <a:pt x="95" y="436"/>
                    </a:lnTo>
                    <a:lnTo>
                      <a:pt x="95" y="439"/>
                    </a:lnTo>
                    <a:lnTo>
                      <a:pt x="95" y="439"/>
                    </a:lnTo>
                    <a:lnTo>
                      <a:pt x="98" y="433"/>
                    </a:lnTo>
                    <a:lnTo>
                      <a:pt x="100" y="429"/>
                    </a:lnTo>
                    <a:lnTo>
                      <a:pt x="100" y="429"/>
                    </a:lnTo>
                    <a:lnTo>
                      <a:pt x="101" y="420"/>
                    </a:lnTo>
                    <a:lnTo>
                      <a:pt x="102" y="417"/>
                    </a:lnTo>
                    <a:lnTo>
                      <a:pt x="104" y="413"/>
                    </a:lnTo>
                    <a:lnTo>
                      <a:pt x="104" y="413"/>
                    </a:lnTo>
                    <a:lnTo>
                      <a:pt x="102" y="420"/>
                    </a:lnTo>
                    <a:lnTo>
                      <a:pt x="102" y="423"/>
                    </a:lnTo>
                    <a:close/>
                    <a:moveTo>
                      <a:pt x="31" y="557"/>
                    </a:moveTo>
                    <a:lnTo>
                      <a:pt x="31" y="557"/>
                    </a:lnTo>
                    <a:lnTo>
                      <a:pt x="30" y="556"/>
                    </a:lnTo>
                    <a:lnTo>
                      <a:pt x="30" y="557"/>
                    </a:lnTo>
                    <a:lnTo>
                      <a:pt x="30" y="557"/>
                    </a:lnTo>
                    <a:lnTo>
                      <a:pt x="28" y="556"/>
                    </a:lnTo>
                    <a:lnTo>
                      <a:pt x="28" y="556"/>
                    </a:lnTo>
                    <a:lnTo>
                      <a:pt x="30" y="554"/>
                    </a:lnTo>
                    <a:lnTo>
                      <a:pt x="30" y="553"/>
                    </a:lnTo>
                    <a:lnTo>
                      <a:pt x="30" y="551"/>
                    </a:lnTo>
                    <a:lnTo>
                      <a:pt x="30" y="550"/>
                    </a:lnTo>
                    <a:lnTo>
                      <a:pt x="30" y="550"/>
                    </a:lnTo>
                    <a:lnTo>
                      <a:pt x="31" y="553"/>
                    </a:lnTo>
                    <a:lnTo>
                      <a:pt x="33" y="557"/>
                    </a:lnTo>
                    <a:lnTo>
                      <a:pt x="33" y="557"/>
                    </a:lnTo>
                    <a:lnTo>
                      <a:pt x="31" y="560"/>
                    </a:lnTo>
                    <a:lnTo>
                      <a:pt x="31" y="560"/>
                    </a:lnTo>
                    <a:lnTo>
                      <a:pt x="31" y="557"/>
                    </a:lnTo>
                    <a:close/>
                    <a:moveTo>
                      <a:pt x="225" y="323"/>
                    </a:moveTo>
                    <a:lnTo>
                      <a:pt x="225" y="323"/>
                    </a:lnTo>
                    <a:lnTo>
                      <a:pt x="227" y="323"/>
                    </a:lnTo>
                    <a:lnTo>
                      <a:pt x="225" y="324"/>
                    </a:lnTo>
                    <a:lnTo>
                      <a:pt x="224" y="327"/>
                    </a:lnTo>
                    <a:lnTo>
                      <a:pt x="222" y="329"/>
                    </a:lnTo>
                    <a:lnTo>
                      <a:pt x="222" y="329"/>
                    </a:lnTo>
                    <a:lnTo>
                      <a:pt x="224" y="324"/>
                    </a:lnTo>
                    <a:lnTo>
                      <a:pt x="224" y="323"/>
                    </a:lnTo>
                    <a:lnTo>
                      <a:pt x="225" y="323"/>
                    </a:lnTo>
                    <a:close/>
                    <a:moveTo>
                      <a:pt x="184" y="344"/>
                    </a:moveTo>
                    <a:lnTo>
                      <a:pt x="184" y="344"/>
                    </a:lnTo>
                    <a:lnTo>
                      <a:pt x="182" y="349"/>
                    </a:lnTo>
                    <a:lnTo>
                      <a:pt x="182" y="349"/>
                    </a:lnTo>
                    <a:lnTo>
                      <a:pt x="179" y="351"/>
                    </a:lnTo>
                    <a:lnTo>
                      <a:pt x="179" y="351"/>
                    </a:lnTo>
                    <a:lnTo>
                      <a:pt x="178" y="353"/>
                    </a:lnTo>
                    <a:lnTo>
                      <a:pt x="178" y="353"/>
                    </a:lnTo>
                    <a:lnTo>
                      <a:pt x="178" y="353"/>
                    </a:lnTo>
                    <a:lnTo>
                      <a:pt x="181" y="349"/>
                    </a:lnTo>
                    <a:lnTo>
                      <a:pt x="184" y="344"/>
                    </a:lnTo>
                    <a:close/>
                    <a:moveTo>
                      <a:pt x="18" y="566"/>
                    </a:moveTo>
                    <a:lnTo>
                      <a:pt x="18" y="566"/>
                    </a:lnTo>
                    <a:lnTo>
                      <a:pt x="18" y="571"/>
                    </a:lnTo>
                    <a:lnTo>
                      <a:pt x="18" y="571"/>
                    </a:lnTo>
                    <a:lnTo>
                      <a:pt x="17" y="573"/>
                    </a:lnTo>
                    <a:lnTo>
                      <a:pt x="17" y="573"/>
                    </a:lnTo>
                    <a:lnTo>
                      <a:pt x="17" y="573"/>
                    </a:lnTo>
                    <a:lnTo>
                      <a:pt x="17" y="573"/>
                    </a:lnTo>
                    <a:lnTo>
                      <a:pt x="17" y="570"/>
                    </a:lnTo>
                    <a:lnTo>
                      <a:pt x="18" y="566"/>
                    </a:lnTo>
                    <a:close/>
                    <a:moveTo>
                      <a:pt x="31" y="526"/>
                    </a:moveTo>
                    <a:lnTo>
                      <a:pt x="31" y="526"/>
                    </a:lnTo>
                    <a:lnTo>
                      <a:pt x="31" y="527"/>
                    </a:lnTo>
                    <a:lnTo>
                      <a:pt x="33" y="524"/>
                    </a:lnTo>
                    <a:lnTo>
                      <a:pt x="33" y="524"/>
                    </a:lnTo>
                    <a:lnTo>
                      <a:pt x="33" y="531"/>
                    </a:lnTo>
                    <a:lnTo>
                      <a:pt x="33" y="531"/>
                    </a:lnTo>
                    <a:lnTo>
                      <a:pt x="30" y="540"/>
                    </a:lnTo>
                    <a:lnTo>
                      <a:pt x="30" y="540"/>
                    </a:lnTo>
                    <a:lnTo>
                      <a:pt x="31" y="526"/>
                    </a:lnTo>
                    <a:close/>
                    <a:moveTo>
                      <a:pt x="17" y="564"/>
                    </a:moveTo>
                    <a:lnTo>
                      <a:pt x="17" y="564"/>
                    </a:lnTo>
                    <a:lnTo>
                      <a:pt x="15" y="561"/>
                    </a:lnTo>
                    <a:lnTo>
                      <a:pt x="14" y="561"/>
                    </a:lnTo>
                    <a:lnTo>
                      <a:pt x="14" y="561"/>
                    </a:lnTo>
                    <a:lnTo>
                      <a:pt x="15" y="558"/>
                    </a:lnTo>
                    <a:lnTo>
                      <a:pt x="15" y="556"/>
                    </a:lnTo>
                    <a:lnTo>
                      <a:pt x="15" y="556"/>
                    </a:lnTo>
                    <a:lnTo>
                      <a:pt x="17" y="558"/>
                    </a:lnTo>
                    <a:lnTo>
                      <a:pt x="18" y="556"/>
                    </a:lnTo>
                    <a:lnTo>
                      <a:pt x="18" y="551"/>
                    </a:lnTo>
                    <a:lnTo>
                      <a:pt x="18" y="550"/>
                    </a:lnTo>
                    <a:lnTo>
                      <a:pt x="20" y="550"/>
                    </a:lnTo>
                    <a:lnTo>
                      <a:pt x="20" y="550"/>
                    </a:lnTo>
                    <a:lnTo>
                      <a:pt x="18" y="560"/>
                    </a:lnTo>
                    <a:lnTo>
                      <a:pt x="18" y="564"/>
                    </a:lnTo>
                    <a:lnTo>
                      <a:pt x="17" y="566"/>
                    </a:lnTo>
                    <a:lnTo>
                      <a:pt x="17" y="566"/>
                    </a:lnTo>
                    <a:lnTo>
                      <a:pt x="17" y="564"/>
                    </a:lnTo>
                    <a:close/>
                    <a:moveTo>
                      <a:pt x="38" y="507"/>
                    </a:moveTo>
                    <a:lnTo>
                      <a:pt x="38" y="507"/>
                    </a:lnTo>
                    <a:lnTo>
                      <a:pt x="37" y="508"/>
                    </a:lnTo>
                    <a:lnTo>
                      <a:pt x="37" y="511"/>
                    </a:lnTo>
                    <a:lnTo>
                      <a:pt x="35" y="518"/>
                    </a:lnTo>
                    <a:lnTo>
                      <a:pt x="35" y="518"/>
                    </a:lnTo>
                    <a:lnTo>
                      <a:pt x="34" y="514"/>
                    </a:lnTo>
                    <a:lnTo>
                      <a:pt x="35" y="510"/>
                    </a:lnTo>
                    <a:lnTo>
                      <a:pt x="37" y="507"/>
                    </a:lnTo>
                    <a:lnTo>
                      <a:pt x="38" y="506"/>
                    </a:lnTo>
                    <a:lnTo>
                      <a:pt x="38" y="507"/>
                    </a:lnTo>
                    <a:close/>
                    <a:moveTo>
                      <a:pt x="41" y="498"/>
                    </a:moveTo>
                    <a:lnTo>
                      <a:pt x="41" y="498"/>
                    </a:lnTo>
                    <a:lnTo>
                      <a:pt x="43" y="497"/>
                    </a:lnTo>
                    <a:lnTo>
                      <a:pt x="43" y="496"/>
                    </a:lnTo>
                    <a:lnTo>
                      <a:pt x="43" y="496"/>
                    </a:lnTo>
                    <a:lnTo>
                      <a:pt x="44" y="494"/>
                    </a:lnTo>
                    <a:lnTo>
                      <a:pt x="44" y="494"/>
                    </a:lnTo>
                    <a:lnTo>
                      <a:pt x="43" y="494"/>
                    </a:lnTo>
                    <a:lnTo>
                      <a:pt x="43" y="493"/>
                    </a:lnTo>
                    <a:lnTo>
                      <a:pt x="43" y="493"/>
                    </a:lnTo>
                    <a:lnTo>
                      <a:pt x="41" y="493"/>
                    </a:lnTo>
                    <a:lnTo>
                      <a:pt x="41" y="493"/>
                    </a:lnTo>
                    <a:lnTo>
                      <a:pt x="44" y="488"/>
                    </a:lnTo>
                    <a:lnTo>
                      <a:pt x="44" y="488"/>
                    </a:lnTo>
                    <a:lnTo>
                      <a:pt x="44" y="491"/>
                    </a:lnTo>
                    <a:lnTo>
                      <a:pt x="44" y="491"/>
                    </a:lnTo>
                    <a:lnTo>
                      <a:pt x="45" y="490"/>
                    </a:lnTo>
                    <a:lnTo>
                      <a:pt x="45" y="490"/>
                    </a:lnTo>
                    <a:lnTo>
                      <a:pt x="45" y="494"/>
                    </a:lnTo>
                    <a:lnTo>
                      <a:pt x="44" y="498"/>
                    </a:lnTo>
                    <a:lnTo>
                      <a:pt x="44" y="498"/>
                    </a:lnTo>
                    <a:lnTo>
                      <a:pt x="44" y="497"/>
                    </a:lnTo>
                    <a:lnTo>
                      <a:pt x="43" y="498"/>
                    </a:lnTo>
                    <a:lnTo>
                      <a:pt x="43" y="498"/>
                    </a:lnTo>
                    <a:lnTo>
                      <a:pt x="44" y="501"/>
                    </a:lnTo>
                    <a:lnTo>
                      <a:pt x="44" y="503"/>
                    </a:lnTo>
                    <a:lnTo>
                      <a:pt x="44" y="503"/>
                    </a:lnTo>
                    <a:lnTo>
                      <a:pt x="43" y="504"/>
                    </a:lnTo>
                    <a:lnTo>
                      <a:pt x="43" y="503"/>
                    </a:lnTo>
                    <a:lnTo>
                      <a:pt x="41" y="498"/>
                    </a:lnTo>
                    <a:close/>
                    <a:moveTo>
                      <a:pt x="57" y="471"/>
                    </a:moveTo>
                    <a:lnTo>
                      <a:pt x="57" y="471"/>
                    </a:lnTo>
                    <a:lnTo>
                      <a:pt x="55" y="478"/>
                    </a:lnTo>
                    <a:lnTo>
                      <a:pt x="53" y="486"/>
                    </a:lnTo>
                    <a:lnTo>
                      <a:pt x="53" y="486"/>
                    </a:lnTo>
                    <a:lnTo>
                      <a:pt x="54" y="478"/>
                    </a:lnTo>
                    <a:lnTo>
                      <a:pt x="57" y="471"/>
                    </a:lnTo>
                    <a:close/>
                    <a:moveTo>
                      <a:pt x="18" y="546"/>
                    </a:moveTo>
                    <a:lnTo>
                      <a:pt x="18" y="546"/>
                    </a:lnTo>
                    <a:lnTo>
                      <a:pt x="21" y="538"/>
                    </a:lnTo>
                    <a:lnTo>
                      <a:pt x="23" y="530"/>
                    </a:lnTo>
                    <a:lnTo>
                      <a:pt x="23" y="530"/>
                    </a:lnTo>
                    <a:lnTo>
                      <a:pt x="23" y="536"/>
                    </a:lnTo>
                    <a:lnTo>
                      <a:pt x="21" y="544"/>
                    </a:lnTo>
                    <a:lnTo>
                      <a:pt x="21" y="544"/>
                    </a:lnTo>
                    <a:lnTo>
                      <a:pt x="20" y="544"/>
                    </a:lnTo>
                    <a:lnTo>
                      <a:pt x="20" y="544"/>
                    </a:lnTo>
                    <a:lnTo>
                      <a:pt x="18" y="546"/>
                    </a:lnTo>
                    <a:close/>
                    <a:moveTo>
                      <a:pt x="110" y="397"/>
                    </a:moveTo>
                    <a:lnTo>
                      <a:pt x="110" y="397"/>
                    </a:lnTo>
                    <a:lnTo>
                      <a:pt x="110" y="401"/>
                    </a:lnTo>
                    <a:lnTo>
                      <a:pt x="110" y="401"/>
                    </a:lnTo>
                    <a:lnTo>
                      <a:pt x="107" y="406"/>
                    </a:lnTo>
                    <a:lnTo>
                      <a:pt x="107" y="410"/>
                    </a:lnTo>
                    <a:lnTo>
                      <a:pt x="107" y="410"/>
                    </a:lnTo>
                    <a:lnTo>
                      <a:pt x="104" y="411"/>
                    </a:lnTo>
                    <a:lnTo>
                      <a:pt x="104" y="411"/>
                    </a:lnTo>
                    <a:lnTo>
                      <a:pt x="107" y="404"/>
                    </a:lnTo>
                    <a:lnTo>
                      <a:pt x="110" y="397"/>
                    </a:lnTo>
                    <a:close/>
                    <a:moveTo>
                      <a:pt x="25" y="523"/>
                    </a:moveTo>
                    <a:lnTo>
                      <a:pt x="25" y="523"/>
                    </a:lnTo>
                    <a:lnTo>
                      <a:pt x="24" y="527"/>
                    </a:lnTo>
                    <a:lnTo>
                      <a:pt x="23" y="533"/>
                    </a:lnTo>
                    <a:lnTo>
                      <a:pt x="23" y="533"/>
                    </a:lnTo>
                    <a:lnTo>
                      <a:pt x="24" y="526"/>
                    </a:lnTo>
                    <a:lnTo>
                      <a:pt x="24" y="523"/>
                    </a:lnTo>
                    <a:lnTo>
                      <a:pt x="25" y="523"/>
                    </a:lnTo>
                    <a:close/>
                    <a:moveTo>
                      <a:pt x="214" y="307"/>
                    </a:moveTo>
                    <a:lnTo>
                      <a:pt x="214" y="307"/>
                    </a:lnTo>
                    <a:lnTo>
                      <a:pt x="208" y="313"/>
                    </a:lnTo>
                    <a:lnTo>
                      <a:pt x="204" y="319"/>
                    </a:lnTo>
                    <a:lnTo>
                      <a:pt x="204" y="319"/>
                    </a:lnTo>
                    <a:lnTo>
                      <a:pt x="204" y="317"/>
                    </a:lnTo>
                    <a:lnTo>
                      <a:pt x="207" y="313"/>
                    </a:lnTo>
                    <a:lnTo>
                      <a:pt x="214" y="307"/>
                    </a:lnTo>
                    <a:close/>
                    <a:moveTo>
                      <a:pt x="13" y="544"/>
                    </a:moveTo>
                    <a:lnTo>
                      <a:pt x="13" y="544"/>
                    </a:lnTo>
                    <a:lnTo>
                      <a:pt x="11" y="543"/>
                    </a:lnTo>
                    <a:lnTo>
                      <a:pt x="11" y="540"/>
                    </a:lnTo>
                    <a:lnTo>
                      <a:pt x="11" y="540"/>
                    </a:lnTo>
                    <a:lnTo>
                      <a:pt x="13" y="531"/>
                    </a:lnTo>
                    <a:lnTo>
                      <a:pt x="13" y="531"/>
                    </a:lnTo>
                    <a:lnTo>
                      <a:pt x="14" y="531"/>
                    </a:lnTo>
                    <a:lnTo>
                      <a:pt x="14" y="531"/>
                    </a:lnTo>
                    <a:lnTo>
                      <a:pt x="15" y="533"/>
                    </a:lnTo>
                    <a:lnTo>
                      <a:pt x="15" y="533"/>
                    </a:lnTo>
                    <a:lnTo>
                      <a:pt x="15" y="524"/>
                    </a:lnTo>
                    <a:lnTo>
                      <a:pt x="15" y="517"/>
                    </a:lnTo>
                    <a:lnTo>
                      <a:pt x="15" y="517"/>
                    </a:lnTo>
                    <a:lnTo>
                      <a:pt x="20" y="510"/>
                    </a:lnTo>
                    <a:lnTo>
                      <a:pt x="23" y="500"/>
                    </a:lnTo>
                    <a:lnTo>
                      <a:pt x="23" y="500"/>
                    </a:lnTo>
                    <a:lnTo>
                      <a:pt x="23" y="504"/>
                    </a:lnTo>
                    <a:lnTo>
                      <a:pt x="21" y="511"/>
                    </a:lnTo>
                    <a:lnTo>
                      <a:pt x="21" y="511"/>
                    </a:lnTo>
                    <a:lnTo>
                      <a:pt x="20" y="517"/>
                    </a:lnTo>
                    <a:lnTo>
                      <a:pt x="20" y="517"/>
                    </a:lnTo>
                    <a:lnTo>
                      <a:pt x="18" y="523"/>
                    </a:lnTo>
                    <a:lnTo>
                      <a:pt x="18" y="523"/>
                    </a:lnTo>
                    <a:lnTo>
                      <a:pt x="18" y="521"/>
                    </a:lnTo>
                    <a:lnTo>
                      <a:pt x="20" y="523"/>
                    </a:lnTo>
                    <a:lnTo>
                      <a:pt x="20" y="523"/>
                    </a:lnTo>
                    <a:lnTo>
                      <a:pt x="18" y="528"/>
                    </a:lnTo>
                    <a:lnTo>
                      <a:pt x="17" y="530"/>
                    </a:lnTo>
                    <a:lnTo>
                      <a:pt x="17" y="527"/>
                    </a:lnTo>
                    <a:lnTo>
                      <a:pt x="17" y="527"/>
                    </a:lnTo>
                    <a:lnTo>
                      <a:pt x="15" y="541"/>
                    </a:lnTo>
                    <a:lnTo>
                      <a:pt x="15" y="541"/>
                    </a:lnTo>
                    <a:lnTo>
                      <a:pt x="14" y="548"/>
                    </a:lnTo>
                    <a:lnTo>
                      <a:pt x="11" y="554"/>
                    </a:lnTo>
                    <a:lnTo>
                      <a:pt x="11" y="554"/>
                    </a:lnTo>
                    <a:lnTo>
                      <a:pt x="13" y="548"/>
                    </a:lnTo>
                    <a:lnTo>
                      <a:pt x="13" y="544"/>
                    </a:lnTo>
                    <a:close/>
                    <a:moveTo>
                      <a:pt x="38" y="490"/>
                    </a:moveTo>
                    <a:lnTo>
                      <a:pt x="38" y="490"/>
                    </a:lnTo>
                    <a:lnTo>
                      <a:pt x="40" y="494"/>
                    </a:lnTo>
                    <a:lnTo>
                      <a:pt x="38" y="500"/>
                    </a:lnTo>
                    <a:lnTo>
                      <a:pt x="38" y="500"/>
                    </a:lnTo>
                    <a:lnTo>
                      <a:pt x="38" y="497"/>
                    </a:lnTo>
                    <a:lnTo>
                      <a:pt x="38" y="496"/>
                    </a:lnTo>
                    <a:lnTo>
                      <a:pt x="38" y="494"/>
                    </a:lnTo>
                    <a:lnTo>
                      <a:pt x="38" y="490"/>
                    </a:lnTo>
                    <a:close/>
                    <a:moveTo>
                      <a:pt x="20" y="530"/>
                    </a:moveTo>
                    <a:lnTo>
                      <a:pt x="20" y="530"/>
                    </a:lnTo>
                    <a:lnTo>
                      <a:pt x="21" y="521"/>
                    </a:lnTo>
                    <a:lnTo>
                      <a:pt x="21" y="521"/>
                    </a:lnTo>
                    <a:lnTo>
                      <a:pt x="21" y="528"/>
                    </a:lnTo>
                    <a:lnTo>
                      <a:pt x="20" y="530"/>
                    </a:lnTo>
                    <a:lnTo>
                      <a:pt x="20" y="530"/>
                    </a:lnTo>
                    <a:close/>
                    <a:moveTo>
                      <a:pt x="117" y="384"/>
                    </a:moveTo>
                    <a:lnTo>
                      <a:pt x="117" y="384"/>
                    </a:lnTo>
                    <a:lnTo>
                      <a:pt x="118" y="379"/>
                    </a:lnTo>
                    <a:lnTo>
                      <a:pt x="118" y="379"/>
                    </a:lnTo>
                    <a:lnTo>
                      <a:pt x="122" y="376"/>
                    </a:lnTo>
                    <a:lnTo>
                      <a:pt x="122" y="376"/>
                    </a:lnTo>
                    <a:lnTo>
                      <a:pt x="125" y="367"/>
                    </a:lnTo>
                    <a:lnTo>
                      <a:pt x="130" y="360"/>
                    </a:lnTo>
                    <a:lnTo>
                      <a:pt x="130" y="360"/>
                    </a:lnTo>
                    <a:lnTo>
                      <a:pt x="130" y="360"/>
                    </a:lnTo>
                    <a:lnTo>
                      <a:pt x="130" y="360"/>
                    </a:lnTo>
                    <a:lnTo>
                      <a:pt x="130" y="361"/>
                    </a:lnTo>
                    <a:lnTo>
                      <a:pt x="130" y="363"/>
                    </a:lnTo>
                    <a:lnTo>
                      <a:pt x="130" y="363"/>
                    </a:lnTo>
                    <a:lnTo>
                      <a:pt x="127" y="367"/>
                    </a:lnTo>
                    <a:lnTo>
                      <a:pt x="124" y="374"/>
                    </a:lnTo>
                    <a:lnTo>
                      <a:pt x="124" y="374"/>
                    </a:lnTo>
                    <a:lnTo>
                      <a:pt x="125" y="374"/>
                    </a:lnTo>
                    <a:lnTo>
                      <a:pt x="125" y="377"/>
                    </a:lnTo>
                    <a:lnTo>
                      <a:pt x="125" y="377"/>
                    </a:lnTo>
                    <a:lnTo>
                      <a:pt x="120" y="384"/>
                    </a:lnTo>
                    <a:lnTo>
                      <a:pt x="120" y="384"/>
                    </a:lnTo>
                    <a:lnTo>
                      <a:pt x="121" y="380"/>
                    </a:lnTo>
                    <a:lnTo>
                      <a:pt x="122" y="376"/>
                    </a:lnTo>
                    <a:lnTo>
                      <a:pt x="122" y="376"/>
                    </a:lnTo>
                    <a:lnTo>
                      <a:pt x="120" y="380"/>
                    </a:lnTo>
                    <a:lnTo>
                      <a:pt x="118" y="383"/>
                    </a:lnTo>
                    <a:lnTo>
                      <a:pt x="117" y="384"/>
                    </a:lnTo>
                    <a:close/>
                    <a:moveTo>
                      <a:pt x="120" y="381"/>
                    </a:moveTo>
                    <a:lnTo>
                      <a:pt x="120" y="381"/>
                    </a:lnTo>
                    <a:lnTo>
                      <a:pt x="117" y="387"/>
                    </a:lnTo>
                    <a:lnTo>
                      <a:pt x="114" y="391"/>
                    </a:lnTo>
                    <a:lnTo>
                      <a:pt x="114" y="391"/>
                    </a:lnTo>
                    <a:lnTo>
                      <a:pt x="117" y="386"/>
                    </a:lnTo>
                    <a:lnTo>
                      <a:pt x="120" y="381"/>
                    </a:lnTo>
                    <a:close/>
                    <a:moveTo>
                      <a:pt x="27" y="501"/>
                    </a:moveTo>
                    <a:lnTo>
                      <a:pt x="27" y="501"/>
                    </a:lnTo>
                    <a:lnTo>
                      <a:pt x="28" y="500"/>
                    </a:lnTo>
                    <a:lnTo>
                      <a:pt x="28" y="500"/>
                    </a:lnTo>
                    <a:lnTo>
                      <a:pt x="28" y="501"/>
                    </a:lnTo>
                    <a:lnTo>
                      <a:pt x="30" y="500"/>
                    </a:lnTo>
                    <a:lnTo>
                      <a:pt x="30" y="500"/>
                    </a:lnTo>
                    <a:lnTo>
                      <a:pt x="30" y="504"/>
                    </a:lnTo>
                    <a:lnTo>
                      <a:pt x="27" y="508"/>
                    </a:lnTo>
                    <a:lnTo>
                      <a:pt x="27" y="508"/>
                    </a:lnTo>
                    <a:lnTo>
                      <a:pt x="27" y="506"/>
                    </a:lnTo>
                    <a:lnTo>
                      <a:pt x="27" y="501"/>
                    </a:lnTo>
                    <a:close/>
                    <a:moveTo>
                      <a:pt x="247" y="282"/>
                    </a:moveTo>
                    <a:lnTo>
                      <a:pt x="247" y="282"/>
                    </a:lnTo>
                    <a:lnTo>
                      <a:pt x="244" y="286"/>
                    </a:lnTo>
                    <a:lnTo>
                      <a:pt x="241" y="289"/>
                    </a:lnTo>
                    <a:lnTo>
                      <a:pt x="241" y="289"/>
                    </a:lnTo>
                    <a:lnTo>
                      <a:pt x="244" y="284"/>
                    </a:lnTo>
                    <a:lnTo>
                      <a:pt x="247" y="282"/>
                    </a:lnTo>
                    <a:close/>
                    <a:moveTo>
                      <a:pt x="23" y="507"/>
                    </a:moveTo>
                    <a:lnTo>
                      <a:pt x="23" y="507"/>
                    </a:lnTo>
                    <a:lnTo>
                      <a:pt x="24" y="506"/>
                    </a:lnTo>
                    <a:lnTo>
                      <a:pt x="25" y="504"/>
                    </a:lnTo>
                    <a:lnTo>
                      <a:pt x="25" y="504"/>
                    </a:lnTo>
                    <a:lnTo>
                      <a:pt x="25" y="508"/>
                    </a:lnTo>
                    <a:lnTo>
                      <a:pt x="24" y="511"/>
                    </a:lnTo>
                    <a:lnTo>
                      <a:pt x="24" y="511"/>
                    </a:lnTo>
                    <a:lnTo>
                      <a:pt x="23" y="507"/>
                    </a:lnTo>
                    <a:close/>
                    <a:moveTo>
                      <a:pt x="74" y="421"/>
                    </a:moveTo>
                    <a:lnTo>
                      <a:pt x="74" y="421"/>
                    </a:lnTo>
                    <a:lnTo>
                      <a:pt x="75" y="419"/>
                    </a:lnTo>
                    <a:lnTo>
                      <a:pt x="75" y="419"/>
                    </a:lnTo>
                    <a:lnTo>
                      <a:pt x="74" y="426"/>
                    </a:lnTo>
                    <a:lnTo>
                      <a:pt x="71" y="431"/>
                    </a:lnTo>
                    <a:lnTo>
                      <a:pt x="71" y="431"/>
                    </a:lnTo>
                    <a:lnTo>
                      <a:pt x="72" y="427"/>
                    </a:lnTo>
                    <a:lnTo>
                      <a:pt x="74" y="421"/>
                    </a:lnTo>
                    <a:close/>
                    <a:moveTo>
                      <a:pt x="30" y="488"/>
                    </a:moveTo>
                    <a:lnTo>
                      <a:pt x="30" y="488"/>
                    </a:lnTo>
                    <a:lnTo>
                      <a:pt x="33" y="480"/>
                    </a:lnTo>
                    <a:lnTo>
                      <a:pt x="35" y="471"/>
                    </a:lnTo>
                    <a:lnTo>
                      <a:pt x="35" y="471"/>
                    </a:lnTo>
                    <a:lnTo>
                      <a:pt x="34" y="481"/>
                    </a:lnTo>
                    <a:lnTo>
                      <a:pt x="33" y="486"/>
                    </a:lnTo>
                    <a:lnTo>
                      <a:pt x="31" y="490"/>
                    </a:lnTo>
                    <a:lnTo>
                      <a:pt x="31" y="490"/>
                    </a:lnTo>
                    <a:lnTo>
                      <a:pt x="31" y="488"/>
                    </a:lnTo>
                    <a:lnTo>
                      <a:pt x="31" y="488"/>
                    </a:lnTo>
                    <a:lnTo>
                      <a:pt x="30" y="488"/>
                    </a:lnTo>
                    <a:close/>
                    <a:moveTo>
                      <a:pt x="44" y="466"/>
                    </a:moveTo>
                    <a:lnTo>
                      <a:pt x="44" y="466"/>
                    </a:lnTo>
                    <a:lnTo>
                      <a:pt x="44" y="460"/>
                    </a:lnTo>
                    <a:lnTo>
                      <a:pt x="44" y="460"/>
                    </a:lnTo>
                    <a:lnTo>
                      <a:pt x="45" y="458"/>
                    </a:lnTo>
                    <a:lnTo>
                      <a:pt x="47" y="458"/>
                    </a:lnTo>
                    <a:lnTo>
                      <a:pt x="47" y="458"/>
                    </a:lnTo>
                    <a:lnTo>
                      <a:pt x="45" y="461"/>
                    </a:lnTo>
                    <a:lnTo>
                      <a:pt x="44" y="466"/>
                    </a:lnTo>
                    <a:close/>
                    <a:moveTo>
                      <a:pt x="25" y="493"/>
                    </a:moveTo>
                    <a:lnTo>
                      <a:pt x="25" y="493"/>
                    </a:lnTo>
                    <a:lnTo>
                      <a:pt x="25" y="493"/>
                    </a:lnTo>
                    <a:lnTo>
                      <a:pt x="24" y="496"/>
                    </a:lnTo>
                    <a:lnTo>
                      <a:pt x="23" y="497"/>
                    </a:lnTo>
                    <a:lnTo>
                      <a:pt x="23" y="494"/>
                    </a:lnTo>
                    <a:lnTo>
                      <a:pt x="23" y="494"/>
                    </a:lnTo>
                    <a:lnTo>
                      <a:pt x="24" y="493"/>
                    </a:lnTo>
                    <a:lnTo>
                      <a:pt x="24" y="491"/>
                    </a:lnTo>
                    <a:lnTo>
                      <a:pt x="25" y="491"/>
                    </a:lnTo>
                    <a:lnTo>
                      <a:pt x="25" y="490"/>
                    </a:lnTo>
                    <a:lnTo>
                      <a:pt x="25" y="490"/>
                    </a:lnTo>
                    <a:lnTo>
                      <a:pt x="27" y="496"/>
                    </a:lnTo>
                    <a:lnTo>
                      <a:pt x="27" y="496"/>
                    </a:lnTo>
                    <a:lnTo>
                      <a:pt x="25" y="500"/>
                    </a:lnTo>
                    <a:lnTo>
                      <a:pt x="24" y="501"/>
                    </a:lnTo>
                    <a:lnTo>
                      <a:pt x="24" y="501"/>
                    </a:lnTo>
                    <a:lnTo>
                      <a:pt x="24" y="501"/>
                    </a:lnTo>
                    <a:lnTo>
                      <a:pt x="25" y="493"/>
                    </a:lnTo>
                    <a:close/>
                    <a:moveTo>
                      <a:pt x="135" y="350"/>
                    </a:moveTo>
                    <a:lnTo>
                      <a:pt x="135" y="350"/>
                    </a:lnTo>
                    <a:lnTo>
                      <a:pt x="134" y="354"/>
                    </a:lnTo>
                    <a:lnTo>
                      <a:pt x="131" y="359"/>
                    </a:lnTo>
                    <a:lnTo>
                      <a:pt x="131" y="359"/>
                    </a:lnTo>
                    <a:lnTo>
                      <a:pt x="134" y="353"/>
                    </a:lnTo>
                    <a:lnTo>
                      <a:pt x="135" y="350"/>
                    </a:lnTo>
                    <a:lnTo>
                      <a:pt x="135" y="350"/>
                    </a:lnTo>
                    <a:close/>
                    <a:moveTo>
                      <a:pt x="54" y="437"/>
                    </a:moveTo>
                    <a:lnTo>
                      <a:pt x="54" y="437"/>
                    </a:lnTo>
                    <a:lnTo>
                      <a:pt x="50" y="449"/>
                    </a:lnTo>
                    <a:lnTo>
                      <a:pt x="50" y="449"/>
                    </a:lnTo>
                    <a:lnTo>
                      <a:pt x="51" y="443"/>
                    </a:lnTo>
                    <a:lnTo>
                      <a:pt x="54" y="437"/>
                    </a:lnTo>
                    <a:close/>
                    <a:moveTo>
                      <a:pt x="276" y="254"/>
                    </a:moveTo>
                    <a:lnTo>
                      <a:pt x="276" y="254"/>
                    </a:lnTo>
                    <a:lnTo>
                      <a:pt x="274" y="257"/>
                    </a:lnTo>
                    <a:lnTo>
                      <a:pt x="271" y="259"/>
                    </a:lnTo>
                    <a:lnTo>
                      <a:pt x="271" y="259"/>
                    </a:lnTo>
                    <a:lnTo>
                      <a:pt x="272" y="257"/>
                    </a:lnTo>
                    <a:lnTo>
                      <a:pt x="276" y="254"/>
                    </a:lnTo>
                    <a:close/>
                    <a:moveTo>
                      <a:pt x="71" y="409"/>
                    </a:moveTo>
                    <a:lnTo>
                      <a:pt x="71" y="409"/>
                    </a:lnTo>
                    <a:lnTo>
                      <a:pt x="68" y="414"/>
                    </a:lnTo>
                    <a:lnTo>
                      <a:pt x="65" y="420"/>
                    </a:lnTo>
                    <a:lnTo>
                      <a:pt x="65" y="420"/>
                    </a:lnTo>
                    <a:lnTo>
                      <a:pt x="68" y="411"/>
                    </a:lnTo>
                    <a:lnTo>
                      <a:pt x="68" y="411"/>
                    </a:lnTo>
                    <a:lnTo>
                      <a:pt x="70" y="409"/>
                    </a:lnTo>
                    <a:lnTo>
                      <a:pt x="71" y="409"/>
                    </a:lnTo>
                    <a:close/>
                    <a:moveTo>
                      <a:pt x="148" y="330"/>
                    </a:moveTo>
                    <a:lnTo>
                      <a:pt x="148" y="330"/>
                    </a:lnTo>
                    <a:lnTo>
                      <a:pt x="152" y="324"/>
                    </a:lnTo>
                    <a:lnTo>
                      <a:pt x="152" y="324"/>
                    </a:lnTo>
                    <a:lnTo>
                      <a:pt x="157" y="319"/>
                    </a:lnTo>
                    <a:lnTo>
                      <a:pt x="157" y="319"/>
                    </a:lnTo>
                    <a:lnTo>
                      <a:pt x="152" y="327"/>
                    </a:lnTo>
                    <a:lnTo>
                      <a:pt x="152" y="327"/>
                    </a:lnTo>
                    <a:lnTo>
                      <a:pt x="150" y="331"/>
                    </a:lnTo>
                    <a:lnTo>
                      <a:pt x="148" y="331"/>
                    </a:lnTo>
                    <a:lnTo>
                      <a:pt x="148" y="330"/>
                    </a:lnTo>
                    <a:close/>
                    <a:moveTo>
                      <a:pt x="30" y="446"/>
                    </a:moveTo>
                    <a:lnTo>
                      <a:pt x="30" y="446"/>
                    </a:lnTo>
                    <a:lnTo>
                      <a:pt x="30" y="449"/>
                    </a:lnTo>
                    <a:lnTo>
                      <a:pt x="30" y="449"/>
                    </a:lnTo>
                    <a:lnTo>
                      <a:pt x="31" y="444"/>
                    </a:lnTo>
                    <a:lnTo>
                      <a:pt x="31" y="444"/>
                    </a:lnTo>
                    <a:lnTo>
                      <a:pt x="31" y="449"/>
                    </a:lnTo>
                    <a:lnTo>
                      <a:pt x="30" y="453"/>
                    </a:lnTo>
                    <a:lnTo>
                      <a:pt x="30" y="453"/>
                    </a:lnTo>
                    <a:lnTo>
                      <a:pt x="33" y="447"/>
                    </a:lnTo>
                    <a:lnTo>
                      <a:pt x="35" y="443"/>
                    </a:lnTo>
                    <a:lnTo>
                      <a:pt x="35" y="443"/>
                    </a:lnTo>
                    <a:lnTo>
                      <a:pt x="37" y="441"/>
                    </a:lnTo>
                    <a:lnTo>
                      <a:pt x="37" y="441"/>
                    </a:lnTo>
                    <a:lnTo>
                      <a:pt x="37" y="444"/>
                    </a:lnTo>
                    <a:lnTo>
                      <a:pt x="37" y="444"/>
                    </a:lnTo>
                    <a:lnTo>
                      <a:pt x="37" y="444"/>
                    </a:lnTo>
                    <a:lnTo>
                      <a:pt x="35" y="446"/>
                    </a:lnTo>
                    <a:lnTo>
                      <a:pt x="34" y="450"/>
                    </a:lnTo>
                    <a:lnTo>
                      <a:pt x="34" y="450"/>
                    </a:lnTo>
                    <a:lnTo>
                      <a:pt x="33" y="453"/>
                    </a:lnTo>
                    <a:lnTo>
                      <a:pt x="33" y="456"/>
                    </a:lnTo>
                    <a:lnTo>
                      <a:pt x="33" y="456"/>
                    </a:lnTo>
                    <a:lnTo>
                      <a:pt x="31" y="460"/>
                    </a:lnTo>
                    <a:lnTo>
                      <a:pt x="31" y="460"/>
                    </a:lnTo>
                    <a:lnTo>
                      <a:pt x="30" y="463"/>
                    </a:lnTo>
                    <a:lnTo>
                      <a:pt x="30" y="463"/>
                    </a:lnTo>
                    <a:lnTo>
                      <a:pt x="27" y="467"/>
                    </a:lnTo>
                    <a:lnTo>
                      <a:pt x="25" y="473"/>
                    </a:lnTo>
                    <a:lnTo>
                      <a:pt x="25" y="473"/>
                    </a:lnTo>
                    <a:lnTo>
                      <a:pt x="25" y="474"/>
                    </a:lnTo>
                    <a:lnTo>
                      <a:pt x="25" y="473"/>
                    </a:lnTo>
                    <a:lnTo>
                      <a:pt x="27" y="473"/>
                    </a:lnTo>
                    <a:lnTo>
                      <a:pt x="27" y="473"/>
                    </a:lnTo>
                    <a:lnTo>
                      <a:pt x="27" y="473"/>
                    </a:lnTo>
                    <a:lnTo>
                      <a:pt x="24" y="477"/>
                    </a:lnTo>
                    <a:lnTo>
                      <a:pt x="24" y="477"/>
                    </a:lnTo>
                    <a:lnTo>
                      <a:pt x="23" y="477"/>
                    </a:lnTo>
                    <a:lnTo>
                      <a:pt x="21" y="470"/>
                    </a:lnTo>
                    <a:lnTo>
                      <a:pt x="21" y="470"/>
                    </a:lnTo>
                    <a:lnTo>
                      <a:pt x="23" y="470"/>
                    </a:lnTo>
                    <a:lnTo>
                      <a:pt x="24" y="470"/>
                    </a:lnTo>
                    <a:lnTo>
                      <a:pt x="24" y="470"/>
                    </a:lnTo>
                    <a:lnTo>
                      <a:pt x="24" y="467"/>
                    </a:lnTo>
                    <a:lnTo>
                      <a:pt x="25" y="464"/>
                    </a:lnTo>
                    <a:lnTo>
                      <a:pt x="25" y="464"/>
                    </a:lnTo>
                    <a:lnTo>
                      <a:pt x="23" y="467"/>
                    </a:lnTo>
                    <a:lnTo>
                      <a:pt x="23" y="467"/>
                    </a:lnTo>
                    <a:lnTo>
                      <a:pt x="24" y="461"/>
                    </a:lnTo>
                    <a:lnTo>
                      <a:pt x="24" y="461"/>
                    </a:lnTo>
                    <a:lnTo>
                      <a:pt x="23" y="461"/>
                    </a:lnTo>
                    <a:lnTo>
                      <a:pt x="23" y="461"/>
                    </a:lnTo>
                    <a:lnTo>
                      <a:pt x="24" y="457"/>
                    </a:lnTo>
                    <a:lnTo>
                      <a:pt x="25" y="453"/>
                    </a:lnTo>
                    <a:lnTo>
                      <a:pt x="25" y="453"/>
                    </a:lnTo>
                    <a:lnTo>
                      <a:pt x="25" y="456"/>
                    </a:lnTo>
                    <a:lnTo>
                      <a:pt x="25" y="457"/>
                    </a:lnTo>
                    <a:lnTo>
                      <a:pt x="25" y="457"/>
                    </a:lnTo>
                    <a:lnTo>
                      <a:pt x="30" y="446"/>
                    </a:lnTo>
                    <a:close/>
                    <a:moveTo>
                      <a:pt x="51" y="419"/>
                    </a:moveTo>
                    <a:lnTo>
                      <a:pt x="51" y="419"/>
                    </a:lnTo>
                    <a:lnTo>
                      <a:pt x="51" y="416"/>
                    </a:lnTo>
                    <a:lnTo>
                      <a:pt x="53" y="411"/>
                    </a:lnTo>
                    <a:lnTo>
                      <a:pt x="53" y="411"/>
                    </a:lnTo>
                    <a:lnTo>
                      <a:pt x="54" y="410"/>
                    </a:lnTo>
                    <a:lnTo>
                      <a:pt x="55" y="407"/>
                    </a:lnTo>
                    <a:lnTo>
                      <a:pt x="55" y="407"/>
                    </a:lnTo>
                    <a:lnTo>
                      <a:pt x="58" y="400"/>
                    </a:lnTo>
                    <a:lnTo>
                      <a:pt x="58" y="400"/>
                    </a:lnTo>
                    <a:lnTo>
                      <a:pt x="58" y="401"/>
                    </a:lnTo>
                    <a:lnTo>
                      <a:pt x="60" y="400"/>
                    </a:lnTo>
                    <a:lnTo>
                      <a:pt x="61" y="396"/>
                    </a:lnTo>
                    <a:lnTo>
                      <a:pt x="63" y="394"/>
                    </a:lnTo>
                    <a:lnTo>
                      <a:pt x="63" y="394"/>
                    </a:lnTo>
                    <a:lnTo>
                      <a:pt x="60" y="401"/>
                    </a:lnTo>
                    <a:lnTo>
                      <a:pt x="57" y="407"/>
                    </a:lnTo>
                    <a:lnTo>
                      <a:pt x="57" y="407"/>
                    </a:lnTo>
                    <a:lnTo>
                      <a:pt x="57" y="413"/>
                    </a:lnTo>
                    <a:lnTo>
                      <a:pt x="57" y="417"/>
                    </a:lnTo>
                    <a:lnTo>
                      <a:pt x="57" y="420"/>
                    </a:lnTo>
                    <a:lnTo>
                      <a:pt x="55" y="424"/>
                    </a:lnTo>
                    <a:lnTo>
                      <a:pt x="55" y="424"/>
                    </a:lnTo>
                    <a:lnTo>
                      <a:pt x="55" y="420"/>
                    </a:lnTo>
                    <a:lnTo>
                      <a:pt x="55" y="416"/>
                    </a:lnTo>
                    <a:lnTo>
                      <a:pt x="54" y="414"/>
                    </a:lnTo>
                    <a:lnTo>
                      <a:pt x="54" y="414"/>
                    </a:lnTo>
                    <a:lnTo>
                      <a:pt x="51" y="419"/>
                    </a:lnTo>
                    <a:close/>
                    <a:moveTo>
                      <a:pt x="299" y="232"/>
                    </a:moveTo>
                    <a:lnTo>
                      <a:pt x="299" y="232"/>
                    </a:lnTo>
                    <a:lnTo>
                      <a:pt x="299" y="234"/>
                    </a:lnTo>
                    <a:lnTo>
                      <a:pt x="299" y="234"/>
                    </a:lnTo>
                    <a:lnTo>
                      <a:pt x="301" y="234"/>
                    </a:lnTo>
                    <a:lnTo>
                      <a:pt x="301" y="234"/>
                    </a:lnTo>
                    <a:lnTo>
                      <a:pt x="302" y="232"/>
                    </a:lnTo>
                    <a:lnTo>
                      <a:pt x="302" y="229"/>
                    </a:lnTo>
                    <a:lnTo>
                      <a:pt x="302" y="229"/>
                    </a:lnTo>
                    <a:lnTo>
                      <a:pt x="306" y="227"/>
                    </a:lnTo>
                    <a:lnTo>
                      <a:pt x="306" y="227"/>
                    </a:lnTo>
                    <a:lnTo>
                      <a:pt x="305" y="232"/>
                    </a:lnTo>
                    <a:lnTo>
                      <a:pt x="302" y="237"/>
                    </a:lnTo>
                    <a:lnTo>
                      <a:pt x="302" y="237"/>
                    </a:lnTo>
                    <a:lnTo>
                      <a:pt x="295" y="240"/>
                    </a:lnTo>
                    <a:lnTo>
                      <a:pt x="288" y="244"/>
                    </a:lnTo>
                    <a:lnTo>
                      <a:pt x="288" y="244"/>
                    </a:lnTo>
                    <a:lnTo>
                      <a:pt x="294" y="239"/>
                    </a:lnTo>
                    <a:lnTo>
                      <a:pt x="299" y="232"/>
                    </a:lnTo>
                    <a:close/>
                    <a:moveTo>
                      <a:pt x="162" y="310"/>
                    </a:moveTo>
                    <a:lnTo>
                      <a:pt x="162" y="310"/>
                    </a:lnTo>
                    <a:lnTo>
                      <a:pt x="161" y="314"/>
                    </a:lnTo>
                    <a:lnTo>
                      <a:pt x="157" y="319"/>
                    </a:lnTo>
                    <a:lnTo>
                      <a:pt x="157" y="319"/>
                    </a:lnTo>
                    <a:lnTo>
                      <a:pt x="162" y="310"/>
                    </a:lnTo>
                    <a:close/>
                    <a:moveTo>
                      <a:pt x="20" y="470"/>
                    </a:moveTo>
                    <a:lnTo>
                      <a:pt x="20" y="470"/>
                    </a:lnTo>
                    <a:lnTo>
                      <a:pt x="20" y="471"/>
                    </a:lnTo>
                    <a:lnTo>
                      <a:pt x="20" y="470"/>
                    </a:lnTo>
                    <a:lnTo>
                      <a:pt x="21" y="470"/>
                    </a:lnTo>
                    <a:lnTo>
                      <a:pt x="21" y="471"/>
                    </a:lnTo>
                    <a:lnTo>
                      <a:pt x="21" y="471"/>
                    </a:lnTo>
                    <a:lnTo>
                      <a:pt x="20" y="474"/>
                    </a:lnTo>
                    <a:lnTo>
                      <a:pt x="20" y="476"/>
                    </a:lnTo>
                    <a:lnTo>
                      <a:pt x="18" y="474"/>
                    </a:lnTo>
                    <a:lnTo>
                      <a:pt x="20" y="470"/>
                    </a:lnTo>
                    <a:close/>
                    <a:moveTo>
                      <a:pt x="63" y="400"/>
                    </a:moveTo>
                    <a:lnTo>
                      <a:pt x="63" y="400"/>
                    </a:lnTo>
                    <a:lnTo>
                      <a:pt x="61" y="410"/>
                    </a:lnTo>
                    <a:lnTo>
                      <a:pt x="61" y="410"/>
                    </a:lnTo>
                    <a:lnTo>
                      <a:pt x="60" y="414"/>
                    </a:lnTo>
                    <a:lnTo>
                      <a:pt x="60" y="414"/>
                    </a:lnTo>
                    <a:lnTo>
                      <a:pt x="58" y="413"/>
                    </a:lnTo>
                    <a:lnTo>
                      <a:pt x="58" y="409"/>
                    </a:lnTo>
                    <a:lnTo>
                      <a:pt x="58" y="409"/>
                    </a:lnTo>
                    <a:lnTo>
                      <a:pt x="63" y="400"/>
                    </a:lnTo>
                    <a:close/>
                    <a:moveTo>
                      <a:pt x="167" y="303"/>
                    </a:moveTo>
                    <a:lnTo>
                      <a:pt x="167" y="303"/>
                    </a:lnTo>
                    <a:lnTo>
                      <a:pt x="169" y="301"/>
                    </a:lnTo>
                    <a:lnTo>
                      <a:pt x="171" y="301"/>
                    </a:lnTo>
                    <a:lnTo>
                      <a:pt x="171" y="301"/>
                    </a:lnTo>
                    <a:lnTo>
                      <a:pt x="171" y="301"/>
                    </a:lnTo>
                    <a:lnTo>
                      <a:pt x="168" y="304"/>
                    </a:lnTo>
                    <a:lnTo>
                      <a:pt x="167" y="307"/>
                    </a:lnTo>
                    <a:lnTo>
                      <a:pt x="167" y="307"/>
                    </a:lnTo>
                    <a:lnTo>
                      <a:pt x="167" y="303"/>
                    </a:lnTo>
                    <a:close/>
                    <a:moveTo>
                      <a:pt x="108" y="349"/>
                    </a:moveTo>
                    <a:lnTo>
                      <a:pt x="108" y="349"/>
                    </a:lnTo>
                    <a:lnTo>
                      <a:pt x="110" y="347"/>
                    </a:lnTo>
                    <a:lnTo>
                      <a:pt x="110" y="350"/>
                    </a:lnTo>
                    <a:lnTo>
                      <a:pt x="105" y="357"/>
                    </a:lnTo>
                    <a:lnTo>
                      <a:pt x="105" y="357"/>
                    </a:lnTo>
                    <a:lnTo>
                      <a:pt x="107" y="353"/>
                    </a:lnTo>
                    <a:lnTo>
                      <a:pt x="108" y="349"/>
                    </a:lnTo>
                    <a:close/>
                    <a:moveTo>
                      <a:pt x="35" y="439"/>
                    </a:moveTo>
                    <a:lnTo>
                      <a:pt x="35" y="439"/>
                    </a:lnTo>
                    <a:lnTo>
                      <a:pt x="37" y="436"/>
                    </a:lnTo>
                    <a:lnTo>
                      <a:pt x="38" y="434"/>
                    </a:lnTo>
                    <a:lnTo>
                      <a:pt x="38" y="436"/>
                    </a:lnTo>
                    <a:lnTo>
                      <a:pt x="38" y="436"/>
                    </a:lnTo>
                    <a:lnTo>
                      <a:pt x="35" y="440"/>
                    </a:lnTo>
                    <a:lnTo>
                      <a:pt x="35" y="440"/>
                    </a:lnTo>
                    <a:lnTo>
                      <a:pt x="35" y="439"/>
                    </a:lnTo>
                    <a:close/>
                    <a:moveTo>
                      <a:pt x="169" y="297"/>
                    </a:moveTo>
                    <a:lnTo>
                      <a:pt x="169" y="297"/>
                    </a:lnTo>
                    <a:lnTo>
                      <a:pt x="169" y="297"/>
                    </a:lnTo>
                    <a:lnTo>
                      <a:pt x="169" y="297"/>
                    </a:lnTo>
                    <a:lnTo>
                      <a:pt x="169" y="297"/>
                    </a:lnTo>
                    <a:lnTo>
                      <a:pt x="172" y="293"/>
                    </a:lnTo>
                    <a:lnTo>
                      <a:pt x="172" y="293"/>
                    </a:lnTo>
                    <a:lnTo>
                      <a:pt x="171" y="297"/>
                    </a:lnTo>
                    <a:lnTo>
                      <a:pt x="167" y="301"/>
                    </a:lnTo>
                    <a:lnTo>
                      <a:pt x="167" y="301"/>
                    </a:lnTo>
                    <a:lnTo>
                      <a:pt x="168" y="299"/>
                    </a:lnTo>
                    <a:lnTo>
                      <a:pt x="169" y="297"/>
                    </a:lnTo>
                    <a:close/>
                    <a:moveTo>
                      <a:pt x="164" y="296"/>
                    </a:moveTo>
                    <a:lnTo>
                      <a:pt x="164" y="296"/>
                    </a:lnTo>
                    <a:lnTo>
                      <a:pt x="159" y="300"/>
                    </a:lnTo>
                    <a:lnTo>
                      <a:pt x="157" y="304"/>
                    </a:lnTo>
                    <a:lnTo>
                      <a:pt x="157" y="304"/>
                    </a:lnTo>
                    <a:lnTo>
                      <a:pt x="158" y="301"/>
                    </a:lnTo>
                    <a:lnTo>
                      <a:pt x="158" y="301"/>
                    </a:lnTo>
                    <a:lnTo>
                      <a:pt x="159" y="297"/>
                    </a:lnTo>
                    <a:lnTo>
                      <a:pt x="159" y="297"/>
                    </a:lnTo>
                    <a:lnTo>
                      <a:pt x="162" y="296"/>
                    </a:lnTo>
                    <a:lnTo>
                      <a:pt x="164" y="296"/>
                    </a:lnTo>
                    <a:close/>
                    <a:moveTo>
                      <a:pt x="7" y="467"/>
                    </a:moveTo>
                    <a:lnTo>
                      <a:pt x="7" y="467"/>
                    </a:lnTo>
                    <a:lnTo>
                      <a:pt x="7" y="467"/>
                    </a:lnTo>
                    <a:lnTo>
                      <a:pt x="7" y="466"/>
                    </a:lnTo>
                    <a:lnTo>
                      <a:pt x="7" y="464"/>
                    </a:lnTo>
                    <a:lnTo>
                      <a:pt x="7" y="464"/>
                    </a:lnTo>
                    <a:lnTo>
                      <a:pt x="7" y="464"/>
                    </a:lnTo>
                    <a:lnTo>
                      <a:pt x="8" y="463"/>
                    </a:lnTo>
                    <a:lnTo>
                      <a:pt x="10" y="463"/>
                    </a:lnTo>
                    <a:lnTo>
                      <a:pt x="10" y="463"/>
                    </a:lnTo>
                    <a:lnTo>
                      <a:pt x="5" y="476"/>
                    </a:lnTo>
                    <a:lnTo>
                      <a:pt x="5" y="476"/>
                    </a:lnTo>
                    <a:lnTo>
                      <a:pt x="5" y="471"/>
                    </a:lnTo>
                    <a:lnTo>
                      <a:pt x="7" y="467"/>
                    </a:lnTo>
                    <a:close/>
                    <a:moveTo>
                      <a:pt x="353" y="197"/>
                    </a:moveTo>
                    <a:lnTo>
                      <a:pt x="353" y="197"/>
                    </a:lnTo>
                    <a:lnTo>
                      <a:pt x="351" y="199"/>
                    </a:lnTo>
                    <a:lnTo>
                      <a:pt x="348" y="200"/>
                    </a:lnTo>
                    <a:lnTo>
                      <a:pt x="348" y="200"/>
                    </a:lnTo>
                    <a:lnTo>
                      <a:pt x="351" y="197"/>
                    </a:lnTo>
                    <a:lnTo>
                      <a:pt x="353" y="197"/>
                    </a:lnTo>
                    <a:close/>
                    <a:moveTo>
                      <a:pt x="144" y="292"/>
                    </a:moveTo>
                    <a:lnTo>
                      <a:pt x="144" y="292"/>
                    </a:lnTo>
                    <a:lnTo>
                      <a:pt x="142" y="296"/>
                    </a:lnTo>
                    <a:lnTo>
                      <a:pt x="140" y="297"/>
                    </a:lnTo>
                    <a:lnTo>
                      <a:pt x="140" y="297"/>
                    </a:lnTo>
                    <a:lnTo>
                      <a:pt x="141" y="294"/>
                    </a:lnTo>
                    <a:lnTo>
                      <a:pt x="144" y="292"/>
                    </a:lnTo>
                    <a:close/>
                    <a:moveTo>
                      <a:pt x="224" y="240"/>
                    </a:moveTo>
                    <a:lnTo>
                      <a:pt x="224" y="240"/>
                    </a:lnTo>
                    <a:lnTo>
                      <a:pt x="227" y="240"/>
                    </a:lnTo>
                    <a:lnTo>
                      <a:pt x="227" y="240"/>
                    </a:lnTo>
                    <a:lnTo>
                      <a:pt x="225" y="243"/>
                    </a:lnTo>
                    <a:lnTo>
                      <a:pt x="222" y="244"/>
                    </a:lnTo>
                    <a:lnTo>
                      <a:pt x="222" y="244"/>
                    </a:lnTo>
                    <a:lnTo>
                      <a:pt x="222" y="242"/>
                    </a:lnTo>
                    <a:lnTo>
                      <a:pt x="224" y="240"/>
                    </a:lnTo>
                    <a:close/>
                    <a:moveTo>
                      <a:pt x="157" y="277"/>
                    </a:moveTo>
                    <a:lnTo>
                      <a:pt x="157" y="277"/>
                    </a:lnTo>
                    <a:lnTo>
                      <a:pt x="162" y="270"/>
                    </a:lnTo>
                    <a:lnTo>
                      <a:pt x="162" y="270"/>
                    </a:lnTo>
                    <a:lnTo>
                      <a:pt x="165" y="267"/>
                    </a:lnTo>
                    <a:lnTo>
                      <a:pt x="168" y="266"/>
                    </a:lnTo>
                    <a:lnTo>
                      <a:pt x="168" y="266"/>
                    </a:lnTo>
                    <a:lnTo>
                      <a:pt x="165" y="267"/>
                    </a:lnTo>
                    <a:lnTo>
                      <a:pt x="162" y="270"/>
                    </a:lnTo>
                    <a:lnTo>
                      <a:pt x="162" y="270"/>
                    </a:lnTo>
                    <a:lnTo>
                      <a:pt x="159" y="277"/>
                    </a:lnTo>
                    <a:lnTo>
                      <a:pt x="159" y="277"/>
                    </a:lnTo>
                    <a:lnTo>
                      <a:pt x="158" y="276"/>
                    </a:lnTo>
                    <a:lnTo>
                      <a:pt x="158" y="277"/>
                    </a:lnTo>
                    <a:lnTo>
                      <a:pt x="157" y="279"/>
                    </a:lnTo>
                    <a:lnTo>
                      <a:pt x="157" y="277"/>
                    </a:lnTo>
                    <a:close/>
                    <a:moveTo>
                      <a:pt x="396" y="174"/>
                    </a:moveTo>
                    <a:lnTo>
                      <a:pt x="396" y="174"/>
                    </a:lnTo>
                    <a:lnTo>
                      <a:pt x="392" y="179"/>
                    </a:lnTo>
                    <a:lnTo>
                      <a:pt x="386" y="180"/>
                    </a:lnTo>
                    <a:lnTo>
                      <a:pt x="386" y="180"/>
                    </a:lnTo>
                    <a:lnTo>
                      <a:pt x="392" y="176"/>
                    </a:lnTo>
                    <a:lnTo>
                      <a:pt x="395" y="174"/>
                    </a:lnTo>
                    <a:lnTo>
                      <a:pt x="396" y="174"/>
                    </a:lnTo>
                    <a:close/>
                    <a:moveTo>
                      <a:pt x="47" y="370"/>
                    </a:moveTo>
                    <a:lnTo>
                      <a:pt x="47" y="370"/>
                    </a:lnTo>
                    <a:lnTo>
                      <a:pt x="44" y="376"/>
                    </a:lnTo>
                    <a:lnTo>
                      <a:pt x="43" y="377"/>
                    </a:lnTo>
                    <a:lnTo>
                      <a:pt x="41" y="377"/>
                    </a:lnTo>
                    <a:lnTo>
                      <a:pt x="41" y="377"/>
                    </a:lnTo>
                    <a:lnTo>
                      <a:pt x="44" y="373"/>
                    </a:lnTo>
                    <a:lnTo>
                      <a:pt x="45" y="370"/>
                    </a:lnTo>
                    <a:lnTo>
                      <a:pt x="47" y="370"/>
                    </a:lnTo>
                    <a:close/>
                    <a:moveTo>
                      <a:pt x="108" y="296"/>
                    </a:moveTo>
                    <a:lnTo>
                      <a:pt x="108" y="296"/>
                    </a:lnTo>
                    <a:lnTo>
                      <a:pt x="112" y="292"/>
                    </a:lnTo>
                    <a:lnTo>
                      <a:pt x="115" y="287"/>
                    </a:lnTo>
                    <a:lnTo>
                      <a:pt x="115" y="287"/>
                    </a:lnTo>
                    <a:lnTo>
                      <a:pt x="112" y="293"/>
                    </a:lnTo>
                    <a:lnTo>
                      <a:pt x="111" y="296"/>
                    </a:lnTo>
                    <a:lnTo>
                      <a:pt x="110" y="299"/>
                    </a:lnTo>
                    <a:lnTo>
                      <a:pt x="110" y="299"/>
                    </a:lnTo>
                    <a:lnTo>
                      <a:pt x="108" y="301"/>
                    </a:lnTo>
                    <a:lnTo>
                      <a:pt x="105" y="303"/>
                    </a:lnTo>
                    <a:lnTo>
                      <a:pt x="105" y="303"/>
                    </a:lnTo>
                    <a:lnTo>
                      <a:pt x="107" y="299"/>
                    </a:lnTo>
                    <a:lnTo>
                      <a:pt x="107" y="299"/>
                    </a:lnTo>
                    <a:lnTo>
                      <a:pt x="108" y="296"/>
                    </a:lnTo>
                    <a:close/>
                    <a:moveTo>
                      <a:pt x="241" y="209"/>
                    </a:moveTo>
                    <a:lnTo>
                      <a:pt x="241" y="209"/>
                    </a:lnTo>
                    <a:lnTo>
                      <a:pt x="245" y="207"/>
                    </a:lnTo>
                    <a:lnTo>
                      <a:pt x="245" y="209"/>
                    </a:lnTo>
                    <a:lnTo>
                      <a:pt x="244" y="210"/>
                    </a:lnTo>
                    <a:lnTo>
                      <a:pt x="244" y="210"/>
                    </a:lnTo>
                    <a:lnTo>
                      <a:pt x="241" y="212"/>
                    </a:lnTo>
                    <a:lnTo>
                      <a:pt x="237" y="216"/>
                    </a:lnTo>
                    <a:lnTo>
                      <a:pt x="237" y="216"/>
                    </a:lnTo>
                    <a:lnTo>
                      <a:pt x="238" y="212"/>
                    </a:lnTo>
                    <a:lnTo>
                      <a:pt x="241" y="209"/>
                    </a:lnTo>
                    <a:close/>
                    <a:moveTo>
                      <a:pt x="88" y="297"/>
                    </a:moveTo>
                    <a:lnTo>
                      <a:pt x="88" y="297"/>
                    </a:lnTo>
                    <a:lnTo>
                      <a:pt x="87" y="303"/>
                    </a:lnTo>
                    <a:lnTo>
                      <a:pt x="84" y="309"/>
                    </a:lnTo>
                    <a:lnTo>
                      <a:pt x="84" y="309"/>
                    </a:lnTo>
                    <a:lnTo>
                      <a:pt x="85" y="301"/>
                    </a:lnTo>
                    <a:lnTo>
                      <a:pt x="87" y="299"/>
                    </a:lnTo>
                    <a:lnTo>
                      <a:pt x="88" y="297"/>
                    </a:lnTo>
                    <a:close/>
                    <a:moveTo>
                      <a:pt x="168" y="239"/>
                    </a:moveTo>
                    <a:lnTo>
                      <a:pt x="168" y="239"/>
                    </a:lnTo>
                    <a:lnTo>
                      <a:pt x="167" y="242"/>
                    </a:lnTo>
                    <a:lnTo>
                      <a:pt x="164" y="244"/>
                    </a:lnTo>
                    <a:lnTo>
                      <a:pt x="164" y="244"/>
                    </a:lnTo>
                    <a:lnTo>
                      <a:pt x="165" y="242"/>
                    </a:lnTo>
                    <a:lnTo>
                      <a:pt x="168" y="239"/>
                    </a:lnTo>
                    <a:close/>
                    <a:moveTo>
                      <a:pt x="138" y="256"/>
                    </a:moveTo>
                    <a:lnTo>
                      <a:pt x="138" y="256"/>
                    </a:lnTo>
                    <a:lnTo>
                      <a:pt x="135" y="262"/>
                    </a:lnTo>
                    <a:lnTo>
                      <a:pt x="131" y="266"/>
                    </a:lnTo>
                    <a:lnTo>
                      <a:pt x="131" y="266"/>
                    </a:lnTo>
                    <a:lnTo>
                      <a:pt x="135" y="260"/>
                    </a:lnTo>
                    <a:lnTo>
                      <a:pt x="138" y="256"/>
                    </a:lnTo>
                    <a:close/>
                    <a:moveTo>
                      <a:pt x="161" y="237"/>
                    </a:moveTo>
                    <a:lnTo>
                      <a:pt x="161" y="237"/>
                    </a:lnTo>
                    <a:lnTo>
                      <a:pt x="165" y="234"/>
                    </a:lnTo>
                    <a:lnTo>
                      <a:pt x="165" y="234"/>
                    </a:lnTo>
                    <a:lnTo>
                      <a:pt x="168" y="230"/>
                    </a:lnTo>
                    <a:lnTo>
                      <a:pt x="168" y="230"/>
                    </a:lnTo>
                    <a:lnTo>
                      <a:pt x="174" y="223"/>
                    </a:lnTo>
                    <a:lnTo>
                      <a:pt x="174" y="223"/>
                    </a:lnTo>
                    <a:lnTo>
                      <a:pt x="172" y="227"/>
                    </a:lnTo>
                    <a:lnTo>
                      <a:pt x="169" y="230"/>
                    </a:lnTo>
                    <a:lnTo>
                      <a:pt x="169" y="230"/>
                    </a:lnTo>
                    <a:lnTo>
                      <a:pt x="165" y="234"/>
                    </a:lnTo>
                    <a:lnTo>
                      <a:pt x="165" y="234"/>
                    </a:lnTo>
                    <a:lnTo>
                      <a:pt x="162" y="239"/>
                    </a:lnTo>
                    <a:lnTo>
                      <a:pt x="162" y="239"/>
                    </a:lnTo>
                    <a:lnTo>
                      <a:pt x="161" y="240"/>
                    </a:lnTo>
                    <a:lnTo>
                      <a:pt x="159" y="242"/>
                    </a:lnTo>
                    <a:lnTo>
                      <a:pt x="159" y="242"/>
                    </a:lnTo>
                    <a:lnTo>
                      <a:pt x="161" y="237"/>
                    </a:lnTo>
                    <a:close/>
                    <a:moveTo>
                      <a:pt x="242" y="189"/>
                    </a:moveTo>
                    <a:lnTo>
                      <a:pt x="242" y="189"/>
                    </a:lnTo>
                    <a:lnTo>
                      <a:pt x="238" y="196"/>
                    </a:lnTo>
                    <a:lnTo>
                      <a:pt x="231" y="200"/>
                    </a:lnTo>
                    <a:lnTo>
                      <a:pt x="231" y="200"/>
                    </a:lnTo>
                    <a:lnTo>
                      <a:pt x="237" y="194"/>
                    </a:lnTo>
                    <a:lnTo>
                      <a:pt x="242" y="189"/>
                    </a:lnTo>
                    <a:close/>
                    <a:moveTo>
                      <a:pt x="101" y="272"/>
                    </a:moveTo>
                    <a:lnTo>
                      <a:pt x="101" y="272"/>
                    </a:lnTo>
                    <a:lnTo>
                      <a:pt x="97" y="280"/>
                    </a:lnTo>
                    <a:lnTo>
                      <a:pt x="97" y="280"/>
                    </a:lnTo>
                    <a:lnTo>
                      <a:pt x="97" y="279"/>
                    </a:lnTo>
                    <a:lnTo>
                      <a:pt x="97" y="279"/>
                    </a:lnTo>
                    <a:lnTo>
                      <a:pt x="95" y="277"/>
                    </a:lnTo>
                    <a:lnTo>
                      <a:pt x="95" y="276"/>
                    </a:lnTo>
                    <a:lnTo>
                      <a:pt x="95" y="276"/>
                    </a:lnTo>
                    <a:lnTo>
                      <a:pt x="98" y="274"/>
                    </a:lnTo>
                    <a:lnTo>
                      <a:pt x="101" y="272"/>
                    </a:lnTo>
                    <a:close/>
                    <a:moveTo>
                      <a:pt x="92" y="289"/>
                    </a:moveTo>
                    <a:lnTo>
                      <a:pt x="92" y="289"/>
                    </a:lnTo>
                    <a:lnTo>
                      <a:pt x="90" y="292"/>
                    </a:lnTo>
                    <a:lnTo>
                      <a:pt x="90" y="292"/>
                    </a:lnTo>
                    <a:lnTo>
                      <a:pt x="85" y="296"/>
                    </a:lnTo>
                    <a:lnTo>
                      <a:pt x="85" y="296"/>
                    </a:lnTo>
                    <a:lnTo>
                      <a:pt x="88" y="290"/>
                    </a:lnTo>
                    <a:lnTo>
                      <a:pt x="88" y="290"/>
                    </a:lnTo>
                    <a:lnTo>
                      <a:pt x="90" y="284"/>
                    </a:lnTo>
                    <a:lnTo>
                      <a:pt x="90" y="284"/>
                    </a:lnTo>
                    <a:lnTo>
                      <a:pt x="92" y="282"/>
                    </a:lnTo>
                    <a:lnTo>
                      <a:pt x="95" y="279"/>
                    </a:lnTo>
                    <a:lnTo>
                      <a:pt x="95" y="279"/>
                    </a:lnTo>
                    <a:lnTo>
                      <a:pt x="92" y="284"/>
                    </a:lnTo>
                    <a:lnTo>
                      <a:pt x="92" y="289"/>
                    </a:lnTo>
                    <a:close/>
                    <a:moveTo>
                      <a:pt x="104" y="273"/>
                    </a:moveTo>
                    <a:lnTo>
                      <a:pt x="104" y="273"/>
                    </a:lnTo>
                    <a:lnTo>
                      <a:pt x="101" y="277"/>
                    </a:lnTo>
                    <a:lnTo>
                      <a:pt x="100" y="280"/>
                    </a:lnTo>
                    <a:lnTo>
                      <a:pt x="98" y="280"/>
                    </a:lnTo>
                    <a:lnTo>
                      <a:pt x="98" y="280"/>
                    </a:lnTo>
                    <a:lnTo>
                      <a:pt x="98" y="280"/>
                    </a:lnTo>
                    <a:lnTo>
                      <a:pt x="102" y="274"/>
                    </a:lnTo>
                    <a:lnTo>
                      <a:pt x="107" y="270"/>
                    </a:lnTo>
                    <a:lnTo>
                      <a:pt x="107" y="270"/>
                    </a:lnTo>
                    <a:lnTo>
                      <a:pt x="107" y="272"/>
                    </a:lnTo>
                    <a:lnTo>
                      <a:pt x="108" y="270"/>
                    </a:lnTo>
                    <a:lnTo>
                      <a:pt x="108" y="270"/>
                    </a:lnTo>
                    <a:lnTo>
                      <a:pt x="105" y="276"/>
                    </a:lnTo>
                    <a:lnTo>
                      <a:pt x="102" y="280"/>
                    </a:lnTo>
                    <a:lnTo>
                      <a:pt x="102" y="280"/>
                    </a:lnTo>
                    <a:lnTo>
                      <a:pt x="104" y="276"/>
                    </a:lnTo>
                    <a:lnTo>
                      <a:pt x="105" y="273"/>
                    </a:lnTo>
                    <a:lnTo>
                      <a:pt x="104" y="273"/>
                    </a:lnTo>
                    <a:close/>
                    <a:moveTo>
                      <a:pt x="168" y="223"/>
                    </a:moveTo>
                    <a:lnTo>
                      <a:pt x="168" y="223"/>
                    </a:lnTo>
                    <a:lnTo>
                      <a:pt x="164" y="227"/>
                    </a:lnTo>
                    <a:lnTo>
                      <a:pt x="161" y="230"/>
                    </a:lnTo>
                    <a:lnTo>
                      <a:pt x="161" y="230"/>
                    </a:lnTo>
                    <a:lnTo>
                      <a:pt x="165" y="224"/>
                    </a:lnTo>
                    <a:lnTo>
                      <a:pt x="167" y="223"/>
                    </a:lnTo>
                    <a:lnTo>
                      <a:pt x="168" y="223"/>
                    </a:lnTo>
                    <a:close/>
                    <a:moveTo>
                      <a:pt x="158" y="233"/>
                    </a:moveTo>
                    <a:lnTo>
                      <a:pt x="158" y="233"/>
                    </a:lnTo>
                    <a:lnTo>
                      <a:pt x="158" y="233"/>
                    </a:lnTo>
                    <a:lnTo>
                      <a:pt x="158" y="233"/>
                    </a:lnTo>
                    <a:lnTo>
                      <a:pt x="157" y="233"/>
                    </a:lnTo>
                    <a:lnTo>
                      <a:pt x="158" y="232"/>
                    </a:lnTo>
                    <a:lnTo>
                      <a:pt x="158" y="232"/>
                    </a:lnTo>
                    <a:lnTo>
                      <a:pt x="159" y="230"/>
                    </a:lnTo>
                    <a:lnTo>
                      <a:pt x="161" y="230"/>
                    </a:lnTo>
                    <a:lnTo>
                      <a:pt x="161" y="230"/>
                    </a:lnTo>
                    <a:lnTo>
                      <a:pt x="159" y="232"/>
                    </a:lnTo>
                    <a:lnTo>
                      <a:pt x="158" y="233"/>
                    </a:lnTo>
                    <a:close/>
                    <a:moveTo>
                      <a:pt x="179" y="219"/>
                    </a:moveTo>
                    <a:lnTo>
                      <a:pt x="179" y="219"/>
                    </a:lnTo>
                    <a:lnTo>
                      <a:pt x="182" y="214"/>
                    </a:lnTo>
                    <a:lnTo>
                      <a:pt x="185" y="212"/>
                    </a:lnTo>
                    <a:lnTo>
                      <a:pt x="185" y="212"/>
                    </a:lnTo>
                    <a:lnTo>
                      <a:pt x="189" y="209"/>
                    </a:lnTo>
                    <a:lnTo>
                      <a:pt x="192" y="206"/>
                    </a:lnTo>
                    <a:lnTo>
                      <a:pt x="192" y="206"/>
                    </a:lnTo>
                    <a:lnTo>
                      <a:pt x="191" y="209"/>
                    </a:lnTo>
                    <a:lnTo>
                      <a:pt x="189" y="213"/>
                    </a:lnTo>
                    <a:lnTo>
                      <a:pt x="189" y="213"/>
                    </a:lnTo>
                    <a:lnTo>
                      <a:pt x="187" y="213"/>
                    </a:lnTo>
                    <a:lnTo>
                      <a:pt x="187" y="213"/>
                    </a:lnTo>
                    <a:lnTo>
                      <a:pt x="184" y="217"/>
                    </a:lnTo>
                    <a:lnTo>
                      <a:pt x="184" y="217"/>
                    </a:lnTo>
                    <a:lnTo>
                      <a:pt x="179" y="219"/>
                    </a:lnTo>
                    <a:close/>
                    <a:moveTo>
                      <a:pt x="338" y="153"/>
                    </a:moveTo>
                    <a:lnTo>
                      <a:pt x="338" y="153"/>
                    </a:lnTo>
                    <a:lnTo>
                      <a:pt x="335" y="156"/>
                    </a:lnTo>
                    <a:lnTo>
                      <a:pt x="334" y="157"/>
                    </a:lnTo>
                    <a:lnTo>
                      <a:pt x="334" y="159"/>
                    </a:lnTo>
                    <a:lnTo>
                      <a:pt x="334" y="159"/>
                    </a:lnTo>
                    <a:lnTo>
                      <a:pt x="331" y="159"/>
                    </a:lnTo>
                    <a:lnTo>
                      <a:pt x="331" y="159"/>
                    </a:lnTo>
                    <a:lnTo>
                      <a:pt x="329" y="160"/>
                    </a:lnTo>
                    <a:lnTo>
                      <a:pt x="329" y="160"/>
                    </a:lnTo>
                    <a:lnTo>
                      <a:pt x="332" y="156"/>
                    </a:lnTo>
                    <a:lnTo>
                      <a:pt x="338" y="153"/>
                    </a:lnTo>
                    <a:close/>
                    <a:moveTo>
                      <a:pt x="469" y="146"/>
                    </a:moveTo>
                    <a:lnTo>
                      <a:pt x="469" y="146"/>
                    </a:lnTo>
                    <a:lnTo>
                      <a:pt x="472" y="144"/>
                    </a:lnTo>
                    <a:lnTo>
                      <a:pt x="473" y="144"/>
                    </a:lnTo>
                    <a:lnTo>
                      <a:pt x="473" y="144"/>
                    </a:lnTo>
                    <a:lnTo>
                      <a:pt x="473" y="144"/>
                    </a:lnTo>
                    <a:lnTo>
                      <a:pt x="469" y="146"/>
                    </a:lnTo>
                    <a:lnTo>
                      <a:pt x="468" y="146"/>
                    </a:lnTo>
                    <a:lnTo>
                      <a:pt x="469" y="146"/>
                    </a:lnTo>
                    <a:close/>
                    <a:moveTo>
                      <a:pt x="110" y="263"/>
                    </a:moveTo>
                    <a:lnTo>
                      <a:pt x="110" y="263"/>
                    </a:lnTo>
                    <a:lnTo>
                      <a:pt x="102" y="272"/>
                    </a:lnTo>
                    <a:lnTo>
                      <a:pt x="102" y="272"/>
                    </a:lnTo>
                    <a:lnTo>
                      <a:pt x="104" y="269"/>
                    </a:lnTo>
                    <a:lnTo>
                      <a:pt x="107" y="266"/>
                    </a:lnTo>
                    <a:lnTo>
                      <a:pt x="107" y="266"/>
                    </a:lnTo>
                    <a:lnTo>
                      <a:pt x="110" y="263"/>
                    </a:lnTo>
                    <a:close/>
                    <a:moveTo>
                      <a:pt x="315" y="154"/>
                    </a:moveTo>
                    <a:lnTo>
                      <a:pt x="315" y="154"/>
                    </a:lnTo>
                    <a:lnTo>
                      <a:pt x="309" y="159"/>
                    </a:lnTo>
                    <a:lnTo>
                      <a:pt x="304" y="162"/>
                    </a:lnTo>
                    <a:lnTo>
                      <a:pt x="304" y="162"/>
                    </a:lnTo>
                    <a:lnTo>
                      <a:pt x="309" y="157"/>
                    </a:lnTo>
                    <a:lnTo>
                      <a:pt x="315" y="154"/>
                    </a:lnTo>
                    <a:close/>
                    <a:moveTo>
                      <a:pt x="140" y="229"/>
                    </a:moveTo>
                    <a:lnTo>
                      <a:pt x="140" y="229"/>
                    </a:lnTo>
                    <a:lnTo>
                      <a:pt x="138" y="230"/>
                    </a:lnTo>
                    <a:lnTo>
                      <a:pt x="138" y="232"/>
                    </a:lnTo>
                    <a:lnTo>
                      <a:pt x="138" y="232"/>
                    </a:lnTo>
                    <a:lnTo>
                      <a:pt x="134" y="236"/>
                    </a:lnTo>
                    <a:lnTo>
                      <a:pt x="132" y="237"/>
                    </a:lnTo>
                    <a:lnTo>
                      <a:pt x="130" y="240"/>
                    </a:lnTo>
                    <a:lnTo>
                      <a:pt x="130" y="240"/>
                    </a:lnTo>
                    <a:lnTo>
                      <a:pt x="131" y="240"/>
                    </a:lnTo>
                    <a:lnTo>
                      <a:pt x="132" y="239"/>
                    </a:lnTo>
                    <a:lnTo>
                      <a:pt x="134" y="239"/>
                    </a:lnTo>
                    <a:lnTo>
                      <a:pt x="134" y="240"/>
                    </a:lnTo>
                    <a:lnTo>
                      <a:pt x="134" y="240"/>
                    </a:lnTo>
                    <a:lnTo>
                      <a:pt x="130" y="244"/>
                    </a:lnTo>
                    <a:lnTo>
                      <a:pt x="130" y="244"/>
                    </a:lnTo>
                    <a:lnTo>
                      <a:pt x="127" y="246"/>
                    </a:lnTo>
                    <a:lnTo>
                      <a:pt x="127" y="246"/>
                    </a:lnTo>
                    <a:lnTo>
                      <a:pt x="130" y="240"/>
                    </a:lnTo>
                    <a:lnTo>
                      <a:pt x="132" y="234"/>
                    </a:lnTo>
                    <a:lnTo>
                      <a:pt x="132" y="234"/>
                    </a:lnTo>
                    <a:lnTo>
                      <a:pt x="137" y="230"/>
                    </a:lnTo>
                    <a:lnTo>
                      <a:pt x="140" y="229"/>
                    </a:lnTo>
                    <a:close/>
                    <a:moveTo>
                      <a:pt x="282" y="162"/>
                    </a:moveTo>
                    <a:lnTo>
                      <a:pt x="282" y="162"/>
                    </a:lnTo>
                    <a:lnTo>
                      <a:pt x="288" y="157"/>
                    </a:lnTo>
                    <a:lnTo>
                      <a:pt x="291" y="154"/>
                    </a:lnTo>
                    <a:lnTo>
                      <a:pt x="295" y="154"/>
                    </a:lnTo>
                    <a:lnTo>
                      <a:pt x="295" y="154"/>
                    </a:lnTo>
                    <a:lnTo>
                      <a:pt x="285" y="162"/>
                    </a:lnTo>
                    <a:lnTo>
                      <a:pt x="285" y="162"/>
                    </a:lnTo>
                    <a:lnTo>
                      <a:pt x="282" y="163"/>
                    </a:lnTo>
                    <a:lnTo>
                      <a:pt x="282" y="162"/>
                    </a:lnTo>
                    <a:close/>
                    <a:moveTo>
                      <a:pt x="201" y="193"/>
                    </a:moveTo>
                    <a:lnTo>
                      <a:pt x="201" y="193"/>
                    </a:lnTo>
                    <a:lnTo>
                      <a:pt x="207" y="189"/>
                    </a:lnTo>
                    <a:lnTo>
                      <a:pt x="207" y="189"/>
                    </a:lnTo>
                    <a:lnTo>
                      <a:pt x="204" y="192"/>
                    </a:lnTo>
                    <a:lnTo>
                      <a:pt x="202" y="193"/>
                    </a:lnTo>
                    <a:lnTo>
                      <a:pt x="202" y="193"/>
                    </a:lnTo>
                    <a:lnTo>
                      <a:pt x="201" y="193"/>
                    </a:lnTo>
                    <a:lnTo>
                      <a:pt x="201" y="193"/>
                    </a:lnTo>
                    <a:close/>
                    <a:moveTo>
                      <a:pt x="151" y="216"/>
                    </a:moveTo>
                    <a:lnTo>
                      <a:pt x="151" y="216"/>
                    </a:lnTo>
                    <a:lnTo>
                      <a:pt x="150" y="219"/>
                    </a:lnTo>
                    <a:lnTo>
                      <a:pt x="150" y="219"/>
                    </a:lnTo>
                    <a:lnTo>
                      <a:pt x="145" y="223"/>
                    </a:lnTo>
                    <a:lnTo>
                      <a:pt x="145" y="223"/>
                    </a:lnTo>
                    <a:lnTo>
                      <a:pt x="147" y="219"/>
                    </a:lnTo>
                    <a:lnTo>
                      <a:pt x="151" y="216"/>
                    </a:lnTo>
                    <a:close/>
                    <a:moveTo>
                      <a:pt x="218" y="177"/>
                    </a:moveTo>
                    <a:lnTo>
                      <a:pt x="218" y="177"/>
                    </a:lnTo>
                    <a:lnTo>
                      <a:pt x="214" y="182"/>
                    </a:lnTo>
                    <a:lnTo>
                      <a:pt x="212" y="184"/>
                    </a:lnTo>
                    <a:lnTo>
                      <a:pt x="211" y="186"/>
                    </a:lnTo>
                    <a:lnTo>
                      <a:pt x="211" y="186"/>
                    </a:lnTo>
                    <a:lnTo>
                      <a:pt x="214" y="182"/>
                    </a:lnTo>
                    <a:lnTo>
                      <a:pt x="218" y="177"/>
                    </a:lnTo>
                    <a:close/>
                    <a:moveTo>
                      <a:pt x="245" y="162"/>
                    </a:moveTo>
                    <a:lnTo>
                      <a:pt x="245" y="162"/>
                    </a:lnTo>
                    <a:lnTo>
                      <a:pt x="242" y="164"/>
                    </a:lnTo>
                    <a:lnTo>
                      <a:pt x="241" y="166"/>
                    </a:lnTo>
                    <a:lnTo>
                      <a:pt x="241" y="167"/>
                    </a:lnTo>
                    <a:lnTo>
                      <a:pt x="241" y="167"/>
                    </a:lnTo>
                    <a:lnTo>
                      <a:pt x="237" y="169"/>
                    </a:lnTo>
                    <a:lnTo>
                      <a:pt x="237" y="169"/>
                    </a:lnTo>
                    <a:lnTo>
                      <a:pt x="241" y="164"/>
                    </a:lnTo>
                    <a:lnTo>
                      <a:pt x="245" y="162"/>
                    </a:lnTo>
                    <a:close/>
                    <a:moveTo>
                      <a:pt x="227" y="176"/>
                    </a:moveTo>
                    <a:lnTo>
                      <a:pt x="227" y="176"/>
                    </a:lnTo>
                    <a:lnTo>
                      <a:pt x="231" y="172"/>
                    </a:lnTo>
                    <a:lnTo>
                      <a:pt x="234" y="170"/>
                    </a:lnTo>
                    <a:lnTo>
                      <a:pt x="237" y="169"/>
                    </a:lnTo>
                    <a:lnTo>
                      <a:pt x="237" y="169"/>
                    </a:lnTo>
                    <a:lnTo>
                      <a:pt x="235" y="172"/>
                    </a:lnTo>
                    <a:lnTo>
                      <a:pt x="231" y="174"/>
                    </a:lnTo>
                    <a:lnTo>
                      <a:pt x="231" y="174"/>
                    </a:lnTo>
                    <a:lnTo>
                      <a:pt x="228" y="176"/>
                    </a:lnTo>
                    <a:lnTo>
                      <a:pt x="227" y="176"/>
                    </a:lnTo>
                    <a:close/>
                    <a:moveTo>
                      <a:pt x="164" y="206"/>
                    </a:moveTo>
                    <a:lnTo>
                      <a:pt x="164" y="206"/>
                    </a:lnTo>
                    <a:lnTo>
                      <a:pt x="164" y="209"/>
                    </a:lnTo>
                    <a:lnTo>
                      <a:pt x="161" y="210"/>
                    </a:lnTo>
                    <a:lnTo>
                      <a:pt x="158" y="213"/>
                    </a:lnTo>
                    <a:lnTo>
                      <a:pt x="158" y="213"/>
                    </a:lnTo>
                    <a:lnTo>
                      <a:pt x="161" y="209"/>
                    </a:lnTo>
                    <a:lnTo>
                      <a:pt x="164" y="206"/>
                    </a:lnTo>
                    <a:close/>
                    <a:moveTo>
                      <a:pt x="231" y="169"/>
                    </a:moveTo>
                    <a:lnTo>
                      <a:pt x="231" y="169"/>
                    </a:lnTo>
                    <a:lnTo>
                      <a:pt x="227" y="172"/>
                    </a:lnTo>
                    <a:lnTo>
                      <a:pt x="227" y="172"/>
                    </a:lnTo>
                    <a:lnTo>
                      <a:pt x="224" y="174"/>
                    </a:lnTo>
                    <a:lnTo>
                      <a:pt x="224" y="174"/>
                    </a:lnTo>
                    <a:lnTo>
                      <a:pt x="224" y="173"/>
                    </a:lnTo>
                    <a:lnTo>
                      <a:pt x="225" y="172"/>
                    </a:lnTo>
                    <a:lnTo>
                      <a:pt x="231" y="169"/>
                    </a:lnTo>
                    <a:close/>
                    <a:moveTo>
                      <a:pt x="239" y="157"/>
                    </a:moveTo>
                    <a:lnTo>
                      <a:pt x="239" y="157"/>
                    </a:lnTo>
                    <a:lnTo>
                      <a:pt x="235" y="163"/>
                    </a:lnTo>
                    <a:lnTo>
                      <a:pt x="234" y="166"/>
                    </a:lnTo>
                    <a:lnTo>
                      <a:pt x="234" y="166"/>
                    </a:lnTo>
                    <a:lnTo>
                      <a:pt x="231" y="167"/>
                    </a:lnTo>
                    <a:lnTo>
                      <a:pt x="229" y="167"/>
                    </a:lnTo>
                    <a:lnTo>
                      <a:pt x="229" y="167"/>
                    </a:lnTo>
                    <a:lnTo>
                      <a:pt x="232" y="163"/>
                    </a:lnTo>
                    <a:lnTo>
                      <a:pt x="237" y="160"/>
                    </a:lnTo>
                    <a:lnTo>
                      <a:pt x="237" y="160"/>
                    </a:lnTo>
                    <a:lnTo>
                      <a:pt x="234" y="162"/>
                    </a:lnTo>
                    <a:lnTo>
                      <a:pt x="234" y="162"/>
                    </a:lnTo>
                    <a:lnTo>
                      <a:pt x="232" y="162"/>
                    </a:lnTo>
                    <a:lnTo>
                      <a:pt x="232" y="162"/>
                    </a:lnTo>
                    <a:lnTo>
                      <a:pt x="239" y="157"/>
                    </a:lnTo>
                    <a:lnTo>
                      <a:pt x="245" y="154"/>
                    </a:lnTo>
                    <a:lnTo>
                      <a:pt x="245" y="154"/>
                    </a:lnTo>
                    <a:lnTo>
                      <a:pt x="245" y="156"/>
                    </a:lnTo>
                    <a:lnTo>
                      <a:pt x="244" y="157"/>
                    </a:lnTo>
                    <a:lnTo>
                      <a:pt x="244" y="157"/>
                    </a:lnTo>
                    <a:lnTo>
                      <a:pt x="241" y="159"/>
                    </a:lnTo>
                    <a:lnTo>
                      <a:pt x="241" y="157"/>
                    </a:lnTo>
                    <a:lnTo>
                      <a:pt x="239" y="157"/>
                    </a:lnTo>
                    <a:close/>
                    <a:moveTo>
                      <a:pt x="255" y="150"/>
                    </a:moveTo>
                    <a:lnTo>
                      <a:pt x="255" y="150"/>
                    </a:lnTo>
                    <a:lnTo>
                      <a:pt x="247" y="157"/>
                    </a:lnTo>
                    <a:lnTo>
                      <a:pt x="247" y="157"/>
                    </a:lnTo>
                    <a:lnTo>
                      <a:pt x="238" y="164"/>
                    </a:lnTo>
                    <a:lnTo>
                      <a:pt x="238" y="164"/>
                    </a:lnTo>
                    <a:lnTo>
                      <a:pt x="239" y="162"/>
                    </a:lnTo>
                    <a:lnTo>
                      <a:pt x="244" y="157"/>
                    </a:lnTo>
                    <a:lnTo>
                      <a:pt x="244" y="157"/>
                    </a:lnTo>
                    <a:lnTo>
                      <a:pt x="255" y="150"/>
                    </a:lnTo>
                    <a:close/>
                    <a:moveTo>
                      <a:pt x="155" y="202"/>
                    </a:moveTo>
                    <a:lnTo>
                      <a:pt x="155" y="202"/>
                    </a:lnTo>
                    <a:lnTo>
                      <a:pt x="150" y="207"/>
                    </a:lnTo>
                    <a:lnTo>
                      <a:pt x="144" y="214"/>
                    </a:lnTo>
                    <a:lnTo>
                      <a:pt x="144" y="214"/>
                    </a:lnTo>
                    <a:lnTo>
                      <a:pt x="150" y="207"/>
                    </a:lnTo>
                    <a:lnTo>
                      <a:pt x="155" y="202"/>
                    </a:lnTo>
                    <a:close/>
                    <a:moveTo>
                      <a:pt x="187" y="184"/>
                    </a:moveTo>
                    <a:lnTo>
                      <a:pt x="187" y="184"/>
                    </a:lnTo>
                    <a:lnTo>
                      <a:pt x="187" y="186"/>
                    </a:lnTo>
                    <a:lnTo>
                      <a:pt x="184" y="189"/>
                    </a:lnTo>
                    <a:lnTo>
                      <a:pt x="184" y="189"/>
                    </a:lnTo>
                    <a:lnTo>
                      <a:pt x="184" y="187"/>
                    </a:lnTo>
                    <a:lnTo>
                      <a:pt x="187" y="184"/>
                    </a:lnTo>
                    <a:close/>
                    <a:moveTo>
                      <a:pt x="177" y="183"/>
                    </a:moveTo>
                    <a:lnTo>
                      <a:pt x="177" y="183"/>
                    </a:lnTo>
                    <a:lnTo>
                      <a:pt x="178" y="183"/>
                    </a:lnTo>
                    <a:lnTo>
                      <a:pt x="177" y="184"/>
                    </a:lnTo>
                    <a:lnTo>
                      <a:pt x="177" y="186"/>
                    </a:lnTo>
                    <a:lnTo>
                      <a:pt x="177" y="186"/>
                    </a:lnTo>
                    <a:lnTo>
                      <a:pt x="177" y="186"/>
                    </a:lnTo>
                    <a:lnTo>
                      <a:pt x="177" y="186"/>
                    </a:lnTo>
                    <a:lnTo>
                      <a:pt x="179" y="183"/>
                    </a:lnTo>
                    <a:lnTo>
                      <a:pt x="181" y="180"/>
                    </a:lnTo>
                    <a:lnTo>
                      <a:pt x="184" y="180"/>
                    </a:lnTo>
                    <a:lnTo>
                      <a:pt x="184" y="180"/>
                    </a:lnTo>
                    <a:lnTo>
                      <a:pt x="177" y="187"/>
                    </a:lnTo>
                    <a:lnTo>
                      <a:pt x="171" y="193"/>
                    </a:lnTo>
                    <a:lnTo>
                      <a:pt x="171" y="193"/>
                    </a:lnTo>
                    <a:lnTo>
                      <a:pt x="172" y="189"/>
                    </a:lnTo>
                    <a:lnTo>
                      <a:pt x="175" y="186"/>
                    </a:lnTo>
                    <a:lnTo>
                      <a:pt x="177" y="183"/>
                    </a:lnTo>
                    <a:close/>
                    <a:moveTo>
                      <a:pt x="264" y="149"/>
                    </a:moveTo>
                    <a:lnTo>
                      <a:pt x="264" y="149"/>
                    </a:lnTo>
                    <a:lnTo>
                      <a:pt x="268" y="144"/>
                    </a:lnTo>
                    <a:lnTo>
                      <a:pt x="272" y="143"/>
                    </a:lnTo>
                    <a:lnTo>
                      <a:pt x="275" y="142"/>
                    </a:lnTo>
                    <a:lnTo>
                      <a:pt x="275" y="143"/>
                    </a:lnTo>
                    <a:lnTo>
                      <a:pt x="275" y="144"/>
                    </a:lnTo>
                    <a:lnTo>
                      <a:pt x="275" y="144"/>
                    </a:lnTo>
                    <a:lnTo>
                      <a:pt x="271" y="144"/>
                    </a:lnTo>
                    <a:lnTo>
                      <a:pt x="264" y="149"/>
                    </a:lnTo>
                    <a:close/>
                    <a:moveTo>
                      <a:pt x="262" y="144"/>
                    </a:moveTo>
                    <a:lnTo>
                      <a:pt x="262" y="144"/>
                    </a:lnTo>
                    <a:lnTo>
                      <a:pt x="259" y="149"/>
                    </a:lnTo>
                    <a:lnTo>
                      <a:pt x="259" y="149"/>
                    </a:lnTo>
                    <a:lnTo>
                      <a:pt x="256" y="149"/>
                    </a:lnTo>
                    <a:lnTo>
                      <a:pt x="256" y="149"/>
                    </a:lnTo>
                    <a:lnTo>
                      <a:pt x="256" y="149"/>
                    </a:lnTo>
                    <a:lnTo>
                      <a:pt x="256" y="149"/>
                    </a:lnTo>
                    <a:lnTo>
                      <a:pt x="258" y="147"/>
                    </a:lnTo>
                    <a:lnTo>
                      <a:pt x="259" y="146"/>
                    </a:lnTo>
                    <a:lnTo>
                      <a:pt x="261" y="144"/>
                    </a:lnTo>
                    <a:lnTo>
                      <a:pt x="262" y="144"/>
                    </a:lnTo>
                    <a:close/>
                    <a:moveTo>
                      <a:pt x="219" y="159"/>
                    </a:moveTo>
                    <a:lnTo>
                      <a:pt x="219" y="159"/>
                    </a:lnTo>
                    <a:lnTo>
                      <a:pt x="221" y="157"/>
                    </a:lnTo>
                    <a:lnTo>
                      <a:pt x="221" y="159"/>
                    </a:lnTo>
                    <a:lnTo>
                      <a:pt x="219" y="162"/>
                    </a:lnTo>
                    <a:lnTo>
                      <a:pt x="219" y="162"/>
                    </a:lnTo>
                    <a:lnTo>
                      <a:pt x="215" y="163"/>
                    </a:lnTo>
                    <a:lnTo>
                      <a:pt x="215" y="163"/>
                    </a:lnTo>
                    <a:lnTo>
                      <a:pt x="219" y="159"/>
                    </a:lnTo>
                    <a:close/>
                    <a:moveTo>
                      <a:pt x="201" y="164"/>
                    </a:moveTo>
                    <a:lnTo>
                      <a:pt x="201" y="164"/>
                    </a:lnTo>
                    <a:lnTo>
                      <a:pt x="202" y="164"/>
                    </a:lnTo>
                    <a:lnTo>
                      <a:pt x="202" y="166"/>
                    </a:lnTo>
                    <a:lnTo>
                      <a:pt x="201" y="169"/>
                    </a:lnTo>
                    <a:lnTo>
                      <a:pt x="201" y="169"/>
                    </a:lnTo>
                    <a:lnTo>
                      <a:pt x="198" y="170"/>
                    </a:lnTo>
                    <a:lnTo>
                      <a:pt x="198" y="169"/>
                    </a:lnTo>
                    <a:lnTo>
                      <a:pt x="198" y="167"/>
                    </a:lnTo>
                    <a:lnTo>
                      <a:pt x="201" y="164"/>
                    </a:lnTo>
                    <a:close/>
                    <a:moveTo>
                      <a:pt x="256" y="144"/>
                    </a:moveTo>
                    <a:lnTo>
                      <a:pt x="256" y="144"/>
                    </a:lnTo>
                    <a:lnTo>
                      <a:pt x="258" y="142"/>
                    </a:lnTo>
                    <a:lnTo>
                      <a:pt x="261" y="140"/>
                    </a:lnTo>
                    <a:lnTo>
                      <a:pt x="265" y="140"/>
                    </a:lnTo>
                    <a:lnTo>
                      <a:pt x="265" y="140"/>
                    </a:lnTo>
                    <a:lnTo>
                      <a:pt x="262" y="142"/>
                    </a:lnTo>
                    <a:lnTo>
                      <a:pt x="261" y="143"/>
                    </a:lnTo>
                    <a:lnTo>
                      <a:pt x="256" y="144"/>
                    </a:lnTo>
                    <a:close/>
                    <a:moveTo>
                      <a:pt x="215" y="152"/>
                    </a:moveTo>
                    <a:lnTo>
                      <a:pt x="215" y="152"/>
                    </a:lnTo>
                    <a:lnTo>
                      <a:pt x="221" y="149"/>
                    </a:lnTo>
                    <a:lnTo>
                      <a:pt x="221" y="149"/>
                    </a:lnTo>
                    <a:lnTo>
                      <a:pt x="215" y="153"/>
                    </a:lnTo>
                    <a:lnTo>
                      <a:pt x="212" y="157"/>
                    </a:lnTo>
                    <a:lnTo>
                      <a:pt x="212" y="157"/>
                    </a:lnTo>
                    <a:lnTo>
                      <a:pt x="211" y="157"/>
                    </a:lnTo>
                    <a:lnTo>
                      <a:pt x="209" y="159"/>
                    </a:lnTo>
                    <a:lnTo>
                      <a:pt x="204" y="163"/>
                    </a:lnTo>
                    <a:lnTo>
                      <a:pt x="204" y="163"/>
                    </a:lnTo>
                    <a:lnTo>
                      <a:pt x="209" y="157"/>
                    </a:lnTo>
                    <a:lnTo>
                      <a:pt x="209" y="157"/>
                    </a:lnTo>
                    <a:lnTo>
                      <a:pt x="212" y="154"/>
                    </a:lnTo>
                    <a:lnTo>
                      <a:pt x="212" y="154"/>
                    </a:lnTo>
                    <a:lnTo>
                      <a:pt x="215" y="152"/>
                    </a:lnTo>
                    <a:close/>
                    <a:moveTo>
                      <a:pt x="242" y="135"/>
                    </a:moveTo>
                    <a:lnTo>
                      <a:pt x="242" y="135"/>
                    </a:lnTo>
                    <a:lnTo>
                      <a:pt x="237" y="137"/>
                    </a:lnTo>
                    <a:lnTo>
                      <a:pt x="231" y="142"/>
                    </a:lnTo>
                    <a:lnTo>
                      <a:pt x="231" y="142"/>
                    </a:lnTo>
                    <a:lnTo>
                      <a:pt x="227" y="146"/>
                    </a:lnTo>
                    <a:lnTo>
                      <a:pt x="222" y="147"/>
                    </a:lnTo>
                    <a:lnTo>
                      <a:pt x="222" y="147"/>
                    </a:lnTo>
                    <a:lnTo>
                      <a:pt x="234" y="137"/>
                    </a:lnTo>
                    <a:lnTo>
                      <a:pt x="234" y="137"/>
                    </a:lnTo>
                    <a:lnTo>
                      <a:pt x="239" y="135"/>
                    </a:lnTo>
                    <a:lnTo>
                      <a:pt x="241" y="133"/>
                    </a:lnTo>
                    <a:lnTo>
                      <a:pt x="242" y="135"/>
                    </a:lnTo>
                    <a:close/>
                    <a:moveTo>
                      <a:pt x="237" y="139"/>
                    </a:moveTo>
                    <a:lnTo>
                      <a:pt x="237" y="139"/>
                    </a:lnTo>
                    <a:lnTo>
                      <a:pt x="237" y="139"/>
                    </a:lnTo>
                    <a:lnTo>
                      <a:pt x="237" y="140"/>
                    </a:lnTo>
                    <a:lnTo>
                      <a:pt x="237" y="140"/>
                    </a:lnTo>
                    <a:lnTo>
                      <a:pt x="237" y="142"/>
                    </a:lnTo>
                    <a:lnTo>
                      <a:pt x="237" y="142"/>
                    </a:lnTo>
                    <a:lnTo>
                      <a:pt x="231" y="144"/>
                    </a:lnTo>
                    <a:lnTo>
                      <a:pt x="231" y="144"/>
                    </a:lnTo>
                    <a:lnTo>
                      <a:pt x="234" y="142"/>
                    </a:lnTo>
                    <a:lnTo>
                      <a:pt x="237" y="139"/>
                    </a:lnTo>
                    <a:close/>
                    <a:moveTo>
                      <a:pt x="269" y="113"/>
                    </a:moveTo>
                    <a:lnTo>
                      <a:pt x="269" y="113"/>
                    </a:lnTo>
                    <a:lnTo>
                      <a:pt x="274" y="112"/>
                    </a:lnTo>
                    <a:lnTo>
                      <a:pt x="276" y="110"/>
                    </a:lnTo>
                    <a:lnTo>
                      <a:pt x="276" y="110"/>
                    </a:lnTo>
                    <a:lnTo>
                      <a:pt x="274" y="113"/>
                    </a:lnTo>
                    <a:lnTo>
                      <a:pt x="269" y="116"/>
                    </a:lnTo>
                    <a:lnTo>
                      <a:pt x="269" y="116"/>
                    </a:lnTo>
                    <a:lnTo>
                      <a:pt x="269" y="115"/>
                    </a:lnTo>
                    <a:lnTo>
                      <a:pt x="269" y="113"/>
                    </a:lnTo>
                    <a:close/>
                    <a:moveTo>
                      <a:pt x="366" y="83"/>
                    </a:moveTo>
                    <a:lnTo>
                      <a:pt x="366" y="83"/>
                    </a:lnTo>
                    <a:lnTo>
                      <a:pt x="359" y="87"/>
                    </a:lnTo>
                    <a:lnTo>
                      <a:pt x="356" y="89"/>
                    </a:lnTo>
                    <a:lnTo>
                      <a:pt x="355" y="89"/>
                    </a:lnTo>
                    <a:lnTo>
                      <a:pt x="355" y="87"/>
                    </a:lnTo>
                    <a:lnTo>
                      <a:pt x="355" y="87"/>
                    </a:lnTo>
                    <a:lnTo>
                      <a:pt x="358" y="87"/>
                    </a:lnTo>
                    <a:lnTo>
                      <a:pt x="362" y="85"/>
                    </a:lnTo>
                    <a:lnTo>
                      <a:pt x="365" y="83"/>
                    </a:lnTo>
                    <a:lnTo>
                      <a:pt x="366" y="83"/>
                    </a:lnTo>
                    <a:close/>
                    <a:moveTo>
                      <a:pt x="478" y="80"/>
                    </a:moveTo>
                    <a:lnTo>
                      <a:pt x="478" y="80"/>
                    </a:lnTo>
                    <a:lnTo>
                      <a:pt x="480" y="80"/>
                    </a:lnTo>
                    <a:lnTo>
                      <a:pt x="479" y="82"/>
                    </a:lnTo>
                    <a:lnTo>
                      <a:pt x="475" y="83"/>
                    </a:lnTo>
                    <a:lnTo>
                      <a:pt x="475" y="83"/>
                    </a:lnTo>
                    <a:lnTo>
                      <a:pt x="476" y="82"/>
                    </a:lnTo>
                    <a:lnTo>
                      <a:pt x="478" y="80"/>
                    </a:lnTo>
                    <a:close/>
                    <a:moveTo>
                      <a:pt x="363" y="83"/>
                    </a:moveTo>
                    <a:lnTo>
                      <a:pt x="363" y="83"/>
                    </a:lnTo>
                    <a:lnTo>
                      <a:pt x="359" y="86"/>
                    </a:lnTo>
                    <a:lnTo>
                      <a:pt x="356" y="86"/>
                    </a:lnTo>
                    <a:lnTo>
                      <a:pt x="356" y="86"/>
                    </a:lnTo>
                    <a:lnTo>
                      <a:pt x="358" y="83"/>
                    </a:lnTo>
                    <a:lnTo>
                      <a:pt x="359" y="83"/>
                    </a:lnTo>
                    <a:lnTo>
                      <a:pt x="361" y="82"/>
                    </a:lnTo>
                    <a:lnTo>
                      <a:pt x="361" y="82"/>
                    </a:lnTo>
                    <a:lnTo>
                      <a:pt x="361" y="83"/>
                    </a:lnTo>
                    <a:lnTo>
                      <a:pt x="362" y="83"/>
                    </a:lnTo>
                    <a:lnTo>
                      <a:pt x="363" y="83"/>
                    </a:lnTo>
                    <a:close/>
                    <a:moveTo>
                      <a:pt x="365" y="79"/>
                    </a:moveTo>
                    <a:lnTo>
                      <a:pt x="365" y="79"/>
                    </a:lnTo>
                    <a:lnTo>
                      <a:pt x="368" y="79"/>
                    </a:lnTo>
                    <a:lnTo>
                      <a:pt x="368" y="80"/>
                    </a:lnTo>
                    <a:lnTo>
                      <a:pt x="366" y="82"/>
                    </a:lnTo>
                    <a:lnTo>
                      <a:pt x="363" y="83"/>
                    </a:lnTo>
                    <a:lnTo>
                      <a:pt x="363" y="83"/>
                    </a:lnTo>
                    <a:lnTo>
                      <a:pt x="362" y="82"/>
                    </a:lnTo>
                    <a:lnTo>
                      <a:pt x="365" y="79"/>
                    </a:lnTo>
                    <a:close/>
                    <a:moveTo>
                      <a:pt x="319" y="86"/>
                    </a:moveTo>
                    <a:lnTo>
                      <a:pt x="319" y="86"/>
                    </a:lnTo>
                    <a:lnTo>
                      <a:pt x="321" y="85"/>
                    </a:lnTo>
                    <a:lnTo>
                      <a:pt x="324" y="83"/>
                    </a:lnTo>
                    <a:lnTo>
                      <a:pt x="326" y="82"/>
                    </a:lnTo>
                    <a:lnTo>
                      <a:pt x="328" y="82"/>
                    </a:lnTo>
                    <a:lnTo>
                      <a:pt x="328" y="82"/>
                    </a:lnTo>
                    <a:lnTo>
                      <a:pt x="321" y="86"/>
                    </a:lnTo>
                    <a:lnTo>
                      <a:pt x="321" y="86"/>
                    </a:lnTo>
                    <a:lnTo>
                      <a:pt x="314" y="90"/>
                    </a:lnTo>
                    <a:lnTo>
                      <a:pt x="314" y="90"/>
                    </a:lnTo>
                    <a:lnTo>
                      <a:pt x="319" y="86"/>
                    </a:lnTo>
                    <a:close/>
                    <a:moveTo>
                      <a:pt x="365" y="77"/>
                    </a:moveTo>
                    <a:lnTo>
                      <a:pt x="361" y="80"/>
                    </a:lnTo>
                    <a:lnTo>
                      <a:pt x="358" y="80"/>
                    </a:lnTo>
                    <a:lnTo>
                      <a:pt x="358" y="80"/>
                    </a:lnTo>
                    <a:lnTo>
                      <a:pt x="361" y="77"/>
                    </a:lnTo>
                    <a:lnTo>
                      <a:pt x="365" y="77"/>
                    </a:lnTo>
                    <a:close/>
                    <a:moveTo>
                      <a:pt x="385" y="75"/>
                    </a:moveTo>
                    <a:lnTo>
                      <a:pt x="385" y="75"/>
                    </a:lnTo>
                    <a:lnTo>
                      <a:pt x="388" y="73"/>
                    </a:lnTo>
                    <a:lnTo>
                      <a:pt x="391" y="73"/>
                    </a:lnTo>
                    <a:lnTo>
                      <a:pt x="392" y="73"/>
                    </a:lnTo>
                    <a:lnTo>
                      <a:pt x="396" y="72"/>
                    </a:lnTo>
                    <a:lnTo>
                      <a:pt x="396" y="72"/>
                    </a:lnTo>
                    <a:lnTo>
                      <a:pt x="389" y="75"/>
                    </a:lnTo>
                    <a:lnTo>
                      <a:pt x="386" y="75"/>
                    </a:lnTo>
                    <a:lnTo>
                      <a:pt x="385" y="75"/>
                    </a:lnTo>
                    <a:close/>
                    <a:moveTo>
                      <a:pt x="399" y="72"/>
                    </a:moveTo>
                    <a:lnTo>
                      <a:pt x="403" y="70"/>
                    </a:lnTo>
                    <a:lnTo>
                      <a:pt x="403" y="70"/>
                    </a:lnTo>
                    <a:lnTo>
                      <a:pt x="398" y="75"/>
                    </a:lnTo>
                    <a:lnTo>
                      <a:pt x="396" y="75"/>
                    </a:lnTo>
                    <a:lnTo>
                      <a:pt x="395" y="75"/>
                    </a:lnTo>
                    <a:lnTo>
                      <a:pt x="395" y="75"/>
                    </a:lnTo>
                    <a:lnTo>
                      <a:pt x="398" y="73"/>
                    </a:lnTo>
                    <a:lnTo>
                      <a:pt x="399" y="72"/>
                    </a:lnTo>
                    <a:close/>
                    <a:moveTo>
                      <a:pt x="510" y="72"/>
                    </a:moveTo>
                    <a:lnTo>
                      <a:pt x="510" y="72"/>
                    </a:lnTo>
                    <a:lnTo>
                      <a:pt x="503" y="73"/>
                    </a:lnTo>
                    <a:lnTo>
                      <a:pt x="503" y="73"/>
                    </a:lnTo>
                    <a:lnTo>
                      <a:pt x="526" y="69"/>
                    </a:lnTo>
                    <a:lnTo>
                      <a:pt x="526" y="69"/>
                    </a:lnTo>
                    <a:lnTo>
                      <a:pt x="547" y="66"/>
                    </a:lnTo>
                    <a:lnTo>
                      <a:pt x="547" y="66"/>
                    </a:lnTo>
                    <a:lnTo>
                      <a:pt x="545" y="67"/>
                    </a:lnTo>
                    <a:lnTo>
                      <a:pt x="542" y="67"/>
                    </a:lnTo>
                    <a:lnTo>
                      <a:pt x="539" y="67"/>
                    </a:lnTo>
                    <a:lnTo>
                      <a:pt x="535" y="69"/>
                    </a:lnTo>
                    <a:lnTo>
                      <a:pt x="535" y="69"/>
                    </a:lnTo>
                    <a:lnTo>
                      <a:pt x="539" y="69"/>
                    </a:lnTo>
                    <a:lnTo>
                      <a:pt x="539" y="69"/>
                    </a:lnTo>
                    <a:lnTo>
                      <a:pt x="539" y="70"/>
                    </a:lnTo>
                    <a:lnTo>
                      <a:pt x="539" y="70"/>
                    </a:lnTo>
                    <a:lnTo>
                      <a:pt x="535" y="70"/>
                    </a:lnTo>
                    <a:lnTo>
                      <a:pt x="530" y="69"/>
                    </a:lnTo>
                    <a:lnTo>
                      <a:pt x="530" y="69"/>
                    </a:lnTo>
                    <a:lnTo>
                      <a:pt x="525" y="70"/>
                    </a:lnTo>
                    <a:lnTo>
                      <a:pt x="525" y="70"/>
                    </a:lnTo>
                    <a:lnTo>
                      <a:pt x="520" y="70"/>
                    </a:lnTo>
                    <a:lnTo>
                      <a:pt x="518" y="72"/>
                    </a:lnTo>
                    <a:lnTo>
                      <a:pt x="518" y="72"/>
                    </a:lnTo>
                    <a:lnTo>
                      <a:pt x="522" y="72"/>
                    </a:lnTo>
                    <a:lnTo>
                      <a:pt x="526" y="72"/>
                    </a:lnTo>
                    <a:lnTo>
                      <a:pt x="526" y="72"/>
                    </a:lnTo>
                    <a:lnTo>
                      <a:pt x="523" y="73"/>
                    </a:lnTo>
                    <a:lnTo>
                      <a:pt x="519" y="75"/>
                    </a:lnTo>
                    <a:lnTo>
                      <a:pt x="519" y="75"/>
                    </a:lnTo>
                    <a:lnTo>
                      <a:pt x="518" y="73"/>
                    </a:lnTo>
                    <a:lnTo>
                      <a:pt x="518" y="73"/>
                    </a:lnTo>
                    <a:lnTo>
                      <a:pt x="518" y="73"/>
                    </a:lnTo>
                    <a:lnTo>
                      <a:pt x="515" y="73"/>
                    </a:lnTo>
                    <a:lnTo>
                      <a:pt x="515" y="73"/>
                    </a:lnTo>
                    <a:lnTo>
                      <a:pt x="515" y="73"/>
                    </a:lnTo>
                    <a:lnTo>
                      <a:pt x="515" y="75"/>
                    </a:lnTo>
                    <a:lnTo>
                      <a:pt x="516" y="75"/>
                    </a:lnTo>
                    <a:lnTo>
                      <a:pt x="515" y="76"/>
                    </a:lnTo>
                    <a:lnTo>
                      <a:pt x="515" y="76"/>
                    </a:lnTo>
                    <a:lnTo>
                      <a:pt x="508" y="76"/>
                    </a:lnTo>
                    <a:lnTo>
                      <a:pt x="508" y="76"/>
                    </a:lnTo>
                    <a:lnTo>
                      <a:pt x="510" y="75"/>
                    </a:lnTo>
                    <a:lnTo>
                      <a:pt x="512" y="73"/>
                    </a:lnTo>
                    <a:lnTo>
                      <a:pt x="510" y="72"/>
                    </a:lnTo>
                    <a:close/>
                    <a:moveTo>
                      <a:pt x="383" y="70"/>
                    </a:moveTo>
                    <a:lnTo>
                      <a:pt x="383" y="70"/>
                    </a:lnTo>
                    <a:lnTo>
                      <a:pt x="388" y="70"/>
                    </a:lnTo>
                    <a:lnTo>
                      <a:pt x="392" y="69"/>
                    </a:lnTo>
                    <a:lnTo>
                      <a:pt x="399" y="66"/>
                    </a:lnTo>
                    <a:lnTo>
                      <a:pt x="399" y="66"/>
                    </a:lnTo>
                    <a:lnTo>
                      <a:pt x="398" y="67"/>
                    </a:lnTo>
                    <a:lnTo>
                      <a:pt x="398" y="69"/>
                    </a:lnTo>
                    <a:lnTo>
                      <a:pt x="398" y="69"/>
                    </a:lnTo>
                    <a:lnTo>
                      <a:pt x="395" y="70"/>
                    </a:lnTo>
                    <a:lnTo>
                      <a:pt x="395" y="70"/>
                    </a:lnTo>
                    <a:lnTo>
                      <a:pt x="392" y="72"/>
                    </a:lnTo>
                    <a:lnTo>
                      <a:pt x="392" y="70"/>
                    </a:lnTo>
                    <a:lnTo>
                      <a:pt x="392" y="70"/>
                    </a:lnTo>
                    <a:lnTo>
                      <a:pt x="392" y="69"/>
                    </a:lnTo>
                    <a:lnTo>
                      <a:pt x="392" y="69"/>
                    </a:lnTo>
                    <a:lnTo>
                      <a:pt x="388" y="72"/>
                    </a:lnTo>
                    <a:lnTo>
                      <a:pt x="382" y="73"/>
                    </a:lnTo>
                    <a:lnTo>
                      <a:pt x="382" y="73"/>
                    </a:lnTo>
                    <a:lnTo>
                      <a:pt x="381" y="75"/>
                    </a:lnTo>
                    <a:lnTo>
                      <a:pt x="381" y="73"/>
                    </a:lnTo>
                    <a:lnTo>
                      <a:pt x="383" y="70"/>
                    </a:lnTo>
                    <a:close/>
                    <a:moveTo>
                      <a:pt x="343" y="75"/>
                    </a:moveTo>
                    <a:lnTo>
                      <a:pt x="343" y="75"/>
                    </a:lnTo>
                    <a:lnTo>
                      <a:pt x="338" y="79"/>
                    </a:lnTo>
                    <a:lnTo>
                      <a:pt x="334" y="80"/>
                    </a:lnTo>
                    <a:lnTo>
                      <a:pt x="334" y="80"/>
                    </a:lnTo>
                    <a:lnTo>
                      <a:pt x="338" y="77"/>
                    </a:lnTo>
                    <a:lnTo>
                      <a:pt x="343" y="75"/>
                    </a:lnTo>
                    <a:close/>
                    <a:moveTo>
                      <a:pt x="428" y="67"/>
                    </a:moveTo>
                    <a:lnTo>
                      <a:pt x="428" y="67"/>
                    </a:lnTo>
                    <a:lnTo>
                      <a:pt x="423" y="70"/>
                    </a:lnTo>
                    <a:lnTo>
                      <a:pt x="423" y="70"/>
                    </a:lnTo>
                    <a:lnTo>
                      <a:pt x="421" y="70"/>
                    </a:lnTo>
                    <a:lnTo>
                      <a:pt x="421" y="70"/>
                    </a:lnTo>
                    <a:lnTo>
                      <a:pt x="423" y="69"/>
                    </a:lnTo>
                    <a:lnTo>
                      <a:pt x="428" y="67"/>
                    </a:lnTo>
                    <a:close/>
                    <a:moveTo>
                      <a:pt x="459" y="50"/>
                    </a:moveTo>
                    <a:lnTo>
                      <a:pt x="459" y="50"/>
                    </a:lnTo>
                    <a:lnTo>
                      <a:pt x="465" y="49"/>
                    </a:lnTo>
                    <a:lnTo>
                      <a:pt x="465" y="49"/>
                    </a:lnTo>
                    <a:lnTo>
                      <a:pt x="459" y="50"/>
                    </a:lnTo>
                    <a:lnTo>
                      <a:pt x="455" y="52"/>
                    </a:lnTo>
                    <a:lnTo>
                      <a:pt x="448" y="50"/>
                    </a:lnTo>
                    <a:lnTo>
                      <a:pt x="448" y="50"/>
                    </a:lnTo>
                    <a:lnTo>
                      <a:pt x="442" y="53"/>
                    </a:lnTo>
                    <a:lnTo>
                      <a:pt x="442" y="53"/>
                    </a:lnTo>
                    <a:lnTo>
                      <a:pt x="436" y="55"/>
                    </a:lnTo>
                    <a:lnTo>
                      <a:pt x="436" y="55"/>
                    </a:lnTo>
                    <a:lnTo>
                      <a:pt x="429" y="56"/>
                    </a:lnTo>
                    <a:lnTo>
                      <a:pt x="429" y="56"/>
                    </a:lnTo>
                    <a:lnTo>
                      <a:pt x="418" y="60"/>
                    </a:lnTo>
                    <a:lnTo>
                      <a:pt x="418" y="60"/>
                    </a:lnTo>
                    <a:lnTo>
                      <a:pt x="415" y="63"/>
                    </a:lnTo>
                    <a:lnTo>
                      <a:pt x="412" y="66"/>
                    </a:lnTo>
                    <a:lnTo>
                      <a:pt x="412" y="66"/>
                    </a:lnTo>
                    <a:lnTo>
                      <a:pt x="411" y="66"/>
                    </a:lnTo>
                    <a:lnTo>
                      <a:pt x="409" y="66"/>
                    </a:lnTo>
                    <a:lnTo>
                      <a:pt x="406" y="67"/>
                    </a:lnTo>
                    <a:lnTo>
                      <a:pt x="403" y="69"/>
                    </a:lnTo>
                    <a:lnTo>
                      <a:pt x="403" y="69"/>
                    </a:lnTo>
                    <a:lnTo>
                      <a:pt x="412" y="63"/>
                    </a:lnTo>
                    <a:lnTo>
                      <a:pt x="418" y="59"/>
                    </a:lnTo>
                    <a:lnTo>
                      <a:pt x="418" y="59"/>
                    </a:lnTo>
                    <a:lnTo>
                      <a:pt x="425" y="57"/>
                    </a:lnTo>
                    <a:lnTo>
                      <a:pt x="432" y="55"/>
                    </a:lnTo>
                    <a:lnTo>
                      <a:pt x="446" y="49"/>
                    </a:lnTo>
                    <a:lnTo>
                      <a:pt x="446" y="49"/>
                    </a:lnTo>
                    <a:lnTo>
                      <a:pt x="443" y="50"/>
                    </a:lnTo>
                    <a:lnTo>
                      <a:pt x="442" y="52"/>
                    </a:lnTo>
                    <a:lnTo>
                      <a:pt x="442" y="52"/>
                    </a:lnTo>
                    <a:lnTo>
                      <a:pt x="442" y="52"/>
                    </a:lnTo>
                    <a:lnTo>
                      <a:pt x="453" y="47"/>
                    </a:lnTo>
                    <a:lnTo>
                      <a:pt x="453" y="47"/>
                    </a:lnTo>
                    <a:lnTo>
                      <a:pt x="450" y="47"/>
                    </a:lnTo>
                    <a:lnTo>
                      <a:pt x="450" y="47"/>
                    </a:lnTo>
                    <a:lnTo>
                      <a:pt x="450" y="47"/>
                    </a:lnTo>
                    <a:lnTo>
                      <a:pt x="450" y="47"/>
                    </a:lnTo>
                    <a:lnTo>
                      <a:pt x="459" y="45"/>
                    </a:lnTo>
                    <a:lnTo>
                      <a:pt x="463" y="43"/>
                    </a:lnTo>
                    <a:lnTo>
                      <a:pt x="465" y="43"/>
                    </a:lnTo>
                    <a:lnTo>
                      <a:pt x="465" y="43"/>
                    </a:lnTo>
                    <a:lnTo>
                      <a:pt x="460" y="45"/>
                    </a:lnTo>
                    <a:lnTo>
                      <a:pt x="456" y="47"/>
                    </a:lnTo>
                    <a:lnTo>
                      <a:pt x="455" y="49"/>
                    </a:lnTo>
                    <a:lnTo>
                      <a:pt x="456" y="49"/>
                    </a:lnTo>
                    <a:lnTo>
                      <a:pt x="456" y="49"/>
                    </a:lnTo>
                    <a:lnTo>
                      <a:pt x="459" y="47"/>
                    </a:lnTo>
                    <a:lnTo>
                      <a:pt x="463" y="46"/>
                    </a:lnTo>
                    <a:lnTo>
                      <a:pt x="463" y="46"/>
                    </a:lnTo>
                    <a:lnTo>
                      <a:pt x="472" y="46"/>
                    </a:lnTo>
                    <a:lnTo>
                      <a:pt x="472" y="46"/>
                    </a:lnTo>
                    <a:lnTo>
                      <a:pt x="462" y="47"/>
                    </a:lnTo>
                    <a:lnTo>
                      <a:pt x="459" y="49"/>
                    </a:lnTo>
                    <a:lnTo>
                      <a:pt x="458" y="50"/>
                    </a:lnTo>
                    <a:lnTo>
                      <a:pt x="459" y="50"/>
                    </a:lnTo>
                    <a:close/>
                    <a:moveTo>
                      <a:pt x="463" y="46"/>
                    </a:moveTo>
                    <a:lnTo>
                      <a:pt x="463" y="46"/>
                    </a:lnTo>
                    <a:lnTo>
                      <a:pt x="465" y="45"/>
                    </a:lnTo>
                    <a:lnTo>
                      <a:pt x="465" y="45"/>
                    </a:lnTo>
                    <a:lnTo>
                      <a:pt x="470" y="42"/>
                    </a:lnTo>
                    <a:lnTo>
                      <a:pt x="470" y="42"/>
                    </a:lnTo>
                    <a:lnTo>
                      <a:pt x="470" y="43"/>
                    </a:lnTo>
                    <a:lnTo>
                      <a:pt x="472" y="43"/>
                    </a:lnTo>
                    <a:lnTo>
                      <a:pt x="476" y="42"/>
                    </a:lnTo>
                    <a:lnTo>
                      <a:pt x="476" y="42"/>
                    </a:lnTo>
                    <a:lnTo>
                      <a:pt x="470" y="45"/>
                    </a:lnTo>
                    <a:lnTo>
                      <a:pt x="470" y="45"/>
                    </a:lnTo>
                    <a:lnTo>
                      <a:pt x="463" y="46"/>
                    </a:lnTo>
                    <a:close/>
                    <a:moveTo>
                      <a:pt x="343" y="75"/>
                    </a:moveTo>
                    <a:lnTo>
                      <a:pt x="343" y="75"/>
                    </a:lnTo>
                    <a:lnTo>
                      <a:pt x="346" y="73"/>
                    </a:lnTo>
                    <a:lnTo>
                      <a:pt x="346" y="73"/>
                    </a:lnTo>
                    <a:lnTo>
                      <a:pt x="351" y="70"/>
                    </a:lnTo>
                    <a:lnTo>
                      <a:pt x="351" y="70"/>
                    </a:lnTo>
                    <a:lnTo>
                      <a:pt x="359" y="67"/>
                    </a:lnTo>
                    <a:lnTo>
                      <a:pt x="359" y="67"/>
                    </a:lnTo>
                    <a:lnTo>
                      <a:pt x="349" y="73"/>
                    </a:lnTo>
                    <a:lnTo>
                      <a:pt x="349" y="73"/>
                    </a:lnTo>
                    <a:lnTo>
                      <a:pt x="346" y="75"/>
                    </a:lnTo>
                    <a:lnTo>
                      <a:pt x="343" y="75"/>
                    </a:lnTo>
                    <a:close/>
                    <a:moveTo>
                      <a:pt x="389" y="67"/>
                    </a:moveTo>
                    <a:lnTo>
                      <a:pt x="389" y="67"/>
                    </a:lnTo>
                    <a:lnTo>
                      <a:pt x="386" y="67"/>
                    </a:lnTo>
                    <a:lnTo>
                      <a:pt x="382" y="69"/>
                    </a:lnTo>
                    <a:lnTo>
                      <a:pt x="382" y="69"/>
                    </a:lnTo>
                    <a:lnTo>
                      <a:pt x="385" y="67"/>
                    </a:lnTo>
                    <a:lnTo>
                      <a:pt x="386" y="66"/>
                    </a:lnTo>
                    <a:lnTo>
                      <a:pt x="389" y="66"/>
                    </a:lnTo>
                    <a:lnTo>
                      <a:pt x="389" y="67"/>
                    </a:lnTo>
                    <a:close/>
                    <a:moveTo>
                      <a:pt x="409" y="60"/>
                    </a:moveTo>
                    <a:lnTo>
                      <a:pt x="409" y="60"/>
                    </a:lnTo>
                    <a:lnTo>
                      <a:pt x="403" y="63"/>
                    </a:lnTo>
                    <a:lnTo>
                      <a:pt x="401" y="65"/>
                    </a:lnTo>
                    <a:lnTo>
                      <a:pt x="399" y="63"/>
                    </a:lnTo>
                    <a:lnTo>
                      <a:pt x="399" y="63"/>
                    </a:lnTo>
                    <a:lnTo>
                      <a:pt x="409" y="60"/>
                    </a:lnTo>
                    <a:close/>
                    <a:moveTo>
                      <a:pt x="368" y="63"/>
                    </a:moveTo>
                    <a:lnTo>
                      <a:pt x="368" y="63"/>
                    </a:lnTo>
                    <a:lnTo>
                      <a:pt x="365" y="66"/>
                    </a:lnTo>
                    <a:lnTo>
                      <a:pt x="361" y="67"/>
                    </a:lnTo>
                    <a:lnTo>
                      <a:pt x="361" y="67"/>
                    </a:lnTo>
                    <a:lnTo>
                      <a:pt x="363" y="65"/>
                    </a:lnTo>
                    <a:lnTo>
                      <a:pt x="368" y="63"/>
                    </a:lnTo>
                    <a:close/>
                    <a:moveTo>
                      <a:pt x="559" y="66"/>
                    </a:moveTo>
                    <a:lnTo>
                      <a:pt x="559" y="66"/>
                    </a:lnTo>
                    <a:lnTo>
                      <a:pt x="556" y="67"/>
                    </a:lnTo>
                    <a:lnTo>
                      <a:pt x="556" y="67"/>
                    </a:lnTo>
                    <a:lnTo>
                      <a:pt x="555" y="67"/>
                    </a:lnTo>
                    <a:lnTo>
                      <a:pt x="553" y="69"/>
                    </a:lnTo>
                    <a:lnTo>
                      <a:pt x="553" y="69"/>
                    </a:lnTo>
                    <a:lnTo>
                      <a:pt x="552" y="69"/>
                    </a:lnTo>
                    <a:lnTo>
                      <a:pt x="553" y="67"/>
                    </a:lnTo>
                    <a:lnTo>
                      <a:pt x="556" y="66"/>
                    </a:lnTo>
                    <a:lnTo>
                      <a:pt x="559" y="66"/>
                    </a:lnTo>
                    <a:close/>
                    <a:moveTo>
                      <a:pt x="570" y="65"/>
                    </a:moveTo>
                    <a:lnTo>
                      <a:pt x="570" y="65"/>
                    </a:lnTo>
                    <a:lnTo>
                      <a:pt x="570" y="66"/>
                    </a:lnTo>
                    <a:lnTo>
                      <a:pt x="567" y="66"/>
                    </a:lnTo>
                    <a:lnTo>
                      <a:pt x="562" y="69"/>
                    </a:lnTo>
                    <a:lnTo>
                      <a:pt x="562" y="69"/>
                    </a:lnTo>
                    <a:lnTo>
                      <a:pt x="559" y="67"/>
                    </a:lnTo>
                    <a:lnTo>
                      <a:pt x="559" y="67"/>
                    </a:lnTo>
                    <a:lnTo>
                      <a:pt x="565" y="66"/>
                    </a:lnTo>
                    <a:lnTo>
                      <a:pt x="570" y="65"/>
                    </a:lnTo>
                    <a:close/>
                    <a:moveTo>
                      <a:pt x="439" y="50"/>
                    </a:moveTo>
                    <a:lnTo>
                      <a:pt x="439" y="50"/>
                    </a:lnTo>
                    <a:lnTo>
                      <a:pt x="432" y="53"/>
                    </a:lnTo>
                    <a:lnTo>
                      <a:pt x="429" y="55"/>
                    </a:lnTo>
                    <a:lnTo>
                      <a:pt x="429" y="53"/>
                    </a:lnTo>
                    <a:lnTo>
                      <a:pt x="429" y="53"/>
                    </a:lnTo>
                    <a:lnTo>
                      <a:pt x="433" y="52"/>
                    </a:lnTo>
                    <a:lnTo>
                      <a:pt x="439" y="50"/>
                    </a:lnTo>
                    <a:close/>
                    <a:moveTo>
                      <a:pt x="416" y="47"/>
                    </a:moveTo>
                    <a:lnTo>
                      <a:pt x="416" y="47"/>
                    </a:lnTo>
                    <a:lnTo>
                      <a:pt x="412" y="49"/>
                    </a:lnTo>
                    <a:lnTo>
                      <a:pt x="409" y="50"/>
                    </a:lnTo>
                    <a:lnTo>
                      <a:pt x="409" y="50"/>
                    </a:lnTo>
                    <a:lnTo>
                      <a:pt x="412" y="47"/>
                    </a:lnTo>
                    <a:lnTo>
                      <a:pt x="416" y="47"/>
                    </a:lnTo>
                    <a:close/>
                    <a:moveTo>
                      <a:pt x="483" y="43"/>
                    </a:moveTo>
                    <a:lnTo>
                      <a:pt x="483" y="43"/>
                    </a:lnTo>
                    <a:lnTo>
                      <a:pt x="492" y="40"/>
                    </a:lnTo>
                    <a:lnTo>
                      <a:pt x="492" y="40"/>
                    </a:lnTo>
                    <a:lnTo>
                      <a:pt x="489" y="43"/>
                    </a:lnTo>
                    <a:lnTo>
                      <a:pt x="483" y="45"/>
                    </a:lnTo>
                    <a:lnTo>
                      <a:pt x="483" y="45"/>
                    </a:lnTo>
                    <a:lnTo>
                      <a:pt x="485" y="43"/>
                    </a:lnTo>
                    <a:lnTo>
                      <a:pt x="483" y="43"/>
                    </a:lnTo>
                    <a:lnTo>
                      <a:pt x="483" y="43"/>
                    </a:lnTo>
                    <a:lnTo>
                      <a:pt x="483" y="43"/>
                    </a:lnTo>
                    <a:close/>
                    <a:moveTo>
                      <a:pt x="508" y="40"/>
                    </a:moveTo>
                    <a:lnTo>
                      <a:pt x="508" y="40"/>
                    </a:lnTo>
                    <a:lnTo>
                      <a:pt x="512" y="40"/>
                    </a:lnTo>
                    <a:lnTo>
                      <a:pt x="512" y="40"/>
                    </a:lnTo>
                    <a:lnTo>
                      <a:pt x="510" y="42"/>
                    </a:lnTo>
                    <a:lnTo>
                      <a:pt x="510" y="42"/>
                    </a:lnTo>
                    <a:lnTo>
                      <a:pt x="510" y="42"/>
                    </a:lnTo>
                    <a:lnTo>
                      <a:pt x="510" y="43"/>
                    </a:lnTo>
                    <a:lnTo>
                      <a:pt x="510" y="43"/>
                    </a:lnTo>
                    <a:lnTo>
                      <a:pt x="508" y="43"/>
                    </a:lnTo>
                    <a:lnTo>
                      <a:pt x="506" y="43"/>
                    </a:lnTo>
                    <a:lnTo>
                      <a:pt x="508" y="45"/>
                    </a:lnTo>
                    <a:lnTo>
                      <a:pt x="506" y="45"/>
                    </a:lnTo>
                    <a:lnTo>
                      <a:pt x="506" y="45"/>
                    </a:lnTo>
                    <a:lnTo>
                      <a:pt x="502" y="46"/>
                    </a:lnTo>
                    <a:lnTo>
                      <a:pt x="498" y="46"/>
                    </a:lnTo>
                    <a:lnTo>
                      <a:pt x="498" y="46"/>
                    </a:lnTo>
                    <a:lnTo>
                      <a:pt x="503" y="43"/>
                    </a:lnTo>
                    <a:lnTo>
                      <a:pt x="508" y="40"/>
                    </a:lnTo>
                    <a:close/>
                    <a:moveTo>
                      <a:pt x="493" y="37"/>
                    </a:moveTo>
                    <a:lnTo>
                      <a:pt x="493" y="37"/>
                    </a:lnTo>
                    <a:lnTo>
                      <a:pt x="496" y="37"/>
                    </a:lnTo>
                    <a:lnTo>
                      <a:pt x="498" y="37"/>
                    </a:lnTo>
                    <a:lnTo>
                      <a:pt x="496" y="39"/>
                    </a:lnTo>
                    <a:lnTo>
                      <a:pt x="496" y="39"/>
                    </a:lnTo>
                    <a:lnTo>
                      <a:pt x="489" y="40"/>
                    </a:lnTo>
                    <a:lnTo>
                      <a:pt x="489" y="40"/>
                    </a:lnTo>
                    <a:lnTo>
                      <a:pt x="485" y="40"/>
                    </a:lnTo>
                    <a:lnTo>
                      <a:pt x="482" y="42"/>
                    </a:lnTo>
                    <a:lnTo>
                      <a:pt x="482" y="42"/>
                    </a:lnTo>
                    <a:lnTo>
                      <a:pt x="488" y="39"/>
                    </a:lnTo>
                    <a:lnTo>
                      <a:pt x="493" y="37"/>
                    </a:lnTo>
                    <a:close/>
                    <a:moveTo>
                      <a:pt x="779" y="150"/>
                    </a:moveTo>
                    <a:lnTo>
                      <a:pt x="779" y="150"/>
                    </a:lnTo>
                    <a:lnTo>
                      <a:pt x="780" y="152"/>
                    </a:lnTo>
                    <a:lnTo>
                      <a:pt x="780" y="152"/>
                    </a:lnTo>
                    <a:lnTo>
                      <a:pt x="776" y="152"/>
                    </a:lnTo>
                    <a:lnTo>
                      <a:pt x="776" y="152"/>
                    </a:lnTo>
                    <a:lnTo>
                      <a:pt x="773" y="150"/>
                    </a:lnTo>
                    <a:lnTo>
                      <a:pt x="773" y="150"/>
                    </a:lnTo>
                    <a:lnTo>
                      <a:pt x="774" y="150"/>
                    </a:lnTo>
                    <a:lnTo>
                      <a:pt x="774" y="150"/>
                    </a:lnTo>
                    <a:lnTo>
                      <a:pt x="779" y="150"/>
                    </a:lnTo>
                    <a:close/>
                    <a:moveTo>
                      <a:pt x="619" y="63"/>
                    </a:moveTo>
                    <a:lnTo>
                      <a:pt x="619" y="63"/>
                    </a:lnTo>
                    <a:lnTo>
                      <a:pt x="624" y="62"/>
                    </a:lnTo>
                    <a:lnTo>
                      <a:pt x="629" y="63"/>
                    </a:lnTo>
                    <a:lnTo>
                      <a:pt x="629" y="63"/>
                    </a:lnTo>
                    <a:lnTo>
                      <a:pt x="624" y="66"/>
                    </a:lnTo>
                    <a:lnTo>
                      <a:pt x="623" y="66"/>
                    </a:lnTo>
                    <a:lnTo>
                      <a:pt x="619" y="66"/>
                    </a:lnTo>
                    <a:lnTo>
                      <a:pt x="619" y="66"/>
                    </a:lnTo>
                    <a:lnTo>
                      <a:pt x="622" y="65"/>
                    </a:lnTo>
                    <a:lnTo>
                      <a:pt x="622" y="63"/>
                    </a:lnTo>
                    <a:lnTo>
                      <a:pt x="619" y="63"/>
                    </a:lnTo>
                    <a:close/>
                    <a:moveTo>
                      <a:pt x="532" y="37"/>
                    </a:moveTo>
                    <a:lnTo>
                      <a:pt x="532" y="37"/>
                    </a:lnTo>
                    <a:lnTo>
                      <a:pt x="527" y="37"/>
                    </a:lnTo>
                    <a:lnTo>
                      <a:pt x="527" y="37"/>
                    </a:lnTo>
                    <a:lnTo>
                      <a:pt x="527" y="36"/>
                    </a:lnTo>
                    <a:lnTo>
                      <a:pt x="527" y="36"/>
                    </a:lnTo>
                    <a:lnTo>
                      <a:pt x="513" y="39"/>
                    </a:lnTo>
                    <a:lnTo>
                      <a:pt x="513" y="39"/>
                    </a:lnTo>
                    <a:lnTo>
                      <a:pt x="508" y="40"/>
                    </a:lnTo>
                    <a:lnTo>
                      <a:pt x="502" y="39"/>
                    </a:lnTo>
                    <a:lnTo>
                      <a:pt x="502" y="39"/>
                    </a:lnTo>
                    <a:lnTo>
                      <a:pt x="516" y="37"/>
                    </a:lnTo>
                    <a:lnTo>
                      <a:pt x="516" y="37"/>
                    </a:lnTo>
                    <a:lnTo>
                      <a:pt x="523" y="36"/>
                    </a:lnTo>
                    <a:lnTo>
                      <a:pt x="523" y="36"/>
                    </a:lnTo>
                    <a:lnTo>
                      <a:pt x="529" y="35"/>
                    </a:lnTo>
                    <a:lnTo>
                      <a:pt x="529" y="35"/>
                    </a:lnTo>
                    <a:lnTo>
                      <a:pt x="529" y="35"/>
                    </a:lnTo>
                    <a:lnTo>
                      <a:pt x="529" y="35"/>
                    </a:lnTo>
                    <a:lnTo>
                      <a:pt x="532" y="36"/>
                    </a:lnTo>
                    <a:lnTo>
                      <a:pt x="532" y="36"/>
                    </a:lnTo>
                    <a:lnTo>
                      <a:pt x="532" y="35"/>
                    </a:lnTo>
                    <a:lnTo>
                      <a:pt x="537" y="35"/>
                    </a:lnTo>
                    <a:lnTo>
                      <a:pt x="537" y="35"/>
                    </a:lnTo>
                    <a:lnTo>
                      <a:pt x="537" y="35"/>
                    </a:lnTo>
                    <a:lnTo>
                      <a:pt x="537" y="36"/>
                    </a:lnTo>
                    <a:lnTo>
                      <a:pt x="537" y="36"/>
                    </a:lnTo>
                    <a:lnTo>
                      <a:pt x="540" y="35"/>
                    </a:lnTo>
                    <a:lnTo>
                      <a:pt x="545" y="33"/>
                    </a:lnTo>
                    <a:lnTo>
                      <a:pt x="545" y="33"/>
                    </a:lnTo>
                    <a:lnTo>
                      <a:pt x="543" y="33"/>
                    </a:lnTo>
                    <a:lnTo>
                      <a:pt x="546" y="33"/>
                    </a:lnTo>
                    <a:lnTo>
                      <a:pt x="552" y="32"/>
                    </a:lnTo>
                    <a:lnTo>
                      <a:pt x="552" y="32"/>
                    </a:lnTo>
                    <a:lnTo>
                      <a:pt x="549" y="33"/>
                    </a:lnTo>
                    <a:lnTo>
                      <a:pt x="543" y="36"/>
                    </a:lnTo>
                    <a:lnTo>
                      <a:pt x="543" y="36"/>
                    </a:lnTo>
                    <a:lnTo>
                      <a:pt x="536" y="36"/>
                    </a:lnTo>
                    <a:lnTo>
                      <a:pt x="532" y="37"/>
                    </a:lnTo>
                    <a:close/>
                    <a:moveTo>
                      <a:pt x="446" y="27"/>
                    </a:moveTo>
                    <a:lnTo>
                      <a:pt x="446" y="27"/>
                    </a:lnTo>
                    <a:lnTo>
                      <a:pt x="450" y="26"/>
                    </a:lnTo>
                    <a:lnTo>
                      <a:pt x="453" y="25"/>
                    </a:lnTo>
                    <a:lnTo>
                      <a:pt x="459" y="22"/>
                    </a:lnTo>
                    <a:lnTo>
                      <a:pt x="459" y="22"/>
                    </a:lnTo>
                    <a:lnTo>
                      <a:pt x="460" y="22"/>
                    </a:lnTo>
                    <a:lnTo>
                      <a:pt x="460" y="23"/>
                    </a:lnTo>
                    <a:lnTo>
                      <a:pt x="460" y="23"/>
                    </a:lnTo>
                    <a:lnTo>
                      <a:pt x="455" y="26"/>
                    </a:lnTo>
                    <a:lnTo>
                      <a:pt x="455" y="26"/>
                    </a:lnTo>
                    <a:lnTo>
                      <a:pt x="452" y="27"/>
                    </a:lnTo>
                    <a:lnTo>
                      <a:pt x="448" y="29"/>
                    </a:lnTo>
                    <a:lnTo>
                      <a:pt x="448" y="29"/>
                    </a:lnTo>
                    <a:lnTo>
                      <a:pt x="445" y="29"/>
                    </a:lnTo>
                    <a:lnTo>
                      <a:pt x="446" y="27"/>
                    </a:lnTo>
                    <a:close/>
                    <a:moveTo>
                      <a:pt x="530" y="32"/>
                    </a:moveTo>
                    <a:lnTo>
                      <a:pt x="530" y="32"/>
                    </a:lnTo>
                    <a:lnTo>
                      <a:pt x="545" y="32"/>
                    </a:lnTo>
                    <a:lnTo>
                      <a:pt x="545" y="32"/>
                    </a:lnTo>
                    <a:lnTo>
                      <a:pt x="535" y="33"/>
                    </a:lnTo>
                    <a:lnTo>
                      <a:pt x="535" y="33"/>
                    </a:lnTo>
                    <a:lnTo>
                      <a:pt x="532" y="33"/>
                    </a:lnTo>
                    <a:lnTo>
                      <a:pt x="529" y="33"/>
                    </a:lnTo>
                    <a:lnTo>
                      <a:pt x="530" y="32"/>
                    </a:lnTo>
                    <a:close/>
                    <a:moveTo>
                      <a:pt x="488" y="23"/>
                    </a:moveTo>
                    <a:lnTo>
                      <a:pt x="488" y="23"/>
                    </a:lnTo>
                    <a:lnTo>
                      <a:pt x="485" y="25"/>
                    </a:lnTo>
                    <a:lnTo>
                      <a:pt x="479" y="26"/>
                    </a:lnTo>
                    <a:lnTo>
                      <a:pt x="479" y="26"/>
                    </a:lnTo>
                    <a:lnTo>
                      <a:pt x="483" y="23"/>
                    </a:lnTo>
                    <a:lnTo>
                      <a:pt x="488" y="23"/>
                    </a:lnTo>
                    <a:close/>
                    <a:moveTo>
                      <a:pt x="480" y="17"/>
                    </a:moveTo>
                    <a:lnTo>
                      <a:pt x="480" y="17"/>
                    </a:lnTo>
                    <a:lnTo>
                      <a:pt x="476" y="19"/>
                    </a:lnTo>
                    <a:lnTo>
                      <a:pt x="472" y="22"/>
                    </a:lnTo>
                    <a:lnTo>
                      <a:pt x="472" y="22"/>
                    </a:lnTo>
                    <a:lnTo>
                      <a:pt x="476" y="20"/>
                    </a:lnTo>
                    <a:lnTo>
                      <a:pt x="476" y="22"/>
                    </a:lnTo>
                    <a:lnTo>
                      <a:pt x="476" y="22"/>
                    </a:lnTo>
                    <a:lnTo>
                      <a:pt x="476" y="22"/>
                    </a:lnTo>
                    <a:lnTo>
                      <a:pt x="468" y="23"/>
                    </a:lnTo>
                    <a:lnTo>
                      <a:pt x="465" y="23"/>
                    </a:lnTo>
                    <a:lnTo>
                      <a:pt x="463" y="23"/>
                    </a:lnTo>
                    <a:lnTo>
                      <a:pt x="463" y="23"/>
                    </a:lnTo>
                    <a:lnTo>
                      <a:pt x="470" y="20"/>
                    </a:lnTo>
                    <a:lnTo>
                      <a:pt x="480" y="17"/>
                    </a:lnTo>
                    <a:close/>
                    <a:moveTo>
                      <a:pt x="557" y="32"/>
                    </a:moveTo>
                    <a:lnTo>
                      <a:pt x="557" y="32"/>
                    </a:lnTo>
                    <a:lnTo>
                      <a:pt x="559" y="33"/>
                    </a:lnTo>
                    <a:lnTo>
                      <a:pt x="562" y="32"/>
                    </a:lnTo>
                    <a:lnTo>
                      <a:pt x="565" y="32"/>
                    </a:lnTo>
                    <a:lnTo>
                      <a:pt x="565" y="33"/>
                    </a:lnTo>
                    <a:lnTo>
                      <a:pt x="565" y="33"/>
                    </a:lnTo>
                    <a:lnTo>
                      <a:pt x="559" y="33"/>
                    </a:lnTo>
                    <a:lnTo>
                      <a:pt x="556" y="33"/>
                    </a:lnTo>
                    <a:lnTo>
                      <a:pt x="557" y="32"/>
                    </a:lnTo>
                    <a:close/>
                    <a:moveTo>
                      <a:pt x="533" y="23"/>
                    </a:moveTo>
                    <a:lnTo>
                      <a:pt x="533" y="23"/>
                    </a:lnTo>
                    <a:lnTo>
                      <a:pt x="520" y="26"/>
                    </a:lnTo>
                    <a:lnTo>
                      <a:pt x="520" y="26"/>
                    </a:lnTo>
                    <a:lnTo>
                      <a:pt x="527" y="23"/>
                    </a:lnTo>
                    <a:lnTo>
                      <a:pt x="532" y="23"/>
                    </a:lnTo>
                    <a:lnTo>
                      <a:pt x="533" y="23"/>
                    </a:lnTo>
                    <a:close/>
                    <a:moveTo>
                      <a:pt x="492" y="17"/>
                    </a:moveTo>
                    <a:lnTo>
                      <a:pt x="492" y="17"/>
                    </a:lnTo>
                    <a:lnTo>
                      <a:pt x="489" y="19"/>
                    </a:lnTo>
                    <a:lnTo>
                      <a:pt x="489" y="19"/>
                    </a:lnTo>
                    <a:lnTo>
                      <a:pt x="483" y="20"/>
                    </a:lnTo>
                    <a:lnTo>
                      <a:pt x="479" y="20"/>
                    </a:lnTo>
                    <a:lnTo>
                      <a:pt x="479" y="20"/>
                    </a:lnTo>
                    <a:lnTo>
                      <a:pt x="479" y="20"/>
                    </a:lnTo>
                    <a:lnTo>
                      <a:pt x="485" y="19"/>
                    </a:lnTo>
                    <a:lnTo>
                      <a:pt x="488" y="17"/>
                    </a:lnTo>
                    <a:lnTo>
                      <a:pt x="492" y="17"/>
                    </a:lnTo>
                    <a:close/>
                    <a:moveTo>
                      <a:pt x="605" y="29"/>
                    </a:moveTo>
                    <a:lnTo>
                      <a:pt x="605" y="29"/>
                    </a:lnTo>
                    <a:lnTo>
                      <a:pt x="592" y="30"/>
                    </a:lnTo>
                    <a:lnTo>
                      <a:pt x="592" y="30"/>
                    </a:lnTo>
                    <a:lnTo>
                      <a:pt x="583" y="30"/>
                    </a:lnTo>
                    <a:lnTo>
                      <a:pt x="583" y="30"/>
                    </a:lnTo>
                    <a:lnTo>
                      <a:pt x="577" y="32"/>
                    </a:lnTo>
                    <a:lnTo>
                      <a:pt x="577" y="32"/>
                    </a:lnTo>
                    <a:lnTo>
                      <a:pt x="579" y="32"/>
                    </a:lnTo>
                    <a:lnTo>
                      <a:pt x="579" y="33"/>
                    </a:lnTo>
                    <a:lnTo>
                      <a:pt x="577" y="33"/>
                    </a:lnTo>
                    <a:lnTo>
                      <a:pt x="577" y="33"/>
                    </a:lnTo>
                    <a:lnTo>
                      <a:pt x="576" y="32"/>
                    </a:lnTo>
                    <a:lnTo>
                      <a:pt x="575" y="32"/>
                    </a:lnTo>
                    <a:lnTo>
                      <a:pt x="567" y="32"/>
                    </a:lnTo>
                    <a:lnTo>
                      <a:pt x="567" y="32"/>
                    </a:lnTo>
                    <a:lnTo>
                      <a:pt x="572" y="30"/>
                    </a:lnTo>
                    <a:lnTo>
                      <a:pt x="573" y="30"/>
                    </a:lnTo>
                    <a:lnTo>
                      <a:pt x="573" y="29"/>
                    </a:lnTo>
                    <a:lnTo>
                      <a:pt x="573" y="29"/>
                    </a:lnTo>
                    <a:lnTo>
                      <a:pt x="579" y="29"/>
                    </a:lnTo>
                    <a:lnTo>
                      <a:pt x="579" y="29"/>
                    </a:lnTo>
                    <a:lnTo>
                      <a:pt x="587" y="29"/>
                    </a:lnTo>
                    <a:lnTo>
                      <a:pt x="587" y="29"/>
                    </a:lnTo>
                    <a:lnTo>
                      <a:pt x="596" y="29"/>
                    </a:lnTo>
                    <a:lnTo>
                      <a:pt x="605" y="29"/>
                    </a:lnTo>
                    <a:close/>
                    <a:moveTo>
                      <a:pt x="836" y="174"/>
                    </a:moveTo>
                    <a:lnTo>
                      <a:pt x="836" y="174"/>
                    </a:lnTo>
                    <a:lnTo>
                      <a:pt x="830" y="173"/>
                    </a:lnTo>
                    <a:lnTo>
                      <a:pt x="828" y="172"/>
                    </a:lnTo>
                    <a:lnTo>
                      <a:pt x="827" y="170"/>
                    </a:lnTo>
                    <a:lnTo>
                      <a:pt x="827" y="170"/>
                    </a:lnTo>
                    <a:lnTo>
                      <a:pt x="833" y="172"/>
                    </a:lnTo>
                    <a:lnTo>
                      <a:pt x="834" y="173"/>
                    </a:lnTo>
                    <a:lnTo>
                      <a:pt x="836" y="174"/>
                    </a:lnTo>
                    <a:close/>
                    <a:moveTo>
                      <a:pt x="693" y="69"/>
                    </a:moveTo>
                    <a:lnTo>
                      <a:pt x="693" y="69"/>
                    </a:lnTo>
                    <a:lnTo>
                      <a:pt x="696" y="69"/>
                    </a:lnTo>
                    <a:lnTo>
                      <a:pt x="700" y="69"/>
                    </a:lnTo>
                    <a:lnTo>
                      <a:pt x="700" y="69"/>
                    </a:lnTo>
                    <a:lnTo>
                      <a:pt x="700" y="70"/>
                    </a:lnTo>
                    <a:lnTo>
                      <a:pt x="700" y="70"/>
                    </a:lnTo>
                    <a:lnTo>
                      <a:pt x="696" y="72"/>
                    </a:lnTo>
                    <a:lnTo>
                      <a:pt x="696" y="72"/>
                    </a:lnTo>
                    <a:lnTo>
                      <a:pt x="686" y="70"/>
                    </a:lnTo>
                    <a:lnTo>
                      <a:pt x="686" y="70"/>
                    </a:lnTo>
                    <a:lnTo>
                      <a:pt x="692" y="70"/>
                    </a:lnTo>
                    <a:lnTo>
                      <a:pt x="692" y="70"/>
                    </a:lnTo>
                    <a:lnTo>
                      <a:pt x="693" y="69"/>
                    </a:lnTo>
                    <a:close/>
                    <a:moveTo>
                      <a:pt x="515" y="15"/>
                    </a:moveTo>
                    <a:lnTo>
                      <a:pt x="515" y="15"/>
                    </a:lnTo>
                    <a:lnTo>
                      <a:pt x="505" y="16"/>
                    </a:lnTo>
                    <a:lnTo>
                      <a:pt x="493" y="17"/>
                    </a:lnTo>
                    <a:lnTo>
                      <a:pt x="493" y="17"/>
                    </a:lnTo>
                    <a:lnTo>
                      <a:pt x="498" y="16"/>
                    </a:lnTo>
                    <a:lnTo>
                      <a:pt x="498" y="16"/>
                    </a:lnTo>
                    <a:lnTo>
                      <a:pt x="515" y="15"/>
                    </a:lnTo>
                    <a:close/>
                    <a:moveTo>
                      <a:pt x="622" y="40"/>
                    </a:moveTo>
                    <a:lnTo>
                      <a:pt x="622" y="40"/>
                    </a:lnTo>
                    <a:lnTo>
                      <a:pt x="612" y="40"/>
                    </a:lnTo>
                    <a:lnTo>
                      <a:pt x="607" y="39"/>
                    </a:lnTo>
                    <a:lnTo>
                      <a:pt x="606" y="39"/>
                    </a:lnTo>
                    <a:lnTo>
                      <a:pt x="606" y="39"/>
                    </a:lnTo>
                    <a:lnTo>
                      <a:pt x="615" y="39"/>
                    </a:lnTo>
                    <a:lnTo>
                      <a:pt x="615" y="39"/>
                    </a:lnTo>
                    <a:lnTo>
                      <a:pt x="619" y="39"/>
                    </a:lnTo>
                    <a:lnTo>
                      <a:pt x="622" y="40"/>
                    </a:lnTo>
                    <a:close/>
                    <a:moveTo>
                      <a:pt x="612" y="33"/>
                    </a:moveTo>
                    <a:lnTo>
                      <a:pt x="612" y="33"/>
                    </a:lnTo>
                    <a:lnTo>
                      <a:pt x="620" y="35"/>
                    </a:lnTo>
                    <a:lnTo>
                      <a:pt x="629" y="35"/>
                    </a:lnTo>
                    <a:lnTo>
                      <a:pt x="629" y="35"/>
                    </a:lnTo>
                    <a:lnTo>
                      <a:pt x="616" y="36"/>
                    </a:lnTo>
                    <a:lnTo>
                      <a:pt x="607" y="35"/>
                    </a:lnTo>
                    <a:lnTo>
                      <a:pt x="607" y="35"/>
                    </a:lnTo>
                    <a:lnTo>
                      <a:pt x="610" y="35"/>
                    </a:lnTo>
                    <a:lnTo>
                      <a:pt x="612" y="33"/>
                    </a:lnTo>
                    <a:close/>
                    <a:moveTo>
                      <a:pt x="523" y="12"/>
                    </a:moveTo>
                    <a:lnTo>
                      <a:pt x="523" y="12"/>
                    </a:lnTo>
                    <a:lnTo>
                      <a:pt x="523" y="13"/>
                    </a:lnTo>
                    <a:lnTo>
                      <a:pt x="525" y="13"/>
                    </a:lnTo>
                    <a:lnTo>
                      <a:pt x="525" y="13"/>
                    </a:lnTo>
                    <a:lnTo>
                      <a:pt x="525" y="13"/>
                    </a:lnTo>
                    <a:lnTo>
                      <a:pt x="525" y="13"/>
                    </a:lnTo>
                    <a:lnTo>
                      <a:pt x="520" y="15"/>
                    </a:lnTo>
                    <a:lnTo>
                      <a:pt x="516" y="15"/>
                    </a:lnTo>
                    <a:lnTo>
                      <a:pt x="516" y="15"/>
                    </a:lnTo>
                    <a:lnTo>
                      <a:pt x="519" y="13"/>
                    </a:lnTo>
                    <a:lnTo>
                      <a:pt x="523" y="12"/>
                    </a:lnTo>
                    <a:close/>
                    <a:moveTo>
                      <a:pt x="546" y="10"/>
                    </a:moveTo>
                    <a:lnTo>
                      <a:pt x="546" y="10"/>
                    </a:lnTo>
                    <a:lnTo>
                      <a:pt x="540" y="12"/>
                    </a:lnTo>
                    <a:lnTo>
                      <a:pt x="535" y="13"/>
                    </a:lnTo>
                    <a:lnTo>
                      <a:pt x="535" y="13"/>
                    </a:lnTo>
                    <a:lnTo>
                      <a:pt x="540" y="10"/>
                    </a:lnTo>
                    <a:lnTo>
                      <a:pt x="546" y="10"/>
                    </a:lnTo>
                    <a:close/>
                    <a:moveTo>
                      <a:pt x="613" y="29"/>
                    </a:moveTo>
                    <a:lnTo>
                      <a:pt x="613" y="29"/>
                    </a:lnTo>
                    <a:lnTo>
                      <a:pt x="617" y="29"/>
                    </a:lnTo>
                    <a:lnTo>
                      <a:pt x="620" y="29"/>
                    </a:lnTo>
                    <a:lnTo>
                      <a:pt x="624" y="30"/>
                    </a:lnTo>
                    <a:lnTo>
                      <a:pt x="624" y="30"/>
                    </a:lnTo>
                    <a:lnTo>
                      <a:pt x="622" y="32"/>
                    </a:lnTo>
                    <a:lnTo>
                      <a:pt x="622" y="32"/>
                    </a:lnTo>
                    <a:lnTo>
                      <a:pt x="619" y="32"/>
                    </a:lnTo>
                    <a:lnTo>
                      <a:pt x="619" y="32"/>
                    </a:lnTo>
                    <a:lnTo>
                      <a:pt x="620" y="30"/>
                    </a:lnTo>
                    <a:lnTo>
                      <a:pt x="619" y="30"/>
                    </a:lnTo>
                    <a:lnTo>
                      <a:pt x="613" y="29"/>
                    </a:lnTo>
                    <a:close/>
                    <a:moveTo>
                      <a:pt x="535" y="7"/>
                    </a:moveTo>
                    <a:lnTo>
                      <a:pt x="535" y="7"/>
                    </a:lnTo>
                    <a:lnTo>
                      <a:pt x="543" y="6"/>
                    </a:lnTo>
                    <a:lnTo>
                      <a:pt x="543" y="6"/>
                    </a:lnTo>
                    <a:lnTo>
                      <a:pt x="549" y="6"/>
                    </a:lnTo>
                    <a:lnTo>
                      <a:pt x="549" y="6"/>
                    </a:lnTo>
                    <a:lnTo>
                      <a:pt x="553" y="6"/>
                    </a:lnTo>
                    <a:lnTo>
                      <a:pt x="553" y="6"/>
                    </a:lnTo>
                    <a:lnTo>
                      <a:pt x="549" y="6"/>
                    </a:lnTo>
                    <a:lnTo>
                      <a:pt x="547" y="7"/>
                    </a:lnTo>
                    <a:lnTo>
                      <a:pt x="546" y="9"/>
                    </a:lnTo>
                    <a:lnTo>
                      <a:pt x="543" y="9"/>
                    </a:lnTo>
                    <a:lnTo>
                      <a:pt x="543" y="9"/>
                    </a:lnTo>
                    <a:lnTo>
                      <a:pt x="540" y="9"/>
                    </a:lnTo>
                    <a:lnTo>
                      <a:pt x="540" y="7"/>
                    </a:lnTo>
                    <a:lnTo>
                      <a:pt x="540" y="7"/>
                    </a:lnTo>
                    <a:lnTo>
                      <a:pt x="539" y="7"/>
                    </a:lnTo>
                    <a:lnTo>
                      <a:pt x="539" y="7"/>
                    </a:lnTo>
                    <a:lnTo>
                      <a:pt x="537" y="9"/>
                    </a:lnTo>
                    <a:lnTo>
                      <a:pt x="535" y="10"/>
                    </a:lnTo>
                    <a:lnTo>
                      <a:pt x="535" y="10"/>
                    </a:lnTo>
                    <a:lnTo>
                      <a:pt x="533" y="9"/>
                    </a:lnTo>
                    <a:lnTo>
                      <a:pt x="533" y="9"/>
                    </a:lnTo>
                    <a:lnTo>
                      <a:pt x="535" y="7"/>
                    </a:lnTo>
                    <a:close/>
                    <a:moveTo>
                      <a:pt x="562" y="9"/>
                    </a:moveTo>
                    <a:lnTo>
                      <a:pt x="562" y="9"/>
                    </a:lnTo>
                    <a:lnTo>
                      <a:pt x="557" y="12"/>
                    </a:lnTo>
                    <a:lnTo>
                      <a:pt x="557" y="12"/>
                    </a:lnTo>
                    <a:lnTo>
                      <a:pt x="553" y="10"/>
                    </a:lnTo>
                    <a:lnTo>
                      <a:pt x="547" y="10"/>
                    </a:lnTo>
                    <a:lnTo>
                      <a:pt x="547" y="10"/>
                    </a:lnTo>
                    <a:lnTo>
                      <a:pt x="550" y="10"/>
                    </a:lnTo>
                    <a:lnTo>
                      <a:pt x="550" y="10"/>
                    </a:lnTo>
                    <a:lnTo>
                      <a:pt x="555" y="10"/>
                    </a:lnTo>
                    <a:lnTo>
                      <a:pt x="562" y="9"/>
                    </a:lnTo>
                    <a:close/>
                    <a:moveTo>
                      <a:pt x="650" y="32"/>
                    </a:moveTo>
                    <a:lnTo>
                      <a:pt x="650" y="32"/>
                    </a:lnTo>
                    <a:lnTo>
                      <a:pt x="639" y="32"/>
                    </a:lnTo>
                    <a:lnTo>
                      <a:pt x="639" y="32"/>
                    </a:lnTo>
                    <a:lnTo>
                      <a:pt x="634" y="32"/>
                    </a:lnTo>
                    <a:lnTo>
                      <a:pt x="633" y="30"/>
                    </a:lnTo>
                    <a:lnTo>
                      <a:pt x="633" y="30"/>
                    </a:lnTo>
                    <a:lnTo>
                      <a:pt x="633" y="30"/>
                    </a:lnTo>
                    <a:lnTo>
                      <a:pt x="637" y="30"/>
                    </a:lnTo>
                    <a:lnTo>
                      <a:pt x="637" y="30"/>
                    </a:lnTo>
                    <a:lnTo>
                      <a:pt x="642" y="30"/>
                    </a:lnTo>
                    <a:lnTo>
                      <a:pt x="642" y="30"/>
                    </a:lnTo>
                    <a:lnTo>
                      <a:pt x="646" y="30"/>
                    </a:lnTo>
                    <a:lnTo>
                      <a:pt x="650" y="32"/>
                    </a:lnTo>
                    <a:close/>
                    <a:moveTo>
                      <a:pt x="683" y="39"/>
                    </a:moveTo>
                    <a:lnTo>
                      <a:pt x="683" y="39"/>
                    </a:lnTo>
                    <a:lnTo>
                      <a:pt x="679" y="39"/>
                    </a:lnTo>
                    <a:lnTo>
                      <a:pt x="674" y="39"/>
                    </a:lnTo>
                    <a:lnTo>
                      <a:pt x="674" y="39"/>
                    </a:lnTo>
                    <a:lnTo>
                      <a:pt x="677" y="39"/>
                    </a:lnTo>
                    <a:lnTo>
                      <a:pt x="683" y="39"/>
                    </a:lnTo>
                    <a:close/>
                    <a:moveTo>
                      <a:pt x="684" y="36"/>
                    </a:moveTo>
                    <a:lnTo>
                      <a:pt x="684" y="36"/>
                    </a:lnTo>
                    <a:lnTo>
                      <a:pt x="670" y="35"/>
                    </a:lnTo>
                    <a:lnTo>
                      <a:pt x="664" y="33"/>
                    </a:lnTo>
                    <a:lnTo>
                      <a:pt x="663" y="33"/>
                    </a:lnTo>
                    <a:lnTo>
                      <a:pt x="662" y="32"/>
                    </a:lnTo>
                    <a:lnTo>
                      <a:pt x="662" y="32"/>
                    </a:lnTo>
                    <a:lnTo>
                      <a:pt x="674" y="35"/>
                    </a:lnTo>
                    <a:lnTo>
                      <a:pt x="674" y="35"/>
                    </a:lnTo>
                    <a:lnTo>
                      <a:pt x="682" y="35"/>
                    </a:lnTo>
                    <a:lnTo>
                      <a:pt x="684" y="36"/>
                    </a:lnTo>
                    <a:close/>
                    <a:moveTo>
                      <a:pt x="720" y="50"/>
                    </a:moveTo>
                    <a:lnTo>
                      <a:pt x="720" y="50"/>
                    </a:lnTo>
                    <a:lnTo>
                      <a:pt x="716" y="50"/>
                    </a:lnTo>
                    <a:lnTo>
                      <a:pt x="711" y="49"/>
                    </a:lnTo>
                    <a:lnTo>
                      <a:pt x="711" y="49"/>
                    </a:lnTo>
                    <a:lnTo>
                      <a:pt x="716" y="49"/>
                    </a:lnTo>
                    <a:lnTo>
                      <a:pt x="720" y="50"/>
                    </a:lnTo>
                    <a:close/>
                    <a:moveTo>
                      <a:pt x="714" y="43"/>
                    </a:moveTo>
                    <a:lnTo>
                      <a:pt x="714" y="43"/>
                    </a:lnTo>
                    <a:lnTo>
                      <a:pt x="719" y="46"/>
                    </a:lnTo>
                    <a:lnTo>
                      <a:pt x="723" y="46"/>
                    </a:lnTo>
                    <a:lnTo>
                      <a:pt x="733" y="49"/>
                    </a:lnTo>
                    <a:lnTo>
                      <a:pt x="733" y="49"/>
                    </a:lnTo>
                    <a:lnTo>
                      <a:pt x="729" y="49"/>
                    </a:lnTo>
                    <a:lnTo>
                      <a:pt x="721" y="47"/>
                    </a:lnTo>
                    <a:lnTo>
                      <a:pt x="721" y="47"/>
                    </a:lnTo>
                    <a:lnTo>
                      <a:pt x="710" y="45"/>
                    </a:lnTo>
                    <a:lnTo>
                      <a:pt x="710" y="45"/>
                    </a:lnTo>
                    <a:lnTo>
                      <a:pt x="711" y="45"/>
                    </a:lnTo>
                    <a:lnTo>
                      <a:pt x="714" y="43"/>
                    </a:lnTo>
                    <a:close/>
                    <a:moveTo>
                      <a:pt x="717" y="43"/>
                    </a:moveTo>
                    <a:lnTo>
                      <a:pt x="717" y="43"/>
                    </a:lnTo>
                    <a:lnTo>
                      <a:pt x="721" y="43"/>
                    </a:lnTo>
                    <a:lnTo>
                      <a:pt x="721" y="43"/>
                    </a:lnTo>
                    <a:lnTo>
                      <a:pt x="724" y="43"/>
                    </a:lnTo>
                    <a:lnTo>
                      <a:pt x="724" y="43"/>
                    </a:lnTo>
                    <a:lnTo>
                      <a:pt x="727" y="43"/>
                    </a:lnTo>
                    <a:lnTo>
                      <a:pt x="731" y="45"/>
                    </a:lnTo>
                    <a:lnTo>
                      <a:pt x="731" y="45"/>
                    </a:lnTo>
                    <a:lnTo>
                      <a:pt x="727" y="45"/>
                    </a:lnTo>
                    <a:lnTo>
                      <a:pt x="726" y="46"/>
                    </a:lnTo>
                    <a:lnTo>
                      <a:pt x="726" y="46"/>
                    </a:lnTo>
                    <a:lnTo>
                      <a:pt x="719" y="45"/>
                    </a:lnTo>
                    <a:lnTo>
                      <a:pt x="716" y="43"/>
                    </a:lnTo>
                    <a:lnTo>
                      <a:pt x="717" y="43"/>
                    </a:lnTo>
                    <a:close/>
                    <a:moveTo>
                      <a:pt x="754" y="52"/>
                    </a:moveTo>
                    <a:lnTo>
                      <a:pt x="754" y="52"/>
                    </a:lnTo>
                    <a:lnTo>
                      <a:pt x="749" y="52"/>
                    </a:lnTo>
                    <a:lnTo>
                      <a:pt x="749" y="52"/>
                    </a:lnTo>
                    <a:lnTo>
                      <a:pt x="744" y="50"/>
                    </a:lnTo>
                    <a:lnTo>
                      <a:pt x="744" y="50"/>
                    </a:lnTo>
                    <a:lnTo>
                      <a:pt x="749" y="49"/>
                    </a:lnTo>
                    <a:lnTo>
                      <a:pt x="749" y="49"/>
                    </a:lnTo>
                    <a:lnTo>
                      <a:pt x="751" y="50"/>
                    </a:lnTo>
                    <a:lnTo>
                      <a:pt x="754" y="52"/>
                    </a:lnTo>
                    <a:close/>
                    <a:moveTo>
                      <a:pt x="687" y="15"/>
                    </a:moveTo>
                    <a:lnTo>
                      <a:pt x="687" y="15"/>
                    </a:lnTo>
                    <a:lnTo>
                      <a:pt x="682" y="15"/>
                    </a:lnTo>
                    <a:lnTo>
                      <a:pt x="676" y="13"/>
                    </a:lnTo>
                    <a:lnTo>
                      <a:pt x="676" y="13"/>
                    </a:lnTo>
                    <a:lnTo>
                      <a:pt x="682" y="13"/>
                    </a:lnTo>
                    <a:lnTo>
                      <a:pt x="687" y="15"/>
                    </a:lnTo>
                    <a:close/>
                    <a:moveTo>
                      <a:pt x="686" y="13"/>
                    </a:moveTo>
                    <a:lnTo>
                      <a:pt x="686" y="13"/>
                    </a:lnTo>
                    <a:lnTo>
                      <a:pt x="679" y="13"/>
                    </a:lnTo>
                    <a:lnTo>
                      <a:pt x="677" y="12"/>
                    </a:lnTo>
                    <a:lnTo>
                      <a:pt x="676" y="12"/>
                    </a:lnTo>
                    <a:lnTo>
                      <a:pt x="676" y="12"/>
                    </a:lnTo>
                    <a:lnTo>
                      <a:pt x="682" y="12"/>
                    </a:lnTo>
                    <a:lnTo>
                      <a:pt x="683" y="12"/>
                    </a:lnTo>
                    <a:lnTo>
                      <a:pt x="686" y="13"/>
                    </a:lnTo>
                    <a:close/>
                    <a:moveTo>
                      <a:pt x="702" y="19"/>
                    </a:moveTo>
                    <a:lnTo>
                      <a:pt x="702" y="19"/>
                    </a:lnTo>
                    <a:lnTo>
                      <a:pt x="702" y="19"/>
                    </a:lnTo>
                    <a:lnTo>
                      <a:pt x="702" y="20"/>
                    </a:lnTo>
                    <a:lnTo>
                      <a:pt x="703" y="20"/>
                    </a:lnTo>
                    <a:lnTo>
                      <a:pt x="703" y="20"/>
                    </a:lnTo>
                    <a:lnTo>
                      <a:pt x="699" y="22"/>
                    </a:lnTo>
                    <a:lnTo>
                      <a:pt x="696" y="20"/>
                    </a:lnTo>
                    <a:lnTo>
                      <a:pt x="696" y="20"/>
                    </a:lnTo>
                    <a:lnTo>
                      <a:pt x="697" y="20"/>
                    </a:lnTo>
                    <a:lnTo>
                      <a:pt x="697" y="19"/>
                    </a:lnTo>
                    <a:lnTo>
                      <a:pt x="699" y="19"/>
                    </a:lnTo>
                    <a:lnTo>
                      <a:pt x="702" y="19"/>
                    </a:lnTo>
                    <a:close/>
                    <a:moveTo>
                      <a:pt x="703" y="12"/>
                    </a:moveTo>
                    <a:lnTo>
                      <a:pt x="703" y="12"/>
                    </a:lnTo>
                    <a:lnTo>
                      <a:pt x="700" y="13"/>
                    </a:lnTo>
                    <a:lnTo>
                      <a:pt x="699" y="13"/>
                    </a:lnTo>
                    <a:lnTo>
                      <a:pt x="699" y="15"/>
                    </a:lnTo>
                    <a:lnTo>
                      <a:pt x="699" y="15"/>
                    </a:lnTo>
                    <a:lnTo>
                      <a:pt x="703" y="15"/>
                    </a:lnTo>
                    <a:lnTo>
                      <a:pt x="706" y="16"/>
                    </a:lnTo>
                    <a:lnTo>
                      <a:pt x="706" y="16"/>
                    </a:lnTo>
                    <a:lnTo>
                      <a:pt x="697" y="16"/>
                    </a:lnTo>
                    <a:lnTo>
                      <a:pt x="697" y="16"/>
                    </a:lnTo>
                    <a:lnTo>
                      <a:pt x="693" y="16"/>
                    </a:lnTo>
                    <a:lnTo>
                      <a:pt x="689" y="16"/>
                    </a:lnTo>
                    <a:lnTo>
                      <a:pt x="689" y="16"/>
                    </a:lnTo>
                    <a:lnTo>
                      <a:pt x="693" y="15"/>
                    </a:lnTo>
                    <a:lnTo>
                      <a:pt x="694" y="13"/>
                    </a:lnTo>
                    <a:lnTo>
                      <a:pt x="694" y="13"/>
                    </a:lnTo>
                    <a:lnTo>
                      <a:pt x="697" y="12"/>
                    </a:lnTo>
                    <a:lnTo>
                      <a:pt x="703" y="12"/>
                    </a:lnTo>
                    <a:close/>
                    <a:moveTo>
                      <a:pt x="791" y="67"/>
                    </a:moveTo>
                    <a:lnTo>
                      <a:pt x="791" y="67"/>
                    </a:lnTo>
                    <a:lnTo>
                      <a:pt x="786" y="67"/>
                    </a:lnTo>
                    <a:lnTo>
                      <a:pt x="783" y="66"/>
                    </a:lnTo>
                    <a:lnTo>
                      <a:pt x="783" y="65"/>
                    </a:lnTo>
                    <a:lnTo>
                      <a:pt x="783" y="65"/>
                    </a:lnTo>
                    <a:lnTo>
                      <a:pt x="787" y="66"/>
                    </a:lnTo>
                    <a:lnTo>
                      <a:pt x="791" y="67"/>
                    </a:lnTo>
                    <a:close/>
                    <a:moveTo>
                      <a:pt x="719" y="19"/>
                    </a:moveTo>
                    <a:lnTo>
                      <a:pt x="719" y="19"/>
                    </a:lnTo>
                    <a:lnTo>
                      <a:pt x="714" y="20"/>
                    </a:lnTo>
                    <a:lnTo>
                      <a:pt x="710" y="19"/>
                    </a:lnTo>
                    <a:lnTo>
                      <a:pt x="710" y="19"/>
                    </a:lnTo>
                    <a:lnTo>
                      <a:pt x="714" y="19"/>
                    </a:lnTo>
                    <a:lnTo>
                      <a:pt x="719" y="19"/>
                    </a:lnTo>
                    <a:close/>
                    <a:moveTo>
                      <a:pt x="781" y="57"/>
                    </a:moveTo>
                    <a:lnTo>
                      <a:pt x="781" y="57"/>
                    </a:lnTo>
                    <a:lnTo>
                      <a:pt x="790" y="60"/>
                    </a:lnTo>
                    <a:lnTo>
                      <a:pt x="794" y="62"/>
                    </a:lnTo>
                    <a:lnTo>
                      <a:pt x="797" y="63"/>
                    </a:lnTo>
                    <a:lnTo>
                      <a:pt x="797" y="63"/>
                    </a:lnTo>
                    <a:lnTo>
                      <a:pt x="804" y="65"/>
                    </a:lnTo>
                    <a:lnTo>
                      <a:pt x="804" y="65"/>
                    </a:lnTo>
                    <a:lnTo>
                      <a:pt x="807" y="66"/>
                    </a:lnTo>
                    <a:lnTo>
                      <a:pt x="808" y="66"/>
                    </a:lnTo>
                    <a:lnTo>
                      <a:pt x="808" y="66"/>
                    </a:lnTo>
                    <a:lnTo>
                      <a:pt x="813" y="69"/>
                    </a:lnTo>
                    <a:lnTo>
                      <a:pt x="813" y="69"/>
                    </a:lnTo>
                    <a:lnTo>
                      <a:pt x="808" y="67"/>
                    </a:lnTo>
                    <a:lnTo>
                      <a:pt x="807" y="67"/>
                    </a:lnTo>
                    <a:lnTo>
                      <a:pt x="807" y="67"/>
                    </a:lnTo>
                    <a:lnTo>
                      <a:pt x="800" y="65"/>
                    </a:lnTo>
                    <a:lnTo>
                      <a:pt x="797" y="65"/>
                    </a:lnTo>
                    <a:lnTo>
                      <a:pt x="796" y="66"/>
                    </a:lnTo>
                    <a:lnTo>
                      <a:pt x="796" y="66"/>
                    </a:lnTo>
                    <a:lnTo>
                      <a:pt x="794" y="65"/>
                    </a:lnTo>
                    <a:lnTo>
                      <a:pt x="794" y="65"/>
                    </a:lnTo>
                    <a:lnTo>
                      <a:pt x="794" y="63"/>
                    </a:lnTo>
                    <a:lnTo>
                      <a:pt x="794" y="63"/>
                    </a:lnTo>
                    <a:lnTo>
                      <a:pt x="794" y="63"/>
                    </a:lnTo>
                    <a:lnTo>
                      <a:pt x="789" y="63"/>
                    </a:lnTo>
                    <a:lnTo>
                      <a:pt x="789" y="63"/>
                    </a:lnTo>
                    <a:lnTo>
                      <a:pt x="787" y="62"/>
                    </a:lnTo>
                    <a:lnTo>
                      <a:pt x="786" y="60"/>
                    </a:lnTo>
                    <a:lnTo>
                      <a:pt x="786" y="59"/>
                    </a:lnTo>
                    <a:lnTo>
                      <a:pt x="781" y="57"/>
                    </a:lnTo>
                    <a:close/>
                    <a:moveTo>
                      <a:pt x="818" y="72"/>
                    </a:moveTo>
                    <a:lnTo>
                      <a:pt x="818" y="72"/>
                    </a:lnTo>
                    <a:lnTo>
                      <a:pt x="818" y="73"/>
                    </a:lnTo>
                    <a:lnTo>
                      <a:pt x="818" y="73"/>
                    </a:lnTo>
                    <a:lnTo>
                      <a:pt x="816" y="73"/>
                    </a:lnTo>
                    <a:lnTo>
                      <a:pt x="810" y="72"/>
                    </a:lnTo>
                    <a:lnTo>
                      <a:pt x="807" y="70"/>
                    </a:lnTo>
                    <a:lnTo>
                      <a:pt x="807" y="70"/>
                    </a:lnTo>
                    <a:lnTo>
                      <a:pt x="807" y="69"/>
                    </a:lnTo>
                    <a:lnTo>
                      <a:pt x="808" y="69"/>
                    </a:lnTo>
                    <a:lnTo>
                      <a:pt x="808" y="69"/>
                    </a:lnTo>
                    <a:lnTo>
                      <a:pt x="813" y="70"/>
                    </a:lnTo>
                    <a:lnTo>
                      <a:pt x="814" y="72"/>
                    </a:lnTo>
                    <a:lnTo>
                      <a:pt x="816" y="72"/>
                    </a:lnTo>
                    <a:lnTo>
                      <a:pt x="818" y="72"/>
                    </a:lnTo>
                    <a:close/>
                    <a:moveTo>
                      <a:pt x="830" y="75"/>
                    </a:moveTo>
                    <a:lnTo>
                      <a:pt x="830" y="75"/>
                    </a:lnTo>
                    <a:lnTo>
                      <a:pt x="833" y="76"/>
                    </a:lnTo>
                    <a:lnTo>
                      <a:pt x="831" y="76"/>
                    </a:lnTo>
                    <a:lnTo>
                      <a:pt x="826" y="76"/>
                    </a:lnTo>
                    <a:lnTo>
                      <a:pt x="826" y="76"/>
                    </a:lnTo>
                    <a:lnTo>
                      <a:pt x="823" y="75"/>
                    </a:lnTo>
                    <a:lnTo>
                      <a:pt x="821" y="73"/>
                    </a:lnTo>
                    <a:lnTo>
                      <a:pt x="821" y="73"/>
                    </a:lnTo>
                    <a:lnTo>
                      <a:pt x="826" y="75"/>
                    </a:lnTo>
                    <a:lnTo>
                      <a:pt x="830" y="75"/>
                    </a:lnTo>
                    <a:close/>
                    <a:moveTo>
                      <a:pt x="851" y="92"/>
                    </a:moveTo>
                    <a:lnTo>
                      <a:pt x="851" y="92"/>
                    </a:lnTo>
                    <a:lnTo>
                      <a:pt x="847" y="90"/>
                    </a:lnTo>
                    <a:lnTo>
                      <a:pt x="843" y="87"/>
                    </a:lnTo>
                    <a:lnTo>
                      <a:pt x="843" y="87"/>
                    </a:lnTo>
                    <a:lnTo>
                      <a:pt x="848" y="89"/>
                    </a:lnTo>
                    <a:lnTo>
                      <a:pt x="851" y="92"/>
                    </a:lnTo>
                    <a:close/>
                    <a:moveTo>
                      <a:pt x="1021" y="327"/>
                    </a:moveTo>
                    <a:lnTo>
                      <a:pt x="1021" y="327"/>
                    </a:lnTo>
                    <a:lnTo>
                      <a:pt x="1025" y="331"/>
                    </a:lnTo>
                    <a:lnTo>
                      <a:pt x="1027" y="333"/>
                    </a:lnTo>
                    <a:lnTo>
                      <a:pt x="1027" y="334"/>
                    </a:lnTo>
                    <a:lnTo>
                      <a:pt x="1027" y="334"/>
                    </a:lnTo>
                    <a:lnTo>
                      <a:pt x="1024" y="330"/>
                    </a:lnTo>
                    <a:lnTo>
                      <a:pt x="1021" y="330"/>
                    </a:lnTo>
                    <a:lnTo>
                      <a:pt x="1021" y="330"/>
                    </a:lnTo>
                    <a:lnTo>
                      <a:pt x="1021" y="327"/>
                    </a:lnTo>
                    <a:close/>
                    <a:moveTo>
                      <a:pt x="908" y="115"/>
                    </a:moveTo>
                    <a:lnTo>
                      <a:pt x="908" y="115"/>
                    </a:lnTo>
                    <a:lnTo>
                      <a:pt x="908" y="116"/>
                    </a:lnTo>
                    <a:lnTo>
                      <a:pt x="908" y="116"/>
                    </a:lnTo>
                    <a:lnTo>
                      <a:pt x="904" y="115"/>
                    </a:lnTo>
                    <a:lnTo>
                      <a:pt x="904" y="115"/>
                    </a:lnTo>
                    <a:lnTo>
                      <a:pt x="900" y="113"/>
                    </a:lnTo>
                    <a:lnTo>
                      <a:pt x="898" y="112"/>
                    </a:lnTo>
                    <a:lnTo>
                      <a:pt x="898" y="110"/>
                    </a:lnTo>
                    <a:lnTo>
                      <a:pt x="898" y="110"/>
                    </a:lnTo>
                    <a:lnTo>
                      <a:pt x="900" y="112"/>
                    </a:lnTo>
                    <a:lnTo>
                      <a:pt x="903" y="113"/>
                    </a:lnTo>
                    <a:lnTo>
                      <a:pt x="908" y="115"/>
                    </a:lnTo>
                    <a:close/>
                    <a:moveTo>
                      <a:pt x="1031" y="339"/>
                    </a:moveTo>
                    <a:lnTo>
                      <a:pt x="1031" y="339"/>
                    </a:lnTo>
                    <a:lnTo>
                      <a:pt x="1037" y="347"/>
                    </a:lnTo>
                    <a:lnTo>
                      <a:pt x="1038" y="350"/>
                    </a:lnTo>
                    <a:lnTo>
                      <a:pt x="1040" y="353"/>
                    </a:lnTo>
                    <a:lnTo>
                      <a:pt x="1040" y="353"/>
                    </a:lnTo>
                    <a:lnTo>
                      <a:pt x="1038" y="350"/>
                    </a:lnTo>
                    <a:lnTo>
                      <a:pt x="1037" y="350"/>
                    </a:lnTo>
                    <a:lnTo>
                      <a:pt x="1035" y="350"/>
                    </a:lnTo>
                    <a:lnTo>
                      <a:pt x="1034" y="350"/>
                    </a:lnTo>
                    <a:lnTo>
                      <a:pt x="1034" y="350"/>
                    </a:lnTo>
                    <a:lnTo>
                      <a:pt x="1034" y="347"/>
                    </a:lnTo>
                    <a:lnTo>
                      <a:pt x="1034" y="347"/>
                    </a:lnTo>
                    <a:lnTo>
                      <a:pt x="1035" y="346"/>
                    </a:lnTo>
                    <a:lnTo>
                      <a:pt x="1035" y="346"/>
                    </a:lnTo>
                    <a:lnTo>
                      <a:pt x="1031" y="341"/>
                    </a:lnTo>
                    <a:lnTo>
                      <a:pt x="1030" y="340"/>
                    </a:lnTo>
                    <a:lnTo>
                      <a:pt x="1031" y="339"/>
                    </a:lnTo>
                    <a:close/>
                    <a:moveTo>
                      <a:pt x="1047" y="364"/>
                    </a:moveTo>
                    <a:lnTo>
                      <a:pt x="1047" y="364"/>
                    </a:lnTo>
                    <a:lnTo>
                      <a:pt x="1044" y="360"/>
                    </a:lnTo>
                    <a:lnTo>
                      <a:pt x="1042" y="357"/>
                    </a:lnTo>
                    <a:lnTo>
                      <a:pt x="1042" y="357"/>
                    </a:lnTo>
                    <a:lnTo>
                      <a:pt x="1044" y="359"/>
                    </a:lnTo>
                    <a:lnTo>
                      <a:pt x="1047" y="361"/>
                    </a:lnTo>
                    <a:lnTo>
                      <a:pt x="1047" y="363"/>
                    </a:lnTo>
                    <a:lnTo>
                      <a:pt x="1047" y="364"/>
                    </a:lnTo>
                    <a:lnTo>
                      <a:pt x="1047" y="364"/>
                    </a:lnTo>
                    <a:close/>
                    <a:moveTo>
                      <a:pt x="921" y="92"/>
                    </a:moveTo>
                    <a:lnTo>
                      <a:pt x="921" y="92"/>
                    </a:lnTo>
                    <a:lnTo>
                      <a:pt x="915" y="90"/>
                    </a:lnTo>
                    <a:lnTo>
                      <a:pt x="915" y="90"/>
                    </a:lnTo>
                    <a:lnTo>
                      <a:pt x="911" y="86"/>
                    </a:lnTo>
                    <a:lnTo>
                      <a:pt x="911" y="86"/>
                    </a:lnTo>
                    <a:lnTo>
                      <a:pt x="917" y="89"/>
                    </a:lnTo>
                    <a:lnTo>
                      <a:pt x="917" y="89"/>
                    </a:lnTo>
                    <a:lnTo>
                      <a:pt x="921" y="92"/>
                    </a:lnTo>
                    <a:close/>
                    <a:moveTo>
                      <a:pt x="941" y="102"/>
                    </a:moveTo>
                    <a:lnTo>
                      <a:pt x="941" y="102"/>
                    </a:lnTo>
                    <a:lnTo>
                      <a:pt x="943" y="102"/>
                    </a:lnTo>
                    <a:lnTo>
                      <a:pt x="945" y="103"/>
                    </a:lnTo>
                    <a:lnTo>
                      <a:pt x="948" y="106"/>
                    </a:lnTo>
                    <a:lnTo>
                      <a:pt x="948" y="106"/>
                    </a:lnTo>
                    <a:lnTo>
                      <a:pt x="948" y="106"/>
                    </a:lnTo>
                    <a:lnTo>
                      <a:pt x="950" y="105"/>
                    </a:lnTo>
                    <a:lnTo>
                      <a:pt x="954" y="106"/>
                    </a:lnTo>
                    <a:lnTo>
                      <a:pt x="954" y="106"/>
                    </a:lnTo>
                    <a:lnTo>
                      <a:pt x="955" y="107"/>
                    </a:lnTo>
                    <a:lnTo>
                      <a:pt x="955" y="107"/>
                    </a:lnTo>
                    <a:lnTo>
                      <a:pt x="953" y="107"/>
                    </a:lnTo>
                    <a:lnTo>
                      <a:pt x="950" y="107"/>
                    </a:lnTo>
                    <a:lnTo>
                      <a:pt x="950" y="107"/>
                    </a:lnTo>
                    <a:lnTo>
                      <a:pt x="951" y="109"/>
                    </a:lnTo>
                    <a:lnTo>
                      <a:pt x="951" y="109"/>
                    </a:lnTo>
                    <a:lnTo>
                      <a:pt x="953" y="109"/>
                    </a:lnTo>
                    <a:lnTo>
                      <a:pt x="955" y="110"/>
                    </a:lnTo>
                    <a:lnTo>
                      <a:pt x="955" y="110"/>
                    </a:lnTo>
                    <a:lnTo>
                      <a:pt x="958" y="113"/>
                    </a:lnTo>
                    <a:lnTo>
                      <a:pt x="960" y="115"/>
                    </a:lnTo>
                    <a:lnTo>
                      <a:pt x="960" y="115"/>
                    </a:lnTo>
                    <a:lnTo>
                      <a:pt x="960" y="115"/>
                    </a:lnTo>
                    <a:lnTo>
                      <a:pt x="953" y="110"/>
                    </a:lnTo>
                    <a:lnTo>
                      <a:pt x="944" y="106"/>
                    </a:lnTo>
                    <a:lnTo>
                      <a:pt x="944" y="106"/>
                    </a:lnTo>
                    <a:lnTo>
                      <a:pt x="937" y="103"/>
                    </a:lnTo>
                    <a:lnTo>
                      <a:pt x="937" y="102"/>
                    </a:lnTo>
                    <a:lnTo>
                      <a:pt x="938" y="100"/>
                    </a:lnTo>
                    <a:lnTo>
                      <a:pt x="938" y="100"/>
                    </a:lnTo>
                    <a:lnTo>
                      <a:pt x="930" y="96"/>
                    </a:lnTo>
                    <a:lnTo>
                      <a:pt x="925" y="95"/>
                    </a:lnTo>
                    <a:lnTo>
                      <a:pt x="924" y="92"/>
                    </a:lnTo>
                    <a:lnTo>
                      <a:pt x="924" y="92"/>
                    </a:lnTo>
                    <a:lnTo>
                      <a:pt x="933" y="96"/>
                    </a:lnTo>
                    <a:lnTo>
                      <a:pt x="938" y="99"/>
                    </a:lnTo>
                    <a:lnTo>
                      <a:pt x="941" y="102"/>
                    </a:lnTo>
                    <a:close/>
                    <a:moveTo>
                      <a:pt x="948" y="103"/>
                    </a:moveTo>
                    <a:lnTo>
                      <a:pt x="948" y="103"/>
                    </a:lnTo>
                    <a:lnTo>
                      <a:pt x="944" y="102"/>
                    </a:lnTo>
                    <a:lnTo>
                      <a:pt x="944" y="102"/>
                    </a:lnTo>
                    <a:lnTo>
                      <a:pt x="941" y="99"/>
                    </a:lnTo>
                    <a:lnTo>
                      <a:pt x="941" y="99"/>
                    </a:lnTo>
                    <a:lnTo>
                      <a:pt x="933" y="95"/>
                    </a:lnTo>
                    <a:lnTo>
                      <a:pt x="933" y="95"/>
                    </a:lnTo>
                    <a:lnTo>
                      <a:pt x="941" y="97"/>
                    </a:lnTo>
                    <a:lnTo>
                      <a:pt x="941" y="97"/>
                    </a:lnTo>
                    <a:lnTo>
                      <a:pt x="945" y="100"/>
                    </a:lnTo>
                    <a:lnTo>
                      <a:pt x="945" y="100"/>
                    </a:lnTo>
                    <a:lnTo>
                      <a:pt x="948" y="103"/>
                    </a:lnTo>
                    <a:close/>
                    <a:moveTo>
                      <a:pt x="1079" y="417"/>
                    </a:moveTo>
                    <a:lnTo>
                      <a:pt x="1079" y="417"/>
                    </a:lnTo>
                    <a:lnTo>
                      <a:pt x="1082" y="426"/>
                    </a:lnTo>
                    <a:lnTo>
                      <a:pt x="1082" y="426"/>
                    </a:lnTo>
                    <a:lnTo>
                      <a:pt x="1084" y="429"/>
                    </a:lnTo>
                    <a:lnTo>
                      <a:pt x="1084" y="431"/>
                    </a:lnTo>
                    <a:lnTo>
                      <a:pt x="1084" y="431"/>
                    </a:lnTo>
                    <a:lnTo>
                      <a:pt x="1081" y="424"/>
                    </a:lnTo>
                    <a:lnTo>
                      <a:pt x="1079" y="420"/>
                    </a:lnTo>
                    <a:lnTo>
                      <a:pt x="1079" y="417"/>
                    </a:lnTo>
                    <a:close/>
                    <a:moveTo>
                      <a:pt x="967" y="113"/>
                    </a:moveTo>
                    <a:lnTo>
                      <a:pt x="967" y="113"/>
                    </a:lnTo>
                    <a:lnTo>
                      <a:pt x="968" y="116"/>
                    </a:lnTo>
                    <a:lnTo>
                      <a:pt x="968" y="117"/>
                    </a:lnTo>
                    <a:lnTo>
                      <a:pt x="968" y="117"/>
                    </a:lnTo>
                    <a:lnTo>
                      <a:pt x="968" y="117"/>
                    </a:lnTo>
                    <a:lnTo>
                      <a:pt x="964" y="113"/>
                    </a:lnTo>
                    <a:lnTo>
                      <a:pt x="960" y="112"/>
                    </a:lnTo>
                    <a:lnTo>
                      <a:pt x="960" y="112"/>
                    </a:lnTo>
                    <a:lnTo>
                      <a:pt x="960" y="110"/>
                    </a:lnTo>
                    <a:lnTo>
                      <a:pt x="961" y="110"/>
                    </a:lnTo>
                    <a:lnTo>
                      <a:pt x="967" y="113"/>
                    </a:lnTo>
                    <a:close/>
                    <a:moveTo>
                      <a:pt x="982" y="129"/>
                    </a:moveTo>
                    <a:lnTo>
                      <a:pt x="982" y="129"/>
                    </a:lnTo>
                    <a:lnTo>
                      <a:pt x="985" y="132"/>
                    </a:lnTo>
                    <a:lnTo>
                      <a:pt x="987" y="133"/>
                    </a:lnTo>
                    <a:lnTo>
                      <a:pt x="988" y="135"/>
                    </a:lnTo>
                    <a:lnTo>
                      <a:pt x="988" y="135"/>
                    </a:lnTo>
                    <a:lnTo>
                      <a:pt x="982" y="132"/>
                    </a:lnTo>
                    <a:lnTo>
                      <a:pt x="981" y="129"/>
                    </a:lnTo>
                    <a:lnTo>
                      <a:pt x="982" y="129"/>
                    </a:lnTo>
                    <a:close/>
                    <a:moveTo>
                      <a:pt x="980" y="119"/>
                    </a:moveTo>
                    <a:lnTo>
                      <a:pt x="980" y="119"/>
                    </a:lnTo>
                    <a:lnTo>
                      <a:pt x="981" y="122"/>
                    </a:lnTo>
                    <a:lnTo>
                      <a:pt x="980" y="122"/>
                    </a:lnTo>
                    <a:lnTo>
                      <a:pt x="980" y="122"/>
                    </a:lnTo>
                    <a:lnTo>
                      <a:pt x="977" y="119"/>
                    </a:lnTo>
                    <a:lnTo>
                      <a:pt x="977" y="119"/>
                    </a:lnTo>
                    <a:lnTo>
                      <a:pt x="974" y="116"/>
                    </a:lnTo>
                    <a:lnTo>
                      <a:pt x="974" y="116"/>
                    </a:lnTo>
                    <a:lnTo>
                      <a:pt x="980" y="119"/>
                    </a:lnTo>
                    <a:close/>
                    <a:moveTo>
                      <a:pt x="1097" y="463"/>
                    </a:moveTo>
                    <a:lnTo>
                      <a:pt x="1097" y="463"/>
                    </a:lnTo>
                    <a:lnTo>
                      <a:pt x="1095" y="461"/>
                    </a:lnTo>
                    <a:lnTo>
                      <a:pt x="1094" y="460"/>
                    </a:lnTo>
                    <a:lnTo>
                      <a:pt x="1094" y="460"/>
                    </a:lnTo>
                    <a:lnTo>
                      <a:pt x="1094" y="457"/>
                    </a:lnTo>
                    <a:lnTo>
                      <a:pt x="1092" y="453"/>
                    </a:lnTo>
                    <a:lnTo>
                      <a:pt x="1092" y="453"/>
                    </a:lnTo>
                    <a:lnTo>
                      <a:pt x="1095" y="457"/>
                    </a:lnTo>
                    <a:lnTo>
                      <a:pt x="1097" y="463"/>
                    </a:lnTo>
                    <a:close/>
                    <a:moveTo>
                      <a:pt x="1015" y="154"/>
                    </a:moveTo>
                    <a:lnTo>
                      <a:pt x="1015" y="154"/>
                    </a:lnTo>
                    <a:lnTo>
                      <a:pt x="1017" y="157"/>
                    </a:lnTo>
                    <a:lnTo>
                      <a:pt x="1018" y="159"/>
                    </a:lnTo>
                    <a:lnTo>
                      <a:pt x="1018" y="159"/>
                    </a:lnTo>
                    <a:lnTo>
                      <a:pt x="1020" y="159"/>
                    </a:lnTo>
                    <a:lnTo>
                      <a:pt x="1021" y="159"/>
                    </a:lnTo>
                    <a:lnTo>
                      <a:pt x="1021" y="159"/>
                    </a:lnTo>
                    <a:lnTo>
                      <a:pt x="1022" y="162"/>
                    </a:lnTo>
                    <a:lnTo>
                      <a:pt x="1024" y="163"/>
                    </a:lnTo>
                    <a:lnTo>
                      <a:pt x="1024" y="164"/>
                    </a:lnTo>
                    <a:lnTo>
                      <a:pt x="1021" y="163"/>
                    </a:lnTo>
                    <a:lnTo>
                      <a:pt x="1021" y="163"/>
                    </a:lnTo>
                    <a:lnTo>
                      <a:pt x="1014" y="157"/>
                    </a:lnTo>
                    <a:lnTo>
                      <a:pt x="1014" y="157"/>
                    </a:lnTo>
                    <a:lnTo>
                      <a:pt x="1007" y="150"/>
                    </a:lnTo>
                    <a:lnTo>
                      <a:pt x="1007" y="150"/>
                    </a:lnTo>
                    <a:lnTo>
                      <a:pt x="1015" y="154"/>
                    </a:lnTo>
                    <a:close/>
                    <a:moveTo>
                      <a:pt x="1098" y="478"/>
                    </a:moveTo>
                    <a:lnTo>
                      <a:pt x="1099" y="476"/>
                    </a:lnTo>
                    <a:lnTo>
                      <a:pt x="1099" y="476"/>
                    </a:lnTo>
                    <a:lnTo>
                      <a:pt x="1099" y="477"/>
                    </a:lnTo>
                    <a:lnTo>
                      <a:pt x="1101" y="480"/>
                    </a:lnTo>
                    <a:lnTo>
                      <a:pt x="1099" y="480"/>
                    </a:lnTo>
                    <a:lnTo>
                      <a:pt x="1098" y="478"/>
                    </a:lnTo>
                    <a:close/>
                    <a:moveTo>
                      <a:pt x="1035" y="176"/>
                    </a:moveTo>
                    <a:lnTo>
                      <a:pt x="1035" y="176"/>
                    </a:lnTo>
                    <a:lnTo>
                      <a:pt x="1040" y="179"/>
                    </a:lnTo>
                    <a:lnTo>
                      <a:pt x="1042" y="183"/>
                    </a:lnTo>
                    <a:lnTo>
                      <a:pt x="1042" y="183"/>
                    </a:lnTo>
                    <a:lnTo>
                      <a:pt x="1038" y="180"/>
                    </a:lnTo>
                    <a:lnTo>
                      <a:pt x="1035" y="176"/>
                    </a:lnTo>
                    <a:lnTo>
                      <a:pt x="1035" y="176"/>
                    </a:lnTo>
                    <a:lnTo>
                      <a:pt x="1037" y="177"/>
                    </a:lnTo>
                    <a:lnTo>
                      <a:pt x="1035" y="176"/>
                    </a:lnTo>
                    <a:close/>
                    <a:moveTo>
                      <a:pt x="1114" y="518"/>
                    </a:moveTo>
                    <a:lnTo>
                      <a:pt x="1114" y="518"/>
                    </a:lnTo>
                    <a:lnTo>
                      <a:pt x="1114" y="526"/>
                    </a:lnTo>
                    <a:lnTo>
                      <a:pt x="1114" y="526"/>
                    </a:lnTo>
                    <a:lnTo>
                      <a:pt x="1112" y="526"/>
                    </a:lnTo>
                    <a:lnTo>
                      <a:pt x="1112" y="524"/>
                    </a:lnTo>
                    <a:lnTo>
                      <a:pt x="1111" y="523"/>
                    </a:lnTo>
                    <a:lnTo>
                      <a:pt x="1111" y="523"/>
                    </a:lnTo>
                    <a:lnTo>
                      <a:pt x="1112" y="524"/>
                    </a:lnTo>
                    <a:lnTo>
                      <a:pt x="1112" y="523"/>
                    </a:lnTo>
                    <a:lnTo>
                      <a:pt x="1112" y="520"/>
                    </a:lnTo>
                    <a:lnTo>
                      <a:pt x="1112" y="520"/>
                    </a:lnTo>
                    <a:lnTo>
                      <a:pt x="1111" y="521"/>
                    </a:lnTo>
                    <a:lnTo>
                      <a:pt x="1109" y="520"/>
                    </a:lnTo>
                    <a:lnTo>
                      <a:pt x="1109" y="520"/>
                    </a:lnTo>
                    <a:lnTo>
                      <a:pt x="1109" y="517"/>
                    </a:lnTo>
                    <a:lnTo>
                      <a:pt x="1109" y="514"/>
                    </a:lnTo>
                    <a:lnTo>
                      <a:pt x="1109" y="514"/>
                    </a:lnTo>
                    <a:lnTo>
                      <a:pt x="1111" y="517"/>
                    </a:lnTo>
                    <a:lnTo>
                      <a:pt x="1111" y="517"/>
                    </a:lnTo>
                    <a:lnTo>
                      <a:pt x="1112" y="517"/>
                    </a:lnTo>
                    <a:lnTo>
                      <a:pt x="1114" y="518"/>
                    </a:lnTo>
                    <a:close/>
                    <a:moveTo>
                      <a:pt x="1062" y="199"/>
                    </a:moveTo>
                    <a:lnTo>
                      <a:pt x="1062" y="199"/>
                    </a:lnTo>
                    <a:lnTo>
                      <a:pt x="1070" y="207"/>
                    </a:lnTo>
                    <a:lnTo>
                      <a:pt x="1072" y="210"/>
                    </a:lnTo>
                    <a:lnTo>
                      <a:pt x="1074" y="213"/>
                    </a:lnTo>
                    <a:lnTo>
                      <a:pt x="1074" y="213"/>
                    </a:lnTo>
                    <a:lnTo>
                      <a:pt x="1067" y="204"/>
                    </a:lnTo>
                    <a:lnTo>
                      <a:pt x="1067" y="204"/>
                    </a:lnTo>
                    <a:lnTo>
                      <a:pt x="1070" y="210"/>
                    </a:lnTo>
                    <a:lnTo>
                      <a:pt x="1070" y="210"/>
                    </a:lnTo>
                    <a:lnTo>
                      <a:pt x="1065" y="206"/>
                    </a:lnTo>
                    <a:lnTo>
                      <a:pt x="1062" y="204"/>
                    </a:lnTo>
                    <a:lnTo>
                      <a:pt x="1062" y="204"/>
                    </a:lnTo>
                    <a:lnTo>
                      <a:pt x="1062" y="202"/>
                    </a:lnTo>
                    <a:lnTo>
                      <a:pt x="1062" y="199"/>
                    </a:lnTo>
                    <a:close/>
                    <a:moveTo>
                      <a:pt x="1117" y="538"/>
                    </a:moveTo>
                    <a:lnTo>
                      <a:pt x="1117" y="538"/>
                    </a:lnTo>
                    <a:lnTo>
                      <a:pt x="1115" y="537"/>
                    </a:lnTo>
                    <a:lnTo>
                      <a:pt x="1114" y="536"/>
                    </a:lnTo>
                    <a:lnTo>
                      <a:pt x="1114" y="536"/>
                    </a:lnTo>
                    <a:lnTo>
                      <a:pt x="1115" y="534"/>
                    </a:lnTo>
                    <a:lnTo>
                      <a:pt x="1115" y="534"/>
                    </a:lnTo>
                    <a:lnTo>
                      <a:pt x="1117" y="536"/>
                    </a:lnTo>
                    <a:lnTo>
                      <a:pt x="1117" y="538"/>
                    </a:lnTo>
                    <a:close/>
                    <a:moveTo>
                      <a:pt x="1078" y="217"/>
                    </a:moveTo>
                    <a:lnTo>
                      <a:pt x="1078" y="217"/>
                    </a:lnTo>
                    <a:lnTo>
                      <a:pt x="1079" y="222"/>
                    </a:lnTo>
                    <a:lnTo>
                      <a:pt x="1078" y="223"/>
                    </a:lnTo>
                    <a:lnTo>
                      <a:pt x="1078" y="223"/>
                    </a:lnTo>
                    <a:lnTo>
                      <a:pt x="1078" y="223"/>
                    </a:lnTo>
                    <a:lnTo>
                      <a:pt x="1077" y="223"/>
                    </a:lnTo>
                    <a:lnTo>
                      <a:pt x="1077" y="223"/>
                    </a:lnTo>
                    <a:lnTo>
                      <a:pt x="1074" y="219"/>
                    </a:lnTo>
                    <a:lnTo>
                      <a:pt x="1074" y="219"/>
                    </a:lnTo>
                    <a:lnTo>
                      <a:pt x="1075" y="219"/>
                    </a:lnTo>
                    <a:lnTo>
                      <a:pt x="1075" y="217"/>
                    </a:lnTo>
                    <a:lnTo>
                      <a:pt x="1075" y="217"/>
                    </a:lnTo>
                    <a:lnTo>
                      <a:pt x="1078" y="217"/>
                    </a:lnTo>
                    <a:close/>
                    <a:moveTo>
                      <a:pt x="1117" y="547"/>
                    </a:moveTo>
                    <a:lnTo>
                      <a:pt x="1117" y="547"/>
                    </a:lnTo>
                    <a:lnTo>
                      <a:pt x="1115" y="543"/>
                    </a:lnTo>
                    <a:lnTo>
                      <a:pt x="1115" y="540"/>
                    </a:lnTo>
                    <a:lnTo>
                      <a:pt x="1115" y="540"/>
                    </a:lnTo>
                    <a:lnTo>
                      <a:pt x="1117" y="543"/>
                    </a:lnTo>
                    <a:lnTo>
                      <a:pt x="1117" y="547"/>
                    </a:lnTo>
                    <a:close/>
                    <a:moveTo>
                      <a:pt x="1088" y="229"/>
                    </a:moveTo>
                    <a:lnTo>
                      <a:pt x="1088" y="229"/>
                    </a:lnTo>
                    <a:lnTo>
                      <a:pt x="1082" y="222"/>
                    </a:lnTo>
                    <a:lnTo>
                      <a:pt x="1077" y="214"/>
                    </a:lnTo>
                    <a:lnTo>
                      <a:pt x="1077" y="214"/>
                    </a:lnTo>
                    <a:lnTo>
                      <a:pt x="1085" y="224"/>
                    </a:lnTo>
                    <a:lnTo>
                      <a:pt x="1085" y="224"/>
                    </a:lnTo>
                    <a:lnTo>
                      <a:pt x="1085" y="224"/>
                    </a:lnTo>
                    <a:lnTo>
                      <a:pt x="1085" y="226"/>
                    </a:lnTo>
                    <a:lnTo>
                      <a:pt x="1085" y="226"/>
                    </a:lnTo>
                    <a:lnTo>
                      <a:pt x="1087" y="227"/>
                    </a:lnTo>
                    <a:lnTo>
                      <a:pt x="1088" y="229"/>
                    </a:lnTo>
                    <a:close/>
                    <a:moveTo>
                      <a:pt x="1092" y="237"/>
                    </a:moveTo>
                    <a:lnTo>
                      <a:pt x="1092" y="237"/>
                    </a:lnTo>
                    <a:lnTo>
                      <a:pt x="1092" y="237"/>
                    </a:lnTo>
                    <a:lnTo>
                      <a:pt x="1092" y="237"/>
                    </a:lnTo>
                    <a:lnTo>
                      <a:pt x="1092" y="239"/>
                    </a:lnTo>
                    <a:lnTo>
                      <a:pt x="1092" y="239"/>
                    </a:lnTo>
                    <a:lnTo>
                      <a:pt x="1085" y="232"/>
                    </a:lnTo>
                    <a:lnTo>
                      <a:pt x="1079" y="223"/>
                    </a:lnTo>
                    <a:lnTo>
                      <a:pt x="1079" y="223"/>
                    </a:lnTo>
                    <a:lnTo>
                      <a:pt x="1082" y="224"/>
                    </a:lnTo>
                    <a:lnTo>
                      <a:pt x="1085" y="226"/>
                    </a:lnTo>
                    <a:lnTo>
                      <a:pt x="1085" y="226"/>
                    </a:lnTo>
                    <a:lnTo>
                      <a:pt x="1092" y="237"/>
                    </a:lnTo>
                    <a:close/>
                    <a:moveTo>
                      <a:pt x="1121" y="570"/>
                    </a:moveTo>
                    <a:lnTo>
                      <a:pt x="1121" y="570"/>
                    </a:lnTo>
                    <a:lnTo>
                      <a:pt x="1119" y="566"/>
                    </a:lnTo>
                    <a:lnTo>
                      <a:pt x="1118" y="566"/>
                    </a:lnTo>
                    <a:lnTo>
                      <a:pt x="1118" y="566"/>
                    </a:lnTo>
                    <a:lnTo>
                      <a:pt x="1118" y="566"/>
                    </a:lnTo>
                    <a:lnTo>
                      <a:pt x="1118" y="561"/>
                    </a:lnTo>
                    <a:lnTo>
                      <a:pt x="1117" y="557"/>
                    </a:lnTo>
                    <a:lnTo>
                      <a:pt x="1117" y="557"/>
                    </a:lnTo>
                    <a:lnTo>
                      <a:pt x="1118" y="558"/>
                    </a:lnTo>
                    <a:lnTo>
                      <a:pt x="1119" y="557"/>
                    </a:lnTo>
                    <a:lnTo>
                      <a:pt x="1119" y="557"/>
                    </a:lnTo>
                    <a:lnTo>
                      <a:pt x="1119" y="557"/>
                    </a:lnTo>
                    <a:lnTo>
                      <a:pt x="1119" y="557"/>
                    </a:lnTo>
                    <a:lnTo>
                      <a:pt x="1121" y="563"/>
                    </a:lnTo>
                    <a:lnTo>
                      <a:pt x="1121" y="563"/>
                    </a:lnTo>
                    <a:lnTo>
                      <a:pt x="1121" y="570"/>
                    </a:lnTo>
                    <a:close/>
                    <a:moveTo>
                      <a:pt x="1101" y="242"/>
                    </a:moveTo>
                    <a:lnTo>
                      <a:pt x="1101" y="242"/>
                    </a:lnTo>
                    <a:lnTo>
                      <a:pt x="1101" y="243"/>
                    </a:lnTo>
                    <a:lnTo>
                      <a:pt x="1101" y="244"/>
                    </a:lnTo>
                    <a:lnTo>
                      <a:pt x="1101" y="244"/>
                    </a:lnTo>
                    <a:lnTo>
                      <a:pt x="1104" y="246"/>
                    </a:lnTo>
                    <a:lnTo>
                      <a:pt x="1104" y="246"/>
                    </a:lnTo>
                    <a:lnTo>
                      <a:pt x="1104" y="247"/>
                    </a:lnTo>
                    <a:lnTo>
                      <a:pt x="1104" y="249"/>
                    </a:lnTo>
                    <a:lnTo>
                      <a:pt x="1101" y="246"/>
                    </a:lnTo>
                    <a:lnTo>
                      <a:pt x="1101" y="246"/>
                    </a:lnTo>
                    <a:lnTo>
                      <a:pt x="1099" y="243"/>
                    </a:lnTo>
                    <a:lnTo>
                      <a:pt x="1098" y="242"/>
                    </a:lnTo>
                    <a:lnTo>
                      <a:pt x="1098" y="242"/>
                    </a:lnTo>
                    <a:lnTo>
                      <a:pt x="1098" y="242"/>
                    </a:lnTo>
                    <a:lnTo>
                      <a:pt x="1098" y="242"/>
                    </a:lnTo>
                    <a:lnTo>
                      <a:pt x="1095" y="240"/>
                    </a:lnTo>
                    <a:lnTo>
                      <a:pt x="1095" y="240"/>
                    </a:lnTo>
                    <a:lnTo>
                      <a:pt x="1094" y="237"/>
                    </a:lnTo>
                    <a:lnTo>
                      <a:pt x="1094" y="237"/>
                    </a:lnTo>
                    <a:lnTo>
                      <a:pt x="1098" y="240"/>
                    </a:lnTo>
                    <a:lnTo>
                      <a:pt x="1101" y="242"/>
                    </a:lnTo>
                    <a:close/>
                    <a:moveTo>
                      <a:pt x="1107" y="257"/>
                    </a:moveTo>
                    <a:lnTo>
                      <a:pt x="1107" y="257"/>
                    </a:lnTo>
                    <a:lnTo>
                      <a:pt x="1109" y="262"/>
                    </a:lnTo>
                    <a:lnTo>
                      <a:pt x="1114" y="266"/>
                    </a:lnTo>
                    <a:lnTo>
                      <a:pt x="1114" y="266"/>
                    </a:lnTo>
                    <a:lnTo>
                      <a:pt x="1108" y="262"/>
                    </a:lnTo>
                    <a:lnTo>
                      <a:pt x="1107" y="259"/>
                    </a:lnTo>
                    <a:lnTo>
                      <a:pt x="1107" y="257"/>
                    </a:lnTo>
                    <a:close/>
                    <a:moveTo>
                      <a:pt x="1124" y="276"/>
                    </a:moveTo>
                    <a:lnTo>
                      <a:pt x="1124" y="276"/>
                    </a:lnTo>
                    <a:lnTo>
                      <a:pt x="1127" y="280"/>
                    </a:lnTo>
                    <a:lnTo>
                      <a:pt x="1129" y="284"/>
                    </a:lnTo>
                    <a:lnTo>
                      <a:pt x="1129" y="284"/>
                    </a:lnTo>
                    <a:lnTo>
                      <a:pt x="1127" y="282"/>
                    </a:lnTo>
                    <a:lnTo>
                      <a:pt x="1124" y="277"/>
                    </a:lnTo>
                    <a:lnTo>
                      <a:pt x="1124" y="277"/>
                    </a:lnTo>
                    <a:lnTo>
                      <a:pt x="1124" y="279"/>
                    </a:lnTo>
                    <a:lnTo>
                      <a:pt x="1124" y="279"/>
                    </a:lnTo>
                    <a:lnTo>
                      <a:pt x="1124" y="279"/>
                    </a:lnTo>
                    <a:lnTo>
                      <a:pt x="1124" y="276"/>
                    </a:lnTo>
                    <a:close/>
                    <a:moveTo>
                      <a:pt x="1135" y="300"/>
                    </a:moveTo>
                    <a:lnTo>
                      <a:pt x="1135" y="300"/>
                    </a:lnTo>
                    <a:lnTo>
                      <a:pt x="1132" y="294"/>
                    </a:lnTo>
                    <a:lnTo>
                      <a:pt x="1129" y="290"/>
                    </a:lnTo>
                    <a:lnTo>
                      <a:pt x="1129" y="290"/>
                    </a:lnTo>
                    <a:lnTo>
                      <a:pt x="1134" y="296"/>
                    </a:lnTo>
                    <a:lnTo>
                      <a:pt x="1134" y="296"/>
                    </a:lnTo>
                    <a:lnTo>
                      <a:pt x="1135" y="299"/>
                    </a:lnTo>
                    <a:lnTo>
                      <a:pt x="1135" y="300"/>
                    </a:lnTo>
                    <a:close/>
                    <a:moveTo>
                      <a:pt x="1134" y="297"/>
                    </a:moveTo>
                    <a:lnTo>
                      <a:pt x="1134" y="297"/>
                    </a:lnTo>
                    <a:lnTo>
                      <a:pt x="1135" y="300"/>
                    </a:lnTo>
                    <a:lnTo>
                      <a:pt x="1135" y="300"/>
                    </a:lnTo>
                    <a:lnTo>
                      <a:pt x="1137" y="303"/>
                    </a:lnTo>
                    <a:lnTo>
                      <a:pt x="1135" y="303"/>
                    </a:lnTo>
                    <a:lnTo>
                      <a:pt x="1135" y="303"/>
                    </a:lnTo>
                    <a:lnTo>
                      <a:pt x="1132" y="299"/>
                    </a:lnTo>
                    <a:lnTo>
                      <a:pt x="1132" y="299"/>
                    </a:lnTo>
                    <a:lnTo>
                      <a:pt x="1134" y="299"/>
                    </a:lnTo>
                    <a:lnTo>
                      <a:pt x="1134" y="299"/>
                    </a:lnTo>
                    <a:lnTo>
                      <a:pt x="1134" y="297"/>
                    </a:lnTo>
                    <a:close/>
                    <a:moveTo>
                      <a:pt x="1147" y="320"/>
                    </a:moveTo>
                    <a:lnTo>
                      <a:pt x="1147" y="320"/>
                    </a:lnTo>
                    <a:lnTo>
                      <a:pt x="1141" y="313"/>
                    </a:lnTo>
                    <a:lnTo>
                      <a:pt x="1137" y="306"/>
                    </a:lnTo>
                    <a:lnTo>
                      <a:pt x="1137" y="306"/>
                    </a:lnTo>
                    <a:lnTo>
                      <a:pt x="1142" y="313"/>
                    </a:lnTo>
                    <a:lnTo>
                      <a:pt x="1147" y="320"/>
                    </a:lnTo>
                    <a:close/>
                    <a:moveTo>
                      <a:pt x="1152" y="323"/>
                    </a:moveTo>
                    <a:lnTo>
                      <a:pt x="1152" y="323"/>
                    </a:lnTo>
                    <a:lnTo>
                      <a:pt x="1149" y="321"/>
                    </a:lnTo>
                    <a:lnTo>
                      <a:pt x="1147" y="317"/>
                    </a:lnTo>
                    <a:lnTo>
                      <a:pt x="1142" y="310"/>
                    </a:lnTo>
                    <a:lnTo>
                      <a:pt x="1142" y="310"/>
                    </a:lnTo>
                    <a:lnTo>
                      <a:pt x="1148" y="316"/>
                    </a:lnTo>
                    <a:lnTo>
                      <a:pt x="1152" y="323"/>
                    </a:lnTo>
                    <a:close/>
                    <a:moveTo>
                      <a:pt x="1161" y="350"/>
                    </a:moveTo>
                    <a:lnTo>
                      <a:pt x="1161" y="350"/>
                    </a:lnTo>
                    <a:lnTo>
                      <a:pt x="1161" y="350"/>
                    </a:lnTo>
                    <a:lnTo>
                      <a:pt x="1161" y="353"/>
                    </a:lnTo>
                    <a:lnTo>
                      <a:pt x="1161" y="353"/>
                    </a:lnTo>
                    <a:lnTo>
                      <a:pt x="1157" y="347"/>
                    </a:lnTo>
                    <a:lnTo>
                      <a:pt x="1154" y="340"/>
                    </a:lnTo>
                    <a:lnTo>
                      <a:pt x="1154" y="340"/>
                    </a:lnTo>
                    <a:lnTo>
                      <a:pt x="1158" y="347"/>
                    </a:lnTo>
                    <a:lnTo>
                      <a:pt x="1161" y="350"/>
                    </a:lnTo>
                    <a:close/>
                    <a:moveTo>
                      <a:pt x="1192" y="411"/>
                    </a:moveTo>
                    <a:lnTo>
                      <a:pt x="1192" y="411"/>
                    </a:lnTo>
                    <a:lnTo>
                      <a:pt x="1191" y="410"/>
                    </a:lnTo>
                    <a:lnTo>
                      <a:pt x="1191" y="411"/>
                    </a:lnTo>
                    <a:lnTo>
                      <a:pt x="1192" y="416"/>
                    </a:lnTo>
                    <a:lnTo>
                      <a:pt x="1192" y="416"/>
                    </a:lnTo>
                    <a:lnTo>
                      <a:pt x="1189" y="410"/>
                    </a:lnTo>
                    <a:lnTo>
                      <a:pt x="1189" y="409"/>
                    </a:lnTo>
                    <a:lnTo>
                      <a:pt x="1191" y="407"/>
                    </a:lnTo>
                    <a:lnTo>
                      <a:pt x="1191" y="407"/>
                    </a:lnTo>
                    <a:lnTo>
                      <a:pt x="1191" y="410"/>
                    </a:lnTo>
                    <a:lnTo>
                      <a:pt x="1192" y="411"/>
                    </a:lnTo>
                    <a:close/>
                    <a:moveTo>
                      <a:pt x="1172" y="874"/>
                    </a:moveTo>
                    <a:lnTo>
                      <a:pt x="1172" y="874"/>
                    </a:lnTo>
                    <a:lnTo>
                      <a:pt x="1171" y="878"/>
                    </a:lnTo>
                    <a:lnTo>
                      <a:pt x="1168" y="881"/>
                    </a:lnTo>
                    <a:lnTo>
                      <a:pt x="1168" y="881"/>
                    </a:lnTo>
                    <a:lnTo>
                      <a:pt x="1169" y="874"/>
                    </a:lnTo>
                    <a:lnTo>
                      <a:pt x="1172" y="868"/>
                    </a:lnTo>
                    <a:lnTo>
                      <a:pt x="1172" y="868"/>
                    </a:lnTo>
                    <a:lnTo>
                      <a:pt x="1174" y="865"/>
                    </a:lnTo>
                    <a:lnTo>
                      <a:pt x="1174" y="865"/>
                    </a:lnTo>
                    <a:lnTo>
                      <a:pt x="1172" y="871"/>
                    </a:lnTo>
                    <a:lnTo>
                      <a:pt x="1172" y="874"/>
                    </a:lnTo>
                    <a:close/>
                    <a:moveTo>
                      <a:pt x="1154" y="907"/>
                    </a:moveTo>
                    <a:lnTo>
                      <a:pt x="1154" y="907"/>
                    </a:lnTo>
                    <a:lnTo>
                      <a:pt x="1157" y="904"/>
                    </a:lnTo>
                    <a:lnTo>
                      <a:pt x="1158" y="900"/>
                    </a:lnTo>
                    <a:lnTo>
                      <a:pt x="1159" y="898"/>
                    </a:lnTo>
                    <a:lnTo>
                      <a:pt x="1161" y="898"/>
                    </a:lnTo>
                    <a:lnTo>
                      <a:pt x="1161" y="898"/>
                    </a:lnTo>
                    <a:lnTo>
                      <a:pt x="1157" y="904"/>
                    </a:lnTo>
                    <a:lnTo>
                      <a:pt x="1155" y="907"/>
                    </a:lnTo>
                    <a:lnTo>
                      <a:pt x="1154" y="907"/>
                    </a:lnTo>
                    <a:close/>
                    <a:moveTo>
                      <a:pt x="798" y="1096"/>
                    </a:moveTo>
                    <a:lnTo>
                      <a:pt x="798" y="1096"/>
                    </a:lnTo>
                    <a:lnTo>
                      <a:pt x="800" y="1095"/>
                    </a:lnTo>
                    <a:lnTo>
                      <a:pt x="800" y="1095"/>
                    </a:lnTo>
                    <a:lnTo>
                      <a:pt x="798" y="1095"/>
                    </a:lnTo>
                    <a:lnTo>
                      <a:pt x="798" y="1095"/>
                    </a:lnTo>
                    <a:lnTo>
                      <a:pt x="796" y="1095"/>
                    </a:lnTo>
                    <a:lnTo>
                      <a:pt x="798" y="1092"/>
                    </a:lnTo>
                    <a:lnTo>
                      <a:pt x="798" y="1092"/>
                    </a:lnTo>
                    <a:lnTo>
                      <a:pt x="801" y="1092"/>
                    </a:lnTo>
                    <a:lnTo>
                      <a:pt x="804" y="1092"/>
                    </a:lnTo>
                    <a:lnTo>
                      <a:pt x="804" y="1092"/>
                    </a:lnTo>
                    <a:lnTo>
                      <a:pt x="803" y="1094"/>
                    </a:lnTo>
                    <a:lnTo>
                      <a:pt x="801" y="1095"/>
                    </a:lnTo>
                    <a:lnTo>
                      <a:pt x="798" y="1096"/>
                    </a:lnTo>
                    <a:close/>
                    <a:moveTo>
                      <a:pt x="807" y="1089"/>
                    </a:moveTo>
                    <a:lnTo>
                      <a:pt x="807" y="1089"/>
                    </a:lnTo>
                    <a:lnTo>
                      <a:pt x="810" y="1088"/>
                    </a:lnTo>
                    <a:lnTo>
                      <a:pt x="810" y="1088"/>
                    </a:lnTo>
                    <a:lnTo>
                      <a:pt x="811" y="1086"/>
                    </a:lnTo>
                    <a:lnTo>
                      <a:pt x="811" y="1085"/>
                    </a:lnTo>
                    <a:lnTo>
                      <a:pt x="813" y="1085"/>
                    </a:lnTo>
                    <a:lnTo>
                      <a:pt x="813" y="1085"/>
                    </a:lnTo>
                    <a:lnTo>
                      <a:pt x="813" y="1085"/>
                    </a:lnTo>
                    <a:lnTo>
                      <a:pt x="814" y="1086"/>
                    </a:lnTo>
                    <a:lnTo>
                      <a:pt x="814" y="1086"/>
                    </a:lnTo>
                    <a:lnTo>
                      <a:pt x="814" y="1086"/>
                    </a:lnTo>
                    <a:lnTo>
                      <a:pt x="813" y="1088"/>
                    </a:lnTo>
                    <a:lnTo>
                      <a:pt x="811" y="1089"/>
                    </a:lnTo>
                    <a:lnTo>
                      <a:pt x="810" y="1091"/>
                    </a:lnTo>
                    <a:lnTo>
                      <a:pt x="807" y="1094"/>
                    </a:lnTo>
                    <a:lnTo>
                      <a:pt x="807" y="1094"/>
                    </a:lnTo>
                    <a:lnTo>
                      <a:pt x="804" y="1092"/>
                    </a:lnTo>
                    <a:lnTo>
                      <a:pt x="806" y="1091"/>
                    </a:lnTo>
                    <a:lnTo>
                      <a:pt x="807" y="1089"/>
                    </a:lnTo>
                    <a:close/>
                    <a:moveTo>
                      <a:pt x="1094" y="1001"/>
                    </a:moveTo>
                    <a:lnTo>
                      <a:pt x="1094" y="1001"/>
                    </a:lnTo>
                    <a:lnTo>
                      <a:pt x="1091" y="1007"/>
                    </a:lnTo>
                    <a:lnTo>
                      <a:pt x="1087" y="1009"/>
                    </a:lnTo>
                    <a:lnTo>
                      <a:pt x="1087" y="1009"/>
                    </a:lnTo>
                    <a:lnTo>
                      <a:pt x="1088" y="1007"/>
                    </a:lnTo>
                    <a:lnTo>
                      <a:pt x="1091" y="1002"/>
                    </a:lnTo>
                    <a:lnTo>
                      <a:pt x="1091" y="1002"/>
                    </a:lnTo>
                    <a:lnTo>
                      <a:pt x="1092" y="1001"/>
                    </a:lnTo>
                    <a:lnTo>
                      <a:pt x="1092" y="1001"/>
                    </a:lnTo>
                    <a:lnTo>
                      <a:pt x="1092" y="1002"/>
                    </a:lnTo>
                    <a:lnTo>
                      <a:pt x="1094" y="1001"/>
                    </a:lnTo>
                    <a:close/>
                    <a:moveTo>
                      <a:pt x="786" y="1101"/>
                    </a:moveTo>
                    <a:lnTo>
                      <a:pt x="786" y="1101"/>
                    </a:lnTo>
                    <a:lnTo>
                      <a:pt x="784" y="1101"/>
                    </a:lnTo>
                    <a:lnTo>
                      <a:pt x="783" y="1101"/>
                    </a:lnTo>
                    <a:lnTo>
                      <a:pt x="783" y="1099"/>
                    </a:lnTo>
                    <a:lnTo>
                      <a:pt x="783" y="1099"/>
                    </a:lnTo>
                    <a:lnTo>
                      <a:pt x="786" y="1098"/>
                    </a:lnTo>
                    <a:lnTo>
                      <a:pt x="789" y="1096"/>
                    </a:lnTo>
                    <a:lnTo>
                      <a:pt x="790" y="1096"/>
                    </a:lnTo>
                    <a:lnTo>
                      <a:pt x="790" y="1096"/>
                    </a:lnTo>
                    <a:lnTo>
                      <a:pt x="786" y="1101"/>
                    </a:lnTo>
                    <a:close/>
                    <a:moveTo>
                      <a:pt x="1077" y="1019"/>
                    </a:moveTo>
                    <a:lnTo>
                      <a:pt x="1077" y="1019"/>
                    </a:lnTo>
                    <a:lnTo>
                      <a:pt x="1079" y="1015"/>
                    </a:lnTo>
                    <a:lnTo>
                      <a:pt x="1082" y="1012"/>
                    </a:lnTo>
                    <a:lnTo>
                      <a:pt x="1082" y="1012"/>
                    </a:lnTo>
                    <a:lnTo>
                      <a:pt x="1081" y="1017"/>
                    </a:lnTo>
                    <a:lnTo>
                      <a:pt x="1078" y="1019"/>
                    </a:lnTo>
                    <a:lnTo>
                      <a:pt x="1078" y="1019"/>
                    </a:lnTo>
                    <a:lnTo>
                      <a:pt x="1077" y="1019"/>
                    </a:lnTo>
                    <a:close/>
                    <a:moveTo>
                      <a:pt x="783" y="1102"/>
                    </a:moveTo>
                    <a:lnTo>
                      <a:pt x="783" y="1102"/>
                    </a:lnTo>
                    <a:lnTo>
                      <a:pt x="780" y="1104"/>
                    </a:lnTo>
                    <a:lnTo>
                      <a:pt x="777" y="1104"/>
                    </a:lnTo>
                    <a:lnTo>
                      <a:pt x="777" y="1104"/>
                    </a:lnTo>
                    <a:lnTo>
                      <a:pt x="779" y="1102"/>
                    </a:lnTo>
                    <a:lnTo>
                      <a:pt x="780" y="1101"/>
                    </a:lnTo>
                    <a:lnTo>
                      <a:pt x="780" y="1101"/>
                    </a:lnTo>
                    <a:lnTo>
                      <a:pt x="780" y="1102"/>
                    </a:lnTo>
                    <a:lnTo>
                      <a:pt x="783" y="1102"/>
                    </a:lnTo>
                    <a:close/>
                    <a:moveTo>
                      <a:pt x="800" y="1206"/>
                    </a:moveTo>
                    <a:lnTo>
                      <a:pt x="800" y="1206"/>
                    </a:lnTo>
                    <a:lnTo>
                      <a:pt x="806" y="1204"/>
                    </a:lnTo>
                    <a:lnTo>
                      <a:pt x="811" y="1202"/>
                    </a:lnTo>
                    <a:lnTo>
                      <a:pt x="811" y="1202"/>
                    </a:lnTo>
                    <a:lnTo>
                      <a:pt x="808" y="1204"/>
                    </a:lnTo>
                    <a:lnTo>
                      <a:pt x="808" y="1204"/>
                    </a:lnTo>
                    <a:lnTo>
                      <a:pt x="804" y="1206"/>
                    </a:lnTo>
                    <a:lnTo>
                      <a:pt x="804" y="1206"/>
                    </a:lnTo>
                    <a:lnTo>
                      <a:pt x="801" y="1206"/>
                    </a:lnTo>
                    <a:lnTo>
                      <a:pt x="800" y="1206"/>
                    </a:lnTo>
                    <a:close/>
                    <a:moveTo>
                      <a:pt x="781" y="1212"/>
                    </a:moveTo>
                    <a:lnTo>
                      <a:pt x="781" y="1212"/>
                    </a:lnTo>
                    <a:lnTo>
                      <a:pt x="790" y="1209"/>
                    </a:lnTo>
                    <a:lnTo>
                      <a:pt x="798" y="1208"/>
                    </a:lnTo>
                    <a:lnTo>
                      <a:pt x="798" y="1208"/>
                    </a:lnTo>
                    <a:lnTo>
                      <a:pt x="790" y="1211"/>
                    </a:lnTo>
                    <a:lnTo>
                      <a:pt x="781" y="1212"/>
                    </a:lnTo>
                    <a:close/>
                    <a:moveTo>
                      <a:pt x="774" y="1215"/>
                    </a:moveTo>
                    <a:lnTo>
                      <a:pt x="774" y="1215"/>
                    </a:lnTo>
                    <a:lnTo>
                      <a:pt x="779" y="1214"/>
                    </a:lnTo>
                    <a:lnTo>
                      <a:pt x="779" y="1214"/>
                    </a:lnTo>
                    <a:lnTo>
                      <a:pt x="781" y="1214"/>
                    </a:lnTo>
                    <a:lnTo>
                      <a:pt x="781" y="1214"/>
                    </a:lnTo>
                    <a:lnTo>
                      <a:pt x="779" y="1215"/>
                    </a:lnTo>
                    <a:lnTo>
                      <a:pt x="774" y="1215"/>
                    </a:lnTo>
                    <a:close/>
                    <a:moveTo>
                      <a:pt x="432" y="1148"/>
                    </a:moveTo>
                    <a:lnTo>
                      <a:pt x="432" y="1148"/>
                    </a:lnTo>
                    <a:lnTo>
                      <a:pt x="431" y="1146"/>
                    </a:lnTo>
                    <a:lnTo>
                      <a:pt x="431" y="1145"/>
                    </a:lnTo>
                    <a:lnTo>
                      <a:pt x="435" y="1145"/>
                    </a:lnTo>
                    <a:lnTo>
                      <a:pt x="435" y="1145"/>
                    </a:lnTo>
                    <a:lnTo>
                      <a:pt x="443" y="1148"/>
                    </a:lnTo>
                    <a:lnTo>
                      <a:pt x="455" y="1149"/>
                    </a:lnTo>
                    <a:lnTo>
                      <a:pt x="455" y="1149"/>
                    </a:lnTo>
                    <a:lnTo>
                      <a:pt x="456" y="1151"/>
                    </a:lnTo>
                    <a:lnTo>
                      <a:pt x="456" y="1151"/>
                    </a:lnTo>
                    <a:lnTo>
                      <a:pt x="456" y="1152"/>
                    </a:lnTo>
                    <a:lnTo>
                      <a:pt x="456" y="1152"/>
                    </a:lnTo>
                    <a:lnTo>
                      <a:pt x="450" y="1151"/>
                    </a:lnTo>
                    <a:lnTo>
                      <a:pt x="450" y="1151"/>
                    </a:lnTo>
                    <a:lnTo>
                      <a:pt x="445" y="1151"/>
                    </a:lnTo>
                    <a:lnTo>
                      <a:pt x="445" y="1151"/>
                    </a:lnTo>
                    <a:lnTo>
                      <a:pt x="432" y="1148"/>
                    </a:lnTo>
                    <a:close/>
                    <a:moveTo>
                      <a:pt x="405" y="1136"/>
                    </a:moveTo>
                    <a:lnTo>
                      <a:pt x="405" y="1136"/>
                    </a:lnTo>
                    <a:lnTo>
                      <a:pt x="403" y="1135"/>
                    </a:lnTo>
                    <a:lnTo>
                      <a:pt x="403" y="1134"/>
                    </a:lnTo>
                    <a:lnTo>
                      <a:pt x="403" y="1134"/>
                    </a:lnTo>
                    <a:lnTo>
                      <a:pt x="423" y="1141"/>
                    </a:lnTo>
                    <a:lnTo>
                      <a:pt x="423" y="1141"/>
                    </a:lnTo>
                    <a:lnTo>
                      <a:pt x="405" y="1136"/>
                    </a:lnTo>
                    <a:close/>
                    <a:moveTo>
                      <a:pt x="563" y="1236"/>
                    </a:moveTo>
                    <a:lnTo>
                      <a:pt x="563" y="1236"/>
                    </a:lnTo>
                    <a:lnTo>
                      <a:pt x="569" y="1235"/>
                    </a:lnTo>
                    <a:lnTo>
                      <a:pt x="569" y="1235"/>
                    </a:lnTo>
                    <a:lnTo>
                      <a:pt x="573" y="1235"/>
                    </a:lnTo>
                    <a:lnTo>
                      <a:pt x="573" y="1235"/>
                    </a:lnTo>
                    <a:lnTo>
                      <a:pt x="577" y="1236"/>
                    </a:lnTo>
                    <a:lnTo>
                      <a:pt x="577" y="1236"/>
                    </a:lnTo>
                    <a:lnTo>
                      <a:pt x="570" y="1236"/>
                    </a:lnTo>
                    <a:lnTo>
                      <a:pt x="563" y="1236"/>
                    </a:lnTo>
                    <a:close/>
                    <a:moveTo>
                      <a:pt x="373" y="1126"/>
                    </a:moveTo>
                    <a:lnTo>
                      <a:pt x="373" y="1126"/>
                    </a:lnTo>
                    <a:lnTo>
                      <a:pt x="386" y="1129"/>
                    </a:lnTo>
                    <a:lnTo>
                      <a:pt x="392" y="1131"/>
                    </a:lnTo>
                    <a:lnTo>
                      <a:pt x="396" y="1131"/>
                    </a:lnTo>
                    <a:lnTo>
                      <a:pt x="396" y="1131"/>
                    </a:lnTo>
                    <a:lnTo>
                      <a:pt x="399" y="1134"/>
                    </a:lnTo>
                    <a:lnTo>
                      <a:pt x="399" y="1134"/>
                    </a:lnTo>
                    <a:lnTo>
                      <a:pt x="388" y="1132"/>
                    </a:lnTo>
                    <a:lnTo>
                      <a:pt x="388" y="1132"/>
                    </a:lnTo>
                    <a:lnTo>
                      <a:pt x="382" y="1129"/>
                    </a:lnTo>
                    <a:lnTo>
                      <a:pt x="373" y="1126"/>
                    </a:lnTo>
                    <a:close/>
                    <a:moveTo>
                      <a:pt x="479" y="1232"/>
                    </a:moveTo>
                    <a:lnTo>
                      <a:pt x="479" y="1232"/>
                    </a:lnTo>
                    <a:lnTo>
                      <a:pt x="472" y="1231"/>
                    </a:lnTo>
                    <a:lnTo>
                      <a:pt x="472" y="1231"/>
                    </a:lnTo>
                    <a:lnTo>
                      <a:pt x="470" y="1229"/>
                    </a:lnTo>
                    <a:lnTo>
                      <a:pt x="472" y="1229"/>
                    </a:lnTo>
                    <a:lnTo>
                      <a:pt x="473" y="1228"/>
                    </a:lnTo>
                    <a:lnTo>
                      <a:pt x="470" y="1226"/>
                    </a:lnTo>
                    <a:lnTo>
                      <a:pt x="470" y="1226"/>
                    </a:lnTo>
                    <a:lnTo>
                      <a:pt x="476" y="1226"/>
                    </a:lnTo>
                    <a:lnTo>
                      <a:pt x="482" y="1229"/>
                    </a:lnTo>
                    <a:lnTo>
                      <a:pt x="482" y="1229"/>
                    </a:lnTo>
                    <a:lnTo>
                      <a:pt x="478" y="1228"/>
                    </a:lnTo>
                    <a:lnTo>
                      <a:pt x="475" y="1228"/>
                    </a:lnTo>
                    <a:lnTo>
                      <a:pt x="475" y="1229"/>
                    </a:lnTo>
                    <a:lnTo>
                      <a:pt x="479" y="1232"/>
                    </a:lnTo>
                    <a:close/>
                    <a:moveTo>
                      <a:pt x="308" y="1085"/>
                    </a:moveTo>
                    <a:lnTo>
                      <a:pt x="308" y="1085"/>
                    </a:lnTo>
                    <a:lnTo>
                      <a:pt x="306" y="1084"/>
                    </a:lnTo>
                    <a:lnTo>
                      <a:pt x="308" y="1084"/>
                    </a:lnTo>
                    <a:lnTo>
                      <a:pt x="309" y="1084"/>
                    </a:lnTo>
                    <a:lnTo>
                      <a:pt x="309" y="1084"/>
                    </a:lnTo>
                    <a:lnTo>
                      <a:pt x="312" y="1085"/>
                    </a:lnTo>
                    <a:lnTo>
                      <a:pt x="315" y="1088"/>
                    </a:lnTo>
                    <a:lnTo>
                      <a:pt x="315" y="1088"/>
                    </a:lnTo>
                    <a:lnTo>
                      <a:pt x="311" y="1086"/>
                    </a:lnTo>
                    <a:lnTo>
                      <a:pt x="308" y="1085"/>
                    </a:lnTo>
                    <a:close/>
                    <a:moveTo>
                      <a:pt x="328" y="1129"/>
                    </a:moveTo>
                    <a:lnTo>
                      <a:pt x="328" y="1129"/>
                    </a:lnTo>
                    <a:lnTo>
                      <a:pt x="324" y="1128"/>
                    </a:lnTo>
                    <a:lnTo>
                      <a:pt x="319" y="1128"/>
                    </a:lnTo>
                    <a:lnTo>
                      <a:pt x="319" y="1128"/>
                    </a:lnTo>
                    <a:lnTo>
                      <a:pt x="318" y="1126"/>
                    </a:lnTo>
                    <a:lnTo>
                      <a:pt x="318" y="1125"/>
                    </a:lnTo>
                    <a:lnTo>
                      <a:pt x="319" y="1125"/>
                    </a:lnTo>
                    <a:lnTo>
                      <a:pt x="319" y="1125"/>
                    </a:lnTo>
                    <a:lnTo>
                      <a:pt x="319" y="1125"/>
                    </a:lnTo>
                    <a:lnTo>
                      <a:pt x="316" y="1124"/>
                    </a:lnTo>
                    <a:lnTo>
                      <a:pt x="316" y="1124"/>
                    </a:lnTo>
                    <a:lnTo>
                      <a:pt x="322" y="1126"/>
                    </a:lnTo>
                    <a:lnTo>
                      <a:pt x="325" y="1126"/>
                    </a:lnTo>
                    <a:lnTo>
                      <a:pt x="325" y="1125"/>
                    </a:lnTo>
                    <a:lnTo>
                      <a:pt x="325" y="1125"/>
                    </a:lnTo>
                    <a:lnTo>
                      <a:pt x="326" y="1128"/>
                    </a:lnTo>
                    <a:lnTo>
                      <a:pt x="328" y="1129"/>
                    </a:lnTo>
                    <a:close/>
                    <a:moveTo>
                      <a:pt x="349" y="1176"/>
                    </a:moveTo>
                    <a:lnTo>
                      <a:pt x="349" y="1176"/>
                    </a:lnTo>
                    <a:lnTo>
                      <a:pt x="353" y="1178"/>
                    </a:lnTo>
                    <a:lnTo>
                      <a:pt x="356" y="1179"/>
                    </a:lnTo>
                    <a:lnTo>
                      <a:pt x="356" y="1179"/>
                    </a:lnTo>
                    <a:lnTo>
                      <a:pt x="351" y="1178"/>
                    </a:lnTo>
                    <a:lnTo>
                      <a:pt x="349" y="1176"/>
                    </a:lnTo>
                    <a:lnTo>
                      <a:pt x="349" y="1176"/>
                    </a:lnTo>
                    <a:close/>
                    <a:moveTo>
                      <a:pt x="321" y="1161"/>
                    </a:moveTo>
                    <a:lnTo>
                      <a:pt x="321" y="1161"/>
                    </a:lnTo>
                    <a:lnTo>
                      <a:pt x="329" y="1164"/>
                    </a:lnTo>
                    <a:lnTo>
                      <a:pt x="336" y="1168"/>
                    </a:lnTo>
                    <a:lnTo>
                      <a:pt x="336" y="1168"/>
                    </a:lnTo>
                    <a:lnTo>
                      <a:pt x="328" y="1165"/>
                    </a:lnTo>
                    <a:lnTo>
                      <a:pt x="321" y="1161"/>
                    </a:lnTo>
                    <a:close/>
                    <a:moveTo>
                      <a:pt x="301" y="1148"/>
                    </a:moveTo>
                    <a:lnTo>
                      <a:pt x="301" y="1148"/>
                    </a:lnTo>
                    <a:lnTo>
                      <a:pt x="305" y="1149"/>
                    </a:lnTo>
                    <a:lnTo>
                      <a:pt x="309" y="1154"/>
                    </a:lnTo>
                    <a:lnTo>
                      <a:pt x="309" y="1154"/>
                    </a:lnTo>
                    <a:lnTo>
                      <a:pt x="305" y="1151"/>
                    </a:lnTo>
                    <a:lnTo>
                      <a:pt x="301" y="1148"/>
                    </a:lnTo>
                    <a:close/>
                    <a:moveTo>
                      <a:pt x="298" y="1154"/>
                    </a:moveTo>
                    <a:lnTo>
                      <a:pt x="298" y="1154"/>
                    </a:lnTo>
                    <a:lnTo>
                      <a:pt x="296" y="1152"/>
                    </a:lnTo>
                    <a:lnTo>
                      <a:pt x="295" y="1152"/>
                    </a:lnTo>
                    <a:lnTo>
                      <a:pt x="295" y="1152"/>
                    </a:lnTo>
                    <a:lnTo>
                      <a:pt x="294" y="1151"/>
                    </a:lnTo>
                    <a:lnTo>
                      <a:pt x="296" y="1151"/>
                    </a:lnTo>
                    <a:lnTo>
                      <a:pt x="301" y="1155"/>
                    </a:lnTo>
                    <a:lnTo>
                      <a:pt x="301" y="1155"/>
                    </a:lnTo>
                    <a:lnTo>
                      <a:pt x="298" y="1154"/>
                    </a:lnTo>
                    <a:close/>
                    <a:moveTo>
                      <a:pt x="152" y="1009"/>
                    </a:moveTo>
                    <a:lnTo>
                      <a:pt x="152" y="1009"/>
                    </a:lnTo>
                    <a:lnTo>
                      <a:pt x="155" y="1011"/>
                    </a:lnTo>
                    <a:lnTo>
                      <a:pt x="159" y="1015"/>
                    </a:lnTo>
                    <a:lnTo>
                      <a:pt x="159" y="1015"/>
                    </a:lnTo>
                    <a:lnTo>
                      <a:pt x="157" y="1014"/>
                    </a:lnTo>
                    <a:lnTo>
                      <a:pt x="152" y="10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ïṧľiďè">
                <a:extLst>
                  <a:ext uri="{FF2B5EF4-FFF2-40B4-BE49-F238E27FC236}">
                    <a16:creationId xmlns="" xmlns:a16="http://schemas.microsoft.com/office/drawing/2014/main" id="{09365207-9992-4EAE-AA13-17E7066F7E6B}"/>
                  </a:ext>
                </a:extLst>
              </p:cNvPr>
              <p:cNvSpPr/>
              <p:nvPr/>
            </p:nvSpPr>
            <p:spPr bwMode="auto">
              <a:xfrm>
                <a:off x="1635797" y="1546020"/>
                <a:ext cx="3784411" cy="3815131"/>
              </a:xfrm>
              <a:custGeom>
                <a:avLst/>
                <a:gdLst>
                  <a:gd name="T0" fmla="*/ 88 w 1231"/>
                  <a:gd name="T1" fmla="*/ 651 h 1242"/>
                  <a:gd name="T2" fmla="*/ 98 w 1231"/>
                  <a:gd name="T3" fmla="*/ 551 h 1242"/>
                  <a:gd name="T4" fmla="*/ 184 w 1231"/>
                  <a:gd name="T5" fmla="*/ 344 h 1242"/>
                  <a:gd name="T6" fmla="*/ 1057 w 1231"/>
                  <a:gd name="T7" fmla="*/ 376 h 1242"/>
                  <a:gd name="T8" fmla="*/ 808 w 1231"/>
                  <a:gd name="T9" fmla="*/ 162 h 1242"/>
                  <a:gd name="T10" fmla="*/ 455 w 1231"/>
                  <a:gd name="T11" fmla="*/ 147 h 1242"/>
                  <a:gd name="T12" fmla="*/ 224 w 1231"/>
                  <a:gd name="T13" fmla="*/ 306 h 1242"/>
                  <a:gd name="T14" fmla="*/ 134 w 1231"/>
                  <a:gd name="T15" fmla="*/ 473 h 1242"/>
                  <a:gd name="T16" fmla="*/ 108 w 1231"/>
                  <a:gd name="T17" fmla="*/ 637 h 1242"/>
                  <a:gd name="T18" fmla="*/ 120 w 1231"/>
                  <a:gd name="T19" fmla="*/ 570 h 1242"/>
                  <a:gd name="T20" fmla="*/ 177 w 1231"/>
                  <a:gd name="T21" fmla="*/ 397 h 1242"/>
                  <a:gd name="T22" fmla="*/ 445 w 1231"/>
                  <a:gd name="T23" fmla="*/ 169 h 1242"/>
                  <a:gd name="T24" fmla="*/ 984 w 1231"/>
                  <a:gd name="T25" fmla="*/ 304 h 1242"/>
                  <a:gd name="T26" fmla="*/ 964 w 1231"/>
                  <a:gd name="T27" fmla="*/ 978 h 1242"/>
                  <a:gd name="T28" fmla="*/ 820 w 1231"/>
                  <a:gd name="T29" fmla="*/ 1078 h 1242"/>
                  <a:gd name="T30" fmla="*/ 438 w 1231"/>
                  <a:gd name="T31" fmla="*/ 1121 h 1242"/>
                  <a:gd name="T32" fmla="*/ 369 w 1231"/>
                  <a:gd name="T33" fmla="*/ 1122 h 1242"/>
                  <a:gd name="T34" fmla="*/ 264 w 1231"/>
                  <a:gd name="T35" fmla="*/ 1084 h 1242"/>
                  <a:gd name="T36" fmla="*/ 130 w 1231"/>
                  <a:gd name="T37" fmla="*/ 977 h 1242"/>
                  <a:gd name="T38" fmla="*/ 224 w 1231"/>
                  <a:gd name="T39" fmla="*/ 1099 h 1242"/>
                  <a:gd name="T40" fmla="*/ 315 w 1231"/>
                  <a:gd name="T41" fmla="*/ 1171 h 1242"/>
                  <a:gd name="T42" fmla="*/ 506 w 1231"/>
                  <a:gd name="T43" fmla="*/ 1239 h 1242"/>
                  <a:gd name="T44" fmla="*/ 677 w 1231"/>
                  <a:gd name="T45" fmla="*/ 1239 h 1242"/>
                  <a:gd name="T46" fmla="*/ 841 w 1231"/>
                  <a:gd name="T47" fmla="*/ 1189 h 1242"/>
                  <a:gd name="T48" fmla="*/ 1031 w 1231"/>
                  <a:gd name="T49" fmla="*/ 1067 h 1242"/>
                  <a:gd name="T50" fmla="*/ 1121 w 1231"/>
                  <a:gd name="T51" fmla="*/ 964 h 1242"/>
                  <a:gd name="T52" fmla="*/ 1208 w 1231"/>
                  <a:gd name="T53" fmla="*/ 777 h 1242"/>
                  <a:gd name="T54" fmla="*/ 1229 w 1231"/>
                  <a:gd name="T55" fmla="*/ 593 h 1242"/>
                  <a:gd name="T56" fmla="*/ 1199 w 1231"/>
                  <a:gd name="T57" fmla="*/ 424 h 1242"/>
                  <a:gd name="T58" fmla="*/ 1118 w 1231"/>
                  <a:gd name="T59" fmla="*/ 264 h 1242"/>
                  <a:gd name="T60" fmla="*/ 1030 w 1231"/>
                  <a:gd name="T61" fmla="*/ 164 h 1242"/>
                  <a:gd name="T62" fmla="*/ 988 w 1231"/>
                  <a:gd name="T63" fmla="*/ 122 h 1242"/>
                  <a:gd name="T64" fmla="*/ 893 w 1231"/>
                  <a:gd name="T65" fmla="*/ 72 h 1242"/>
                  <a:gd name="T66" fmla="*/ 816 w 1231"/>
                  <a:gd name="T67" fmla="*/ 39 h 1242"/>
                  <a:gd name="T68" fmla="*/ 642 w 1231"/>
                  <a:gd name="T69" fmla="*/ 6 h 1242"/>
                  <a:gd name="T70" fmla="*/ 509 w 1231"/>
                  <a:gd name="T71" fmla="*/ 12 h 1242"/>
                  <a:gd name="T72" fmla="*/ 402 w 1231"/>
                  <a:gd name="T73" fmla="*/ 43 h 1242"/>
                  <a:gd name="T74" fmla="*/ 199 w 1231"/>
                  <a:gd name="T75" fmla="*/ 160 h 1242"/>
                  <a:gd name="T76" fmla="*/ 82 w 1231"/>
                  <a:gd name="T77" fmla="*/ 300 h 1242"/>
                  <a:gd name="T78" fmla="*/ 27 w 1231"/>
                  <a:gd name="T79" fmla="*/ 409 h 1242"/>
                  <a:gd name="T80" fmla="*/ 63 w 1231"/>
                  <a:gd name="T81" fmla="*/ 346 h 1242"/>
                  <a:gd name="T82" fmla="*/ 165 w 1231"/>
                  <a:gd name="T83" fmla="*/ 212 h 1242"/>
                  <a:gd name="T84" fmla="*/ 269 w 1231"/>
                  <a:gd name="T85" fmla="*/ 129 h 1242"/>
                  <a:gd name="T86" fmla="*/ 308 w 1231"/>
                  <a:gd name="T87" fmla="*/ 110 h 1242"/>
                  <a:gd name="T88" fmla="*/ 215 w 1231"/>
                  <a:gd name="T89" fmla="*/ 174 h 1242"/>
                  <a:gd name="T90" fmla="*/ 95 w 1231"/>
                  <a:gd name="T91" fmla="*/ 316 h 1242"/>
                  <a:gd name="T92" fmla="*/ 13 w 1231"/>
                  <a:gd name="T93" fmla="*/ 520 h 1242"/>
                  <a:gd name="T94" fmla="*/ 5 w 1231"/>
                  <a:gd name="T95" fmla="*/ 624 h 1242"/>
                  <a:gd name="T96" fmla="*/ 11 w 1231"/>
                  <a:gd name="T97" fmla="*/ 723 h 1242"/>
                  <a:gd name="T98" fmla="*/ 21 w 1231"/>
                  <a:gd name="T99" fmla="*/ 568 h 1242"/>
                  <a:gd name="T100" fmla="*/ 24 w 1231"/>
                  <a:gd name="T101" fmla="*/ 675 h 1242"/>
                  <a:gd name="T102" fmla="*/ 47 w 1231"/>
                  <a:gd name="T103" fmla="*/ 506 h 1242"/>
                  <a:gd name="T104" fmla="*/ 138 w 1231"/>
                  <a:gd name="T105" fmla="*/ 304 h 1242"/>
                  <a:gd name="T106" fmla="*/ 256 w 1231"/>
                  <a:gd name="T107" fmla="*/ 180 h 1242"/>
                  <a:gd name="T108" fmla="*/ 482 w 1231"/>
                  <a:gd name="T109" fmla="*/ 77 h 1242"/>
                  <a:gd name="T110" fmla="*/ 449 w 1231"/>
                  <a:gd name="T111" fmla="*/ 89 h 1242"/>
                  <a:gd name="T112" fmla="*/ 308 w 1231"/>
                  <a:gd name="T113" fmla="*/ 153 h 1242"/>
                  <a:gd name="T114" fmla="*/ 179 w 1231"/>
                  <a:gd name="T115" fmla="*/ 272 h 1242"/>
                  <a:gd name="T116" fmla="*/ 87 w 1231"/>
                  <a:gd name="T117" fmla="*/ 440 h 1242"/>
                  <a:gd name="T118" fmla="*/ 71 w 1231"/>
                  <a:gd name="T119" fmla="*/ 517 h 1242"/>
                  <a:gd name="T120" fmla="*/ 64 w 1231"/>
                  <a:gd name="T121" fmla="*/ 615 h 1242"/>
                  <a:gd name="T122" fmla="*/ 77 w 1231"/>
                  <a:gd name="T123" fmla="*/ 570 h 1242"/>
                  <a:gd name="T124" fmla="*/ 87 w 1231"/>
                  <a:gd name="T125" fmla="*/ 75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1" h="1242">
                    <a:moveTo>
                      <a:pt x="111" y="805"/>
                    </a:moveTo>
                    <a:lnTo>
                      <a:pt x="111" y="805"/>
                    </a:lnTo>
                    <a:lnTo>
                      <a:pt x="110" y="802"/>
                    </a:lnTo>
                    <a:lnTo>
                      <a:pt x="110" y="804"/>
                    </a:lnTo>
                    <a:lnTo>
                      <a:pt x="110" y="804"/>
                    </a:lnTo>
                    <a:lnTo>
                      <a:pt x="108" y="800"/>
                    </a:lnTo>
                    <a:lnTo>
                      <a:pt x="108" y="800"/>
                    </a:lnTo>
                    <a:lnTo>
                      <a:pt x="107" y="797"/>
                    </a:lnTo>
                    <a:lnTo>
                      <a:pt x="105" y="795"/>
                    </a:lnTo>
                    <a:lnTo>
                      <a:pt x="105" y="795"/>
                    </a:lnTo>
                    <a:lnTo>
                      <a:pt x="102" y="787"/>
                    </a:lnTo>
                    <a:lnTo>
                      <a:pt x="102" y="787"/>
                    </a:lnTo>
                    <a:lnTo>
                      <a:pt x="98" y="778"/>
                    </a:lnTo>
                    <a:lnTo>
                      <a:pt x="98" y="778"/>
                    </a:lnTo>
                    <a:lnTo>
                      <a:pt x="98" y="772"/>
                    </a:lnTo>
                    <a:lnTo>
                      <a:pt x="97" y="767"/>
                    </a:lnTo>
                    <a:lnTo>
                      <a:pt x="95" y="761"/>
                    </a:lnTo>
                    <a:lnTo>
                      <a:pt x="94" y="755"/>
                    </a:lnTo>
                    <a:lnTo>
                      <a:pt x="94" y="755"/>
                    </a:lnTo>
                    <a:lnTo>
                      <a:pt x="95" y="758"/>
                    </a:lnTo>
                    <a:lnTo>
                      <a:pt x="97" y="761"/>
                    </a:lnTo>
                    <a:lnTo>
                      <a:pt x="97" y="761"/>
                    </a:lnTo>
                    <a:lnTo>
                      <a:pt x="98" y="765"/>
                    </a:lnTo>
                    <a:lnTo>
                      <a:pt x="101" y="768"/>
                    </a:lnTo>
                    <a:lnTo>
                      <a:pt x="101" y="768"/>
                    </a:lnTo>
                    <a:lnTo>
                      <a:pt x="98" y="760"/>
                    </a:lnTo>
                    <a:lnTo>
                      <a:pt x="97" y="753"/>
                    </a:lnTo>
                    <a:lnTo>
                      <a:pt x="97" y="753"/>
                    </a:lnTo>
                    <a:lnTo>
                      <a:pt x="95" y="745"/>
                    </a:lnTo>
                    <a:lnTo>
                      <a:pt x="92" y="738"/>
                    </a:lnTo>
                    <a:lnTo>
                      <a:pt x="92" y="738"/>
                    </a:lnTo>
                    <a:lnTo>
                      <a:pt x="92" y="734"/>
                    </a:lnTo>
                    <a:lnTo>
                      <a:pt x="92" y="731"/>
                    </a:lnTo>
                    <a:lnTo>
                      <a:pt x="91" y="728"/>
                    </a:lnTo>
                    <a:lnTo>
                      <a:pt x="91" y="728"/>
                    </a:lnTo>
                    <a:lnTo>
                      <a:pt x="92" y="727"/>
                    </a:lnTo>
                    <a:lnTo>
                      <a:pt x="92" y="727"/>
                    </a:lnTo>
                    <a:lnTo>
                      <a:pt x="95" y="731"/>
                    </a:lnTo>
                    <a:lnTo>
                      <a:pt x="95" y="731"/>
                    </a:lnTo>
                    <a:lnTo>
                      <a:pt x="95" y="728"/>
                    </a:lnTo>
                    <a:lnTo>
                      <a:pt x="94" y="725"/>
                    </a:lnTo>
                    <a:lnTo>
                      <a:pt x="94" y="725"/>
                    </a:lnTo>
                    <a:lnTo>
                      <a:pt x="94" y="725"/>
                    </a:lnTo>
                    <a:lnTo>
                      <a:pt x="92" y="725"/>
                    </a:lnTo>
                    <a:lnTo>
                      <a:pt x="91" y="724"/>
                    </a:lnTo>
                    <a:lnTo>
                      <a:pt x="91" y="725"/>
                    </a:lnTo>
                    <a:lnTo>
                      <a:pt x="91" y="725"/>
                    </a:lnTo>
                    <a:lnTo>
                      <a:pt x="91" y="721"/>
                    </a:lnTo>
                    <a:lnTo>
                      <a:pt x="90" y="715"/>
                    </a:lnTo>
                    <a:lnTo>
                      <a:pt x="90" y="715"/>
                    </a:lnTo>
                    <a:lnTo>
                      <a:pt x="88" y="710"/>
                    </a:lnTo>
                    <a:lnTo>
                      <a:pt x="88" y="710"/>
                    </a:lnTo>
                    <a:lnTo>
                      <a:pt x="87" y="704"/>
                    </a:lnTo>
                    <a:lnTo>
                      <a:pt x="87" y="704"/>
                    </a:lnTo>
                    <a:lnTo>
                      <a:pt x="90" y="711"/>
                    </a:lnTo>
                    <a:lnTo>
                      <a:pt x="90" y="711"/>
                    </a:lnTo>
                    <a:lnTo>
                      <a:pt x="91" y="715"/>
                    </a:lnTo>
                    <a:lnTo>
                      <a:pt x="91" y="715"/>
                    </a:lnTo>
                    <a:lnTo>
                      <a:pt x="92" y="721"/>
                    </a:lnTo>
                    <a:lnTo>
                      <a:pt x="92" y="721"/>
                    </a:lnTo>
                    <a:lnTo>
                      <a:pt x="94" y="718"/>
                    </a:lnTo>
                    <a:lnTo>
                      <a:pt x="92" y="713"/>
                    </a:lnTo>
                    <a:lnTo>
                      <a:pt x="92" y="713"/>
                    </a:lnTo>
                    <a:lnTo>
                      <a:pt x="90" y="707"/>
                    </a:lnTo>
                    <a:lnTo>
                      <a:pt x="90" y="707"/>
                    </a:lnTo>
                    <a:lnTo>
                      <a:pt x="88" y="701"/>
                    </a:lnTo>
                    <a:lnTo>
                      <a:pt x="88" y="701"/>
                    </a:lnTo>
                    <a:lnTo>
                      <a:pt x="90" y="700"/>
                    </a:lnTo>
                    <a:lnTo>
                      <a:pt x="88" y="697"/>
                    </a:lnTo>
                    <a:lnTo>
                      <a:pt x="88" y="690"/>
                    </a:lnTo>
                    <a:lnTo>
                      <a:pt x="88" y="690"/>
                    </a:lnTo>
                    <a:lnTo>
                      <a:pt x="87" y="690"/>
                    </a:lnTo>
                    <a:lnTo>
                      <a:pt x="87" y="690"/>
                    </a:lnTo>
                    <a:lnTo>
                      <a:pt x="87" y="690"/>
                    </a:lnTo>
                    <a:lnTo>
                      <a:pt x="85" y="687"/>
                    </a:lnTo>
                    <a:lnTo>
                      <a:pt x="85" y="687"/>
                    </a:lnTo>
                    <a:lnTo>
                      <a:pt x="87" y="687"/>
                    </a:lnTo>
                    <a:lnTo>
                      <a:pt x="87" y="685"/>
                    </a:lnTo>
                    <a:lnTo>
                      <a:pt x="87" y="685"/>
                    </a:lnTo>
                    <a:lnTo>
                      <a:pt x="84" y="660"/>
                    </a:lnTo>
                    <a:lnTo>
                      <a:pt x="84" y="660"/>
                    </a:lnTo>
                    <a:lnTo>
                      <a:pt x="84" y="660"/>
                    </a:lnTo>
                    <a:lnTo>
                      <a:pt x="84" y="660"/>
                    </a:lnTo>
                    <a:lnTo>
                      <a:pt x="88" y="680"/>
                    </a:lnTo>
                    <a:lnTo>
                      <a:pt x="88" y="680"/>
                    </a:lnTo>
                    <a:lnTo>
                      <a:pt x="88" y="668"/>
                    </a:lnTo>
                    <a:lnTo>
                      <a:pt x="88" y="658"/>
                    </a:lnTo>
                    <a:lnTo>
                      <a:pt x="88" y="658"/>
                    </a:lnTo>
                    <a:lnTo>
                      <a:pt x="87" y="658"/>
                    </a:lnTo>
                    <a:lnTo>
                      <a:pt x="87" y="660"/>
                    </a:lnTo>
                    <a:lnTo>
                      <a:pt x="87" y="663"/>
                    </a:lnTo>
                    <a:lnTo>
                      <a:pt x="87" y="663"/>
                    </a:lnTo>
                    <a:lnTo>
                      <a:pt x="85" y="657"/>
                    </a:lnTo>
                    <a:lnTo>
                      <a:pt x="85" y="657"/>
                    </a:lnTo>
                    <a:lnTo>
                      <a:pt x="87" y="655"/>
                    </a:lnTo>
                    <a:lnTo>
                      <a:pt x="87" y="654"/>
                    </a:lnTo>
                    <a:lnTo>
                      <a:pt x="88" y="654"/>
                    </a:lnTo>
                    <a:lnTo>
                      <a:pt x="88" y="651"/>
                    </a:lnTo>
                    <a:lnTo>
                      <a:pt x="88" y="651"/>
                    </a:lnTo>
                    <a:lnTo>
                      <a:pt x="87" y="648"/>
                    </a:lnTo>
                    <a:lnTo>
                      <a:pt x="87" y="648"/>
                    </a:lnTo>
                    <a:lnTo>
                      <a:pt x="87" y="651"/>
                    </a:lnTo>
                    <a:lnTo>
                      <a:pt x="87" y="651"/>
                    </a:lnTo>
                    <a:lnTo>
                      <a:pt x="85" y="653"/>
                    </a:lnTo>
                    <a:lnTo>
                      <a:pt x="85" y="654"/>
                    </a:lnTo>
                    <a:lnTo>
                      <a:pt x="85" y="655"/>
                    </a:lnTo>
                    <a:lnTo>
                      <a:pt x="85" y="655"/>
                    </a:lnTo>
                    <a:lnTo>
                      <a:pt x="85" y="657"/>
                    </a:lnTo>
                    <a:lnTo>
                      <a:pt x="84" y="655"/>
                    </a:lnTo>
                    <a:lnTo>
                      <a:pt x="84" y="650"/>
                    </a:lnTo>
                    <a:lnTo>
                      <a:pt x="84" y="650"/>
                    </a:lnTo>
                    <a:lnTo>
                      <a:pt x="84" y="651"/>
                    </a:lnTo>
                    <a:lnTo>
                      <a:pt x="84" y="650"/>
                    </a:lnTo>
                    <a:lnTo>
                      <a:pt x="85" y="647"/>
                    </a:lnTo>
                    <a:lnTo>
                      <a:pt x="85" y="648"/>
                    </a:lnTo>
                    <a:lnTo>
                      <a:pt x="85" y="648"/>
                    </a:lnTo>
                    <a:lnTo>
                      <a:pt x="85" y="644"/>
                    </a:lnTo>
                    <a:lnTo>
                      <a:pt x="84" y="640"/>
                    </a:lnTo>
                    <a:lnTo>
                      <a:pt x="84" y="640"/>
                    </a:lnTo>
                    <a:lnTo>
                      <a:pt x="85" y="640"/>
                    </a:lnTo>
                    <a:lnTo>
                      <a:pt x="85" y="641"/>
                    </a:lnTo>
                    <a:lnTo>
                      <a:pt x="87" y="647"/>
                    </a:lnTo>
                    <a:lnTo>
                      <a:pt x="87" y="647"/>
                    </a:lnTo>
                    <a:lnTo>
                      <a:pt x="87" y="648"/>
                    </a:lnTo>
                    <a:lnTo>
                      <a:pt x="88" y="647"/>
                    </a:lnTo>
                    <a:lnTo>
                      <a:pt x="88" y="647"/>
                    </a:lnTo>
                    <a:lnTo>
                      <a:pt x="90" y="647"/>
                    </a:lnTo>
                    <a:lnTo>
                      <a:pt x="90" y="647"/>
                    </a:lnTo>
                    <a:lnTo>
                      <a:pt x="90" y="641"/>
                    </a:lnTo>
                    <a:lnTo>
                      <a:pt x="90" y="637"/>
                    </a:lnTo>
                    <a:lnTo>
                      <a:pt x="90" y="637"/>
                    </a:lnTo>
                    <a:lnTo>
                      <a:pt x="91" y="638"/>
                    </a:lnTo>
                    <a:lnTo>
                      <a:pt x="92" y="643"/>
                    </a:lnTo>
                    <a:lnTo>
                      <a:pt x="92" y="643"/>
                    </a:lnTo>
                    <a:lnTo>
                      <a:pt x="92" y="640"/>
                    </a:lnTo>
                    <a:lnTo>
                      <a:pt x="92" y="637"/>
                    </a:lnTo>
                    <a:lnTo>
                      <a:pt x="92" y="634"/>
                    </a:lnTo>
                    <a:lnTo>
                      <a:pt x="92" y="631"/>
                    </a:lnTo>
                    <a:lnTo>
                      <a:pt x="92" y="631"/>
                    </a:lnTo>
                    <a:lnTo>
                      <a:pt x="92" y="631"/>
                    </a:lnTo>
                    <a:lnTo>
                      <a:pt x="92" y="634"/>
                    </a:lnTo>
                    <a:lnTo>
                      <a:pt x="91" y="637"/>
                    </a:lnTo>
                    <a:lnTo>
                      <a:pt x="91" y="637"/>
                    </a:lnTo>
                    <a:lnTo>
                      <a:pt x="91" y="633"/>
                    </a:lnTo>
                    <a:lnTo>
                      <a:pt x="91" y="628"/>
                    </a:lnTo>
                    <a:lnTo>
                      <a:pt x="91" y="628"/>
                    </a:lnTo>
                    <a:lnTo>
                      <a:pt x="90" y="631"/>
                    </a:lnTo>
                    <a:lnTo>
                      <a:pt x="90" y="631"/>
                    </a:lnTo>
                    <a:lnTo>
                      <a:pt x="88" y="630"/>
                    </a:lnTo>
                    <a:lnTo>
                      <a:pt x="88" y="630"/>
                    </a:lnTo>
                    <a:lnTo>
                      <a:pt x="87" y="625"/>
                    </a:lnTo>
                    <a:lnTo>
                      <a:pt x="87" y="625"/>
                    </a:lnTo>
                    <a:lnTo>
                      <a:pt x="88" y="624"/>
                    </a:lnTo>
                    <a:lnTo>
                      <a:pt x="88" y="625"/>
                    </a:lnTo>
                    <a:lnTo>
                      <a:pt x="90" y="625"/>
                    </a:lnTo>
                    <a:lnTo>
                      <a:pt x="90" y="624"/>
                    </a:lnTo>
                    <a:lnTo>
                      <a:pt x="90" y="624"/>
                    </a:lnTo>
                    <a:lnTo>
                      <a:pt x="88" y="618"/>
                    </a:lnTo>
                    <a:lnTo>
                      <a:pt x="90" y="608"/>
                    </a:lnTo>
                    <a:lnTo>
                      <a:pt x="90" y="608"/>
                    </a:lnTo>
                    <a:lnTo>
                      <a:pt x="91" y="601"/>
                    </a:lnTo>
                    <a:lnTo>
                      <a:pt x="91" y="598"/>
                    </a:lnTo>
                    <a:lnTo>
                      <a:pt x="92" y="598"/>
                    </a:lnTo>
                    <a:lnTo>
                      <a:pt x="92" y="598"/>
                    </a:lnTo>
                    <a:lnTo>
                      <a:pt x="91" y="594"/>
                    </a:lnTo>
                    <a:lnTo>
                      <a:pt x="91" y="593"/>
                    </a:lnTo>
                    <a:lnTo>
                      <a:pt x="91" y="593"/>
                    </a:lnTo>
                    <a:lnTo>
                      <a:pt x="91" y="593"/>
                    </a:lnTo>
                    <a:lnTo>
                      <a:pt x="91" y="590"/>
                    </a:lnTo>
                    <a:lnTo>
                      <a:pt x="92" y="590"/>
                    </a:lnTo>
                    <a:lnTo>
                      <a:pt x="92" y="588"/>
                    </a:lnTo>
                    <a:lnTo>
                      <a:pt x="94" y="588"/>
                    </a:lnTo>
                    <a:lnTo>
                      <a:pt x="94" y="588"/>
                    </a:lnTo>
                    <a:lnTo>
                      <a:pt x="94" y="596"/>
                    </a:lnTo>
                    <a:lnTo>
                      <a:pt x="94" y="603"/>
                    </a:lnTo>
                    <a:lnTo>
                      <a:pt x="94" y="603"/>
                    </a:lnTo>
                    <a:lnTo>
                      <a:pt x="95" y="594"/>
                    </a:lnTo>
                    <a:lnTo>
                      <a:pt x="95" y="583"/>
                    </a:lnTo>
                    <a:lnTo>
                      <a:pt x="95" y="583"/>
                    </a:lnTo>
                    <a:lnTo>
                      <a:pt x="97" y="581"/>
                    </a:lnTo>
                    <a:lnTo>
                      <a:pt x="97" y="581"/>
                    </a:lnTo>
                    <a:lnTo>
                      <a:pt x="97" y="583"/>
                    </a:lnTo>
                    <a:lnTo>
                      <a:pt x="98" y="581"/>
                    </a:lnTo>
                    <a:lnTo>
                      <a:pt x="98" y="581"/>
                    </a:lnTo>
                    <a:lnTo>
                      <a:pt x="97" y="574"/>
                    </a:lnTo>
                    <a:lnTo>
                      <a:pt x="100" y="566"/>
                    </a:lnTo>
                    <a:lnTo>
                      <a:pt x="100" y="566"/>
                    </a:lnTo>
                    <a:lnTo>
                      <a:pt x="98" y="563"/>
                    </a:lnTo>
                    <a:lnTo>
                      <a:pt x="97" y="563"/>
                    </a:lnTo>
                    <a:lnTo>
                      <a:pt x="97" y="563"/>
                    </a:lnTo>
                    <a:lnTo>
                      <a:pt x="97" y="563"/>
                    </a:lnTo>
                    <a:lnTo>
                      <a:pt x="97" y="561"/>
                    </a:lnTo>
                    <a:lnTo>
                      <a:pt x="97" y="558"/>
                    </a:lnTo>
                    <a:lnTo>
                      <a:pt x="97" y="554"/>
                    </a:lnTo>
                    <a:lnTo>
                      <a:pt x="98" y="551"/>
                    </a:lnTo>
                    <a:lnTo>
                      <a:pt x="98" y="551"/>
                    </a:lnTo>
                    <a:lnTo>
                      <a:pt x="98" y="551"/>
                    </a:lnTo>
                    <a:lnTo>
                      <a:pt x="97" y="551"/>
                    </a:lnTo>
                    <a:lnTo>
                      <a:pt x="98" y="548"/>
                    </a:lnTo>
                    <a:lnTo>
                      <a:pt x="98" y="544"/>
                    </a:lnTo>
                    <a:lnTo>
                      <a:pt x="97" y="543"/>
                    </a:lnTo>
                    <a:lnTo>
                      <a:pt x="97" y="543"/>
                    </a:lnTo>
                    <a:lnTo>
                      <a:pt x="98" y="540"/>
                    </a:lnTo>
                    <a:lnTo>
                      <a:pt x="100" y="541"/>
                    </a:lnTo>
                    <a:lnTo>
                      <a:pt x="100" y="544"/>
                    </a:lnTo>
                    <a:lnTo>
                      <a:pt x="100" y="543"/>
                    </a:lnTo>
                    <a:lnTo>
                      <a:pt x="100" y="543"/>
                    </a:lnTo>
                    <a:lnTo>
                      <a:pt x="100" y="538"/>
                    </a:lnTo>
                    <a:lnTo>
                      <a:pt x="101" y="533"/>
                    </a:lnTo>
                    <a:lnTo>
                      <a:pt x="101" y="533"/>
                    </a:lnTo>
                    <a:lnTo>
                      <a:pt x="102" y="534"/>
                    </a:lnTo>
                    <a:lnTo>
                      <a:pt x="102" y="536"/>
                    </a:lnTo>
                    <a:lnTo>
                      <a:pt x="102" y="536"/>
                    </a:lnTo>
                    <a:lnTo>
                      <a:pt x="101" y="550"/>
                    </a:lnTo>
                    <a:lnTo>
                      <a:pt x="101" y="550"/>
                    </a:lnTo>
                    <a:lnTo>
                      <a:pt x="100" y="557"/>
                    </a:lnTo>
                    <a:lnTo>
                      <a:pt x="100" y="557"/>
                    </a:lnTo>
                    <a:lnTo>
                      <a:pt x="100" y="563"/>
                    </a:lnTo>
                    <a:lnTo>
                      <a:pt x="100" y="563"/>
                    </a:lnTo>
                    <a:lnTo>
                      <a:pt x="101" y="560"/>
                    </a:lnTo>
                    <a:lnTo>
                      <a:pt x="101" y="558"/>
                    </a:lnTo>
                    <a:lnTo>
                      <a:pt x="101" y="556"/>
                    </a:lnTo>
                    <a:lnTo>
                      <a:pt x="101" y="556"/>
                    </a:lnTo>
                    <a:lnTo>
                      <a:pt x="102" y="547"/>
                    </a:lnTo>
                    <a:lnTo>
                      <a:pt x="104" y="537"/>
                    </a:lnTo>
                    <a:lnTo>
                      <a:pt x="104" y="537"/>
                    </a:lnTo>
                    <a:lnTo>
                      <a:pt x="107" y="527"/>
                    </a:lnTo>
                    <a:lnTo>
                      <a:pt x="107" y="527"/>
                    </a:lnTo>
                    <a:lnTo>
                      <a:pt x="108" y="518"/>
                    </a:lnTo>
                    <a:lnTo>
                      <a:pt x="108" y="518"/>
                    </a:lnTo>
                    <a:lnTo>
                      <a:pt x="111" y="507"/>
                    </a:lnTo>
                    <a:lnTo>
                      <a:pt x="111" y="507"/>
                    </a:lnTo>
                    <a:lnTo>
                      <a:pt x="114" y="496"/>
                    </a:lnTo>
                    <a:lnTo>
                      <a:pt x="114" y="496"/>
                    </a:lnTo>
                    <a:lnTo>
                      <a:pt x="118" y="486"/>
                    </a:lnTo>
                    <a:lnTo>
                      <a:pt x="118" y="486"/>
                    </a:lnTo>
                    <a:lnTo>
                      <a:pt x="120" y="481"/>
                    </a:lnTo>
                    <a:lnTo>
                      <a:pt x="121" y="478"/>
                    </a:lnTo>
                    <a:lnTo>
                      <a:pt x="121" y="478"/>
                    </a:lnTo>
                    <a:lnTo>
                      <a:pt x="125" y="468"/>
                    </a:lnTo>
                    <a:lnTo>
                      <a:pt x="125" y="468"/>
                    </a:lnTo>
                    <a:lnTo>
                      <a:pt x="125" y="466"/>
                    </a:lnTo>
                    <a:lnTo>
                      <a:pt x="125" y="461"/>
                    </a:lnTo>
                    <a:lnTo>
                      <a:pt x="128" y="454"/>
                    </a:lnTo>
                    <a:lnTo>
                      <a:pt x="128" y="454"/>
                    </a:lnTo>
                    <a:lnTo>
                      <a:pt x="130" y="456"/>
                    </a:lnTo>
                    <a:lnTo>
                      <a:pt x="130" y="454"/>
                    </a:lnTo>
                    <a:lnTo>
                      <a:pt x="130" y="454"/>
                    </a:lnTo>
                    <a:lnTo>
                      <a:pt x="130" y="453"/>
                    </a:lnTo>
                    <a:lnTo>
                      <a:pt x="131" y="450"/>
                    </a:lnTo>
                    <a:lnTo>
                      <a:pt x="131" y="449"/>
                    </a:lnTo>
                    <a:lnTo>
                      <a:pt x="132" y="447"/>
                    </a:lnTo>
                    <a:lnTo>
                      <a:pt x="132" y="447"/>
                    </a:lnTo>
                    <a:lnTo>
                      <a:pt x="134" y="440"/>
                    </a:lnTo>
                    <a:lnTo>
                      <a:pt x="138" y="433"/>
                    </a:lnTo>
                    <a:lnTo>
                      <a:pt x="141" y="426"/>
                    </a:lnTo>
                    <a:lnTo>
                      <a:pt x="144" y="417"/>
                    </a:lnTo>
                    <a:lnTo>
                      <a:pt x="144" y="417"/>
                    </a:lnTo>
                    <a:lnTo>
                      <a:pt x="144" y="419"/>
                    </a:lnTo>
                    <a:lnTo>
                      <a:pt x="144" y="417"/>
                    </a:lnTo>
                    <a:lnTo>
                      <a:pt x="144" y="413"/>
                    </a:lnTo>
                    <a:lnTo>
                      <a:pt x="144" y="413"/>
                    </a:lnTo>
                    <a:lnTo>
                      <a:pt x="145" y="413"/>
                    </a:lnTo>
                    <a:lnTo>
                      <a:pt x="145" y="414"/>
                    </a:lnTo>
                    <a:lnTo>
                      <a:pt x="144" y="416"/>
                    </a:lnTo>
                    <a:lnTo>
                      <a:pt x="145" y="417"/>
                    </a:lnTo>
                    <a:lnTo>
                      <a:pt x="145" y="417"/>
                    </a:lnTo>
                    <a:lnTo>
                      <a:pt x="147" y="414"/>
                    </a:lnTo>
                    <a:lnTo>
                      <a:pt x="147" y="414"/>
                    </a:lnTo>
                    <a:lnTo>
                      <a:pt x="148" y="411"/>
                    </a:lnTo>
                    <a:lnTo>
                      <a:pt x="148" y="411"/>
                    </a:lnTo>
                    <a:lnTo>
                      <a:pt x="151" y="404"/>
                    </a:lnTo>
                    <a:lnTo>
                      <a:pt x="151" y="404"/>
                    </a:lnTo>
                    <a:lnTo>
                      <a:pt x="157" y="391"/>
                    </a:lnTo>
                    <a:lnTo>
                      <a:pt x="157" y="391"/>
                    </a:lnTo>
                    <a:lnTo>
                      <a:pt x="158" y="391"/>
                    </a:lnTo>
                    <a:lnTo>
                      <a:pt x="161" y="389"/>
                    </a:lnTo>
                    <a:lnTo>
                      <a:pt x="162" y="384"/>
                    </a:lnTo>
                    <a:lnTo>
                      <a:pt x="162" y="381"/>
                    </a:lnTo>
                    <a:lnTo>
                      <a:pt x="162" y="381"/>
                    </a:lnTo>
                    <a:lnTo>
                      <a:pt x="165" y="379"/>
                    </a:lnTo>
                    <a:lnTo>
                      <a:pt x="167" y="377"/>
                    </a:lnTo>
                    <a:lnTo>
                      <a:pt x="167" y="377"/>
                    </a:lnTo>
                    <a:lnTo>
                      <a:pt x="167" y="374"/>
                    </a:lnTo>
                    <a:lnTo>
                      <a:pt x="168" y="370"/>
                    </a:lnTo>
                    <a:lnTo>
                      <a:pt x="168" y="370"/>
                    </a:lnTo>
                    <a:lnTo>
                      <a:pt x="174" y="363"/>
                    </a:lnTo>
                    <a:lnTo>
                      <a:pt x="174" y="363"/>
                    </a:lnTo>
                    <a:lnTo>
                      <a:pt x="179" y="354"/>
                    </a:lnTo>
                    <a:lnTo>
                      <a:pt x="179" y="354"/>
                    </a:lnTo>
                    <a:lnTo>
                      <a:pt x="182" y="349"/>
                    </a:lnTo>
                    <a:lnTo>
                      <a:pt x="182" y="349"/>
                    </a:lnTo>
                    <a:lnTo>
                      <a:pt x="184" y="344"/>
                    </a:lnTo>
                    <a:lnTo>
                      <a:pt x="184" y="344"/>
                    </a:lnTo>
                    <a:lnTo>
                      <a:pt x="189" y="340"/>
                    </a:lnTo>
                    <a:lnTo>
                      <a:pt x="194" y="331"/>
                    </a:lnTo>
                    <a:lnTo>
                      <a:pt x="194" y="331"/>
                    </a:lnTo>
                    <a:lnTo>
                      <a:pt x="197" y="329"/>
                    </a:lnTo>
                    <a:lnTo>
                      <a:pt x="197" y="329"/>
                    </a:lnTo>
                    <a:lnTo>
                      <a:pt x="198" y="324"/>
                    </a:lnTo>
                    <a:lnTo>
                      <a:pt x="198" y="324"/>
                    </a:lnTo>
                    <a:lnTo>
                      <a:pt x="201" y="321"/>
                    </a:lnTo>
                    <a:lnTo>
                      <a:pt x="204" y="320"/>
                    </a:lnTo>
                    <a:lnTo>
                      <a:pt x="204" y="320"/>
                    </a:lnTo>
                    <a:lnTo>
                      <a:pt x="198" y="327"/>
                    </a:lnTo>
                    <a:lnTo>
                      <a:pt x="198" y="327"/>
                    </a:lnTo>
                    <a:lnTo>
                      <a:pt x="201" y="326"/>
                    </a:lnTo>
                    <a:lnTo>
                      <a:pt x="204" y="321"/>
                    </a:lnTo>
                    <a:lnTo>
                      <a:pt x="209" y="311"/>
                    </a:lnTo>
                    <a:lnTo>
                      <a:pt x="209" y="311"/>
                    </a:lnTo>
                    <a:lnTo>
                      <a:pt x="215" y="306"/>
                    </a:lnTo>
                    <a:lnTo>
                      <a:pt x="218" y="303"/>
                    </a:lnTo>
                    <a:lnTo>
                      <a:pt x="219" y="300"/>
                    </a:lnTo>
                    <a:lnTo>
                      <a:pt x="219" y="300"/>
                    </a:lnTo>
                    <a:lnTo>
                      <a:pt x="221" y="299"/>
                    </a:lnTo>
                    <a:lnTo>
                      <a:pt x="224" y="297"/>
                    </a:lnTo>
                    <a:lnTo>
                      <a:pt x="224" y="297"/>
                    </a:lnTo>
                    <a:lnTo>
                      <a:pt x="229" y="289"/>
                    </a:lnTo>
                    <a:lnTo>
                      <a:pt x="229" y="289"/>
                    </a:lnTo>
                    <a:lnTo>
                      <a:pt x="237" y="280"/>
                    </a:lnTo>
                    <a:lnTo>
                      <a:pt x="237" y="280"/>
                    </a:lnTo>
                    <a:lnTo>
                      <a:pt x="242" y="276"/>
                    </a:lnTo>
                    <a:lnTo>
                      <a:pt x="242" y="276"/>
                    </a:lnTo>
                    <a:lnTo>
                      <a:pt x="248" y="269"/>
                    </a:lnTo>
                    <a:lnTo>
                      <a:pt x="248" y="269"/>
                    </a:lnTo>
                    <a:lnTo>
                      <a:pt x="264" y="254"/>
                    </a:lnTo>
                    <a:lnTo>
                      <a:pt x="264" y="254"/>
                    </a:lnTo>
                    <a:lnTo>
                      <a:pt x="286" y="234"/>
                    </a:lnTo>
                    <a:lnTo>
                      <a:pt x="311" y="216"/>
                    </a:lnTo>
                    <a:lnTo>
                      <a:pt x="336" y="200"/>
                    </a:lnTo>
                    <a:lnTo>
                      <a:pt x="362" y="184"/>
                    </a:lnTo>
                    <a:lnTo>
                      <a:pt x="362" y="184"/>
                    </a:lnTo>
                    <a:lnTo>
                      <a:pt x="376" y="177"/>
                    </a:lnTo>
                    <a:lnTo>
                      <a:pt x="389" y="170"/>
                    </a:lnTo>
                    <a:lnTo>
                      <a:pt x="389" y="170"/>
                    </a:lnTo>
                    <a:lnTo>
                      <a:pt x="403" y="164"/>
                    </a:lnTo>
                    <a:lnTo>
                      <a:pt x="418" y="157"/>
                    </a:lnTo>
                    <a:lnTo>
                      <a:pt x="431" y="152"/>
                    </a:lnTo>
                    <a:lnTo>
                      <a:pt x="431" y="152"/>
                    </a:lnTo>
                    <a:lnTo>
                      <a:pt x="445" y="147"/>
                    </a:lnTo>
                    <a:lnTo>
                      <a:pt x="445" y="147"/>
                    </a:lnTo>
                    <a:lnTo>
                      <a:pt x="459" y="143"/>
                    </a:lnTo>
                    <a:lnTo>
                      <a:pt x="475" y="139"/>
                    </a:lnTo>
                    <a:lnTo>
                      <a:pt x="475" y="139"/>
                    </a:lnTo>
                    <a:lnTo>
                      <a:pt x="503" y="130"/>
                    </a:lnTo>
                    <a:lnTo>
                      <a:pt x="533" y="125"/>
                    </a:lnTo>
                    <a:lnTo>
                      <a:pt x="563" y="122"/>
                    </a:lnTo>
                    <a:lnTo>
                      <a:pt x="593" y="119"/>
                    </a:lnTo>
                    <a:lnTo>
                      <a:pt x="607" y="119"/>
                    </a:lnTo>
                    <a:lnTo>
                      <a:pt x="607" y="119"/>
                    </a:lnTo>
                    <a:lnTo>
                      <a:pt x="616" y="119"/>
                    </a:lnTo>
                    <a:lnTo>
                      <a:pt x="623" y="119"/>
                    </a:lnTo>
                    <a:lnTo>
                      <a:pt x="630" y="119"/>
                    </a:lnTo>
                    <a:lnTo>
                      <a:pt x="634" y="119"/>
                    </a:lnTo>
                    <a:lnTo>
                      <a:pt x="639" y="119"/>
                    </a:lnTo>
                    <a:lnTo>
                      <a:pt x="653" y="120"/>
                    </a:lnTo>
                    <a:lnTo>
                      <a:pt x="653" y="120"/>
                    </a:lnTo>
                    <a:lnTo>
                      <a:pt x="669" y="122"/>
                    </a:lnTo>
                    <a:lnTo>
                      <a:pt x="683" y="123"/>
                    </a:lnTo>
                    <a:lnTo>
                      <a:pt x="697" y="126"/>
                    </a:lnTo>
                    <a:lnTo>
                      <a:pt x="706" y="127"/>
                    </a:lnTo>
                    <a:lnTo>
                      <a:pt x="706" y="127"/>
                    </a:lnTo>
                    <a:lnTo>
                      <a:pt x="713" y="129"/>
                    </a:lnTo>
                    <a:lnTo>
                      <a:pt x="713" y="129"/>
                    </a:lnTo>
                    <a:lnTo>
                      <a:pt x="741" y="135"/>
                    </a:lnTo>
                    <a:lnTo>
                      <a:pt x="771" y="143"/>
                    </a:lnTo>
                    <a:lnTo>
                      <a:pt x="800" y="153"/>
                    </a:lnTo>
                    <a:lnTo>
                      <a:pt x="827" y="164"/>
                    </a:lnTo>
                    <a:lnTo>
                      <a:pt x="854" y="177"/>
                    </a:lnTo>
                    <a:lnTo>
                      <a:pt x="880" y="193"/>
                    </a:lnTo>
                    <a:lnTo>
                      <a:pt x="905" y="209"/>
                    </a:lnTo>
                    <a:lnTo>
                      <a:pt x="930" y="227"/>
                    </a:lnTo>
                    <a:lnTo>
                      <a:pt x="930" y="227"/>
                    </a:lnTo>
                    <a:lnTo>
                      <a:pt x="953" y="246"/>
                    </a:lnTo>
                    <a:lnTo>
                      <a:pt x="975" y="266"/>
                    </a:lnTo>
                    <a:lnTo>
                      <a:pt x="995" y="289"/>
                    </a:lnTo>
                    <a:lnTo>
                      <a:pt x="1015" y="311"/>
                    </a:lnTo>
                    <a:lnTo>
                      <a:pt x="1015" y="311"/>
                    </a:lnTo>
                    <a:lnTo>
                      <a:pt x="1034" y="336"/>
                    </a:lnTo>
                    <a:lnTo>
                      <a:pt x="1050" y="361"/>
                    </a:lnTo>
                    <a:lnTo>
                      <a:pt x="1065" y="387"/>
                    </a:lnTo>
                    <a:lnTo>
                      <a:pt x="1078" y="414"/>
                    </a:lnTo>
                    <a:lnTo>
                      <a:pt x="1078" y="414"/>
                    </a:lnTo>
                    <a:lnTo>
                      <a:pt x="1078" y="416"/>
                    </a:lnTo>
                    <a:lnTo>
                      <a:pt x="1078" y="416"/>
                    </a:lnTo>
                    <a:lnTo>
                      <a:pt x="1075" y="414"/>
                    </a:lnTo>
                    <a:lnTo>
                      <a:pt x="1075" y="414"/>
                    </a:lnTo>
                    <a:lnTo>
                      <a:pt x="1070" y="397"/>
                    </a:lnTo>
                    <a:lnTo>
                      <a:pt x="1070" y="397"/>
                    </a:lnTo>
                    <a:lnTo>
                      <a:pt x="1060" y="381"/>
                    </a:lnTo>
                    <a:lnTo>
                      <a:pt x="1058" y="377"/>
                    </a:lnTo>
                    <a:lnTo>
                      <a:pt x="1057" y="376"/>
                    </a:lnTo>
                    <a:lnTo>
                      <a:pt x="1055" y="374"/>
                    </a:lnTo>
                    <a:lnTo>
                      <a:pt x="1055" y="374"/>
                    </a:lnTo>
                    <a:lnTo>
                      <a:pt x="1051" y="366"/>
                    </a:lnTo>
                    <a:lnTo>
                      <a:pt x="1051" y="366"/>
                    </a:lnTo>
                    <a:lnTo>
                      <a:pt x="1047" y="359"/>
                    </a:lnTo>
                    <a:lnTo>
                      <a:pt x="1047" y="359"/>
                    </a:lnTo>
                    <a:lnTo>
                      <a:pt x="1041" y="350"/>
                    </a:lnTo>
                    <a:lnTo>
                      <a:pt x="1041" y="350"/>
                    </a:lnTo>
                    <a:lnTo>
                      <a:pt x="1040" y="349"/>
                    </a:lnTo>
                    <a:lnTo>
                      <a:pt x="1037" y="346"/>
                    </a:lnTo>
                    <a:lnTo>
                      <a:pt x="1037" y="346"/>
                    </a:lnTo>
                    <a:lnTo>
                      <a:pt x="1037" y="346"/>
                    </a:lnTo>
                    <a:lnTo>
                      <a:pt x="1040" y="347"/>
                    </a:lnTo>
                    <a:lnTo>
                      <a:pt x="1040" y="347"/>
                    </a:lnTo>
                    <a:lnTo>
                      <a:pt x="1035" y="343"/>
                    </a:lnTo>
                    <a:lnTo>
                      <a:pt x="1034" y="340"/>
                    </a:lnTo>
                    <a:lnTo>
                      <a:pt x="1032" y="337"/>
                    </a:lnTo>
                    <a:lnTo>
                      <a:pt x="1032" y="337"/>
                    </a:lnTo>
                    <a:lnTo>
                      <a:pt x="1031" y="337"/>
                    </a:lnTo>
                    <a:lnTo>
                      <a:pt x="1031" y="337"/>
                    </a:lnTo>
                    <a:lnTo>
                      <a:pt x="1031" y="337"/>
                    </a:lnTo>
                    <a:lnTo>
                      <a:pt x="1030" y="337"/>
                    </a:lnTo>
                    <a:lnTo>
                      <a:pt x="1030" y="337"/>
                    </a:lnTo>
                    <a:lnTo>
                      <a:pt x="1025" y="330"/>
                    </a:lnTo>
                    <a:lnTo>
                      <a:pt x="1021" y="321"/>
                    </a:lnTo>
                    <a:lnTo>
                      <a:pt x="1021" y="321"/>
                    </a:lnTo>
                    <a:lnTo>
                      <a:pt x="1014" y="313"/>
                    </a:lnTo>
                    <a:lnTo>
                      <a:pt x="1014" y="313"/>
                    </a:lnTo>
                    <a:lnTo>
                      <a:pt x="1007" y="306"/>
                    </a:lnTo>
                    <a:lnTo>
                      <a:pt x="1007" y="306"/>
                    </a:lnTo>
                    <a:lnTo>
                      <a:pt x="997" y="293"/>
                    </a:lnTo>
                    <a:lnTo>
                      <a:pt x="997" y="293"/>
                    </a:lnTo>
                    <a:lnTo>
                      <a:pt x="985" y="282"/>
                    </a:lnTo>
                    <a:lnTo>
                      <a:pt x="985" y="282"/>
                    </a:lnTo>
                    <a:lnTo>
                      <a:pt x="984" y="280"/>
                    </a:lnTo>
                    <a:lnTo>
                      <a:pt x="985" y="280"/>
                    </a:lnTo>
                    <a:lnTo>
                      <a:pt x="985" y="280"/>
                    </a:lnTo>
                    <a:lnTo>
                      <a:pt x="980" y="276"/>
                    </a:lnTo>
                    <a:lnTo>
                      <a:pt x="980" y="276"/>
                    </a:lnTo>
                    <a:lnTo>
                      <a:pt x="975" y="270"/>
                    </a:lnTo>
                    <a:lnTo>
                      <a:pt x="975" y="270"/>
                    </a:lnTo>
                    <a:lnTo>
                      <a:pt x="965" y="260"/>
                    </a:lnTo>
                    <a:lnTo>
                      <a:pt x="965" y="260"/>
                    </a:lnTo>
                    <a:lnTo>
                      <a:pt x="955" y="252"/>
                    </a:lnTo>
                    <a:lnTo>
                      <a:pt x="955" y="252"/>
                    </a:lnTo>
                    <a:lnTo>
                      <a:pt x="947" y="246"/>
                    </a:lnTo>
                    <a:lnTo>
                      <a:pt x="947" y="246"/>
                    </a:lnTo>
                    <a:lnTo>
                      <a:pt x="947" y="243"/>
                    </a:lnTo>
                    <a:lnTo>
                      <a:pt x="945" y="242"/>
                    </a:lnTo>
                    <a:lnTo>
                      <a:pt x="945" y="242"/>
                    </a:lnTo>
                    <a:lnTo>
                      <a:pt x="945" y="243"/>
                    </a:lnTo>
                    <a:lnTo>
                      <a:pt x="945" y="244"/>
                    </a:lnTo>
                    <a:lnTo>
                      <a:pt x="945" y="244"/>
                    </a:lnTo>
                    <a:lnTo>
                      <a:pt x="943" y="242"/>
                    </a:lnTo>
                    <a:lnTo>
                      <a:pt x="943" y="242"/>
                    </a:lnTo>
                    <a:lnTo>
                      <a:pt x="940" y="239"/>
                    </a:lnTo>
                    <a:lnTo>
                      <a:pt x="940" y="239"/>
                    </a:lnTo>
                    <a:lnTo>
                      <a:pt x="934" y="234"/>
                    </a:lnTo>
                    <a:lnTo>
                      <a:pt x="934" y="234"/>
                    </a:lnTo>
                    <a:lnTo>
                      <a:pt x="923" y="224"/>
                    </a:lnTo>
                    <a:lnTo>
                      <a:pt x="923" y="224"/>
                    </a:lnTo>
                    <a:lnTo>
                      <a:pt x="911" y="216"/>
                    </a:lnTo>
                    <a:lnTo>
                      <a:pt x="911" y="216"/>
                    </a:lnTo>
                    <a:lnTo>
                      <a:pt x="904" y="212"/>
                    </a:lnTo>
                    <a:lnTo>
                      <a:pt x="904" y="212"/>
                    </a:lnTo>
                    <a:lnTo>
                      <a:pt x="898" y="207"/>
                    </a:lnTo>
                    <a:lnTo>
                      <a:pt x="898" y="207"/>
                    </a:lnTo>
                    <a:lnTo>
                      <a:pt x="895" y="206"/>
                    </a:lnTo>
                    <a:lnTo>
                      <a:pt x="891" y="203"/>
                    </a:lnTo>
                    <a:lnTo>
                      <a:pt x="883" y="197"/>
                    </a:lnTo>
                    <a:lnTo>
                      <a:pt x="883" y="197"/>
                    </a:lnTo>
                    <a:lnTo>
                      <a:pt x="873" y="192"/>
                    </a:lnTo>
                    <a:lnTo>
                      <a:pt x="870" y="190"/>
                    </a:lnTo>
                    <a:lnTo>
                      <a:pt x="867" y="187"/>
                    </a:lnTo>
                    <a:lnTo>
                      <a:pt x="867" y="187"/>
                    </a:lnTo>
                    <a:lnTo>
                      <a:pt x="856" y="183"/>
                    </a:lnTo>
                    <a:lnTo>
                      <a:pt x="856" y="183"/>
                    </a:lnTo>
                    <a:lnTo>
                      <a:pt x="847" y="176"/>
                    </a:lnTo>
                    <a:lnTo>
                      <a:pt x="847" y="176"/>
                    </a:lnTo>
                    <a:lnTo>
                      <a:pt x="846" y="176"/>
                    </a:lnTo>
                    <a:lnTo>
                      <a:pt x="846" y="177"/>
                    </a:lnTo>
                    <a:lnTo>
                      <a:pt x="846" y="177"/>
                    </a:lnTo>
                    <a:lnTo>
                      <a:pt x="844" y="177"/>
                    </a:lnTo>
                    <a:lnTo>
                      <a:pt x="844" y="177"/>
                    </a:lnTo>
                    <a:lnTo>
                      <a:pt x="841" y="176"/>
                    </a:lnTo>
                    <a:lnTo>
                      <a:pt x="841" y="176"/>
                    </a:lnTo>
                    <a:lnTo>
                      <a:pt x="841" y="174"/>
                    </a:lnTo>
                    <a:lnTo>
                      <a:pt x="841" y="174"/>
                    </a:lnTo>
                    <a:lnTo>
                      <a:pt x="841" y="174"/>
                    </a:lnTo>
                    <a:lnTo>
                      <a:pt x="834" y="172"/>
                    </a:lnTo>
                    <a:lnTo>
                      <a:pt x="827" y="169"/>
                    </a:lnTo>
                    <a:lnTo>
                      <a:pt x="827" y="169"/>
                    </a:lnTo>
                    <a:lnTo>
                      <a:pt x="827" y="167"/>
                    </a:lnTo>
                    <a:lnTo>
                      <a:pt x="828" y="167"/>
                    </a:lnTo>
                    <a:lnTo>
                      <a:pt x="828" y="167"/>
                    </a:lnTo>
                    <a:lnTo>
                      <a:pt x="818" y="164"/>
                    </a:lnTo>
                    <a:lnTo>
                      <a:pt x="818" y="164"/>
                    </a:lnTo>
                    <a:lnTo>
                      <a:pt x="808" y="162"/>
                    </a:lnTo>
                    <a:lnTo>
                      <a:pt x="808" y="162"/>
                    </a:lnTo>
                    <a:lnTo>
                      <a:pt x="808" y="160"/>
                    </a:lnTo>
                    <a:lnTo>
                      <a:pt x="808" y="160"/>
                    </a:lnTo>
                    <a:lnTo>
                      <a:pt x="804" y="157"/>
                    </a:lnTo>
                    <a:lnTo>
                      <a:pt x="804" y="157"/>
                    </a:lnTo>
                    <a:lnTo>
                      <a:pt x="803" y="159"/>
                    </a:lnTo>
                    <a:lnTo>
                      <a:pt x="800" y="157"/>
                    </a:lnTo>
                    <a:lnTo>
                      <a:pt x="800" y="157"/>
                    </a:lnTo>
                    <a:lnTo>
                      <a:pt x="797" y="154"/>
                    </a:lnTo>
                    <a:lnTo>
                      <a:pt x="797" y="154"/>
                    </a:lnTo>
                    <a:lnTo>
                      <a:pt x="793" y="154"/>
                    </a:lnTo>
                    <a:lnTo>
                      <a:pt x="789" y="152"/>
                    </a:lnTo>
                    <a:lnTo>
                      <a:pt x="783" y="150"/>
                    </a:lnTo>
                    <a:lnTo>
                      <a:pt x="776" y="149"/>
                    </a:lnTo>
                    <a:lnTo>
                      <a:pt x="776" y="149"/>
                    </a:lnTo>
                    <a:lnTo>
                      <a:pt x="774" y="147"/>
                    </a:lnTo>
                    <a:lnTo>
                      <a:pt x="776" y="147"/>
                    </a:lnTo>
                    <a:lnTo>
                      <a:pt x="776" y="147"/>
                    </a:lnTo>
                    <a:lnTo>
                      <a:pt x="753" y="140"/>
                    </a:lnTo>
                    <a:lnTo>
                      <a:pt x="753" y="140"/>
                    </a:lnTo>
                    <a:lnTo>
                      <a:pt x="743" y="137"/>
                    </a:lnTo>
                    <a:lnTo>
                      <a:pt x="736" y="137"/>
                    </a:lnTo>
                    <a:lnTo>
                      <a:pt x="736" y="137"/>
                    </a:lnTo>
                    <a:lnTo>
                      <a:pt x="729" y="135"/>
                    </a:lnTo>
                    <a:lnTo>
                      <a:pt x="729" y="135"/>
                    </a:lnTo>
                    <a:lnTo>
                      <a:pt x="724" y="135"/>
                    </a:lnTo>
                    <a:lnTo>
                      <a:pt x="720" y="135"/>
                    </a:lnTo>
                    <a:lnTo>
                      <a:pt x="720" y="135"/>
                    </a:lnTo>
                    <a:lnTo>
                      <a:pt x="710" y="130"/>
                    </a:lnTo>
                    <a:lnTo>
                      <a:pt x="710" y="130"/>
                    </a:lnTo>
                    <a:lnTo>
                      <a:pt x="706" y="130"/>
                    </a:lnTo>
                    <a:lnTo>
                      <a:pt x="706" y="130"/>
                    </a:lnTo>
                    <a:lnTo>
                      <a:pt x="703" y="130"/>
                    </a:lnTo>
                    <a:lnTo>
                      <a:pt x="703" y="130"/>
                    </a:lnTo>
                    <a:lnTo>
                      <a:pt x="690" y="127"/>
                    </a:lnTo>
                    <a:lnTo>
                      <a:pt x="690" y="127"/>
                    </a:lnTo>
                    <a:lnTo>
                      <a:pt x="677" y="126"/>
                    </a:lnTo>
                    <a:lnTo>
                      <a:pt x="677" y="126"/>
                    </a:lnTo>
                    <a:lnTo>
                      <a:pt x="664" y="125"/>
                    </a:lnTo>
                    <a:lnTo>
                      <a:pt x="659" y="123"/>
                    </a:lnTo>
                    <a:lnTo>
                      <a:pt x="652" y="123"/>
                    </a:lnTo>
                    <a:lnTo>
                      <a:pt x="652" y="123"/>
                    </a:lnTo>
                    <a:lnTo>
                      <a:pt x="626" y="122"/>
                    </a:lnTo>
                    <a:lnTo>
                      <a:pt x="626" y="122"/>
                    </a:lnTo>
                    <a:lnTo>
                      <a:pt x="613" y="122"/>
                    </a:lnTo>
                    <a:lnTo>
                      <a:pt x="613" y="122"/>
                    </a:lnTo>
                    <a:lnTo>
                      <a:pt x="606" y="122"/>
                    </a:lnTo>
                    <a:lnTo>
                      <a:pt x="606" y="122"/>
                    </a:lnTo>
                    <a:lnTo>
                      <a:pt x="599" y="122"/>
                    </a:lnTo>
                    <a:lnTo>
                      <a:pt x="599" y="122"/>
                    </a:lnTo>
                    <a:lnTo>
                      <a:pt x="597" y="123"/>
                    </a:lnTo>
                    <a:lnTo>
                      <a:pt x="597" y="123"/>
                    </a:lnTo>
                    <a:lnTo>
                      <a:pt x="597" y="123"/>
                    </a:lnTo>
                    <a:lnTo>
                      <a:pt x="589" y="122"/>
                    </a:lnTo>
                    <a:lnTo>
                      <a:pt x="589" y="122"/>
                    </a:lnTo>
                    <a:lnTo>
                      <a:pt x="580" y="123"/>
                    </a:lnTo>
                    <a:lnTo>
                      <a:pt x="580" y="123"/>
                    </a:lnTo>
                    <a:lnTo>
                      <a:pt x="572" y="123"/>
                    </a:lnTo>
                    <a:lnTo>
                      <a:pt x="572" y="123"/>
                    </a:lnTo>
                    <a:lnTo>
                      <a:pt x="563" y="125"/>
                    </a:lnTo>
                    <a:lnTo>
                      <a:pt x="563" y="125"/>
                    </a:lnTo>
                    <a:lnTo>
                      <a:pt x="555" y="126"/>
                    </a:lnTo>
                    <a:lnTo>
                      <a:pt x="555" y="126"/>
                    </a:lnTo>
                    <a:lnTo>
                      <a:pt x="536" y="127"/>
                    </a:lnTo>
                    <a:lnTo>
                      <a:pt x="536" y="127"/>
                    </a:lnTo>
                    <a:lnTo>
                      <a:pt x="519" y="132"/>
                    </a:lnTo>
                    <a:lnTo>
                      <a:pt x="519" y="132"/>
                    </a:lnTo>
                    <a:lnTo>
                      <a:pt x="516" y="130"/>
                    </a:lnTo>
                    <a:lnTo>
                      <a:pt x="516" y="130"/>
                    </a:lnTo>
                    <a:lnTo>
                      <a:pt x="509" y="133"/>
                    </a:lnTo>
                    <a:lnTo>
                      <a:pt x="503" y="135"/>
                    </a:lnTo>
                    <a:lnTo>
                      <a:pt x="503" y="135"/>
                    </a:lnTo>
                    <a:lnTo>
                      <a:pt x="490" y="137"/>
                    </a:lnTo>
                    <a:lnTo>
                      <a:pt x="490" y="137"/>
                    </a:lnTo>
                    <a:lnTo>
                      <a:pt x="490" y="139"/>
                    </a:lnTo>
                    <a:lnTo>
                      <a:pt x="490" y="139"/>
                    </a:lnTo>
                    <a:lnTo>
                      <a:pt x="489" y="142"/>
                    </a:lnTo>
                    <a:lnTo>
                      <a:pt x="485" y="143"/>
                    </a:lnTo>
                    <a:lnTo>
                      <a:pt x="485" y="143"/>
                    </a:lnTo>
                    <a:lnTo>
                      <a:pt x="483" y="142"/>
                    </a:lnTo>
                    <a:lnTo>
                      <a:pt x="479" y="142"/>
                    </a:lnTo>
                    <a:lnTo>
                      <a:pt x="479" y="142"/>
                    </a:lnTo>
                    <a:lnTo>
                      <a:pt x="479" y="142"/>
                    </a:lnTo>
                    <a:lnTo>
                      <a:pt x="482" y="140"/>
                    </a:lnTo>
                    <a:lnTo>
                      <a:pt x="483" y="139"/>
                    </a:lnTo>
                    <a:lnTo>
                      <a:pt x="486" y="139"/>
                    </a:lnTo>
                    <a:lnTo>
                      <a:pt x="486" y="139"/>
                    </a:lnTo>
                    <a:lnTo>
                      <a:pt x="486" y="139"/>
                    </a:lnTo>
                    <a:lnTo>
                      <a:pt x="486" y="139"/>
                    </a:lnTo>
                    <a:lnTo>
                      <a:pt x="483" y="139"/>
                    </a:lnTo>
                    <a:lnTo>
                      <a:pt x="480" y="139"/>
                    </a:lnTo>
                    <a:lnTo>
                      <a:pt x="480" y="140"/>
                    </a:lnTo>
                    <a:lnTo>
                      <a:pt x="480" y="140"/>
                    </a:lnTo>
                    <a:lnTo>
                      <a:pt x="472" y="142"/>
                    </a:lnTo>
                    <a:lnTo>
                      <a:pt x="472" y="142"/>
                    </a:lnTo>
                    <a:lnTo>
                      <a:pt x="463" y="144"/>
                    </a:lnTo>
                    <a:lnTo>
                      <a:pt x="463" y="144"/>
                    </a:lnTo>
                    <a:lnTo>
                      <a:pt x="455" y="147"/>
                    </a:lnTo>
                    <a:lnTo>
                      <a:pt x="446" y="150"/>
                    </a:lnTo>
                    <a:lnTo>
                      <a:pt x="446" y="150"/>
                    </a:lnTo>
                    <a:lnTo>
                      <a:pt x="443" y="152"/>
                    </a:lnTo>
                    <a:lnTo>
                      <a:pt x="439" y="153"/>
                    </a:lnTo>
                    <a:lnTo>
                      <a:pt x="431" y="156"/>
                    </a:lnTo>
                    <a:lnTo>
                      <a:pt x="431" y="156"/>
                    </a:lnTo>
                    <a:lnTo>
                      <a:pt x="429" y="156"/>
                    </a:lnTo>
                    <a:lnTo>
                      <a:pt x="431" y="156"/>
                    </a:lnTo>
                    <a:lnTo>
                      <a:pt x="431" y="156"/>
                    </a:lnTo>
                    <a:lnTo>
                      <a:pt x="423" y="159"/>
                    </a:lnTo>
                    <a:lnTo>
                      <a:pt x="419" y="160"/>
                    </a:lnTo>
                    <a:lnTo>
                      <a:pt x="419" y="160"/>
                    </a:lnTo>
                    <a:lnTo>
                      <a:pt x="415" y="162"/>
                    </a:lnTo>
                    <a:lnTo>
                      <a:pt x="415" y="162"/>
                    </a:lnTo>
                    <a:lnTo>
                      <a:pt x="401" y="167"/>
                    </a:lnTo>
                    <a:lnTo>
                      <a:pt x="401" y="167"/>
                    </a:lnTo>
                    <a:lnTo>
                      <a:pt x="401" y="169"/>
                    </a:lnTo>
                    <a:lnTo>
                      <a:pt x="401" y="170"/>
                    </a:lnTo>
                    <a:lnTo>
                      <a:pt x="401" y="170"/>
                    </a:lnTo>
                    <a:lnTo>
                      <a:pt x="389" y="174"/>
                    </a:lnTo>
                    <a:lnTo>
                      <a:pt x="389" y="174"/>
                    </a:lnTo>
                    <a:lnTo>
                      <a:pt x="378" y="182"/>
                    </a:lnTo>
                    <a:lnTo>
                      <a:pt x="378" y="182"/>
                    </a:lnTo>
                    <a:lnTo>
                      <a:pt x="366" y="187"/>
                    </a:lnTo>
                    <a:lnTo>
                      <a:pt x="366" y="187"/>
                    </a:lnTo>
                    <a:lnTo>
                      <a:pt x="356" y="192"/>
                    </a:lnTo>
                    <a:lnTo>
                      <a:pt x="356" y="192"/>
                    </a:lnTo>
                    <a:lnTo>
                      <a:pt x="356" y="192"/>
                    </a:lnTo>
                    <a:lnTo>
                      <a:pt x="358" y="192"/>
                    </a:lnTo>
                    <a:lnTo>
                      <a:pt x="358" y="192"/>
                    </a:lnTo>
                    <a:lnTo>
                      <a:pt x="346" y="197"/>
                    </a:lnTo>
                    <a:lnTo>
                      <a:pt x="336" y="204"/>
                    </a:lnTo>
                    <a:lnTo>
                      <a:pt x="336" y="204"/>
                    </a:lnTo>
                    <a:lnTo>
                      <a:pt x="314" y="219"/>
                    </a:lnTo>
                    <a:lnTo>
                      <a:pt x="314" y="219"/>
                    </a:lnTo>
                    <a:lnTo>
                      <a:pt x="306" y="226"/>
                    </a:lnTo>
                    <a:lnTo>
                      <a:pt x="306" y="226"/>
                    </a:lnTo>
                    <a:lnTo>
                      <a:pt x="296" y="233"/>
                    </a:lnTo>
                    <a:lnTo>
                      <a:pt x="296" y="233"/>
                    </a:lnTo>
                    <a:lnTo>
                      <a:pt x="286" y="242"/>
                    </a:lnTo>
                    <a:lnTo>
                      <a:pt x="286" y="242"/>
                    </a:lnTo>
                    <a:lnTo>
                      <a:pt x="276" y="249"/>
                    </a:lnTo>
                    <a:lnTo>
                      <a:pt x="276" y="249"/>
                    </a:lnTo>
                    <a:lnTo>
                      <a:pt x="276" y="250"/>
                    </a:lnTo>
                    <a:lnTo>
                      <a:pt x="276" y="250"/>
                    </a:lnTo>
                    <a:lnTo>
                      <a:pt x="276" y="252"/>
                    </a:lnTo>
                    <a:lnTo>
                      <a:pt x="276" y="253"/>
                    </a:lnTo>
                    <a:lnTo>
                      <a:pt x="276" y="253"/>
                    </a:lnTo>
                    <a:lnTo>
                      <a:pt x="274" y="256"/>
                    </a:lnTo>
                    <a:lnTo>
                      <a:pt x="274" y="256"/>
                    </a:lnTo>
                    <a:lnTo>
                      <a:pt x="274" y="254"/>
                    </a:lnTo>
                    <a:lnTo>
                      <a:pt x="272" y="254"/>
                    </a:lnTo>
                    <a:lnTo>
                      <a:pt x="268" y="257"/>
                    </a:lnTo>
                    <a:lnTo>
                      <a:pt x="268" y="257"/>
                    </a:lnTo>
                    <a:lnTo>
                      <a:pt x="259" y="264"/>
                    </a:lnTo>
                    <a:lnTo>
                      <a:pt x="259" y="264"/>
                    </a:lnTo>
                    <a:lnTo>
                      <a:pt x="259" y="266"/>
                    </a:lnTo>
                    <a:lnTo>
                      <a:pt x="261" y="264"/>
                    </a:lnTo>
                    <a:lnTo>
                      <a:pt x="264" y="262"/>
                    </a:lnTo>
                    <a:lnTo>
                      <a:pt x="264" y="262"/>
                    </a:lnTo>
                    <a:lnTo>
                      <a:pt x="265" y="263"/>
                    </a:lnTo>
                    <a:lnTo>
                      <a:pt x="264" y="264"/>
                    </a:lnTo>
                    <a:lnTo>
                      <a:pt x="261" y="267"/>
                    </a:lnTo>
                    <a:lnTo>
                      <a:pt x="261" y="267"/>
                    </a:lnTo>
                    <a:lnTo>
                      <a:pt x="255" y="270"/>
                    </a:lnTo>
                    <a:lnTo>
                      <a:pt x="249" y="274"/>
                    </a:lnTo>
                    <a:lnTo>
                      <a:pt x="249" y="274"/>
                    </a:lnTo>
                    <a:lnTo>
                      <a:pt x="244" y="280"/>
                    </a:lnTo>
                    <a:lnTo>
                      <a:pt x="239" y="286"/>
                    </a:lnTo>
                    <a:lnTo>
                      <a:pt x="239" y="286"/>
                    </a:lnTo>
                    <a:lnTo>
                      <a:pt x="238" y="287"/>
                    </a:lnTo>
                    <a:lnTo>
                      <a:pt x="238" y="287"/>
                    </a:lnTo>
                    <a:lnTo>
                      <a:pt x="239" y="287"/>
                    </a:lnTo>
                    <a:lnTo>
                      <a:pt x="238" y="289"/>
                    </a:lnTo>
                    <a:lnTo>
                      <a:pt x="238" y="289"/>
                    </a:lnTo>
                    <a:lnTo>
                      <a:pt x="235" y="292"/>
                    </a:lnTo>
                    <a:lnTo>
                      <a:pt x="235" y="292"/>
                    </a:lnTo>
                    <a:lnTo>
                      <a:pt x="235" y="292"/>
                    </a:lnTo>
                    <a:lnTo>
                      <a:pt x="237" y="289"/>
                    </a:lnTo>
                    <a:lnTo>
                      <a:pt x="237" y="289"/>
                    </a:lnTo>
                    <a:lnTo>
                      <a:pt x="234" y="292"/>
                    </a:lnTo>
                    <a:lnTo>
                      <a:pt x="231" y="296"/>
                    </a:lnTo>
                    <a:lnTo>
                      <a:pt x="231" y="296"/>
                    </a:lnTo>
                    <a:lnTo>
                      <a:pt x="232" y="294"/>
                    </a:lnTo>
                    <a:lnTo>
                      <a:pt x="232" y="296"/>
                    </a:lnTo>
                    <a:lnTo>
                      <a:pt x="232" y="297"/>
                    </a:lnTo>
                    <a:lnTo>
                      <a:pt x="232" y="297"/>
                    </a:lnTo>
                    <a:lnTo>
                      <a:pt x="234" y="294"/>
                    </a:lnTo>
                    <a:lnTo>
                      <a:pt x="237" y="293"/>
                    </a:lnTo>
                    <a:lnTo>
                      <a:pt x="237" y="293"/>
                    </a:lnTo>
                    <a:lnTo>
                      <a:pt x="234" y="297"/>
                    </a:lnTo>
                    <a:lnTo>
                      <a:pt x="234" y="297"/>
                    </a:lnTo>
                    <a:lnTo>
                      <a:pt x="231" y="301"/>
                    </a:lnTo>
                    <a:lnTo>
                      <a:pt x="231" y="301"/>
                    </a:lnTo>
                    <a:lnTo>
                      <a:pt x="228" y="304"/>
                    </a:lnTo>
                    <a:lnTo>
                      <a:pt x="224" y="307"/>
                    </a:lnTo>
                    <a:lnTo>
                      <a:pt x="224" y="307"/>
                    </a:lnTo>
                    <a:lnTo>
                      <a:pt x="224" y="306"/>
                    </a:lnTo>
                    <a:lnTo>
                      <a:pt x="225" y="304"/>
                    </a:lnTo>
                    <a:lnTo>
                      <a:pt x="229" y="300"/>
                    </a:lnTo>
                    <a:lnTo>
                      <a:pt x="229" y="300"/>
                    </a:lnTo>
                    <a:lnTo>
                      <a:pt x="227" y="301"/>
                    </a:lnTo>
                    <a:lnTo>
                      <a:pt x="228" y="300"/>
                    </a:lnTo>
                    <a:lnTo>
                      <a:pt x="231" y="296"/>
                    </a:lnTo>
                    <a:lnTo>
                      <a:pt x="231" y="296"/>
                    </a:lnTo>
                    <a:lnTo>
                      <a:pt x="227" y="299"/>
                    </a:lnTo>
                    <a:lnTo>
                      <a:pt x="225" y="301"/>
                    </a:lnTo>
                    <a:lnTo>
                      <a:pt x="222" y="304"/>
                    </a:lnTo>
                    <a:lnTo>
                      <a:pt x="219" y="307"/>
                    </a:lnTo>
                    <a:lnTo>
                      <a:pt x="219" y="307"/>
                    </a:lnTo>
                    <a:lnTo>
                      <a:pt x="219" y="309"/>
                    </a:lnTo>
                    <a:lnTo>
                      <a:pt x="221" y="307"/>
                    </a:lnTo>
                    <a:lnTo>
                      <a:pt x="222" y="307"/>
                    </a:lnTo>
                    <a:lnTo>
                      <a:pt x="222" y="307"/>
                    </a:lnTo>
                    <a:lnTo>
                      <a:pt x="219" y="310"/>
                    </a:lnTo>
                    <a:lnTo>
                      <a:pt x="219" y="310"/>
                    </a:lnTo>
                    <a:lnTo>
                      <a:pt x="219" y="310"/>
                    </a:lnTo>
                    <a:lnTo>
                      <a:pt x="222" y="309"/>
                    </a:lnTo>
                    <a:lnTo>
                      <a:pt x="222" y="309"/>
                    </a:lnTo>
                    <a:lnTo>
                      <a:pt x="218" y="316"/>
                    </a:lnTo>
                    <a:lnTo>
                      <a:pt x="215" y="323"/>
                    </a:lnTo>
                    <a:lnTo>
                      <a:pt x="215" y="323"/>
                    </a:lnTo>
                    <a:lnTo>
                      <a:pt x="212" y="324"/>
                    </a:lnTo>
                    <a:lnTo>
                      <a:pt x="212" y="324"/>
                    </a:lnTo>
                    <a:lnTo>
                      <a:pt x="211" y="324"/>
                    </a:lnTo>
                    <a:lnTo>
                      <a:pt x="211" y="324"/>
                    </a:lnTo>
                    <a:lnTo>
                      <a:pt x="208" y="330"/>
                    </a:lnTo>
                    <a:lnTo>
                      <a:pt x="207" y="333"/>
                    </a:lnTo>
                    <a:lnTo>
                      <a:pt x="205" y="336"/>
                    </a:lnTo>
                    <a:lnTo>
                      <a:pt x="205" y="336"/>
                    </a:lnTo>
                    <a:lnTo>
                      <a:pt x="204" y="336"/>
                    </a:lnTo>
                    <a:lnTo>
                      <a:pt x="205" y="334"/>
                    </a:lnTo>
                    <a:lnTo>
                      <a:pt x="205" y="334"/>
                    </a:lnTo>
                    <a:lnTo>
                      <a:pt x="205" y="330"/>
                    </a:lnTo>
                    <a:lnTo>
                      <a:pt x="205" y="330"/>
                    </a:lnTo>
                    <a:lnTo>
                      <a:pt x="204" y="334"/>
                    </a:lnTo>
                    <a:lnTo>
                      <a:pt x="204" y="336"/>
                    </a:lnTo>
                    <a:lnTo>
                      <a:pt x="204" y="336"/>
                    </a:lnTo>
                    <a:lnTo>
                      <a:pt x="204" y="336"/>
                    </a:lnTo>
                    <a:lnTo>
                      <a:pt x="202" y="339"/>
                    </a:lnTo>
                    <a:lnTo>
                      <a:pt x="199" y="343"/>
                    </a:lnTo>
                    <a:lnTo>
                      <a:pt x="199" y="343"/>
                    </a:lnTo>
                    <a:lnTo>
                      <a:pt x="198" y="343"/>
                    </a:lnTo>
                    <a:lnTo>
                      <a:pt x="198" y="341"/>
                    </a:lnTo>
                    <a:lnTo>
                      <a:pt x="198" y="341"/>
                    </a:lnTo>
                    <a:lnTo>
                      <a:pt x="197" y="343"/>
                    </a:lnTo>
                    <a:lnTo>
                      <a:pt x="197" y="343"/>
                    </a:lnTo>
                    <a:lnTo>
                      <a:pt x="195" y="347"/>
                    </a:lnTo>
                    <a:lnTo>
                      <a:pt x="192" y="353"/>
                    </a:lnTo>
                    <a:lnTo>
                      <a:pt x="192" y="353"/>
                    </a:lnTo>
                    <a:lnTo>
                      <a:pt x="189" y="359"/>
                    </a:lnTo>
                    <a:lnTo>
                      <a:pt x="187" y="359"/>
                    </a:lnTo>
                    <a:lnTo>
                      <a:pt x="187" y="359"/>
                    </a:lnTo>
                    <a:lnTo>
                      <a:pt x="184" y="364"/>
                    </a:lnTo>
                    <a:lnTo>
                      <a:pt x="181" y="370"/>
                    </a:lnTo>
                    <a:lnTo>
                      <a:pt x="181" y="370"/>
                    </a:lnTo>
                    <a:lnTo>
                      <a:pt x="178" y="373"/>
                    </a:lnTo>
                    <a:lnTo>
                      <a:pt x="175" y="377"/>
                    </a:lnTo>
                    <a:lnTo>
                      <a:pt x="174" y="381"/>
                    </a:lnTo>
                    <a:lnTo>
                      <a:pt x="172" y="383"/>
                    </a:lnTo>
                    <a:lnTo>
                      <a:pt x="172" y="383"/>
                    </a:lnTo>
                    <a:lnTo>
                      <a:pt x="171" y="386"/>
                    </a:lnTo>
                    <a:lnTo>
                      <a:pt x="171" y="389"/>
                    </a:lnTo>
                    <a:lnTo>
                      <a:pt x="167" y="393"/>
                    </a:lnTo>
                    <a:lnTo>
                      <a:pt x="167" y="393"/>
                    </a:lnTo>
                    <a:lnTo>
                      <a:pt x="162" y="400"/>
                    </a:lnTo>
                    <a:lnTo>
                      <a:pt x="162" y="400"/>
                    </a:lnTo>
                    <a:lnTo>
                      <a:pt x="161" y="406"/>
                    </a:lnTo>
                    <a:lnTo>
                      <a:pt x="161" y="406"/>
                    </a:lnTo>
                    <a:lnTo>
                      <a:pt x="155" y="417"/>
                    </a:lnTo>
                    <a:lnTo>
                      <a:pt x="155" y="417"/>
                    </a:lnTo>
                    <a:lnTo>
                      <a:pt x="150" y="427"/>
                    </a:lnTo>
                    <a:lnTo>
                      <a:pt x="150" y="427"/>
                    </a:lnTo>
                    <a:lnTo>
                      <a:pt x="150" y="429"/>
                    </a:lnTo>
                    <a:lnTo>
                      <a:pt x="150" y="427"/>
                    </a:lnTo>
                    <a:lnTo>
                      <a:pt x="150" y="426"/>
                    </a:lnTo>
                    <a:lnTo>
                      <a:pt x="148" y="427"/>
                    </a:lnTo>
                    <a:lnTo>
                      <a:pt x="148" y="427"/>
                    </a:lnTo>
                    <a:lnTo>
                      <a:pt x="145" y="437"/>
                    </a:lnTo>
                    <a:lnTo>
                      <a:pt x="142" y="446"/>
                    </a:lnTo>
                    <a:lnTo>
                      <a:pt x="138" y="454"/>
                    </a:lnTo>
                    <a:lnTo>
                      <a:pt x="135" y="463"/>
                    </a:lnTo>
                    <a:lnTo>
                      <a:pt x="135" y="463"/>
                    </a:lnTo>
                    <a:lnTo>
                      <a:pt x="138" y="458"/>
                    </a:lnTo>
                    <a:lnTo>
                      <a:pt x="138" y="458"/>
                    </a:lnTo>
                    <a:lnTo>
                      <a:pt x="138" y="460"/>
                    </a:lnTo>
                    <a:lnTo>
                      <a:pt x="140" y="460"/>
                    </a:lnTo>
                    <a:lnTo>
                      <a:pt x="140" y="460"/>
                    </a:lnTo>
                    <a:lnTo>
                      <a:pt x="137" y="464"/>
                    </a:lnTo>
                    <a:lnTo>
                      <a:pt x="135" y="467"/>
                    </a:lnTo>
                    <a:lnTo>
                      <a:pt x="135" y="467"/>
                    </a:lnTo>
                    <a:lnTo>
                      <a:pt x="131" y="476"/>
                    </a:lnTo>
                    <a:lnTo>
                      <a:pt x="131" y="476"/>
                    </a:lnTo>
                    <a:lnTo>
                      <a:pt x="132" y="476"/>
                    </a:lnTo>
                    <a:lnTo>
                      <a:pt x="132" y="476"/>
                    </a:lnTo>
                    <a:lnTo>
                      <a:pt x="134" y="473"/>
                    </a:lnTo>
                    <a:lnTo>
                      <a:pt x="134" y="473"/>
                    </a:lnTo>
                    <a:lnTo>
                      <a:pt x="134" y="473"/>
                    </a:lnTo>
                    <a:lnTo>
                      <a:pt x="134" y="474"/>
                    </a:lnTo>
                    <a:lnTo>
                      <a:pt x="132" y="477"/>
                    </a:lnTo>
                    <a:lnTo>
                      <a:pt x="132" y="478"/>
                    </a:lnTo>
                    <a:lnTo>
                      <a:pt x="132" y="478"/>
                    </a:lnTo>
                    <a:lnTo>
                      <a:pt x="131" y="480"/>
                    </a:lnTo>
                    <a:lnTo>
                      <a:pt x="131" y="483"/>
                    </a:lnTo>
                    <a:lnTo>
                      <a:pt x="131" y="483"/>
                    </a:lnTo>
                    <a:lnTo>
                      <a:pt x="131" y="487"/>
                    </a:lnTo>
                    <a:lnTo>
                      <a:pt x="131" y="487"/>
                    </a:lnTo>
                    <a:lnTo>
                      <a:pt x="128" y="493"/>
                    </a:lnTo>
                    <a:lnTo>
                      <a:pt x="128" y="493"/>
                    </a:lnTo>
                    <a:lnTo>
                      <a:pt x="127" y="498"/>
                    </a:lnTo>
                    <a:lnTo>
                      <a:pt x="125" y="506"/>
                    </a:lnTo>
                    <a:lnTo>
                      <a:pt x="125" y="506"/>
                    </a:lnTo>
                    <a:lnTo>
                      <a:pt x="124" y="507"/>
                    </a:lnTo>
                    <a:lnTo>
                      <a:pt x="122" y="504"/>
                    </a:lnTo>
                    <a:lnTo>
                      <a:pt x="122" y="504"/>
                    </a:lnTo>
                    <a:lnTo>
                      <a:pt x="121" y="507"/>
                    </a:lnTo>
                    <a:lnTo>
                      <a:pt x="121" y="511"/>
                    </a:lnTo>
                    <a:lnTo>
                      <a:pt x="121" y="511"/>
                    </a:lnTo>
                    <a:lnTo>
                      <a:pt x="121" y="511"/>
                    </a:lnTo>
                    <a:lnTo>
                      <a:pt x="121" y="511"/>
                    </a:lnTo>
                    <a:lnTo>
                      <a:pt x="122" y="508"/>
                    </a:lnTo>
                    <a:lnTo>
                      <a:pt x="122" y="508"/>
                    </a:lnTo>
                    <a:lnTo>
                      <a:pt x="122" y="513"/>
                    </a:lnTo>
                    <a:lnTo>
                      <a:pt x="122" y="517"/>
                    </a:lnTo>
                    <a:lnTo>
                      <a:pt x="122" y="517"/>
                    </a:lnTo>
                    <a:lnTo>
                      <a:pt x="121" y="517"/>
                    </a:lnTo>
                    <a:lnTo>
                      <a:pt x="121" y="514"/>
                    </a:lnTo>
                    <a:lnTo>
                      <a:pt x="121" y="514"/>
                    </a:lnTo>
                    <a:lnTo>
                      <a:pt x="120" y="524"/>
                    </a:lnTo>
                    <a:lnTo>
                      <a:pt x="117" y="534"/>
                    </a:lnTo>
                    <a:lnTo>
                      <a:pt x="117" y="534"/>
                    </a:lnTo>
                    <a:lnTo>
                      <a:pt x="117" y="534"/>
                    </a:lnTo>
                    <a:lnTo>
                      <a:pt x="117" y="534"/>
                    </a:lnTo>
                    <a:lnTo>
                      <a:pt x="115" y="534"/>
                    </a:lnTo>
                    <a:lnTo>
                      <a:pt x="115" y="536"/>
                    </a:lnTo>
                    <a:lnTo>
                      <a:pt x="115" y="536"/>
                    </a:lnTo>
                    <a:lnTo>
                      <a:pt x="115" y="541"/>
                    </a:lnTo>
                    <a:lnTo>
                      <a:pt x="114" y="551"/>
                    </a:lnTo>
                    <a:lnTo>
                      <a:pt x="112" y="560"/>
                    </a:lnTo>
                    <a:lnTo>
                      <a:pt x="112" y="567"/>
                    </a:lnTo>
                    <a:lnTo>
                      <a:pt x="112" y="567"/>
                    </a:lnTo>
                    <a:lnTo>
                      <a:pt x="111" y="571"/>
                    </a:lnTo>
                    <a:lnTo>
                      <a:pt x="110" y="573"/>
                    </a:lnTo>
                    <a:lnTo>
                      <a:pt x="110" y="570"/>
                    </a:lnTo>
                    <a:lnTo>
                      <a:pt x="110" y="570"/>
                    </a:lnTo>
                    <a:lnTo>
                      <a:pt x="110" y="574"/>
                    </a:lnTo>
                    <a:lnTo>
                      <a:pt x="111" y="576"/>
                    </a:lnTo>
                    <a:lnTo>
                      <a:pt x="111" y="576"/>
                    </a:lnTo>
                    <a:lnTo>
                      <a:pt x="110" y="578"/>
                    </a:lnTo>
                    <a:lnTo>
                      <a:pt x="108" y="580"/>
                    </a:lnTo>
                    <a:lnTo>
                      <a:pt x="108" y="580"/>
                    </a:lnTo>
                    <a:lnTo>
                      <a:pt x="108" y="583"/>
                    </a:lnTo>
                    <a:lnTo>
                      <a:pt x="108" y="583"/>
                    </a:lnTo>
                    <a:lnTo>
                      <a:pt x="108" y="586"/>
                    </a:lnTo>
                    <a:lnTo>
                      <a:pt x="108" y="586"/>
                    </a:lnTo>
                    <a:lnTo>
                      <a:pt x="108" y="583"/>
                    </a:lnTo>
                    <a:lnTo>
                      <a:pt x="110" y="580"/>
                    </a:lnTo>
                    <a:lnTo>
                      <a:pt x="110" y="580"/>
                    </a:lnTo>
                    <a:lnTo>
                      <a:pt x="110" y="581"/>
                    </a:lnTo>
                    <a:lnTo>
                      <a:pt x="110" y="581"/>
                    </a:lnTo>
                    <a:lnTo>
                      <a:pt x="110" y="581"/>
                    </a:lnTo>
                    <a:lnTo>
                      <a:pt x="108" y="596"/>
                    </a:lnTo>
                    <a:lnTo>
                      <a:pt x="108" y="596"/>
                    </a:lnTo>
                    <a:lnTo>
                      <a:pt x="108" y="603"/>
                    </a:lnTo>
                    <a:lnTo>
                      <a:pt x="108" y="603"/>
                    </a:lnTo>
                    <a:lnTo>
                      <a:pt x="108" y="607"/>
                    </a:lnTo>
                    <a:lnTo>
                      <a:pt x="108" y="607"/>
                    </a:lnTo>
                    <a:lnTo>
                      <a:pt x="108" y="611"/>
                    </a:lnTo>
                    <a:lnTo>
                      <a:pt x="108" y="611"/>
                    </a:lnTo>
                    <a:lnTo>
                      <a:pt x="107" y="611"/>
                    </a:lnTo>
                    <a:lnTo>
                      <a:pt x="105" y="614"/>
                    </a:lnTo>
                    <a:lnTo>
                      <a:pt x="105" y="614"/>
                    </a:lnTo>
                    <a:lnTo>
                      <a:pt x="107" y="615"/>
                    </a:lnTo>
                    <a:lnTo>
                      <a:pt x="107" y="614"/>
                    </a:lnTo>
                    <a:lnTo>
                      <a:pt x="108" y="611"/>
                    </a:lnTo>
                    <a:lnTo>
                      <a:pt x="108" y="611"/>
                    </a:lnTo>
                    <a:lnTo>
                      <a:pt x="110" y="615"/>
                    </a:lnTo>
                    <a:lnTo>
                      <a:pt x="108" y="620"/>
                    </a:lnTo>
                    <a:lnTo>
                      <a:pt x="108" y="623"/>
                    </a:lnTo>
                    <a:lnTo>
                      <a:pt x="108" y="627"/>
                    </a:lnTo>
                    <a:lnTo>
                      <a:pt x="108" y="627"/>
                    </a:lnTo>
                    <a:lnTo>
                      <a:pt x="108" y="630"/>
                    </a:lnTo>
                    <a:lnTo>
                      <a:pt x="107" y="628"/>
                    </a:lnTo>
                    <a:lnTo>
                      <a:pt x="105" y="627"/>
                    </a:lnTo>
                    <a:lnTo>
                      <a:pt x="105" y="627"/>
                    </a:lnTo>
                    <a:lnTo>
                      <a:pt x="105" y="627"/>
                    </a:lnTo>
                    <a:lnTo>
                      <a:pt x="105" y="630"/>
                    </a:lnTo>
                    <a:lnTo>
                      <a:pt x="107" y="630"/>
                    </a:lnTo>
                    <a:lnTo>
                      <a:pt x="108" y="631"/>
                    </a:lnTo>
                    <a:lnTo>
                      <a:pt x="108" y="631"/>
                    </a:lnTo>
                    <a:lnTo>
                      <a:pt x="110" y="633"/>
                    </a:lnTo>
                    <a:lnTo>
                      <a:pt x="108" y="634"/>
                    </a:lnTo>
                    <a:lnTo>
                      <a:pt x="108" y="637"/>
                    </a:lnTo>
                    <a:lnTo>
                      <a:pt x="108" y="637"/>
                    </a:lnTo>
                    <a:lnTo>
                      <a:pt x="107" y="635"/>
                    </a:lnTo>
                    <a:lnTo>
                      <a:pt x="107" y="634"/>
                    </a:lnTo>
                    <a:lnTo>
                      <a:pt x="107" y="634"/>
                    </a:lnTo>
                    <a:lnTo>
                      <a:pt x="107" y="638"/>
                    </a:lnTo>
                    <a:lnTo>
                      <a:pt x="107" y="641"/>
                    </a:lnTo>
                    <a:lnTo>
                      <a:pt x="108" y="641"/>
                    </a:lnTo>
                    <a:lnTo>
                      <a:pt x="108" y="641"/>
                    </a:lnTo>
                    <a:lnTo>
                      <a:pt x="107" y="647"/>
                    </a:lnTo>
                    <a:lnTo>
                      <a:pt x="105" y="653"/>
                    </a:lnTo>
                    <a:lnTo>
                      <a:pt x="105" y="653"/>
                    </a:lnTo>
                    <a:lnTo>
                      <a:pt x="107" y="658"/>
                    </a:lnTo>
                    <a:lnTo>
                      <a:pt x="107" y="665"/>
                    </a:lnTo>
                    <a:lnTo>
                      <a:pt x="107" y="665"/>
                    </a:lnTo>
                    <a:lnTo>
                      <a:pt x="108" y="665"/>
                    </a:lnTo>
                    <a:lnTo>
                      <a:pt x="108" y="665"/>
                    </a:lnTo>
                    <a:lnTo>
                      <a:pt x="110" y="668"/>
                    </a:lnTo>
                    <a:lnTo>
                      <a:pt x="111" y="663"/>
                    </a:lnTo>
                    <a:lnTo>
                      <a:pt x="111" y="663"/>
                    </a:lnTo>
                    <a:lnTo>
                      <a:pt x="110" y="660"/>
                    </a:lnTo>
                    <a:lnTo>
                      <a:pt x="110" y="657"/>
                    </a:lnTo>
                    <a:lnTo>
                      <a:pt x="110" y="657"/>
                    </a:lnTo>
                    <a:lnTo>
                      <a:pt x="110" y="655"/>
                    </a:lnTo>
                    <a:lnTo>
                      <a:pt x="110" y="657"/>
                    </a:lnTo>
                    <a:lnTo>
                      <a:pt x="110" y="657"/>
                    </a:lnTo>
                    <a:lnTo>
                      <a:pt x="108" y="643"/>
                    </a:lnTo>
                    <a:lnTo>
                      <a:pt x="110" y="637"/>
                    </a:lnTo>
                    <a:lnTo>
                      <a:pt x="110" y="635"/>
                    </a:lnTo>
                    <a:lnTo>
                      <a:pt x="111" y="635"/>
                    </a:lnTo>
                    <a:lnTo>
                      <a:pt x="111" y="635"/>
                    </a:lnTo>
                    <a:lnTo>
                      <a:pt x="111" y="633"/>
                    </a:lnTo>
                    <a:lnTo>
                      <a:pt x="110" y="630"/>
                    </a:lnTo>
                    <a:lnTo>
                      <a:pt x="110" y="630"/>
                    </a:lnTo>
                    <a:lnTo>
                      <a:pt x="111" y="628"/>
                    </a:lnTo>
                    <a:lnTo>
                      <a:pt x="111" y="630"/>
                    </a:lnTo>
                    <a:lnTo>
                      <a:pt x="112" y="634"/>
                    </a:lnTo>
                    <a:lnTo>
                      <a:pt x="112" y="634"/>
                    </a:lnTo>
                    <a:lnTo>
                      <a:pt x="112" y="627"/>
                    </a:lnTo>
                    <a:lnTo>
                      <a:pt x="112" y="625"/>
                    </a:lnTo>
                    <a:lnTo>
                      <a:pt x="111" y="625"/>
                    </a:lnTo>
                    <a:lnTo>
                      <a:pt x="111" y="625"/>
                    </a:lnTo>
                    <a:lnTo>
                      <a:pt x="111" y="620"/>
                    </a:lnTo>
                    <a:lnTo>
                      <a:pt x="111" y="615"/>
                    </a:lnTo>
                    <a:lnTo>
                      <a:pt x="111" y="613"/>
                    </a:lnTo>
                    <a:lnTo>
                      <a:pt x="111" y="613"/>
                    </a:lnTo>
                    <a:lnTo>
                      <a:pt x="111" y="613"/>
                    </a:lnTo>
                    <a:lnTo>
                      <a:pt x="111" y="614"/>
                    </a:lnTo>
                    <a:lnTo>
                      <a:pt x="112" y="615"/>
                    </a:lnTo>
                    <a:lnTo>
                      <a:pt x="112" y="615"/>
                    </a:lnTo>
                    <a:lnTo>
                      <a:pt x="112" y="615"/>
                    </a:lnTo>
                    <a:lnTo>
                      <a:pt x="114" y="613"/>
                    </a:lnTo>
                    <a:lnTo>
                      <a:pt x="112" y="608"/>
                    </a:lnTo>
                    <a:lnTo>
                      <a:pt x="112" y="608"/>
                    </a:lnTo>
                    <a:lnTo>
                      <a:pt x="114" y="606"/>
                    </a:lnTo>
                    <a:lnTo>
                      <a:pt x="114" y="606"/>
                    </a:lnTo>
                    <a:lnTo>
                      <a:pt x="115" y="606"/>
                    </a:lnTo>
                    <a:lnTo>
                      <a:pt x="115" y="606"/>
                    </a:lnTo>
                    <a:lnTo>
                      <a:pt x="114" y="603"/>
                    </a:lnTo>
                    <a:lnTo>
                      <a:pt x="114" y="603"/>
                    </a:lnTo>
                    <a:lnTo>
                      <a:pt x="114" y="604"/>
                    </a:lnTo>
                    <a:lnTo>
                      <a:pt x="114" y="604"/>
                    </a:lnTo>
                    <a:lnTo>
                      <a:pt x="114" y="598"/>
                    </a:lnTo>
                    <a:lnTo>
                      <a:pt x="115" y="593"/>
                    </a:lnTo>
                    <a:lnTo>
                      <a:pt x="115" y="593"/>
                    </a:lnTo>
                    <a:lnTo>
                      <a:pt x="114" y="593"/>
                    </a:lnTo>
                    <a:lnTo>
                      <a:pt x="114" y="593"/>
                    </a:lnTo>
                    <a:lnTo>
                      <a:pt x="114" y="593"/>
                    </a:lnTo>
                    <a:lnTo>
                      <a:pt x="114" y="586"/>
                    </a:lnTo>
                    <a:lnTo>
                      <a:pt x="114" y="586"/>
                    </a:lnTo>
                    <a:lnTo>
                      <a:pt x="115" y="587"/>
                    </a:lnTo>
                    <a:lnTo>
                      <a:pt x="115" y="587"/>
                    </a:lnTo>
                    <a:lnTo>
                      <a:pt x="115" y="580"/>
                    </a:lnTo>
                    <a:lnTo>
                      <a:pt x="115" y="574"/>
                    </a:lnTo>
                    <a:lnTo>
                      <a:pt x="115" y="574"/>
                    </a:lnTo>
                    <a:lnTo>
                      <a:pt x="118" y="561"/>
                    </a:lnTo>
                    <a:lnTo>
                      <a:pt x="118" y="561"/>
                    </a:lnTo>
                    <a:lnTo>
                      <a:pt x="118" y="561"/>
                    </a:lnTo>
                    <a:lnTo>
                      <a:pt x="118" y="563"/>
                    </a:lnTo>
                    <a:lnTo>
                      <a:pt x="118" y="566"/>
                    </a:lnTo>
                    <a:lnTo>
                      <a:pt x="118" y="566"/>
                    </a:lnTo>
                    <a:lnTo>
                      <a:pt x="120" y="561"/>
                    </a:lnTo>
                    <a:lnTo>
                      <a:pt x="120" y="557"/>
                    </a:lnTo>
                    <a:lnTo>
                      <a:pt x="120" y="557"/>
                    </a:lnTo>
                    <a:lnTo>
                      <a:pt x="120" y="563"/>
                    </a:lnTo>
                    <a:lnTo>
                      <a:pt x="118" y="568"/>
                    </a:lnTo>
                    <a:lnTo>
                      <a:pt x="118" y="568"/>
                    </a:lnTo>
                    <a:lnTo>
                      <a:pt x="120" y="573"/>
                    </a:lnTo>
                    <a:lnTo>
                      <a:pt x="118" y="577"/>
                    </a:lnTo>
                    <a:lnTo>
                      <a:pt x="118" y="577"/>
                    </a:lnTo>
                    <a:lnTo>
                      <a:pt x="117" y="583"/>
                    </a:lnTo>
                    <a:lnTo>
                      <a:pt x="117" y="583"/>
                    </a:lnTo>
                    <a:lnTo>
                      <a:pt x="118" y="588"/>
                    </a:lnTo>
                    <a:lnTo>
                      <a:pt x="118" y="588"/>
                    </a:lnTo>
                    <a:lnTo>
                      <a:pt x="118" y="583"/>
                    </a:lnTo>
                    <a:lnTo>
                      <a:pt x="118" y="583"/>
                    </a:lnTo>
                    <a:lnTo>
                      <a:pt x="118" y="578"/>
                    </a:lnTo>
                    <a:lnTo>
                      <a:pt x="118" y="578"/>
                    </a:lnTo>
                    <a:lnTo>
                      <a:pt x="120" y="570"/>
                    </a:lnTo>
                    <a:lnTo>
                      <a:pt x="120" y="570"/>
                    </a:lnTo>
                    <a:lnTo>
                      <a:pt x="122" y="554"/>
                    </a:lnTo>
                    <a:lnTo>
                      <a:pt x="122" y="554"/>
                    </a:lnTo>
                    <a:lnTo>
                      <a:pt x="121" y="554"/>
                    </a:lnTo>
                    <a:lnTo>
                      <a:pt x="121" y="554"/>
                    </a:lnTo>
                    <a:lnTo>
                      <a:pt x="120" y="557"/>
                    </a:lnTo>
                    <a:lnTo>
                      <a:pt x="120" y="557"/>
                    </a:lnTo>
                    <a:lnTo>
                      <a:pt x="121" y="554"/>
                    </a:lnTo>
                    <a:lnTo>
                      <a:pt x="122" y="551"/>
                    </a:lnTo>
                    <a:lnTo>
                      <a:pt x="122" y="550"/>
                    </a:lnTo>
                    <a:lnTo>
                      <a:pt x="124" y="546"/>
                    </a:lnTo>
                    <a:lnTo>
                      <a:pt x="124" y="546"/>
                    </a:lnTo>
                    <a:lnTo>
                      <a:pt x="121" y="551"/>
                    </a:lnTo>
                    <a:lnTo>
                      <a:pt x="121" y="551"/>
                    </a:lnTo>
                    <a:lnTo>
                      <a:pt x="121" y="548"/>
                    </a:lnTo>
                    <a:lnTo>
                      <a:pt x="121" y="547"/>
                    </a:lnTo>
                    <a:lnTo>
                      <a:pt x="122" y="546"/>
                    </a:lnTo>
                    <a:lnTo>
                      <a:pt x="121" y="543"/>
                    </a:lnTo>
                    <a:lnTo>
                      <a:pt x="121" y="543"/>
                    </a:lnTo>
                    <a:lnTo>
                      <a:pt x="122" y="543"/>
                    </a:lnTo>
                    <a:lnTo>
                      <a:pt x="122" y="543"/>
                    </a:lnTo>
                    <a:lnTo>
                      <a:pt x="122" y="544"/>
                    </a:lnTo>
                    <a:lnTo>
                      <a:pt x="122" y="544"/>
                    </a:lnTo>
                    <a:lnTo>
                      <a:pt x="124" y="543"/>
                    </a:lnTo>
                    <a:lnTo>
                      <a:pt x="124" y="540"/>
                    </a:lnTo>
                    <a:lnTo>
                      <a:pt x="124" y="540"/>
                    </a:lnTo>
                    <a:lnTo>
                      <a:pt x="124" y="536"/>
                    </a:lnTo>
                    <a:lnTo>
                      <a:pt x="125" y="528"/>
                    </a:lnTo>
                    <a:lnTo>
                      <a:pt x="130" y="514"/>
                    </a:lnTo>
                    <a:lnTo>
                      <a:pt x="130" y="514"/>
                    </a:lnTo>
                    <a:lnTo>
                      <a:pt x="130" y="514"/>
                    </a:lnTo>
                    <a:lnTo>
                      <a:pt x="130" y="517"/>
                    </a:lnTo>
                    <a:lnTo>
                      <a:pt x="128" y="518"/>
                    </a:lnTo>
                    <a:lnTo>
                      <a:pt x="128" y="520"/>
                    </a:lnTo>
                    <a:lnTo>
                      <a:pt x="128" y="520"/>
                    </a:lnTo>
                    <a:lnTo>
                      <a:pt x="131" y="511"/>
                    </a:lnTo>
                    <a:lnTo>
                      <a:pt x="131" y="511"/>
                    </a:lnTo>
                    <a:lnTo>
                      <a:pt x="132" y="501"/>
                    </a:lnTo>
                    <a:lnTo>
                      <a:pt x="132" y="501"/>
                    </a:lnTo>
                    <a:lnTo>
                      <a:pt x="135" y="491"/>
                    </a:lnTo>
                    <a:lnTo>
                      <a:pt x="138" y="483"/>
                    </a:lnTo>
                    <a:lnTo>
                      <a:pt x="138" y="483"/>
                    </a:lnTo>
                    <a:lnTo>
                      <a:pt x="140" y="484"/>
                    </a:lnTo>
                    <a:lnTo>
                      <a:pt x="140" y="486"/>
                    </a:lnTo>
                    <a:lnTo>
                      <a:pt x="140" y="486"/>
                    </a:lnTo>
                    <a:lnTo>
                      <a:pt x="141" y="484"/>
                    </a:lnTo>
                    <a:lnTo>
                      <a:pt x="141" y="481"/>
                    </a:lnTo>
                    <a:lnTo>
                      <a:pt x="140" y="480"/>
                    </a:lnTo>
                    <a:lnTo>
                      <a:pt x="140" y="480"/>
                    </a:lnTo>
                    <a:lnTo>
                      <a:pt x="141" y="477"/>
                    </a:lnTo>
                    <a:lnTo>
                      <a:pt x="141" y="477"/>
                    </a:lnTo>
                    <a:lnTo>
                      <a:pt x="142" y="477"/>
                    </a:lnTo>
                    <a:lnTo>
                      <a:pt x="144" y="474"/>
                    </a:lnTo>
                    <a:lnTo>
                      <a:pt x="144" y="474"/>
                    </a:lnTo>
                    <a:lnTo>
                      <a:pt x="144" y="473"/>
                    </a:lnTo>
                    <a:lnTo>
                      <a:pt x="142" y="474"/>
                    </a:lnTo>
                    <a:lnTo>
                      <a:pt x="142" y="476"/>
                    </a:lnTo>
                    <a:lnTo>
                      <a:pt x="141" y="474"/>
                    </a:lnTo>
                    <a:lnTo>
                      <a:pt x="141" y="474"/>
                    </a:lnTo>
                    <a:lnTo>
                      <a:pt x="144" y="468"/>
                    </a:lnTo>
                    <a:lnTo>
                      <a:pt x="144" y="468"/>
                    </a:lnTo>
                    <a:lnTo>
                      <a:pt x="145" y="463"/>
                    </a:lnTo>
                    <a:lnTo>
                      <a:pt x="145" y="463"/>
                    </a:lnTo>
                    <a:lnTo>
                      <a:pt x="147" y="457"/>
                    </a:lnTo>
                    <a:lnTo>
                      <a:pt x="150" y="453"/>
                    </a:lnTo>
                    <a:lnTo>
                      <a:pt x="150" y="453"/>
                    </a:lnTo>
                    <a:lnTo>
                      <a:pt x="150" y="450"/>
                    </a:lnTo>
                    <a:lnTo>
                      <a:pt x="150" y="447"/>
                    </a:lnTo>
                    <a:lnTo>
                      <a:pt x="152" y="441"/>
                    </a:lnTo>
                    <a:lnTo>
                      <a:pt x="152" y="441"/>
                    </a:lnTo>
                    <a:lnTo>
                      <a:pt x="154" y="440"/>
                    </a:lnTo>
                    <a:lnTo>
                      <a:pt x="155" y="439"/>
                    </a:lnTo>
                    <a:lnTo>
                      <a:pt x="155" y="439"/>
                    </a:lnTo>
                    <a:lnTo>
                      <a:pt x="158" y="430"/>
                    </a:lnTo>
                    <a:lnTo>
                      <a:pt x="161" y="421"/>
                    </a:lnTo>
                    <a:lnTo>
                      <a:pt x="161" y="421"/>
                    </a:lnTo>
                    <a:lnTo>
                      <a:pt x="162" y="421"/>
                    </a:lnTo>
                    <a:lnTo>
                      <a:pt x="161" y="424"/>
                    </a:lnTo>
                    <a:lnTo>
                      <a:pt x="159" y="429"/>
                    </a:lnTo>
                    <a:lnTo>
                      <a:pt x="159" y="429"/>
                    </a:lnTo>
                    <a:lnTo>
                      <a:pt x="164" y="421"/>
                    </a:lnTo>
                    <a:lnTo>
                      <a:pt x="164" y="421"/>
                    </a:lnTo>
                    <a:lnTo>
                      <a:pt x="165" y="413"/>
                    </a:lnTo>
                    <a:lnTo>
                      <a:pt x="165" y="413"/>
                    </a:lnTo>
                    <a:lnTo>
                      <a:pt x="167" y="411"/>
                    </a:lnTo>
                    <a:lnTo>
                      <a:pt x="167" y="413"/>
                    </a:lnTo>
                    <a:lnTo>
                      <a:pt x="168" y="413"/>
                    </a:lnTo>
                    <a:lnTo>
                      <a:pt x="168" y="411"/>
                    </a:lnTo>
                    <a:lnTo>
                      <a:pt x="168" y="411"/>
                    </a:lnTo>
                    <a:lnTo>
                      <a:pt x="168" y="416"/>
                    </a:lnTo>
                    <a:lnTo>
                      <a:pt x="167" y="417"/>
                    </a:lnTo>
                    <a:lnTo>
                      <a:pt x="167" y="419"/>
                    </a:lnTo>
                    <a:lnTo>
                      <a:pt x="167" y="419"/>
                    </a:lnTo>
                    <a:lnTo>
                      <a:pt x="174" y="404"/>
                    </a:lnTo>
                    <a:lnTo>
                      <a:pt x="174" y="404"/>
                    </a:lnTo>
                    <a:lnTo>
                      <a:pt x="175" y="400"/>
                    </a:lnTo>
                    <a:lnTo>
                      <a:pt x="175" y="400"/>
                    </a:lnTo>
                    <a:lnTo>
                      <a:pt x="177" y="397"/>
                    </a:lnTo>
                    <a:lnTo>
                      <a:pt x="177" y="397"/>
                    </a:lnTo>
                    <a:lnTo>
                      <a:pt x="178" y="390"/>
                    </a:lnTo>
                    <a:lnTo>
                      <a:pt x="178" y="390"/>
                    </a:lnTo>
                    <a:lnTo>
                      <a:pt x="179" y="389"/>
                    </a:lnTo>
                    <a:lnTo>
                      <a:pt x="181" y="390"/>
                    </a:lnTo>
                    <a:lnTo>
                      <a:pt x="181" y="391"/>
                    </a:lnTo>
                    <a:lnTo>
                      <a:pt x="181" y="391"/>
                    </a:lnTo>
                    <a:lnTo>
                      <a:pt x="185" y="384"/>
                    </a:lnTo>
                    <a:lnTo>
                      <a:pt x="185" y="384"/>
                    </a:lnTo>
                    <a:lnTo>
                      <a:pt x="188" y="377"/>
                    </a:lnTo>
                    <a:lnTo>
                      <a:pt x="188" y="377"/>
                    </a:lnTo>
                    <a:lnTo>
                      <a:pt x="198" y="366"/>
                    </a:lnTo>
                    <a:lnTo>
                      <a:pt x="198" y="366"/>
                    </a:lnTo>
                    <a:lnTo>
                      <a:pt x="198" y="363"/>
                    </a:lnTo>
                    <a:lnTo>
                      <a:pt x="201" y="360"/>
                    </a:lnTo>
                    <a:lnTo>
                      <a:pt x="201" y="360"/>
                    </a:lnTo>
                    <a:lnTo>
                      <a:pt x="204" y="356"/>
                    </a:lnTo>
                    <a:lnTo>
                      <a:pt x="204" y="356"/>
                    </a:lnTo>
                    <a:lnTo>
                      <a:pt x="204" y="356"/>
                    </a:lnTo>
                    <a:lnTo>
                      <a:pt x="204" y="356"/>
                    </a:lnTo>
                    <a:lnTo>
                      <a:pt x="202" y="356"/>
                    </a:lnTo>
                    <a:lnTo>
                      <a:pt x="204" y="354"/>
                    </a:lnTo>
                    <a:lnTo>
                      <a:pt x="204" y="354"/>
                    </a:lnTo>
                    <a:lnTo>
                      <a:pt x="208" y="349"/>
                    </a:lnTo>
                    <a:lnTo>
                      <a:pt x="212" y="341"/>
                    </a:lnTo>
                    <a:lnTo>
                      <a:pt x="212" y="341"/>
                    </a:lnTo>
                    <a:lnTo>
                      <a:pt x="217" y="336"/>
                    </a:lnTo>
                    <a:lnTo>
                      <a:pt x="217" y="336"/>
                    </a:lnTo>
                    <a:lnTo>
                      <a:pt x="218" y="334"/>
                    </a:lnTo>
                    <a:lnTo>
                      <a:pt x="219" y="334"/>
                    </a:lnTo>
                    <a:lnTo>
                      <a:pt x="219" y="334"/>
                    </a:lnTo>
                    <a:lnTo>
                      <a:pt x="225" y="327"/>
                    </a:lnTo>
                    <a:lnTo>
                      <a:pt x="225" y="327"/>
                    </a:lnTo>
                    <a:lnTo>
                      <a:pt x="231" y="319"/>
                    </a:lnTo>
                    <a:lnTo>
                      <a:pt x="231" y="319"/>
                    </a:lnTo>
                    <a:lnTo>
                      <a:pt x="237" y="311"/>
                    </a:lnTo>
                    <a:lnTo>
                      <a:pt x="241" y="306"/>
                    </a:lnTo>
                    <a:lnTo>
                      <a:pt x="241" y="306"/>
                    </a:lnTo>
                    <a:lnTo>
                      <a:pt x="245" y="303"/>
                    </a:lnTo>
                    <a:lnTo>
                      <a:pt x="245" y="303"/>
                    </a:lnTo>
                    <a:lnTo>
                      <a:pt x="248" y="300"/>
                    </a:lnTo>
                    <a:lnTo>
                      <a:pt x="248" y="300"/>
                    </a:lnTo>
                    <a:lnTo>
                      <a:pt x="251" y="296"/>
                    </a:lnTo>
                    <a:lnTo>
                      <a:pt x="255" y="294"/>
                    </a:lnTo>
                    <a:lnTo>
                      <a:pt x="255" y="294"/>
                    </a:lnTo>
                    <a:lnTo>
                      <a:pt x="258" y="289"/>
                    </a:lnTo>
                    <a:lnTo>
                      <a:pt x="262" y="283"/>
                    </a:lnTo>
                    <a:lnTo>
                      <a:pt x="262" y="283"/>
                    </a:lnTo>
                    <a:lnTo>
                      <a:pt x="264" y="283"/>
                    </a:lnTo>
                    <a:lnTo>
                      <a:pt x="265" y="283"/>
                    </a:lnTo>
                    <a:lnTo>
                      <a:pt x="265" y="283"/>
                    </a:lnTo>
                    <a:lnTo>
                      <a:pt x="276" y="272"/>
                    </a:lnTo>
                    <a:lnTo>
                      <a:pt x="276" y="272"/>
                    </a:lnTo>
                    <a:lnTo>
                      <a:pt x="284" y="266"/>
                    </a:lnTo>
                    <a:lnTo>
                      <a:pt x="289" y="260"/>
                    </a:lnTo>
                    <a:lnTo>
                      <a:pt x="295" y="254"/>
                    </a:lnTo>
                    <a:lnTo>
                      <a:pt x="295" y="254"/>
                    </a:lnTo>
                    <a:lnTo>
                      <a:pt x="298" y="252"/>
                    </a:lnTo>
                    <a:lnTo>
                      <a:pt x="302" y="250"/>
                    </a:lnTo>
                    <a:lnTo>
                      <a:pt x="302" y="250"/>
                    </a:lnTo>
                    <a:lnTo>
                      <a:pt x="315" y="240"/>
                    </a:lnTo>
                    <a:lnTo>
                      <a:pt x="315" y="240"/>
                    </a:lnTo>
                    <a:lnTo>
                      <a:pt x="315" y="239"/>
                    </a:lnTo>
                    <a:lnTo>
                      <a:pt x="314" y="240"/>
                    </a:lnTo>
                    <a:lnTo>
                      <a:pt x="314" y="240"/>
                    </a:lnTo>
                    <a:lnTo>
                      <a:pt x="325" y="232"/>
                    </a:lnTo>
                    <a:lnTo>
                      <a:pt x="325" y="232"/>
                    </a:lnTo>
                    <a:lnTo>
                      <a:pt x="335" y="224"/>
                    </a:lnTo>
                    <a:lnTo>
                      <a:pt x="338" y="223"/>
                    </a:lnTo>
                    <a:lnTo>
                      <a:pt x="341" y="222"/>
                    </a:lnTo>
                    <a:lnTo>
                      <a:pt x="341" y="222"/>
                    </a:lnTo>
                    <a:lnTo>
                      <a:pt x="346" y="217"/>
                    </a:lnTo>
                    <a:lnTo>
                      <a:pt x="346" y="217"/>
                    </a:lnTo>
                    <a:lnTo>
                      <a:pt x="358" y="210"/>
                    </a:lnTo>
                    <a:lnTo>
                      <a:pt x="358" y="210"/>
                    </a:lnTo>
                    <a:lnTo>
                      <a:pt x="361" y="207"/>
                    </a:lnTo>
                    <a:lnTo>
                      <a:pt x="363" y="207"/>
                    </a:lnTo>
                    <a:lnTo>
                      <a:pt x="369" y="204"/>
                    </a:lnTo>
                    <a:lnTo>
                      <a:pt x="369" y="204"/>
                    </a:lnTo>
                    <a:lnTo>
                      <a:pt x="369" y="203"/>
                    </a:lnTo>
                    <a:lnTo>
                      <a:pt x="369" y="203"/>
                    </a:lnTo>
                    <a:lnTo>
                      <a:pt x="369" y="203"/>
                    </a:lnTo>
                    <a:lnTo>
                      <a:pt x="378" y="199"/>
                    </a:lnTo>
                    <a:lnTo>
                      <a:pt x="378" y="199"/>
                    </a:lnTo>
                    <a:lnTo>
                      <a:pt x="382" y="196"/>
                    </a:lnTo>
                    <a:lnTo>
                      <a:pt x="382" y="196"/>
                    </a:lnTo>
                    <a:lnTo>
                      <a:pt x="386" y="193"/>
                    </a:lnTo>
                    <a:lnTo>
                      <a:pt x="386" y="193"/>
                    </a:lnTo>
                    <a:lnTo>
                      <a:pt x="392" y="193"/>
                    </a:lnTo>
                    <a:lnTo>
                      <a:pt x="392" y="193"/>
                    </a:lnTo>
                    <a:lnTo>
                      <a:pt x="405" y="186"/>
                    </a:lnTo>
                    <a:lnTo>
                      <a:pt x="405" y="186"/>
                    </a:lnTo>
                    <a:lnTo>
                      <a:pt x="418" y="180"/>
                    </a:lnTo>
                    <a:lnTo>
                      <a:pt x="418" y="180"/>
                    </a:lnTo>
                    <a:lnTo>
                      <a:pt x="431" y="174"/>
                    </a:lnTo>
                    <a:lnTo>
                      <a:pt x="443" y="170"/>
                    </a:lnTo>
                    <a:lnTo>
                      <a:pt x="443" y="170"/>
                    </a:lnTo>
                    <a:lnTo>
                      <a:pt x="445" y="169"/>
                    </a:lnTo>
                    <a:lnTo>
                      <a:pt x="445" y="169"/>
                    </a:lnTo>
                    <a:lnTo>
                      <a:pt x="490" y="154"/>
                    </a:lnTo>
                    <a:lnTo>
                      <a:pt x="515" y="149"/>
                    </a:lnTo>
                    <a:lnTo>
                      <a:pt x="537" y="144"/>
                    </a:lnTo>
                    <a:lnTo>
                      <a:pt x="537" y="144"/>
                    </a:lnTo>
                    <a:lnTo>
                      <a:pt x="540" y="144"/>
                    </a:lnTo>
                    <a:lnTo>
                      <a:pt x="540" y="144"/>
                    </a:lnTo>
                    <a:lnTo>
                      <a:pt x="545" y="143"/>
                    </a:lnTo>
                    <a:lnTo>
                      <a:pt x="545" y="143"/>
                    </a:lnTo>
                    <a:lnTo>
                      <a:pt x="555" y="142"/>
                    </a:lnTo>
                    <a:lnTo>
                      <a:pt x="555" y="142"/>
                    </a:lnTo>
                    <a:lnTo>
                      <a:pt x="562" y="142"/>
                    </a:lnTo>
                    <a:lnTo>
                      <a:pt x="562" y="142"/>
                    </a:lnTo>
                    <a:lnTo>
                      <a:pt x="565" y="142"/>
                    </a:lnTo>
                    <a:lnTo>
                      <a:pt x="565" y="142"/>
                    </a:lnTo>
                    <a:lnTo>
                      <a:pt x="567" y="140"/>
                    </a:lnTo>
                    <a:lnTo>
                      <a:pt x="567" y="140"/>
                    </a:lnTo>
                    <a:lnTo>
                      <a:pt x="579" y="140"/>
                    </a:lnTo>
                    <a:lnTo>
                      <a:pt x="579" y="140"/>
                    </a:lnTo>
                    <a:lnTo>
                      <a:pt x="589" y="139"/>
                    </a:lnTo>
                    <a:lnTo>
                      <a:pt x="589" y="139"/>
                    </a:lnTo>
                    <a:lnTo>
                      <a:pt x="597" y="140"/>
                    </a:lnTo>
                    <a:lnTo>
                      <a:pt x="597" y="140"/>
                    </a:lnTo>
                    <a:lnTo>
                      <a:pt x="602" y="139"/>
                    </a:lnTo>
                    <a:lnTo>
                      <a:pt x="602" y="139"/>
                    </a:lnTo>
                    <a:lnTo>
                      <a:pt x="606" y="139"/>
                    </a:lnTo>
                    <a:lnTo>
                      <a:pt x="610" y="139"/>
                    </a:lnTo>
                    <a:lnTo>
                      <a:pt x="610" y="139"/>
                    </a:lnTo>
                    <a:lnTo>
                      <a:pt x="615" y="139"/>
                    </a:lnTo>
                    <a:lnTo>
                      <a:pt x="620" y="140"/>
                    </a:lnTo>
                    <a:lnTo>
                      <a:pt x="620" y="140"/>
                    </a:lnTo>
                    <a:lnTo>
                      <a:pt x="633" y="139"/>
                    </a:lnTo>
                    <a:lnTo>
                      <a:pt x="633" y="139"/>
                    </a:lnTo>
                    <a:lnTo>
                      <a:pt x="647" y="140"/>
                    </a:lnTo>
                    <a:lnTo>
                      <a:pt x="647" y="140"/>
                    </a:lnTo>
                    <a:lnTo>
                      <a:pt x="662" y="142"/>
                    </a:lnTo>
                    <a:lnTo>
                      <a:pt x="676" y="142"/>
                    </a:lnTo>
                    <a:lnTo>
                      <a:pt x="676" y="142"/>
                    </a:lnTo>
                    <a:lnTo>
                      <a:pt x="679" y="143"/>
                    </a:lnTo>
                    <a:lnTo>
                      <a:pt x="679" y="143"/>
                    </a:lnTo>
                    <a:lnTo>
                      <a:pt x="697" y="146"/>
                    </a:lnTo>
                    <a:lnTo>
                      <a:pt x="697" y="146"/>
                    </a:lnTo>
                    <a:lnTo>
                      <a:pt x="714" y="149"/>
                    </a:lnTo>
                    <a:lnTo>
                      <a:pt x="714" y="149"/>
                    </a:lnTo>
                    <a:lnTo>
                      <a:pt x="731" y="153"/>
                    </a:lnTo>
                    <a:lnTo>
                      <a:pt x="749" y="156"/>
                    </a:lnTo>
                    <a:lnTo>
                      <a:pt x="749" y="156"/>
                    </a:lnTo>
                    <a:lnTo>
                      <a:pt x="756" y="159"/>
                    </a:lnTo>
                    <a:lnTo>
                      <a:pt x="763" y="162"/>
                    </a:lnTo>
                    <a:lnTo>
                      <a:pt x="763" y="162"/>
                    </a:lnTo>
                    <a:lnTo>
                      <a:pt x="770" y="163"/>
                    </a:lnTo>
                    <a:lnTo>
                      <a:pt x="770" y="163"/>
                    </a:lnTo>
                    <a:lnTo>
                      <a:pt x="777" y="167"/>
                    </a:lnTo>
                    <a:lnTo>
                      <a:pt x="777" y="167"/>
                    </a:lnTo>
                    <a:lnTo>
                      <a:pt x="783" y="167"/>
                    </a:lnTo>
                    <a:lnTo>
                      <a:pt x="787" y="169"/>
                    </a:lnTo>
                    <a:lnTo>
                      <a:pt x="787" y="169"/>
                    </a:lnTo>
                    <a:lnTo>
                      <a:pt x="796" y="172"/>
                    </a:lnTo>
                    <a:lnTo>
                      <a:pt x="796" y="172"/>
                    </a:lnTo>
                    <a:lnTo>
                      <a:pt x="818" y="183"/>
                    </a:lnTo>
                    <a:lnTo>
                      <a:pt x="841" y="193"/>
                    </a:lnTo>
                    <a:lnTo>
                      <a:pt x="841" y="193"/>
                    </a:lnTo>
                    <a:lnTo>
                      <a:pt x="854" y="200"/>
                    </a:lnTo>
                    <a:lnTo>
                      <a:pt x="854" y="200"/>
                    </a:lnTo>
                    <a:lnTo>
                      <a:pt x="866" y="207"/>
                    </a:lnTo>
                    <a:lnTo>
                      <a:pt x="873" y="212"/>
                    </a:lnTo>
                    <a:lnTo>
                      <a:pt x="873" y="212"/>
                    </a:lnTo>
                    <a:lnTo>
                      <a:pt x="876" y="213"/>
                    </a:lnTo>
                    <a:lnTo>
                      <a:pt x="878" y="214"/>
                    </a:lnTo>
                    <a:lnTo>
                      <a:pt x="890" y="223"/>
                    </a:lnTo>
                    <a:lnTo>
                      <a:pt x="890" y="223"/>
                    </a:lnTo>
                    <a:lnTo>
                      <a:pt x="903" y="230"/>
                    </a:lnTo>
                    <a:lnTo>
                      <a:pt x="914" y="239"/>
                    </a:lnTo>
                    <a:lnTo>
                      <a:pt x="914" y="239"/>
                    </a:lnTo>
                    <a:lnTo>
                      <a:pt x="924" y="247"/>
                    </a:lnTo>
                    <a:lnTo>
                      <a:pt x="924" y="247"/>
                    </a:lnTo>
                    <a:lnTo>
                      <a:pt x="935" y="257"/>
                    </a:lnTo>
                    <a:lnTo>
                      <a:pt x="938" y="259"/>
                    </a:lnTo>
                    <a:lnTo>
                      <a:pt x="938" y="259"/>
                    </a:lnTo>
                    <a:lnTo>
                      <a:pt x="940" y="260"/>
                    </a:lnTo>
                    <a:lnTo>
                      <a:pt x="938" y="260"/>
                    </a:lnTo>
                    <a:lnTo>
                      <a:pt x="938" y="260"/>
                    </a:lnTo>
                    <a:lnTo>
                      <a:pt x="950" y="269"/>
                    </a:lnTo>
                    <a:lnTo>
                      <a:pt x="950" y="269"/>
                    </a:lnTo>
                    <a:lnTo>
                      <a:pt x="960" y="277"/>
                    </a:lnTo>
                    <a:lnTo>
                      <a:pt x="960" y="277"/>
                    </a:lnTo>
                    <a:lnTo>
                      <a:pt x="970" y="287"/>
                    </a:lnTo>
                    <a:lnTo>
                      <a:pt x="970" y="287"/>
                    </a:lnTo>
                    <a:lnTo>
                      <a:pt x="980" y="297"/>
                    </a:lnTo>
                    <a:lnTo>
                      <a:pt x="980" y="297"/>
                    </a:lnTo>
                    <a:lnTo>
                      <a:pt x="981" y="301"/>
                    </a:lnTo>
                    <a:lnTo>
                      <a:pt x="981" y="301"/>
                    </a:lnTo>
                    <a:lnTo>
                      <a:pt x="984" y="303"/>
                    </a:lnTo>
                    <a:lnTo>
                      <a:pt x="984" y="303"/>
                    </a:lnTo>
                    <a:lnTo>
                      <a:pt x="984" y="303"/>
                    </a:lnTo>
                    <a:lnTo>
                      <a:pt x="987" y="306"/>
                    </a:lnTo>
                    <a:lnTo>
                      <a:pt x="987" y="306"/>
                    </a:lnTo>
                    <a:lnTo>
                      <a:pt x="985" y="306"/>
                    </a:lnTo>
                    <a:lnTo>
                      <a:pt x="984" y="304"/>
                    </a:lnTo>
                    <a:lnTo>
                      <a:pt x="984" y="304"/>
                    </a:lnTo>
                    <a:lnTo>
                      <a:pt x="987" y="307"/>
                    </a:lnTo>
                    <a:lnTo>
                      <a:pt x="988" y="309"/>
                    </a:lnTo>
                    <a:lnTo>
                      <a:pt x="988" y="309"/>
                    </a:lnTo>
                    <a:lnTo>
                      <a:pt x="1005" y="330"/>
                    </a:lnTo>
                    <a:lnTo>
                      <a:pt x="1022" y="353"/>
                    </a:lnTo>
                    <a:lnTo>
                      <a:pt x="1037" y="377"/>
                    </a:lnTo>
                    <a:lnTo>
                      <a:pt x="1051" y="400"/>
                    </a:lnTo>
                    <a:lnTo>
                      <a:pt x="1051" y="400"/>
                    </a:lnTo>
                    <a:lnTo>
                      <a:pt x="1054" y="407"/>
                    </a:lnTo>
                    <a:lnTo>
                      <a:pt x="1057" y="413"/>
                    </a:lnTo>
                    <a:lnTo>
                      <a:pt x="1062" y="426"/>
                    </a:lnTo>
                    <a:lnTo>
                      <a:pt x="1062" y="426"/>
                    </a:lnTo>
                    <a:lnTo>
                      <a:pt x="1065" y="431"/>
                    </a:lnTo>
                    <a:lnTo>
                      <a:pt x="1068" y="439"/>
                    </a:lnTo>
                    <a:lnTo>
                      <a:pt x="1068" y="439"/>
                    </a:lnTo>
                    <a:lnTo>
                      <a:pt x="1074" y="451"/>
                    </a:lnTo>
                    <a:lnTo>
                      <a:pt x="1079" y="464"/>
                    </a:lnTo>
                    <a:lnTo>
                      <a:pt x="1079" y="464"/>
                    </a:lnTo>
                    <a:lnTo>
                      <a:pt x="1084" y="477"/>
                    </a:lnTo>
                    <a:lnTo>
                      <a:pt x="1088" y="490"/>
                    </a:lnTo>
                    <a:lnTo>
                      <a:pt x="1088" y="490"/>
                    </a:lnTo>
                    <a:lnTo>
                      <a:pt x="1089" y="497"/>
                    </a:lnTo>
                    <a:lnTo>
                      <a:pt x="1091" y="503"/>
                    </a:lnTo>
                    <a:lnTo>
                      <a:pt x="1091" y="503"/>
                    </a:lnTo>
                    <a:lnTo>
                      <a:pt x="1098" y="530"/>
                    </a:lnTo>
                    <a:lnTo>
                      <a:pt x="1104" y="557"/>
                    </a:lnTo>
                    <a:lnTo>
                      <a:pt x="1107" y="584"/>
                    </a:lnTo>
                    <a:lnTo>
                      <a:pt x="1108" y="613"/>
                    </a:lnTo>
                    <a:lnTo>
                      <a:pt x="1108" y="613"/>
                    </a:lnTo>
                    <a:lnTo>
                      <a:pt x="1108" y="640"/>
                    </a:lnTo>
                    <a:lnTo>
                      <a:pt x="1107" y="668"/>
                    </a:lnTo>
                    <a:lnTo>
                      <a:pt x="1104" y="697"/>
                    </a:lnTo>
                    <a:lnTo>
                      <a:pt x="1099" y="724"/>
                    </a:lnTo>
                    <a:lnTo>
                      <a:pt x="1099" y="724"/>
                    </a:lnTo>
                    <a:lnTo>
                      <a:pt x="1099" y="727"/>
                    </a:lnTo>
                    <a:lnTo>
                      <a:pt x="1099" y="727"/>
                    </a:lnTo>
                    <a:lnTo>
                      <a:pt x="1097" y="743"/>
                    </a:lnTo>
                    <a:lnTo>
                      <a:pt x="1097" y="743"/>
                    </a:lnTo>
                    <a:lnTo>
                      <a:pt x="1092" y="757"/>
                    </a:lnTo>
                    <a:lnTo>
                      <a:pt x="1092" y="757"/>
                    </a:lnTo>
                    <a:lnTo>
                      <a:pt x="1088" y="772"/>
                    </a:lnTo>
                    <a:lnTo>
                      <a:pt x="1088" y="772"/>
                    </a:lnTo>
                    <a:lnTo>
                      <a:pt x="1087" y="780"/>
                    </a:lnTo>
                    <a:lnTo>
                      <a:pt x="1087" y="780"/>
                    </a:lnTo>
                    <a:lnTo>
                      <a:pt x="1084" y="787"/>
                    </a:lnTo>
                    <a:lnTo>
                      <a:pt x="1084" y="787"/>
                    </a:lnTo>
                    <a:lnTo>
                      <a:pt x="1082" y="791"/>
                    </a:lnTo>
                    <a:lnTo>
                      <a:pt x="1082" y="792"/>
                    </a:lnTo>
                    <a:lnTo>
                      <a:pt x="1081" y="794"/>
                    </a:lnTo>
                    <a:lnTo>
                      <a:pt x="1081" y="794"/>
                    </a:lnTo>
                    <a:lnTo>
                      <a:pt x="1079" y="801"/>
                    </a:lnTo>
                    <a:lnTo>
                      <a:pt x="1075" y="810"/>
                    </a:lnTo>
                    <a:lnTo>
                      <a:pt x="1075" y="810"/>
                    </a:lnTo>
                    <a:lnTo>
                      <a:pt x="1075" y="814"/>
                    </a:lnTo>
                    <a:lnTo>
                      <a:pt x="1075" y="814"/>
                    </a:lnTo>
                    <a:lnTo>
                      <a:pt x="1071" y="824"/>
                    </a:lnTo>
                    <a:lnTo>
                      <a:pt x="1067" y="834"/>
                    </a:lnTo>
                    <a:lnTo>
                      <a:pt x="1067" y="834"/>
                    </a:lnTo>
                    <a:lnTo>
                      <a:pt x="1055" y="857"/>
                    </a:lnTo>
                    <a:lnTo>
                      <a:pt x="1051" y="862"/>
                    </a:lnTo>
                    <a:lnTo>
                      <a:pt x="1048" y="868"/>
                    </a:lnTo>
                    <a:lnTo>
                      <a:pt x="1042" y="880"/>
                    </a:lnTo>
                    <a:lnTo>
                      <a:pt x="1042" y="880"/>
                    </a:lnTo>
                    <a:lnTo>
                      <a:pt x="1035" y="891"/>
                    </a:lnTo>
                    <a:lnTo>
                      <a:pt x="1035" y="891"/>
                    </a:lnTo>
                    <a:lnTo>
                      <a:pt x="1028" y="901"/>
                    </a:lnTo>
                    <a:lnTo>
                      <a:pt x="1028" y="901"/>
                    </a:lnTo>
                    <a:lnTo>
                      <a:pt x="1024" y="907"/>
                    </a:lnTo>
                    <a:lnTo>
                      <a:pt x="1021" y="912"/>
                    </a:lnTo>
                    <a:lnTo>
                      <a:pt x="1021" y="912"/>
                    </a:lnTo>
                    <a:lnTo>
                      <a:pt x="1012" y="922"/>
                    </a:lnTo>
                    <a:lnTo>
                      <a:pt x="1012" y="922"/>
                    </a:lnTo>
                    <a:lnTo>
                      <a:pt x="1011" y="925"/>
                    </a:lnTo>
                    <a:lnTo>
                      <a:pt x="1011" y="925"/>
                    </a:lnTo>
                    <a:lnTo>
                      <a:pt x="1004" y="934"/>
                    </a:lnTo>
                    <a:lnTo>
                      <a:pt x="1000" y="941"/>
                    </a:lnTo>
                    <a:lnTo>
                      <a:pt x="1000" y="941"/>
                    </a:lnTo>
                    <a:lnTo>
                      <a:pt x="997" y="941"/>
                    </a:lnTo>
                    <a:lnTo>
                      <a:pt x="997" y="941"/>
                    </a:lnTo>
                    <a:lnTo>
                      <a:pt x="995" y="944"/>
                    </a:lnTo>
                    <a:lnTo>
                      <a:pt x="994" y="945"/>
                    </a:lnTo>
                    <a:lnTo>
                      <a:pt x="991" y="948"/>
                    </a:lnTo>
                    <a:lnTo>
                      <a:pt x="991" y="948"/>
                    </a:lnTo>
                    <a:lnTo>
                      <a:pt x="982" y="959"/>
                    </a:lnTo>
                    <a:lnTo>
                      <a:pt x="982" y="959"/>
                    </a:lnTo>
                    <a:lnTo>
                      <a:pt x="970" y="972"/>
                    </a:lnTo>
                    <a:lnTo>
                      <a:pt x="970" y="972"/>
                    </a:lnTo>
                    <a:lnTo>
                      <a:pt x="968" y="972"/>
                    </a:lnTo>
                    <a:lnTo>
                      <a:pt x="968" y="971"/>
                    </a:lnTo>
                    <a:lnTo>
                      <a:pt x="968" y="971"/>
                    </a:lnTo>
                    <a:lnTo>
                      <a:pt x="967" y="975"/>
                    </a:lnTo>
                    <a:lnTo>
                      <a:pt x="965" y="977"/>
                    </a:lnTo>
                    <a:lnTo>
                      <a:pt x="963" y="978"/>
                    </a:lnTo>
                    <a:lnTo>
                      <a:pt x="963" y="978"/>
                    </a:lnTo>
                    <a:lnTo>
                      <a:pt x="963" y="978"/>
                    </a:lnTo>
                    <a:lnTo>
                      <a:pt x="964" y="978"/>
                    </a:lnTo>
                    <a:lnTo>
                      <a:pt x="964" y="978"/>
                    </a:lnTo>
                    <a:lnTo>
                      <a:pt x="961" y="981"/>
                    </a:lnTo>
                    <a:lnTo>
                      <a:pt x="958" y="985"/>
                    </a:lnTo>
                    <a:lnTo>
                      <a:pt x="958" y="985"/>
                    </a:lnTo>
                    <a:lnTo>
                      <a:pt x="957" y="985"/>
                    </a:lnTo>
                    <a:lnTo>
                      <a:pt x="957" y="984"/>
                    </a:lnTo>
                    <a:lnTo>
                      <a:pt x="957" y="984"/>
                    </a:lnTo>
                    <a:lnTo>
                      <a:pt x="954" y="989"/>
                    </a:lnTo>
                    <a:lnTo>
                      <a:pt x="947" y="995"/>
                    </a:lnTo>
                    <a:lnTo>
                      <a:pt x="947" y="995"/>
                    </a:lnTo>
                    <a:lnTo>
                      <a:pt x="947" y="995"/>
                    </a:lnTo>
                    <a:lnTo>
                      <a:pt x="947" y="994"/>
                    </a:lnTo>
                    <a:lnTo>
                      <a:pt x="951" y="989"/>
                    </a:lnTo>
                    <a:lnTo>
                      <a:pt x="951" y="989"/>
                    </a:lnTo>
                    <a:lnTo>
                      <a:pt x="945" y="997"/>
                    </a:lnTo>
                    <a:lnTo>
                      <a:pt x="945" y="997"/>
                    </a:lnTo>
                    <a:lnTo>
                      <a:pt x="938" y="1002"/>
                    </a:lnTo>
                    <a:lnTo>
                      <a:pt x="933" y="1008"/>
                    </a:lnTo>
                    <a:lnTo>
                      <a:pt x="933" y="1008"/>
                    </a:lnTo>
                    <a:lnTo>
                      <a:pt x="927" y="1014"/>
                    </a:lnTo>
                    <a:lnTo>
                      <a:pt x="927" y="1014"/>
                    </a:lnTo>
                    <a:lnTo>
                      <a:pt x="921" y="1015"/>
                    </a:lnTo>
                    <a:lnTo>
                      <a:pt x="921" y="1015"/>
                    </a:lnTo>
                    <a:lnTo>
                      <a:pt x="921" y="1015"/>
                    </a:lnTo>
                    <a:lnTo>
                      <a:pt x="921" y="1017"/>
                    </a:lnTo>
                    <a:lnTo>
                      <a:pt x="921" y="1017"/>
                    </a:lnTo>
                    <a:lnTo>
                      <a:pt x="924" y="1015"/>
                    </a:lnTo>
                    <a:lnTo>
                      <a:pt x="924" y="1015"/>
                    </a:lnTo>
                    <a:lnTo>
                      <a:pt x="918" y="1022"/>
                    </a:lnTo>
                    <a:lnTo>
                      <a:pt x="911" y="1028"/>
                    </a:lnTo>
                    <a:lnTo>
                      <a:pt x="911" y="1028"/>
                    </a:lnTo>
                    <a:lnTo>
                      <a:pt x="907" y="1029"/>
                    </a:lnTo>
                    <a:lnTo>
                      <a:pt x="907" y="1029"/>
                    </a:lnTo>
                    <a:lnTo>
                      <a:pt x="907" y="1028"/>
                    </a:lnTo>
                    <a:lnTo>
                      <a:pt x="907" y="1028"/>
                    </a:lnTo>
                    <a:lnTo>
                      <a:pt x="904" y="1031"/>
                    </a:lnTo>
                    <a:lnTo>
                      <a:pt x="903" y="1032"/>
                    </a:lnTo>
                    <a:lnTo>
                      <a:pt x="900" y="1034"/>
                    </a:lnTo>
                    <a:lnTo>
                      <a:pt x="900" y="1034"/>
                    </a:lnTo>
                    <a:lnTo>
                      <a:pt x="898" y="1035"/>
                    </a:lnTo>
                    <a:lnTo>
                      <a:pt x="900" y="1035"/>
                    </a:lnTo>
                    <a:lnTo>
                      <a:pt x="903" y="1032"/>
                    </a:lnTo>
                    <a:lnTo>
                      <a:pt x="903" y="1032"/>
                    </a:lnTo>
                    <a:lnTo>
                      <a:pt x="895" y="1039"/>
                    </a:lnTo>
                    <a:lnTo>
                      <a:pt x="887" y="1045"/>
                    </a:lnTo>
                    <a:lnTo>
                      <a:pt x="887" y="1045"/>
                    </a:lnTo>
                    <a:lnTo>
                      <a:pt x="887" y="1045"/>
                    </a:lnTo>
                    <a:lnTo>
                      <a:pt x="888" y="1044"/>
                    </a:lnTo>
                    <a:lnTo>
                      <a:pt x="888" y="1044"/>
                    </a:lnTo>
                    <a:lnTo>
                      <a:pt x="886" y="1045"/>
                    </a:lnTo>
                    <a:lnTo>
                      <a:pt x="883" y="1045"/>
                    </a:lnTo>
                    <a:lnTo>
                      <a:pt x="883" y="1045"/>
                    </a:lnTo>
                    <a:lnTo>
                      <a:pt x="884" y="1047"/>
                    </a:lnTo>
                    <a:lnTo>
                      <a:pt x="883" y="1048"/>
                    </a:lnTo>
                    <a:lnTo>
                      <a:pt x="878" y="1051"/>
                    </a:lnTo>
                    <a:lnTo>
                      <a:pt x="878" y="1051"/>
                    </a:lnTo>
                    <a:lnTo>
                      <a:pt x="867" y="1057"/>
                    </a:lnTo>
                    <a:lnTo>
                      <a:pt x="867" y="1057"/>
                    </a:lnTo>
                    <a:lnTo>
                      <a:pt x="857" y="1064"/>
                    </a:lnTo>
                    <a:lnTo>
                      <a:pt x="857" y="1064"/>
                    </a:lnTo>
                    <a:lnTo>
                      <a:pt x="846" y="1071"/>
                    </a:lnTo>
                    <a:lnTo>
                      <a:pt x="846" y="1071"/>
                    </a:lnTo>
                    <a:lnTo>
                      <a:pt x="840" y="1074"/>
                    </a:lnTo>
                    <a:lnTo>
                      <a:pt x="836" y="1075"/>
                    </a:lnTo>
                    <a:lnTo>
                      <a:pt x="836" y="1075"/>
                    </a:lnTo>
                    <a:lnTo>
                      <a:pt x="833" y="1078"/>
                    </a:lnTo>
                    <a:lnTo>
                      <a:pt x="828" y="1081"/>
                    </a:lnTo>
                    <a:lnTo>
                      <a:pt x="828" y="1081"/>
                    </a:lnTo>
                    <a:lnTo>
                      <a:pt x="823" y="1084"/>
                    </a:lnTo>
                    <a:lnTo>
                      <a:pt x="823" y="1084"/>
                    </a:lnTo>
                    <a:lnTo>
                      <a:pt x="818" y="1085"/>
                    </a:lnTo>
                    <a:lnTo>
                      <a:pt x="818" y="1085"/>
                    </a:lnTo>
                    <a:lnTo>
                      <a:pt x="820" y="1084"/>
                    </a:lnTo>
                    <a:lnTo>
                      <a:pt x="823" y="1082"/>
                    </a:lnTo>
                    <a:lnTo>
                      <a:pt x="823" y="1082"/>
                    </a:lnTo>
                    <a:lnTo>
                      <a:pt x="828" y="1079"/>
                    </a:lnTo>
                    <a:lnTo>
                      <a:pt x="828" y="1079"/>
                    </a:lnTo>
                    <a:lnTo>
                      <a:pt x="824" y="1081"/>
                    </a:lnTo>
                    <a:lnTo>
                      <a:pt x="824" y="1081"/>
                    </a:lnTo>
                    <a:lnTo>
                      <a:pt x="837" y="1071"/>
                    </a:lnTo>
                    <a:lnTo>
                      <a:pt x="837" y="1071"/>
                    </a:lnTo>
                    <a:lnTo>
                      <a:pt x="838" y="1071"/>
                    </a:lnTo>
                    <a:lnTo>
                      <a:pt x="840" y="1071"/>
                    </a:lnTo>
                    <a:lnTo>
                      <a:pt x="844" y="1068"/>
                    </a:lnTo>
                    <a:lnTo>
                      <a:pt x="844" y="1068"/>
                    </a:lnTo>
                    <a:lnTo>
                      <a:pt x="853" y="1062"/>
                    </a:lnTo>
                    <a:lnTo>
                      <a:pt x="853" y="1062"/>
                    </a:lnTo>
                    <a:lnTo>
                      <a:pt x="844" y="1067"/>
                    </a:lnTo>
                    <a:lnTo>
                      <a:pt x="844" y="1067"/>
                    </a:lnTo>
                    <a:lnTo>
                      <a:pt x="840" y="1068"/>
                    </a:lnTo>
                    <a:lnTo>
                      <a:pt x="840" y="1068"/>
                    </a:lnTo>
                    <a:lnTo>
                      <a:pt x="834" y="1071"/>
                    </a:lnTo>
                    <a:lnTo>
                      <a:pt x="834" y="1071"/>
                    </a:lnTo>
                    <a:lnTo>
                      <a:pt x="826" y="1077"/>
                    </a:lnTo>
                    <a:lnTo>
                      <a:pt x="826" y="1077"/>
                    </a:lnTo>
                    <a:lnTo>
                      <a:pt x="818" y="1081"/>
                    </a:lnTo>
                    <a:lnTo>
                      <a:pt x="818" y="1081"/>
                    </a:lnTo>
                    <a:lnTo>
                      <a:pt x="818" y="1081"/>
                    </a:lnTo>
                    <a:lnTo>
                      <a:pt x="820" y="1078"/>
                    </a:lnTo>
                    <a:lnTo>
                      <a:pt x="820" y="1078"/>
                    </a:lnTo>
                    <a:lnTo>
                      <a:pt x="810" y="1084"/>
                    </a:lnTo>
                    <a:lnTo>
                      <a:pt x="806" y="1086"/>
                    </a:lnTo>
                    <a:lnTo>
                      <a:pt x="804" y="1089"/>
                    </a:lnTo>
                    <a:lnTo>
                      <a:pt x="804" y="1089"/>
                    </a:lnTo>
                    <a:lnTo>
                      <a:pt x="803" y="1089"/>
                    </a:lnTo>
                    <a:lnTo>
                      <a:pt x="801" y="1089"/>
                    </a:lnTo>
                    <a:lnTo>
                      <a:pt x="800" y="1089"/>
                    </a:lnTo>
                    <a:lnTo>
                      <a:pt x="800" y="1089"/>
                    </a:lnTo>
                    <a:lnTo>
                      <a:pt x="793" y="1092"/>
                    </a:lnTo>
                    <a:lnTo>
                      <a:pt x="793" y="1092"/>
                    </a:lnTo>
                    <a:lnTo>
                      <a:pt x="787" y="1095"/>
                    </a:lnTo>
                    <a:lnTo>
                      <a:pt x="787" y="1095"/>
                    </a:lnTo>
                    <a:lnTo>
                      <a:pt x="780" y="1099"/>
                    </a:lnTo>
                    <a:lnTo>
                      <a:pt x="780" y="1099"/>
                    </a:lnTo>
                    <a:lnTo>
                      <a:pt x="773" y="1102"/>
                    </a:lnTo>
                    <a:lnTo>
                      <a:pt x="773" y="1102"/>
                    </a:lnTo>
                    <a:lnTo>
                      <a:pt x="751" y="1109"/>
                    </a:lnTo>
                    <a:lnTo>
                      <a:pt x="751" y="1109"/>
                    </a:lnTo>
                    <a:lnTo>
                      <a:pt x="741" y="1114"/>
                    </a:lnTo>
                    <a:lnTo>
                      <a:pt x="730" y="1118"/>
                    </a:lnTo>
                    <a:lnTo>
                      <a:pt x="730" y="1118"/>
                    </a:lnTo>
                    <a:lnTo>
                      <a:pt x="723" y="1119"/>
                    </a:lnTo>
                    <a:lnTo>
                      <a:pt x="723" y="1119"/>
                    </a:lnTo>
                    <a:lnTo>
                      <a:pt x="716" y="1121"/>
                    </a:lnTo>
                    <a:lnTo>
                      <a:pt x="716" y="1121"/>
                    </a:lnTo>
                    <a:lnTo>
                      <a:pt x="703" y="1126"/>
                    </a:lnTo>
                    <a:lnTo>
                      <a:pt x="703" y="1126"/>
                    </a:lnTo>
                    <a:lnTo>
                      <a:pt x="687" y="1129"/>
                    </a:lnTo>
                    <a:lnTo>
                      <a:pt x="687" y="1129"/>
                    </a:lnTo>
                    <a:lnTo>
                      <a:pt x="677" y="1131"/>
                    </a:lnTo>
                    <a:lnTo>
                      <a:pt x="677" y="1131"/>
                    </a:lnTo>
                    <a:lnTo>
                      <a:pt x="667" y="1132"/>
                    </a:lnTo>
                    <a:lnTo>
                      <a:pt x="667" y="1132"/>
                    </a:lnTo>
                    <a:lnTo>
                      <a:pt x="657" y="1135"/>
                    </a:lnTo>
                    <a:lnTo>
                      <a:pt x="656" y="1135"/>
                    </a:lnTo>
                    <a:lnTo>
                      <a:pt x="653" y="1135"/>
                    </a:lnTo>
                    <a:lnTo>
                      <a:pt x="653" y="1135"/>
                    </a:lnTo>
                    <a:lnTo>
                      <a:pt x="647" y="1135"/>
                    </a:lnTo>
                    <a:lnTo>
                      <a:pt x="647" y="1135"/>
                    </a:lnTo>
                    <a:lnTo>
                      <a:pt x="637" y="1135"/>
                    </a:lnTo>
                    <a:lnTo>
                      <a:pt x="637" y="1135"/>
                    </a:lnTo>
                    <a:lnTo>
                      <a:pt x="627" y="1135"/>
                    </a:lnTo>
                    <a:lnTo>
                      <a:pt x="627" y="1135"/>
                    </a:lnTo>
                    <a:lnTo>
                      <a:pt x="629" y="1136"/>
                    </a:lnTo>
                    <a:lnTo>
                      <a:pt x="629" y="1136"/>
                    </a:lnTo>
                    <a:lnTo>
                      <a:pt x="623" y="1138"/>
                    </a:lnTo>
                    <a:lnTo>
                      <a:pt x="617" y="1138"/>
                    </a:lnTo>
                    <a:lnTo>
                      <a:pt x="615" y="1139"/>
                    </a:lnTo>
                    <a:lnTo>
                      <a:pt x="615" y="1141"/>
                    </a:lnTo>
                    <a:lnTo>
                      <a:pt x="615" y="1141"/>
                    </a:lnTo>
                    <a:lnTo>
                      <a:pt x="606" y="1142"/>
                    </a:lnTo>
                    <a:lnTo>
                      <a:pt x="606" y="1142"/>
                    </a:lnTo>
                    <a:lnTo>
                      <a:pt x="602" y="1142"/>
                    </a:lnTo>
                    <a:lnTo>
                      <a:pt x="599" y="1141"/>
                    </a:lnTo>
                    <a:lnTo>
                      <a:pt x="599" y="1141"/>
                    </a:lnTo>
                    <a:lnTo>
                      <a:pt x="582" y="1142"/>
                    </a:lnTo>
                    <a:lnTo>
                      <a:pt x="582" y="1142"/>
                    </a:lnTo>
                    <a:lnTo>
                      <a:pt x="566" y="1142"/>
                    </a:lnTo>
                    <a:lnTo>
                      <a:pt x="566" y="1142"/>
                    </a:lnTo>
                    <a:lnTo>
                      <a:pt x="559" y="1141"/>
                    </a:lnTo>
                    <a:lnTo>
                      <a:pt x="559" y="1141"/>
                    </a:lnTo>
                    <a:lnTo>
                      <a:pt x="555" y="1141"/>
                    </a:lnTo>
                    <a:lnTo>
                      <a:pt x="552" y="1139"/>
                    </a:lnTo>
                    <a:lnTo>
                      <a:pt x="552" y="1139"/>
                    </a:lnTo>
                    <a:lnTo>
                      <a:pt x="536" y="1135"/>
                    </a:lnTo>
                    <a:lnTo>
                      <a:pt x="536" y="1135"/>
                    </a:lnTo>
                    <a:lnTo>
                      <a:pt x="532" y="1136"/>
                    </a:lnTo>
                    <a:lnTo>
                      <a:pt x="532" y="1136"/>
                    </a:lnTo>
                    <a:lnTo>
                      <a:pt x="532" y="1138"/>
                    </a:lnTo>
                    <a:lnTo>
                      <a:pt x="532" y="1138"/>
                    </a:lnTo>
                    <a:lnTo>
                      <a:pt x="526" y="1136"/>
                    </a:lnTo>
                    <a:lnTo>
                      <a:pt x="522" y="1135"/>
                    </a:lnTo>
                    <a:lnTo>
                      <a:pt x="522" y="1135"/>
                    </a:lnTo>
                    <a:lnTo>
                      <a:pt x="518" y="1135"/>
                    </a:lnTo>
                    <a:lnTo>
                      <a:pt x="513" y="1134"/>
                    </a:lnTo>
                    <a:lnTo>
                      <a:pt x="513" y="1134"/>
                    </a:lnTo>
                    <a:lnTo>
                      <a:pt x="510" y="1135"/>
                    </a:lnTo>
                    <a:lnTo>
                      <a:pt x="506" y="1135"/>
                    </a:lnTo>
                    <a:lnTo>
                      <a:pt x="506" y="1135"/>
                    </a:lnTo>
                    <a:lnTo>
                      <a:pt x="509" y="1136"/>
                    </a:lnTo>
                    <a:lnTo>
                      <a:pt x="512" y="1136"/>
                    </a:lnTo>
                    <a:lnTo>
                      <a:pt x="512" y="1136"/>
                    </a:lnTo>
                    <a:lnTo>
                      <a:pt x="500" y="1135"/>
                    </a:lnTo>
                    <a:lnTo>
                      <a:pt x="488" y="1132"/>
                    </a:lnTo>
                    <a:lnTo>
                      <a:pt x="488" y="1132"/>
                    </a:lnTo>
                    <a:lnTo>
                      <a:pt x="482" y="1131"/>
                    </a:lnTo>
                    <a:lnTo>
                      <a:pt x="482" y="1131"/>
                    </a:lnTo>
                    <a:lnTo>
                      <a:pt x="475" y="1128"/>
                    </a:lnTo>
                    <a:lnTo>
                      <a:pt x="475" y="1128"/>
                    </a:lnTo>
                    <a:lnTo>
                      <a:pt x="463" y="1122"/>
                    </a:lnTo>
                    <a:lnTo>
                      <a:pt x="463" y="1122"/>
                    </a:lnTo>
                    <a:lnTo>
                      <a:pt x="460" y="1124"/>
                    </a:lnTo>
                    <a:lnTo>
                      <a:pt x="458" y="1124"/>
                    </a:lnTo>
                    <a:lnTo>
                      <a:pt x="458" y="1124"/>
                    </a:lnTo>
                    <a:lnTo>
                      <a:pt x="449" y="1121"/>
                    </a:lnTo>
                    <a:lnTo>
                      <a:pt x="449" y="1121"/>
                    </a:lnTo>
                    <a:lnTo>
                      <a:pt x="438" y="1121"/>
                    </a:lnTo>
                    <a:lnTo>
                      <a:pt x="438" y="1121"/>
                    </a:lnTo>
                    <a:lnTo>
                      <a:pt x="426" y="1118"/>
                    </a:lnTo>
                    <a:lnTo>
                      <a:pt x="426" y="1118"/>
                    </a:lnTo>
                    <a:lnTo>
                      <a:pt x="403" y="1112"/>
                    </a:lnTo>
                    <a:lnTo>
                      <a:pt x="403" y="1112"/>
                    </a:lnTo>
                    <a:lnTo>
                      <a:pt x="399" y="1108"/>
                    </a:lnTo>
                    <a:lnTo>
                      <a:pt x="399" y="1108"/>
                    </a:lnTo>
                    <a:lnTo>
                      <a:pt x="399" y="1108"/>
                    </a:lnTo>
                    <a:lnTo>
                      <a:pt x="398" y="1108"/>
                    </a:lnTo>
                    <a:lnTo>
                      <a:pt x="393" y="1108"/>
                    </a:lnTo>
                    <a:lnTo>
                      <a:pt x="385" y="1105"/>
                    </a:lnTo>
                    <a:lnTo>
                      <a:pt x="385" y="1105"/>
                    </a:lnTo>
                    <a:lnTo>
                      <a:pt x="385" y="1104"/>
                    </a:lnTo>
                    <a:lnTo>
                      <a:pt x="386" y="1104"/>
                    </a:lnTo>
                    <a:lnTo>
                      <a:pt x="386" y="1104"/>
                    </a:lnTo>
                    <a:lnTo>
                      <a:pt x="381" y="1101"/>
                    </a:lnTo>
                    <a:lnTo>
                      <a:pt x="381" y="1101"/>
                    </a:lnTo>
                    <a:lnTo>
                      <a:pt x="376" y="1099"/>
                    </a:lnTo>
                    <a:lnTo>
                      <a:pt x="376" y="1099"/>
                    </a:lnTo>
                    <a:lnTo>
                      <a:pt x="366" y="1095"/>
                    </a:lnTo>
                    <a:lnTo>
                      <a:pt x="366" y="1095"/>
                    </a:lnTo>
                    <a:lnTo>
                      <a:pt x="358" y="1091"/>
                    </a:lnTo>
                    <a:lnTo>
                      <a:pt x="358" y="1091"/>
                    </a:lnTo>
                    <a:lnTo>
                      <a:pt x="348" y="1088"/>
                    </a:lnTo>
                    <a:lnTo>
                      <a:pt x="348" y="1088"/>
                    </a:lnTo>
                    <a:lnTo>
                      <a:pt x="326" y="1077"/>
                    </a:lnTo>
                    <a:lnTo>
                      <a:pt x="326" y="1077"/>
                    </a:lnTo>
                    <a:lnTo>
                      <a:pt x="304" y="1067"/>
                    </a:lnTo>
                    <a:lnTo>
                      <a:pt x="304" y="1067"/>
                    </a:lnTo>
                    <a:lnTo>
                      <a:pt x="296" y="1061"/>
                    </a:lnTo>
                    <a:lnTo>
                      <a:pt x="286" y="1055"/>
                    </a:lnTo>
                    <a:lnTo>
                      <a:pt x="286" y="1055"/>
                    </a:lnTo>
                    <a:lnTo>
                      <a:pt x="271" y="1047"/>
                    </a:lnTo>
                    <a:lnTo>
                      <a:pt x="271" y="1047"/>
                    </a:lnTo>
                    <a:lnTo>
                      <a:pt x="252" y="1035"/>
                    </a:lnTo>
                    <a:lnTo>
                      <a:pt x="252" y="1035"/>
                    </a:lnTo>
                    <a:lnTo>
                      <a:pt x="244" y="1031"/>
                    </a:lnTo>
                    <a:lnTo>
                      <a:pt x="244" y="1031"/>
                    </a:lnTo>
                    <a:lnTo>
                      <a:pt x="239" y="1028"/>
                    </a:lnTo>
                    <a:lnTo>
                      <a:pt x="239" y="1028"/>
                    </a:lnTo>
                    <a:lnTo>
                      <a:pt x="235" y="1027"/>
                    </a:lnTo>
                    <a:lnTo>
                      <a:pt x="235" y="1027"/>
                    </a:lnTo>
                    <a:lnTo>
                      <a:pt x="238" y="1029"/>
                    </a:lnTo>
                    <a:lnTo>
                      <a:pt x="239" y="1032"/>
                    </a:lnTo>
                    <a:lnTo>
                      <a:pt x="239" y="1032"/>
                    </a:lnTo>
                    <a:lnTo>
                      <a:pt x="235" y="1029"/>
                    </a:lnTo>
                    <a:lnTo>
                      <a:pt x="232" y="1027"/>
                    </a:lnTo>
                    <a:lnTo>
                      <a:pt x="232" y="1027"/>
                    </a:lnTo>
                    <a:lnTo>
                      <a:pt x="237" y="1031"/>
                    </a:lnTo>
                    <a:lnTo>
                      <a:pt x="237" y="1031"/>
                    </a:lnTo>
                    <a:lnTo>
                      <a:pt x="239" y="1034"/>
                    </a:lnTo>
                    <a:lnTo>
                      <a:pt x="239" y="1034"/>
                    </a:lnTo>
                    <a:lnTo>
                      <a:pt x="242" y="1037"/>
                    </a:lnTo>
                    <a:lnTo>
                      <a:pt x="247" y="1039"/>
                    </a:lnTo>
                    <a:lnTo>
                      <a:pt x="249" y="1044"/>
                    </a:lnTo>
                    <a:lnTo>
                      <a:pt x="252" y="1044"/>
                    </a:lnTo>
                    <a:lnTo>
                      <a:pt x="252" y="1044"/>
                    </a:lnTo>
                    <a:lnTo>
                      <a:pt x="254" y="1047"/>
                    </a:lnTo>
                    <a:lnTo>
                      <a:pt x="256" y="1051"/>
                    </a:lnTo>
                    <a:lnTo>
                      <a:pt x="256" y="1051"/>
                    </a:lnTo>
                    <a:lnTo>
                      <a:pt x="272" y="1062"/>
                    </a:lnTo>
                    <a:lnTo>
                      <a:pt x="272" y="1062"/>
                    </a:lnTo>
                    <a:lnTo>
                      <a:pt x="255" y="1055"/>
                    </a:lnTo>
                    <a:lnTo>
                      <a:pt x="255" y="1055"/>
                    </a:lnTo>
                    <a:lnTo>
                      <a:pt x="272" y="1067"/>
                    </a:lnTo>
                    <a:lnTo>
                      <a:pt x="272" y="1067"/>
                    </a:lnTo>
                    <a:lnTo>
                      <a:pt x="276" y="1071"/>
                    </a:lnTo>
                    <a:lnTo>
                      <a:pt x="276" y="1071"/>
                    </a:lnTo>
                    <a:lnTo>
                      <a:pt x="281" y="1074"/>
                    </a:lnTo>
                    <a:lnTo>
                      <a:pt x="281" y="1074"/>
                    </a:lnTo>
                    <a:lnTo>
                      <a:pt x="291" y="1079"/>
                    </a:lnTo>
                    <a:lnTo>
                      <a:pt x="291" y="1079"/>
                    </a:lnTo>
                    <a:lnTo>
                      <a:pt x="301" y="1086"/>
                    </a:lnTo>
                    <a:lnTo>
                      <a:pt x="301" y="1086"/>
                    </a:lnTo>
                    <a:lnTo>
                      <a:pt x="311" y="1092"/>
                    </a:lnTo>
                    <a:lnTo>
                      <a:pt x="311" y="1092"/>
                    </a:lnTo>
                    <a:lnTo>
                      <a:pt x="321" y="1098"/>
                    </a:lnTo>
                    <a:lnTo>
                      <a:pt x="321" y="1098"/>
                    </a:lnTo>
                    <a:lnTo>
                      <a:pt x="332" y="1102"/>
                    </a:lnTo>
                    <a:lnTo>
                      <a:pt x="332" y="1102"/>
                    </a:lnTo>
                    <a:lnTo>
                      <a:pt x="335" y="1104"/>
                    </a:lnTo>
                    <a:lnTo>
                      <a:pt x="338" y="1106"/>
                    </a:lnTo>
                    <a:lnTo>
                      <a:pt x="338" y="1106"/>
                    </a:lnTo>
                    <a:lnTo>
                      <a:pt x="339" y="1105"/>
                    </a:lnTo>
                    <a:lnTo>
                      <a:pt x="339" y="1105"/>
                    </a:lnTo>
                    <a:lnTo>
                      <a:pt x="348" y="1109"/>
                    </a:lnTo>
                    <a:lnTo>
                      <a:pt x="348" y="1109"/>
                    </a:lnTo>
                    <a:lnTo>
                      <a:pt x="351" y="1112"/>
                    </a:lnTo>
                    <a:lnTo>
                      <a:pt x="356" y="1115"/>
                    </a:lnTo>
                    <a:lnTo>
                      <a:pt x="369" y="1116"/>
                    </a:lnTo>
                    <a:lnTo>
                      <a:pt x="369" y="1116"/>
                    </a:lnTo>
                    <a:lnTo>
                      <a:pt x="369" y="1118"/>
                    </a:lnTo>
                    <a:lnTo>
                      <a:pt x="368" y="1118"/>
                    </a:lnTo>
                    <a:lnTo>
                      <a:pt x="363" y="1118"/>
                    </a:lnTo>
                    <a:lnTo>
                      <a:pt x="363" y="1118"/>
                    </a:lnTo>
                    <a:lnTo>
                      <a:pt x="368" y="1119"/>
                    </a:lnTo>
                    <a:lnTo>
                      <a:pt x="369" y="1122"/>
                    </a:lnTo>
                    <a:lnTo>
                      <a:pt x="369" y="1122"/>
                    </a:lnTo>
                    <a:lnTo>
                      <a:pt x="363" y="1121"/>
                    </a:lnTo>
                    <a:lnTo>
                      <a:pt x="359" y="1119"/>
                    </a:lnTo>
                    <a:lnTo>
                      <a:pt x="359" y="1119"/>
                    </a:lnTo>
                    <a:lnTo>
                      <a:pt x="361" y="1121"/>
                    </a:lnTo>
                    <a:lnTo>
                      <a:pt x="363" y="1121"/>
                    </a:lnTo>
                    <a:lnTo>
                      <a:pt x="365" y="1121"/>
                    </a:lnTo>
                    <a:lnTo>
                      <a:pt x="366" y="1122"/>
                    </a:lnTo>
                    <a:lnTo>
                      <a:pt x="366" y="1122"/>
                    </a:lnTo>
                    <a:lnTo>
                      <a:pt x="369" y="1124"/>
                    </a:lnTo>
                    <a:lnTo>
                      <a:pt x="371" y="1124"/>
                    </a:lnTo>
                    <a:lnTo>
                      <a:pt x="371" y="1124"/>
                    </a:lnTo>
                    <a:lnTo>
                      <a:pt x="375" y="1125"/>
                    </a:lnTo>
                    <a:lnTo>
                      <a:pt x="375" y="1125"/>
                    </a:lnTo>
                    <a:lnTo>
                      <a:pt x="372" y="1125"/>
                    </a:lnTo>
                    <a:lnTo>
                      <a:pt x="369" y="1125"/>
                    </a:lnTo>
                    <a:lnTo>
                      <a:pt x="369" y="1125"/>
                    </a:lnTo>
                    <a:lnTo>
                      <a:pt x="366" y="1125"/>
                    </a:lnTo>
                    <a:lnTo>
                      <a:pt x="366" y="1125"/>
                    </a:lnTo>
                    <a:lnTo>
                      <a:pt x="366" y="1124"/>
                    </a:lnTo>
                    <a:lnTo>
                      <a:pt x="366" y="1124"/>
                    </a:lnTo>
                    <a:lnTo>
                      <a:pt x="363" y="1122"/>
                    </a:lnTo>
                    <a:lnTo>
                      <a:pt x="356" y="1119"/>
                    </a:lnTo>
                    <a:lnTo>
                      <a:pt x="356" y="1119"/>
                    </a:lnTo>
                    <a:lnTo>
                      <a:pt x="355" y="1116"/>
                    </a:lnTo>
                    <a:lnTo>
                      <a:pt x="355" y="1116"/>
                    </a:lnTo>
                    <a:lnTo>
                      <a:pt x="349" y="1115"/>
                    </a:lnTo>
                    <a:lnTo>
                      <a:pt x="345" y="1114"/>
                    </a:lnTo>
                    <a:lnTo>
                      <a:pt x="345" y="1114"/>
                    </a:lnTo>
                    <a:lnTo>
                      <a:pt x="341" y="1114"/>
                    </a:lnTo>
                    <a:lnTo>
                      <a:pt x="335" y="1111"/>
                    </a:lnTo>
                    <a:lnTo>
                      <a:pt x="335" y="1111"/>
                    </a:lnTo>
                    <a:lnTo>
                      <a:pt x="336" y="1111"/>
                    </a:lnTo>
                    <a:lnTo>
                      <a:pt x="339" y="1111"/>
                    </a:lnTo>
                    <a:lnTo>
                      <a:pt x="345" y="1114"/>
                    </a:lnTo>
                    <a:lnTo>
                      <a:pt x="345" y="1114"/>
                    </a:lnTo>
                    <a:lnTo>
                      <a:pt x="339" y="1109"/>
                    </a:lnTo>
                    <a:lnTo>
                      <a:pt x="336" y="1109"/>
                    </a:lnTo>
                    <a:lnTo>
                      <a:pt x="336" y="1109"/>
                    </a:lnTo>
                    <a:lnTo>
                      <a:pt x="336" y="1109"/>
                    </a:lnTo>
                    <a:lnTo>
                      <a:pt x="329" y="1106"/>
                    </a:lnTo>
                    <a:lnTo>
                      <a:pt x="322" y="1102"/>
                    </a:lnTo>
                    <a:lnTo>
                      <a:pt x="322" y="1102"/>
                    </a:lnTo>
                    <a:lnTo>
                      <a:pt x="308" y="1096"/>
                    </a:lnTo>
                    <a:lnTo>
                      <a:pt x="308" y="1096"/>
                    </a:lnTo>
                    <a:lnTo>
                      <a:pt x="311" y="1099"/>
                    </a:lnTo>
                    <a:lnTo>
                      <a:pt x="316" y="1101"/>
                    </a:lnTo>
                    <a:lnTo>
                      <a:pt x="316" y="1101"/>
                    </a:lnTo>
                    <a:lnTo>
                      <a:pt x="321" y="1102"/>
                    </a:lnTo>
                    <a:lnTo>
                      <a:pt x="321" y="1102"/>
                    </a:lnTo>
                    <a:lnTo>
                      <a:pt x="325" y="1105"/>
                    </a:lnTo>
                    <a:lnTo>
                      <a:pt x="325" y="1105"/>
                    </a:lnTo>
                    <a:lnTo>
                      <a:pt x="321" y="1104"/>
                    </a:lnTo>
                    <a:lnTo>
                      <a:pt x="321" y="1104"/>
                    </a:lnTo>
                    <a:lnTo>
                      <a:pt x="315" y="1101"/>
                    </a:lnTo>
                    <a:lnTo>
                      <a:pt x="315" y="1101"/>
                    </a:lnTo>
                    <a:lnTo>
                      <a:pt x="308" y="1098"/>
                    </a:lnTo>
                    <a:lnTo>
                      <a:pt x="304" y="1094"/>
                    </a:lnTo>
                    <a:lnTo>
                      <a:pt x="304" y="1094"/>
                    </a:lnTo>
                    <a:lnTo>
                      <a:pt x="292" y="1088"/>
                    </a:lnTo>
                    <a:lnTo>
                      <a:pt x="282" y="1081"/>
                    </a:lnTo>
                    <a:lnTo>
                      <a:pt x="282" y="1081"/>
                    </a:lnTo>
                    <a:lnTo>
                      <a:pt x="274" y="1077"/>
                    </a:lnTo>
                    <a:lnTo>
                      <a:pt x="274" y="1077"/>
                    </a:lnTo>
                    <a:lnTo>
                      <a:pt x="265" y="1071"/>
                    </a:lnTo>
                    <a:lnTo>
                      <a:pt x="265" y="1071"/>
                    </a:lnTo>
                    <a:lnTo>
                      <a:pt x="249" y="1059"/>
                    </a:lnTo>
                    <a:lnTo>
                      <a:pt x="249" y="1059"/>
                    </a:lnTo>
                    <a:lnTo>
                      <a:pt x="234" y="1047"/>
                    </a:lnTo>
                    <a:lnTo>
                      <a:pt x="234" y="1047"/>
                    </a:lnTo>
                    <a:lnTo>
                      <a:pt x="227" y="1041"/>
                    </a:lnTo>
                    <a:lnTo>
                      <a:pt x="227" y="1041"/>
                    </a:lnTo>
                    <a:lnTo>
                      <a:pt x="218" y="1035"/>
                    </a:lnTo>
                    <a:lnTo>
                      <a:pt x="218" y="1035"/>
                    </a:lnTo>
                    <a:lnTo>
                      <a:pt x="224" y="1042"/>
                    </a:lnTo>
                    <a:lnTo>
                      <a:pt x="224" y="1042"/>
                    </a:lnTo>
                    <a:lnTo>
                      <a:pt x="227" y="1045"/>
                    </a:lnTo>
                    <a:lnTo>
                      <a:pt x="229" y="1048"/>
                    </a:lnTo>
                    <a:lnTo>
                      <a:pt x="229" y="1048"/>
                    </a:lnTo>
                    <a:lnTo>
                      <a:pt x="237" y="1055"/>
                    </a:lnTo>
                    <a:lnTo>
                      <a:pt x="242" y="1062"/>
                    </a:lnTo>
                    <a:lnTo>
                      <a:pt x="242" y="1062"/>
                    </a:lnTo>
                    <a:lnTo>
                      <a:pt x="244" y="1062"/>
                    </a:lnTo>
                    <a:lnTo>
                      <a:pt x="245" y="1062"/>
                    </a:lnTo>
                    <a:lnTo>
                      <a:pt x="245" y="1062"/>
                    </a:lnTo>
                    <a:lnTo>
                      <a:pt x="247" y="1065"/>
                    </a:lnTo>
                    <a:lnTo>
                      <a:pt x="249" y="1068"/>
                    </a:lnTo>
                    <a:lnTo>
                      <a:pt x="255" y="1072"/>
                    </a:lnTo>
                    <a:lnTo>
                      <a:pt x="255" y="1072"/>
                    </a:lnTo>
                    <a:lnTo>
                      <a:pt x="255" y="1074"/>
                    </a:lnTo>
                    <a:lnTo>
                      <a:pt x="254" y="1074"/>
                    </a:lnTo>
                    <a:lnTo>
                      <a:pt x="251" y="1072"/>
                    </a:lnTo>
                    <a:lnTo>
                      <a:pt x="251" y="1072"/>
                    </a:lnTo>
                    <a:lnTo>
                      <a:pt x="256" y="1078"/>
                    </a:lnTo>
                    <a:lnTo>
                      <a:pt x="264" y="1084"/>
                    </a:lnTo>
                    <a:lnTo>
                      <a:pt x="264" y="1084"/>
                    </a:lnTo>
                    <a:lnTo>
                      <a:pt x="265" y="1085"/>
                    </a:lnTo>
                    <a:lnTo>
                      <a:pt x="264" y="1085"/>
                    </a:lnTo>
                    <a:lnTo>
                      <a:pt x="264" y="1084"/>
                    </a:lnTo>
                    <a:lnTo>
                      <a:pt x="264" y="1085"/>
                    </a:lnTo>
                    <a:lnTo>
                      <a:pt x="264" y="1085"/>
                    </a:lnTo>
                    <a:lnTo>
                      <a:pt x="268" y="1089"/>
                    </a:lnTo>
                    <a:lnTo>
                      <a:pt x="272" y="1092"/>
                    </a:lnTo>
                    <a:lnTo>
                      <a:pt x="284" y="1098"/>
                    </a:lnTo>
                    <a:lnTo>
                      <a:pt x="284" y="1098"/>
                    </a:lnTo>
                    <a:lnTo>
                      <a:pt x="284" y="1098"/>
                    </a:lnTo>
                    <a:lnTo>
                      <a:pt x="282" y="1098"/>
                    </a:lnTo>
                    <a:lnTo>
                      <a:pt x="279" y="1098"/>
                    </a:lnTo>
                    <a:lnTo>
                      <a:pt x="271" y="1094"/>
                    </a:lnTo>
                    <a:lnTo>
                      <a:pt x="271" y="1094"/>
                    </a:lnTo>
                    <a:lnTo>
                      <a:pt x="275" y="1098"/>
                    </a:lnTo>
                    <a:lnTo>
                      <a:pt x="275" y="1098"/>
                    </a:lnTo>
                    <a:lnTo>
                      <a:pt x="275" y="1096"/>
                    </a:lnTo>
                    <a:lnTo>
                      <a:pt x="274" y="1096"/>
                    </a:lnTo>
                    <a:lnTo>
                      <a:pt x="274" y="1096"/>
                    </a:lnTo>
                    <a:lnTo>
                      <a:pt x="279" y="1099"/>
                    </a:lnTo>
                    <a:lnTo>
                      <a:pt x="281" y="1099"/>
                    </a:lnTo>
                    <a:lnTo>
                      <a:pt x="282" y="1101"/>
                    </a:lnTo>
                    <a:lnTo>
                      <a:pt x="282" y="1101"/>
                    </a:lnTo>
                    <a:lnTo>
                      <a:pt x="284" y="1102"/>
                    </a:lnTo>
                    <a:lnTo>
                      <a:pt x="284" y="1104"/>
                    </a:lnTo>
                    <a:lnTo>
                      <a:pt x="284" y="1104"/>
                    </a:lnTo>
                    <a:lnTo>
                      <a:pt x="294" y="1109"/>
                    </a:lnTo>
                    <a:lnTo>
                      <a:pt x="302" y="1115"/>
                    </a:lnTo>
                    <a:lnTo>
                      <a:pt x="302" y="1115"/>
                    </a:lnTo>
                    <a:lnTo>
                      <a:pt x="305" y="1116"/>
                    </a:lnTo>
                    <a:lnTo>
                      <a:pt x="305" y="1114"/>
                    </a:lnTo>
                    <a:lnTo>
                      <a:pt x="305" y="1114"/>
                    </a:lnTo>
                    <a:lnTo>
                      <a:pt x="311" y="1116"/>
                    </a:lnTo>
                    <a:lnTo>
                      <a:pt x="311" y="1116"/>
                    </a:lnTo>
                    <a:lnTo>
                      <a:pt x="312" y="1119"/>
                    </a:lnTo>
                    <a:lnTo>
                      <a:pt x="312" y="1122"/>
                    </a:lnTo>
                    <a:lnTo>
                      <a:pt x="312" y="1122"/>
                    </a:lnTo>
                    <a:lnTo>
                      <a:pt x="305" y="1118"/>
                    </a:lnTo>
                    <a:lnTo>
                      <a:pt x="305" y="1118"/>
                    </a:lnTo>
                    <a:lnTo>
                      <a:pt x="298" y="1115"/>
                    </a:lnTo>
                    <a:lnTo>
                      <a:pt x="298" y="1115"/>
                    </a:lnTo>
                    <a:lnTo>
                      <a:pt x="292" y="1114"/>
                    </a:lnTo>
                    <a:lnTo>
                      <a:pt x="288" y="1112"/>
                    </a:lnTo>
                    <a:lnTo>
                      <a:pt x="284" y="1109"/>
                    </a:lnTo>
                    <a:lnTo>
                      <a:pt x="284" y="1109"/>
                    </a:lnTo>
                    <a:lnTo>
                      <a:pt x="279" y="1106"/>
                    </a:lnTo>
                    <a:lnTo>
                      <a:pt x="279" y="1106"/>
                    </a:lnTo>
                    <a:lnTo>
                      <a:pt x="269" y="1101"/>
                    </a:lnTo>
                    <a:lnTo>
                      <a:pt x="269" y="1101"/>
                    </a:lnTo>
                    <a:lnTo>
                      <a:pt x="262" y="1095"/>
                    </a:lnTo>
                    <a:lnTo>
                      <a:pt x="254" y="1088"/>
                    </a:lnTo>
                    <a:lnTo>
                      <a:pt x="254" y="1088"/>
                    </a:lnTo>
                    <a:lnTo>
                      <a:pt x="254" y="1089"/>
                    </a:lnTo>
                    <a:lnTo>
                      <a:pt x="254" y="1089"/>
                    </a:lnTo>
                    <a:lnTo>
                      <a:pt x="251" y="1088"/>
                    </a:lnTo>
                    <a:lnTo>
                      <a:pt x="244" y="1081"/>
                    </a:lnTo>
                    <a:lnTo>
                      <a:pt x="244" y="1081"/>
                    </a:lnTo>
                    <a:lnTo>
                      <a:pt x="244" y="1081"/>
                    </a:lnTo>
                    <a:lnTo>
                      <a:pt x="245" y="1082"/>
                    </a:lnTo>
                    <a:lnTo>
                      <a:pt x="249" y="1085"/>
                    </a:lnTo>
                    <a:lnTo>
                      <a:pt x="249" y="1085"/>
                    </a:lnTo>
                    <a:lnTo>
                      <a:pt x="247" y="1082"/>
                    </a:lnTo>
                    <a:lnTo>
                      <a:pt x="242" y="1081"/>
                    </a:lnTo>
                    <a:lnTo>
                      <a:pt x="235" y="1075"/>
                    </a:lnTo>
                    <a:lnTo>
                      <a:pt x="235" y="1075"/>
                    </a:lnTo>
                    <a:lnTo>
                      <a:pt x="234" y="1074"/>
                    </a:lnTo>
                    <a:lnTo>
                      <a:pt x="235" y="1074"/>
                    </a:lnTo>
                    <a:lnTo>
                      <a:pt x="235" y="1074"/>
                    </a:lnTo>
                    <a:lnTo>
                      <a:pt x="234" y="1072"/>
                    </a:lnTo>
                    <a:lnTo>
                      <a:pt x="234" y="1072"/>
                    </a:lnTo>
                    <a:lnTo>
                      <a:pt x="229" y="1071"/>
                    </a:lnTo>
                    <a:lnTo>
                      <a:pt x="225" y="1067"/>
                    </a:lnTo>
                    <a:lnTo>
                      <a:pt x="214" y="1057"/>
                    </a:lnTo>
                    <a:lnTo>
                      <a:pt x="214" y="1057"/>
                    </a:lnTo>
                    <a:lnTo>
                      <a:pt x="209" y="1054"/>
                    </a:lnTo>
                    <a:lnTo>
                      <a:pt x="205" y="1049"/>
                    </a:lnTo>
                    <a:lnTo>
                      <a:pt x="195" y="1041"/>
                    </a:lnTo>
                    <a:lnTo>
                      <a:pt x="195" y="1041"/>
                    </a:lnTo>
                    <a:lnTo>
                      <a:pt x="195" y="1042"/>
                    </a:lnTo>
                    <a:lnTo>
                      <a:pt x="197" y="1045"/>
                    </a:lnTo>
                    <a:lnTo>
                      <a:pt x="202" y="1049"/>
                    </a:lnTo>
                    <a:lnTo>
                      <a:pt x="202" y="1049"/>
                    </a:lnTo>
                    <a:lnTo>
                      <a:pt x="188" y="1038"/>
                    </a:lnTo>
                    <a:lnTo>
                      <a:pt x="188" y="1038"/>
                    </a:lnTo>
                    <a:lnTo>
                      <a:pt x="179" y="1029"/>
                    </a:lnTo>
                    <a:lnTo>
                      <a:pt x="172" y="1021"/>
                    </a:lnTo>
                    <a:lnTo>
                      <a:pt x="172" y="1021"/>
                    </a:lnTo>
                    <a:lnTo>
                      <a:pt x="165" y="1014"/>
                    </a:lnTo>
                    <a:lnTo>
                      <a:pt x="155" y="1002"/>
                    </a:lnTo>
                    <a:lnTo>
                      <a:pt x="155" y="1002"/>
                    </a:lnTo>
                    <a:lnTo>
                      <a:pt x="147" y="992"/>
                    </a:lnTo>
                    <a:lnTo>
                      <a:pt x="147" y="992"/>
                    </a:lnTo>
                    <a:lnTo>
                      <a:pt x="142" y="989"/>
                    </a:lnTo>
                    <a:lnTo>
                      <a:pt x="140" y="989"/>
                    </a:lnTo>
                    <a:lnTo>
                      <a:pt x="140" y="989"/>
                    </a:lnTo>
                    <a:lnTo>
                      <a:pt x="137" y="985"/>
                    </a:lnTo>
                    <a:lnTo>
                      <a:pt x="134" y="981"/>
                    </a:lnTo>
                    <a:lnTo>
                      <a:pt x="131" y="978"/>
                    </a:lnTo>
                    <a:lnTo>
                      <a:pt x="128" y="975"/>
                    </a:lnTo>
                    <a:lnTo>
                      <a:pt x="128" y="975"/>
                    </a:lnTo>
                    <a:lnTo>
                      <a:pt x="130" y="977"/>
                    </a:lnTo>
                    <a:lnTo>
                      <a:pt x="131" y="977"/>
                    </a:lnTo>
                    <a:lnTo>
                      <a:pt x="132" y="977"/>
                    </a:lnTo>
                    <a:lnTo>
                      <a:pt x="132" y="977"/>
                    </a:lnTo>
                    <a:lnTo>
                      <a:pt x="127" y="971"/>
                    </a:lnTo>
                    <a:lnTo>
                      <a:pt x="127" y="971"/>
                    </a:lnTo>
                    <a:lnTo>
                      <a:pt x="122" y="967"/>
                    </a:lnTo>
                    <a:lnTo>
                      <a:pt x="122" y="967"/>
                    </a:lnTo>
                    <a:lnTo>
                      <a:pt x="114" y="958"/>
                    </a:lnTo>
                    <a:lnTo>
                      <a:pt x="114" y="958"/>
                    </a:lnTo>
                    <a:lnTo>
                      <a:pt x="107" y="952"/>
                    </a:lnTo>
                    <a:lnTo>
                      <a:pt x="104" y="951"/>
                    </a:lnTo>
                    <a:lnTo>
                      <a:pt x="102" y="949"/>
                    </a:lnTo>
                    <a:lnTo>
                      <a:pt x="102" y="949"/>
                    </a:lnTo>
                    <a:lnTo>
                      <a:pt x="105" y="957"/>
                    </a:lnTo>
                    <a:lnTo>
                      <a:pt x="105" y="959"/>
                    </a:lnTo>
                    <a:lnTo>
                      <a:pt x="104" y="961"/>
                    </a:lnTo>
                    <a:lnTo>
                      <a:pt x="104" y="961"/>
                    </a:lnTo>
                    <a:lnTo>
                      <a:pt x="112" y="975"/>
                    </a:lnTo>
                    <a:lnTo>
                      <a:pt x="112" y="975"/>
                    </a:lnTo>
                    <a:lnTo>
                      <a:pt x="115" y="982"/>
                    </a:lnTo>
                    <a:lnTo>
                      <a:pt x="117" y="985"/>
                    </a:lnTo>
                    <a:lnTo>
                      <a:pt x="117" y="987"/>
                    </a:lnTo>
                    <a:lnTo>
                      <a:pt x="117" y="987"/>
                    </a:lnTo>
                    <a:lnTo>
                      <a:pt x="122" y="992"/>
                    </a:lnTo>
                    <a:lnTo>
                      <a:pt x="125" y="995"/>
                    </a:lnTo>
                    <a:lnTo>
                      <a:pt x="128" y="997"/>
                    </a:lnTo>
                    <a:lnTo>
                      <a:pt x="128" y="997"/>
                    </a:lnTo>
                    <a:lnTo>
                      <a:pt x="124" y="994"/>
                    </a:lnTo>
                    <a:lnTo>
                      <a:pt x="124" y="994"/>
                    </a:lnTo>
                    <a:lnTo>
                      <a:pt x="124" y="992"/>
                    </a:lnTo>
                    <a:lnTo>
                      <a:pt x="125" y="992"/>
                    </a:lnTo>
                    <a:lnTo>
                      <a:pt x="128" y="995"/>
                    </a:lnTo>
                    <a:lnTo>
                      <a:pt x="128" y="995"/>
                    </a:lnTo>
                    <a:lnTo>
                      <a:pt x="130" y="999"/>
                    </a:lnTo>
                    <a:lnTo>
                      <a:pt x="132" y="1004"/>
                    </a:lnTo>
                    <a:lnTo>
                      <a:pt x="132" y="1004"/>
                    </a:lnTo>
                    <a:lnTo>
                      <a:pt x="132" y="1005"/>
                    </a:lnTo>
                    <a:lnTo>
                      <a:pt x="130" y="1004"/>
                    </a:lnTo>
                    <a:lnTo>
                      <a:pt x="130" y="1004"/>
                    </a:lnTo>
                    <a:lnTo>
                      <a:pt x="132" y="1007"/>
                    </a:lnTo>
                    <a:lnTo>
                      <a:pt x="132" y="1007"/>
                    </a:lnTo>
                    <a:lnTo>
                      <a:pt x="134" y="1008"/>
                    </a:lnTo>
                    <a:lnTo>
                      <a:pt x="134" y="1008"/>
                    </a:lnTo>
                    <a:lnTo>
                      <a:pt x="137" y="1014"/>
                    </a:lnTo>
                    <a:lnTo>
                      <a:pt x="144" y="1021"/>
                    </a:lnTo>
                    <a:lnTo>
                      <a:pt x="144" y="1021"/>
                    </a:lnTo>
                    <a:lnTo>
                      <a:pt x="157" y="1035"/>
                    </a:lnTo>
                    <a:lnTo>
                      <a:pt x="157" y="1035"/>
                    </a:lnTo>
                    <a:lnTo>
                      <a:pt x="164" y="1042"/>
                    </a:lnTo>
                    <a:lnTo>
                      <a:pt x="171" y="1049"/>
                    </a:lnTo>
                    <a:lnTo>
                      <a:pt x="171" y="1049"/>
                    </a:lnTo>
                    <a:lnTo>
                      <a:pt x="175" y="1052"/>
                    </a:lnTo>
                    <a:lnTo>
                      <a:pt x="175" y="1052"/>
                    </a:lnTo>
                    <a:lnTo>
                      <a:pt x="179" y="1055"/>
                    </a:lnTo>
                    <a:lnTo>
                      <a:pt x="179" y="1055"/>
                    </a:lnTo>
                    <a:lnTo>
                      <a:pt x="188" y="1061"/>
                    </a:lnTo>
                    <a:lnTo>
                      <a:pt x="188" y="1061"/>
                    </a:lnTo>
                    <a:lnTo>
                      <a:pt x="188" y="1064"/>
                    </a:lnTo>
                    <a:lnTo>
                      <a:pt x="188" y="1064"/>
                    </a:lnTo>
                    <a:lnTo>
                      <a:pt x="184" y="1061"/>
                    </a:lnTo>
                    <a:lnTo>
                      <a:pt x="178" y="1057"/>
                    </a:lnTo>
                    <a:lnTo>
                      <a:pt x="167" y="1049"/>
                    </a:lnTo>
                    <a:lnTo>
                      <a:pt x="167" y="1049"/>
                    </a:lnTo>
                    <a:lnTo>
                      <a:pt x="168" y="1052"/>
                    </a:lnTo>
                    <a:lnTo>
                      <a:pt x="169" y="1055"/>
                    </a:lnTo>
                    <a:lnTo>
                      <a:pt x="169" y="1055"/>
                    </a:lnTo>
                    <a:lnTo>
                      <a:pt x="181" y="1064"/>
                    </a:lnTo>
                    <a:lnTo>
                      <a:pt x="191" y="1072"/>
                    </a:lnTo>
                    <a:lnTo>
                      <a:pt x="191" y="1072"/>
                    </a:lnTo>
                    <a:lnTo>
                      <a:pt x="195" y="1077"/>
                    </a:lnTo>
                    <a:lnTo>
                      <a:pt x="195" y="1077"/>
                    </a:lnTo>
                    <a:lnTo>
                      <a:pt x="201" y="1079"/>
                    </a:lnTo>
                    <a:lnTo>
                      <a:pt x="201" y="1079"/>
                    </a:lnTo>
                    <a:lnTo>
                      <a:pt x="211" y="1088"/>
                    </a:lnTo>
                    <a:lnTo>
                      <a:pt x="211" y="1088"/>
                    </a:lnTo>
                    <a:lnTo>
                      <a:pt x="211" y="1089"/>
                    </a:lnTo>
                    <a:lnTo>
                      <a:pt x="211" y="1089"/>
                    </a:lnTo>
                    <a:lnTo>
                      <a:pt x="201" y="1082"/>
                    </a:lnTo>
                    <a:lnTo>
                      <a:pt x="192" y="1078"/>
                    </a:lnTo>
                    <a:lnTo>
                      <a:pt x="192" y="1078"/>
                    </a:lnTo>
                    <a:lnTo>
                      <a:pt x="197" y="1081"/>
                    </a:lnTo>
                    <a:lnTo>
                      <a:pt x="199" y="1085"/>
                    </a:lnTo>
                    <a:lnTo>
                      <a:pt x="199" y="1085"/>
                    </a:lnTo>
                    <a:lnTo>
                      <a:pt x="199" y="1084"/>
                    </a:lnTo>
                    <a:lnTo>
                      <a:pt x="201" y="1084"/>
                    </a:lnTo>
                    <a:lnTo>
                      <a:pt x="204" y="1088"/>
                    </a:lnTo>
                    <a:lnTo>
                      <a:pt x="204" y="1088"/>
                    </a:lnTo>
                    <a:lnTo>
                      <a:pt x="205" y="1086"/>
                    </a:lnTo>
                    <a:lnTo>
                      <a:pt x="207" y="1086"/>
                    </a:lnTo>
                    <a:lnTo>
                      <a:pt x="207" y="1086"/>
                    </a:lnTo>
                    <a:lnTo>
                      <a:pt x="217" y="1095"/>
                    </a:lnTo>
                    <a:lnTo>
                      <a:pt x="217" y="1095"/>
                    </a:lnTo>
                    <a:lnTo>
                      <a:pt x="221" y="1098"/>
                    </a:lnTo>
                    <a:lnTo>
                      <a:pt x="222" y="1098"/>
                    </a:lnTo>
                    <a:lnTo>
                      <a:pt x="222" y="1096"/>
                    </a:lnTo>
                    <a:lnTo>
                      <a:pt x="222" y="1096"/>
                    </a:lnTo>
                    <a:lnTo>
                      <a:pt x="224" y="1098"/>
                    </a:lnTo>
                    <a:lnTo>
                      <a:pt x="224" y="1099"/>
                    </a:lnTo>
                    <a:lnTo>
                      <a:pt x="225" y="1099"/>
                    </a:lnTo>
                    <a:lnTo>
                      <a:pt x="227" y="1101"/>
                    </a:lnTo>
                    <a:lnTo>
                      <a:pt x="227" y="1101"/>
                    </a:lnTo>
                    <a:lnTo>
                      <a:pt x="225" y="1101"/>
                    </a:lnTo>
                    <a:lnTo>
                      <a:pt x="224" y="1101"/>
                    </a:lnTo>
                    <a:lnTo>
                      <a:pt x="224" y="1101"/>
                    </a:lnTo>
                    <a:lnTo>
                      <a:pt x="224" y="1101"/>
                    </a:lnTo>
                    <a:lnTo>
                      <a:pt x="229" y="1104"/>
                    </a:lnTo>
                    <a:lnTo>
                      <a:pt x="231" y="1104"/>
                    </a:lnTo>
                    <a:lnTo>
                      <a:pt x="231" y="1104"/>
                    </a:lnTo>
                    <a:lnTo>
                      <a:pt x="231" y="1104"/>
                    </a:lnTo>
                    <a:lnTo>
                      <a:pt x="232" y="1105"/>
                    </a:lnTo>
                    <a:lnTo>
                      <a:pt x="234" y="1105"/>
                    </a:lnTo>
                    <a:lnTo>
                      <a:pt x="234" y="1109"/>
                    </a:lnTo>
                    <a:lnTo>
                      <a:pt x="234" y="1109"/>
                    </a:lnTo>
                    <a:lnTo>
                      <a:pt x="237" y="1111"/>
                    </a:lnTo>
                    <a:lnTo>
                      <a:pt x="238" y="1111"/>
                    </a:lnTo>
                    <a:lnTo>
                      <a:pt x="239" y="1109"/>
                    </a:lnTo>
                    <a:lnTo>
                      <a:pt x="241" y="1111"/>
                    </a:lnTo>
                    <a:lnTo>
                      <a:pt x="241" y="1111"/>
                    </a:lnTo>
                    <a:lnTo>
                      <a:pt x="242" y="1112"/>
                    </a:lnTo>
                    <a:lnTo>
                      <a:pt x="242" y="1114"/>
                    </a:lnTo>
                    <a:lnTo>
                      <a:pt x="242" y="1112"/>
                    </a:lnTo>
                    <a:lnTo>
                      <a:pt x="242" y="1112"/>
                    </a:lnTo>
                    <a:lnTo>
                      <a:pt x="244" y="1115"/>
                    </a:lnTo>
                    <a:lnTo>
                      <a:pt x="245" y="1115"/>
                    </a:lnTo>
                    <a:lnTo>
                      <a:pt x="247" y="1114"/>
                    </a:lnTo>
                    <a:lnTo>
                      <a:pt x="247" y="1114"/>
                    </a:lnTo>
                    <a:lnTo>
                      <a:pt x="249" y="1116"/>
                    </a:lnTo>
                    <a:lnTo>
                      <a:pt x="251" y="1119"/>
                    </a:lnTo>
                    <a:lnTo>
                      <a:pt x="251" y="1119"/>
                    </a:lnTo>
                    <a:lnTo>
                      <a:pt x="247" y="1118"/>
                    </a:lnTo>
                    <a:lnTo>
                      <a:pt x="244" y="1116"/>
                    </a:lnTo>
                    <a:lnTo>
                      <a:pt x="244" y="1116"/>
                    </a:lnTo>
                    <a:lnTo>
                      <a:pt x="247" y="1119"/>
                    </a:lnTo>
                    <a:lnTo>
                      <a:pt x="249" y="1121"/>
                    </a:lnTo>
                    <a:lnTo>
                      <a:pt x="252" y="1121"/>
                    </a:lnTo>
                    <a:lnTo>
                      <a:pt x="252" y="1119"/>
                    </a:lnTo>
                    <a:lnTo>
                      <a:pt x="252" y="1119"/>
                    </a:lnTo>
                    <a:lnTo>
                      <a:pt x="262" y="1126"/>
                    </a:lnTo>
                    <a:lnTo>
                      <a:pt x="262" y="1126"/>
                    </a:lnTo>
                    <a:lnTo>
                      <a:pt x="268" y="1129"/>
                    </a:lnTo>
                    <a:lnTo>
                      <a:pt x="272" y="1131"/>
                    </a:lnTo>
                    <a:lnTo>
                      <a:pt x="272" y="1131"/>
                    </a:lnTo>
                    <a:lnTo>
                      <a:pt x="274" y="1132"/>
                    </a:lnTo>
                    <a:lnTo>
                      <a:pt x="274" y="1132"/>
                    </a:lnTo>
                    <a:lnTo>
                      <a:pt x="272" y="1132"/>
                    </a:lnTo>
                    <a:lnTo>
                      <a:pt x="272" y="1134"/>
                    </a:lnTo>
                    <a:lnTo>
                      <a:pt x="272" y="1134"/>
                    </a:lnTo>
                    <a:lnTo>
                      <a:pt x="259" y="1126"/>
                    </a:lnTo>
                    <a:lnTo>
                      <a:pt x="259" y="1126"/>
                    </a:lnTo>
                    <a:lnTo>
                      <a:pt x="261" y="1128"/>
                    </a:lnTo>
                    <a:lnTo>
                      <a:pt x="261" y="1129"/>
                    </a:lnTo>
                    <a:lnTo>
                      <a:pt x="256" y="1129"/>
                    </a:lnTo>
                    <a:lnTo>
                      <a:pt x="256" y="1129"/>
                    </a:lnTo>
                    <a:lnTo>
                      <a:pt x="261" y="1131"/>
                    </a:lnTo>
                    <a:lnTo>
                      <a:pt x="262" y="1132"/>
                    </a:lnTo>
                    <a:lnTo>
                      <a:pt x="262" y="1132"/>
                    </a:lnTo>
                    <a:lnTo>
                      <a:pt x="262" y="1132"/>
                    </a:lnTo>
                    <a:lnTo>
                      <a:pt x="265" y="1134"/>
                    </a:lnTo>
                    <a:lnTo>
                      <a:pt x="265" y="1134"/>
                    </a:lnTo>
                    <a:lnTo>
                      <a:pt x="266" y="1135"/>
                    </a:lnTo>
                    <a:lnTo>
                      <a:pt x="266" y="1136"/>
                    </a:lnTo>
                    <a:lnTo>
                      <a:pt x="266" y="1136"/>
                    </a:lnTo>
                    <a:lnTo>
                      <a:pt x="276" y="1141"/>
                    </a:lnTo>
                    <a:lnTo>
                      <a:pt x="285" y="1148"/>
                    </a:lnTo>
                    <a:lnTo>
                      <a:pt x="285" y="1148"/>
                    </a:lnTo>
                    <a:lnTo>
                      <a:pt x="285" y="1148"/>
                    </a:lnTo>
                    <a:lnTo>
                      <a:pt x="282" y="1146"/>
                    </a:lnTo>
                    <a:lnTo>
                      <a:pt x="279" y="1144"/>
                    </a:lnTo>
                    <a:lnTo>
                      <a:pt x="279" y="1144"/>
                    </a:lnTo>
                    <a:lnTo>
                      <a:pt x="278" y="1144"/>
                    </a:lnTo>
                    <a:lnTo>
                      <a:pt x="278" y="1144"/>
                    </a:lnTo>
                    <a:lnTo>
                      <a:pt x="278" y="1144"/>
                    </a:lnTo>
                    <a:lnTo>
                      <a:pt x="276" y="1142"/>
                    </a:lnTo>
                    <a:lnTo>
                      <a:pt x="276" y="1142"/>
                    </a:lnTo>
                    <a:lnTo>
                      <a:pt x="281" y="1146"/>
                    </a:lnTo>
                    <a:lnTo>
                      <a:pt x="288" y="1151"/>
                    </a:lnTo>
                    <a:lnTo>
                      <a:pt x="288" y="1151"/>
                    </a:lnTo>
                    <a:lnTo>
                      <a:pt x="288" y="1152"/>
                    </a:lnTo>
                    <a:lnTo>
                      <a:pt x="288" y="1152"/>
                    </a:lnTo>
                    <a:lnTo>
                      <a:pt x="286" y="1154"/>
                    </a:lnTo>
                    <a:lnTo>
                      <a:pt x="288" y="1155"/>
                    </a:lnTo>
                    <a:lnTo>
                      <a:pt x="288" y="1155"/>
                    </a:lnTo>
                    <a:lnTo>
                      <a:pt x="291" y="1155"/>
                    </a:lnTo>
                    <a:lnTo>
                      <a:pt x="295" y="1156"/>
                    </a:lnTo>
                    <a:lnTo>
                      <a:pt x="295" y="1156"/>
                    </a:lnTo>
                    <a:lnTo>
                      <a:pt x="296" y="1159"/>
                    </a:lnTo>
                    <a:lnTo>
                      <a:pt x="298" y="1162"/>
                    </a:lnTo>
                    <a:lnTo>
                      <a:pt x="298" y="1162"/>
                    </a:lnTo>
                    <a:lnTo>
                      <a:pt x="301" y="1162"/>
                    </a:lnTo>
                    <a:lnTo>
                      <a:pt x="302" y="1162"/>
                    </a:lnTo>
                    <a:lnTo>
                      <a:pt x="302" y="1162"/>
                    </a:lnTo>
                    <a:lnTo>
                      <a:pt x="304" y="1164"/>
                    </a:lnTo>
                    <a:lnTo>
                      <a:pt x="305" y="1166"/>
                    </a:lnTo>
                    <a:lnTo>
                      <a:pt x="305" y="1166"/>
                    </a:lnTo>
                    <a:lnTo>
                      <a:pt x="315" y="1171"/>
                    </a:lnTo>
                    <a:lnTo>
                      <a:pt x="315" y="1171"/>
                    </a:lnTo>
                    <a:lnTo>
                      <a:pt x="324" y="1176"/>
                    </a:lnTo>
                    <a:lnTo>
                      <a:pt x="324" y="1176"/>
                    </a:lnTo>
                    <a:lnTo>
                      <a:pt x="325" y="1178"/>
                    </a:lnTo>
                    <a:lnTo>
                      <a:pt x="324" y="1176"/>
                    </a:lnTo>
                    <a:lnTo>
                      <a:pt x="318" y="1175"/>
                    </a:lnTo>
                    <a:lnTo>
                      <a:pt x="318" y="1175"/>
                    </a:lnTo>
                    <a:lnTo>
                      <a:pt x="322" y="1178"/>
                    </a:lnTo>
                    <a:lnTo>
                      <a:pt x="325" y="1179"/>
                    </a:lnTo>
                    <a:lnTo>
                      <a:pt x="326" y="1181"/>
                    </a:lnTo>
                    <a:lnTo>
                      <a:pt x="326" y="1181"/>
                    </a:lnTo>
                    <a:lnTo>
                      <a:pt x="328" y="1181"/>
                    </a:lnTo>
                    <a:lnTo>
                      <a:pt x="329" y="1181"/>
                    </a:lnTo>
                    <a:lnTo>
                      <a:pt x="329" y="1179"/>
                    </a:lnTo>
                    <a:lnTo>
                      <a:pt x="329" y="1179"/>
                    </a:lnTo>
                    <a:lnTo>
                      <a:pt x="341" y="1186"/>
                    </a:lnTo>
                    <a:lnTo>
                      <a:pt x="341" y="1186"/>
                    </a:lnTo>
                    <a:lnTo>
                      <a:pt x="352" y="1192"/>
                    </a:lnTo>
                    <a:lnTo>
                      <a:pt x="352" y="1192"/>
                    </a:lnTo>
                    <a:lnTo>
                      <a:pt x="376" y="1202"/>
                    </a:lnTo>
                    <a:lnTo>
                      <a:pt x="376" y="1202"/>
                    </a:lnTo>
                    <a:lnTo>
                      <a:pt x="378" y="1202"/>
                    </a:lnTo>
                    <a:lnTo>
                      <a:pt x="376" y="1201"/>
                    </a:lnTo>
                    <a:lnTo>
                      <a:pt x="375" y="1199"/>
                    </a:lnTo>
                    <a:lnTo>
                      <a:pt x="375" y="1199"/>
                    </a:lnTo>
                    <a:lnTo>
                      <a:pt x="383" y="1202"/>
                    </a:lnTo>
                    <a:lnTo>
                      <a:pt x="383" y="1202"/>
                    </a:lnTo>
                    <a:lnTo>
                      <a:pt x="385" y="1204"/>
                    </a:lnTo>
                    <a:lnTo>
                      <a:pt x="388" y="1205"/>
                    </a:lnTo>
                    <a:lnTo>
                      <a:pt x="396" y="1208"/>
                    </a:lnTo>
                    <a:lnTo>
                      <a:pt x="396" y="1208"/>
                    </a:lnTo>
                    <a:lnTo>
                      <a:pt x="406" y="1211"/>
                    </a:lnTo>
                    <a:lnTo>
                      <a:pt x="415" y="1214"/>
                    </a:lnTo>
                    <a:lnTo>
                      <a:pt x="415" y="1214"/>
                    </a:lnTo>
                    <a:lnTo>
                      <a:pt x="411" y="1214"/>
                    </a:lnTo>
                    <a:lnTo>
                      <a:pt x="403" y="1214"/>
                    </a:lnTo>
                    <a:lnTo>
                      <a:pt x="403" y="1214"/>
                    </a:lnTo>
                    <a:lnTo>
                      <a:pt x="396" y="1211"/>
                    </a:lnTo>
                    <a:lnTo>
                      <a:pt x="396" y="1211"/>
                    </a:lnTo>
                    <a:lnTo>
                      <a:pt x="389" y="1209"/>
                    </a:lnTo>
                    <a:lnTo>
                      <a:pt x="389" y="1209"/>
                    </a:lnTo>
                    <a:lnTo>
                      <a:pt x="396" y="1212"/>
                    </a:lnTo>
                    <a:lnTo>
                      <a:pt x="396" y="1212"/>
                    </a:lnTo>
                    <a:lnTo>
                      <a:pt x="399" y="1214"/>
                    </a:lnTo>
                    <a:lnTo>
                      <a:pt x="401" y="1215"/>
                    </a:lnTo>
                    <a:lnTo>
                      <a:pt x="401" y="1215"/>
                    </a:lnTo>
                    <a:lnTo>
                      <a:pt x="408" y="1215"/>
                    </a:lnTo>
                    <a:lnTo>
                      <a:pt x="408" y="1215"/>
                    </a:lnTo>
                    <a:lnTo>
                      <a:pt x="411" y="1216"/>
                    </a:lnTo>
                    <a:lnTo>
                      <a:pt x="411" y="1218"/>
                    </a:lnTo>
                    <a:lnTo>
                      <a:pt x="411" y="1218"/>
                    </a:lnTo>
                    <a:lnTo>
                      <a:pt x="406" y="1216"/>
                    </a:lnTo>
                    <a:lnTo>
                      <a:pt x="402" y="1215"/>
                    </a:lnTo>
                    <a:lnTo>
                      <a:pt x="402" y="1215"/>
                    </a:lnTo>
                    <a:lnTo>
                      <a:pt x="402" y="1216"/>
                    </a:lnTo>
                    <a:lnTo>
                      <a:pt x="401" y="1216"/>
                    </a:lnTo>
                    <a:lnTo>
                      <a:pt x="396" y="1216"/>
                    </a:lnTo>
                    <a:lnTo>
                      <a:pt x="396" y="1216"/>
                    </a:lnTo>
                    <a:lnTo>
                      <a:pt x="401" y="1218"/>
                    </a:lnTo>
                    <a:lnTo>
                      <a:pt x="405" y="1219"/>
                    </a:lnTo>
                    <a:lnTo>
                      <a:pt x="409" y="1219"/>
                    </a:lnTo>
                    <a:lnTo>
                      <a:pt x="413" y="1221"/>
                    </a:lnTo>
                    <a:lnTo>
                      <a:pt x="413" y="1221"/>
                    </a:lnTo>
                    <a:lnTo>
                      <a:pt x="422" y="1222"/>
                    </a:lnTo>
                    <a:lnTo>
                      <a:pt x="422" y="1222"/>
                    </a:lnTo>
                    <a:lnTo>
                      <a:pt x="431" y="1222"/>
                    </a:lnTo>
                    <a:lnTo>
                      <a:pt x="431" y="1222"/>
                    </a:lnTo>
                    <a:lnTo>
                      <a:pt x="432" y="1224"/>
                    </a:lnTo>
                    <a:lnTo>
                      <a:pt x="432" y="1224"/>
                    </a:lnTo>
                    <a:lnTo>
                      <a:pt x="429" y="1224"/>
                    </a:lnTo>
                    <a:lnTo>
                      <a:pt x="429" y="1224"/>
                    </a:lnTo>
                    <a:lnTo>
                      <a:pt x="435" y="1226"/>
                    </a:lnTo>
                    <a:lnTo>
                      <a:pt x="440" y="1228"/>
                    </a:lnTo>
                    <a:lnTo>
                      <a:pt x="440" y="1228"/>
                    </a:lnTo>
                    <a:lnTo>
                      <a:pt x="440" y="1226"/>
                    </a:lnTo>
                    <a:lnTo>
                      <a:pt x="446" y="1228"/>
                    </a:lnTo>
                    <a:lnTo>
                      <a:pt x="446" y="1228"/>
                    </a:lnTo>
                    <a:lnTo>
                      <a:pt x="442" y="1226"/>
                    </a:lnTo>
                    <a:lnTo>
                      <a:pt x="439" y="1225"/>
                    </a:lnTo>
                    <a:lnTo>
                      <a:pt x="439" y="1225"/>
                    </a:lnTo>
                    <a:lnTo>
                      <a:pt x="445" y="1226"/>
                    </a:lnTo>
                    <a:lnTo>
                      <a:pt x="450" y="1228"/>
                    </a:lnTo>
                    <a:lnTo>
                      <a:pt x="450" y="1228"/>
                    </a:lnTo>
                    <a:lnTo>
                      <a:pt x="462" y="1228"/>
                    </a:lnTo>
                    <a:lnTo>
                      <a:pt x="462" y="1228"/>
                    </a:lnTo>
                    <a:lnTo>
                      <a:pt x="462" y="1229"/>
                    </a:lnTo>
                    <a:lnTo>
                      <a:pt x="468" y="1231"/>
                    </a:lnTo>
                    <a:lnTo>
                      <a:pt x="468" y="1231"/>
                    </a:lnTo>
                    <a:lnTo>
                      <a:pt x="469" y="1232"/>
                    </a:lnTo>
                    <a:lnTo>
                      <a:pt x="468" y="1232"/>
                    </a:lnTo>
                    <a:lnTo>
                      <a:pt x="468" y="1234"/>
                    </a:lnTo>
                    <a:lnTo>
                      <a:pt x="469" y="1234"/>
                    </a:lnTo>
                    <a:lnTo>
                      <a:pt x="469" y="1234"/>
                    </a:lnTo>
                    <a:lnTo>
                      <a:pt x="472" y="1234"/>
                    </a:lnTo>
                    <a:lnTo>
                      <a:pt x="475" y="1234"/>
                    </a:lnTo>
                    <a:lnTo>
                      <a:pt x="486" y="1234"/>
                    </a:lnTo>
                    <a:lnTo>
                      <a:pt x="486" y="1234"/>
                    </a:lnTo>
                    <a:lnTo>
                      <a:pt x="506" y="1239"/>
                    </a:lnTo>
                    <a:lnTo>
                      <a:pt x="506" y="1239"/>
                    </a:lnTo>
                    <a:lnTo>
                      <a:pt x="516" y="1238"/>
                    </a:lnTo>
                    <a:lnTo>
                      <a:pt x="527" y="1238"/>
                    </a:lnTo>
                    <a:lnTo>
                      <a:pt x="527" y="1238"/>
                    </a:lnTo>
                    <a:lnTo>
                      <a:pt x="529" y="1238"/>
                    </a:lnTo>
                    <a:lnTo>
                      <a:pt x="527" y="1239"/>
                    </a:lnTo>
                    <a:lnTo>
                      <a:pt x="525" y="1239"/>
                    </a:lnTo>
                    <a:lnTo>
                      <a:pt x="525" y="1239"/>
                    </a:lnTo>
                    <a:lnTo>
                      <a:pt x="525" y="1239"/>
                    </a:lnTo>
                    <a:lnTo>
                      <a:pt x="533" y="1241"/>
                    </a:lnTo>
                    <a:lnTo>
                      <a:pt x="540" y="1239"/>
                    </a:lnTo>
                    <a:lnTo>
                      <a:pt x="540" y="1239"/>
                    </a:lnTo>
                    <a:lnTo>
                      <a:pt x="552" y="1236"/>
                    </a:lnTo>
                    <a:lnTo>
                      <a:pt x="552" y="1236"/>
                    </a:lnTo>
                    <a:lnTo>
                      <a:pt x="545" y="1236"/>
                    </a:lnTo>
                    <a:lnTo>
                      <a:pt x="540" y="1236"/>
                    </a:lnTo>
                    <a:lnTo>
                      <a:pt x="535" y="1238"/>
                    </a:lnTo>
                    <a:lnTo>
                      <a:pt x="530" y="1238"/>
                    </a:lnTo>
                    <a:lnTo>
                      <a:pt x="530" y="1238"/>
                    </a:lnTo>
                    <a:lnTo>
                      <a:pt x="529" y="1236"/>
                    </a:lnTo>
                    <a:lnTo>
                      <a:pt x="529" y="1236"/>
                    </a:lnTo>
                    <a:lnTo>
                      <a:pt x="529" y="1236"/>
                    </a:lnTo>
                    <a:lnTo>
                      <a:pt x="525" y="1236"/>
                    </a:lnTo>
                    <a:lnTo>
                      <a:pt x="523" y="1236"/>
                    </a:lnTo>
                    <a:lnTo>
                      <a:pt x="525" y="1238"/>
                    </a:lnTo>
                    <a:lnTo>
                      <a:pt x="525" y="1238"/>
                    </a:lnTo>
                    <a:lnTo>
                      <a:pt x="515" y="1235"/>
                    </a:lnTo>
                    <a:lnTo>
                      <a:pt x="515" y="1235"/>
                    </a:lnTo>
                    <a:lnTo>
                      <a:pt x="505" y="1235"/>
                    </a:lnTo>
                    <a:lnTo>
                      <a:pt x="505" y="1235"/>
                    </a:lnTo>
                    <a:lnTo>
                      <a:pt x="492" y="1234"/>
                    </a:lnTo>
                    <a:lnTo>
                      <a:pt x="486" y="1232"/>
                    </a:lnTo>
                    <a:lnTo>
                      <a:pt x="482" y="1231"/>
                    </a:lnTo>
                    <a:lnTo>
                      <a:pt x="482" y="1231"/>
                    </a:lnTo>
                    <a:lnTo>
                      <a:pt x="490" y="1231"/>
                    </a:lnTo>
                    <a:lnTo>
                      <a:pt x="500" y="1231"/>
                    </a:lnTo>
                    <a:lnTo>
                      <a:pt x="500" y="1231"/>
                    </a:lnTo>
                    <a:lnTo>
                      <a:pt x="520" y="1235"/>
                    </a:lnTo>
                    <a:lnTo>
                      <a:pt x="520" y="1235"/>
                    </a:lnTo>
                    <a:lnTo>
                      <a:pt x="527" y="1234"/>
                    </a:lnTo>
                    <a:lnTo>
                      <a:pt x="537" y="1234"/>
                    </a:lnTo>
                    <a:lnTo>
                      <a:pt x="537" y="1234"/>
                    </a:lnTo>
                    <a:lnTo>
                      <a:pt x="543" y="1234"/>
                    </a:lnTo>
                    <a:lnTo>
                      <a:pt x="543" y="1234"/>
                    </a:lnTo>
                    <a:lnTo>
                      <a:pt x="549" y="1235"/>
                    </a:lnTo>
                    <a:lnTo>
                      <a:pt x="549" y="1235"/>
                    </a:lnTo>
                    <a:lnTo>
                      <a:pt x="560" y="1235"/>
                    </a:lnTo>
                    <a:lnTo>
                      <a:pt x="560" y="1235"/>
                    </a:lnTo>
                    <a:lnTo>
                      <a:pt x="555" y="1238"/>
                    </a:lnTo>
                    <a:lnTo>
                      <a:pt x="550" y="1241"/>
                    </a:lnTo>
                    <a:lnTo>
                      <a:pt x="550" y="1241"/>
                    </a:lnTo>
                    <a:lnTo>
                      <a:pt x="556" y="1239"/>
                    </a:lnTo>
                    <a:lnTo>
                      <a:pt x="560" y="1239"/>
                    </a:lnTo>
                    <a:lnTo>
                      <a:pt x="560" y="1239"/>
                    </a:lnTo>
                    <a:lnTo>
                      <a:pt x="567" y="1242"/>
                    </a:lnTo>
                    <a:lnTo>
                      <a:pt x="573" y="1242"/>
                    </a:lnTo>
                    <a:lnTo>
                      <a:pt x="573" y="1242"/>
                    </a:lnTo>
                    <a:lnTo>
                      <a:pt x="579" y="1241"/>
                    </a:lnTo>
                    <a:lnTo>
                      <a:pt x="585" y="1242"/>
                    </a:lnTo>
                    <a:lnTo>
                      <a:pt x="585" y="1242"/>
                    </a:lnTo>
                    <a:lnTo>
                      <a:pt x="603" y="1242"/>
                    </a:lnTo>
                    <a:lnTo>
                      <a:pt x="603" y="1242"/>
                    </a:lnTo>
                    <a:lnTo>
                      <a:pt x="602" y="1241"/>
                    </a:lnTo>
                    <a:lnTo>
                      <a:pt x="602" y="1241"/>
                    </a:lnTo>
                    <a:lnTo>
                      <a:pt x="603" y="1241"/>
                    </a:lnTo>
                    <a:lnTo>
                      <a:pt x="603" y="1241"/>
                    </a:lnTo>
                    <a:lnTo>
                      <a:pt x="603" y="1241"/>
                    </a:lnTo>
                    <a:lnTo>
                      <a:pt x="607" y="1239"/>
                    </a:lnTo>
                    <a:lnTo>
                      <a:pt x="612" y="1239"/>
                    </a:lnTo>
                    <a:lnTo>
                      <a:pt x="612" y="1239"/>
                    </a:lnTo>
                    <a:lnTo>
                      <a:pt x="615" y="1239"/>
                    </a:lnTo>
                    <a:lnTo>
                      <a:pt x="613" y="1241"/>
                    </a:lnTo>
                    <a:lnTo>
                      <a:pt x="607" y="1241"/>
                    </a:lnTo>
                    <a:lnTo>
                      <a:pt x="607" y="1241"/>
                    </a:lnTo>
                    <a:lnTo>
                      <a:pt x="610" y="1241"/>
                    </a:lnTo>
                    <a:lnTo>
                      <a:pt x="615" y="1241"/>
                    </a:lnTo>
                    <a:lnTo>
                      <a:pt x="619" y="1241"/>
                    </a:lnTo>
                    <a:lnTo>
                      <a:pt x="622" y="1239"/>
                    </a:lnTo>
                    <a:lnTo>
                      <a:pt x="622" y="1239"/>
                    </a:lnTo>
                    <a:lnTo>
                      <a:pt x="629" y="1239"/>
                    </a:lnTo>
                    <a:lnTo>
                      <a:pt x="629" y="1239"/>
                    </a:lnTo>
                    <a:lnTo>
                      <a:pt x="636" y="1239"/>
                    </a:lnTo>
                    <a:lnTo>
                      <a:pt x="636" y="1239"/>
                    </a:lnTo>
                    <a:lnTo>
                      <a:pt x="646" y="1238"/>
                    </a:lnTo>
                    <a:lnTo>
                      <a:pt x="650" y="1236"/>
                    </a:lnTo>
                    <a:lnTo>
                      <a:pt x="656" y="1236"/>
                    </a:lnTo>
                    <a:lnTo>
                      <a:pt x="656" y="1236"/>
                    </a:lnTo>
                    <a:lnTo>
                      <a:pt x="657" y="1238"/>
                    </a:lnTo>
                    <a:lnTo>
                      <a:pt x="654" y="1239"/>
                    </a:lnTo>
                    <a:lnTo>
                      <a:pt x="649" y="1242"/>
                    </a:lnTo>
                    <a:lnTo>
                      <a:pt x="649" y="1242"/>
                    </a:lnTo>
                    <a:lnTo>
                      <a:pt x="660" y="1241"/>
                    </a:lnTo>
                    <a:lnTo>
                      <a:pt x="673" y="1239"/>
                    </a:lnTo>
                    <a:lnTo>
                      <a:pt x="673" y="1239"/>
                    </a:lnTo>
                    <a:lnTo>
                      <a:pt x="676" y="1239"/>
                    </a:lnTo>
                    <a:lnTo>
                      <a:pt x="680" y="1239"/>
                    </a:lnTo>
                    <a:lnTo>
                      <a:pt x="680" y="1239"/>
                    </a:lnTo>
                    <a:lnTo>
                      <a:pt x="680" y="1239"/>
                    </a:lnTo>
                    <a:lnTo>
                      <a:pt x="677" y="1239"/>
                    </a:lnTo>
                    <a:lnTo>
                      <a:pt x="676" y="1239"/>
                    </a:lnTo>
                    <a:lnTo>
                      <a:pt x="676" y="1238"/>
                    </a:lnTo>
                    <a:lnTo>
                      <a:pt x="676" y="1238"/>
                    </a:lnTo>
                    <a:lnTo>
                      <a:pt x="666" y="1239"/>
                    </a:lnTo>
                    <a:lnTo>
                      <a:pt x="666" y="1239"/>
                    </a:lnTo>
                    <a:lnTo>
                      <a:pt x="664" y="1238"/>
                    </a:lnTo>
                    <a:lnTo>
                      <a:pt x="664" y="1238"/>
                    </a:lnTo>
                    <a:lnTo>
                      <a:pt x="659" y="1238"/>
                    </a:lnTo>
                    <a:lnTo>
                      <a:pt x="659" y="1238"/>
                    </a:lnTo>
                    <a:lnTo>
                      <a:pt x="659" y="1238"/>
                    </a:lnTo>
                    <a:lnTo>
                      <a:pt x="659" y="1238"/>
                    </a:lnTo>
                    <a:lnTo>
                      <a:pt x="662" y="1236"/>
                    </a:lnTo>
                    <a:lnTo>
                      <a:pt x="662" y="1236"/>
                    </a:lnTo>
                    <a:lnTo>
                      <a:pt x="666" y="1238"/>
                    </a:lnTo>
                    <a:lnTo>
                      <a:pt x="670" y="1238"/>
                    </a:lnTo>
                    <a:lnTo>
                      <a:pt x="670" y="1238"/>
                    </a:lnTo>
                    <a:lnTo>
                      <a:pt x="672" y="1236"/>
                    </a:lnTo>
                    <a:lnTo>
                      <a:pt x="672" y="1236"/>
                    </a:lnTo>
                    <a:lnTo>
                      <a:pt x="672" y="1236"/>
                    </a:lnTo>
                    <a:lnTo>
                      <a:pt x="672" y="1236"/>
                    </a:lnTo>
                    <a:lnTo>
                      <a:pt x="683" y="1235"/>
                    </a:lnTo>
                    <a:lnTo>
                      <a:pt x="683" y="1235"/>
                    </a:lnTo>
                    <a:lnTo>
                      <a:pt x="684" y="1236"/>
                    </a:lnTo>
                    <a:lnTo>
                      <a:pt x="682" y="1236"/>
                    </a:lnTo>
                    <a:lnTo>
                      <a:pt x="682" y="1236"/>
                    </a:lnTo>
                    <a:lnTo>
                      <a:pt x="679" y="1236"/>
                    </a:lnTo>
                    <a:lnTo>
                      <a:pt x="677" y="1236"/>
                    </a:lnTo>
                    <a:lnTo>
                      <a:pt x="677" y="1236"/>
                    </a:lnTo>
                    <a:lnTo>
                      <a:pt x="677" y="1238"/>
                    </a:lnTo>
                    <a:lnTo>
                      <a:pt x="677" y="1238"/>
                    </a:lnTo>
                    <a:lnTo>
                      <a:pt x="679" y="1239"/>
                    </a:lnTo>
                    <a:lnTo>
                      <a:pt x="679" y="1239"/>
                    </a:lnTo>
                    <a:lnTo>
                      <a:pt x="690" y="1235"/>
                    </a:lnTo>
                    <a:lnTo>
                      <a:pt x="690" y="1235"/>
                    </a:lnTo>
                    <a:lnTo>
                      <a:pt x="702" y="1232"/>
                    </a:lnTo>
                    <a:lnTo>
                      <a:pt x="702" y="1232"/>
                    </a:lnTo>
                    <a:lnTo>
                      <a:pt x="713" y="1229"/>
                    </a:lnTo>
                    <a:lnTo>
                      <a:pt x="713" y="1229"/>
                    </a:lnTo>
                    <a:lnTo>
                      <a:pt x="726" y="1225"/>
                    </a:lnTo>
                    <a:lnTo>
                      <a:pt x="726" y="1225"/>
                    </a:lnTo>
                    <a:lnTo>
                      <a:pt x="727" y="1225"/>
                    </a:lnTo>
                    <a:lnTo>
                      <a:pt x="727" y="1226"/>
                    </a:lnTo>
                    <a:lnTo>
                      <a:pt x="727" y="1226"/>
                    </a:lnTo>
                    <a:lnTo>
                      <a:pt x="727" y="1226"/>
                    </a:lnTo>
                    <a:lnTo>
                      <a:pt x="736" y="1224"/>
                    </a:lnTo>
                    <a:lnTo>
                      <a:pt x="749" y="1219"/>
                    </a:lnTo>
                    <a:lnTo>
                      <a:pt x="749" y="1219"/>
                    </a:lnTo>
                    <a:lnTo>
                      <a:pt x="747" y="1221"/>
                    </a:lnTo>
                    <a:lnTo>
                      <a:pt x="743" y="1222"/>
                    </a:lnTo>
                    <a:lnTo>
                      <a:pt x="737" y="1225"/>
                    </a:lnTo>
                    <a:lnTo>
                      <a:pt x="737" y="1225"/>
                    </a:lnTo>
                    <a:lnTo>
                      <a:pt x="734" y="1225"/>
                    </a:lnTo>
                    <a:lnTo>
                      <a:pt x="737" y="1225"/>
                    </a:lnTo>
                    <a:lnTo>
                      <a:pt x="737" y="1225"/>
                    </a:lnTo>
                    <a:lnTo>
                      <a:pt x="746" y="1222"/>
                    </a:lnTo>
                    <a:lnTo>
                      <a:pt x="746" y="1222"/>
                    </a:lnTo>
                    <a:lnTo>
                      <a:pt x="750" y="1221"/>
                    </a:lnTo>
                    <a:lnTo>
                      <a:pt x="750" y="1221"/>
                    </a:lnTo>
                    <a:lnTo>
                      <a:pt x="754" y="1221"/>
                    </a:lnTo>
                    <a:lnTo>
                      <a:pt x="754" y="1221"/>
                    </a:lnTo>
                    <a:lnTo>
                      <a:pt x="770" y="1215"/>
                    </a:lnTo>
                    <a:lnTo>
                      <a:pt x="770" y="1215"/>
                    </a:lnTo>
                    <a:lnTo>
                      <a:pt x="771" y="1216"/>
                    </a:lnTo>
                    <a:lnTo>
                      <a:pt x="770" y="1216"/>
                    </a:lnTo>
                    <a:lnTo>
                      <a:pt x="766" y="1218"/>
                    </a:lnTo>
                    <a:lnTo>
                      <a:pt x="761" y="1221"/>
                    </a:lnTo>
                    <a:lnTo>
                      <a:pt x="760" y="1222"/>
                    </a:lnTo>
                    <a:lnTo>
                      <a:pt x="760" y="1222"/>
                    </a:lnTo>
                    <a:lnTo>
                      <a:pt x="764" y="1221"/>
                    </a:lnTo>
                    <a:lnTo>
                      <a:pt x="767" y="1219"/>
                    </a:lnTo>
                    <a:lnTo>
                      <a:pt x="767" y="1219"/>
                    </a:lnTo>
                    <a:lnTo>
                      <a:pt x="780" y="1216"/>
                    </a:lnTo>
                    <a:lnTo>
                      <a:pt x="780" y="1216"/>
                    </a:lnTo>
                    <a:lnTo>
                      <a:pt x="796" y="1211"/>
                    </a:lnTo>
                    <a:lnTo>
                      <a:pt x="796" y="1211"/>
                    </a:lnTo>
                    <a:lnTo>
                      <a:pt x="810" y="1205"/>
                    </a:lnTo>
                    <a:lnTo>
                      <a:pt x="810" y="1205"/>
                    </a:lnTo>
                    <a:lnTo>
                      <a:pt x="823" y="1199"/>
                    </a:lnTo>
                    <a:lnTo>
                      <a:pt x="823" y="1199"/>
                    </a:lnTo>
                    <a:lnTo>
                      <a:pt x="823" y="1199"/>
                    </a:lnTo>
                    <a:lnTo>
                      <a:pt x="823" y="1199"/>
                    </a:lnTo>
                    <a:lnTo>
                      <a:pt x="821" y="1201"/>
                    </a:lnTo>
                    <a:lnTo>
                      <a:pt x="818" y="1202"/>
                    </a:lnTo>
                    <a:lnTo>
                      <a:pt x="821" y="1202"/>
                    </a:lnTo>
                    <a:lnTo>
                      <a:pt x="821" y="1202"/>
                    </a:lnTo>
                    <a:lnTo>
                      <a:pt x="826" y="1199"/>
                    </a:lnTo>
                    <a:lnTo>
                      <a:pt x="833" y="1195"/>
                    </a:lnTo>
                    <a:lnTo>
                      <a:pt x="833" y="1195"/>
                    </a:lnTo>
                    <a:lnTo>
                      <a:pt x="827" y="1196"/>
                    </a:lnTo>
                    <a:lnTo>
                      <a:pt x="823" y="1198"/>
                    </a:lnTo>
                    <a:lnTo>
                      <a:pt x="823" y="1198"/>
                    </a:lnTo>
                    <a:lnTo>
                      <a:pt x="821" y="1198"/>
                    </a:lnTo>
                    <a:lnTo>
                      <a:pt x="821" y="1198"/>
                    </a:lnTo>
                    <a:lnTo>
                      <a:pt x="831" y="1194"/>
                    </a:lnTo>
                    <a:lnTo>
                      <a:pt x="831" y="1194"/>
                    </a:lnTo>
                    <a:lnTo>
                      <a:pt x="836" y="1192"/>
                    </a:lnTo>
                    <a:lnTo>
                      <a:pt x="836" y="1192"/>
                    </a:lnTo>
                    <a:lnTo>
                      <a:pt x="841" y="1189"/>
                    </a:lnTo>
                    <a:lnTo>
                      <a:pt x="841" y="1189"/>
                    </a:lnTo>
                    <a:lnTo>
                      <a:pt x="843" y="1189"/>
                    </a:lnTo>
                    <a:lnTo>
                      <a:pt x="844" y="1189"/>
                    </a:lnTo>
                    <a:lnTo>
                      <a:pt x="844" y="1189"/>
                    </a:lnTo>
                    <a:lnTo>
                      <a:pt x="851" y="1186"/>
                    </a:lnTo>
                    <a:lnTo>
                      <a:pt x="858" y="1182"/>
                    </a:lnTo>
                    <a:lnTo>
                      <a:pt x="858" y="1182"/>
                    </a:lnTo>
                    <a:lnTo>
                      <a:pt x="861" y="1182"/>
                    </a:lnTo>
                    <a:lnTo>
                      <a:pt x="860" y="1184"/>
                    </a:lnTo>
                    <a:lnTo>
                      <a:pt x="860" y="1184"/>
                    </a:lnTo>
                    <a:lnTo>
                      <a:pt x="864" y="1182"/>
                    </a:lnTo>
                    <a:lnTo>
                      <a:pt x="868" y="1181"/>
                    </a:lnTo>
                    <a:lnTo>
                      <a:pt x="868" y="1181"/>
                    </a:lnTo>
                    <a:lnTo>
                      <a:pt x="868" y="1179"/>
                    </a:lnTo>
                    <a:lnTo>
                      <a:pt x="867" y="1179"/>
                    </a:lnTo>
                    <a:lnTo>
                      <a:pt x="867" y="1179"/>
                    </a:lnTo>
                    <a:lnTo>
                      <a:pt x="894" y="1168"/>
                    </a:lnTo>
                    <a:lnTo>
                      <a:pt x="894" y="1168"/>
                    </a:lnTo>
                    <a:lnTo>
                      <a:pt x="918" y="1154"/>
                    </a:lnTo>
                    <a:lnTo>
                      <a:pt x="918" y="1154"/>
                    </a:lnTo>
                    <a:lnTo>
                      <a:pt x="918" y="1154"/>
                    </a:lnTo>
                    <a:lnTo>
                      <a:pt x="918" y="1154"/>
                    </a:lnTo>
                    <a:lnTo>
                      <a:pt x="917" y="1156"/>
                    </a:lnTo>
                    <a:lnTo>
                      <a:pt x="917" y="1156"/>
                    </a:lnTo>
                    <a:lnTo>
                      <a:pt x="921" y="1154"/>
                    </a:lnTo>
                    <a:lnTo>
                      <a:pt x="921" y="1154"/>
                    </a:lnTo>
                    <a:lnTo>
                      <a:pt x="925" y="1151"/>
                    </a:lnTo>
                    <a:lnTo>
                      <a:pt x="925" y="1151"/>
                    </a:lnTo>
                    <a:lnTo>
                      <a:pt x="927" y="1149"/>
                    </a:lnTo>
                    <a:lnTo>
                      <a:pt x="927" y="1149"/>
                    </a:lnTo>
                    <a:lnTo>
                      <a:pt x="925" y="1149"/>
                    </a:lnTo>
                    <a:lnTo>
                      <a:pt x="927" y="1148"/>
                    </a:lnTo>
                    <a:lnTo>
                      <a:pt x="927" y="1148"/>
                    </a:lnTo>
                    <a:lnTo>
                      <a:pt x="934" y="1144"/>
                    </a:lnTo>
                    <a:lnTo>
                      <a:pt x="940" y="1139"/>
                    </a:lnTo>
                    <a:lnTo>
                      <a:pt x="940" y="1139"/>
                    </a:lnTo>
                    <a:lnTo>
                      <a:pt x="943" y="1139"/>
                    </a:lnTo>
                    <a:lnTo>
                      <a:pt x="945" y="1138"/>
                    </a:lnTo>
                    <a:lnTo>
                      <a:pt x="945" y="1138"/>
                    </a:lnTo>
                    <a:lnTo>
                      <a:pt x="945" y="1138"/>
                    </a:lnTo>
                    <a:lnTo>
                      <a:pt x="945" y="1136"/>
                    </a:lnTo>
                    <a:lnTo>
                      <a:pt x="945" y="1136"/>
                    </a:lnTo>
                    <a:lnTo>
                      <a:pt x="945" y="1135"/>
                    </a:lnTo>
                    <a:lnTo>
                      <a:pt x="945" y="1135"/>
                    </a:lnTo>
                    <a:lnTo>
                      <a:pt x="948" y="1134"/>
                    </a:lnTo>
                    <a:lnTo>
                      <a:pt x="951" y="1132"/>
                    </a:lnTo>
                    <a:lnTo>
                      <a:pt x="957" y="1128"/>
                    </a:lnTo>
                    <a:lnTo>
                      <a:pt x="957" y="1128"/>
                    </a:lnTo>
                    <a:lnTo>
                      <a:pt x="958" y="1128"/>
                    </a:lnTo>
                    <a:lnTo>
                      <a:pt x="961" y="1126"/>
                    </a:lnTo>
                    <a:lnTo>
                      <a:pt x="961" y="1126"/>
                    </a:lnTo>
                    <a:lnTo>
                      <a:pt x="961" y="1126"/>
                    </a:lnTo>
                    <a:lnTo>
                      <a:pt x="960" y="1126"/>
                    </a:lnTo>
                    <a:lnTo>
                      <a:pt x="960" y="1126"/>
                    </a:lnTo>
                    <a:lnTo>
                      <a:pt x="965" y="1122"/>
                    </a:lnTo>
                    <a:lnTo>
                      <a:pt x="971" y="1118"/>
                    </a:lnTo>
                    <a:lnTo>
                      <a:pt x="971" y="1118"/>
                    </a:lnTo>
                    <a:lnTo>
                      <a:pt x="977" y="1116"/>
                    </a:lnTo>
                    <a:lnTo>
                      <a:pt x="980" y="1116"/>
                    </a:lnTo>
                    <a:lnTo>
                      <a:pt x="980" y="1116"/>
                    </a:lnTo>
                    <a:lnTo>
                      <a:pt x="982" y="1114"/>
                    </a:lnTo>
                    <a:lnTo>
                      <a:pt x="980" y="1114"/>
                    </a:lnTo>
                    <a:lnTo>
                      <a:pt x="977" y="1115"/>
                    </a:lnTo>
                    <a:lnTo>
                      <a:pt x="975" y="1115"/>
                    </a:lnTo>
                    <a:lnTo>
                      <a:pt x="977" y="1114"/>
                    </a:lnTo>
                    <a:lnTo>
                      <a:pt x="977" y="1114"/>
                    </a:lnTo>
                    <a:lnTo>
                      <a:pt x="980" y="1112"/>
                    </a:lnTo>
                    <a:lnTo>
                      <a:pt x="984" y="1111"/>
                    </a:lnTo>
                    <a:lnTo>
                      <a:pt x="984" y="1111"/>
                    </a:lnTo>
                    <a:lnTo>
                      <a:pt x="990" y="1105"/>
                    </a:lnTo>
                    <a:lnTo>
                      <a:pt x="992" y="1102"/>
                    </a:lnTo>
                    <a:lnTo>
                      <a:pt x="994" y="1101"/>
                    </a:lnTo>
                    <a:lnTo>
                      <a:pt x="994" y="1101"/>
                    </a:lnTo>
                    <a:lnTo>
                      <a:pt x="1000" y="1095"/>
                    </a:lnTo>
                    <a:lnTo>
                      <a:pt x="1000" y="1095"/>
                    </a:lnTo>
                    <a:lnTo>
                      <a:pt x="1002" y="1094"/>
                    </a:lnTo>
                    <a:lnTo>
                      <a:pt x="1004" y="1094"/>
                    </a:lnTo>
                    <a:lnTo>
                      <a:pt x="1004" y="1094"/>
                    </a:lnTo>
                    <a:lnTo>
                      <a:pt x="1008" y="1089"/>
                    </a:lnTo>
                    <a:lnTo>
                      <a:pt x="1008" y="1089"/>
                    </a:lnTo>
                    <a:lnTo>
                      <a:pt x="1007" y="1089"/>
                    </a:lnTo>
                    <a:lnTo>
                      <a:pt x="1005" y="1091"/>
                    </a:lnTo>
                    <a:lnTo>
                      <a:pt x="1005" y="1091"/>
                    </a:lnTo>
                    <a:lnTo>
                      <a:pt x="1004" y="1092"/>
                    </a:lnTo>
                    <a:lnTo>
                      <a:pt x="1004" y="1092"/>
                    </a:lnTo>
                    <a:lnTo>
                      <a:pt x="1007" y="1088"/>
                    </a:lnTo>
                    <a:lnTo>
                      <a:pt x="1012" y="1084"/>
                    </a:lnTo>
                    <a:lnTo>
                      <a:pt x="1012" y="1084"/>
                    </a:lnTo>
                    <a:lnTo>
                      <a:pt x="1020" y="1077"/>
                    </a:lnTo>
                    <a:lnTo>
                      <a:pt x="1020" y="1077"/>
                    </a:lnTo>
                    <a:lnTo>
                      <a:pt x="1025" y="1071"/>
                    </a:lnTo>
                    <a:lnTo>
                      <a:pt x="1025" y="1071"/>
                    </a:lnTo>
                    <a:lnTo>
                      <a:pt x="1025" y="1074"/>
                    </a:lnTo>
                    <a:lnTo>
                      <a:pt x="1022" y="1077"/>
                    </a:lnTo>
                    <a:lnTo>
                      <a:pt x="1022" y="1077"/>
                    </a:lnTo>
                    <a:lnTo>
                      <a:pt x="1027" y="1074"/>
                    </a:lnTo>
                    <a:lnTo>
                      <a:pt x="1028" y="1071"/>
                    </a:lnTo>
                    <a:lnTo>
                      <a:pt x="1031" y="1067"/>
                    </a:lnTo>
                    <a:lnTo>
                      <a:pt x="1034" y="1064"/>
                    </a:lnTo>
                    <a:lnTo>
                      <a:pt x="1034" y="1064"/>
                    </a:lnTo>
                    <a:lnTo>
                      <a:pt x="1037" y="1061"/>
                    </a:lnTo>
                    <a:lnTo>
                      <a:pt x="1040" y="1058"/>
                    </a:lnTo>
                    <a:lnTo>
                      <a:pt x="1040" y="1058"/>
                    </a:lnTo>
                    <a:lnTo>
                      <a:pt x="1045" y="1052"/>
                    </a:lnTo>
                    <a:lnTo>
                      <a:pt x="1045" y="1052"/>
                    </a:lnTo>
                    <a:lnTo>
                      <a:pt x="1052" y="1045"/>
                    </a:lnTo>
                    <a:lnTo>
                      <a:pt x="1060" y="1038"/>
                    </a:lnTo>
                    <a:lnTo>
                      <a:pt x="1060" y="1038"/>
                    </a:lnTo>
                    <a:lnTo>
                      <a:pt x="1060" y="1039"/>
                    </a:lnTo>
                    <a:lnTo>
                      <a:pt x="1058" y="1041"/>
                    </a:lnTo>
                    <a:lnTo>
                      <a:pt x="1054" y="1045"/>
                    </a:lnTo>
                    <a:lnTo>
                      <a:pt x="1054" y="1045"/>
                    </a:lnTo>
                    <a:lnTo>
                      <a:pt x="1055" y="1045"/>
                    </a:lnTo>
                    <a:lnTo>
                      <a:pt x="1055" y="1047"/>
                    </a:lnTo>
                    <a:lnTo>
                      <a:pt x="1054" y="1048"/>
                    </a:lnTo>
                    <a:lnTo>
                      <a:pt x="1055" y="1048"/>
                    </a:lnTo>
                    <a:lnTo>
                      <a:pt x="1055" y="1048"/>
                    </a:lnTo>
                    <a:lnTo>
                      <a:pt x="1061" y="1039"/>
                    </a:lnTo>
                    <a:lnTo>
                      <a:pt x="1061" y="1039"/>
                    </a:lnTo>
                    <a:lnTo>
                      <a:pt x="1067" y="1029"/>
                    </a:lnTo>
                    <a:lnTo>
                      <a:pt x="1067" y="1029"/>
                    </a:lnTo>
                    <a:lnTo>
                      <a:pt x="1074" y="1024"/>
                    </a:lnTo>
                    <a:lnTo>
                      <a:pt x="1074" y="1024"/>
                    </a:lnTo>
                    <a:lnTo>
                      <a:pt x="1074" y="1024"/>
                    </a:lnTo>
                    <a:lnTo>
                      <a:pt x="1074" y="1025"/>
                    </a:lnTo>
                    <a:lnTo>
                      <a:pt x="1071" y="1028"/>
                    </a:lnTo>
                    <a:lnTo>
                      <a:pt x="1070" y="1031"/>
                    </a:lnTo>
                    <a:lnTo>
                      <a:pt x="1072" y="1029"/>
                    </a:lnTo>
                    <a:lnTo>
                      <a:pt x="1072" y="1029"/>
                    </a:lnTo>
                    <a:lnTo>
                      <a:pt x="1068" y="1034"/>
                    </a:lnTo>
                    <a:lnTo>
                      <a:pt x="1065" y="1038"/>
                    </a:lnTo>
                    <a:lnTo>
                      <a:pt x="1065" y="1038"/>
                    </a:lnTo>
                    <a:lnTo>
                      <a:pt x="1068" y="1035"/>
                    </a:lnTo>
                    <a:lnTo>
                      <a:pt x="1071" y="1032"/>
                    </a:lnTo>
                    <a:lnTo>
                      <a:pt x="1074" y="1029"/>
                    </a:lnTo>
                    <a:lnTo>
                      <a:pt x="1075" y="1029"/>
                    </a:lnTo>
                    <a:lnTo>
                      <a:pt x="1075" y="1029"/>
                    </a:lnTo>
                    <a:lnTo>
                      <a:pt x="1078" y="1024"/>
                    </a:lnTo>
                    <a:lnTo>
                      <a:pt x="1082" y="1017"/>
                    </a:lnTo>
                    <a:lnTo>
                      <a:pt x="1082" y="1017"/>
                    </a:lnTo>
                    <a:lnTo>
                      <a:pt x="1084" y="1017"/>
                    </a:lnTo>
                    <a:lnTo>
                      <a:pt x="1087" y="1015"/>
                    </a:lnTo>
                    <a:lnTo>
                      <a:pt x="1089" y="1012"/>
                    </a:lnTo>
                    <a:lnTo>
                      <a:pt x="1092" y="1008"/>
                    </a:lnTo>
                    <a:lnTo>
                      <a:pt x="1092" y="1008"/>
                    </a:lnTo>
                    <a:lnTo>
                      <a:pt x="1098" y="999"/>
                    </a:lnTo>
                    <a:lnTo>
                      <a:pt x="1104" y="991"/>
                    </a:lnTo>
                    <a:lnTo>
                      <a:pt x="1104" y="991"/>
                    </a:lnTo>
                    <a:lnTo>
                      <a:pt x="1102" y="991"/>
                    </a:lnTo>
                    <a:lnTo>
                      <a:pt x="1101" y="992"/>
                    </a:lnTo>
                    <a:lnTo>
                      <a:pt x="1101" y="992"/>
                    </a:lnTo>
                    <a:lnTo>
                      <a:pt x="1097" y="997"/>
                    </a:lnTo>
                    <a:lnTo>
                      <a:pt x="1097" y="997"/>
                    </a:lnTo>
                    <a:lnTo>
                      <a:pt x="1098" y="995"/>
                    </a:lnTo>
                    <a:lnTo>
                      <a:pt x="1099" y="991"/>
                    </a:lnTo>
                    <a:lnTo>
                      <a:pt x="1099" y="991"/>
                    </a:lnTo>
                    <a:lnTo>
                      <a:pt x="1105" y="985"/>
                    </a:lnTo>
                    <a:lnTo>
                      <a:pt x="1105" y="985"/>
                    </a:lnTo>
                    <a:lnTo>
                      <a:pt x="1107" y="985"/>
                    </a:lnTo>
                    <a:lnTo>
                      <a:pt x="1107" y="987"/>
                    </a:lnTo>
                    <a:lnTo>
                      <a:pt x="1105" y="989"/>
                    </a:lnTo>
                    <a:lnTo>
                      <a:pt x="1105" y="989"/>
                    </a:lnTo>
                    <a:lnTo>
                      <a:pt x="1107" y="988"/>
                    </a:lnTo>
                    <a:lnTo>
                      <a:pt x="1109" y="987"/>
                    </a:lnTo>
                    <a:lnTo>
                      <a:pt x="1109" y="987"/>
                    </a:lnTo>
                    <a:lnTo>
                      <a:pt x="1109" y="985"/>
                    </a:lnTo>
                    <a:lnTo>
                      <a:pt x="1111" y="982"/>
                    </a:lnTo>
                    <a:lnTo>
                      <a:pt x="1112" y="979"/>
                    </a:lnTo>
                    <a:lnTo>
                      <a:pt x="1115" y="975"/>
                    </a:lnTo>
                    <a:lnTo>
                      <a:pt x="1115" y="975"/>
                    </a:lnTo>
                    <a:lnTo>
                      <a:pt x="1114" y="977"/>
                    </a:lnTo>
                    <a:lnTo>
                      <a:pt x="1112" y="978"/>
                    </a:lnTo>
                    <a:lnTo>
                      <a:pt x="1109" y="981"/>
                    </a:lnTo>
                    <a:lnTo>
                      <a:pt x="1109" y="981"/>
                    </a:lnTo>
                    <a:lnTo>
                      <a:pt x="1112" y="975"/>
                    </a:lnTo>
                    <a:lnTo>
                      <a:pt x="1117" y="971"/>
                    </a:lnTo>
                    <a:lnTo>
                      <a:pt x="1117" y="971"/>
                    </a:lnTo>
                    <a:lnTo>
                      <a:pt x="1117" y="972"/>
                    </a:lnTo>
                    <a:lnTo>
                      <a:pt x="1115" y="975"/>
                    </a:lnTo>
                    <a:lnTo>
                      <a:pt x="1115" y="975"/>
                    </a:lnTo>
                    <a:lnTo>
                      <a:pt x="1117" y="972"/>
                    </a:lnTo>
                    <a:lnTo>
                      <a:pt x="1118" y="972"/>
                    </a:lnTo>
                    <a:lnTo>
                      <a:pt x="1118" y="972"/>
                    </a:lnTo>
                    <a:lnTo>
                      <a:pt x="1118" y="972"/>
                    </a:lnTo>
                    <a:lnTo>
                      <a:pt x="1119" y="971"/>
                    </a:lnTo>
                    <a:lnTo>
                      <a:pt x="1119" y="969"/>
                    </a:lnTo>
                    <a:lnTo>
                      <a:pt x="1119" y="969"/>
                    </a:lnTo>
                    <a:lnTo>
                      <a:pt x="1121" y="968"/>
                    </a:lnTo>
                    <a:lnTo>
                      <a:pt x="1121" y="968"/>
                    </a:lnTo>
                    <a:lnTo>
                      <a:pt x="1119" y="968"/>
                    </a:lnTo>
                    <a:lnTo>
                      <a:pt x="1118" y="968"/>
                    </a:lnTo>
                    <a:lnTo>
                      <a:pt x="1118" y="965"/>
                    </a:lnTo>
                    <a:lnTo>
                      <a:pt x="1118" y="965"/>
                    </a:lnTo>
                    <a:lnTo>
                      <a:pt x="1121" y="964"/>
                    </a:lnTo>
                    <a:lnTo>
                      <a:pt x="1121" y="964"/>
                    </a:lnTo>
                    <a:lnTo>
                      <a:pt x="1121" y="964"/>
                    </a:lnTo>
                    <a:lnTo>
                      <a:pt x="1122" y="964"/>
                    </a:lnTo>
                    <a:lnTo>
                      <a:pt x="1122" y="964"/>
                    </a:lnTo>
                    <a:lnTo>
                      <a:pt x="1122" y="961"/>
                    </a:lnTo>
                    <a:lnTo>
                      <a:pt x="1122" y="961"/>
                    </a:lnTo>
                    <a:lnTo>
                      <a:pt x="1122" y="961"/>
                    </a:lnTo>
                    <a:lnTo>
                      <a:pt x="1124" y="958"/>
                    </a:lnTo>
                    <a:lnTo>
                      <a:pt x="1125" y="955"/>
                    </a:lnTo>
                    <a:lnTo>
                      <a:pt x="1125" y="955"/>
                    </a:lnTo>
                    <a:lnTo>
                      <a:pt x="1127" y="955"/>
                    </a:lnTo>
                    <a:lnTo>
                      <a:pt x="1127" y="957"/>
                    </a:lnTo>
                    <a:lnTo>
                      <a:pt x="1127" y="958"/>
                    </a:lnTo>
                    <a:lnTo>
                      <a:pt x="1128" y="958"/>
                    </a:lnTo>
                    <a:lnTo>
                      <a:pt x="1128" y="958"/>
                    </a:lnTo>
                    <a:lnTo>
                      <a:pt x="1128" y="955"/>
                    </a:lnTo>
                    <a:lnTo>
                      <a:pt x="1128" y="954"/>
                    </a:lnTo>
                    <a:lnTo>
                      <a:pt x="1128" y="954"/>
                    </a:lnTo>
                    <a:lnTo>
                      <a:pt x="1129" y="951"/>
                    </a:lnTo>
                    <a:lnTo>
                      <a:pt x="1131" y="949"/>
                    </a:lnTo>
                    <a:lnTo>
                      <a:pt x="1132" y="947"/>
                    </a:lnTo>
                    <a:lnTo>
                      <a:pt x="1134" y="944"/>
                    </a:lnTo>
                    <a:lnTo>
                      <a:pt x="1134" y="944"/>
                    </a:lnTo>
                    <a:lnTo>
                      <a:pt x="1137" y="942"/>
                    </a:lnTo>
                    <a:lnTo>
                      <a:pt x="1138" y="941"/>
                    </a:lnTo>
                    <a:lnTo>
                      <a:pt x="1138" y="941"/>
                    </a:lnTo>
                    <a:lnTo>
                      <a:pt x="1142" y="934"/>
                    </a:lnTo>
                    <a:lnTo>
                      <a:pt x="1147" y="928"/>
                    </a:lnTo>
                    <a:lnTo>
                      <a:pt x="1147" y="928"/>
                    </a:lnTo>
                    <a:lnTo>
                      <a:pt x="1147" y="924"/>
                    </a:lnTo>
                    <a:lnTo>
                      <a:pt x="1148" y="921"/>
                    </a:lnTo>
                    <a:lnTo>
                      <a:pt x="1154" y="911"/>
                    </a:lnTo>
                    <a:lnTo>
                      <a:pt x="1154" y="911"/>
                    </a:lnTo>
                    <a:lnTo>
                      <a:pt x="1154" y="911"/>
                    </a:lnTo>
                    <a:lnTo>
                      <a:pt x="1154" y="914"/>
                    </a:lnTo>
                    <a:lnTo>
                      <a:pt x="1154" y="914"/>
                    </a:lnTo>
                    <a:lnTo>
                      <a:pt x="1155" y="912"/>
                    </a:lnTo>
                    <a:lnTo>
                      <a:pt x="1155" y="912"/>
                    </a:lnTo>
                    <a:lnTo>
                      <a:pt x="1157" y="908"/>
                    </a:lnTo>
                    <a:lnTo>
                      <a:pt x="1158" y="905"/>
                    </a:lnTo>
                    <a:lnTo>
                      <a:pt x="1162" y="895"/>
                    </a:lnTo>
                    <a:lnTo>
                      <a:pt x="1162" y="895"/>
                    </a:lnTo>
                    <a:lnTo>
                      <a:pt x="1164" y="894"/>
                    </a:lnTo>
                    <a:lnTo>
                      <a:pt x="1162" y="894"/>
                    </a:lnTo>
                    <a:lnTo>
                      <a:pt x="1161" y="895"/>
                    </a:lnTo>
                    <a:lnTo>
                      <a:pt x="1161" y="894"/>
                    </a:lnTo>
                    <a:lnTo>
                      <a:pt x="1161" y="894"/>
                    </a:lnTo>
                    <a:lnTo>
                      <a:pt x="1164" y="891"/>
                    </a:lnTo>
                    <a:lnTo>
                      <a:pt x="1164" y="891"/>
                    </a:lnTo>
                    <a:lnTo>
                      <a:pt x="1164" y="891"/>
                    </a:lnTo>
                    <a:lnTo>
                      <a:pt x="1165" y="891"/>
                    </a:lnTo>
                    <a:lnTo>
                      <a:pt x="1166" y="890"/>
                    </a:lnTo>
                    <a:lnTo>
                      <a:pt x="1166" y="890"/>
                    </a:lnTo>
                    <a:lnTo>
                      <a:pt x="1168" y="885"/>
                    </a:lnTo>
                    <a:lnTo>
                      <a:pt x="1168" y="884"/>
                    </a:lnTo>
                    <a:lnTo>
                      <a:pt x="1168" y="884"/>
                    </a:lnTo>
                    <a:lnTo>
                      <a:pt x="1172" y="877"/>
                    </a:lnTo>
                    <a:lnTo>
                      <a:pt x="1175" y="868"/>
                    </a:lnTo>
                    <a:lnTo>
                      <a:pt x="1175" y="868"/>
                    </a:lnTo>
                    <a:lnTo>
                      <a:pt x="1178" y="861"/>
                    </a:lnTo>
                    <a:lnTo>
                      <a:pt x="1178" y="861"/>
                    </a:lnTo>
                    <a:lnTo>
                      <a:pt x="1182" y="852"/>
                    </a:lnTo>
                    <a:lnTo>
                      <a:pt x="1182" y="852"/>
                    </a:lnTo>
                    <a:lnTo>
                      <a:pt x="1182" y="847"/>
                    </a:lnTo>
                    <a:lnTo>
                      <a:pt x="1185" y="838"/>
                    </a:lnTo>
                    <a:lnTo>
                      <a:pt x="1185" y="838"/>
                    </a:lnTo>
                    <a:lnTo>
                      <a:pt x="1186" y="835"/>
                    </a:lnTo>
                    <a:lnTo>
                      <a:pt x="1188" y="831"/>
                    </a:lnTo>
                    <a:lnTo>
                      <a:pt x="1188" y="831"/>
                    </a:lnTo>
                    <a:lnTo>
                      <a:pt x="1189" y="832"/>
                    </a:lnTo>
                    <a:lnTo>
                      <a:pt x="1188" y="835"/>
                    </a:lnTo>
                    <a:lnTo>
                      <a:pt x="1188" y="835"/>
                    </a:lnTo>
                    <a:lnTo>
                      <a:pt x="1188" y="838"/>
                    </a:lnTo>
                    <a:lnTo>
                      <a:pt x="1188" y="838"/>
                    </a:lnTo>
                    <a:lnTo>
                      <a:pt x="1186" y="841"/>
                    </a:lnTo>
                    <a:lnTo>
                      <a:pt x="1186" y="841"/>
                    </a:lnTo>
                    <a:lnTo>
                      <a:pt x="1189" y="837"/>
                    </a:lnTo>
                    <a:lnTo>
                      <a:pt x="1189" y="832"/>
                    </a:lnTo>
                    <a:lnTo>
                      <a:pt x="1189" y="832"/>
                    </a:lnTo>
                    <a:lnTo>
                      <a:pt x="1191" y="824"/>
                    </a:lnTo>
                    <a:lnTo>
                      <a:pt x="1191" y="824"/>
                    </a:lnTo>
                    <a:lnTo>
                      <a:pt x="1194" y="821"/>
                    </a:lnTo>
                    <a:lnTo>
                      <a:pt x="1196" y="818"/>
                    </a:lnTo>
                    <a:lnTo>
                      <a:pt x="1196" y="818"/>
                    </a:lnTo>
                    <a:lnTo>
                      <a:pt x="1198" y="814"/>
                    </a:lnTo>
                    <a:lnTo>
                      <a:pt x="1198" y="810"/>
                    </a:lnTo>
                    <a:lnTo>
                      <a:pt x="1198" y="810"/>
                    </a:lnTo>
                    <a:lnTo>
                      <a:pt x="1201" y="805"/>
                    </a:lnTo>
                    <a:lnTo>
                      <a:pt x="1201" y="805"/>
                    </a:lnTo>
                    <a:lnTo>
                      <a:pt x="1199" y="805"/>
                    </a:lnTo>
                    <a:lnTo>
                      <a:pt x="1199" y="804"/>
                    </a:lnTo>
                    <a:lnTo>
                      <a:pt x="1201" y="800"/>
                    </a:lnTo>
                    <a:lnTo>
                      <a:pt x="1202" y="795"/>
                    </a:lnTo>
                    <a:lnTo>
                      <a:pt x="1205" y="791"/>
                    </a:lnTo>
                    <a:lnTo>
                      <a:pt x="1205" y="791"/>
                    </a:lnTo>
                    <a:lnTo>
                      <a:pt x="1205" y="788"/>
                    </a:lnTo>
                    <a:lnTo>
                      <a:pt x="1205" y="785"/>
                    </a:lnTo>
                    <a:lnTo>
                      <a:pt x="1208" y="778"/>
                    </a:lnTo>
                    <a:lnTo>
                      <a:pt x="1208" y="778"/>
                    </a:lnTo>
                    <a:lnTo>
                      <a:pt x="1208" y="777"/>
                    </a:lnTo>
                    <a:lnTo>
                      <a:pt x="1206" y="777"/>
                    </a:lnTo>
                    <a:lnTo>
                      <a:pt x="1205" y="780"/>
                    </a:lnTo>
                    <a:lnTo>
                      <a:pt x="1205" y="780"/>
                    </a:lnTo>
                    <a:lnTo>
                      <a:pt x="1206" y="777"/>
                    </a:lnTo>
                    <a:lnTo>
                      <a:pt x="1208" y="772"/>
                    </a:lnTo>
                    <a:lnTo>
                      <a:pt x="1208" y="772"/>
                    </a:lnTo>
                    <a:lnTo>
                      <a:pt x="1209" y="771"/>
                    </a:lnTo>
                    <a:lnTo>
                      <a:pt x="1209" y="771"/>
                    </a:lnTo>
                    <a:lnTo>
                      <a:pt x="1209" y="774"/>
                    </a:lnTo>
                    <a:lnTo>
                      <a:pt x="1209" y="774"/>
                    </a:lnTo>
                    <a:lnTo>
                      <a:pt x="1212" y="767"/>
                    </a:lnTo>
                    <a:lnTo>
                      <a:pt x="1215" y="760"/>
                    </a:lnTo>
                    <a:lnTo>
                      <a:pt x="1215" y="760"/>
                    </a:lnTo>
                    <a:lnTo>
                      <a:pt x="1215" y="764"/>
                    </a:lnTo>
                    <a:lnTo>
                      <a:pt x="1215" y="764"/>
                    </a:lnTo>
                    <a:lnTo>
                      <a:pt x="1218" y="757"/>
                    </a:lnTo>
                    <a:lnTo>
                      <a:pt x="1218" y="757"/>
                    </a:lnTo>
                    <a:lnTo>
                      <a:pt x="1219" y="748"/>
                    </a:lnTo>
                    <a:lnTo>
                      <a:pt x="1219" y="748"/>
                    </a:lnTo>
                    <a:lnTo>
                      <a:pt x="1218" y="754"/>
                    </a:lnTo>
                    <a:lnTo>
                      <a:pt x="1215" y="758"/>
                    </a:lnTo>
                    <a:lnTo>
                      <a:pt x="1215" y="758"/>
                    </a:lnTo>
                    <a:lnTo>
                      <a:pt x="1214" y="761"/>
                    </a:lnTo>
                    <a:lnTo>
                      <a:pt x="1211" y="768"/>
                    </a:lnTo>
                    <a:lnTo>
                      <a:pt x="1211" y="768"/>
                    </a:lnTo>
                    <a:lnTo>
                      <a:pt x="1212" y="761"/>
                    </a:lnTo>
                    <a:lnTo>
                      <a:pt x="1214" y="757"/>
                    </a:lnTo>
                    <a:lnTo>
                      <a:pt x="1215" y="753"/>
                    </a:lnTo>
                    <a:lnTo>
                      <a:pt x="1216" y="748"/>
                    </a:lnTo>
                    <a:lnTo>
                      <a:pt x="1216" y="748"/>
                    </a:lnTo>
                    <a:lnTo>
                      <a:pt x="1216" y="750"/>
                    </a:lnTo>
                    <a:lnTo>
                      <a:pt x="1214" y="753"/>
                    </a:lnTo>
                    <a:lnTo>
                      <a:pt x="1212" y="754"/>
                    </a:lnTo>
                    <a:lnTo>
                      <a:pt x="1212" y="754"/>
                    </a:lnTo>
                    <a:lnTo>
                      <a:pt x="1212" y="754"/>
                    </a:lnTo>
                    <a:lnTo>
                      <a:pt x="1214" y="748"/>
                    </a:lnTo>
                    <a:lnTo>
                      <a:pt x="1216" y="743"/>
                    </a:lnTo>
                    <a:lnTo>
                      <a:pt x="1216" y="743"/>
                    </a:lnTo>
                    <a:lnTo>
                      <a:pt x="1215" y="738"/>
                    </a:lnTo>
                    <a:lnTo>
                      <a:pt x="1214" y="735"/>
                    </a:lnTo>
                    <a:lnTo>
                      <a:pt x="1214" y="735"/>
                    </a:lnTo>
                    <a:lnTo>
                      <a:pt x="1215" y="735"/>
                    </a:lnTo>
                    <a:lnTo>
                      <a:pt x="1216" y="733"/>
                    </a:lnTo>
                    <a:lnTo>
                      <a:pt x="1219" y="727"/>
                    </a:lnTo>
                    <a:lnTo>
                      <a:pt x="1219" y="727"/>
                    </a:lnTo>
                    <a:lnTo>
                      <a:pt x="1219" y="727"/>
                    </a:lnTo>
                    <a:lnTo>
                      <a:pt x="1221" y="728"/>
                    </a:lnTo>
                    <a:lnTo>
                      <a:pt x="1221" y="730"/>
                    </a:lnTo>
                    <a:lnTo>
                      <a:pt x="1221" y="728"/>
                    </a:lnTo>
                    <a:lnTo>
                      <a:pt x="1221" y="728"/>
                    </a:lnTo>
                    <a:lnTo>
                      <a:pt x="1221" y="725"/>
                    </a:lnTo>
                    <a:lnTo>
                      <a:pt x="1219" y="724"/>
                    </a:lnTo>
                    <a:lnTo>
                      <a:pt x="1219" y="724"/>
                    </a:lnTo>
                    <a:lnTo>
                      <a:pt x="1221" y="720"/>
                    </a:lnTo>
                    <a:lnTo>
                      <a:pt x="1221" y="720"/>
                    </a:lnTo>
                    <a:lnTo>
                      <a:pt x="1219" y="720"/>
                    </a:lnTo>
                    <a:lnTo>
                      <a:pt x="1219" y="720"/>
                    </a:lnTo>
                    <a:lnTo>
                      <a:pt x="1222" y="710"/>
                    </a:lnTo>
                    <a:lnTo>
                      <a:pt x="1222" y="710"/>
                    </a:lnTo>
                    <a:lnTo>
                      <a:pt x="1222" y="715"/>
                    </a:lnTo>
                    <a:lnTo>
                      <a:pt x="1222" y="718"/>
                    </a:lnTo>
                    <a:lnTo>
                      <a:pt x="1224" y="720"/>
                    </a:lnTo>
                    <a:lnTo>
                      <a:pt x="1224" y="718"/>
                    </a:lnTo>
                    <a:lnTo>
                      <a:pt x="1224" y="718"/>
                    </a:lnTo>
                    <a:lnTo>
                      <a:pt x="1225" y="700"/>
                    </a:lnTo>
                    <a:lnTo>
                      <a:pt x="1225" y="700"/>
                    </a:lnTo>
                    <a:lnTo>
                      <a:pt x="1226" y="691"/>
                    </a:lnTo>
                    <a:lnTo>
                      <a:pt x="1226" y="690"/>
                    </a:lnTo>
                    <a:lnTo>
                      <a:pt x="1228" y="690"/>
                    </a:lnTo>
                    <a:lnTo>
                      <a:pt x="1228" y="690"/>
                    </a:lnTo>
                    <a:lnTo>
                      <a:pt x="1228" y="685"/>
                    </a:lnTo>
                    <a:lnTo>
                      <a:pt x="1228" y="680"/>
                    </a:lnTo>
                    <a:lnTo>
                      <a:pt x="1228" y="680"/>
                    </a:lnTo>
                    <a:lnTo>
                      <a:pt x="1228" y="674"/>
                    </a:lnTo>
                    <a:lnTo>
                      <a:pt x="1228" y="668"/>
                    </a:lnTo>
                    <a:lnTo>
                      <a:pt x="1228" y="668"/>
                    </a:lnTo>
                    <a:lnTo>
                      <a:pt x="1228" y="661"/>
                    </a:lnTo>
                    <a:lnTo>
                      <a:pt x="1226" y="654"/>
                    </a:lnTo>
                    <a:lnTo>
                      <a:pt x="1226" y="654"/>
                    </a:lnTo>
                    <a:lnTo>
                      <a:pt x="1228" y="651"/>
                    </a:lnTo>
                    <a:lnTo>
                      <a:pt x="1229" y="648"/>
                    </a:lnTo>
                    <a:lnTo>
                      <a:pt x="1229" y="647"/>
                    </a:lnTo>
                    <a:lnTo>
                      <a:pt x="1229" y="647"/>
                    </a:lnTo>
                    <a:lnTo>
                      <a:pt x="1229" y="647"/>
                    </a:lnTo>
                    <a:lnTo>
                      <a:pt x="1231" y="645"/>
                    </a:lnTo>
                    <a:lnTo>
                      <a:pt x="1229" y="644"/>
                    </a:lnTo>
                    <a:lnTo>
                      <a:pt x="1228" y="638"/>
                    </a:lnTo>
                    <a:lnTo>
                      <a:pt x="1228" y="638"/>
                    </a:lnTo>
                    <a:lnTo>
                      <a:pt x="1229" y="625"/>
                    </a:lnTo>
                    <a:lnTo>
                      <a:pt x="1228" y="613"/>
                    </a:lnTo>
                    <a:lnTo>
                      <a:pt x="1228" y="613"/>
                    </a:lnTo>
                    <a:lnTo>
                      <a:pt x="1229" y="610"/>
                    </a:lnTo>
                    <a:lnTo>
                      <a:pt x="1229" y="607"/>
                    </a:lnTo>
                    <a:lnTo>
                      <a:pt x="1228" y="603"/>
                    </a:lnTo>
                    <a:lnTo>
                      <a:pt x="1228" y="603"/>
                    </a:lnTo>
                    <a:lnTo>
                      <a:pt x="1228" y="598"/>
                    </a:lnTo>
                    <a:lnTo>
                      <a:pt x="1229" y="593"/>
                    </a:lnTo>
                    <a:lnTo>
                      <a:pt x="1229" y="593"/>
                    </a:lnTo>
                    <a:lnTo>
                      <a:pt x="1226" y="597"/>
                    </a:lnTo>
                    <a:lnTo>
                      <a:pt x="1226" y="597"/>
                    </a:lnTo>
                    <a:lnTo>
                      <a:pt x="1226" y="590"/>
                    </a:lnTo>
                    <a:lnTo>
                      <a:pt x="1228" y="586"/>
                    </a:lnTo>
                    <a:lnTo>
                      <a:pt x="1228" y="586"/>
                    </a:lnTo>
                    <a:lnTo>
                      <a:pt x="1228" y="581"/>
                    </a:lnTo>
                    <a:lnTo>
                      <a:pt x="1228" y="574"/>
                    </a:lnTo>
                    <a:lnTo>
                      <a:pt x="1228" y="574"/>
                    </a:lnTo>
                    <a:lnTo>
                      <a:pt x="1226" y="574"/>
                    </a:lnTo>
                    <a:lnTo>
                      <a:pt x="1226" y="573"/>
                    </a:lnTo>
                    <a:lnTo>
                      <a:pt x="1226" y="573"/>
                    </a:lnTo>
                    <a:lnTo>
                      <a:pt x="1226" y="580"/>
                    </a:lnTo>
                    <a:lnTo>
                      <a:pt x="1226" y="580"/>
                    </a:lnTo>
                    <a:lnTo>
                      <a:pt x="1225" y="587"/>
                    </a:lnTo>
                    <a:lnTo>
                      <a:pt x="1225" y="581"/>
                    </a:lnTo>
                    <a:lnTo>
                      <a:pt x="1225" y="581"/>
                    </a:lnTo>
                    <a:lnTo>
                      <a:pt x="1225" y="576"/>
                    </a:lnTo>
                    <a:lnTo>
                      <a:pt x="1225" y="576"/>
                    </a:lnTo>
                    <a:lnTo>
                      <a:pt x="1224" y="563"/>
                    </a:lnTo>
                    <a:lnTo>
                      <a:pt x="1224" y="563"/>
                    </a:lnTo>
                    <a:lnTo>
                      <a:pt x="1225" y="561"/>
                    </a:lnTo>
                    <a:lnTo>
                      <a:pt x="1225" y="561"/>
                    </a:lnTo>
                    <a:lnTo>
                      <a:pt x="1225" y="568"/>
                    </a:lnTo>
                    <a:lnTo>
                      <a:pt x="1226" y="571"/>
                    </a:lnTo>
                    <a:lnTo>
                      <a:pt x="1226" y="573"/>
                    </a:lnTo>
                    <a:lnTo>
                      <a:pt x="1226" y="573"/>
                    </a:lnTo>
                    <a:lnTo>
                      <a:pt x="1226" y="564"/>
                    </a:lnTo>
                    <a:lnTo>
                      <a:pt x="1225" y="558"/>
                    </a:lnTo>
                    <a:lnTo>
                      <a:pt x="1226" y="554"/>
                    </a:lnTo>
                    <a:lnTo>
                      <a:pt x="1226" y="554"/>
                    </a:lnTo>
                    <a:lnTo>
                      <a:pt x="1225" y="548"/>
                    </a:lnTo>
                    <a:lnTo>
                      <a:pt x="1225" y="548"/>
                    </a:lnTo>
                    <a:lnTo>
                      <a:pt x="1224" y="548"/>
                    </a:lnTo>
                    <a:lnTo>
                      <a:pt x="1224" y="550"/>
                    </a:lnTo>
                    <a:lnTo>
                      <a:pt x="1224" y="550"/>
                    </a:lnTo>
                    <a:lnTo>
                      <a:pt x="1222" y="543"/>
                    </a:lnTo>
                    <a:lnTo>
                      <a:pt x="1221" y="536"/>
                    </a:lnTo>
                    <a:lnTo>
                      <a:pt x="1221" y="536"/>
                    </a:lnTo>
                    <a:lnTo>
                      <a:pt x="1221" y="533"/>
                    </a:lnTo>
                    <a:lnTo>
                      <a:pt x="1222" y="530"/>
                    </a:lnTo>
                    <a:lnTo>
                      <a:pt x="1222" y="530"/>
                    </a:lnTo>
                    <a:lnTo>
                      <a:pt x="1221" y="528"/>
                    </a:lnTo>
                    <a:lnTo>
                      <a:pt x="1221" y="530"/>
                    </a:lnTo>
                    <a:lnTo>
                      <a:pt x="1221" y="530"/>
                    </a:lnTo>
                    <a:lnTo>
                      <a:pt x="1219" y="527"/>
                    </a:lnTo>
                    <a:lnTo>
                      <a:pt x="1219" y="527"/>
                    </a:lnTo>
                    <a:lnTo>
                      <a:pt x="1221" y="526"/>
                    </a:lnTo>
                    <a:lnTo>
                      <a:pt x="1221" y="526"/>
                    </a:lnTo>
                    <a:lnTo>
                      <a:pt x="1221" y="526"/>
                    </a:lnTo>
                    <a:lnTo>
                      <a:pt x="1221" y="524"/>
                    </a:lnTo>
                    <a:lnTo>
                      <a:pt x="1221" y="524"/>
                    </a:lnTo>
                    <a:lnTo>
                      <a:pt x="1221" y="523"/>
                    </a:lnTo>
                    <a:lnTo>
                      <a:pt x="1219" y="523"/>
                    </a:lnTo>
                    <a:lnTo>
                      <a:pt x="1219" y="523"/>
                    </a:lnTo>
                    <a:lnTo>
                      <a:pt x="1219" y="523"/>
                    </a:lnTo>
                    <a:lnTo>
                      <a:pt x="1219" y="523"/>
                    </a:lnTo>
                    <a:lnTo>
                      <a:pt x="1218" y="508"/>
                    </a:lnTo>
                    <a:lnTo>
                      <a:pt x="1216" y="494"/>
                    </a:lnTo>
                    <a:lnTo>
                      <a:pt x="1216" y="494"/>
                    </a:lnTo>
                    <a:lnTo>
                      <a:pt x="1212" y="481"/>
                    </a:lnTo>
                    <a:lnTo>
                      <a:pt x="1211" y="470"/>
                    </a:lnTo>
                    <a:lnTo>
                      <a:pt x="1211" y="470"/>
                    </a:lnTo>
                    <a:lnTo>
                      <a:pt x="1211" y="468"/>
                    </a:lnTo>
                    <a:lnTo>
                      <a:pt x="1211" y="470"/>
                    </a:lnTo>
                    <a:lnTo>
                      <a:pt x="1212" y="471"/>
                    </a:lnTo>
                    <a:lnTo>
                      <a:pt x="1212" y="471"/>
                    </a:lnTo>
                    <a:lnTo>
                      <a:pt x="1209" y="461"/>
                    </a:lnTo>
                    <a:lnTo>
                      <a:pt x="1209" y="461"/>
                    </a:lnTo>
                    <a:lnTo>
                      <a:pt x="1208" y="457"/>
                    </a:lnTo>
                    <a:lnTo>
                      <a:pt x="1208" y="453"/>
                    </a:lnTo>
                    <a:lnTo>
                      <a:pt x="1208" y="453"/>
                    </a:lnTo>
                    <a:lnTo>
                      <a:pt x="1206" y="451"/>
                    </a:lnTo>
                    <a:lnTo>
                      <a:pt x="1206" y="454"/>
                    </a:lnTo>
                    <a:lnTo>
                      <a:pt x="1206" y="454"/>
                    </a:lnTo>
                    <a:lnTo>
                      <a:pt x="1205" y="450"/>
                    </a:lnTo>
                    <a:lnTo>
                      <a:pt x="1204" y="447"/>
                    </a:lnTo>
                    <a:lnTo>
                      <a:pt x="1204" y="447"/>
                    </a:lnTo>
                    <a:lnTo>
                      <a:pt x="1204" y="446"/>
                    </a:lnTo>
                    <a:lnTo>
                      <a:pt x="1204" y="446"/>
                    </a:lnTo>
                    <a:lnTo>
                      <a:pt x="1205" y="449"/>
                    </a:lnTo>
                    <a:lnTo>
                      <a:pt x="1205" y="449"/>
                    </a:lnTo>
                    <a:lnTo>
                      <a:pt x="1205" y="443"/>
                    </a:lnTo>
                    <a:lnTo>
                      <a:pt x="1204" y="439"/>
                    </a:lnTo>
                    <a:lnTo>
                      <a:pt x="1204" y="439"/>
                    </a:lnTo>
                    <a:lnTo>
                      <a:pt x="1202" y="437"/>
                    </a:lnTo>
                    <a:lnTo>
                      <a:pt x="1202" y="439"/>
                    </a:lnTo>
                    <a:lnTo>
                      <a:pt x="1202" y="440"/>
                    </a:lnTo>
                    <a:lnTo>
                      <a:pt x="1202" y="440"/>
                    </a:lnTo>
                    <a:lnTo>
                      <a:pt x="1201" y="437"/>
                    </a:lnTo>
                    <a:lnTo>
                      <a:pt x="1199" y="434"/>
                    </a:lnTo>
                    <a:lnTo>
                      <a:pt x="1199" y="434"/>
                    </a:lnTo>
                    <a:lnTo>
                      <a:pt x="1201" y="434"/>
                    </a:lnTo>
                    <a:lnTo>
                      <a:pt x="1201" y="433"/>
                    </a:lnTo>
                    <a:lnTo>
                      <a:pt x="1201" y="433"/>
                    </a:lnTo>
                    <a:lnTo>
                      <a:pt x="1198" y="429"/>
                    </a:lnTo>
                    <a:lnTo>
                      <a:pt x="1198" y="429"/>
                    </a:lnTo>
                    <a:lnTo>
                      <a:pt x="1198" y="426"/>
                    </a:lnTo>
                    <a:lnTo>
                      <a:pt x="1199" y="424"/>
                    </a:lnTo>
                    <a:lnTo>
                      <a:pt x="1199" y="424"/>
                    </a:lnTo>
                    <a:lnTo>
                      <a:pt x="1192" y="407"/>
                    </a:lnTo>
                    <a:lnTo>
                      <a:pt x="1192" y="407"/>
                    </a:lnTo>
                    <a:lnTo>
                      <a:pt x="1189" y="400"/>
                    </a:lnTo>
                    <a:lnTo>
                      <a:pt x="1189" y="400"/>
                    </a:lnTo>
                    <a:lnTo>
                      <a:pt x="1186" y="393"/>
                    </a:lnTo>
                    <a:lnTo>
                      <a:pt x="1186" y="393"/>
                    </a:lnTo>
                    <a:lnTo>
                      <a:pt x="1186" y="396"/>
                    </a:lnTo>
                    <a:lnTo>
                      <a:pt x="1186" y="396"/>
                    </a:lnTo>
                    <a:lnTo>
                      <a:pt x="1185" y="391"/>
                    </a:lnTo>
                    <a:lnTo>
                      <a:pt x="1182" y="387"/>
                    </a:lnTo>
                    <a:lnTo>
                      <a:pt x="1182" y="387"/>
                    </a:lnTo>
                    <a:lnTo>
                      <a:pt x="1182" y="386"/>
                    </a:lnTo>
                    <a:lnTo>
                      <a:pt x="1184" y="386"/>
                    </a:lnTo>
                    <a:lnTo>
                      <a:pt x="1185" y="387"/>
                    </a:lnTo>
                    <a:lnTo>
                      <a:pt x="1185" y="387"/>
                    </a:lnTo>
                    <a:lnTo>
                      <a:pt x="1179" y="376"/>
                    </a:lnTo>
                    <a:lnTo>
                      <a:pt x="1179" y="376"/>
                    </a:lnTo>
                    <a:lnTo>
                      <a:pt x="1175" y="369"/>
                    </a:lnTo>
                    <a:lnTo>
                      <a:pt x="1175" y="369"/>
                    </a:lnTo>
                    <a:lnTo>
                      <a:pt x="1174" y="364"/>
                    </a:lnTo>
                    <a:lnTo>
                      <a:pt x="1171" y="360"/>
                    </a:lnTo>
                    <a:lnTo>
                      <a:pt x="1171" y="360"/>
                    </a:lnTo>
                    <a:lnTo>
                      <a:pt x="1172" y="361"/>
                    </a:lnTo>
                    <a:lnTo>
                      <a:pt x="1171" y="361"/>
                    </a:lnTo>
                    <a:lnTo>
                      <a:pt x="1168" y="357"/>
                    </a:lnTo>
                    <a:lnTo>
                      <a:pt x="1168" y="357"/>
                    </a:lnTo>
                    <a:lnTo>
                      <a:pt x="1174" y="370"/>
                    </a:lnTo>
                    <a:lnTo>
                      <a:pt x="1174" y="370"/>
                    </a:lnTo>
                    <a:lnTo>
                      <a:pt x="1176" y="376"/>
                    </a:lnTo>
                    <a:lnTo>
                      <a:pt x="1176" y="376"/>
                    </a:lnTo>
                    <a:lnTo>
                      <a:pt x="1179" y="381"/>
                    </a:lnTo>
                    <a:lnTo>
                      <a:pt x="1179" y="381"/>
                    </a:lnTo>
                    <a:lnTo>
                      <a:pt x="1179" y="383"/>
                    </a:lnTo>
                    <a:lnTo>
                      <a:pt x="1179" y="381"/>
                    </a:lnTo>
                    <a:lnTo>
                      <a:pt x="1179" y="380"/>
                    </a:lnTo>
                    <a:lnTo>
                      <a:pt x="1179" y="380"/>
                    </a:lnTo>
                    <a:lnTo>
                      <a:pt x="1179" y="381"/>
                    </a:lnTo>
                    <a:lnTo>
                      <a:pt x="1181" y="383"/>
                    </a:lnTo>
                    <a:lnTo>
                      <a:pt x="1181" y="384"/>
                    </a:lnTo>
                    <a:lnTo>
                      <a:pt x="1182" y="386"/>
                    </a:lnTo>
                    <a:lnTo>
                      <a:pt x="1182" y="386"/>
                    </a:lnTo>
                    <a:lnTo>
                      <a:pt x="1182" y="396"/>
                    </a:lnTo>
                    <a:lnTo>
                      <a:pt x="1182" y="396"/>
                    </a:lnTo>
                    <a:lnTo>
                      <a:pt x="1179" y="386"/>
                    </a:lnTo>
                    <a:lnTo>
                      <a:pt x="1179" y="386"/>
                    </a:lnTo>
                    <a:lnTo>
                      <a:pt x="1175" y="374"/>
                    </a:lnTo>
                    <a:lnTo>
                      <a:pt x="1175" y="374"/>
                    </a:lnTo>
                    <a:lnTo>
                      <a:pt x="1169" y="366"/>
                    </a:lnTo>
                    <a:lnTo>
                      <a:pt x="1166" y="357"/>
                    </a:lnTo>
                    <a:lnTo>
                      <a:pt x="1166" y="357"/>
                    </a:lnTo>
                    <a:lnTo>
                      <a:pt x="1165" y="356"/>
                    </a:lnTo>
                    <a:lnTo>
                      <a:pt x="1165" y="356"/>
                    </a:lnTo>
                    <a:lnTo>
                      <a:pt x="1165" y="354"/>
                    </a:lnTo>
                    <a:lnTo>
                      <a:pt x="1165" y="354"/>
                    </a:lnTo>
                    <a:lnTo>
                      <a:pt x="1166" y="354"/>
                    </a:lnTo>
                    <a:lnTo>
                      <a:pt x="1166" y="353"/>
                    </a:lnTo>
                    <a:lnTo>
                      <a:pt x="1166" y="353"/>
                    </a:lnTo>
                    <a:lnTo>
                      <a:pt x="1162" y="349"/>
                    </a:lnTo>
                    <a:lnTo>
                      <a:pt x="1159" y="344"/>
                    </a:lnTo>
                    <a:lnTo>
                      <a:pt x="1159" y="344"/>
                    </a:lnTo>
                    <a:lnTo>
                      <a:pt x="1157" y="334"/>
                    </a:lnTo>
                    <a:lnTo>
                      <a:pt x="1157" y="334"/>
                    </a:lnTo>
                    <a:lnTo>
                      <a:pt x="1152" y="330"/>
                    </a:lnTo>
                    <a:lnTo>
                      <a:pt x="1149" y="324"/>
                    </a:lnTo>
                    <a:lnTo>
                      <a:pt x="1149" y="324"/>
                    </a:lnTo>
                    <a:lnTo>
                      <a:pt x="1152" y="327"/>
                    </a:lnTo>
                    <a:lnTo>
                      <a:pt x="1154" y="327"/>
                    </a:lnTo>
                    <a:lnTo>
                      <a:pt x="1154" y="326"/>
                    </a:lnTo>
                    <a:lnTo>
                      <a:pt x="1154" y="326"/>
                    </a:lnTo>
                    <a:lnTo>
                      <a:pt x="1157" y="330"/>
                    </a:lnTo>
                    <a:lnTo>
                      <a:pt x="1158" y="333"/>
                    </a:lnTo>
                    <a:lnTo>
                      <a:pt x="1159" y="333"/>
                    </a:lnTo>
                    <a:lnTo>
                      <a:pt x="1159" y="333"/>
                    </a:lnTo>
                    <a:lnTo>
                      <a:pt x="1158" y="329"/>
                    </a:lnTo>
                    <a:lnTo>
                      <a:pt x="1158" y="327"/>
                    </a:lnTo>
                    <a:lnTo>
                      <a:pt x="1158" y="327"/>
                    </a:lnTo>
                    <a:lnTo>
                      <a:pt x="1155" y="324"/>
                    </a:lnTo>
                    <a:lnTo>
                      <a:pt x="1152" y="321"/>
                    </a:lnTo>
                    <a:lnTo>
                      <a:pt x="1152" y="321"/>
                    </a:lnTo>
                    <a:lnTo>
                      <a:pt x="1149" y="317"/>
                    </a:lnTo>
                    <a:lnTo>
                      <a:pt x="1147" y="313"/>
                    </a:lnTo>
                    <a:lnTo>
                      <a:pt x="1147" y="313"/>
                    </a:lnTo>
                    <a:lnTo>
                      <a:pt x="1145" y="309"/>
                    </a:lnTo>
                    <a:lnTo>
                      <a:pt x="1142" y="303"/>
                    </a:lnTo>
                    <a:lnTo>
                      <a:pt x="1135" y="293"/>
                    </a:lnTo>
                    <a:lnTo>
                      <a:pt x="1135" y="293"/>
                    </a:lnTo>
                    <a:lnTo>
                      <a:pt x="1135" y="292"/>
                    </a:lnTo>
                    <a:lnTo>
                      <a:pt x="1135" y="289"/>
                    </a:lnTo>
                    <a:lnTo>
                      <a:pt x="1129" y="283"/>
                    </a:lnTo>
                    <a:lnTo>
                      <a:pt x="1129" y="283"/>
                    </a:lnTo>
                    <a:lnTo>
                      <a:pt x="1129" y="283"/>
                    </a:lnTo>
                    <a:lnTo>
                      <a:pt x="1132" y="284"/>
                    </a:lnTo>
                    <a:lnTo>
                      <a:pt x="1132" y="284"/>
                    </a:lnTo>
                    <a:lnTo>
                      <a:pt x="1125" y="274"/>
                    </a:lnTo>
                    <a:lnTo>
                      <a:pt x="1125" y="274"/>
                    </a:lnTo>
                    <a:lnTo>
                      <a:pt x="1118" y="264"/>
                    </a:lnTo>
                    <a:lnTo>
                      <a:pt x="1118" y="264"/>
                    </a:lnTo>
                    <a:lnTo>
                      <a:pt x="1118" y="264"/>
                    </a:lnTo>
                    <a:lnTo>
                      <a:pt x="1118" y="266"/>
                    </a:lnTo>
                    <a:lnTo>
                      <a:pt x="1118" y="266"/>
                    </a:lnTo>
                    <a:lnTo>
                      <a:pt x="1117" y="266"/>
                    </a:lnTo>
                    <a:lnTo>
                      <a:pt x="1117" y="266"/>
                    </a:lnTo>
                    <a:lnTo>
                      <a:pt x="1115" y="263"/>
                    </a:lnTo>
                    <a:lnTo>
                      <a:pt x="1114" y="262"/>
                    </a:lnTo>
                    <a:lnTo>
                      <a:pt x="1112" y="260"/>
                    </a:lnTo>
                    <a:lnTo>
                      <a:pt x="1112" y="260"/>
                    </a:lnTo>
                    <a:lnTo>
                      <a:pt x="1112" y="259"/>
                    </a:lnTo>
                    <a:lnTo>
                      <a:pt x="1114" y="259"/>
                    </a:lnTo>
                    <a:lnTo>
                      <a:pt x="1114" y="259"/>
                    </a:lnTo>
                    <a:lnTo>
                      <a:pt x="1112" y="257"/>
                    </a:lnTo>
                    <a:lnTo>
                      <a:pt x="1111" y="257"/>
                    </a:lnTo>
                    <a:lnTo>
                      <a:pt x="1111" y="257"/>
                    </a:lnTo>
                    <a:lnTo>
                      <a:pt x="1109" y="254"/>
                    </a:lnTo>
                    <a:lnTo>
                      <a:pt x="1109" y="254"/>
                    </a:lnTo>
                    <a:lnTo>
                      <a:pt x="1108" y="252"/>
                    </a:lnTo>
                    <a:lnTo>
                      <a:pt x="1109" y="252"/>
                    </a:lnTo>
                    <a:lnTo>
                      <a:pt x="1109" y="252"/>
                    </a:lnTo>
                    <a:lnTo>
                      <a:pt x="1102" y="243"/>
                    </a:lnTo>
                    <a:lnTo>
                      <a:pt x="1102" y="243"/>
                    </a:lnTo>
                    <a:lnTo>
                      <a:pt x="1099" y="239"/>
                    </a:lnTo>
                    <a:lnTo>
                      <a:pt x="1097" y="237"/>
                    </a:lnTo>
                    <a:lnTo>
                      <a:pt x="1097" y="237"/>
                    </a:lnTo>
                    <a:lnTo>
                      <a:pt x="1097" y="236"/>
                    </a:lnTo>
                    <a:lnTo>
                      <a:pt x="1095" y="233"/>
                    </a:lnTo>
                    <a:lnTo>
                      <a:pt x="1095" y="233"/>
                    </a:lnTo>
                    <a:lnTo>
                      <a:pt x="1094" y="233"/>
                    </a:lnTo>
                    <a:lnTo>
                      <a:pt x="1094" y="230"/>
                    </a:lnTo>
                    <a:lnTo>
                      <a:pt x="1092" y="229"/>
                    </a:lnTo>
                    <a:lnTo>
                      <a:pt x="1092" y="229"/>
                    </a:lnTo>
                    <a:lnTo>
                      <a:pt x="1085" y="222"/>
                    </a:lnTo>
                    <a:lnTo>
                      <a:pt x="1085" y="222"/>
                    </a:lnTo>
                    <a:lnTo>
                      <a:pt x="1082" y="219"/>
                    </a:lnTo>
                    <a:lnTo>
                      <a:pt x="1082" y="219"/>
                    </a:lnTo>
                    <a:lnTo>
                      <a:pt x="1078" y="213"/>
                    </a:lnTo>
                    <a:lnTo>
                      <a:pt x="1078" y="213"/>
                    </a:lnTo>
                    <a:lnTo>
                      <a:pt x="1077" y="212"/>
                    </a:lnTo>
                    <a:lnTo>
                      <a:pt x="1072" y="209"/>
                    </a:lnTo>
                    <a:lnTo>
                      <a:pt x="1067" y="202"/>
                    </a:lnTo>
                    <a:lnTo>
                      <a:pt x="1067" y="202"/>
                    </a:lnTo>
                    <a:lnTo>
                      <a:pt x="1067" y="202"/>
                    </a:lnTo>
                    <a:lnTo>
                      <a:pt x="1067" y="200"/>
                    </a:lnTo>
                    <a:lnTo>
                      <a:pt x="1067" y="200"/>
                    </a:lnTo>
                    <a:lnTo>
                      <a:pt x="1064" y="199"/>
                    </a:lnTo>
                    <a:lnTo>
                      <a:pt x="1062" y="196"/>
                    </a:lnTo>
                    <a:lnTo>
                      <a:pt x="1062" y="196"/>
                    </a:lnTo>
                    <a:lnTo>
                      <a:pt x="1058" y="193"/>
                    </a:lnTo>
                    <a:lnTo>
                      <a:pt x="1055" y="190"/>
                    </a:lnTo>
                    <a:lnTo>
                      <a:pt x="1055" y="190"/>
                    </a:lnTo>
                    <a:lnTo>
                      <a:pt x="1054" y="192"/>
                    </a:lnTo>
                    <a:lnTo>
                      <a:pt x="1055" y="193"/>
                    </a:lnTo>
                    <a:lnTo>
                      <a:pt x="1060" y="197"/>
                    </a:lnTo>
                    <a:lnTo>
                      <a:pt x="1060" y="197"/>
                    </a:lnTo>
                    <a:lnTo>
                      <a:pt x="1058" y="196"/>
                    </a:lnTo>
                    <a:lnTo>
                      <a:pt x="1054" y="193"/>
                    </a:lnTo>
                    <a:lnTo>
                      <a:pt x="1054" y="193"/>
                    </a:lnTo>
                    <a:lnTo>
                      <a:pt x="1054" y="193"/>
                    </a:lnTo>
                    <a:lnTo>
                      <a:pt x="1055" y="194"/>
                    </a:lnTo>
                    <a:lnTo>
                      <a:pt x="1058" y="199"/>
                    </a:lnTo>
                    <a:lnTo>
                      <a:pt x="1058" y="199"/>
                    </a:lnTo>
                    <a:lnTo>
                      <a:pt x="1058" y="199"/>
                    </a:lnTo>
                    <a:lnTo>
                      <a:pt x="1057" y="197"/>
                    </a:lnTo>
                    <a:lnTo>
                      <a:pt x="1054" y="196"/>
                    </a:lnTo>
                    <a:lnTo>
                      <a:pt x="1054" y="196"/>
                    </a:lnTo>
                    <a:lnTo>
                      <a:pt x="1051" y="193"/>
                    </a:lnTo>
                    <a:lnTo>
                      <a:pt x="1050" y="190"/>
                    </a:lnTo>
                    <a:lnTo>
                      <a:pt x="1047" y="189"/>
                    </a:lnTo>
                    <a:lnTo>
                      <a:pt x="1047" y="189"/>
                    </a:lnTo>
                    <a:lnTo>
                      <a:pt x="1045" y="184"/>
                    </a:lnTo>
                    <a:lnTo>
                      <a:pt x="1045" y="184"/>
                    </a:lnTo>
                    <a:lnTo>
                      <a:pt x="1045" y="184"/>
                    </a:lnTo>
                    <a:lnTo>
                      <a:pt x="1045" y="184"/>
                    </a:lnTo>
                    <a:lnTo>
                      <a:pt x="1041" y="180"/>
                    </a:lnTo>
                    <a:lnTo>
                      <a:pt x="1038" y="174"/>
                    </a:lnTo>
                    <a:lnTo>
                      <a:pt x="1038" y="174"/>
                    </a:lnTo>
                    <a:lnTo>
                      <a:pt x="1035" y="174"/>
                    </a:lnTo>
                    <a:lnTo>
                      <a:pt x="1032" y="173"/>
                    </a:lnTo>
                    <a:lnTo>
                      <a:pt x="1032" y="173"/>
                    </a:lnTo>
                    <a:lnTo>
                      <a:pt x="1037" y="174"/>
                    </a:lnTo>
                    <a:lnTo>
                      <a:pt x="1041" y="176"/>
                    </a:lnTo>
                    <a:lnTo>
                      <a:pt x="1041" y="176"/>
                    </a:lnTo>
                    <a:lnTo>
                      <a:pt x="1051" y="183"/>
                    </a:lnTo>
                    <a:lnTo>
                      <a:pt x="1051" y="183"/>
                    </a:lnTo>
                    <a:lnTo>
                      <a:pt x="1044" y="174"/>
                    </a:lnTo>
                    <a:lnTo>
                      <a:pt x="1044" y="174"/>
                    </a:lnTo>
                    <a:lnTo>
                      <a:pt x="1041" y="173"/>
                    </a:lnTo>
                    <a:lnTo>
                      <a:pt x="1040" y="172"/>
                    </a:lnTo>
                    <a:lnTo>
                      <a:pt x="1040" y="172"/>
                    </a:lnTo>
                    <a:lnTo>
                      <a:pt x="1038" y="172"/>
                    </a:lnTo>
                    <a:lnTo>
                      <a:pt x="1037" y="172"/>
                    </a:lnTo>
                    <a:lnTo>
                      <a:pt x="1037" y="172"/>
                    </a:lnTo>
                    <a:lnTo>
                      <a:pt x="1034" y="169"/>
                    </a:lnTo>
                    <a:lnTo>
                      <a:pt x="1032" y="164"/>
                    </a:lnTo>
                    <a:lnTo>
                      <a:pt x="1032" y="164"/>
                    </a:lnTo>
                    <a:lnTo>
                      <a:pt x="1031" y="164"/>
                    </a:lnTo>
                    <a:lnTo>
                      <a:pt x="1030" y="164"/>
                    </a:lnTo>
                    <a:lnTo>
                      <a:pt x="1024" y="160"/>
                    </a:lnTo>
                    <a:lnTo>
                      <a:pt x="1024" y="160"/>
                    </a:lnTo>
                    <a:lnTo>
                      <a:pt x="1018" y="154"/>
                    </a:lnTo>
                    <a:lnTo>
                      <a:pt x="1018" y="154"/>
                    </a:lnTo>
                    <a:lnTo>
                      <a:pt x="1015" y="150"/>
                    </a:lnTo>
                    <a:lnTo>
                      <a:pt x="1015" y="150"/>
                    </a:lnTo>
                    <a:lnTo>
                      <a:pt x="1014" y="150"/>
                    </a:lnTo>
                    <a:lnTo>
                      <a:pt x="1012" y="149"/>
                    </a:lnTo>
                    <a:lnTo>
                      <a:pt x="1008" y="146"/>
                    </a:lnTo>
                    <a:lnTo>
                      <a:pt x="1008" y="146"/>
                    </a:lnTo>
                    <a:lnTo>
                      <a:pt x="1012" y="150"/>
                    </a:lnTo>
                    <a:lnTo>
                      <a:pt x="1017" y="153"/>
                    </a:lnTo>
                    <a:lnTo>
                      <a:pt x="1017" y="153"/>
                    </a:lnTo>
                    <a:lnTo>
                      <a:pt x="1015" y="153"/>
                    </a:lnTo>
                    <a:lnTo>
                      <a:pt x="1011" y="150"/>
                    </a:lnTo>
                    <a:lnTo>
                      <a:pt x="1005" y="144"/>
                    </a:lnTo>
                    <a:lnTo>
                      <a:pt x="1005" y="144"/>
                    </a:lnTo>
                    <a:lnTo>
                      <a:pt x="1001" y="143"/>
                    </a:lnTo>
                    <a:lnTo>
                      <a:pt x="1001" y="143"/>
                    </a:lnTo>
                    <a:lnTo>
                      <a:pt x="1000" y="142"/>
                    </a:lnTo>
                    <a:lnTo>
                      <a:pt x="1001" y="142"/>
                    </a:lnTo>
                    <a:lnTo>
                      <a:pt x="1001" y="142"/>
                    </a:lnTo>
                    <a:lnTo>
                      <a:pt x="1000" y="140"/>
                    </a:lnTo>
                    <a:lnTo>
                      <a:pt x="998" y="140"/>
                    </a:lnTo>
                    <a:lnTo>
                      <a:pt x="998" y="142"/>
                    </a:lnTo>
                    <a:lnTo>
                      <a:pt x="1000" y="143"/>
                    </a:lnTo>
                    <a:lnTo>
                      <a:pt x="1000" y="143"/>
                    </a:lnTo>
                    <a:lnTo>
                      <a:pt x="1002" y="146"/>
                    </a:lnTo>
                    <a:lnTo>
                      <a:pt x="1005" y="147"/>
                    </a:lnTo>
                    <a:lnTo>
                      <a:pt x="1005" y="147"/>
                    </a:lnTo>
                    <a:lnTo>
                      <a:pt x="1007" y="150"/>
                    </a:lnTo>
                    <a:lnTo>
                      <a:pt x="1007" y="150"/>
                    </a:lnTo>
                    <a:lnTo>
                      <a:pt x="1000" y="144"/>
                    </a:lnTo>
                    <a:lnTo>
                      <a:pt x="994" y="140"/>
                    </a:lnTo>
                    <a:lnTo>
                      <a:pt x="994" y="140"/>
                    </a:lnTo>
                    <a:lnTo>
                      <a:pt x="995" y="140"/>
                    </a:lnTo>
                    <a:lnTo>
                      <a:pt x="997" y="140"/>
                    </a:lnTo>
                    <a:lnTo>
                      <a:pt x="998" y="140"/>
                    </a:lnTo>
                    <a:lnTo>
                      <a:pt x="997" y="137"/>
                    </a:lnTo>
                    <a:lnTo>
                      <a:pt x="997" y="137"/>
                    </a:lnTo>
                    <a:lnTo>
                      <a:pt x="997" y="139"/>
                    </a:lnTo>
                    <a:lnTo>
                      <a:pt x="995" y="137"/>
                    </a:lnTo>
                    <a:lnTo>
                      <a:pt x="991" y="135"/>
                    </a:lnTo>
                    <a:lnTo>
                      <a:pt x="991" y="135"/>
                    </a:lnTo>
                    <a:lnTo>
                      <a:pt x="991" y="135"/>
                    </a:lnTo>
                    <a:lnTo>
                      <a:pt x="992" y="135"/>
                    </a:lnTo>
                    <a:lnTo>
                      <a:pt x="988" y="130"/>
                    </a:lnTo>
                    <a:lnTo>
                      <a:pt x="988" y="130"/>
                    </a:lnTo>
                    <a:lnTo>
                      <a:pt x="987" y="132"/>
                    </a:lnTo>
                    <a:lnTo>
                      <a:pt x="982" y="129"/>
                    </a:lnTo>
                    <a:lnTo>
                      <a:pt x="982" y="129"/>
                    </a:lnTo>
                    <a:lnTo>
                      <a:pt x="981" y="127"/>
                    </a:lnTo>
                    <a:lnTo>
                      <a:pt x="978" y="125"/>
                    </a:lnTo>
                    <a:lnTo>
                      <a:pt x="975" y="123"/>
                    </a:lnTo>
                    <a:lnTo>
                      <a:pt x="973" y="120"/>
                    </a:lnTo>
                    <a:lnTo>
                      <a:pt x="973" y="120"/>
                    </a:lnTo>
                    <a:lnTo>
                      <a:pt x="988" y="130"/>
                    </a:lnTo>
                    <a:lnTo>
                      <a:pt x="997" y="136"/>
                    </a:lnTo>
                    <a:lnTo>
                      <a:pt x="1005" y="144"/>
                    </a:lnTo>
                    <a:lnTo>
                      <a:pt x="1005" y="144"/>
                    </a:lnTo>
                    <a:lnTo>
                      <a:pt x="1004" y="143"/>
                    </a:lnTo>
                    <a:lnTo>
                      <a:pt x="1005" y="143"/>
                    </a:lnTo>
                    <a:lnTo>
                      <a:pt x="1008" y="144"/>
                    </a:lnTo>
                    <a:lnTo>
                      <a:pt x="1012" y="147"/>
                    </a:lnTo>
                    <a:lnTo>
                      <a:pt x="1014" y="147"/>
                    </a:lnTo>
                    <a:lnTo>
                      <a:pt x="1014" y="147"/>
                    </a:lnTo>
                    <a:lnTo>
                      <a:pt x="1014" y="147"/>
                    </a:lnTo>
                    <a:lnTo>
                      <a:pt x="1010" y="143"/>
                    </a:lnTo>
                    <a:lnTo>
                      <a:pt x="1010" y="143"/>
                    </a:lnTo>
                    <a:lnTo>
                      <a:pt x="1007" y="142"/>
                    </a:lnTo>
                    <a:lnTo>
                      <a:pt x="1004" y="139"/>
                    </a:lnTo>
                    <a:lnTo>
                      <a:pt x="1000" y="133"/>
                    </a:lnTo>
                    <a:lnTo>
                      <a:pt x="1000" y="133"/>
                    </a:lnTo>
                    <a:lnTo>
                      <a:pt x="1000" y="135"/>
                    </a:lnTo>
                    <a:lnTo>
                      <a:pt x="998" y="133"/>
                    </a:lnTo>
                    <a:lnTo>
                      <a:pt x="997" y="133"/>
                    </a:lnTo>
                    <a:lnTo>
                      <a:pt x="997" y="135"/>
                    </a:lnTo>
                    <a:lnTo>
                      <a:pt x="997" y="135"/>
                    </a:lnTo>
                    <a:lnTo>
                      <a:pt x="992" y="132"/>
                    </a:lnTo>
                    <a:lnTo>
                      <a:pt x="988" y="129"/>
                    </a:lnTo>
                    <a:lnTo>
                      <a:pt x="988" y="129"/>
                    </a:lnTo>
                    <a:lnTo>
                      <a:pt x="988" y="129"/>
                    </a:lnTo>
                    <a:lnTo>
                      <a:pt x="990" y="129"/>
                    </a:lnTo>
                    <a:lnTo>
                      <a:pt x="991" y="130"/>
                    </a:lnTo>
                    <a:lnTo>
                      <a:pt x="992" y="130"/>
                    </a:lnTo>
                    <a:lnTo>
                      <a:pt x="991" y="129"/>
                    </a:lnTo>
                    <a:lnTo>
                      <a:pt x="991" y="129"/>
                    </a:lnTo>
                    <a:lnTo>
                      <a:pt x="992" y="129"/>
                    </a:lnTo>
                    <a:lnTo>
                      <a:pt x="994" y="130"/>
                    </a:lnTo>
                    <a:lnTo>
                      <a:pt x="995" y="132"/>
                    </a:lnTo>
                    <a:lnTo>
                      <a:pt x="997" y="132"/>
                    </a:lnTo>
                    <a:lnTo>
                      <a:pt x="997" y="132"/>
                    </a:lnTo>
                    <a:lnTo>
                      <a:pt x="997" y="130"/>
                    </a:lnTo>
                    <a:lnTo>
                      <a:pt x="995" y="129"/>
                    </a:lnTo>
                    <a:lnTo>
                      <a:pt x="995" y="129"/>
                    </a:lnTo>
                    <a:lnTo>
                      <a:pt x="991" y="127"/>
                    </a:lnTo>
                    <a:lnTo>
                      <a:pt x="990" y="126"/>
                    </a:lnTo>
                    <a:lnTo>
                      <a:pt x="988" y="122"/>
                    </a:lnTo>
                    <a:lnTo>
                      <a:pt x="988" y="122"/>
                    </a:lnTo>
                    <a:lnTo>
                      <a:pt x="985" y="122"/>
                    </a:lnTo>
                    <a:lnTo>
                      <a:pt x="980" y="119"/>
                    </a:lnTo>
                    <a:lnTo>
                      <a:pt x="980" y="119"/>
                    </a:lnTo>
                    <a:lnTo>
                      <a:pt x="968" y="110"/>
                    </a:lnTo>
                    <a:lnTo>
                      <a:pt x="968" y="110"/>
                    </a:lnTo>
                    <a:lnTo>
                      <a:pt x="967" y="110"/>
                    </a:lnTo>
                    <a:lnTo>
                      <a:pt x="968" y="110"/>
                    </a:lnTo>
                    <a:lnTo>
                      <a:pt x="971" y="113"/>
                    </a:lnTo>
                    <a:lnTo>
                      <a:pt x="971" y="113"/>
                    </a:lnTo>
                    <a:lnTo>
                      <a:pt x="964" y="110"/>
                    </a:lnTo>
                    <a:lnTo>
                      <a:pt x="958" y="106"/>
                    </a:lnTo>
                    <a:lnTo>
                      <a:pt x="953" y="103"/>
                    </a:lnTo>
                    <a:lnTo>
                      <a:pt x="948" y="102"/>
                    </a:lnTo>
                    <a:lnTo>
                      <a:pt x="948" y="102"/>
                    </a:lnTo>
                    <a:lnTo>
                      <a:pt x="947" y="100"/>
                    </a:lnTo>
                    <a:lnTo>
                      <a:pt x="948" y="99"/>
                    </a:lnTo>
                    <a:lnTo>
                      <a:pt x="948" y="99"/>
                    </a:lnTo>
                    <a:lnTo>
                      <a:pt x="950" y="99"/>
                    </a:lnTo>
                    <a:lnTo>
                      <a:pt x="950" y="99"/>
                    </a:lnTo>
                    <a:lnTo>
                      <a:pt x="964" y="109"/>
                    </a:lnTo>
                    <a:lnTo>
                      <a:pt x="964" y="109"/>
                    </a:lnTo>
                    <a:lnTo>
                      <a:pt x="967" y="109"/>
                    </a:lnTo>
                    <a:lnTo>
                      <a:pt x="967" y="107"/>
                    </a:lnTo>
                    <a:lnTo>
                      <a:pt x="967" y="107"/>
                    </a:lnTo>
                    <a:lnTo>
                      <a:pt x="964" y="106"/>
                    </a:lnTo>
                    <a:lnTo>
                      <a:pt x="963" y="105"/>
                    </a:lnTo>
                    <a:lnTo>
                      <a:pt x="963" y="105"/>
                    </a:lnTo>
                    <a:lnTo>
                      <a:pt x="961" y="105"/>
                    </a:lnTo>
                    <a:lnTo>
                      <a:pt x="961" y="106"/>
                    </a:lnTo>
                    <a:lnTo>
                      <a:pt x="961" y="106"/>
                    </a:lnTo>
                    <a:lnTo>
                      <a:pt x="957" y="102"/>
                    </a:lnTo>
                    <a:lnTo>
                      <a:pt x="950" y="97"/>
                    </a:lnTo>
                    <a:lnTo>
                      <a:pt x="950" y="97"/>
                    </a:lnTo>
                    <a:lnTo>
                      <a:pt x="943" y="93"/>
                    </a:lnTo>
                    <a:lnTo>
                      <a:pt x="937" y="92"/>
                    </a:lnTo>
                    <a:lnTo>
                      <a:pt x="937" y="92"/>
                    </a:lnTo>
                    <a:lnTo>
                      <a:pt x="938" y="92"/>
                    </a:lnTo>
                    <a:lnTo>
                      <a:pt x="938" y="90"/>
                    </a:lnTo>
                    <a:lnTo>
                      <a:pt x="935" y="89"/>
                    </a:lnTo>
                    <a:lnTo>
                      <a:pt x="931" y="86"/>
                    </a:lnTo>
                    <a:lnTo>
                      <a:pt x="930" y="83"/>
                    </a:lnTo>
                    <a:lnTo>
                      <a:pt x="930" y="83"/>
                    </a:lnTo>
                    <a:lnTo>
                      <a:pt x="924" y="80"/>
                    </a:lnTo>
                    <a:lnTo>
                      <a:pt x="924" y="80"/>
                    </a:lnTo>
                    <a:lnTo>
                      <a:pt x="924" y="80"/>
                    </a:lnTo>
                    <a:lnTo>
                      <a:pt x="925" y="82"/>
                    </a:lnTo>
                    <a:lnTo>
                      <a:pt x="930" y="85"/>
                    </a:lnTo>
                    <a:lnTo>
                      <a:pt x="930" y="85"/>
                    </a:lnTo>
                    <a:lnTo>
                      <a:pt x="928" y="86"/>
                    </a:lnTo>
                    <a:lnTo>
                      <a:pt x="925" y="85"/>
                    </a:lnTo>
                    <a:lnTo>
                      <a:pt x="925" y="85"/>
                    </a:lnTo>
                    <a:lnTo>
                      <a:pt x="917" y="83"/>
                    </a:lnTo>
                    <a:lnTo>
                      <a:pt x="917" y="83"/>
                    </a:lnTo>
                    <a:lnTo>
                      <a:pt x="917" y="80"/>
                    </a:lnTo>
                    <a:lnTo>
                      <a:pt x="918" y="82"/>
                    </a:lnTo>
                    <a:lnTo>
                      <a:pt x="923" y="82"/>
                    </a:lnTo>
                    <a:lnTo>
                      <a:pt x="924" y="82"/>
                    </a:lnTo>
                    <a:lnTo>
                      <a:pt x="924" y="82"/>
                    </a:lnTo>
                    <a:lnTo>
                      <a:pt x="920" y="79"/>
                    </a:lnTo>
                    <a:lnTo>
                      <a:pt x="914" y="77"/>
                    </a:lnTo>
                    <a:lnTo>
                      <a:pt x="914" y="77"/>
                    </a:lnTo>
                    <a:lnTo>
                      <a:pt x="914" y="79"/>
                    </a:lnTo>
                    <a:lnTo>
                      <a:pt x="914" y="80"/>
                    </a:lnTo>
                    <a:lnTo>
                      <a:pt x="914" y="80"/>
                    </a:lnTo>
                    <a:lnTo>
                      <a:pt x="910" y="79"/>
                    </a:lnTo>
                    <a:lnTo>
                      <a:pt x="905" y="76"/>
                    </a:lnTo>
                    <a:lnTo>
                      <a:pt x="905" y="76"/>
                    </a:lnTo>
                    <a:lnTo>
                      <a:pt x="910" y="79"/>
                    </a:lnTo>
                    <a:lnTo>
                      <a:pt x="913" y="80"/>
                    </a:lnTo>
                    <a:lnTo>
                      <a:pt x="915" y="82"/>
                    </a:lnTo>
                    <a:lnTo>
                      <a:pt x="918" y="85"/>
                    </a:lnTo>
                    <a:lnTo>
                      <a:pt x="918" y="85"/>
                    </a:lnTo>
                    <a:lnTo>
                      <a:pt x="927" y="87"/>
                    </a:lnTo>
                    <a:lnTo>
                      <a:pt x="935" y="92"/>
                    </a:lnTo>
                    <a:lnTo>
                      <a:pt x="935" y="92"/>
                    </a:lnTo>
                    <a:lnTo>
                      <a:pt x="935" y="92"/>
                    </a:lnTo>
                    <a:lnTo>
                      <a:pt x="933" y="92"/>
                    </a:lnTo>
                    <a:lnTo>
                      <a:pt x="928" y="89"/>
                    </a:lnTo>
                    <a:lnTo>
                      <a:pt x="928" y="89"/>
                    </a:lnTo>
                    <a:lnTo>
                      <a:pt x="928" y="89"/>
                    </a:lnTo>
                    <a:lnTo>
                      <a:pt x="930" y="90"/>
                    </a:lnTo>
                    <a:lnTo>
                      <a:pt x="933" y="92"/>
                    </a:lnTo>
                    <a:lnTo>
                      <a:pt x="933" y="92"/>
                    </a:lnTo>
                    <a:lnTo>
                      <a:pt x="933" y="92"/>
                    </a:lnTo>
                    <a:lnTo>
                      <a:pt x="931" y="92"/>
                    </a:lnTo>
                    <a:lnTo>
                      <a:pt x="927" y="92"/>
                    </a:lnTo>
                    <a:lnTo>
                      <a:pt x="927" y="92"/>
                    </a:lnTo>
                    <a:lnTo>
                      <a:pt x="921" y="89"/>
                    </a:lnTo>
                    <a:lnTo>
                      <a:pt x="921" y="89"/>
                    </a:lnTo>
                    <a:lnTo>
                      <a:pt x="918" y="86"/>
                    </a:lnTo>
                    <a:lnTo>
                      <a:pt x="918" y="86"/>
                    </a:lnTo>
                    <a:lnTo>
                      <a:pt x="915" y="85"/>
                    </a:lnTo>
                    <a:lnTo>
                      <a:pt x="915" y="85"/>
                    </a:lnTo>
                    <a:lnTo>
                      <a:pt x="900" y="76"/>
                    </a:lnTo>
                    <a:lnTo>
                      <a:pt x="900" y="76"/>
                    </a:lnTo>
                    <a:lnTo>
                      <a:pt x="893" y="72"/>
                    </a:lnTo>
                    <a:lnTo>
                      <a:pt x="893" y="72"/>
                    </a:lnTo>
                    <a:lnTo>
                      <a:pt x="886" y="69"/>
                    </a:lnTo>
                    <a:lnTo>
                      <a:pt x="886" y="69"/>
                    </a:lnTo>
                    <a:lnTo>
                      <a:pt x="887" y="70"/>
                    </a:lnTo>
                    <a:lnTo>
                      <a:pt x="888" y="72"/>
                    </a:lnTo>
                    <a:lnTo>
                      <a:pt x="887" y="72"/>
                    </a:lnTo>
                    <a:lnTo>
                      <a:pt x="887" y="72"/>
                    </a:lnTo>
                    <a:lnTo>
                      <a:pt x="891" y="73"/>
                    </a:lnTo>
                    <a:lnTo>
                      <a:pt x="893" y="73"/>
                    </a:lnTo>
                    <a:lnTo>
                      <a:pt x="894" y="75"/>
                    </a:lnTo>
                    <a:lnTo>
                      <a:pt x="894" y="75"/>
                    </a:lnTo>
                    <a:lnTo>
                      <a:pt x="890" y="75"/>
                    </a:lnTo>
                    <a:lnTo>
                      <a:pt x="890" y="75"/>
                    </a:lnTo>
                    <a:lnTo>
                      <a:pt x="886" y="72"/>
                    </a:lnTo>
                    <a:lnTo>
                      <a:pt x="884" y="70"/>
                    </a:lnTo>
                    <a:lnTo>
                      <a:pt x="884" y="70"/>
                    </a:lnTo>
                    <a:lnTo>
                      <a:pt x="884" y="72"/>
                    </a:lnTo>
                    <a:lnTo>
                      <a:pt x="883" y="72"/>
                    </a:lnTo>
                    <a:lnTo>
                      <a:pt x="880" y="70"/>
                    </a:lnTo>
                    <a:lnTo>
                      <a:pt x="876" y="69"/>
                    </a:lnTo>
                    <a:lnTo>
                      <a:pt x="873" y="67"/>
                    </a:lnTo>
                    <a:lnTo>
                      <a:pt x="873" y="67"/>
                    </a:lnTo>
                    <a:lnTo>
                      <a:pt x="876" y="67"/>
                    </a:lnTo>
                    <a:lnTo>
                      <a:pt x="881" y="70"/>
                    </a:lnTo>
                    <a:lnTo>
                      <a:pt x="881" y="70"/>
                    </a:lnTo>
                    <a:lnTo>
                      <a:pt x="881" y="69"/>
                    </a:lnTo>
                    <a:lnTo>
                      <a:pt x="883" y="69"/>
                    </a:lnTo>
                    <a:lnTo>
                      <a:pt x="886" y="69"/>
                    </a:lnTo>
                    <a:lnTo>
                      <a:pt x="886" y="69"/>
                    </a:lnTo>
                    <a:lnTo>
                      <a:pt x="878" y="63"/>
                    </a:lnTo>
                    <a:lnTo>
                      <a:pt x="878" y="63"/>
                    </a:lnTo>
                    <a:lnTo>
                      <a:pt x="888" y="67"/>
                    </a:lnTo>
                    <a:lnTo>
                      <a:pt x="888" y="67"/>
                    </a:lnTo>
                    <a:lnTo>
                      <a:pt x="894" y="70"/>
                    </a:lnTo>
                    <a:lnTo>
                      <a:pt x="894" y="70"/>
                    </a:lnTo>
                    <a:lnTo>
                      <a:pt x="901" y="72"/>
                    </a:lnTo>
                    <a:lnTo>
                      <a:pt x="901" y="72"/>
                    </a:lnTo>
                    <a:lnTo>
                      <a:pt x="900" y="70"/>
                    </a:lnTo>
                    <a:lnTo>
                      <a:pt x="900" y="70"/>
                    </a:lnTo>
                    <a:lnTo>
                      <a:pt x="895" y="67"/>
                    </a:lnTo>
                    <a:lnTo>
                      <a:pt x="895" y="67"/>
                    </a:lnTo>
                    <a:lnTo>
                      <a:pt x="897" y="69"/>
                    </a:lnTo>
                    <a:lnTo>
                      <a:pt x="895" y="69"/>
                    </a:lnTo>
                    <a:lnTo>
                      <a:pt x="893" y="69"/>
                    </a:lnTo>
                    <a:lnTo>
                      <a:pt x="893" y="69"/>
                    </a:lnTo>
                    <a:lnTo>
                      <a:pt x="881" y="63"/>
                    </a:lnTo>
                    <a:lnTo>
                      <a:pt x="871" y="59"/>
                    </a:lnTo>
                    <a:lnTo>
                      <a:pt x="871" y="59"/>
                    </a:lnTo>
                    <a:lnTo>
                      <a:pt x="873" y="60"/>
                    </a:lnTo>
                    <a:lnTo>
                      <a:pt x="873" y="60"/>
                    </a:lnTo>
                    <a:lnTo>
                      <a:pt x="873" y="60"/>
                    </a:lnTo>
                    <a:lnTo>
                      <a:pt x="881" y="66"/>
                    </a:lnTo>
                    <a:lnTo>
                      <a:pt x="881" y="66"/>
                    </a:lnTo>
                    <a:lnTo>
                      <a:pt x="878" y="66"/>
                    </a:lnTo>
                    <a:lnTo>
                      <a:pt x="874" y="65"/>
                    </a:lnTo>
                    <a:lnTo>
                      <a:pt x="874" y="65"/>
                    </a:lnTo>
                    <a:lnTo>
                      <a:pt x="873" y="63"/>
                    </a:lnTo>
                    <a:lnTo>
                      <a:pt x="874" y="63"/>
                    </a:lnTo>
                    <a:lnTo>
                      <a:pt x="874" y="63"/>
                    </a:lnTo>
                    <a:lnTo>
                      <a:pt x="871" y="62"/>
                    </a:lnTo>
                    <a:lnTo>
                      <a:pt x="870" y="62"/>
                    </a:lnTo>
                    <a:lnTo>
                      <a:pt x="868" y="62"/>
                    </a:lnTo>
                    <a:lnTo>
                      <a:pt x="866" y="60"/>
                    </a:lnTo>
                    <a:lnTo>
                      <a:pt x="866" y="60"/>
                    </a:lnTo>
                    <a:lnTo>
                      <a:pt x="867" y="59"/>
                    </a:lnTo>
                    <a:lnTo>
                      <a:pt x="868" y="59"/>
                    </a:lnTo>
                    <a:lnTo>
                      <a:pt x="868" y="59"/>
                    </a:lnTo>
                    <a:lnTo>
                      <a:pt x="868" y="59"/>
                    </a:lnTo>
                    <a:lnTo>
                      <a:pt x="861" y="56"/>
                    </a:lnTo>
                    <a:lnTo>
                      <a:pt x="853" y="53"/>
                    </a:lnTo>
                    <a:lnTo>
                      <a:pt x="853" y="53"/>
                    </a:lnTo>
                    <a:lnTo>
                      <a:pt x="844" y="50"/>
                    </a:lnTo>
                    <a:lnTo>
                      <a:pt x="837" y="47"/>
                    </a:lnTo>
                    <a:lnTo>
                      <a:pt x="837" y="47"/>
                    </a:lnTo>
                    <a:lnTo>
                      <a:pt x="837" y="47"/>
                    </a:lnTo>
                    <a:lnTo>
                      <a:pt x="837" y="47"/>
                    </a:lnTo>
                    <a:lnTo>
                      <a:pt x="834" y="45"/>
                    </a:lnTo>
                    <a:lnTo>
                      <a:pt x="834" y="45"/>
                    </a:lnTo>
                    <a:lnTo>
                      <a:pt x="828" y="43"/>
                    </a:lnTo>
                    <a:lnTo>
                      <a:pt x="821" y="42"/>
                    </a:lnTo>
                    <a:lnTo>
                      <a:pt x="821" y="42"/>
                    </a:lnTo>
                    <a:lnTo>
                      <a:pt x="824" y="43"/>
                    </a:lnTo>
                    <a:lnTo>
                      <a:pt x="826" y="45"/>
                    </a:lnTo>
                    <a:lnTo>
                      <a:pt x="826" y="45"/>
                    </a:lnTo>
                    <a:lnTo>
                      <a:pt x="817" y="43"/>
                    </a:lnTo>
                    <a:lnTo>
                      <a:pt x="810" y="40"/>
                    </a:lnTo>
                    <a:lnTo>
                      <a:pt x="810" y="40"/>
                    </a:lnTo>
                    <a:lnTo>
                      <a:pt x="810" y="39"/>
                    </a:lnTo>
                    <a:lnTo>
                      <a:pt x="811" y="39"/>
                    </a:lnTo>
                    <a:lnTo>
                      <a:pt x="811" y="39"/>
                    </a:lnTo>
                    <a:lnTo>
                      <a:pt x="816" y="40"/>
                    </a:lnTo>
                    <a:lnTo>
                      <a:pt x="820" y="42"/>
                    </a:lnTo>
                    <a:lnTo>
                      <a:pt x="820" y="42"/>
                    </a:lnTo>
                    <a:lnTo>
                      <a:pt x="818" y="42"/>
                    </a:lnTo>
                    <a:lnTo>
                      <a:pt x="820" y="40"/>
                    </a:lnTo>
                    <a:lnTo>
                      <a:pt x="820" y="40"/>
                    </a:lnTo>
                    <a:lnTo>
                      <a:pt x="820" y="39"/>
                    </a:lnTo>
                    <a:lnTo>
                      <a:pt x="820" y="39"/>
                    </a:lnTo>
                    <a:lnTo>
                      <a:pt x="816" y="39"/>
                    </a:lnTo>
                    <a:lnTo>
                      <a:pt x="811" y="37"/>
                    </a:lnTo>
                    <a:lnTo>
                      <a:pt x="811" y="37"/>
                    </a:lnTo>
                    <a:lnTo>
                      <a:pt x="800" y="36"/>
                    </a:lnTo>
                    <a:lnTo>
                      <a:pt x="800" y="36"/>
                    </a:lnTo>
                    <a:lnTo>
                      <a:pt x="803" y="37"/>
                    </a:lnTo>
                    <a:lnTo>
                      <a:pt x="807" y="37"/>
                    </a:lnTo>
                    <a:lnTo>
                      <a:pt x="807" y="37"/>
                    </a:lnTo>
                    <a:lnTo>
                      <a:pt x="806" y="39"/>
                    </a:lnTo>
                    <a:lnTo>
                      <a:pt x="803" y="37"/>
                    </a:lnTo>
                    <a:lnTo>
                      <a:pt x="796" y="36"/>
                    </a:lnTo>
                    <a:lnTo>
                      <a:pt x="796" y="36"/>
                    </a:lnTo>
                    <a:lnTo>
                      <a:pt x="796" y="35"/>
                    </a:lnTo>
                    <a:lnTo>
                      <a:pt x="794" y="35"/>
                    </a:lnTo>
                    <a:lnTo>
                      <a:pt x="794" y="35"/>
                    </a:lnTo>
                    <a:lnTo>
                      <a:pt x="790" y="35"/>
                    </a:lnTo>
                    <a:lnTo>
                      <a:pt x="786" y="33"/>
                    </a:lnTo>
                    <a:lnTo>
                      <a:pt x="786" y="33"/>
                    </a:lnTo>
                    <a:lnTo>
                      <a:pt x="783" y="32"/>
                    </a:lnTo>
                    <a:lnTo>
                      <a:pt x="783" y="32"/>
                    </a:lnTo>
                    <a:lnTo>
                      <a:pt x="780" y="30"/>
                    </a:lnTo>
                    <a:lnTo>
                      <a:pt x="780" y="30"/>
                    </a:lnTo>
                    <a:lnTo>
                      <a:pt x="774" y="30"/>
                    </a:lnTo>
                    <a:lnTo>
                      <a:pt x="774" y="30"/>
                    </a:lnTo>
                    <a:lnTo>
                      <a:pt x="774" y="29"/>
                    </a:lnTo>
                    <a:lnTo>
                      <a:pt x="774" y="29"/>
                    </a:lnTo>
                    <a:lnTo>
                      <a:pt x="779" y="29"/>
                    </a:lnTo>
                    <a:lnTo>
                      <a:pt x="783" y="29"/>
                    </a:lnTo>
                    <a:lnTo>
                      <a:pt x="784" y="29"/>
                    </a:lnTo>
                    <a:lnTo>
                      <a:pt x="784" y="29"/>
                    </a:lnTo>
                    <a:lnTo>
                      <a:pt x="781" y="29"/>
                    </a:lnTo>
                    <a:lnTo>
                      <a:pt x="781" y="29"/>
                    </a:lnTo>
                    <a:lnTo>
                      <a:pt x="780" y="27"/>
                    </a:lnTo>
                    <a:lnTo>
                      <a:pt x="780" y="27"/>
                    </a:lnTo>
                    <a:lnTo>
                      <a:pt x="781" y="27"/>
                    </a:lnTo>
                    <a:lnTo>
                      <a:pt x="780" y="26"/>
                    </a:lnTo>
                    <a:lnTo>
                      <a:pt x="780" y="26"/>
                    </a:lnTo>
                    <a:lnTo>
                      <a:pt x="773" y="25"/>
                    </a:lnTo>
                    <a:lnTo>
                      <a:pt x="771" y="25"/>
                    </a:lnTo>
                    <a:lnTo>
                      <a:pt x="771" y="26"/>
                    </a:lnTo>
                    <a:lnTo>
                      <a:pt x="771" y="26"/>
                    </a:lnTo>
                    <a:lnTo>
                      <a:pt x="769" y="26"/>
                    </a:lnTo>
                    <a:lnTo>
                      <a:pt x="766" y="25"/>
                    </a:lnTo>
                    <a:lnTo>
                      <a:pt x="760" y="23"/>
                    </a:lnTo>
                    <a:lnTo>
                      <a:pt x="760" y="23"/>
                    </a:lnTo>
                    <a:lnTo>
                      <a:pt x="760" y="22"/>
                    </a:lnTo>
                    <a:lnTo>
                      <a:pt x="761" y="22"/>
                    </a:lnTo>
                    <a:lnTo>
                      <a:pt x="764" y="23"/>
                    </a:lnTo>
                    <a:lnTo>
                      <a:pt x="764" y="23"/>
                    </a:lnTo>
                    <a:lnTo>
                      <a:pt x="763" y="22"/>
                    </a:lnTo>
                    <a:lnTo>
                      <a:pt x="757" y="20"/>
                    </a:lnTo>
                    <a:lnTo>
                      <a:pt x="757" y="20"/>
                    </a:lnTo>
                    <a:lnTo>
                      <a:pt x="751" y="19"/>
                    </a:lnTo>
                    <a:lnTo>
                      <a:pt x="750" y="19"/>
                    </a:lnTo>
                    <a:lnTo>
                      <a:pt x="750" y="17"/>
                    </a:lnTo>
                    <a:lnTo>
                      <a:pt x="750" y="17"/>
                    </a:lnTo>
                    <a:lnTo>
                      <a:pt x="741" y="17"/>
                    </a:lnTo>
                    <a:lnTo>
                      <a:pt x="741" y="17"/>
                    </a:lnTo>
                    <a:lnTo>
                      <a:pt x="744" y="19"/>
                    </a:lnTo>
                    <a:lnTo>
                      <a:pt x="744" y="20"/>
                    </a:lnTo>
                    <a:lnTo>
                      <a:pt x="744" y="20"/>
                    </a:lnTo>
                    <a:lnTo>
                      <a:pt x="740" y="19"/>
                    </a:lnTo>
                    <a:lnTo>
                      <a:pt x="739" y="17"/>
                    </a:lnTo>
                    <a:lnTo>
                      <a:pt x="739" y="17"/>
                    </a:lnTo>
                    <a:lnTo>
                      <a:pt x="733" y="17"/>
                    </a:lnTo>
                    <a:lnTo>
                      <a:pt x="727" y="16"/>
                    </a:lnTo>
                    <a:lnTo>
                      <a:pt x="727" y="16"/>
                    </a:lnTo>
                    <a:lnTo>
                      <a:pt x="713" y="12"/>
                    </a:lnTo>
                    <a:lnTo>
                      <a:pt x="713" y="12"/>
                    </a:lnTo>
                    <a:lnTo>
                      <a:pt x="706" y="12"/>
                    </a:lnTo>
                    <a:lnTo>
                      <a:pt x="697" y="10"/>
                    </a:lnTo>
                    <a:lnTo>
                      <a:pt x="697" y="10"/>
                    </a:lnTo>
                    <a:lnTo>
                      <a:pt x="689" y="9"/>
                    </a:lnTo>
                    <a:lnTo>
                      <a:pt x="680" y="7"/>
                    </a:lnTo>
                    <a:lnTo>
                      <a:pt x="680" y="7"/>
                    </a:lnTo>
                    <a:lnTo>
                      <a:pt x="680" y="9"/>
                    </a:lnTo>
                    <a:lnTo>
                      <a:pt x="683" y="9"/>
                    </a:lnTo>
                    <a:lnTo>
                      <a:pt x="687" y="10"/>
                    </a:lnTo>
                    <a:lnTo>
                      <a:pt x="687" y="10"/>
                    </a:lnTo>
                    <a:lnTo>
                      <a:pt x="684" y="10"/>
                    </a:lnTo>
                    <a:lnTo>
                      <a:pt x="680" y="10"/>
                    </a:lnTo>
                    <a:lnTo>
                      <a:pt x="669" y="9"/>
                    </a:lnTo>
                    <a:lnTo>
                      <a:pt x="669" y="9"/>
                    </a:lnTo>
                    <a:lnTo>
                      <a:pt x="669" y="9"/>
                    </a:lnTo>
                    <a:lnTo>
                      <a:pt x="669" y="9"/>
                    </a:lnTo>
                    <a:lnTo>
                      <a:pt x="672" y="9"/>
                    </a:lnTo>
                    <a:lnTo>
                      <a:pt x="674" y="9"/>
                    </a:lnTo>
                    <a:lnTo>
                      <a:pt x="674" y="7"/>
                    </a:lnTo>
                    <a:lnTo>
                      <a:pt x="674" y="7"/>
                    </a:lnTo>
                    <a:lnTo>
                      <a:pt x="670" y="6"/>
                    </a:lnTo>
                    <a:lnTo>
                      <a:pt x="669" y="5"/>
                    </a:lnTo>
                    <a:lnTo>
                      <a:pt x="669" y="5"/>
                    </a:lnTo>
                    <a:lnTo>
                      <a:pt x="656" y="9"/>
                    </a:lnTo>
                    <a:lnTo>
                      <a:pt x="656" y="9"/>
                    </a:lnTo>
                    <a:lnTo>
                      <a:pt x="653" y="7"/>
                    </a:lnTo>
                    <a:lnTo>
                      <a:pt x="652" y="7"/>
                    </a:lnTo>
                    <a:lnTo>
                      <a:pt x="649" y="6"/>
                    </a:lnTo>
                    <a:lnTo>
                      <a:pt x="649" y="6"/>
                    </a:lnTo>
                    <a:lnTo>
                      <a:pt x="642" y="6"/>
                    </a:lnTo>
                    <a:lnTo>
                      <a:pt x="639" y="6"/>
                    </a:lnTo>
                    <a:lnTo>
                      <a:pt x="637" y="5"/>
                    </a:lnTo>
                    <a:lnTo>
                      <a:pt x="637" y="5"/>
                    </a:lnTo>
                    <a:lnTo>
                      <a:pt x="637" y="5"/>
                    </a:lnTo>
                    <a:lnTo>
                      <a:pt x="624" y="6"/>
                    </a:lnTo>
                    <a:lnTo>
                      <a:pt x="612" y="5"/>
                    </a:lnTo>
                    <a:lnTo>
                      <a:pt x="612" y="5"/>
                    </a:lnTo>
                    <a:lnTo>
                      <a:pt x="609" y="5"/>
                    </a:lnTo>
                    <a:lnTo>
                      <a:pt x="610" y="3"/>
                    </a:lnTo>
                    <a:lnTo>
                      <a:pt x="612" y="3"/>
                    </a:lnTo>
                    <a:lnTo>
                      <a:pt x="610" y="2"/>
                    </a:lnTo>
                    <a:lnTo>
                      <a:pt x="610" y="2"/>
                    </a:lnTo>
                    <a:lnTo>
                      <a:pt x="607" y="3"/>
                    </a:lnTo>
                    <a:lnTo>
                      <a:pt x="607" y="3"/>
                    </a:lnTo>
                    <a:lnTo>
                      <a:pt x="609" y="5"/>
                    </a:lnTo>
                    <a:lnTo>
                      <a:pt x="606" y="5"/>
                    </a:lnTo>
                    <a:lnTo>
                      <a:pt x="606" y="5"/>
                    </a:lnTo>
                    <a:lnTo>
                      <a:pt x="603" y="5"/>
                    </a:lnTo>
                    <a:lnTo>
                      <a:pt x="602" y="5"/>
                    </a:lnTo>
                    <a:lnTo>
                      <a:pt x="597" y="3"/>
                    </a:lnTo>
                    <a:lnTo>
                      <a:pt x="597" y="3"/>
                    </a:lnTo>
                    <a:lnTo>
                      <a:pt x="593" y="3"/>
                    </a:lnTo>
                    <a:lnTo>
                      <a:pt x="587" y="3"/>
                    </a:lnTo>
                    <a:lnTo>
                      <a:pt x="587" y="3"/>
                    </a:lnTo>
                    <a:lnTo>
                      <a:pt x="589" y="2"/>
                    </a:lnTo>
                    <a:lnTo>
                      <a:pt x="587" y="2"/>
                    </a:lnTo>
                    <a:lnTo>
                      <a:pt x="583" y="0"/>
                    </a:lnTo>
                    <a:lnTo>
                      <a:pt x="583" y="0"/>
                    </a:lnTo>
                    <a:lnTo>
                      <a:pt x="583" y="2"/>
                    </a:lnTo>
                    <a:lnTo>
                      <a:pt x="580" y="2"/>
                    </a:lnTo>
                    <a:lnTo>
                      <a:pt x="580" y="2"/>
                    </a:lnTo>
                    <a:lnTo>
                      <a:pt x="579" y="2"/>
                    </a:lnTo>
                    <a:lnTo>
                      <a:pt x="580" y="2"/>
                    </a:lnTo>
                    <a:lnTo>
                      <a:pt x="585" y="3"/>
                    </a:lnTo>
                    <a:lnTo>
                      <a:pt x="585" y="3"/>
                    </a:lnTo>
                    <a:lnTo>
                      <a:pt x="580" y="3"/>
                    </a:lnTo>
                    <a:lnTo>
                      <a:pt x="575" y="3"/>
                    </a:lnTo>
                    <a:lnTo>
                      <a:pt x="575" y="3"/>
                    </a:lnTo>
                    <a:lnTo>
                      <a:pt x="575" y="3"/>
                    </a:lnTo>
                    <a:lnTo>
                      <a:pt x="576" y="3"/>
                    </a:lnTo>
                    <a:lnTo>
                      <a:pt x="580" y="3"/>
                    </a:lnTo>
                    <a:lnTo>
                      <a:pt x="580" y="3"/>
                    </a:lnTo>
                    <a:lnTo>
                      <a:pt x="580" y="5"/>
                    </a:lnTo>
                    <a:lnTo>
                      <a:pt x="579" y="6"/>
                    </a:lnTo>
                    <a:lnTo>
                      <a:pt x="579" y="6"/>
                    </a:lnTo>
                    <a:lnTo>
                      <a:pt x="575" y="6"/>
                    </a:lnTo>
                    <a:lnTo>
                      <a:pt x="572" y="7"/>
                    </a:lnTo>
                    <a:lnTo>
                      <a:pt x="572" y="7"/>
                    </a:lnTo>
                    <a:lnTo>
                      <a:pt x="570" y="6"/>
                    </a:lnTo>
                    <a:lnTo>
                      <a:pt x="572" y="6"/>
                    </a:lnTo>
                    <a:lnTo>
                      <a:pt x="573" y="5"/>
                    </a:lnTo>
                    <a:lnTo>
                      <a:pt x="573" y="5"/>
                    </a:lnTo>
                    <a:lnTo>
                      <a:pt x="570" y="5"/>
                    </a:lnTo>
                    <a:lnTo>
                      <a:pt x="567" y="7"/>
                    </a:lnTo>
                    <a:lnTo>
                      <a:pt x="567" y="7"/>
                    </a:lnTo>
                    <a:lnTo>
                      <a:pt x="552" y="7"/>
                    </a:lnTo>
                    <a:lnTo>
                      <a:pt x="552" y="7"/>
                    </a:lnTo>
                    <a:lnTo>
                      <a:pt x="553" y="6"/>
                    </a:lnTo>
                    <a:lnTo>
                      <a:pt x="555" y="5"/>
                    </a:lnTo>
                    <a:lnTo>
                      <a:pt x="555" y="5"/>
                    </a:lnTo>
                    <a:lnTo>
                      <a:pt x="547" y="5"/>
                    </a:lnTo>
                    <a:lnTo>
                      <a:pt x="547" y="5"/>
                    </a:lnTo>
                    <a:lnTo>
                      <a:pt x="543" y="5"/>
                    </a:lnTo>
                    <a:lnTo>
                      <a:pt x="539" y="5"/>
                    </a:lnTo>
                    <a:lnTo>
                      <a:pt x="539" y="5"/>
                    </a:lnTo>
                    <a:lnTo>
                      <a:pt x="533" y="3"/>
                    </a:lnTo>
                    <a:lnTo>
                      <a:pt x="523" y="3"/>
                    </a:lnTo>
                    <a:lnTo>
                      <a:pt x="523" y="3"/>
                    </a:lnTo>
                    <a:lnTo>
                      <a:pt x="527" y="3"/>
                    </a:lnTo>
                    <a:lnTo>
                      <a:pt x="529" y="5"/>
                    </a:lnTo>
                    <a:lnTo>
                      <a:pt x="530" y="5"/>
                    </a:lnTo>
                    <a:lnTo>
                      <a:pt x="530" y="5"/>
                    </a:lnTo>
                    <a:lnTo>
                      <a:pt x="525" y="6"/>
                    </a:lnTo>
                    <a:lnTo>
                      <a:pt x="519" y="6"/>
                    </a:lnTo>
                    <a:lnTo>
                      <a:pt x="519" y="6"/>
                    </a:lnTo>
                    <a:lnTo>
                      <a:pt x="519" y="7"/>
                    </a:lnTo>
                    <a:lnTo>
                      <a:pt x="519" y="7"/>
                    </a:lnTo>
                    <a:lnTo>
                      <a:pt x="519" y="7"/>
                    </a:lnTo>
                    <a:lnTo>
                      <a:pt x="516" y="9"/>
                    </a:lnTo>
                    <a:lnTo>
                      <a:pt x="516" y="9"/>
                    </a:lnTo>
                    <a:lnTo>
                      <a:pt x="525" y="7"/>
                    </a:lnTo>
                    <a:lnTo>
                      <a:pt x="529" y="7"/>
                    </a:lnTo>
                    <a:lnTo>
                      <a:pt x="530" y="7"/>
                    </a:lnTo>
                    <a:lnTo>
                      <a:pt x="530" y="7"/>
                    </a:lnTo>
                    <a:lnTo>
                      <a:pt x="532" y="7"/>
                    </a:lnTo>
                    <a:lnTo>
                      <a:pt x="529" y="9"/>
                    </a:lnTo>
                    <a:lnTo>
                      <a:pt x="529" y="9"/>
                    </a:lnTo>
                    <a:lnTo>
                      <a:pt x="526" y="9"/>
                    </a:lnTo>
                    <a:lnTo>
                      <a:pt x="522" y="10"/>
                    </a:lnTo>
                    <a:lnTo>
                      <a:pt x="522" y="10"/>
                    </a:lnTo>
                    <a:lnTo>
                      <a:pt x="519" y="10"/>
                    </a:lnTo>
                    <a:lnTo>
                      <a:pt x="520" y="10"/>
                    </a:lnTo>
                    <a:lnTo>
                      <a:pt x="520" y="9"/>
                    </a:lnTo>
                    <a:lnTo>
                      <a:pt x="519" y="9"/>
                    </a:lnTo>
                    <a:lnTo>
                      <a:pt x="519" y="9"/>
                    </a:lnTo>
                    <a:lnTo>
                      <a:pt x="519" y="10"/>
                    </a:lnTo>
                    <a:lnTo>
                      <a:pt x="516" y="10"/>
                    </a:lnTo>
                    <a:lnTo>
                      <a:pt x="509" y="12"/>
                    </a:lnTo>
                    <a:lnTo>
                      <a:pt x="509" y="12"/>
                    </a:lnTo>
                    <a:lnTo>
                      <a:pt x="508" y="13"/>
                    </a:lnTo>
                    <a:lnTo>
                      <a:pt x="509" y="13"/>
                    </a:lnTo>
                    <a:lnTo>
                      <a:pt x="513" y="12"/>
                    </a:lnTo>
                    <a:lnTo>
                      <a:pt x="513" y="12"/>
                    </a:lnTo>
                    <a:lnTo>
                      <a:pt x="508" y="15"/>
                    </a:lnTo>
                    <a:lnTo>
                      <a:pt x="508" y="15"/>
                    </a:lnTo>
                    <a:lnTo>
                      <a:pt x="503" y="13"/>
                    </a:lnTo>
                    <a:lnTo>
                      <a:pt x="502" y="13"/>
                    </a:lnTo>
                    <a:lnTo>
                      <a:pt x="502" y="13"/>
                    </a:lnTo>
                    <a:lnTo>
                      <a:pt x="502" y="13"/>
                    </a:lnTo>
                    <a:lnTo>
                      <a:pt x="496" y="15"/>
                    </a:lnTo>
                    <a:lnTo>
                      <a:pt x="493" y="15"/>
                    </a:lnTo>
                    <a:lnTo>
                      <a:pt x="493" y="15"/>
                    </a:lnTo>
                    <a:lnTo>
                      <a:pt x="493" y="15"/>
                    </a:lnTo>
                    <a:lnTo>
                      <a:pt x="493" y="15"/>
                    </a:lnTo>
                    <a:lnTo>
                      <a:pt x="490" y="15"/>
                    </a:lnTo>
                    <a:lnTo>
                      <a:pt x="489" y="16"/>
                    </a:lnTo>
                    <a:lnTo>
                      <a:pt x="489" y="16"/>
                    </a:lnTo>
                    <a:lnTo>
                      <a:pt x="486" y="17"/>
                    </a:lnTo>
                    <a:lnTo>
                      <a:pt x="482" y="19"/>
                    </a:lnTo>
                    <a:lnTo>
                      <a:pt x="482" y="19"/>
                    </a:lnTo>
                    <a:lnTo>
                      <a:pt x="482" y="17"/>
                    </a:lnTo>
                    <a:lnTo>
                      <a:pt x="483" y="17"/>
                    </a:lnTo>
                    <a:lnTo>
                      <a:pt x="486" y="16"/>
                    </a:lnTo>
                    <a:lnTo>
                      <a:pt x="486" y="16"/>
                    </a:lnTo>
                    <a:lnTo>
                      <a:pt x="475" y="17"/>
                    </a:lnTo>
                    <a:lnTo>
                      <a:pt x="470" y="19"/>
                    </a:lnTo>
                    <a:lnTo>
                      <a:pt x="468" y="20"/>
                    </a:lnTo>
                    <a:lnTo>
                      <a:pt x="468" y="20"/>
                    </a:lnTo>
                    <a:lnTo>
                      <a:pt x="462" y="22"/>
                    </a:lnTo>
                    <a:lnTo>
                      <a:pt x="460" y="20"/>
                    </a:lnTo>
                    <a:lnTo>
                      <a:pt x="462" y="20"/>
                    </a:lnTo>
                    <a:lnTo>
                      <a:pt x="462" y="20"/>
                    </a:lnTo>
                    <a:lnTo>
                      <a:pt x="459" y="20"/>
                    </a:lnTo>
                    <a:lnTo>
                      <a:pt x="459" y="20"/>
                    </a:lnTo>
                    <a:lnTo>
                      <a:pt x="455" y="23"/>
                    </a:lnTo>
                    <a:lnTo>
                      <a:pt x="455" y="23"/>
                    </a:lnTo>
                    <a:lnTo>
                      <a:pt x="448" y="26"/>
                    </a:lnTo>
                    <a:lnTo>
                      <a:pt x="448" y="26"/>
                    </a:lnTo>
                    <a:lnTo>
                      <a:pt x="440" y="29"/>
                    </a:lnTo>
                    <a:lnTo>
                      <a:pt x="438" y="33"/>
                    </a:lnTo>
                    <a:lnTo>
                      <a:pt x="438" y="33"/>
                    </a:lnTo>
                    <a:lnTo>
                      <a:pt x="429" y="36"/>
                    </a:lnTo>
                    <a:lnTo>
                      <a:pt x="429" y="36"/>
                    </a:lnTo>
                    <a:lnTo>
                      <a:pt x="428" y="36"/>
                    </a:lnTo>
                    <a:lnTo>
                      <a:pt x="429" y="35"/>
                    </a:lnTo>
                    <a:lnTo>
                      <a:pt x="429" y="33"/>
                    </a:lnTo>
                    <a:lnTo>
                      <a:pt x="426" y="33"/>
                    </a:lnTo>
                    <a:lnTo>
                      <a:pt x="426" y="33"/>
                    </a:lnTo>
                    <a:lnTo>
                      <a:pt x="432" y="32"/>
                    </a:lnTo>
                    <a:lnTo>
                      <a:pt x="432" y="32"/>
                    </a:lnTo>
                    <a:lnTo>
                      <a:pt x="436" y="30"/>
                    </a:lnTo>
                    <a:lnTo>
                      <a:pt x="436" y="30"/>
                    </a:lnTo>
                    <a:lnTo>
                      <a:pt x="440" y="27"/>
                    </a:lnTo>
                    <a:lnTo>
                      <a:pt x="440" y="27"/>
                    </a:lnTo>
                    <a:lnTo>
                      <a:pt x="438" y="27"/>
                    </a:lnTo>
                    <a:lnTo>
                      <a:pt x="438" y="27"/>
                    </a:lnTo>
                    <a:lnTo>
                      <a:pt x="438" y="27"/>
                    </a:lnTo>
                    <a:lnTo>
                      <a:pt x="439" y="27"/>
                    </a:lnTo>
                    <a:lnTo>
                      <a:pt x="439" y="27"/>
                    </a:lnTo>
                    <a:lnTo>
                      <a:pt x="433" y="30"/>
                    </a:lnTo>
                    <a:lnTo>
                      <a:pt x="429" y="30"/>
                    </a:lnTo>
                    <a:lnTo>
                      <a:pt x="429" y="30"/>
                    </a:lnTo>
                    <a:lnTo>
                      <a:pt x="428" y="30"/>
                    </a:lnTo>
                    <a:lnTo>
                      <a:pt x="429" y="30"/>
                    </a:lnTo>
                    <a:lnTo>
                      <a:pt x="429" y="30"/>
                    </a:lnTo>
                    <a:lnTo>
                      <a:pt x="433" y="27"/>
                    </a:lnTo>
                    <a:lnTo>
                      <a:pt x="433" y="27"/>
                    </a:lnTo>
                    <a:lnTo>
                      <a:pt x="431" y="29"/>
                    </a:lnTo>
                    <a:lnTo>
                      <a:pt x="429" y="29"/>
                    </a:lnTo>
                    <a:lnTo>
                      <a:pt x="429" y="29"/>
                    </a:lnTo>
                    <a:lnTo>
                      <a:pt x="426" y="30"/>
                    </a:lnTo>
                    <a:lnTo>
                      <a:pt x="423" y="30"/>
                    </a:lnTo>
                    <a:lnTo>
                      <a:pt x="423" y="30"/>
                    </a:lnTo>
                    <a:lnTo>
                      <a:pt x="421" y="33"/>
                    </a:lnTo>
                    <a:lnTo>
                      <a:pt x="415" y="35"/>
                    </a:lnTo>
                    <a:lnTo>
                      <a:pt x="402" y="37"/>
                    </a:lnTo>
                    <a:lnTo>
                      <a:pt x="402" y="37"/>
                    </a:lnTo>
                    <a:lnTo>
                      <a:pt x="398" y="40"/>
                    </a:lnTo>
                    <a:lnTo>
                      <a:pt x="398" y="40"/>
                    </a:lnTo>
                    <a:lnTo>
                      <a:pt x="399" y="42"/>
                    </a:lnTo>
                    <a:lnTo>
                      <a:pt x="403" y="40"/>
                    </a:lnTo>
                    <a:lnTo>
                      <a:pt x="403" y="40"/>
                    </a:lnTo>
                    <a:lnTo>
                      <a:pt x="403" y="39"/>
                    </a:lnTo>
                    <a:lnTo>
                      <a:pt x="405" y="39"/>
                    </a:lnTo>
                    <a:lnTo>
                      <a:pt x="411" y="37"/>
                    </a:lnTo>
                    <a:lnTo>
                      <a:pt x="411" y="37"/>
                    </a:lnTo>
                    <a:lnTo>
                      <a:pt x="409" y="37"/>
                    </a:lnTo>
                    <a:lnTo>
                      <a:pt x="406" y="39"/>
                    </a:lnTo>
                    <a:lnTo>
                      <a:pt x="406" y="39"/>
                    </a:lnTo>
                    <a:lnTo>
                      <a:pt x="409" y="39"/>
                    </a:lnTo>
                    <a:lnTo>
                      <a:pt x="415" y="37"/>
                    </a:lnTo>
                    <a:lnTo>
                      <a:pt x="426" y="33"/>
                    </a:lnTo>
                    <a:lnTo>
                      <a:pt x="426" y="33"/>
                    </a:lnTo>
                    <a:lnTo>
                      <a:pt x="411" y="39"/>
                    </a:lnTo>
                    <a:lnTo>
                      <a:pt x="411" y="39"/>
                    </a:lnTo>
                    <a:lnTo>
                      <a:pt x="402" y="43"/>
                    </a:lnTo>
                    <a:lnTo>
                      <a:pt x="402" y="43"/>
                    </a:lnTo>
                    <a:lnTo>
                      <a:pt x="393" y="46"/>
                    </a:lnTo>
                    <a:lnTo>
                      <a:pt x="393" y="46"/>
                    </a:lnTo>
                    <a:lnTo>
                      <a:pt x="376" y="53"/>
                    </a:lnTo>
                    <a:lnTo>
                      <a:pt x="376" y="53"/>
                    </a:lnTo>
                    <a:lnTo>
                      <a:pt x="372" y="55"/>
                    </a:lnTo>
                    <a:lnTo>
                      <a:pt x="372" y="55"/>
                    </a:lnTo>
                    <a:lnTo>
                      <a:pt x="368" y="56"/>
                    </a:lnTo>
                    <a:lnTo>
                      <a:pt x="368" y="56"/>
                    </a:lnTo>
                    <a:lnTo>
                      <a:pt x="361" y="60"/>
                    </a:lnTo>
                    <a:lnTo>
                      <a:pt x="361" y="60"/>
                    </a:lnTo>
                    <a:lnTo>
                      <a:pt x="361" y="60"/>
                    </a:lnTo>
                    <a:lnTo>
                      <a:pt x="361" y="60"/>
                    </a:lnTo>
                    <a:lnTo>
                      <a:pt x="362" y="59"/>
                    </a:lnTo>
                    <a:lnTo>
                      <a:pt x="362" y="59"/>
                    </a:lnTo>
                    <a:lnTo>
                      <a:pt x="358" y="60"/>
                    </a:lnTo>
                    <a:lnTo>
                      <a:pt x="353" y="63"/>
                    </a:lnTo>
                    <a:lnTo>
                      <a:pt x="353" y="63"/>
                    </a:lnTo>
                    <a:lnTo>
                      <a:pt x="352" y="63"/>
                    </a:lnTo>
                    <a:lnTo>
                      <a:pt x="351" y="63"/>
                    </a:lnTo>
                    <a:lnTo>
                      <a:pt x="345" y="66"/>
                    </a:lnTo>
                    <a:lnTo>
                      <a:pt x="345" y="66"/>
                    </a:lnTo>
                    <a:lnTo>
                      <a:pt x="345" y="66"/>
                    </a:lnTo>
                    <a:lnTo>
                      <a:pt x="345" y="65"/>
                    </a:lnTo>
                    <a:lnTo>
                      <a:pt x="346" y="63"/>
                    </a:lnTo>
                    <a:lnTo>
                      <a:pt x="348" y="62"/>
                    </a:lnTo>
                    <a:lnTo>
                      <a:pt x="345" y="63"/>
                    </a:lnTo>
                    <a:lnTo>
                      <a:pt x="345" y="63"/>
                    </a:lnTo>
                    <a:lnTo>
                      <a:pt x="341" y="66"/>
                    </a:lnTo>
                    <a:lnTo>
                      <a:pt x="332" y="70"/>
                    </a:lnTo>
                    <a:lnTo>
                      <a:pt x="332" y="70"/>
                    </a:lnTo>
                    <a:lnTo>
                      <a:pt x="326" y="75"/>
                    </a:lnTo>
                    <a:lnTo>
                      <a:pt x="324" y="76"/>
                    </a:lnTo>
                    <a:lnTo>
                      <a:pt x="319" y="77"/>
                    </a:lnTo>
                    <a:lnTo>
                      <a:pt x="319" y="77"/>
                    </a:lnTo>
                    <a:lnTo>
                      <a:pt x="315" y="80"/>
                    </a:lnTo>
                    <a:lnTo>
                      <a:pt x="315" y="80"/>
                    </a:lnTo>
                    <a:lnTo>
                      <a:pt x="309" y="85"/>
                    </a:lnTo>
                    <a:lnTo>
                      <a:pt x="309" y="85"/>
                    </a:lnTo>
                    <a:lnTo>
                      <a:pt x="299" y="87"/>
                    </a:lnTo>
                    <a:lnTo>
                      <a:pt x="288" y="95"/>
                    </a:lnTo>
                    <a:lnTo>
                      <a:pt x="288" y="95"/>
                    </a:lnTo>
                    <a:lnTo>
                      <a:pt x="275" y="103"/>
                    </a:lnTo>
                    <a:lnTo>
                      <a:pt x="261" y="112"/>
                    </a:lnTo>
                    <a:lnTo>
                      <a:pt x="261" y="112"/>
                    </a:lnTo>
                    <a:lnTo>
                      <a:pt x="261" y="112"/>
                    </a:lnTo>
                    <a:lnTo>
                      <a:pt x="259" y="115"/>
                    </a:lnTo>
                    <a:lnTo>
                      <a:pt x="258" y="116"/>
                    </a:lnTo>
                    <a:lnTo>
                      <a:pt x="255" y="116"/>
                    </a:lnTo>
                    <a:lnTo>
                      <a:pt x="255" y="116"/>
                    </a:lnTo>
                    <a:lnTo>
                      <a:pt x="252" y="119"/>
                    </a:lnTo>
                    <a:lnTo>
                      <a:pt x="254" y="120"/>
                    </a:lnTo>
                    <a:lnTo>
                      <a:pt x="254" y="120"/>
                    </a:lnTo>
                    <a:lnTo>
                      <a:pt x="249" y="123"/>
                    </a:lnTo>
                    <a:lnTo>
                      <a:pt x="249" y="123"/>
                    </a:lnTo>
                    <a:lnTo>
                      <a:pt x="249" y="122"/>
                    </a:lnTo>
                    <a:lnTo>
                      <a:pt x="251" y="117"/>
                    </a:lnTo>
                    <a:lnTo>
                      <a:pt x="251" y="117"/>
                    </a:lnTo>
                    <a:lnTo>
                      <a:pt x="248" y="120"/>
                    </a:lnTo>
                    <a:lnTo>
                      <a:pt x="248" y="122"/>
                    </a:lnTo>
                    <a:lnTo>
                      <a:pt x="247" y="123"/>
                    </a:lnTo>
                    <a:lnTo>
                      <a:pt x="244" y="125"/>
                    </a:lnTo>
                    <a:lnTo>
                      <a:pt x="244" y="125"/>
                    </a:lnTo>
                    <a:lnTo>
                      <a:pt x="244" y="126"/>
                    </a:lnTo>
                    <a:lnTo>
                      <a:pt x="242" y="127"/>
                    </a:lnTo>
                    <a:lnTo>
                      <a:pt x="237" y="132"/>
                    </a:lnTo>
                    <a:lnTo>
                      <a:pt x="237" y="132"/>
                    </a:lnTo>
                    <a:lnTo>
                      <a:pt x="235" y="132"/>
                    </a:lnTo>
                    <a:lnTo>
                      <a:pt x="235" y="132"/>
                    </a:lnTo>
                    <a:lnTo>
                      <a:pt x="238" y="127"/>
                    </a:lnTo>
                    <a:lnTo>
                      <a:pt x="238" y="127"/>
                    </a:lnTo>
                    <a:lnTo>
                      <a:pt x="234" y="130"/>
                    </a:lnTo>
                    <a:lnTo>
                      <a:pt x="234" y="130"/>
                    </a:lnTo>
                    <a:lnTo>
                      <a:pt x="231" y="135"/>
                    </a:lnTo>
                    <a:lnTo>
                      <a:pt x="231" y="135"/>
                    </a:lnTo>
                    <a:lnTo>
                      <a:pt x="222" y="140"/>
                    </a:lnTo>
                    <a:lnTo>
                      <a:pt x="222" y="140"/>
                    </a:lnTo>
                    <a:lnTo>
                      <a:pt x="217" y="147"/>
                    </a:lnTo>
                    <a:lnTo>
                      <a:pt x="211" y="154"/>
                    </a:lnTo>
                    <a:lnTo>
                      <a:pt x="211" y="154"/>
                    </a:lnTo>
                    <a:lnTo>
                      <a:pt x="207" y="157"/>
                    </a:lnTo>
                    <a:lnTo>
                      <a:pt x="204" y="160"/>
                    </a:lnTo>
                    <a:lnTo>
                      <a:pt x="204" y="160"/>
                    </a:lnTo>
                    <a:lnTo>
                      <a:pt x="202" y="160"/>
                    </a:lnTo>
                    <a:lnTo>
                      <a:pt x="202" y="159"/>
                    </a:lnTo>
                    <a:lnTo>
                      <a:pt x="202" y="157"/>
                    </a:lnTo>
                    <a:lnTo>
                      <a:pt x="201" y="159"/>
                    </a:lnTo>
                    <a:lnTo>
                      <a:pt x="201" y="159"/>
                    </a:lnTo>
                    <a:lnTo>
                      <a:pt x="199" y="162"/>
                    </a:lnTo>
                    <a:lnTo>
                      <a:pt x="201" y="162"/>
                    </a:lnTo>
                    <a:lnTo>
                      <a:pt x="201" y="162"/>
                    </a:lnTo>
                    <a:lnTo>
                      <a:pt x="198" y="166"/>
                    </a:lnTo>
                    <a:lnTo>
                      <a:pt x="195" y="169"/>
                    </a:lnTo>
                    <a:lnTo>
                      <a:pt x="195" y="169"/>
                    </a:lnTo>
                    <a:lnTo>
                      <a:pt x="194" y="169"/>
                    </a:lnTo>
                    <a:lnTo>
                      <a:pt x="194" y="169"/>
                    </a:lnTo>
                    <a:lnTo>
                      <a:pt x="194" y="166"/>
                    </a:lnTo>
                    <a:lnTo>
                      <a:pt x="199" y="160"/>
                    </a:lnTo>
                    <a:lnTo>
                      <a:pt x="199" y="160"/>
                    </a:lnTo>
                    <a:lnTo>
                      <a:pt x="198" y="160"/>
                    </a:lnTo>
                    <a:lnTo>
                      <a:pt x="199" y="159"/>
                    </a:lnTo>
                    <a:lnTo>
                      <a:pt x="199" y="159"/>
                    </a:lnTo>
                    <a:lnTo>
                      <a:pt x="187" y="167"/>
                    </a:lnTo>
                    <a:lnTo>
                      <a:pt x="187" y="167"/>
                    </a:lnTo>
                    <a:lnTo>
                      <a:pt x="184" y="170"/>
                    </a:lnTo>
                    <a:lnTo>
                      <a:pt x="184" y="170"/>
                    </a:lnTo>
                    <a:lnTo>
                      <a:pt x="181" y="173"/>
                    </a:lnTo>
                    <a:lnTo>
                      <a:pt x="181" y="173"/>
                    </a:lnTo>
                    <a:lnTo>
                      <a:pt x="175" y="180"/>
                    </a:lnTo>
                    <a:lnTo>
                      <a:pt x="175" y="180"/>
                    </a:lnTo>
                    <a:lnTo>
                      <a:pt x="175" y="182"/>
                    </a:lnTo>
                    <a:lnTo>
                      <a:pt x="175" y="179"/>
                    </a:lnTo>
                    <a:lnTo>
                      <a:pt x="175" y="177"/>
                    </a:lnTo>
                    <a:lnTo>
                      <a:pt x="174" y="179"/>
                    </a:lnTo>
                    <a:lnTo>
                      <a:pt x="174" y="179"/>
                    </a:lnTo>
                    <a:lnTo>
                      <a:pt x="171" y="182"/>
                    </a:lnTo>
                    <a:lnTo>
                      <a:pt x="167" y="186"/>
                    </a:lnTo>
                    <a:lnTo>
                      <a:pt x="167" y="186"/>
                    </a:lnTo>
                    <a:lnTo>
                      <a:pt x="162" y="192"/>
                    </a:lnTo>
                    <a:lnTo>
                      <a:pt x="162" y="192"/>
                    </a:lnTo>
                    <a:lnTo>
                      <a:pt x="158" y="196"/>
                    </a:lnTo>
                    <a:lnTo>
                      <a:pt x="158" y="196"/>
                    </a:lnTo>
                    <a:lnTo>
                      <a:pt x="157" y="200"/>
                    </a:lnTo>
                    <a:lnTo>
                      <a:pt x="157" y="200"/>
                    </a:lnTo>
                    <a:lnTo>
                      <a:pt x="155" y="199"/>
                    </a:lnTo>
                    <a:lnTo>
                      <a:pt x="154" y="199"/>
                    </a:lnTo>
                    <a:lnTo>
                      <a:pt x="154" y="199"/>
                    </a:lnTo>
                    <a:lnTo>
                      <a:pt x="152" y="202"/>
                    </a:lnTo>
                    <a:lnTo>
                      <a:pt x="152" y="203"/>
                    </a:lnTo>
                    <a:lnTo>
                      <a:pt x="152" y="203"/>
                    </a:lnTo>
                    <a:lnTo>
                      <a:pt x="151" y="203"/>
                    </a:lnTo>
                    <a:lnTo>
                      <a:pt x="151" y="203"/>
                    </a:lnTo>
                    <a:lnTo>
                      <a:pt x="151" y="203"/>
                    </a:lnTo>
                    <a:lnTo>
                      <a:pt x="151" y="203"/>
                    </a:lnTo>
                    <a:lnTo>
                      <a:pt x="147" y="207"/>
                    </a:lnTo>
                    <a:lnTo>
                      <a:pt x="145" y="210"/>
                    </a:lnTo>
                    <a:lnTo>
                      <a:pt x="145" y="210"/>
                    </a:lnTo>
                    <a:lnTo>
                      <a:pt x="145" y="210"/>
                    </a:lnTo>
                    <a:lnTo>
                      <a:pt x="142" y="213"/>
                    </a:lnTo>
                    <a:lnTo>
                      <a:pt x="142" y="213"/>
                    </a:lnTo>
                    <a:lnTo>
                      <a:pt x="142" y="213"/>
                    </a:lnTo>
                    <a:lnTo>
                      <a:pt x="142" y="212"/>
                    </a:lnTo>
                    <a:lnTo>
                      <a:pt x="144" y="210"/>
                    </a:lnTo>
                    <a:lnTo>
                      <a:pt x="144" y="210"/>
                    </a:lnTo>
                    <a:lnTo>
                      <a:pt x="141" y="213"/>
                    </a:lnTo>
                    <a:lnTo>
                      <a:pt x="141" y="213"/>
                    </a:lnTo>
                    <a:lnTo>
                      <a:pt x="137" y="217"/>
                    </a:lnTo>
                    <a:lnTo>
                      <a:pt x="137" y="217"/>
                    </a:lnTo>
                    <a:lnTo>
                      <a:pt x="131" y="224"/>
                    </a:lnTo>
                    <a:lnTo>
                      <a:pt x="131" y="224"/>
                    </a:lnTo>
                    <a:lnTo>
                      <a:pt x="124" y="232"/>
                    </a:lnTo>
                    <a:lnTo>
                      <a:pt x="121" y="237"/>
                    </a:lnTo>
                    <a:lnTo>
                      <a:pt x="121" y="237"/>
                    </a:lnTo>
                    <a:lnTo>
                      <a:pt x="115" y="244"/>
                    </a:lnTo>
                    <a:lnTo>
                      <a:pt x="111" y="249"/>
                    </a:lnTo>
                    <a:lnTo>
                      <a:pt x="111" y="249"/>
                    </a:lnTo>
                    <a:lnTo>
                      <a:pt x="108" y="257"/>
                    </a:lnTo>
                    <a:lnTo>
                      <a:pt x="104" y="266"/>
                    </a:lnTo>
                    <a:lnTo>
                      <a:pt x="104" y="266"/>
                    </a:lnTo>
                    <a:lnTo>
                      <a:pt x="110" y="260"/>
                    </a:lnTo>
                    <a:lnTo>
                      <a:pt x="110" y="260"/>
                    </a:lnTo>
                    <a:lnTo>
                      <a:pt x="105" y="264"/>
                    </a:lnTo>
                    <a:lnTo>
                      <a:pt x="105" y="264"/>
                    </a:lnTo>
                    <a:lnTo>
                      <a:pt x="102" y="269"/>
                    </a:lnTo>
                    <a:lnTo>
                      <a:pt x="102" y="269"/>
                    </a:lnTo>
                    <a:lnTo>
                      <a:pt x="102" y="269"/>
                    </a:lnTo>
                    <a:lnTo>
                      <a:pt x="102" y="267"/>
                    </a:lnTo>
                    <a:lnTo>
                      <a:pt x="104" y="266"/>
                    </a:lnTo>
                    <a:lnTo>
                      <a:pt x="104" y="266"/>
                    </a:lnTo>
                    <a:lnTo>
                      <a:pt x="90" y="283"/>
                    </a:lnTo>
                    <a:lnTo>
                      <a:pt x="90" y="283"/>
                    </a:lnTo>
                    <a:lnTo>
                      <a:pt x="90" y="283"/>
                    </a:lnTo>
                    <a:lnTo>
                      <a:pt x="90" y="283"/>
                    </a:lnTo>
                    <a:lnTo>
                      <a:pt x="90" y="280"/>
                    </a:lnTo>
                    <a:lnTo>
                      <a:pt x="90" y="280"/>
                    </a:lnTo>
                    <a:lnTo>
                      <a:pt x="87" y="284"/>
                    </a:lnTo>
                    <a:lnTo>
                      <a:pt x="84" y="290"/>
                    </a:lnTo>
                    <a:lnTo>
                      <a:pt x="84" y="290"/>
                    </a:lnTo>
                    <a:lnTo>
                      <a:pt x="84" y="292"/>
                    </a:lnTo>
                    <a:lnTo>
                      <a:pt x="82" y="296"/>
                    </a:lnTo>
                    <a:lnTo>
                      <a:pt x="77" y="304"/>
                    </a:lnTo>
                    <a:lnTo>
                      <a:pt x="77" y="304"/>
                    </a:lnTo>
                    <a:lnTo>
                      <a:pt x="70" y="314"/>
                    </a:lnTo>
                    <a:lnTo>
                      <a:pt x="70" y="314"/>
                    </a:lnTo>
                    <a:lnTo>
                      <a:pt x="65" y="324"/>
                    </a:lnTo>
                    <a:lnTo>
                      <a:pt x="70" y="316"/>
                    </a:lnTo>
                    <a:lnTo>
                      <a:pt x="70" y="316"/>
                    </a:lnTo>
                    <a:lnTo>
                      <a:pt x="75" y="306"/>
                    </a:lnTo>
                    <a:lnTo>
                      <a:pt x="75" y="306"/>
                    </a:lnTo>
                    <a:lnTo>
                      <a:pt x="87" y="289"/>
                    </a:lnTo>
                    <a:lnTo>
                      <a:pt x="87" y="289"/>
                    </a:lnTo>
                    <a:lnTo>
                      <a:pt x="84" y="296"/>
                    </a:lnTo>
                    <a:lnTo>
                      <a:pt x="80" y="301"/>
                    </a:lnTo>
                    <a:lnTo>
                      <a:pt x="80" y="301"/>
                    </a:lnTo>
                    <a:lnTo>
                      <a:pt x="81" y="301"/>
                    </a:lnTo>
                    <a:lnTo>
                      <a:pt x="82" y="300"/>
                    </a:lnTo>
                    <a:lnTo>
                      <a:pt x="85" y="294"/>
                    </a:lnTo>
                    <a:lnTo>
                      <a:pt x="85" y="294"/>
                    </a:lnTo>
                    <a:lnTo>
                      <a:pt x="82" y="303"/>
                    </a:lnTo>
                    <a:lnTo>
                      <a:pt x="82" y="303"/>
                    </a:lnTo>
                    <a:lnTo>
                      <a:pt x="81" y="303"/>
                    </a:lnTo>
                    <a:lnTo>
                      <a:pt x="80" y="304"/>
                    </a:lnTo>
                    <a:lnTo>
                      <a:pt x="80" y="304"/>
                    </a:lnTo>
                    <a:lnTo>
                      <a:pt x="77" y="310"/>
                    </a:lnTo>
                    <a:lnTo>
                      <a:pt x="77" y="314"/>
                    </a:lnTo>
                    <a:lnTo>
                      <a:pt x="77" y="314"/>
                    </a:lnTo>
                    <a:lnTo>
                      <a:pt x="74" y="319"/>
                    </a:lnTo>
                    <a:lnTo>
                      <a:pt x="71" y="324"/>
                    </a:lnTo>
                    <a:lnTo>
                      <a:pt x="71" y="324"/>
                    </a:lnTo>
                    <a:lnTo>
                      <a:pt x="71" y="323"/>
                    </a:lnTo>
                    <a:lnTo>
                      <a:pt x="72" y="320"/>
                    </a:lnTo>
                    <a:lnTo>
                      <a:pt x="72" y="320"/>
                    </a:lnTo>
                    <a:lnTo>
                      <a:pt x="74" y="317"/>
                    </a:lnTo>
                    <a:lnTo>
                      <a:pt x="74" y="317"/>
                    </a:lnTo>
                    <a:lnTo>
                      <a:pt x="74" y="313"/>
                    </a:lnTo>
                    <a:lnTo>
                      <a:pt x="74" y="313"/>
                    </a:lnTo>
                    <a:lnTo>
                      <a:pt x="72" y="314"/>
                    </a:lnTo>
                    <a:lnTo>
                      <a:pt x="72" y="314"/>
                    </a:lnTo>
                    <a:lnTo>
                      <a:pt x="72" y="313"/>
                    </a:lnTo>
                    <a:lnTo>
                      <a:pt x="72" y="313"/>
                    </a:lnTo>
                    <a:lnTo>
                      <a:pt x="71" y="320"/>
                    </a:lnTo>
                    <a:lnTo>
                      <a:pt x="70" y="326"/>
                    </a:lnTo>
                    <a:lnTo>
                      <a:pt x="65" y="330"/>
                    </a:lnTo>
                    <a:lnTo>
                      <a:pt x="65" y="330"/>
                    </a:lnTo>
                    <a:lnTo>
                      <a:pt x="65" y="331"/>
                    </a:lnTo>
                    <a:lnTo>
                      <a:pt x="65" y="330"/>
                    </a:lnTo>
                    <a:lnTo>
                      <a:pt x="65" y="327"/>
                    </a:lnTo>
                    <a:lnTo>
                      <a:pt x="65" y="327"/>
                    </a:lnTo>
                    <a:lnTo>
                      <a:pt x="64" y="330"/>
                    </a:lnTo>
                    <a:lnTo>
                      <a:pt x="63" y="334"/>
                    </a:lnTo>
                    <a:lnTo>
                      <a:pt x="61" y="339"/>
                    </a:lnTo>
                    <a:lnTo>
                      <a:pt x="60" y="343"/>
                    </a:lnTo>
                    <a:lnTo>
                      <a:pt x="60" y="343"/>
                    </a:lnTo>
                    <a:lnTo>
                      <a:pt x="58" y="344"/>
                    </a:lnTo>
                    <a:lnTo>
                      <a:pt x="58" y="343"/>
                    </a:lnTo>
                    <a:lnTo>
                      <a:pt x="57" y="343"/>
                    </a:lnTo>
                    <a:lnTo>
                      <a:pt x="55" y="344"/>
                    </a:lnTo>
                    <a:lnTo>
                      <a:pt x="55" y="344"/>
                    </a:lnTo>
                    <a:lnTo>
                      <a:pt x="55" y="344"/>
                    </a:lnTo>
                    <a:lnTo>
                      <a:pt x="57" y="344"/>
                    </a:lnTo>
                    <a:lnTo>
                      <a:pt x="57" y="344"/>
                    </a:lnTo>
                    <a:lnTo>
                      <a:pt x="55" y="347"/>
                    </a:lnTo>
                    <a:lnTo>
                      <a:pt x="55" y="349"/>
                    </a:lnTo>
                    <a:lnTo>
                      <a:pt x="55" y="350"/>
                    </a:lnTo>
                    <a:lnTo>
                      <a:pt x="55" y="350"/>
                    </a:lnTo>
                    <a:lnTo>
                      <a:pt x="54" y="354"/>
                    </a:lnTo>
                    <a:lnTo>
                      <a:pt x="53" y="357"/>
                    </a:lnTo>
                    <a:lnTo>
                      <a:pt x="53" y="357"/>
                    </a:lnTo>
                    <a:lnTo>
                      <a:pt x="53" y="357"/>
                    </a:lnTo>
                    <a:lnTo>
                      <a:pt x="51" y="361"/>
                    </a:lnTo>
                    <a:lnTo>
                      <a:pt x="50" y="364"/>
                    </a:lnTo>
                    <a:lnTo>
                      <a:pt x="50" y="364"/>
                    </a:lnTo>
                    <a:lnTo>
                      <a:pt x="50" y="360"/>
                    </a:lnTo>
                    <a:lnTo>
                      <a:pt x="50" y="359"/>
                    </a:lnTo>
                    <a:lnTo>
                      <a:pt x="48" y="357"/>
                    </a:lnTo>
                    <a:lnTo>
                      <a:pt x="48" y="357"/>
                    </a:lnTo>
                    <a:lnTo>
                      <a:pt x="45" y="369"/>
                    </a:lnTo>
                    <a:lnTo>
                      <a:pt x="45" y="369"/>
                    </a:lnTo>
                    <a:lnTo>
                      <a:pt x="44" y="370"/>
                    </a:lnTo>
                    <a:lnTo>
                      <a:pt x="43" y="371"/>
                    </a:lnTo>
                    <a:lnTo>
                      <a:pt x="43" y="371"/>
                    </a:lnTo>
                    <a:lnTo>
                      <a:pt x="34" y="391"/>
                    </a:lnTo>
                    <a:lnTo>
                      <a:pt x="34" y="391"/>
                    </a:lnTo>
                    <a:lnTo>
                      <a:pt x="33" y="391"/>
                    </a:lnTo>
                    <a:lnTo>
                      <a:pt x="34" y="390"/>
                    </a:lnTo>
                    <a:lnTo>
                      <a:pt x="34" y="384"/>
                    </a:lnTo>
                    <a:lnTo>
                      <a:pt x="34" y="384"/>
                    </a:lnTo>
                    <a:lnTo>
                      <a:pt x="33" y="390"/>
                    </a:lnTo>
                    <a:lnTo>
                      <a:pt x="31" y="394"/>
                    </a:lnTo>
                    <a:lnTo>
                      <a:pt x="31" y="399"/>
                    </a:lnTo>
                    <a:lnTo>
                      <a:pt x="28" y="404"/>
                    </a:lnTo>
                    <a:lnTo>
                      <a:pt x="28" y="404"/>
                    </a:lnTo>
                    <a:lnTo>
                      <a:pt x="27" y="409"/>
                    </a:lnTo>
                    <a:lnTo>
                      <a:pt x="27" y="411"/>
                    </a:lnTo>
                    <a:lnTo>
                      <a:pt x="27" y="411"/>
                    </a:lnTo>
                    <a:lnTo>
                      <a:pt x="27" y="413"/>
                    </a:lnTo>
                    <a:lnTo>
                      <a:pt x="27" y="411"/>
                    </a:lnTo>
                    <a:lnTo>
                      <a:pt x="30" y="407"/>
                    </a:lnTo>
                    <a:lnTo>
                      <a:pt x="30" y="407"/>
                    </a:lnTo>
                    <a:lnTo>
                      <a:pt x="28" y="411"/>
                    </a:lnTo>
                    <a:lnTo>
                      <a:pt x="28" y="411"/>
                    </a:lnTo>
                    <a:lnTo>
                      <a:pt x="24" y="421"/>
                    </a:lnTo>
                    <a:lnTo>
                      <a:pt x="24" y="421"/>
                    </a:lnTo>
                    <a:lnTo>
                      <a:pt x="23" y="426"/>
                    </a:lnTo>
                    <a:lnTo>
                      <a:pt x="23" y="426"/>
                    </a:lnTo>
                    <a:lnTo>
                      <a:pt x="21" y="431"/>
                    </a:lnTo>
                    <a:lnTo>
                      <a:pt x="21" y="431"/>
                    </a:lnTo>
                    <a:lnTo>
                      <a:pt x="20" y="429"/>
                    </a:lnTo>
                    <a:lnTo>
                      <a:pt x="21" y="426"/>
                    </a:lnTo>
                    <a:lnTo>
                      <a:pt x="21" y="426"/>
                    </a:lnTo>
                    <a:lnTo>
                      <a:pt x="24" y="419"/>
                    </a:lnTo>
                    <a:lnTo>
                      <a:pt x="24" y="419"/>
                    </a:lnTo>
                    <a:lnTo>
                      <a:pt x="27" y="409"/>
                    </a:lnTo>
                    <a:lnTo>
                      <a:pt x="27" y="409"/>
                    </a:lnTo>
                    <a:lnTo>
                      <a:pt x="23" y="417"/>
                    </a:lnTo>
                    <a:lnTo>
                      <a:pt x="21" y="421"/>
                    </a:lnTo>
                    <a:lnTo>
                      <a:pt x="20" y="427"/>
                    </a:lnTo>
                    <a:lnTo>
                      <a:pt x="20" y="427"/>
                    </a:lnTo>
                    <a:lnTo>
                      <a:pt x="18" y="429"/>
                    </a:lnTo>
                    <a:lnTo>
                      <a:pt x="18" y="429"/>
                    </a:lnTo>
                    <a:lnTo>
                      <a:pt x="18" y="427"/>
                    </a:lnTo>
                    <a:lnTo>
                      <a:pt x="17" y="429"/>
                    </a:lnTo>
                    <a:lnTo>
                      <a:pt x="17" y="429"/>
                    </a:lnTo>
                    <a:lnTo>
                      <a:pt x="17" y="434"/>
                    </a:lnTo>
                    <a:lnTo>
                      <a:pt x="14" y="441"/>
                    </a:lnTo>
                    <a:lnTo>
                      <a:pt x="14" y="441"/>
                    </a:lnTo>
                    <a:lnTo>
                      <a:pt x="13" y="450"/>
                    </a:lnTo>
                    <a:lnTo>
                      <a:pt x="13" y="450"/>
                    </a:lnTo>
                    <a:lnTo>
                      <a:pt x="11" y="454"/>
                    </a:lnTo>
                    <a:lnTo>
                      <a:pt x="11" y="454"/>
                    </a:lnTo>
                    <a:lnTo>
                      <a:pt x="10" y="458"/>
                    </a:lnTo>
                    <a:lnTo>
                      <a:pt x="10" y="458"/>
                    </a:lnTo>
                    <a:lnTo>
                      <a:pt x="10" y="458"/>
                    </a:lnTo>
                    <a:lnTo>
                      <a:pt x="10" y="457"/>
                    </a:lnTo>
                    <a:lnTo>
                      <a:pt x="10" y="453"/>
                    </a:lnTo>
                    <a:lnTo>
                      <a:pt x="10" y="453"/>
                    </a:lnTo>
                    <a:lnTo>
                      <a:pt x="8" y="457"/>
                    </a:lnTo>
                    <a:lnTo>
                      <a:pt x="7" y="460"/>
                    </a:lnTo>
                    <a:lnTo>
                      <a:pt x="7" y="460"/>
                    </a:lnTo>
                    <a:lnTo>
                      <a:pt x="4" y="468"/>
                    </a:lnTo>
                    <a:lnTo>
                      <a:pt x="3" y="478"/>
                    </a:lnTo>
                    <a:lnTo>
                      <a:pt x="3" y="478"/>
                    </a:lnTo>
                    <a:lnTo>
                      <a:pt x="1" y="483"/>
                    </a:lnTo>
                    <a:lnTo>
                      <a:pt x="0" y="487"/>
                    </a:lnTo>
                    <a:lnTo>
                      <a:pt x="0" y="487"/>
                    </a:lnTo>
                    <a:lnTo>
                      <a:pt x="0" y="501"/>
                    </a:lnTo>
                    <a:lnTo>
                      <a:pt x="0" y="501"/>
                    </a:lnTo>
                    <a:lnTo>
                      <a:pt x="1" y="493"/>
                    </a:lnTo>
                    <a:lnTo>
                      <a:pt x="3" y="486"/>
                    </a:lnTo>
                    <a:lnTo>
                      <a:pt x="3" y="486"/>
                    </a:lnTo>
                    <a:lnTo>
                      <a:pt x="3" y="484"/>
                    </a:lnTo>
                    <a:lnTo>
                      <a:pt x="3" y="484"/>
                    </a:lnTo>
                    <a:lnTo>
                      <a:pt x="3" y="484"/>
                    </a:lnTo>
                    <a:lnTo>
                      <a:pt x="3" y="480"/>
                    </a:lnTo>
                    <a:lnTo>
                      <a:pt x="4" y="476"/>
                    </a:lnTo>
                    <a:lnTo>
                      <a:pt x="4" y="476"/>
                    </a:lnTo>
                    <a:lnTo>
                      <a:pt x="5" y="476"/>
                    </a:lnTo>
                    <a:lnTo>
                      <a:pt x="4" y="477"/>
                    </a:lnTo>
                    <a:lnTo>
                      <a:pt x="4" y="480"/>
                    </a:lnTo>
                    <a:lnTo>
                      <a:pt x="4" y="480"/>
                    </a:lnTo>
                    <a:lnTo>
                      <a:pt x="8" y="473"/>
                    </a:lnTo>
                    <a:lnTo>
                      <a:pt x="10" y="468"/>
                    </a:lnTo>
                    <a:lnTo>
                      <a:pt x="10" y="463"/>
                    </a:lnTo>
                    <a:lnTo>
                      <a:pt x="10" y="463"/>
                    </a:lnTo>
                    <a:lnTo>
                      <a:pt x="13" y="458"/>
                    </a:lnTo>
                    <a:lnTo>
                      <a:pt x="14" y="453"/>
                    </a:lnTo>
                    <a:lnTo>
                      <a:pt x="14" y="453"/>
                    </a:lnTo>
                    <a:lnTo>
                      <a:pt x="18" y="439"/>
                    </a:lnTo>
                    <a:lnTo>
                      <a:pt x="18" y="439"/>
                    </a:lnTo>
                    <a:lnTo>
                      <a:pt x="20" y="437"/>
                    </a:lnTo>
                    <a:lnTo>
                      <a:pt x="21" y="434"/>
                    </a:lnTo>
                    <a:lnTo>
                      <a:pt x="21" y="434"/>
                    </a:lnTo>
                    <a:lnTo>
                      <a:pt x="24" y="426"/>
                    </a:lnTo>
                    <a:lnTo>
                      <a:pt x="24" y="426"/>
                    </a:lnTo>
                    <a:lnTo>
                      <a:pt x="28" y="417"/>
                    </a:lnTo>
                    <a:lnTo>
                      <a:pt x="28" y="417"/>
                    </a:lnTo>
                    <a:lnTo>
                      <a:pt x="34" y="400"/>
                    </a:lnTo>
                    <a:lnTo>
                      <a:pt x="34" y="400"/>
                    </a:lnTo>
                    <a:lnTo>
                      <a:pt x="35" y="399"/>
                    </a:lnTo>
                    <a:lnTo>
                      <a:pt x="38" y="394"/>
                    </a:lnTo>
                    <a:lnTo>
                      <a:pt x="40" y="391"/>
                    </a:lnTo>
                    <a:lnTo>
                      <a:pt x="40" y="391"/>
                    </a:lnTo>
                    <a:lnTo>
                      <a:pt x="40" y="393"/>
                    </a:lnTo>
                    <a:lnTo>
                      <a:pt x="40" y="393"/>
                    </a:lnTo>
                    <a:lnTo>
                      <a:pt x="44" y="381"/>
                    </a:lnTo>
                    <a:lnTo>
                      <a:pt x="44" y="381"/>
                    </a:lnTo>
                    <a:lnTo>
                      <a:pt x="40" y="387"/>
                    </a:lnTo>
                    <a:lnTo>
                      <a:pt x="40" y="387"/>
                    </a:lnTo>
                    <a:lnTo>
                      <a:pt x="43" y="380"/>
                    </a:lnTo>
                    <a:lnTo>
                      <a:pt x="43" y="380"/>
                    </a:lnTo>
                    <a:lnTo>
                      <a:pt x="44" y="380"/>
                    </a:lnTo>
                    <a:lnTo>
                      <a:pt x="44" y="381"/>
                    </a:lnTo>
                    <a:lnTo>
                      <a:pt x="44" y="381"/>
                    </a:lnTo>
                    <a:lnTo>
                      <a:pt x="45" y="379"/>
                    </a:lnTo>
                    <a:lnTo>
                      <a:pt x="48" y="374"/>
                    </a:lnTo>
                    <a:lnTo>
                      <a:pt x="48" y="374"/>
                    </a:lnTo>
                    <a:lnTo>
                      <a:pt x="48" y="373"/>
                    </a:lnTo>
                    <a:lnTo>
                      <a:pt x="48" y="371"/>
                    </a:lnTo>
                    <a:lnTo>
                      <a:pt x="48" y="371"/>
                    </a:lnTo>
                    <a:lnTo>
                      <a:pt x="51" y="369"/>
                    </a:lnTo>
                    <a:lnTo>
                      <a:pt x="53" y="364"/>
                    </a:lnTo>
                    <a:lnTo>
                      <a:pt x="53" y="364"/>
                    </a:lnTo>
                    <a:lnTo>
                      <a:pt x="54" y="361"/>
                    </a:lnTo>
                    <a:lnTo>
                      <a:pt x="55" y="359"/>
                    </a:lnTo>
                    <a:lnTo>
                      <a:pt x="55" y="359"/>
                    </a:lnTo>
                    <a:lnTo>
                      <a:pt x="55" y="359"/>
                    </a:lnTo>
                    <a:lnTo>
                      <a:pt x="55" y="360"/>
                    </a:lnTo>
                    <a:lnTo>
                      <a:pt x="55" y="361"/>
                    </a:lnTo>
                    <a:lnTo>
                      <a:pt x="57" y="360"/>
                    </a:lnTo>
                    <a:lnTo>
                      <a:pt x="57" y="360"/>
                    </a:lnTo>
                    <a:lnTo>
                      <a:pt x="58" y="354"/>
                    </a:lnTo>
                    <a:lnTo>
                      <a:pt x="63" y="346"/>
                    </a:lnTo>
                    <a:lnTo>
                      <a:pt x="63" y="346"/>
                    </a:lnTo>
                    <a:lnTo>
                      <a:pt x="67" y="339"/>
                    </a:lnTo>
                    <a:lnTo>
                      <a:pt x="71" y="334"/>
                    </a:lnTo>
                    <a:lnTo>
                      <a:pt x="71" y="334"/>
                    </a:lnTo>
                    <a:lnTo>
                      <a:pt x="71" y="331"/>
                    </a:lnTo>
                    <a:lnTo>
                      <a:pt x="71" y="331"/>
                    </a:lnTo>
                    <a:lnTo>
                      <a:pt x="71" y="329"/>
                    </a:lnTo>
                    <a:lnTo>
                      <a:pt x="71" y="329"/>
                    </a:lnTo>
                    <a:lnTo>
                      <a:pt x="72" y="326"/>
                    </a:lnTo>
                    <a:lnTo>
                      <a:pt x="72" y="326"/>
                    </a:lnTo>
                    <a:lnTo>
                      <a:pt x="75" y="324"/>
                    </a:lnTo>
                    <a:lnTo>
                      <a:pt x="78" y="323"/>
                    </a:lnTo>
                    <a:lnTo>
                      <a:pt x="78" y="323"/>
                    </a:lnTo>
                    <a:lnTo>
                      <a:pt x="78" y="319"/>
                    </a:lnTo>
                    <a:lnTo>
                      <a:pt x="78" y="319"/>
                    </a:lnTo>
                    <a:lnTo>
                      <a:pt x="81" y="316"/>
                    </a:lnTo>
                    <a:lnTo>
                      <a:pt x="81" y="316"/>
                    </a:lnTo>
                    <a:lnTo>
                      <a:pt x="85" y="309"/>
                    </a:lnTo>
                    <a:lnTo>
                      <a:pt x="85" y="309"/>
                    </a:lnTo>
                    <a:lnTo>
                      <a:pt x="95" y="293"/>
                    </a:lnTo>
                    <a:lnTo>
                      <a:pt x="95" y="293"/>
                    </a:lnTo>
                    <a:lnTo>
                      <a:pt x="97" y="289"/>
                    </a:lnTo>
                    <a:lnTo>
                      <a:pt x="98" y="286"/>
                    </a:lnTo>
                    <a:lnTo>
                      <a:pt x="98" y="286"/>
                    </a:lnTo>
                    <a:lnTo>
                      <a:pt x="97" y="287"/>
                    </a:lnTo>
                    <a:lnTo>
                      <a:pt x="95" y="290"/>
                    </a:lnTo>
                    <a:lnTo>
                      <a:pt x="95" y="292"/>
                    </a:lnTo>
                    <a:lnTo>
                      <a:pt x="94" y="294"/>
                    </a:lnTo>
                    <a:lnTo>
                      <a:pt x="94" y="294"/>
                    </a:lnTo>
                    <a:lnTo>
                      <a:pt x="94" y="293"/>
                    </a:lnTo>
                    <a:lnTo>
                      <a:pt x="91" y="294"/>
                    </a:lnTo>
                    <a:lnTo>
                      <a:pt x="91" y="294"/>
                    </a:lnTo>
                    <a:lnTo>
                      <a:pt x="92" y="289"/>
                    </a:lnTo>
                    <a:lnTo>
                      <a:pt x="95" y="284"/>
                    </a:lnTo>
                    <a:lnTo>
                      <a:pt x="98" y="282"/>
                    </a:lnTo>
                    <a:lnTo>
                      <a:pt x="101" y="280"/>
                    </a:lnTo>
                    <a:lnTo>
                      <a:pt x="101" y="280"/>
                    </a:lnTo>
                    <a:lnTo>
                      <a:pt x="100" y="283"/>
                    </a:lnTo>
                    <a:lnTo>
                      <a:pt x="98" y="284"/>
                    </a:lnTo>
                    <a:lnTo>
                      <a:pt x="97" y="286"/>
                    </a:lnTo>
                    <a:lnTo>
                      <a:pt x="95" y="289"/>
                    </a:lnTo>
                    <a:lnTo>
                      <a:pt x="95" y="289"/>
                    </a:lnTo>
                    <a:lnTo>
                      <a:pt x="100" y="284"/>
                    </a:lnTo>
                    <a:lnTo>
                      <a:pt x="100" y="286"/>
                    </a:lnTo>
                    <a:lnTo>
                      <a:pt x="100" y="287"/>
                    </a:lnTo>
                    <a:lnTo>
                      <a:pt x="100" y="287"/>
                    </a:lnTo>
                    <a:lnTo>
                      <a:pt x="112" y="270"/>
                    </a:lnTo>
                    <a:lnTo>
                      <a:pt x="112" y="270"/>
                    </a:lnTo>
                    <a:lnTo>
                      <a:pt x="112" y="272"/>
                    </a:lnTo>
                    <a:lnTo>
                      <a:pt x="112" y="272"/>
                    </a:lnTo>
                    <a:lnTo>
                      <a:pt x="117" y="267"/>
                    </a:lnTo>
                    <a:lnTo>
                      <a:pt x="117" y="267"/>
                    </a:lnTo>
                    <a:lnTo>
                      <a:pt x="114" y="272"/>
                    </a:lnTo>
                    <a:lnTo>
                      <a:pt x="110" y="276"/>
                    </a:lnTo>
                    <a:lnTo>
                      <a:pt x="110" y="276"/>
                    </a:lnTo>
                    <a:lnTo>
                      <a:pt x="110" y="277"/>
                    </a:lnTo>
                    <a:lnTo>
                      <a:pt x="110" y="276"/>
                    </a:lnTo>
                    <a:lnTo>
                      <a:pt x="111" y="276"/>
                    </a:lnTo>
                    <a:lnTo>
                      <a:pt x="111" y="277"/>
                    </a:lnTo>
                    <a:lnTo>
                      <a:pt x="111" y="277"/>
                    </a:lnTo>
                    <a:lnTo>
                      <a:pt x="114" y="272"/>
                    </a:lnTo>
                    <a:lnTo>
                      <a:pt x="118" y="267"/>
                    </a:lnTo>
                    <a:lnTo>
                      <a:pt x="118" y="267"/>
                    </a:lnTo>
                    <a:lnTo>
                      <a:pt x="118" y="266"/>
                    </a:lnTo>
                    <a:lnTo>
                      <a:pt x="117" y="266"/>
                    </a:lnTo>
                    <a:lnTo>
                      <a:pt x="114" y="269"/>
                    </a:lnTo>
                    <a:lnTo>
                      <a:pt x="114" y="269"/>
                    </a:lnTo>
                    <a:lnTo>
                      <a:pt x="120" y="262"/>
                    </a:lnTo>
                    <a:lnTo>
                      <a:pt x="125" y="253"/>
                    </a:lnTo>
                    <a:lnTo>
                      <a:pt x="125" y="253"/>
                    </a:lnTo>
                    <a:lnTo>
                      <a:pt x="124" y="252"/>
                    </a:lnTo>
                    <a:lnTo>
                      <a:pt x="122" y="252"/>
                    </a:lnTo>
                    <a:lnTo>
                      <a:pt x="122" y="250"/>
                    </a:lnTo>
                    <a:lnTo>
                      <a:pt x="122" y="250"/>
                    </a:lnTo>
                    <a:lnTo>
                      <a:pt x="125" y="249"/>
                    </a:lnTo>
                    <a:lnTo>
                      <a:pt x="125" y="249"/>
                    </a:lnTo>
                    <a:lnTo>
                      <a:pt x="127" y="249"/>
                    </a:lnTo>
                    <a:lnTo>
                      <a:pt x="128" y="247"/>
                    </a:lnTo>
                    <a:lnTo>
                      <a:pt x="128" y="247"/>
                    </a:lnTo>
                    <a:lnTo>
                      <a:pt x="128" y="249"/>
                    </a:lnTo>
                    <a:lnTo>
                      <a:pt x="127" y="252"/>
                    </a:lnTo>
                    <a:lnTo>
                      <a:pt x="127" y="252"/>
                    </a:lnTo>
                    <a:lnTo>
                      <a:pt x="131" y="247"/>
                    </a:lnTo>
                    <a:lnTo>
                      <a:pt x="131" y="247"/>
                    </a:lnTo>
                    <a:lnTo>
                      <a:pt x="137" y="240"/>
                    </a:lnTo>
                    <a:lnTo>
                      <a:pt x="137" y="240"/>
                    </a:lnTo>
                    <a:lnTo>
                      <a:pt x="142" y="234"/>
                    </a:lnTo>
                    <a:lnTo>
                      <a:pt x="148" y="230"/>
                    </a:lnTo>
                    <a:lnTo>
                      <a:pt x="148" y="230"/>
                    </a:lnTo>
                    <a:lnTo>
                      <a:pt x="151" y="224"/>
                    </a:lnTo>
                    <a:lnTo>
                      <a:pt x="151" y="224"/>
                    </a:lnTo>
                    <a:lnTo>
                      <a:pt x="157" y="219"/>
                    </a:lnTo>
                    <a:lnTo>
                      <a:pt x="157" y="219"/>
                    </a:lnTo>
                    <a:lnTo>
                      <a:pt x="167" y="209"/>
                    </a:lnTo>
                    <a:lnTo>
                      <a:pt x="167" y="209"/>
                    </a:lnTo>
                    <a:lnTo>
                      <a:pt x="167" y="209"/>
                    </a:lnTo>
                    <a:lnTo>
                      <a:pt x="167" y="209"/>
                    </a:lnTo>
                    <a:lnTo>
                      <a:pt x="165" y="212"/>
                    </a:lnTo>
                    <a:lnTo>
                      <a:pt x="164" y="214"/>
                    </a:lnTo>
                    <a:lnTo>
                      <a:pt x="164" y="216"/>
                    </a:lnTo>
                    <a:lnTo>
                      <a:pt x="164" y="216"/>
                    </a:lnTo>
                    <a:lnTo>
                      <a:pt x="167" y="213"/>
                    </a:lnTo>
                    <a:lnTo>
                      <a:pt x="168" y="210"/>
                    </a:lnTo>
                    <a:lnTo>
                      <a:pt x="169" y="209"/>
                    </a:lnTo>
                    <a:lnTo>
                      <a:pt x="171" y="209"/>
                    </a:lnTo>
                    <a:lnTo>
                      <a:pt x="171" y="209"/>
                    </a:lnTo>
                    <a:lnTo>
                      <a:pt x="171" y="207"/>
                    </a:lnTo>
                    <a:lnTo>
                      <a:pt x="169" y="207"/>
                    </a:lnTo>
                    <a:lnTo>
                      <a:pt x="169" y="207"/>
                    </a:lnTo>
                    <a:lnTo>
                      <a:pt x="172" y="202"/>
                    </a:lnTo>
                    <a:lnTo>
                      <a:pt x="172" y="202"/>
                    </a:lnTo>
                    <a:lnTo>
                      <a:pt x="177" y="197"/>
                    </a:lnTo>
                    <a:lnTo>
                      <a:pt x="177" y="197"/>
                    </a:lnTo>
                    <a:lnTo>
                      <a:pt x="187" y="190"/>
                    </a:lnTo>
                    <a:lnTo>
                      <a:pt x="187" y="190"/>
                    </a:lnTo>
                    <a:lnTo>
                      <a:pt x="188" y="187"/>
                    </a:lnTo>
                    <a:lnTo>
                      <a:pt x="189" y="183"/>
                    </a:lnTo>
                    <a:lnTo>
                      <a:pt x="189" y="183"/>
                    </a:lnTo>
                    <a:lnTo>
                      <a:pt x="194" y="180"/>
                    </a:lnTo>
                    <a:lnTo>
                      <a:pt x="194" y="180"/>
                    </a:lnTo>
                    <a:lnTo>
                      <a:pt x="197" y="177"/>
                    </a:lnTo>
                    <a:lnTo>
                      <a:pt x="197" y="177"/>
                    </a:lnTo>
                    <a:lnTo>
                      <a:pt x="198" y="177"/>
                    </a:lnTo>
                    <a:lnTo>
                      <a:pt x="198" y="179"/>
                    </a:lnTo>
                    <a:lnTo>
                      <a:pt x="197" y="180"/>
                    </a:lnTo>
                    <a:lnTo>
                      <a:pt x="197" y="180"/>
                    </a:lnTo>
                    <a:lnTo>
                      <a:pt x="191" y="183"/>
                    </a:lnTo>
                    <a:lnTo>
                      <a:pt x="191" y="183"/>
                    </a:lnTo>
                    <a:lnTo>
                      <a:pt x="191" y="184"/>
                    </a:lnTo>
                    <a:lnTo>
                      <a:pt x="191" y="184"/>
                    </a:lnTo>
                    <a:lnTo>
                      <a:pt x="191" y="184"/>
                    </a:lnTo>
                    <a:lnTo>
                      <a:pt x="189" y="187"/>
                    </a:lnTo>
                    <a:lnTo>
                      <a:pt x="189" y="187"/>
                    </a:lnTo>
                    <a:lnTo>
                      <a:pt x="194" y="183"/>
                    </a:lnTo>
                    <a:lnTo>
                      <a:pt x="197" y="180"/>
                    </a:lnTo>
                    <a:lnTo>
                      <a:pt x="199" y="179"/>
                    </a:lnTo>
                    <a:lnTo>
                      <a:pt x="199" y="179"/>
                    </a:lnTo>
                    <a:lnTo>
                      <a:pt x="197" y="182"/>
                    </a:lnTo>
                    <a:lnTo>
                      <a:pt x="197" y="182"/>
                    </a:lnTo>
                    <a:lnTo>
                      <a:pt x="194" y="184"/>
                    </a:lnTo>
                    <a:lnTo>
                      <a:pt x="194" y="184"/>
                    </a:lnTo>
                    <a:lnTo>
                      <a:pt x="195" y="186"/>
                    </a:lnTo>
                    <a:lnTo>
                      <a:pt x="197" y="183"/>
                    </a:lnTo>
                    <a:lnTo>
                      <a:pt x="197" y="183"/>
                    </a:lnTo>
                    <a:lnTo>
                      <a:pt x="201" y="180"/>
                    </a:lnTo>
                    <a:lnTo>
                      <a:pt x="201" y="180"/>
                    </a:lnTo>
                    <a:lnTo>
                      <a:pt x="201" y="182"/>
                    </a:lnTo>
                    <a:lnTo>
                      <a:pt x="204" y="179"/>
                    </a:lnTo>
                    <a:lnTo>
                      <a:pt x="214" y="172"/>
                    </a:lnTo>
                    <a:lnTo>
                      <a:pt x="214" y="172"/>
                    </a:lnTo>
                    <a:lnTo>
                      <a:pt x="214" y="169"/>
                    </a:lnTo>
                    <a:lnTo>
                      <a:pt x="217" y="164"/>
                    </a:lnTo>
                    <a:lnTo>
                      <a:pt x="217" y="164"/>
                    </a:lnTo>
                    <a:lnTo>
                      <a:pt x="217" y="166"/>
                    </a:lnTo>
                    <a:lnTo>
                      <a:pt x="218" y="166"/>
                    </a:lnTo>
                    <a:lnTo>
                      <a:pt x="219" y="166"/>
                    </a:lnTo>
                    <a:lnTo>
                      <a:pt x="221" y="166"/>
                    </a:lnTo>
                    <a:lnTo>
                      <a:pt x="221" y="166"/>
                    </a:lnTo>
                    <a:lnTo>
                      <a:pt x="224" y="163"/>
                    </a:lnTo>
                    <a:lnTo>
                      <a:pt x="224" y="163"/>
                    </a:lnTo>
                    <a:lnTo>
                      <a:pt x="222" y="162"/>
                    </a:lnTo>
                    <a:lnTo>
                      <a:pt x="224" y="160"/>
                    </a:lnTo>
                    <a:lnTo>
                      <a:pt x="227" y="156"/>
                    </a:lnTo>
                    <a:lnTo>
                      <a:pt x="227" y="156"/>
                    </a:lnTo>
                    <a:lnTo>
                      <a:pt x="234" y="152"/>
                    </a:lnTo>
                    <a:lnTo>
                      <a:pt x="238" y="147"/>
                    </a:lnTo>
                    <a:lnTo>
                      <a:pt x="242" y="144"/>
                    </a:lnTo>
                    <a:lnTo>
                      <a:pt x="242" y="144"/>
                    </a:lnTo>
                    <a:lnTo>
                      <a:pt x="244" y="143"/>
                    </a:lnTo>
                    <a:lnTo>
                      <a:pt x="244" y="144"/>
                    </a:lnTo>
                    <a:lnTo>
                      <a:pt x="244" y="146"/>
                    </a:lnTo>
                    <a:lnTo>
                      <a:pt x="244" y="146"/>
                    </a:lnTo>
                    <a:lnTo>
                      <a:pt x="251" y="142"/>
                    </a:lnTo>
                    <a:lnTo>
                      <a:pt x="258" y="139"/>
                    </a:lnTo>
                    <a:lnTo>
                      <a:pt x="258" y="139"/>
                    </a:lnTo>
                    <a:lnTo>
                      <a:pt x="261" y="135"/>
                    </a:lnTo>
                    <a:lnTo>
                      <a:pt x="256" y="136"/>
                    </a:lnTo>
                    <a:lnTo>
                      <a:pt x="256" y="136"/>
                    </a:lnTo>
                    <a:lnTo>
                      <a:pt x="254" y="139"/>
                    </a:lnTo>
                    <a:lnTo>
                      <a:pt x="251" y="140"/>
                    </a:lnTo>
                    <a:lnTo>
                      <a:pt x="247" y="143"/>
                    </a:lnTo>
                    <a:lnTo>
                      <a:pt x="247" y="143"/>
                    </a:lnTo>
                    <a:lnTo>
                      <a:pt x="249" y="140"/>
                    </a:lnTo>
                    <a:lnTo>
                      <a:pt x="252" y="139"/>
                    </a:lnTo>
                    <a:lnTo>
                      <a:pt x="258" y="133"/>
                    </a:lnTo>
                    <a:lnTo>
                      <a:pt x="258" y="133"/>
                    </a:lnTo>
                    <a:lnTo>
                      <a:pt x="259" y="135"/>
                    </a:lnTo>
                    <a:lnTo>
                      <a:pt x="261" y="133"/>
                    </a:lnTo>
                    <a:lnTo>
                      <a:pt x="265" y="132"/>
                    </a:lnTo>
                    <a:lnTo>
                      <a:pt x="265" y="132"/>
                    </a:lnTo>
                    <a:lnTo>
                      <a:pt x="272" y="127"/>
                    </a:lnTo>
                    <a:lnTo>
                      <a:pt x="272" y="127"/>
                    </a:lnTo>
                    <a:lnTo>
                      <a:pt x="278" y="125"/>
                    </a:lnTo>
                    <a:lnTo>
                      <a:pt x="278" y="125"/>
                    </a:lnTo>
                    <a:lnTo>
                      <a:pt x="269" y="129"/>
                    </a:lnTo>
                    <a:lnTo>
                      <a:pt x="269" y="129"/>
                    </a:lnTo>
                    <a:lnTo>
                      <a:pt x="271" y="129"/>
                    </a:lnTo>
                    <a:lnTo>
                      <a:pt x="274" y="127"/>
                    </a:lnTo>
                    <a:lnTo>
                      <a:pt x="281" y="123"/>
                    </a:lnTo>
                    <a:lnTo>
                      <a:pt x="281" y="123"/>
                    </a:lnTo>
                    <a:lnTo>
                      <a:pt x="281" y="122"/>
                    </a:lnTo>
                    <a:lnTo>
                      <a:pt x="281" y="120"/>
                    </a:lnTo>
                    <a:lnTo>
                      <a:pt x="281" y="120"/>
                    </a:lnTo>
                    <a:lnTo>
                      <a:pt x="284" y="117"/>
                    </a:lnTo>
                    <a:lnTo>
                      <a:pt x="285" y="117"/>
                    </a:lnTo>
                    <a:lnTo>
                      <a:pt x="285" y="119"/>
                    </a:lnTo>
                    <a:lnTo>
                      <a:pt x="286" y="119"/>
                    </a:lnTo>
                    <a:lnTo>
                      <a:pt x="286" y="119"/>
                    </a:lnTo>
                    <a:lnTo>
                      <a:pt x="288" y="117"/>
                    </a:lnTo>
                    <a:lnTo>
                      <a:pt x="291" y="116"/>
                    </a:lnTo>
                    <a:lnTo>
                      <a:pt x="291" y="116"/>
                    </a:lnTo>
                    <a:lnTo>
                      <a:pt x="291" y="115"/>
                    </a:lnTo>
                    <a:lnTo>
                      <a:pt x="294" y="113"/>
                    </a:lnTo>
                    <a:lnTo>
                      <a:pt x="294" y="113"/>
                    </a:lnTo>
                    <a:lnTo>
                      <a:pt x="301" y="110"/>
                    </a:lnTo>
                    <a:lnTo>
                      <a:pt x="301" y="110"/>
                    </a:lnTo>
                    <a:lnTo>
                      <a:pt x="299" y="110"/>
                    </a:lnTo>
                    <a:lnTo>
                      <a:pt x="299" y="109"/>
                    </a:lnTo>
                    <a:lnTo>
                      <a:pt x="305" y="105"/>
                    </a:lnTo>
                    <a:lnTo>
                      <a:pt x="305" y="105"/>
                    </a:lnTo>
                    <a:lnTo>
                      <a:pt x="306" y="105"/>
                    </a:lnTo>
                    <a:lnTo>
                      <a:pt x="305" y="106"/>
                    </a:lnTo>
                    <a:lnTo>
                      <a:pt x="304" y="107"/>
                    </a:lnTo>
                    <a:lnTo>
                      <a:pt x="306" y="107"/>
                    </a:lnTo>
                    <a:lnTo>
                      <a:pt x="306" y="107"/>
                    </a:lnTo>
                    <a:lnTo>
                      <a:pt x="308" y="105"/>
                    </a:lnTo>
                    <a:lnTo>
                      <a:pt x="309" y="103"/>
                    </a:lnTo>
                    <a:lnTo>
                      <a:pt x="314" y="100"/>
                    </a:lnTo>
                    <a:lnTo>
                      <a:pt x="314" y="100"/>
                    </a:lnTo>
                    <a:lnTo>
                      <a:pt x="315" y="100"/>
                    </a:lnTo>
                    <a:lnTo>
                      <a:pt x="312" y="102"/>
                    </a:lnTo>
                    <a:lnTo>
                      <a:pt x="311" y="103"/>
                    </a:lnTo>
                    <a:lnTo>
                      <a:pt x="311" y="105"/>
                    </a:lnTo>
                    <a:lnTo>
                      <a:pt x="311" y="105"/>
                    </a:lnTo>
                    <a:lnTo>
                      <a:pt x="315" y="102"/>
                    </a:lnTo>
                    <a:lnTo>
                      <a:pt x="318" y="97"/>
                    </a:lnTo>
                    <a:lnTo>
                      <a:pt x="318" y="97"/>
                    </a:lnTo>
                    <a:lnTo>
                      <a:pt x="321" y="97"/>
                    </a:lnTo>
                    <a:lnTo>
                      <a:pt x="319" y="99"/>
                    </a:lnTo>
                    <a:lnTo>
                      <a:pt x="318" y="100"/>
                    </a:lnTo>
                    <a:lnTo>
                      <a:pt x="316" y="100"/>
                    </a:lnTo>
                    <a:lnTo>
                      <a:pt x="316" y="100"/>
                    </a:lnTo>
                    <a:lnTo>
                      <a:pt x="324" y="99"/>
                    </a:lnTo>
                    <a:lnTo>
                      <a:pt x="328" y="96"/>
                    </a:lnTo>
                    <a:lnTo>
                      <a:pt x="336" y="89"/>
                    </a:lnTo>
                    <a:lnTo>
                      <a:pt x="336" y="89"/>
                    </a:lnTo>
                    <a:lnTo>
                      <a:pt x="339" y="89"/>
                    </a:lnTo>
                    <a:lnTo>
                      <a:pt x="342" y="89"/>
                    </a:lnTo>
                    <a:lnTo>
                      <a:pt x="342" y="89"/>
                    </a:lnTo>
                    <a:lnTo>
                      <a:pt x="349" y="85"/>
                    </a:lnTo>
                    <a:lnTo>
                      <a:pt x="355" y="80"/>
                    </a:lnTo>
                    <a:lnTo>
                      <a:pt x="355" y="80"/>
                    </a:lnTo>
                    <a:lnTo>
                      <a:pt x="356" y="82"/>
                    </a:lnTo>
                    <a:lnTo>
                      <a:pt x="356" y="82"/>
                    </a:lnTo>
                    <a:lnTo>
                      <a:pt x="356" y="83"/>
                    </a:lnTo>
                    <a:lnTo>
                      <a:pt x="356" y="83"/>
                    </a:lnTo>
                    <a:lnTo>
                      <a:pt x="352" y="86"/>
                    </a:lnTo>
                    <a:lnTo>
                      <a:pt x="352" y="86"/>
                    </a:lnTo>
                    <a:lnTo>
                      <a:pt x="351" y="86"/>
                    </a:lnTo>
                    <a:lnTo>
                      <a:pt x="351" y="86"/>
                    </a:lnTo>
                    <a:lnTo>
                      <a:pt x="352" y="85"/>
                    </a:lnTo>
                    <a:lnTo>
                      <a:pt x="352" y="85"/>
                    </a:lnTo>
                    <a:lnTo>
                      <a:pt x="345" y="89"/>
                    </a:lnTo>
                    <a:lnTo>
                      <a:pt x="336" y="93"/>
                    </a:lnTo>
                    <a:lnTo>
                      <a:pt x="336" y="93"/>
                    </a:lnTo>
                    <a:lnTo>
                      <a:pt x="343" y="90"/>
                    </a:lnTo>
                    <a:lnTo>
                      <a:pt x="351" y="87"/>
                    </a:lnTo>
                    <a:lnTo>
                      <a:pt x="351" y="87"/>
                    </a:lnTo>
                    <a:lnTo>
                      <a:pt x="351" y="87"/>
                    </a:lnTo>
                    <a:lnTo>
                      <a:pt x="349" y="87"/>
                    </a:lnTo>
                    <a:lnTo>
                      <a:pt x="348" y="89"/>
                    </a:lnTo>
                    <a:lnTo>
                      <a:pt x="349" y="89"/>
                    </a:lnTo>
                    <a:lnTo>
                      <a:pt x="349" y="89"/>
                    </a:lnTo>
                    <a:lnTo>
                      <a:pt x="335" y="96"/>
                    </a:lnTo>
                    <a:lnTo>
                      <a:pt x="335" y="96"/>
                    </a:lnTo>
                    <a:lnTo>
                      <a:pt x="335" y="96"/>
                    </a:lnTo>
                    <a:lnTo>
                      <a:pt x="335" y="96"/>
                    </a:lnTo>
                    <a:lnTo>
                      <a:pt x="335" y="97"/>
                    </a:lnTo>
                    <a:lnTo>
                      <a:pt x="335" y="97"/>
                    </a:lnTo>
                    <a:lnTo>
                      <a:pt x="334" y="97"/>
                    </a:lnTo>
                    <a:lnTo>
                      <a:pt x="332" y="97"/>
                    </a:lnTo>
                    <a:lnTo>
                      <a:pt x="331" y="97"/>
                    </a:lnTo>
                    <a:lnTo>
                      <a:pt x="329" y="97"/>
                    </a:lnTo>
                    <a:lnTo>
                      <a:pt x="329" y="97"/>
                    </a:lnTo>
                    <a:lnTo>
                      <a:pt x="325" y="100"/>
                    </a:lnTo>
                    <a:lnTo>
                      <a:pt x="325" y="100"/>
                    </a:lnTo>
                    <a:lnTo>
                      <a:pt x="324" y="102"/>
                    </a:lnTo>
                    <a:lnTo>
                      <a:pt x="324" y="103"/>
                    </a:lnTo>
                    <a:lnTo>
                      <a:pt x="319" y="106"/>
                    </a:lnTo>
                    <a:lnTo>
                      <a:pt x="315" y="107"/>
                    </a:lnTo>
                    <a:lnTo>
                      <a:pt x="311" y="112"/>
                    </a:lnTo>
                    <a:lnTo>
                      <a:pt x="311" y="112"/>
                    </a:lnTo>
                    <a:lnTo>
                      <a:pt x="308" y="112"/>
                    </a:lnTo>
                    <a:lnTo>
                      <a:pt x="308" y="110"/>
                    </a:lnTo>
                    <a:lnTo>
                      <a:pt x="308" y="110"/>
                    </a:lnTo>
                    <a:lnTo>
                      <a:pt x="305" y="112"/>
                    </a:lnTo>
                    <a:lnTo>
                      <a:pt x="305" y="112"/>
                    </a:lnTo>
                    <a:lnTo>
                      <a:pt x="305" y="113"/>
                    </a:lnTo>
                    <a:lnTo>
                      <a:pt x="305" y="113"/>
                    </a:lnTo>
                    <a:lnTo>
                      <a:pt x="306" y="115"/>
                    </a:lnTo>
                    <a:lnTo>
                      <a:pt x="305" y="116"/>
                    </a:lnTo>
                    <a:lnTo>
                      <a:pt x="305" y="116"/>
                    </a:lnTo>
                    <a:lnTo>
                      <a:pt x="309" y="115"/>
                    </a:lnTo>
                    <a:lnTo>
                      <a:pt x="314" y="112"/>
                    </a:lnTo>
                    <a:lnTo>
                      <a:pt x="314" y="112"/>
                    </a:lnTo>
                    <a:lnTo>
                      <a:pt x="314" y="112"/>
                    </a:lnTo>
                    <a:lnTo>
                      <a:pt x="312" y="112"/>
                    </a:lnTo>
                    <a:lnTo>
                      <a:pt x="311" y="112"/>
                    </a:lnTo>
                    <a:lnTo>
                      <a:pt x="311" y="112"/>
                    </a:lnTo>
                    <a:lnTo>
                      <a:pt x="315" y="109"/>
                    </a:lnTo>
                    <a:lnTo>
                      <a:pt x="321" y="106"/>
                    </a:lnTo>
                    <a:lnTo>
                      <a:pt x="321" y="106"/>
                    </a:lnTo>
                    <a:lnTo>
                      <a:pt x="321" y="107"/>
                    </a:lnTo>
                    <a:lnTo>
                      <a:pt x="319" y="109"/>
                    </a:lnTo>
                    <a:lnTo>
                      <a:pt x="318" y="110"/>
                    </a:lnTo>
                    <a:lnTo>
                      <a:pt x="318" y="110"/>
                    </a:lnTo>
                    <a:lnTo>
                      <a:pt x="311" y="115"/>
                    </a:lnTo>
                    <a:lnTo>
                      <a:pt x="306" y="117"/>
                    </a:lnTo>
                    <a:lnTo>
                      <a:pt x="306" y="117"/>
                    </a:lnTo>
                    <a:lnTo>
                      <a:pt x="304" y="119"/>
                    </a:lnTo>
                    <a:lnTo>
                      <a:pt x="304" y="117"/>
                    </a:lnTo>
                    <a:lnTo>
                      <a:pt x="304" y="117"/>
                    </a:lnTo>
                    <a:lnTo>
                      <a:pt x="301" y="119"/>
                    </a:lnTo>
                    <a:lnTo>
                      <a:pt x="301" y="119"/>
                    </a:lnTo>
                    <a:lnTo>
                      <a:pt x="299" y="122"/>
                    </a:lnTo>
                    <a:lnTo>
                      <a:pt x="295" y="125"/>
                    </a:lnTo>
                    <a:lnTo>
                      <a:pt x="285" y="132"/>
                    </a:lnTo>
                    <a:lnTo>
                      <a:pt x="274" y="139"/>
                    </a:lnTo>
                    <a:lnTo>
                      <a:pt x="264" y="146"/>
                    </a:lnTo>
                    <a:lnTo>
                      <a:pt x="264" y="146"/>
                    </a:lnTo>
                    <a:lnTo>
                      <a:pt x="265" y="143"/>
                    </a:lnTo>
                    <a:lnTo>
                      <a:pt x="265" y="143"/>
                    </a:lnTo>
                    <a:lnTo>
                      <a:pt x="264" y="142"/>
                    </a:lnTo>
                    <a:lnTo>
                      <a:pt x="264" y="142"/>
                    </a:lnTo>
                    <a:lnTo>
                      <a:pt x="281" y="132"/>
                    </a:lnTo>
                    <a:lnTo>
                      <a:pt x="298" y="120"/>
                    </a:lnTo>
                    <a:lnTo>
                      <a:pt x="298" y="120"/>
                    </a:lnTo>
                    <a:lnTo>
                      <a:pt x="298" y="120"/>
                    </a:lnTo>
                    <a:lnTo>
                      <a:pt x="296" y="120"/>
                    </a:lnTo>
                    <a:lnTo>
                      <a:pt x="292" y="125"/>
                    </a:lnTo>
                    <a:lnTo>
                      <a:pt x="292" y="125"/>
                    </a:lnTo>
                    <a:lnTo>
                      <a:pt x="288" y="126"/>
                    </a:lnTo>
                    <a:lnTo>
                      <a:pt x="288" y="126"/>
                    </a:lnTo>
                    <a:lnTo>
                      <a:pt x="289" y="125"/>
                    </a:lnTo>
                    <a:lnTo>
                      <a:pt x="289" y="125"/>
                    </a:lnTo>
                    <a:lnTo>
                      <a:pt x="279" y="130"/>
                    </a:lnTo>
                    <a:lnTo>
                      <a:pt x="279" y="130"/>
                    </a:lnTo>
                    <a:lnTo>
                      <a:pt x="279" y="130"/>
                    </a:lnTo>
                    <a:lnTo>
                      <a:pt x="279" y="129"/>
                    </a:lnTo>
                    <a:lnTo>
                      <a:pt x="279" y="129"/>
                    </a:lnTo>
                    <a:lnTo>
                      <a:pt x="276" y="130"/>
                    </a:lnTo>
                    <a:lnTo>
                      <a:pt x="276" y="130"/>
                    </a:lnTo>
                    <a:lnTo>
                      <a:pt x="274" y="133"/>
                    </a:lnTo>
                    <a:lnTo>
                      <a:pt x="269" y="136"/>
                    </a:lnTo>
                    <a:lnTo>
                      <a:pt x="269" y="136"/>
                    </a:lnTo>
                    <a:lnTo>
                      <a:pt x="268" y="137"/>
                    </a:lnTo>
                    <a:lnTo>
                      <a:pt x="266" y="136"/>
                    </a:lnTo>
                    <a:lnTo>
                      <a:pt x="266" y="136"/>
                    </a:lnTo>
                    <a:lnTo>
                      <a:pt x="265" y="136"/>
                    </a:lnTo>
                    <a:lnTo>
                      <a:pt x="265" y="136"/>
                    </a:lnTo>
                    <a:lnTo>
                      <a:pt x="255" y="144"/>
                    </a:lnTo>
                    <a:lnTo>
                      <a:pt x="248" y="152"/>
                    </a:lnTo>
                    <a:lnTo>
                      <a:pt x="248" y="152"/>
                    </a:lnTo>
                    <a:lnTo>
                      <a:pt x="247" y="152"/>
                    </a:lnTo>
                    <a:lnTo>
                      <a:pt x="247" y="152"/>
                    </a:lnTo>
                    <a:lnTo>
                      <a:pt x="247" y="150"/>
                    </a:lnTo>
                    <a:lnTo>
                      <a:pt x="247" y="150"/>
                    </a:lnTo>
                    <a:lnTo>
                      <a:pt x="247" y="150"/>
                    </a:lnTo>
                    <a:lnTo>
                      <a:pt x="248" y="150"/>
                    </a:lnTo>
                    <a:lnTo>
                      <a:pt x="248" y="150"/>
                    </a:lnTo>
                    <a:lnTo>
                      <a:pt x="249" y="147"/>
                    </a:lnTo>
                    <a:lnTo>
                      <a:pt x="249" y="147"/>
                    </a:lnTo>
                    <a:lnTo>
                      <a:pt x="241" y="153"/>
                    </a:lnTo>
                    <a:lnTo>
                      <a:pt x="234" y="160"/>
                    </a:lnTo>
                    <a:lnTo>
                      <a:pt x="234" y="160"/>
                    </a:lnTo>
                    <a:lnTo>
                      <a:pt x="228" y="166"/>
                    </a:lnTo>
                    <a:lnTo>
                      <a:pt x="228" y="166"/>
                    </a:lnTo>
                    <a:lnTo>
                      <a:pt x="225" y="167"/>
                    </a:lnTo>
                    <a:lnTo>
                      <a:pt x="221" y="169"/>
                    </a:lnTo>
                    <a:lnTo>
                      <a:pt x="221" y="169"/>
                    </a:lnTo>
                    <a:lnTo>
                      <a:pt x="221" y="170"/>
                    </a:lnTo>
                    <a:lnTo>
                      <a:pt x="222" y="170"/>
                    </a:lnTo>
                    <a:lnTo>
                      <a:pt x="227" y="169"/>
                    </a:lnTo>
                    <a:lnTo>
                      <a:pt x="227" y="169"/>
                    </a:lnTo>
                    <a:lnTo>
                      <a:pt x="224" y="170"/>
                    </a:lnTo>
                    <a:lnTo>
                      <a:pt x="222" y="172"/>
                    </a:lnTo>
                    <a:lnTo>
                      <a:pt x="219" y="174"/>
                    </a:lnTo>
                    <a:lnTo>
                      <a:pt x="217" y="176"/>
                    </a:lnTo>
                    <a:lnTo>
                      <a:pt x="217" y="176"/>
                    </a:lnTo>
                    <a:lnTo>
                      <a:pt x="215" y="177"/>
                    </a:lnTo>
                    <a:lnTo>
                      <a:pt x="215" y="176"/>
                    </a:lnTo>
                    <a:lnTo>
                      <a:pt x="215" y="174"/>
                    </a:lnTo>
                    <a:lnTo>
                      <a:pt x="214" y="174"/>
                    </a:lnTo>
                    <a:lnTo>
                      <a:pt x="214" y="174"/>
                    </a:lnTo>
                    <a:lnTo>
                      <a:pt x="214" y="176"/>
                    </a:lnTo>
                    <a:lnTo>
                      <a:pt x="215" y="174"/>
                    </a:lnTo>
                    <a:lnTo>
                      <a:pt x="215" y="174"/>
                    </a:lnTo>
                    <a:lnTo>
                      <a:pt x="205" y="184"/>
                    </a:lnTo>
                    <a:lnTo>
                      <a:pt x="195" y="193"/>
                    </a:lnTo>
                    <a:lnTo>
                      <a:pt x="195" y="193"/>
                    </a:lnTo>
                    <a:lnTo>
                      <a:pt x="195" y="194"/>
                    </a:lnTo>
                    <a:lnTo>
                      <a:pt x="197" y="194"/>
                    </a:lnTo>
                    <a:lnTo>
                      <a:pt x="201" y="190"/>
                    </a:lnTo>
                    <a:lnTo>
                      <a:pt x="201" y="190"/>
                    </a:lnTo>
                    <a:lnTo>
                      <a:pt x="198" y="196"/>
                    </a:lnTo>
                    <a:lnTo>
                      <a:pt x="197" y="199"/>
                    </a:lnTo>
                    <a:lnTo>
                      <a:pt x="194" y="200"/>
                    </a:lnTo>
                    <a:lnTo>
                      <a:pt x="194" y="200"/>
                    </a:lnTo>
                    <a:lnTo>
                      <a:pt x="194" y="200"/>
                    </a:lnTo>
                    <a:lnTo>
                      <a:pt x="194" y="199"/>
                    </a:lnTo>
                    <a:lnTo>
                      <a:pt x="195" y="197"/>
                    </a:lnTo>
                    <a:lnTo>
                      <a:pt x="195" y="197"/>
                    </a:lnTo>
                    <a:lnTo>
                      <a:pt x="195" y="197"/>
                    </a:lnTo>
                    <a:lnTo>
                      <a:pt x="194" y="197"/>
                    </a:lnTo>
                    <a:lnTo>
                      <a:pt x="192" y="199"/>
                    </a:lnTo>
                    <a:lnTo>
                      <a:pt x="191" y="200"/>
                    </a:lnTo>
                    <a:lnTo>
                      <a:pt x="189" y="202"/>
                    </a:lnTo>
                    <a:lnTo>
                      <a:pt x="189" y="202"/>
                    </a:lnTo>
                    <a:lnTo>
                      <a:pt x="189" y="203"/>
                    </a:lnTo>
                    <a:lnTo>
                      <a:pt x="187" y="207"/>
                    </a:lnTo>
                    <a:lnTo>
                      <a:pt x="187" y="207"/>
                    </a:lnTo>
                    <a:lnTo>
                      <a:pt x="185" y="207"/>
                    </a:lnTo>
                    <a:lnTo>
                      <a:pt x="187" y="206"/>
                    </a:lnTo>
                    <a:lnTo>
                      <a:pt x="187" y="206"/>
                    </a:lnTo>
                    <a:lnTo>
                      <a:pt x="184" y="207"/>
                    </a:lnTo>
                    <a:lnTo>
                      <a:pt x="182" y="210"/>
                    </a:lnTo>
                    <a:lnTo>
                      <a:pt x="181" y="212"/>
                    </a:lnTo>
                    <a:lnTo>
                      <a:pt x="179" y="214"/>
                    </a:lnTo>
                    <a:lnTo>
                      <a:pt x="179" y="214"/>
                    </a:lnTo>
                    <a:lnTo>
                      <a:pt x="178" y="213"/>
                    </a:lnTo>
                    <a:lnTo>
                      <a:pt x="179" y="212"/>
                    </a:lnTo>
                    <a:lnTo>
                      <a:pt x="179" y="210"/>
                    </a:lnTo>
                    <a:lnTo>
                      <a:pt x="178" y="212"/>
                    </a:lnTo>
                    <a:lnTo>
                      <a:pt x="178" y="212"/>
                    </a:lnTo>
                    <a:lnTo>
                      <a:pt x="177" y="214"/>
                    </a:lnTo>
                    <a:lnTo>
                      <a:pt x="175" y="217"/>
                    </a:lnTo>
                    <a:lnTo>
                      <a:pt x="175" y="217"/>
                    </a:lnTo>
                    <a:lnTo>
                      <a:pt x="172" y="220"/>
                    </a:lnTo>
                    <a:lnTo>
                      <a:pt x="172" y="220"/>
                    </a:lnTo>
                    <a:lnTo>
                      <a:pt x="174" y="217"/>
                    </a:lnTo>
                    <a:lnTo>
                      <a:pt x="174" y="216"/>
                    </a:lnTo>
                    <a:lnTo>
                      <a:pt x="174" y="216"/>
                    </a:lnTo>
                    <a:lnTo>
                      <a:pt x="174" y="216"/>
                    </a:lnTo>
                    <a:lnTo>
                      <a:pt x="169" y="219"/>
                    </a:lnTo>
                    <a:lnTo>
                      <a:pt x="165" y="222"/>
                    </a:lnTo>
                    <a:lnTo>
                      <a:pt x="165" y="222"/>
                    </a:lnTo>
                    <a:lnTo>
                      <a:pt x="159" y="227"/>
                    </a:lnTo>
                    <a:lnTo>
                      <a:pt x="155" y="233"/>
                    </a:lnTo>
                    <a:lnTo>
                      <a:pt x="147" y="244"/>
                    </a:lnTo>
                    <a:lnTo>
                      <a:pt x="147" y="244"/>
                    </a:lnTo>
                    <a:lnTo>
                      <a:pt x="147" y="243"/>
                    </a:lnTo>
                    <a:lnTo>
                      <a:pt x="145" y="243"/>
                    </a:lnTo>
                    <a:lnTo>
                      <a:pt x="141" y="249"/>
                    </a:lnTo>
                    <a:lnTo>
                      <a:pt x="141" y="249"/>
                    </a:lnTo>
                    <a:lnTo>
                      <a:pt x="134" y="257"/>
                    </a:lnTo>
                    <a:lnTo>
                      <a:pt x="134" y="257"/>
                    </a:lnTo>
                    <a:lnTo>
                      <a:pt x="128" y="263"/>
                    </a:lnTo>
                    <a:lnTo>
                      <a:pt x="128" y="263"/>
                    </a:lnTo>
                    <a:lnTo>
                      <a:pt x="130" y="262"/>
                    </a:lnTo>
                    <a:lnTo>
                      <a:pt x="132" y="257"/>
                    </a:lnTo>
                    <a:lnTo>
                      <a:pt x="135" y="254"/>
                    </a:lnTo>
                    <a:lnTo>
                      <a:pt x="137" y="250"/>
                    </a:lnTo>
                    <a:lnTo>
                      <a:pt x="137" y="250"/>
                    </a:lnTo>
                    <a:lnTo>
                      <a:pt x="132" y="256"/>
                    </a:lnTo>
                    <a:lnTo>
                      <a:pt x="128" y="260"/>
                    </a:lnTo>
                    <a:lnTo>
                      <a:pt x="125" y="266"/>
                    </a:lnTo>
                    <a:lnTo>
                      <a:pt x="122" y="269"/>
                    </a:lnTo>
                    <a:lnTo>
                      <a:pt x="122" y="269"/>
                    </a:lnTo>
                    <a:lnTo>
                      <a:pt x="122" y="270"/>
                    </a:lnTo>
                    <a:lnTo>
                      <a:pt x="122" y="270"/>
                    </a:lnTo>
                    <a:lnTo>
                      <a:pt x="124" y="269"/>
                    </a:lnTo>
                    <a:lnTo>
                      <a:pt x="124" y="269"/>
                    </a:lnTo>
                    <a:lnTo>
                      <a:pt x="122" y="273"/>
                    </a:lnTo>
                    <a:lnTo>
                      <a:pt x="120" y="277"/>
                    </a:lnTo>
                    <a:lnTo>
                      <a:pt x="120" y="277"/>
                    </a:lnTo>
                    <a:lnTo>
                      <a:pt x="115" y="282"/>
                    </a:lnTo>
                    <a:lnTo>
                      <a:pt x="111" y="287"/>
                    </a:lnTo>
                    <a:lnTo>
                      <a:pt x="107" y="293"/>
                    </a:lnTo>
                    <a:lnTo>
                      <a:pt x="104" y="296"/>
                    </a:lnTo>
                    <a:lnTo>
                      <a:pt x="104" y="296"/>
                    </a:lnTo>
                    <a:lnTo>
                      <a:pt x="100" y="303"/>
                    </a:lnTo>
                    <a:lnTo>
                      <a:pt x="100" y="303"/>
                    </a:lnTo>
                    <a:lnTo>
                      <a:pt x="97" y="307"/>
                    </a:lnTo>
                    <a:lnTo>
                      <a:pt x="97" y="307"/>
                    </a:lnTo>
                    <a:lnTo>
                      <a:pt x="94" y="313"/>
                    </a:lnTo>
                    <a:lnTo>
                      <a:pt x="91" y="319"/>
                    </a:lnTo>
                    <a:lnTo>
                      <a:pt x="91" y="319"/>
                    </a:lnTo>
                    <a:lnTo>
                      <a:pt x="94" y="317"/>
                    </a:lnTo>
                    <a:lnTo>
                      <a:pt x="95" y="316"/>
                    </a:lnTo>
                    <a:lnTo>
                      <a:pt x="95" y="316"/>
                    </a:lnTo>
                    <a:lnTo>
                      <a:pt x="91" y="323"/>
                    </a:lnTo>
                    <a:lnTo>
                      <a:pt x="88" y="327"/>
                    </a:lnTo>
                    <a:lnTo>
                      <a:pt x="85" y="329"/>
                    </a:lnTo>
                    <a:lnTo>
                      <a:pt x="82" y="329"/>
                    </a:lnTo>
                    <a:lnTo>
                      <a:pt x="82" y="329"/>
                    </a:lnTo>
                    <a:lnTo>
                      <a:pt x="82" y="330"/>
                    </a:lnTo>
                    <a:lnTo>
                      <a:pt x="84" y="330"/>
                    </a:lnTo>
                    <a:lnTo>
                      <a:pt x="84" y="331"/>
                    </a:lnTo>
                    <a:lnTo>
                      <a:pt x="85" y="333"/>
                    </a:lnTo>
                    <a:lnTo>
                      <a:pt x="85" y="333"/>
                    </a:lnTo>
                    <a:lnTo>
                      <a:pt x="77" y="344"/>
                    </a:lnTo>
                    <a:lnTo>
                      <a:pt x="77" y="344"/>
                    </a:lnTo>
                    <a:lnTo>
                      <a:pt x="77" y="344"/>
                    </a:lnTo>
                    <a:lnTo>
                      <a:pt x="78" y="343"/>
                    </a:lnTo>
                    <a:lnTo>
                      <a:pt x="80" y="337"/>
                    </a:lnTo>
                    <a:lnTo>
                      <a:pt x="80" y="337"/>
                    </a:lnTo>
                    <a:lnTo>
                      <a:pt x="75" y="344"/>
                    </a:lnTo>
                    <a:lnTo>
                      <a:pt x="70" y="354"/>
                    </a:lnTo>
                    <a:lnTo>
                      <a:pt x="70" y="354"/>
                    </a:lnTo>
                    <a:lnTo>
                      <a:pt x="68" y="356"/>
                    </a:lnTo>
                    <a:lnTo>
                      <a:pt x="68" y="354"/>
                    </a:lnTo>
                    <a:lnTo>
                      <a:pt x="68" y="354"/>
                    </a:lnTo>
                    <a:lnTo>
                      <a:pt x="67" y="354"/>
                    </a:lnTo>
                    <a:lnTo>
                      <a:pt x="67" y="356"/>
                    </a:lnTo>
                    <a:lnTo>
                      <a:pt x="65" y="360"/>
                    </a:lnTo>
                    <a:lnTo>
                      <a:pt x="65" y="360"/>
                    </a:lnTo>
                    <a:lnTo>
                      <a:pt x="65" y="361"/>
                    </a:lnTo>
                    <a:lnTo>
                      <a:pt x="65" y="360"/>
                    </a:lnTo>
                    <a:lnTo>
                      <a:pt x="67" y="359"/>
                    </a:lnTo>
                    <a:lnTo>
                      <a:pt x="67" y="359"/>
                    </a:lnTo>
                    <a:lnTo>
                      <a:pt x="58" y="374"/>
                    </a:lnTo>
                    <a:lnTo>
                      <a:pt x="58" y="374"/>
                    </a:lnTo>
                    <a:lnTo>
                      <a:pt x="54" y="383"/>
                    </a:lnTo>
                    <a:lnTo>
                      <a:pt x="50" y="391"/>
                    </a:lnTo>
                    <a:lnTo>
                      <a:pt x="50" y="391"/>
                    </a:lnTo>
                    <a:lnTo>
                      <a:pt x="47" y="396"/>
                    </a:lnTo>
                    <a:lnTo>
                      <a:pt x="47" y="396"/>
                    </a:lnTo>
                    <a:lnTo>
                      <a:pt x="45" y="400"/>
                    </a:lnTo>
                    <a:lnTo>
                      <a:pt x="44" y="403"/>
                    </a:lnTo>
                    <a:lnTo>
                      <a:pt x="44" y="403"/>
                    </a:lnTo>
                    <a:lnTo>
                      <a:pt x="41" y="410"/>
                    </a:lnTo>
                    <a:lnTo>
                      <a:pt x="38" y="417"/>
                    </a:lnTo>
                    <a:lnTo>
                      <a:pt x="35" y="424"/>
                    </a:lnTo>
                    <a:lnTo>
                      <a:pt x="31" y="430"/>
                    </a:lnTo>
                    <a:lnTo>
                      <a:pt x="31" y="430"/>
                    </a:lnTo>
                    <a:lnTo>
                      <a:pt x="30" y="439"/>
                    </a:lnTo>
                    <a:lnTo>
                      <a:pt x="27" y="446"/>
                    </a:lnTo>
                    <a:lnTo>
                      <a:pt x="27" y="446"/>
                    </a:lnTo>
                    <a:lnTo>
                      <a:pt x="24" y="453"/>
                    </a:lnTo>
                    <a:lnTo>
                      <a:pt x="24" y="453"/>
                    </a:lnTo>
                    <a:lnTo>
                      <a:pt x="21" y="460"/>
                    </a:lnTo>
                    <a:lnTo>
                      <a:pt x="21" y="460"/>
                    </a:lnTo>
                    <a:lnTo>
                      <a:pt x="21" y="453"/>
                    </a:lnTo>
                    <a:lnTo>
                      <a:pt x="21" y="453"/>
                    </a:lnTo>
                    <a:lnTo>
                      <a:pt x="21" y="447"/>
                    </a:lnTo>
                    <a:lnTo>
                      <a:pt x="21" y="447"/>
                    </a:lnTo>
                    <a:lnTo>
                      <a:pt x="20" y="456"/>
                    </a:lnTo>
                    <a:lnTo>
                      <a:pt x="20" y="456"/>
                    </a:lnTo>
                    <a:lnTo>
                      <a:pt x="18" y="464"/>
                    </a:lnTo>
                    <a:lnTo>
                      <a:pt x="18" y="464"/>
                    </a:lnTo>
                    <a:lnTo>
                      <a:pt x="15" y="471"/>
                    </a:lnTo>
                    <a:lnTo>
                      <a:pt x="14" y="476"/>
                    </a:lnTo>
                    <a:lnTo>
                      <a:pt x="14" y="476"/>
                    </a:lnTo>
                    <a:lnTo>
                      <a:pt x="15" y="477"/>
                    </a:lnTo>
                    <a:lnTo>
                      <a:pt x="17" y="480"/>
                    </a:lnTo>
                    <a:lnTo>
                      <a:pt x="17" y="483"/>
                    </a:lnTo>
                    <a:lnTo>
                      <a:pt x="18" y="483"/>
                    </a:lnTo>
                    <a:lnTo>
                      <a:pt x="20" y="483"/>
                    </a:lnTo>
                    <a:lnTo>
                      <a:pt x="20" y="483"/>
                    </a:lnTo>
                    <a:lnTo>
                      <a:pt x="17" y="491"/>
                    </a:lnTo>
                    <a:lnTo>
                      <a:pt x="17" y="491"/>
                    </a:lnTo>
                    <a:lnTo>
                      <a:pt x="14" y="500"/>
                    </a:lnTo>
                    <a:lnTo>
                      <a:pt x="14" y="500"/>
                    </a:lnTo>
                    <a:lnTo>
                      <a:pt x="15" y="498"/>
                    </a:lnTo>
                    <a:lnTo>
                      <a:pt x="15" y="497"/>
                    </a:lnTo>
                    <a:lnTo>
                      <a:pt x="18" y="490"/>
                    </a:lnTo>
                    <a:lnTo>
                      <a:pt x="18" y="490"/>
                    </a:lnTo>
                    <a:lnTo>
                      <a:pt x="21" y="483"/>
                    </a:lnTo>
                    <a:lnTo>
                      <a:pt x="21" y="483"/>
                    </a:lnTo>
                    <a:lnTo>
                      <a:pt x="21" y="481"/>
                    </a:lnTo>
                    <a:lnTo>
                      <a:pt x="23" y="481"/>
                    </a:lnTo>
                    <a:lnTo>
                      <a:pt x="23" y="481"/>
                    </a:lnTo>
                    <a:lnTo>
                      <a:pt x="21" y="484"/>
                    </a:lnTo>
                    <a:lnTo>
                      <a:pt x="20" y="487"/>
                    </a:lnTo>
                    <a:lnTo>
                      <a:pt x="20" y="487"/>
                    </a:lnTo>
                    <a:lnTo>
                      <a:pt x="20" y="490"/>
                    </a:lnTo>
                    <a:lnTo>
                      <a:pt x="20" y="493"/>
                    </a:lnTo>
                    <a:lnTo>
                      <a:pt x="18" y="497"/>
                    </a:lnTo>
                    <a:lnTo>
                      <a:pt x="18" y="501"/>
                    </a:lnTo>
                    <a:lnTo>
                      <a:pt x="18" y="501"/>
                    </a:lnTo>
                    <a:lnTo>
                      <a:pt x="17" y="501"/>
                    </a:lnTo>
                    <a:lnTo>
                      <a:pt x="15" y="506"/>
                    </a:lnTo>
                    <a:lnTo>
                      <a:pt x="15" y="506"/>
                    </a:lnTo>
                    <a:lnTo>
                      <a:pt x="15" y="506"/>
                    </a:lnTo>
                    <a:lnTo>
                      <a:pt x="15" y="507"/>
                    </a:lnTo>
                    <a:lnTo>
                      <a:pt x="15" y="514"/>
                    </a:lnTo>
                    <a:lnTo>
                      <a:pt x="15" y="514"/>
                    </a:lnTo>
                    <a:lnTo>
                      <a:pt x="13" y="520"/>
                    </a:lnTo>
                    <a:lnTo>
                      <a:pt x="13" y="523"/>
                    </a:lnTo>
                    <a:lnTo>
                      <a:pt x="13" y="524"/>
                    </a:lnTo>
                    <a:lnTo>
                      <a:pt x="13" y="524"/>
                    </a:lnTo>
                    <a:lnTo>
                      <a:pt x="11" y="527"/>
                    </a:lnTo>
                    <a:lnTo>
                      <a:pt x="10" y="530"/>
                    </a:lnTo>
                    <a:lnTo>
                      <a:pt x="10" y="530"/>
                    </a:lnTo>
                    <a:lnTo>
                      <a:pt x="10" y="531"/>
                    </a:lnTo>
                    <a:lnTo>
                      <a:pt x="10" y="530"/>
                    </a:lnTo>
                    <a:lnTo>
                      <a:pt x="10" y="526"/>
                    </a:lnTo>
                    <a:lnTo>
                      <a:pt x="10" y="526"/>
                    </a:lnTo>
                    <a:lnTo>
                      <a:pt x="8" y="534"/>
                    </a:lnTo>
                    <a:lnTo>
                      <a:pt x="7" y="541"/>
                    </a:lnTo>
                    <a:lnTo>
                      <a:pt x="7" y="541"/>
                    </a:lnTo>
                    <a:lnTo>
                      <a:pt x="5" y="543"/>
                    </a:lnTo>
                    <a:lnTo>
                      <a:pt x="5" y="541"/>
                    </a:lnTo>
                    <a:lnTo>
                      <a:pt x="5" y="540"/>
                    </a:lnTo>
                    <a:lnTo>
                      <a:pt x="4" y="540"/>
                    </a:lnTo>
                    <a:lnTo>
                      <a:pt x="4" y="540"/>
                    </a:lnTo>
                    <a:lnTo>
                      <a:pt x="5" y="544"/>
                    </a:lnTo>
                    <a:lnTo>
                      <a:pt x="5" y="546"/>
                    </a:lnTo>
                    <a:lnTo>
                      <a:pt x="4" y="548"/>
                    </a:lnTo>
                    <a:lnTo>
                      <a:pt x="4" y="548"/>
                    </a:lnTo>
                    <a:lnTo>
                      <a:pt x="5" y="551"/>
                    </a:lnTo>
                    <a:lnTo>
                      <a:pt x="5" y="551"/>
                    </a:lnTo>
                    <a:lnTo>
                      <a:pt x="7" y="548"/>
                    </a:lnTo>
                    <a:lnTo>
                      <a:pt x="7" y="548"/>
                    </a:lnTo>
                    <a:lnTo>
                      <a:pt x="7" y="554"/>
                    </a:lnTo>
                    <a:lnTo>
                      <a:pt x="8" y="557"/>
                    </a:lnTo>
                    <a:lnTo>
                      <a:pt x="8" y="557"/>
                    </a:lnTo>
                    <a:lnTo>
                      <a:pt x="8" y="558"/>
                    </a:lnTo>
                    <a:lnTo>
                      <a:pt x="7" y="561"/>
                    </a:lnTo>
                    <a:lnTo>
                      <a:pt x="7" y="563"/>
                    </a:lnTo>
                    <a:lnTo>
                      <a:pt x="7" y="564"/>
                    </a:lnTo>
                    <a:lnTo>
                      <a:pt x="7" y="564"/>
                    </a:lnTo>
                    <a:lnTo>
                      <a:pt x="7" y="566"/>
                    </a:lnTo>
                    <a:lnTo>
                      <a:pt x="8" y="564"/>
                    </a:lnTo>
                    <a:lnTo>
                      <a:pt x="8" y="560"/>
                    </a:lnTo>
                    <a:lnTo>
                      <a:pt x="8" y="560"/>
                    </a:lnTo>
                    <a:lnTo>
                      <a:pt x="8" y="564"/>
                    </a:lnTo>
                    <a:lnTo>
                      <a:pt x="8" y="570"/>
                    </a:lnTo>
                    <a:lnTo>
                      <a:pt x="8" y="570"/>
                    </a:lnTo>
                    <a:lnTo>
                      <a:pt x="7" y="570"/>
                    </a:lnTo>
                    <a:lnTo>
                      <a:pt x="7" y="568"/>
                    </a:lnTo>
                    <a:lnTo>
                      <a:pt x="7" y="567"/>
                    </a:lnTo>
                    <a:lnTo>
                      <a:pt x="5" y="568"/>
                    </a:lnTo>
                    <a:lnTo>
                      <a:pt x="5" y="568"/>
                    </a:lnTo>
                    <a:lnTo>
                      <a:pt x="5" y="573"/>
                    </a:lnTo>
                    <a:lnTo>
                      <a:pt x="5" y="574"/>
                    </a:lnTo>
                    <a:lnTo>
                      <a:pt x="4" y="574"/>
                    </a:lnTo>
                    <a:lnTo>
                      <a:pt x="4" y="574"/>
                    </a:lnTo>
                    <a:lnTo>
                      <a:pt x="5" y="581"/>
                    </a:lnTo>
                    <a:lnTo>
                      <a:pt x="5" y="588"/>
                    </a:lnTo>
                    <a:lnTo>
                      <a:pt x="1" y="603"/>
                    </a:lnTo>
                    <a:lnTo>
                      <a:pt x="1" y="603"/>
                    </a:lnTo>
                    <a:lnTo>
                      <a:pt x="4" y="607"/>
                    </a:lnTo>
                    <a:lnTo>
                      <a:pt x="4" y="607"/>
                    </a:lnTo>
                    <a:lnTo>
                      <a:pt x="4" y="604"/>
                    </a:lnTo>
                    <a:lnTo>
                      <a:pt x="5" y="601"/>
                    </a:lnTo>
                    <a:lnTo>
                      <a:pt x="5" y="601"/>
                    </a:lnTo>
                    <a:lnTo>
                      <a:pt x="5" y="600"/>
                    </a:lnTo>
                    <a:lnTo>
                      <a:pt x="5" y="600"/>
                    </a:lnTo>
                    <a:lnTo>
                      <a:pt x="4" y="601"/>
                    </a:lnTo>
                    <a:lnTo>
                      <a:pt x="4" y="601"/>
                    </a:lnTo>
                    <a:lnTo>
                      <a:pt x="5" y="587"/>
                    </a:lnTo>
                    <a:lnTo>
                      <a:pt x="8" y="573"/>
                    </a:lnTo>
                    <a:lnTo>
                      <a:pt x="8" y="573"/>
                    </a:lnTo>
                    <a:lnTo>
                      <a:pt x="8" y="578"/>
                    </a:lnTo>
                    <a:lnTo>
                      <a:pt x="7" y="586"/>
                    </a:lnTo>
                    <a:lnTo>
                      <a:pt x="7" y="591"/>
                    </a:lnTo>
                    <a:lnTo>
                      <a:pt x="7" y="597"/>
                    </a:lnTo>
                    <a:lnTo>
                      <a:pt x="7" y="597"/>
                    </a:lnTo>
                    <a:lnTo>
                      <a:pt x="8" y="584"/>
                    </a:lnTo>
                    <a:lnTo>
                      <a:pt x="8" y="584"/>
                    </a:lnTo>
                    <a:lnTo>
                      <a:pt x="8" y="591"/>
                    </a:lnTo>
                    <a:lnTo>
                      <a:pt x="8" y="596"/>
                    </a:lnTo>
                    <a:lnTo>
                      <a:pt x="10" y="598"/>
                    </a:lnTo>
                    <a:lnTo>
                      <a:pt x="10" y="598"/>
                    </a:lnTo>
                    <a:lnTo>
                      <a:pt x="8" y="600"/>
                    </a:lnTo>
                    <a:lnTo>
                      <a:pt x="8" y="600"/>
                    </a:lnTo>
                    <a:lnTo>
                      <a:pt x="7" y="598"/>
                    </a:lnTo>
                    <a:lnTo>
                      <a:pt x="7" y="601"/>
                    </a:lnTo>
                    <a:lnTo>
                      <a:pt x="7" y="601"/>
                    </a:lnTo>
                    <a:lnTo>
                      <a:pt x="7" y="607"/>
                    </a:lnTo>
                    <a:lnTo>
                      <a:pt x="7" y="607"/>
                    </a:lnTo>
                    <a:lnTo>
                      <a:pt x="7" y="608"/>
                    </a:lnTo>
                    <a:lnTo>
                      <a:pt x="7" y="608"/>
                    </a:lnTo>
                    <a:lnTo>
                      <a:pt x="5" y="606"/>
                    </a:lnTo>
                    <a:lnTo>
                      <a:pt x="5" y="606"/>
                    </a:lnTo>
                    <a:lnTo>
                      <a:pt x="5" y="608"/>
                    </a:lnTo>
                    <a:lnTo>
                      <a:pt x="5" y="613"/>
                    </a:lnTo>
                    <a:lnTo>
                      <a:pt x="5" y="613"/>
                    </a:lnTo>
                    <a:lnTo>
                      <a:pt x="5" y="614"/>
                    </a:lnTo>
                    <a:lnTo>
                      <a:pt x="5" y="617"/>
                    </a:lnTo>
                    <a:lnTo>
                      <a:pt x="7" y="620"/>
                    </a:lnTo>
                    <a:lnTo>
                      <a:pt x="7" y="621"/>
                    </a:lnTo>
                    <a:lnTo>
                      <a:pt x="7" y="621"/>
                    </a:lnTo>
                    <a:lnTo>
                      <a:pt x="7" y="624"/>
                    </a:lnTo>
                    <a:lnTo>
                      <a:pt x="5" y="624"/>
                    </a:lnTo>
                    <a:lnTo>
                      <a:pt x="4" y="624"/>
                    </a:lnTo>
                    <a:lnTo>
                      <a:pt x="4" y="625"/>
                    </a:lnTo>
                    <a:lnTo>
                      <a:pt x="4" y="625"/>
                    </a:lnTo>
                    <a:lnTo>
                      <a:pt x="4" y="635"/>
                    </a:lnTo>
                    <a:lnTo>
                      <a:pt x="4" y="635"/>
                    </a:lnTo>
                    <a:lnTo>
                      <a:pt x="3" y="643"/>
                    </a:lnTo>
                    <a:lnTo>
                      <a:pt x="3" y="643"/>
                    </a:lnTo>
                    <a:lnTo>
                      <a:pt x="3" y="650"/>
                    </a:lnTo>
                    <a:lnTo>
                      <a:pt x="3" y="655"/>
                    </a:lnTo>
                    <a:lnTo>
                      <a:pt x="3" y="655"/>
                    </a:lnTo>
                    <a:lnTo>
                      <a:pt x="3" y="657"/>
                    </a:lnTo>
                    <a:lnTo>
                      <a:pt x="3" y="655"/>
                    </a:lnTo>
                    <a:lnTo>
                      <a:pt x="1" y="651"/>
                    </a:lnTo>
                    <a:lnTo>
                      <a:pt x="1" y="651"/>
                    </a:lnTo>
                    <a:lnTo>
                      <a:pt x="1" y="661"/>
                    </a:lnTo>
                    <a:lnTo>
                      <a:pt x="1" y="671"/>
                    </a:lnTo>
                    <a:lnTo>
                      <a:pt x="1" y="671"/>
                    </a:lnTo>
                    <a:lnTo>
                      <a:pt x="3" y="674"/>
                    </a:lnTo>
                    <a:lnTo>
                      <a:pt x="5" y="675"/>
                    </a:lnTo>
                    <a:lnTo>
                      <a:pt x="5" y="675"/>
                    </a:lnTo>
                    <a:lnTo>
                      <a:pt x="5" y="683"/>
                    </a:lnTo>
                    <a:lnTo>
                      <a:pt x="7" y="685"/>
                    </a:lnTo>
                    <a:lnTo>
                      <a:pt x="8" y="687"/>
                    </a:lnTo>
                    <a:lnTo>
                      <a:pt x="8" y="687"/>
                    </a:lnTo>
                    <a:lnTo>
                      <a:pt x="7" y="688"/>
                    </a:lnTo>
                    <a:lnTo>
                      <a:pt x="7" y="688"/>
                    </a:lnTo>
                    <a:lnTo>
                      <a:pt x="7" y="687"/>
                    </a:lnTo>
                    <a:lnTo>
                      <a:pt x="5" y="688"/>
                    </a:lnTo>
                    <a:lnTo>
                      <a:pt x="5" y="688"/>
                    </a:lnTo>
                    <a:lnTo>
                      <a:pt x="7" y="694"/>
                    </a:lnTo>
                    <a:lnTo>
                      <a:pt x="7" y="694"/>
                    </a:lnTo>
                    <a:lnTo>
                      <a:pt x="7" y="700"/>
                    </a:lnTo>
                    <a:lnTo>
                      <a:pt x="7" y="700"/>
                    </a:lnTo>
                    <a:lnTo>
                      <a:pt x="8" y="703"/>
                    </a:lnTo>
                    <a:lnTo>
                      <a:pt x="10" y="705"/>
                    </a:lnTo>
                    <a:lnTo>
                      <a:pt x="10" y="705"/>
                    </a:lnTo>
                    <a:lnTo>
                      <a:pt x="8" y="705"/>
                    </a:lnTo>
                    <a:lnTo>
                      <a:pt x="7" y="704"/>
                    </a:lnTo>
                    <a:lnTo>
                      <a:pt x="7" y="701"/>
                    </a:lnTo>
                    <a:lnTo>
                      <a:pt x="5" y="701"/>
                    </a:lnTo>
                    <a:lnTo>
                      <a:pt x="5" y="701"/>
                    </a:lnTo>
                    <a:lnTo>
                      <a:pt x="5" y="698"/>
                    </a:lnTo>
                    <a:lnTo>
                      <a:pt x="5" y="697"/>
                    </a:lnTo>
                    <a:lnTo>
                      <a:pt x="5" y="694"/>
                    </a:lnTo>
                    <a:lnTo>
                      <a:pt x="4" y="693"/>
                    </a:lnTo>
                    <a:lnTo>
                      <a:pt x="4" y="693"/>
                    </a:lnTo>
                    <a:lnTo>
                      <a:pt x="4" y="694"/>
                    </a:lnTo>
                    <a:lnTo>
                      <a:pt x="4" y="698"/>
                    </a:lnTo>
                    <a:lnTo>
                      <a:pt x="5" y="707"/>
                    </a:lnTo>
                    <a:lnTo>
                      <a:pt x="5" y="707"/>
                    </a:lnTo>
                    <a:lnTo>
                      <a:pt x="5" y="710"/>
                    </a:lnTo>
                    <a:lnTo>
                      <a:pt x="5" y="713"/>
                    </a:lnTo>
                    <a:lnTo>
                      <a:pt x="5" y="713"/>
                    </a:lnTo>
                    <a:lnTo>
                      <a:pt x="8" y="724"/>
                    </a:lnTo>
                    <a:lnTo>
                      <a:pt x="8" y="724"/>
                    </a:lnTo>
                    <a:lnTo>
                      <a:pt x="8" y="728"/>
                    </a:lnTo>
                    <a:lnTo>
                      <a:pt x="8" y="733"/>
                    </a:lnTo>
                    <a:lnTo>
                      <a:pt x="8" y="733"/>
                    </a:lnTo>
                    <a:lnTo>
                      <a:pt x="10" y="734"/>
                    </a:lnTo>
                    <a:lnTo>
                      <a:pt x="10" y="733"/>
                    </a:lnTo>
                    <a:lnTo>
                      <a:pt x="10" y="733"/>
                    </a:lnTo>
                    <a:lnTo>
                      <a:pt x="11" y="740"/>
                    </a:lnTo>
                    <a:lnTo>
                      <a:pt x="11" y="745"/>
                    </a:lnTo>
                    <a:lnTo>
                      <a:pt x="11" y="745"/>
                    </a:lnTo>
                    <a:lnTo>
                      <a:pt x="13" y="750"/>
                    </a:lnTo>
                    <a:lnTo>
                      <a:pt x="14" y="754"/>
                    </a:lnTo>
                    <a:lnTo>
                      <a:pt x="14" y="754"/>
                    </a:lnTo>
                    <a:lnTo>
                      <a:pt x="14" y="750"/>
                    </a:lnTo>
                    <a:lnTo>
                      <a:pt x="14" y="747"/>
                    </a:lnTo>
                    <a:lnTo>
                      <a:pt x="13" y="743"/>
                    </a:lnTo>
                    <a:lnTo>
                      <a:pt x="13" y="738"/>
                    </a:lnTo>
                    <a:lnTo>
                      <a:pt x="13" y="738"/>
                    </a:lnTo>
                    <a:lnTo>
                      <a:pt x="13" y="737"/>
                    </a:lnTo>
                    <a:lnTo>
                      <a:pt x="14" y="737"/>
                    </a:lnTo>
                    <a:lnTo>
                      <a:pt x="14" y="735"/>
                    </a:lnTo>
                    <a:lnTo>
                      <a:pt x="14" y="733"/>
                    </a:lnTo>
                    <a:lnTo>
                      <a:pt x="14" y="733"/>
                    </a:lnTo>
                    <a:lnTo>
                      <a:pt x="15" y="735"/>
                    </a:lnTo>
                    <a:lnTo>
                      <a:pt x="15" y="738"/>
                    </a:lnTo>
                    <a:lnTo>
                      <a:pt x="15" y="743"/>
                    </a:lnTo>
                    <a:lnTo>
                      <a:pt x="15" y="743"/>
                    </a:lnTo>
                    <a:lnTo>
                      <a:pt x="17" y="744"/>
                    </a:lnTo>
                    <a:lnTo>
                      <a:pt x="17" y="741"/>
                    </a:lnTo>
                    <a:lnTo>
                      <a:pt x="17" y="738"/>
                    </a:lnTo>
                    <a:lnTo>
                      <a:pt x="17" y="738"/>
                    </a:lnTo>
                    <a:lnTo>
                      <a:pt x="17" y="738"/>
                    </a:lnTo>
                    <a:lnTo>
                      <a:pt x="15" y="734"/>
                    </a:lnTo>
                    <a:lnTo>
                      <a:pt x="15" y="731"/>
                    </a:lnTo>
                    <a:lnTo>
                      <a:pt x="15" y="731"/>
                    </a:lnTo>
                    <a:lnTo>
                      <a:pt x="14" y="727"/>
                    </a:lnTo>
                    <a:lnTo>
                      <a:pt x="14" y="725"/>
                    </a:lnTo>
                    <a:lnTo>
                      <a:pt x="14" y="725"/>
                    </a:lnTo>
                    <a:lnTo>
                      <a:pt x="14" y="730"/>
                    </a:lnTo>
                    <a:lnTo>
                      <a:pt x="14" y="731"/>
                    </a:lnTo>
                    <a:lnTo>
                      <a:pt x="13" y="731"/>
                    </a:lnTo>
                    <a:lnTo>
                      <a:pt x="13" y="731"/>
                    </a:lnTo>
                    <a:lnTo>
                      <a:pt x="13" y="727"/>
                    </a:lnTo>
                    <a:lnTo>
                      <a:pt x="11" y="723"/>
                    </a:lnTo>
                    <a:lnTo>
                      <a:pt x="11" y="723"/>
                    </a:lnTo>
                    <a:lnTo>
                      <a:pt x="13" y="723"/>
                    </a:lnTo>
                    <a:lnTo>
                      <a:pt x="13" y="723"/>
                    </a:lnTo>
                    <a:lnTo>
                      <a:pt x="14" y="720"/>
                    </a:lnTo>
                    <a:lnTo>
                      <a:pt x="14" y="720"/>
                    </a:lnTo>
                    <a:lnTo>
                      <a:pt x="13" y="720"/>
                    </a:lnTo>
                    <a:lnTo>
                      <a:pt x="13" y="717"/>
                    </a:lnTo>
                    <a:lnTo>
                      <a:pt x="13" y="710"/>
                    </a:lnTo>
                    <a:lnTo>
                      <a:pt x="13" y="710"/>
                    </a:lnTo>
                    <a:lnTo>
                      <a:pt x="14" y="710"/>
                    </a:lnTo>
                    <a:lnTo>
                      <a:pt x="14" y="714"/>
                    </a:lnTo>
                    <a:lnTo>
                      <a:pt x="14" y="714"/>
                    </a:lnTo>
                    <a:lnTo>
                      <a:pt x="14" y="707"/>
                    </a:lnTo>
                    <a:lnTo>
                      <a:pt x="14" y="697"/>
                    </a:lnTo>
                    <a:lnTo>
                      <a:pt x="14" y="697"/>
                    </a:lnTo>
                    <a:lnTo>
                      <a:pt x="14" y="694"/>
                    </a:lnTo>
                    <a:lnTo>
                      <a:pt x="14" y="690"/>
                    </a:lnTo>
                    <a:lnTo>
                      <a:pt x="15" y="685"/>
                    </a:lnTo>
                    <a:lnTo>
                      <a:pt x="15" y="683"/>
                    </a:lnTo>
                    <a:lnTo>
                      <a:pt x="15" y="683"/>
                    </a:lnTo>
                    <a:lnTo>
                      <a:pt x="14" y="677"/>
                    </a:lnTo>
                    <a:lnTo>
                      <a:pt x="13" y="671"/>
                    </a:lnTo>
                    <a:lnTo>
                      <a:pt x="13" y="671"/>
                    </a:lnTo>
                    <a:lnTo>
                      <a:pt x="14" y="671"/>
                    </a:lnTo>
                    <a:lnTo>
                      <a:pt x="14" y="671"/>
                    </a:lnTo>
                    <a:lnTo>
                      <a:pt x="15" y="674"/>
                    </a:lnTo>
                    <a:lnTo>
                      <a:pt x="15" y="674"/>
                    </a:lnTo>
                    <a:lnTo>
                      <a:pt x="15" y="671"/>
                    </a:lnTo>
                    <a:lnTo>
                      <a:pt x="15" y="667"/>
                    </a:lnTo>
                    <a:lnTo>
                      <a:pt x="15" y="667"/>
                    </a:lnTo>
                    <a:lnTo>
                      <a:pt x="15" y="660"/>
                    </a:lnTo>
                    <a:lnTo>
                      <a:pt x="15" y="660"/>
                    </a:lnTo>
                    <a:lnTo>
                      <a:pt x="14" y="660"/>
                    </a:lnTo>
                    <a:lnTo>
                      <a:pt x="14" y="663"/>
                    </a:lnTo>
                    <a:lnTo>
                      <a:pt x="14" y="663"/>
                    </a:lnTo>
                    <a:lnTo>
                      <a:pt x="13" y="657"/>
                    </a:lnTo>
                    <a:lnTo>
                      <a:pt x="13" y="654"/>
                    </a:lnTo>
                    <a:lnTo>
                      <a:pt x="13" y="654"/>
                    </a:lnTo>
                    <a:lnTo>
                      <a:pt x="13" y="654"/>
                    </a:lnTo>
                    <a:lnTo>
                      <a:pt x="14" y="653"/>
                    </a:lnTo>
                    <a:lnTo>
                      <a:pt x="14" y="650"/>
                    </a:lnTo>
                    <a:lnTo>
                      <a:pt x="14" y="650"/>
                    </a:lnTo>
                    <a:lnTo>
                      <a:pt x="14" y="648"/>
                    </a:lnTo>
                    <a:lnTo>
                      <a:pt x="14" y="650"/>
                    </a:lnTo>
                    <a:lnTo>
                      <a:pt x="15" y="653"/>
                    </a:lnTo>
                    <a:lnTo>
                      <a:pt x="15" y="653"/>
                    </a:lnTo>
                    <a:lnTo>
                      <a:pt x="15" y="644"/>
                    </a:lnTo>
                    <a:lnTo>
                      <a:pt x="15" y="640"/>
                    </a:lnTo>
                    <a:lnTo>
                      <a:pt x="17" y="635"/>
                    </a:lnTo>
                    <a:lnTo>
                      <a:pt x="17" y="635"/>
                    </a:lnTo>
                    <a:lnTo>
                      <a:pt x="15" y="633"/>
                    </a:lnTo>
                    <a:lnTo>
                      <a:pt x="15" y="630"/>
                    </a:lnTo>
                    <a:lnTo>
                      <a:pt x="17" y="625"/>
                    </a:lnTo>
                    <a:lnTo>
                      <a:pt x="15" y="621"/>
                    </a:lnTo>
                    <a:lnTo>
                      <a:pt x="15" y="621"/>
                    </a:lnTo>
                    <a:lnTo>
                      <a:pt x="17" y="621"/>
                    </a:lnTo>
                    <a:lnTo>
                      <a:pt x="17" y="620"/>
                    </a:lnTo>
                    <a:lnTo>
                      <a:pt x="17" y="617"/>
                    </a:lnTo>
                    <a:lnTo>
                      <a:pt x="18" y="615"/>
                    </a:lnTo>
                    <a:lnTo>
                      <a:pt x="18" y="615"/>
                    </a:lnTo>
                    <a:lnTo>
                      <a:pt x="18" y="623"/>
                    </a:lnTo>
                    <a:lnTo>
                      <a:pt x="17" y="628"/>
                    </a:lnTo>
                    <a:lnTo>
                      <a:pt x="17" y="628"/>
                    </a:lnTo>
                    <a:lnTo>
                      <a:pt x="18" y="633"/>
                    </a:lnTo>
                    <a:lnTo>
                      <a:pt x="18" y="638"/>
                    </a:lnTo>
                    <a:lnTo>
                      <a:pt x="15" y="650"/>
                    </a:lnTo>
                    <a:lnTo>
                      <a:pt x="15" y="650"/>
                    </a:lnTo>
                    <a:lnTo>
                      <a:pt x="18" y="651"/>
                    </a:lnTo>
                    <a:lnTo>
                      <a:pt x="20" y="655"/>
                    </a:lnTo>
                    <a:lnTo>
                      <a:pt x="20" y="655"/>
                    </a:lnTo>
                    <a:lnTo>
                      <a:pt x="18" y="651"/>
                    </a:lnTo>
                    <a:lnTo>
                      <a:pt x="18" y="645"/>
                    </a:lnTo>
                    <a:lnTo>
                      <a:pt x="18" y="634"/>
                    </a:lnTo>
                    <a:lnTo>
                      <a:pt x="18" y="634"/>
                    </a:lnTo>
                    <a:lnTo>
                      <a:pt x="20" y="623"/>
                    </a:lnTo>
                    <a:lnTo>
                      <a:pt x="20" y="617"/>
                    </a:lnTo>
                    <a:lnTo>
                      <a:pt x="18" y="613"/>
                    </a:lnTo>
                    <a:lnTo>
                      <a:pt x="18" y="613"/>
                    </a:lnTo>
                    <a:lnTo>
                      <a:pt x="18" y="601"/>
                    </a:lnTo>
                    <a:lnTo>
                      <a:pt x="20" y="591"/>
                    </a:lnTo>
                    <a:lnTo>
                      <a:pt x="20" y="591"/>
                    </a:lnTo>
                    <a:lnTo>
                      <a:pt x="18" y="590"/>
                    </a:lnTo>
                    <a:lnTo>
                      <a:pt x="18" y="593"/>
                    </a:lnTo>
                    <a:lnTo>
                      <a:pt x="18" y="593"/>
                    </a:lnTo>
                    <a:lnTo>
                      <a:pt x="17" y="586"/>
                    </a:lnTo>
                    <a:lnTo>
                      <a:pt x="17" y="586"/>
                    </a:lnTo>
                    <a:lnTo>
                      <a:pt x="18" y="578"/>
                    </a:lnTo>
                    <a:lnTo>
                      <a:pt x="18" y="578"/>
                    </a:lnTo>
                    <a:lnTo>
                      <a:pt x="18" y="584"/>
                    </a:lnTo>
                    <a:lnTo>
                      <a:pt x="18" y="590"/>
                    </a:lnTo>
                    <a:lnTo>
                      <a:pt x="18" y="590"/>
                    </a:lnTo>
                    <a:lnTo>
                      <a:pt x="21" y="580"/>
                    </a:lnTo>
                    <a:lnTo>
                      <a:pt x="21" y="580"/>
                    </a:lnTo>
                    <a:lnTo>
                      <a:pt x="20" y="574"/>
                    </a:lnTo>
                    <a:lnTo>
                      <a:pt x="20" y="574"/>
                    </a:lnTo>
                    <a:lnTo>
                      <a:pt x="21" y="570"/>
                    </a:lnTo>
                    <a:lnTo>
                      <a:pt x="21" y="570"/>
                    </a:lnTo>
                    <a:lnTo>
                      <a:pt x="21" y="568"/>
                    </a:lnTo>
                    <a:lnTo>
                      <a:pt x="23" y="570"/>
                    </a:lnTo>
                    <a:lnTo>
                      <a:pt x="23" y="573"/>
                    </a:lnTo>
                    <a:lnTo>
                      <a:pt x="23" y="573"/>
                    </a:lnTo>
                    <a:lnTo>
                      <a:pt x="23" y="568"/>
                    </a:lnTo>
                    <a:lnTo>
                      <a:pt x="23" y="567"/>
                    </a:lnTo>
                    <a:lnTo>
                      <a:pt x="23" y="564"/>
                    </a:lnTo>
                    <a:lnTo>
                      <a:pt x="23" y="558"/>
                    </a:lnTo>
                    <a:lnTo>
                      <a:pt x="23" y="558"/>
                    </a:lnTo>
                    <a:lnTo>
                      <a:pt x="23" y="558"/>
                    </a:lnTo>
                    <a:lnTo>
                      <a:pt x="21" y="560"/>
                    </a:lnTo>
                    <a:lnTo>
                      <a:pt x="21" y="560"/>
                    </a:lnTo>
                    <a:lnTo>
                      <a:pt x="21" y="553"/>
                    </a:lnTo>
                    <a:lnTo>
                      <a:pt x="21" y="553"/>
                    </a:lnTo>
                    <a:lnTo>
                      <a:pt x="23" y="554"/>
                    </a:lnTo>
                    <a:lnTo>
                      <a:pt x="23" y="553"/>
                    </a:lnTo>
                    <a:lnTo>
                      <a:pt x="24" y="548"/>
                    </a:lnTo>
                    <a:lnTo>
                      <a:pt x="24" y="548"/>
                    </a:lnTo>
                    <a:lnTo>
                      <a:pt x="28" y="536"/>
                    </a:lnTo>
                    <a:lnTo>
                      <a:pt x="28" y="536"/>
                    </a:lnTo>
                    <a:lnTo>
                      <a:pt x="27" y="548"/>
                    </a:lnTo>
                    <a:lnTo>
                      <a:pt x="27" y="548"/>
                    </a:lnTo>
                    <a:lnTo>
                      <a:pt x="25" y="556"/>
                    </a:lnTo>
                    <a:lnTo>
                      <a:pt x="25" y="557"/>
                    </a:lnTo>
                    <a:lnTo>
                      <a:pt x="27" y="558"/>
                    </a:lnTo>
                    <a:lnTo>
                      <a:pt x="27" y="558"/>
                    </a:lnTo>
                    <a:lnTo>
                      <a:pt x="25" y="568"/>
                    </a:lnTo>
                    <a:lnTo>
                      <a:pt x="24" y="578"/>
                    </a:lnTo>
                    <a:lnTo>
                      <a:pt x="24" y="578"/>
                    </a:lnTo>
                    <a:lnTo>
                      <a:pt x="24" y="577"/>
                    </a:lnTo>
                    <a:lnTo>
                      <a:pt x="25" y="574"/>
                    </a:lnTo>
                    <a:lnTo>
                      <a:pt x="25" y="574"/>
                    </a:lnTo>
                    <a:lnTo>
                      <a:pt x="27" y="567"/>
                    </a:lnTo>
                    <a:lnTo>
                      <a:pt x="27" y="567"/>
                    </a:lnTo>
                    <a:lnTo>
                      <a:pt x="27" y="573"/>
                    </a:lnTo>
                    <a:lnTo>
                      <a:pt x="27" y="577"/>
                    </a:lnTo>
                    <a:lnTo>
                      <a:pt x="27" y="577"/>
                    </a:lnTo>
                    <a:lnTo>
                      <a:pt x="25" y="578"/>
                    </a:lnTo>
                    <a:lnTo>
                      <a:pt x="25" y="581"/>
                    </a:lnTo>
                    <a:lnTo>
                      <a:pt x="25" y="583"/>
                    </a:lnTo>
                    <a:lnTo>
                      <a:pt x="24" y="584"/>
                    </a:lnTo>
                    <a:lnTo>
                      <a:pt x="24" y="584"/>
                    </a:lnTo>
                    <a:lnTo>
                      <a:pt x="24" y="588"/>
                    </a:lnTo>
                    <a:lnTo>
                      <a:pt x="25" y="588"/>
                    </a:lnTo>
                    <a:lnTo>
                      <a:pt x="27" y="587"/>
                    </a:lnTo>
                    <a:lnTo>
                      <a:pt x="27" y="587"/>
                    </a:lnTo>
                    <a:lnTo>
                      <a:pt x="27" y="590"/>
                    </a:lnTo>
                    <a:lnTo>
                      <a:pt x="25" y="591"/>
                    </a:lnTo>
                    <a:lnTo>
                      <a:pt x="24" y="593"/>
                    </a:lnTo>
                    <a:lnTo>
                      <a:pt x="24" y="593"/>
                    </a:lnTo>
                    <a:lnTo>
                      <a:pt x="25" y="597"/>
                    </a:lnTo>
                    <a:lnTo>
                      <a:pt x="25" y="601"/>
                    </a:lnTo>
                    <a:lnTo>
                      <a:pt x="25" y="601"/>
                    </a:lnTo>
                    <a:lnTo>
                      <a:pt x="24" y="604"/>
                    </a:lnTo>
                    <a:lnTo>
                      <a:pt x="23" y="606"/>
                    </a:lnTo>
                    <a:lnTo>
                      <a:pt x="23" y="606"/>
                    </a:lnTo>
                    <a:lnTo>
                      <a:pt x="24" y="610"/>
                    </a:lnTo>
                    <a:lnTo>
                      <a:pt x="23" y="613"/>
                    </a:lnTo>
                    <a:lnTo>
                      <a:pt x="23" y="613"/>
                    </a:lnTo>
                    <a:lnTo>
                      <a:pt x="23" y="621"/>
                    </a:lnTo>
                    <a:lnTo>
                      <a:pt x="24" y="630"/>
                    </a:lnTo>
                    <a:lnTo>
                      <a:pt x="24" y="630"/>
                    </a:lnTo>
                    <a:lnTo>
                      <a:pt x="23" y="631"/>
                    </a:lnTo>
                    <a:lnTo>
                      <a:pt x="23" y="631"/>
                    </a:lnTo>
                    <a:lnTo>
                      <a:pt x="23" y="630"/>
                    </a:lnTo>
                    <a:lnTo>
                      <a:pt x="21" y="630"/>
                    </a:lnTo>
                    <a:lnTo>
                      <a:pt x="21" y="630"/>
                    </a:lnTo>
                    <a:lnTo>
                      <a:pt x="21" y="620"/>
                    </a:lnTo>
                    <a:lnTo>
                      <a:pt x="21" y="617"/>
                    </a:lnTo>
                    <a:lnTo>
                      <a:pt x="20" y="615"/>
                    </a:lnTo>
                    <a:lnTo>
                      <a:pt x="20" y="615"/>
                    </a:lnTo>
                    <a:lnTo>
                      <a:pt x="21" y="620"/>
                    </a:lnTo>
                    <a:lnTo>
                      <a:pt x="21" y="624"/>
                    </a:lnTo>
                    <a:lnTo>
                      <a:pt x="21" y="624"/>
                    </a:lnTo>
                    <a:lnTo>
                      <a:pt x="20" y="627"/>
                    </a:lnTo>
                    <a:lnTo>
                      <a:pt x="20" y="627"/>
                    </a:lnTo>
                    <a:lnTo>
                      <a:pt x="21" y="631"/>
                    </a:lnTo>
                    <a:lnTo>
                      <a:pt x="20" y="637"/>
                    </a:lnTo>
                    <a:lnTo>
                      <a:pt x="20" y="637"/>
                    </a:lnTo>
                    <a:lnTo>
                      <a:pt x="21" y="640"/>
                    </a:lnTo>
                    <a:lnTo>
                      <a:pt x="23" y="640"/>
                    </a:lnTo>
                    <a:lnTo>
                      <a:pt x="23" y="640"/>
                    </a:lnTo>
                    <a:lnTo>
                      <a:pt x="24" y="643"/>
                    </a:lnTo>
                    <a:lnTo>
                      <a:pt x="24" y="643"/>
                    </a:lnTo>
                    <a:lnTo>
                      <a:pt x="24" y="647"/>
                    </a:lnTo>
                    <a:lnTo>
                      <a:pt x="24" y="647"/>
                    </a:lnTo>
                    <a:lnTo>
                      <a:pt x="24" y="648"/>
                    </a:lnTo>
                    <a:lnTo>
                      <a:pt x="23" y="648"/>
                    </a:lnTo>
                    <a:lnTo>
                      <a:pt x="21" y="645"/>
                    </a:lnTo>
                    <a:lnTo>
                      <a:pt x="21" y="645"/>
                    </a:lnTo>
                    <a:lnTo>
                      <a:pt x="21" y="650"/>
                    </a:lnTo>
                    <a:lnTo>
                      <a:pt x="21" y="655"/>
                    </a:lnTo>
                    <a:lnTo>
                      <a:pt x="21" y="655"/>
                    </a:lnTo>
                    <a:lnTo>
                      <a:pt x="21" y="657"/>
                    </a:lnTo>
                    <a:lnTo>
                      <a:pt x="23" y="655"/>
                    </a:lnTo>
                    <a:lnTo>
                      <a:pt x="23" y="655"/>
                    </a:lnTo>
                    <a:lnTo>
                      <a:pt x="23" y="665"/>
                    </a:lnTo>
                    <a:lnTo>
                      <a:pt x="23" y="670"/>
                    </a:lnTo>
                    <a:lnTo>
                      <a:pt x="24" y="675"/>
                    </a:lnTo>
                    <a:lnTo>
                      <a:pt x="24" y="675"/>
                    </a:lnTo>
                    <a:lnTo>
                      <a:pt x="25" y="693"/>
                    </a:lnTo>
                    <a:lnTo>
                      <a:pt x="25" y="693"/>
                    </a:lnTo>
                    <a:lnTo>
                      <a:pt x="25" y="700"/>
                    </a:lnTo>
                    <a:lnTo>
                      <a:pt x="25" y="707"/>
                    </a:lnTo>
                    <a:lnTo>
                      <a:pt x="25" y="707"/>
                    </a:lnTo>
                    <a:lnTo>
                      <a:pt x="27" y="713"/>
                    </a:lnTo>
                    <a:lnTo>
                      <a:pt x="27" y="718"/>
                    </a:lnTo>
                    <a:lnTo>
                      <a:pt x="27" y="718"/>
                    </a:lnTo>
                    <a:lnTo>
                      <a:pt x="30" y="720"/>
                    </a:lnTo>
                    <a:lnTo>
                      <a:pt x="31" y="721"/>
                    </a:lnTo>
                    <a:lnTo>
                      <a:pt x="31" y="721"/>
                    </a:lnTo>
                    <a:lnTo>
                      <a:pt x="33" y="713"/>
                    </a:lnTo>
                    <a:lnTo>
                      <a:pt x="33" y="713"/>
                    </a:lnTo>
                    <a:lnTo>
                      <a:pt x="31" y="711"/>
                    </a:lnTo>
                    <a:lnTo>
                      <a:pt x="28" y="708"/>
                    </a:lnTo>
                    <a:lnTo>
                      <a:pt x="28" y="708"/>
                    </a:lnTo>
                    <a:lnTo>
                      <a:pt x="28" y="701"/>
                    </a:lnTo>
                    <a:lnTo>
                      <a:pt x="25" y="694"/>
                    </a:lnTo>
                    <a:lnTo>
                      <a:pt x="25" y="694"/>
                    </a:lnTo>
                    <a:lnTo>
                      <a:pt x="27" y="693"/>
                    </a:lnTo>
                    <a:lnTo>
                      <a:pt x="28" y="695"/>
                    </a:lnTo>
                    <a:lnTo>
                      <a:pt x="30" y="700"/>
                    </a:lnTo>
                    <a:lnTo>
                      <a:pt x="30" y="700"/>
                    </a:lnTo>
                    <a:lnTo>
                      <a:pt x="30" y="693"/>
                    </a:lnTo>
                    <a:lnTo>
                      <a:pt x="30" y="690"/>
                    </a:lnTo>
                    <a:lnTo>
                      <a:pt x="31" y="690"/>
                    </a:lnTo>
                    <a:lnTo>
                      <a:pt x="31" y="690"/>
                    </a:lnTo>
                    <a:lnTo>
                      <a:pt x="30" y="678"/>
                    </a:lnTo>
                    <a:lnTo>
                      <a:pt x="30" y="673"/>
                    </a:lnTo>
                    <a:lnTo>
                      <a:pt x="30" y="667"/>
                    </a:lnTo>
                    <a:lnTo>
                      <a:pt x="30" y="667"/>
                    </a:lnTo>
                    <a:lnTo>
                      <a:pt x="33" y="681"/>
                    </a:lnTo>
                    <a:lnTo>
                      <a:pt x="33" y="681"/>
                    </a:lnTo>
                    <a:lnTo>
                      <a:pt x="33" y="675"/>
                    </a:lnTo>
                    <a:lnTo>
                      <a:pt x="33" y="671"/>
                    </a:lnTo>
                    <a:lnTo>
                      <a:pt x="33" y="671"/>
                    </a:lnTo>
                    <a:lnTo>
                      <a:pt x="31" y="670"/>
                    </a:lnTo>
                    <a:lnTo>
                      <a:pt x="33" y="667"/>
                    </a:lnTo>
                    <a:lnTo>
                      <a:pt x="33" y="667"/>
                    </a:lnTo>
                    <a:lnTo>
                      <a:pt x="31" y="661"/>
                    </a:lnTo>
                    <a:lnTo>
                      <a:pt x="31" y="661"/>
                    </a:lnTo>
                    <a:lnTo>
                      <a:pt x="31" y="654"/>
                    </a:lnTo>
                    <a:lnTo>
                      <a:pt x="31" y="654"/>
                    </a:lnTo>
                    <a:lnTo>
                      <a:pt x="31" y="648"/>
                    </a:lnTo>
                    <a:lnTo>
                      <a:pt x="31" y="641"/>
                    </a:lnTo>
                    <a:lnTo>
                      <a:pt x="31" y="641"/>
                    </a:lnTo>
                    <a:lnTo>
                      <a:pt x="33" y="640"/>
                    </a:lnTo>
                    <a:lnTo>
                      <a:pt x="33" y="641"/>
                    </a:lnTo>
                    <a:lnTo>
                      <a:pt x="34" y="644"/>
                    </a:lnTo>
                    <a:lnTo>
                      <a:pt x="34" y="644"/>
                    </a:lnTo>
                    <a:lnTo>
                      <a:pt x="34" y="640"/>
                    </a:lnTo>
                    <a:lnTo>
                      <a:pt x="34" y="635"/>
                    </a:lnTo>
                    <a:lnTo>
                      <a:pt x="34" y="635"/>
                    </a:lnTo>
                    <a:lnTo>
                      <a:pt x="33" y="637"/>
                    </a:lnTo>
                    <a:lnTo>
                      <a:pt x="31" y="643"/>
                    </a:lnTo>
                    <a:lnTo>
                      <a:pt x="31" y="643"/>
                    </a:lnTo>
                    <a:lnTo>
                      <a:pt x="30" y="641"/>
                    </a:lnTo>
                    <a:lnTo>
                      <a:pt x="30" y="641"/>
                    </a:lnTo>
                    <a:lnTo>
                      <a:pt x="30" y="634"/>
                    </a:lnTo>
                    <a:lnTo>
                      <a:pt x="30" y="634"/>
                    </a:lnTo>
                    <a:lnTo>
                      <a:pt x="30" y="633"/>
                    </a:lnTo>
                    <a:lnTo>
                      <a:pt x="30" y="634"/>
                    </a:lnTo>
                    <a:lnTo>
                      <a:pt x="31" y="634"/>
                    </a:lnTo>
                    <a:lnTo>
                      <a:pt x="31" y="631"/>
                    </a:lnTo>
                    <a:lnTo>
                      <a:pt x="31" y="631"/>
                    </a:lnTo>
                    <a:lnTo>
                      <a:pt x="30" y="630"/>
                    </a:lnTo>
                    <a:lnTo>
                      <a:pt x="30" y="628"/>
                    </a:lnTo>
                    <a:lnTo>
                      <a:pt x="30" y="628"/>
                    </a:lnTo>
                    <a:lnTo>
                      <a:pt x="30" y="624"/>
                    </a:lnTo>
                    <a:lnTo>
                      <a:pt x="30" y="624"/>
                    </a:lnTo>
                    <a:lnTo>
                      <a:pt x="30" y="623"/>
                    </a:lnTo>
                    <a:lnTo>
                      <a:pt x="31" y="624"/>
                    </a:lnTo>
                    <a:lnTo>
                      <a:pt x="31" y="625"/>
                    </a:lnTo>
                    <a:lnTo>
                      <a:pt x="31" y="625"/>
                    </a:lnTo>
                    <a:lnTo>
                      <a:pt x="31" y="631"/>
                    </a:lnTo>
                    <a:lnTo>
                      <a:pt x="31" y="634"/>
                    </a:lnTo>
                    <a:lnTo>
                      <a:pt x="31" y="635"/>
                    </a:lnTo>
                    <a:lnTo>
                      <a:pt x="31" y="635"/>
                    </a:lnTo>
                    <a:lnTo>
                      <a:pt x="33" y="610"/>
                    </a:lnTo>
                    <a:lnTo>
                      <a:pt x="35" y="584"/>
                    </a:lnTo>
                    <a:lnTo>
                      <a:pt x="38" y="560"/>
                    </a:lnTo>
                    <a:lnTo>
                      <a:pt x="44" y="534"/>
                    </a:lnTo>
                    <a:lnTo>
                      <a:pt x="44" y="534"/>
                    </a:lnTo>
                    <a:lnTo>
                      <a:pt x="43" y="531"/>
                    </a:lnTo>
                    <a:lnTo>
                      <a:pt x="44" y="526"/>
                    </a:lnTo>
                    <a:lnTo>
                      <a:pt x="45" y="521"/>
                    </a:lnTo>
                    <a:lnTo>
                      <a:pt x="47" y="518"/>
                    </a:lnTo>
                    <a:lnTo>
                      <a:pt x="47" y="518"/>
                    </a:lnTo>
                    <a:lnTo>
                      <a:pt x="45" y="518"/>
                    </a:lnTo>
                    <a:lnTo>
                      <a:pt x="45" y="518"/>
                    </a:lnTo>
                    <a:lnTo>
                      <a:pt x="44" y="518"/>
                    </a:lnTo>
                    <a:lnTo>
                      <a:pt x="43" y="517"/>
                    </a:lnTo>
                    <a:lnTo>
                      <a:pt x="43" y="517"/>
                    </a:lnTo>
                    <a:lnTo>
                      <a:pt x="44" y="513"/>
                    </a:lnTo>
                    <a:lnTo>
                      <a:pt x="45" y="511"/>
                    </a:lnTo>
                    <a:lnTo>
                      <a:pt x="45" y="508"/>
                    </a:lnTo>
                    <a:lnTo>
                      <a:pt x="47" y="506"/>
                    </a:lnTo>
                    <a:lnTo>
                      <a:pt x="47" y="506"/>
                    </a:lnTo>
                    <a:lnTo>
                      <a:pt x="47" y="506"/>
                    </a:lnTo>
                    <a:lnTo>
                      <a:pt x="47" y="507"/>
                    </a:lnTo>
                    <a:lnTo>
                      <a:pt x="47" y="507"/>
                    </a:lnTo>
                    <a:lnTo>
                      <a:pt x="48" y="500"/>
                    </a:lnTo>
                    <a:lnTo>
                      <a:pt x="50" y="491"/>
                    </a:lnTo>
                    <a:lnTo>
                      <a:pt x="50" y="491"/>
                    </a:lnTo>
                    <a:lnTo>
                      <a:pt x="51" y="493"/>
                    </a:lnTo>
                    <a:lnTo>
                      <a:pt x="53" y="493"/>
                    </a:lnTo>
                    <a:lnTo>
                      <a:pt x="54" y="487"/>
                    </a:lnTo>
                    <a:lnTo>
                      <a:pt x="57" y="478"/>
                    </a:lnTo>
                    <a:lnTo>
                      <a:pt x="60" y="471"/>
                    </a:lnTo>
                    <a:lnTo>
                      <a:pt x="60" y="471"/>
                    </a:lnTo>
                    <a:lnTo>
                      <a:pt x="60" y="470"/>
                    </a:lnTo>
                    <a:lnTo>
                      <a:pt x="60" y="470"/>
                    </a:lnTo>
                    <a:lnTo>
                      <a:pt x="58" y="473"/>
                    </a:lnTo>
                    <a:lnTo>
                      <a:pt x="58" y="473"/>
                    </a:lnTo>
                    <a:lnTo>
                      <a:pt x="60" y="467"/>
                    </a:lnTo>
                    <a:lnTo>
                      <a:pt x="63" y="461"/>
                    </a:lnTo>
                    <a:lnTo>
                      <a:pt x="63" y="461"/>
                    </a:lnTo>
                    <a:lnTo>
                      <a:pt x="63" y="461"/>
                    </a:lnTo>
                    <a:lnTo>
                      <a:pt x="61" y="461"/>
                    </a:lnTo>
                    <a:lnTo>
                      <a:pt x="61" y="461"/>
                    </a:lnTo>
                    <a:lnTo>
                      <a:pt x="61" y="461"/>
                    </a:lnTo>
                    <a:lnTo>
                      <a:pt x="61" y="461"/>
                    </a:lnTo>
                    <a:lnTo>
                      <a:pt x="64" y="456"/>
                    </a:lnTo>
                    <a:lnTo>
                      <a:pt x="64" y="456"/>
                    </a:lnTo>
                    <a:lnTo>
                      <a:pt x="63" y="450"/>
                    </a:lnTo>
                    <a:lnTo>
                      <a:pt x="63" y="450"/>
                    </a:lnTo>
                    <a:lnTo>
                      <a:pt x="64" y="447"/>
                    </a:lnTo>
                    <a:lnTo>
                      <a:pt x="64" y="447"/>
                    </a:lnTo>
                    <a:lnTo>
                      <a:pt x="65" y="446"/>
                    </a:lnTo>
                    <a:lnTo>
                      <a:pt x="65" y="441"/>
                    </a:lnTo>
                    <a:lnTo>
                      <a:pt x="65" y="441"/>
                    </a:lnTo>
                    <a:lnTo>
                      <a:pt x="67" y="441"/>
                    </a:lnTo>
                    <a:lnTo>
                      <a:pt x="67" y="441"/>
                    </a:lnTo>
                    <a:lnTo>
                      <a:pt x="67" y="444"/>
                    </a:lnTo>
                    <a:lnTo>
                      <a:pt x="67" y="444"/>
                    </a:lnTo>
                    <a:lnTo>
                      <a:pt x="68" y="441"/>
                    </a:lnTo>
                    <a:lnTo>
                      <a:pt x="68" y="441"/>
                    </a:lnTo>
                    <a:lnTo>
                      <a:pt x="70" y="439"/>
                    </a:lnTo>
                    <a:lnTo>
                      <a:pt x="70" y="439"/>
                    </a:lnTo>
                    <a:lnTo>
                      <a:pt x="72" y="434"/>
                    </a:lnTo>
                    <a:lnTo>
                      <a:pt x="72" y="434"/>
                    </a:lnTo>
                    <a:lnTo>
                      <a:pt x="77" y="420"/>
                    </a:lnTo>
                    <a:lnTo>
                      <a:pt x="77" y="420"/>
                    </a:lnTo>
                    <a:lnTo>
                      <a:pt x="78" y="420"/>
                    </a:lnTo>
                    <a:lnTo>
                      <a:pt x="78" y="421"/>
                    </a:lnTo>
                    <a:lnTo>
                      <a:pt x="78" y="421"/>
                    </a:lnTo>
                    <a:lnTo>
                      <a:pt x="80" y="414"/>
                    </a:lnTo>
                    <a:lnTo>
                      <a:pt x="80" y="414"/>
                    </a:lnTo>
                    <a:lnTo>
                      <a:pt x="82" y="407"/>
                    </a:lnTo>
                    <a:lnTo>
                      <a:pt x="82" y="407"/>
                    </a:lnTo>
                    <a:lnTo>
                      <a:pt x="88" y="393"/>
                    </a:lnTo>
                    <a:lnTo>
                      <a:pt x="88" y="393"/>
                    </a:lnTo>
                    <a:lnTo>
                      <a:pt x="90" y="393"/>
                    </a:lnTo>
                    <a:lnTo>
                      <a:pt x="90" y="393"/>
                    </a:lnTo>
                    <a:lnTo>
                      <a:pt x="90" y="393"/>
                    </a:lnTo>
                    <a:lnTo>
                      <a:pt x="92" y="381"/>
                    </a:lnTo>
                    <a:lnTo>
                      <a:pt x="92" y="381"/>
                    </a:lnTo>
                    <a:lnTo>
                      <a:pt x="95" y="379"/>
                    </a:lnTo>
                    <a:lnTo>
                      <a:pt x="94" y="381"/>
                    </a:lnTo>
                    <a:lnTo>
                      <a:pt x="94" y="381"/>
                    </a:lnTo>
                    <a:lnTo>
                      <a:pt x="98" y="373"/>
                    </a:lnTo>
                    <a:lnTo>
                      <a:pt x="104" y="364"/>
                    </a:lnTo>
                    <a:lnTo>
                      <a:pt x="104" y="364"/>
                    </a:lnTo>
                    <a:lnTo>
                      <a:pt x="108" y="356"/>
                    </a:lnTo>
                    <a:lnTo>
                      <a:pt x="112" y="347"/>
                    </a:lnTo>
                    <a:lnTo>
                      <a:pt x="112" y="347"/>
                    </a:lnTo>
                    <a:lnTo>
                      <a:pt x="114" y="346"/>
                    </a:lnTo>
                    <a:lnTo>
                      <a:pt x="114" y="346"/>
                    </a:lnTo>
                    <a:lnTo>
                      <a:pt x="114" y="346"/>
                    </a:lnTo>
                    <a:lnTo>
                      <a:pt x="115" y="346"/>
                    </a:lnTo>
                    <a:lnTo>
                      <a:pt x="115" y="346"/>
                    </a:lnTo>
                    <a:lnTo>
                      <a:pt x="114" y="349"/>
                    </a:lnTo>
                    <a:lnTo>
                      <a:pt x="112" y="351"/>
                    </a:lnTo>
                    <a:lnTo>
                      <a:pt x="112" y="351"/>
                    </a:lnTo>
                    <a:lnTo>
                      <a:pt x="120" y="336"/>
                    </a:lnTo>
                    <a:lnTo>
                      <a:pt x="125" y="327"/>
                    </a:lnTo>
                    <a:lnTo>
                      <a:pt x="130" y="320"/>
                    </a:lnTo>
                    <a:lnTo>
                      <a:pt x="130" y="320"/>
                    </a:lnTo>
                    <a:lnTo>
                      <a:pt x="130" y="319"/>
                    </a:lnTo>
                    <a:lnTo>
                      <a:pt x="130" y="320"/>
                    </a:lnTo>
                    <a:lnTo>
                      <a:pt x="128" y="321"/>
                    </a:lnTo>
                    <a:lnTo>
                      <a:pt x="127" y="321"/>
                    </a:lnTo>
                    <a:lnTo>
                      <a:pt x="127" y="320"/>
                    </a:lnTo>
                    <a:lnTo>
                      <a:pt x="127" y="320"/>
                    </a:lnTo>
                    <a:lnTo>
                      <a:pt x="132" y="314"/>
                    </a:lnTo>
                    <a:lnTo>
                      <a:pt x="137" y="309"/>
                    </a:lnTo>
                    <a:lnTo>
                      <a:pt x="137" y="309"/>
                    </a:lnTo>
                    <a:lnTo>
                      <a:pt x="137" y="307"/>
                    </a:lnTo>
                    <a:lnTo>
                      <a:pt x="135" y="309"/>
                    </a:lnTo>
                    <a:lnTo>
                      <a:pt x="132" y="314"/>
                    </a:lnTo>
                    <a:lnTo>
                      <a:pt x="132" y="314"/>
                    </a:lnTo>
                    <a:lnTo>
                      <a:pt x="135" y="309"/>
                    </a:lnTo>
                    <a:lnTo>
                      <a:pt x="138" y="303"/>
                    </a:lnTo>
                    <a:lnTo>
                      <a:pt x="138" y="303"/>
                    </a:lnTo>
                    <a:lnTo>
                      <a:pt x="138" y="304"/>
                    </a:lnTo>
                    <a:lnTo>
                      <a:pt x="140" y="307"/>
                    </a:lnTo>
                    <a:lnTo>
                      <a:pt x="140" y="307"/>
                    </a:lnTo>
                    <a:lnTo>
                      <a:pt x="147" y="294"/>
                    </a:lnTo>
                    <a:lnTo>
                      <a:pt x="147" y="294"/>
                    </a:lnTo>
                    <a:lnTo>
                      <a:pt x="151" y="287"/>
                    </a:lnTo>
                    <a:lnTo>
                      <a:pt x="157" y="280"/>
                    </a:lnTo>
                    <a:lnTo>
                      <a:pt x="157" y="280"/>
                    </a:lnTo>
                    <a:lnTo>
                      <a:pt x="157" y="282"/>
                    </a:lnTo>
                    <a:lnTo>
                      <a:pt x="157" y="282"/>
                    </a:lnTo>
                    <a:lnTo>
                      <a:pt x="157" y="282"/>
                    </a:lnTo>
                    <a:lnTo>
                      <a:pt x="157" y="282"/>
                    </a:lnTo>
                    <a:lnTo>
                      <a:pt x="161" y="277"/>
                    </a:lnTo>
                    <a:lnTo>
                      <a:pt x="161" y="277"/>
                    </a:lnTo>
                    <a:lnTo>
                      <a:pt x="162" y="274"/>
                    </a:lnTo>
                    <a:lnTo>
                      <a:pt x="164" y="272"/>
                    </a:lnTo>
                    <a:lnTo>
                      <a:pt x="164" y="272"/>
                    </a:lnTo>
                    <a:lnTo>
                      <a:pt x="165" y="272"/>
                    </a:lnTo>
                    <a:lnTo>
                      <a:pt x="168" y="269"/>
                    </a:lnTo>
                    <a:lnTo>
                      <a:pt x="168" y="269"/>
                    </a:lnTo>
                    <a:lnTo>
                      <a:pt x="172" y="263"/>
                    </a:lnTo>
                    <a:lnTo>
                      <a:pt x="178" y="256"/>
                    </a:lnTo>
                    <a:lnTo>
                      <a:pt x="178" y="256"/>
                    </a:lnTo>
                    <a:lnTo>
                      <a:pt x="178" y="256"/>
                    </a:lnTo>
                    <a:lnTo>
                      <a:pt x="178" y="257"/>
                    </a:lnTo>
                    <a:lnTo>
                      <a:pt x="175" y="260"/>
                    </a:lnTo>
                    <a:lnTo>
                      <a:pt x="175" y="260"/>
                    </a:lnTo>
                    <a:lnTo>
                      <a:pt x="178" y="257"/>
                    </a:lnTo>
                    <a:lnTo>
                      <a:pt x="181" y="254"/>
                    </a:lnTo>
                    <a:lnTo>
                      <a:pt x="185" y="246"/>
                    </a:lnTo>
                    <a:lnTo>
                      <a:pt x="185" y="246"/>
                    </a:lnTo>
                    <a:lnTo>
                      <a:pt x="187" y="244"/>
                    </a:lnTo>
                    <a:lnTo>
                      <a:pt x="187" y="246"/>
                    </a:lnTo>
                    <a:lnTo>
                      <a:pt x="185" y="250"/>
                    </a:lnTo>
                    <a:lnTo>
                      <a:pt x="185" y="250"/>
                    </a:lnTo>
                    <a:lnTo>
                      <a:pt x="192" y="240"/>
                    </a:lnTo>
                    <a:lnTo>
                      <a:pt x="195" y="236"/>
                    </a:lnTo>
                    <a:lnTo>
                      <a:pt x="199" y="232"/>
                    </a:lnTo>
                    <a:lnTo>
                      <a:pt x="199" y="232"/>
                    </a:lnTo>
                    <a:lnTo>
                      <a:pt x="199" y="232"/>
                    </a:lnTo>
                    <a:lnTo>
                      <a:pt x="199" y="233"/>
                    </a:lnTo>
                    <a:lnTo>
                      <a:pt x="198" y="234"/>
                    </a:lnTo>
                    <a:lnTo>
                      <a:pt x="197" y="236"/>
                    </a:lnTo>
                    <a:lnTo>
                      <a:pt x="197" y="236"/>
                    </a:lnTo>
                    <a:lnTo>
                      <a:pt x="201" y="233"/>
                    </a:lnTo>
                    <a:lnTo>
                      <a:pt x="205" y="229"/>
                    </a:lnTo>
                    <a:lnTo>
                      <a:pt x="205" y="229"/>
                    </a:lnTo>
                    <a:lnTo>
                      <a:pt x="204" y="232"/>
                    </a:lnTo>
                    <a:lnTo>
                      <a:pt x="204" y="233"/>
                    </a:lnTo>
                    <a:lnTo>
                      <a:pt x="205" y="232"/>
                    </a:lnTo>
                    <a:lnTo>
                      <a:pt x="205" y="232"/>
                    </a:lnTo>
                    <a:lnTo>
                      <a:pt x="202" y="234"/>
                    </a:lnTo>
                    <a:lnTo>
                      <a:pt x="201" y="237"/>
                    </a:lnTo>
                    <a:lnTo>
                      <a:pt x="201" y="237"/>
                    </a:lnTo>
                    <a:lnTo>
                      <a:pt x="205" y="233"/>
                    </a:lnTo>
                    <a:lnTo>
                      <a:pt x="208" y="230"/>
                    </a:lnTo>
                    <a:lnTo>
                      <a:pt x="208" y="230"/>
                    </a:lnTo>
                    <a:lnTo>
                      <a:pt x="208" y="229"/>
                    </a:lnTo>
                    <a:lnTo>
                      <a:pt x="208" y="227"/>
                    </a:lnTo>
                    <a:lnTo>
                      <a:pt x="211" y="224"/>
                    </a:lnTo>
                    <a:lnTo>
                      <a:pt x="211" y="224"/>
                    </a:lnTo>
                    <a:lnTo>
                      <a:pt x="211" y="224"/>
                    </a:lnTo>
                    <a:lnTo>
                      <a:pt x="211" y="224"/>
                    </a:lnTo>
                    <a:lnTo>
                      <a:pt x="208" y="226"/>
                    </a:lnTo>
                    <a:lnTo>
                      <a:pt x="208" y="226"/>
                    </a:lnTo>
                    <a:lnTo>
                      <a:pt x="212" y="220"/>
                    </a:lnTo>
                    <a:lnTo>
                      <a:pt x="217" y="214"/>
                    </a:lnTo>
                    <a:lnTo>
                      <a:pt x="217" y="214"/>
                    </a:lnTo>
                    <a:lnTo>
                      <a:pt x="218" y="214"/>
                    </a:lnTo>
                    <a:lnTo>
                      <a:pt x="218" y="214"/>
                    </a:lnTo>
                    <a:lnTo>
                      <a:pt x="218" y="216"/>
                    </a:lnTo>
                    <a:lnTo>
                      <a:pt x="219" y="216"/>
                    </a:lnTo>
                    <a:lnTo>
                      <a:pt x="219" y="216"/>
                    </a:lnTo>
                    <a:lnTo>
                      <a:pt x="222" y="210"/>
                    </a:lnTo>
                    <a:lnTo>
                      <a:pt x="222" y="210"/>
                    </a:lnTo>
                    <a:lnTo>
                      <a:pt x="224" y="209"/>
                    </a:lnTo>
                    <a:lnTo>
                      <a:pt x="224" y="207"/>
                    </a:lnTo>
                    <a:lnTo>
                      <a:pt x="224" y="207"/>
                    </a:lnTo>
                    <a:lnTo>
                      <a:pt x="235" y="199"/>
                    </a:lnTo>
                    <a:lnTo>
                      <a:pt x="244" y="190"/>
                    </a:lnTo>
                    <a:lnTo>
                      <a:pt x="244" y="190"/>
                    </a:lnTo>
                    <a:lnTo>
                      <a:pt x="244" y="190"/>
                    </a:lnTo>
                    <a:lnTo>
                      <a:pt x="245" y="186"/>
                    </a:lnTo>
                    <a:lnTo>
                      <a:pt x="245" y="186"/>
                    </a:lnTo>
                    <a:lnTo>
                      <a:pt x="247" y="187"/>
                    </a:lnTo>
                    <a:lnTo>
                      <a:pt x="247" y="187"/>
                    </a:lnTo>
                    <a:lnTo>
                      <a:pt x="248" y="187"/>
                    </a:lnTo>
                    <a:lnTo>
                      <a:pt x="252" y="186"/>
                    </a:lnTo>
                    <a:lnTo>
                      <a:pt x="252" y="186"/>
                    </a:lnTo>
                    <a:lnTo>
                      <a:pt x="249" y="189"/>
                    </a:lnTo>
                    <a:lnTo>
                      <a:pt x="245" y="192"/>
                    </a:lnTo>
                    <a:lnTo>
                      <a:pt x="245" y="192"/>
                    </a:lnTo>
                    <a:lnTo>
                      <a:pt x="248" y="190"/>
                    </a:lnTo>
                    <a:lnTo>
                      <a:pt x="251" y="189"/>
                    </a:lnTo>
                    <a:lnTo>
                      <a:pt x="256" y="183"/>
                    </a:lnTo>
                    <a:lnTo>
                      <a:pt x="256" y="183"/>
                    </a:lnTo>
                    <a:lnTo>
                      <a:pt x="256" y="182"/>
                    </a:lnTo>
                    <a:lnTo>
                      <a:pt x="256" y="180"/>
                    </a:lnTo>
                    <a:lnTo>
                      <a:pt x="256" y="180"/>
                    </a:lnTo>
                    <a:lnTo>
                      <a:pt x="261" y="179"/>
                    </a:lnTo>
                    <a:lnTo>
                      <a:pt x="264" y="177"/>
                    </a:lnTo>
                    <a:lnTo>
                      <a:pt x="264" y="177"/>
                    </a:lnTo>
                    <a:lnTo>
                      <a:pt x="266" y="174"/>
                    </a:lnTo>
                    <a:lnTo>
                      <a:pt x="268" y="172"/>
                    </a:lnTo>
                    <a:lnTo>
                      <a:pt x="268" y="172"/>
                    </a:lnTo>
                    <a:lnTo>
                      <a:pt x="272" y="170"/>
                    </a:lnTo>
                    <a:lnTo>
                      <a:pt x="275" y="167"/>
                    </a:lnTo>
                    <a:lnTo>
                      <a:pt x="278" y="164"/>
                    </a:lnTo>
                    <a:lnTo>
                      <a:pt x="278" y="164"/>
                    </a:lnTo>
                    <a:lnTo>
                      <a:pt x="279" y="164"/>
                    </a:lnTo>
                    <a:lnTo>
                      <a:pt x="282" y="164"/>
                    </a:lnTo>
                    <a:lnTo>
                      <a:pt x="282" y="164"/>
                    </a:lnTo>
                    <a:lnTo>
                      <a:pt x="279" y="167"/>
                    </a:lnTo>
                    <a:lnTo>
                      <a:pt x="275" y="169"/>
                    </a:lnTo>
                    <a:lnTo>
                      <a:pt x="275" y="169"/>
                    </a:lnTo>
                    <a:lnTo>
                      <a:pt x="288" y="162"/>
                    </a:lnTo>
                    <a:lnTo>
                      <a:pt x="288" y="162"/>
                    </a:lnTo>
                    <a:lnTo>
                      <a:pt x="294" y="157"/>
                    </a:lnTo>
                    <a:lnTo>
                      <a:pt x="294" y="157"/>
                    </a:lnTo>
                    <a:lnTo>
                      <a:pt x="301" y="153"/>
                    </a:lnTo>
                    <a:lnTo>
                      <a:pt x="301" y="153"/>
                    </a:lnTo>
                    <a:lnTo>
                      <a:pt x="314" y="144"/>
                    </a:lnTo>
                    <a:lnTo>
                      <a:pt x="314" y="144"/>
                    </a:lnTo>
                    <a:lnTo>
                      <a:pt x="321" y="140"/>
                    </a:lnTo>
                    <a:lnTo>
                      <a:pt x="321" y="140"/>
                    </a:lnTo>
                    <a:lnTo>
                      <a:pt x="328" y="136"/>
                    </a:lnTo>
                    <a:lnTo>
                      <a:pt x="328" y="136"/>
                    </a:lnTo>
                    <a:lnTo>
                      <a:pt x="326" y="137"/>
                    </a:lnTo>
                    <a:lnTo>
                      <a:pt x="325" y="140"/>
                    </a:lnTo>
                    <a:lnTo>
                      <a:pt x="325" y="140"/>
                    </a:lnTo>
                    <a:lnTo>
                      <a:pt x="329" y="137"/>
                    </a:lnTo>
                    <a:lnTo>
                      <a:pt x="335" y="135"/>
                    </a:lnTo>
                    <a:lnTo>
                      <a:pt x="335" y="135"/>
                    </a:lnTo>
                    <a:lnTo>
                      <a:pt x="336" y="133"/>
                    </a:lnTo>
                    <a:lnTo>
                      <a:pt x="335" y="132"/>
                    </a:lnTo>
                    <a:lnTo>
                      <a:pt x="335" y="132"/>
                    </a:lnTo>
                    <a:lnTo>
                      <a:pt x="342" y="129"/>
                    </a:lnTo>
                    <a:lnTo>
                      <a:pt x="342" y="129"/>
                    </a:lnTo>
                    <a:lnTo>
                      <a:pt x="351" y="125"/>
                    </a:lnTo>
                    <a:lnTo>
                      <a:pt x="351" y="125"/>
                    </a:lnTo>
                    <a:lnTo>
                      <a:pt x="359" y="120"/>
                    </a:lnTo>
                    <a:lnTo>
                      <a:pt x="366" y="115"/>
                    </a:lnTo>
                    <a:lnTo>
                      <a:pt x="366" y="115"/>
                    </a:lnTo>
                    <a:lnTo>
                      <a:pt x="368" y="115"/>
                    </a:lnTo>
                    <a:lnTo>
                      <a:pt x="366" y="116"/>
                    </a:lnTo>
                    <a:lnTo>
                      <a:pt x="365" y="117"/>
                    </a:lnTo>
                    <a:lnTo>
                      <a:pt x="365" y="117"/>
                    </a:lnTo>
                    <a:lnTo>
                      <a:pt x="365" y="117"/>
                    </a:lnTo>
                    <a:lnTo>
                      <a:pt x="368" y="116"/>
                    </a:lnTo>
                    <a:lnTo>
                      <a:pt x="368" y="116"/>
                    </a:lnTo>
                    <a:lnTo>
                      <a:pt x="371" y="115"/>
                    </a:lnTo>
                    <a:lnTo>
                      <a:pt x="371" y="115"/>
                    </a:lnTo>
                    <a:lnTo>
                      <a:pt x="378" y="112"/>
                    </a:lnTo>
                    <a:lnTo>
                      <a:pt x="378" y="112"/>
                    </a:lnTo>
                    <a:lnTo>
                      <a:pt x="378" y="112"/>
                    </a:lnTo>
                    <a:lnTo>
                      <a:pt x="378" y="110"/>
                    </a:lnTo>
                    <a:lnTo>
                      <a:pt x="378" y="110"/>
                    </a:lnTo>
                    <a:lnTo>
                      <a:pt x="389" y="106"/>
                    </a:lnTo>
                    <a:lnTo>
                      <a:pt x="395" y="105"/>
                    </a:lnTo>
                    <a:lnTo>
                      <a:pt x="398" y="102"/>
                    </a:lnTo>
                    <a:lnTo>
                      <a:pt x="398" y="102"/>
                    </a:lnTo>
                    <a:lnTo>
                      <a:pt x="401" y="102"/>
                    </a:lnTo>
                    <a:lnTo>
                      <a:pt x="403" y="102"/>
                    </a:lnTo>
                    <a:lnTo>
                      <a:pt x="403" y="102"/>
                    </a:lnTo>
                    <a:lnTo>
                      <a:pt x="408" y="99"/>
                    </a:lnTo>
                    <a:lnTo>
                      <a:pt x="411" y="97"/>
                    </a:lnTo>
                    <a:lnTo>
                      <a:pt x="413" y="97"/>
                    </a:lnTo>
                    <a:lnTo>
                      <a:pt x="413" y="97"/>
                    </a:lnTo>
                    <a:lnTo>
                      <a:pt x="418" y="95"/>
                    </a:lnTo>
                    <a:lnTo>
                      <a:pt x="418" y="95"/>
                    </a:lnTo>
                    <a:lnTo>
                      <a:pt x="421" y="93"/>
                    </a:lnTo>
                    <a:lnTo>
                      <a:pt x="421" y="93"/>
                    </a:lnTo>
                    <a:lnTo>
                      <a:pt x="423" y="93"/>
                    </a:lnTo>
                    <a:lnTo>
                      <a:pt x="423" y="93"/>
                    </a:lnTo>
                    <a:lnTo>
                      <a:pt x="431" y="90"/>
                    </a:lnTo>
                    <a:lnTo>
                      <a:pt x="438" y="87"/>
                    </a:lnTo>
                    <a:lnTo>
                      <a:pt x="438" y="87"/>
                    </a:lnTo>
                    <a:lnTo>
                      <a:pt x="439" y="87"/>
                    </a:lnTo>
                    <a:lnTo>
                      <a:pt x="440" y="87"/>
                    </a:lnTo>
                    <a:lnTo>
                      <a:pt x="440" y="89"/>
                    </a:lnTo>
                    <a:lnTo>
                      <a:pt x="440" y="89"/>
                    </a:lnTo>
                    <a:lnTo>
                      <a:pt x="448" y="85"/>
                    </a:lnTo>
                    <a:lnTo>
                      <a:pt x="448" y="85"/>
                    </a:lnTo>
                    <a:lnTo>
                      <a:pt x="452" y="85"/>
                    </a:lnTo>
                    <a:lnTo>
                      <a:pt x="455" y="85"/>
                    </a:lnTo>
                    <a:lnTo>
                      <a:pt x="455" y="85"/>
                    </a:lnTo>
                    <a:lnTo>
                      <a:pt x="462" y="82"/>
                    </a:lnTo>
                    <a:lnTo>
                      <a:pt x="462" y="82"/>
                    </a:lnTo>
                    <a:lnTo>
                      <a:pt x="463" y="82"/>
                    </a:lnTo>
                    <a:lnTo>
                      <a:pt x="463" y="82"/>
                    </a:lnTo>
                    <a:lnTo>
                      <a:pt x="466" y="80"/>
                    </a:lnTo>
                    <a:lnTo>
                      <a:pt x="468" y="80"/>
                    </a:lnTo>
                    <a:lnTo>
                      <a:pt x="468" y="80"/>
                    </a:lnTo>
                    <a:lnTo>
                      <a:pt x="468" y="80"/>
                    </a:lnTo>
                    <a:lnTo>
                      <a:pt x="473" y="79"/>
                    </a:lnTo>
                    <a:lnTo>
                      <a:pt x="473" y="79"/>
                    </a:lnTo>
                    <a:lnTo>
                      <a:pt x="482" y="77"/>
                    </a:lnTo>
                    <a:lnTo>
                      <a:pt x="482" y="77"/>
                    </a:lnTo>
                    <a:lnTo>
                      <a:pt x="482" y="76"/>
                    </a:lnTo>
                    <a:lnTo>
                      <a:pt x="482" y="76"/>
                    </a:lnTo>
                    <a:lnTo>
                      <a:pt x="488" y="75"/>
                    </a:lnTo>
                    <a:lnTo>
                      <a:pt x="488" y="75"/>
                    </a:lnTo>
                    <a:lnTo>
                      <a:pt x="486" y="75"/>
                    </a:lnTo>
                    <a:lnTo>
                      <a:pt x="485" y="76"/>
                    </a:lnTo>
                    <a:lnTo>
                      <a:pt x="485" y="76"/>
                    </a:lnTo>
                    <a:lnTo>
                      <a:pt x="500" y="73"/>
                    </a:lnTo>
                    <a:lnTo>
                      <a:pt x="500" y="73"/>
                    </a:lnTo>
                    <a:lnTo>
                      <a:pt x="496" y="75"/>
                    </a:lnTo>
                    <a:lnTo>
                      <a:pt x="495" y="75"/>
                    </a:lnTo>
                    <a:lnTo>
                      <a:pt x="493" y="76"/>
                    </a:lnTo>
                    <a:lnTo>
                      <a:pt x="493" y="76"/>
                    </a:lnTo>
                    <a:lnTo>
                      <a:pt x="503" y="75"/>
                    </a:lnTo>
                    <a:lnTo>
                      <a:pt x="503" y="75"/>
                    </a:lnTo>
                    <a:lnTo>
                      <a:pt x="502" y="76"/>
                    </a:lnTo>
                    <a:lnTo>
                      <a:pt x="500" y="77"/>
                    </a:lnTo>
                    <a:lnTo>
                      <a:pt x="500" y="77"/>
                    </a:lnTo>
                    <a:lnTo>
                      <a:pt x="495" y="77"/>
                    </a:lnTo>
                    <a:lnTo>
                      <a:pt x="492" y="77"/>
                    </a:lnTo>
                    <a:lnTo>
                      <a:pt x="489" y="79"/>
                    </a:lnTo>
                    <a:lnTo>
                      <a:pt x="489" y="79"/>
                    </a:lnTo>
                    <a:lnTo>
                      <a:pt x="490" y="79"/>
                    </a:lnTo>
                    <a:lnTo>
                      <a:pt x="492" y="79"/>
                    </a:lnTo>
                    <a:lnTo>
                      <a:pt x="493" y="79"/>
                    </a:lnTo>
                    <a:lnTo>
                      <a:pt x="496" y="79"/>
                    </a:lnTo>
                    <a:lnTo>
                      <a:pt x="496" y="79"/>
                    </a:lnTo>
                    <a:lnTo>
                      <a:pt x="496" y="80"/>
                    </a:lnTo>
                    <a:lnTo>
                      <a:pt x="495" y="80"/>
                    </a:lnTo>
                    <a:lnTo>
                      <a:pt x="489" y="82"/>
                    </a:lnTo>
                    <a:lnTo>
                      <a:pt x="489" y="82"/>
                    </a:lnTo>
                    <a:lnTo>
                      <a:pt x="489" y="82"/>
                    </a:lnTo>
                    <a:lnTo>
                      <a:pt x="489" y="82"/>
                    </a:lnTo>
                    <a:lnTo>
                      <a:pt x="490" y="80"/>
                    </a:lnTo>
                    <a:lnTo>
                      <a:pt x="490" y="80"/>
                    </a:lnTo>
                    <a:lnTo>
                      <a:pt x="486" y="82"/>
                    </a:lnTo>
                    <a:lnTo>
                      <a:pt x="483" y="83"/>
                    </a:lnTo>
                    <a:lnTo>
                      <a:pt x="483" y="83"/>
                    </a:lnTo>
                    <a:lnTo>
                      <a:pt x="479" y="85"/>
                    </a:lnTo>
                    <a:lnTo>
                      <a:pt x="479" y="85"/>
                    </a:lnTo>
                    <a:lnTo>
                      <a:pt x="476" y="85"/>
                    </a:lnTo>
                    <a:lnTo>
                      <a:pt x="476" y="85"/>
                    </a:lnTo>
                    <a:lnTo>
                      <a:pt x="473" y="85"/>
                    </a:lnTo>
                    <a:lnTo>
                      <a:pt x="473" y="85"/>
                    </a:lnTo>
                    <a:lnTo>
                      <a:pt x="478" y="83"/>
                    </a:lnTo>
                    <a:lnTo>
                      <a:pt x="478" y="83"/>
                    </a:lnTo>
                    <a:lnTo>
                      <a:pt x="479" y="83"/>
                    </a:lnTo>
                    <a:lnTo>
                      <a:pt x="479" y="83"/>
                    </a:lnTo>
                    <a:lnTo>
                      <a:pt x="482" y="82"/>
                    </a:lnTo>
                    <a:lnTo>
                      <a:pt x="485" y="80"/>
                    </a:lnTo>
                    <a:lnTo>
                      <a:pt x="485" y="80"/>
                    </a:lnTo>
                    <a:lnTo>
                      <a:pt x="485" y="80"/>
                    </a:lnTo>
                    <a:lnTo>
                      <a:pt x="482" y="80"/>
                    </a:lnTo>
                    <a:lnTo>
                      <a:pt x="482" y="80"/>
                    </a:lnTo>
                    <a:lnTo>
                      <a:pt x="485" y="79"/>
                    </a:lnTo>
                    <a:lnTo>
                      <a:pt x="485" y="79"/>
                    </a:lnTo>
                    <a:lnTo>
                      <a:pt x="486" y="79"/>
                    </a:lnTo>
                    <a:lnTo>
                      <a:pt x="486" y="79"/>
                    </a:lnTo>
                    <a:lnTo>
                      <a:pt x="486" y="79"/>
                    </a:lnTo>
                    <a:lnTo>
                      <a:pt x="488" y="79"/>
                    </a:lnTo>
                    <a:lnTo>
                      <a:pt x="488" y="79"/>
                    </a:lnTo>
                    <a:lnTo>
                      <a:pt x="489" y="77"/>
                    </a:lnTo>
                    <a:lnTo>
                      <a:pt x="489" y="77"/>
                    </a:lnTo>
                    <a:lnTo>
                      <a:pt x="485" y="77"/>
                    </a:lnTo>
                    <a:lnTo>
                      <a:pt x="485" y="77"/>
                    </a:lnTo>
                    <a:lnTo>
                      <a:pt x="489" y="76"/>
                    </a:lnTo>
                    <a:lnTo>
                      <a:pt x="489" y="76"/>
                    </a:lnTo>
                    <a:lnTo>
                      <a:pt x="478" y="79"/>
                    </a:lnTo>
                    <a:lnTo>
                      <a:pt x="478" y="79"/>
                    </a:lnTo>
                    <a:lnTo>
                      <a:pt x="470" y="82"/>
                    </a:lnTo>
                    <a:lnTo>
                      <a:pt x="470" y="82"/>
                    </a:lnTo>
                    <a:lnTo>
                      <a:pt x="463" y="83"/>
                    </a:lnTo>
                    <a:lnTo>
                      <a:pt x="463" y="83"/>
                    </a:lnTo>
                    <a:lnTo>
                      <a:pt x="463" y="83"/>
                    </a:lnTo>
                    <a:lnTo>
                      <a:pt x="462" y="85"/>
                    </a:lnTo>
                    <a:lnTo>
                      <a:pt x="460" y="85"/>
                    </a:lnTo>
                    <a:lnTo>
                      <a:pt x="459" y="86"/>
                    </a:lnTo>
                    <a:lnTo>
                      <a:pt x="459" y="86"/>
                    </a:lnTo>
                    <a:lnTo>
                      <a:pt x="473" y="80"/>
                    </a:lnTo>
                    <a:lnTo>
                      <a:pt x="473" y="80"/>
                    </a:lnTo>
                    <a:lnTo>
                      <a:pt x="475" y="82"/>
                    </a:lnTo>
                    <a:lnTo>
                      <a:pt x="473" y="83"/>
                    </a:lnTo>
                    <a:lnTo>
                      <a:pt x="468" y="86"/>
                    </a:lnTo>
                    <a:lnTo>
                      <a:pt x="455" y="90"/>
                    </a:lnTo>
                    <a:lnTo>
                      <a:pt x="455" y="90"/>
                    </a:lnTo>
                    <a:lnTo>
                      <a:pt x="452" y="90"/>
                    </a:lnTo>
                    <a:lnTo>
                      <a:pt x="450" y="89"/>
                    </a:lnTo>
                    <a:lnTo>
                      <a:pt x="450" y="87"/>
                    </a:lnTo>
                    <a:lnTo>
                      <a:pt x="449" y="86"/>
                    </a:lnTo>
                    <a:lnTo>
                      <a:pt x="449" y="86"/>
                    </a:lnTo>
                    <a:lnTo>
                      <a:pt x="448" y="87"/>
                    </a:lnTo>
                    <a:lnTo>
                      <a:pt x="445" y="89"/>
                    </a:lnTo>
                    <a:lnTo>
                      <a:pt x="442" y="89"/>
                    </a:lnTo>
                    <a:lnTo>
                      <a:pt x="439" y="92"/>
                    </a:lnTo>
                    <a:lnTo>
                      <a:pt x="439" y="92"/>
                    </a:lnTo>
                    <a:lnTo>
                      <a:pt x="446" y="89"/>
                    </a:lnTo>
                    <a:lnTo>
                      <a:pt x="449" y="89"/>
                    </a:lnTo>
                    <a:lnTo>
                      <a:pt x="449" y="90"/>
                    </a:lnTo>
                    <a:lnTo>
                      <a:pt x="449" y="90"/>
                    </a:lnTo>
                    <a:lnTo>
                      <a:pt x="449" y="90"/>
                    </a:lnTo>
                    <a:lnTo>
                      <a:pt x="445" y="90"/>
                    </a:lnTo>
                    <a:lnTo>
                      <a:pt x="443" y="92"/>
                    </a:lnTo>
                    <a:lnTo>
                      <a:pt x="440" y="93"/>
                    </a:lnTo>
                    <a:lnTo>
                      <a:pt x="436" y="95"/>
                    </a:lnTo>
                    <a:lnTo>
                      <a:pt x="436" y="95"/>
                    </a:lnTo>
                    <a:lnTo>
                      <a:pt x="433" y="95"/>
                    </a:lnTo>
                    <a:lnTo>
                      <a:pt x="433" y="93"/>
                    </a:lnTo>
                    <a:lnTo>
                      <a:pt x="433" y="93"/>
                    </a:lnTo>
                    <a:lnTo>
                      <a:pt x="432" y="93"/>
                    </a:lnTo>
                    <a:lnTo>
                      <a:pt x="428" y="96"/>
                    </a:lnTo>
                    <a:lnTo>
                      <a:pt x="428" y="96"/>
                    </a:lnTo>
                    <a:lnTo>
                      <a:pt x="429" y="96"/>
                    </a:lnTo>
                    <a:lnTo>
                      <a:pt x="429" y="96"/>
                    </a:lnTo>
                    <a:lnTo>
                      <a:pt x="429" y="96"/>
                    </a:lnTo>
                    <a:lnTo>
                      <a:pt x="423" y="100"/>
                    </a:lnTo>
                    <a:lnTo>
                      <a:pt x="423" y="100"/>
                    </a:lnTo>
                    <a:lnTo>
                      <a:pt x="416" y="103"/>
                    </a:lnTo>
                    <a:lnTo>
                      <a:pt x="416" y="103"/>
                    </a:lnTo>
                    <a:lnTo>
                      <a:pt x="402" y="109"/>
                    </a:lnTo>
                    <a:lnTo>
                      <a:pt x="402" y="109"/>
                    </a:lnTo>
                    <a:lnTo>
                      <a:pt x="408" y="107"/>
                    </a:lnTo>
                    <a:lnTo>
                      <a:pt x="412" y="106"/>
                    </a:lnTo>
                    <a:lnTo>
                      <a:pt x="412" y="106"/>
                    </a:lnTo>
                    <a:lnTo>
                      <a:pt x="402" y="112"/>
                    </a:lnTo>
                    <a:lnTo>
                      <a:pt x="396" y="113"/>
                    </a:lnTo>
                    <a:lnTo>
                      <a:pt x="393" y="113"/>
                    </a:lnTo>
                    <a:lnTo>
                      <a:pt x="393" y="113"/>
                    </a:lnTo>
                    <a:lnTo>
                      <a:pt x="398" y="112"/>
                    </a:lnTo>
                    <a:lnTo>
                      <a:pt x="398" y="112"/>
                    </a:lnTo>
                    <a:lnTo>
                      <a:pt x="401" y="109"/>
                    </a:lnTo>
                    <a:lnTo>
                      <a:pt x="401" y="109"/>
                    </a:lnTo>
                    <a:lnTo>
                      <a:pt x="401" y="107"/>
                    </a:lnTo>
                    <a:lnTo>
                      <a:pt x="399" y="109"/>
                    </a:lnTo>
                    <a:lnTo>
                      <a:pt x="398" y="109"/>
                    </a:lnTo>
                    <a:lnTo>
                      <a:pt x="398" y="107"/>
                    </a:lnTo>
                    <a:lnTo>
                      <a:pt x="398" y="107"/>
                    </a:lnTo>
                    <a:lnTo>
                      <a:pt x="389" y="113"/>
                    </a:lnTo>
                    <a:lnTo>
                      <a:pt x="386" y="115"/>
                    </a:lnTo>
                    <a:lnTo>
                      <a:pt x="382" y="115"/>
                    </a:lnTo>
                    <a:lnTo>
                      <a:pt x="382" y="115"/>
                    </a:lnTo>
                    <a:lnTo>
                      <a:pt x="379" y="117"/>
                    </a:lnTo>
                    <a:lnTo>
                      <a:pt x="376" y="119"/>
                    </a:lnTo>
                    <a:lnTo>
                      <a:pt x="376" y="119"/>
                    </a:lnTo>
                    <a:lnTo>
                      <a:pt x="375" y="119"/>
                    </a:lnTo>
                    <a:lnTo>
                      <a:pt x="375" y="120"/>
                    </a:lnTo>
                    <a:lnTo>
                      <a:pt x="375" y="120"/>
                    </a:lnTo>
                    <a:lnTo>
                      <a:pt x="375" y="120"/>
                    </a:lnTo>
                    <a:lnTo>
                      <a:pt x="369" y="123"/>
                    </a:lnTo>
                    <a:lnTo>
                      <a:pt x="362" y="126"/>
                    </a:lnTo>
                    <a:lnTo>
                      <a:pt x="362" y="126"/>
                    </a:lnTo>
                    <a:lnTo>
                      <a:pt x="356" y="129"/>
                    </a:lnTo>
                    <a:lnTo>
                      <a:pt x="352" y="130"/>
                    </a:lnTo>
                    <a:lnTo>
                      <a:pt x="352" y="130"/>
                    </a:lnTo>
                    <a:lnTo>
                      <a:pt x="346" y="135"/>
                    </a:lnTo>
                    <a:lnTo>
                      <a:pt x="341" y="137"/>
                    </a:lnTo>
                    <a:lnTo>
                      <a:pt x="341" y="137"/>
                    </a:lnTo>
                    <a:lnTo>
                      <a:pt x="341" y="136"/>
                    </a:lnTo>
                    <a:lnTo>
                      <a:pt x="341" y="136"/>
                    </a:lnTo>
                    <a:lnTo>
                      <a:pt x="339" y="137"/>
                    </a:lnTo>
                    <a:lnTo>
                      <a:pt x="338" y="137"/>
                    </a:lnTo>
                    <a:lnTo>
                      <a:pt x="336" y="140"/>
                    </a:lnTo>
                    <a:lnTo>
                      <a:pt x="336" y="140"/>
                    </a:lnTo>
                    <a:lnTo>
                      <a:pt x="335" y="140"/>
                    </a:lnTo>
                    <a:lnTo>
                      <a:pt x="334" y="139"/>
                    </a:lnTo>
                    <a:lnTo>
                      <a:pt x="335" y="137"/>
                    </a:lnTo>
                    <a:lnTo>
                      <a:pt x="335" y="137"/>
                    </a:lnTo>
                    <a:lnTo>
                      <a:pt x="329" y="140"/>
                    </a:lnTo>
                    <a:lnTo>
                      <a:pt x="326" y="142"/>
                    </a:lnTo>
                    <a:lnTo>
                      <a:pt x="324" y="142"/>
                    </a:lnTo>
                    <a:lnTo>
                      <a:pt x="324" y="142"/>
                    </a:lnTo>
                    <a:lnTo>
                      <a:pt x="324" y="143"/>
                    </a:lnTo>
                    <a:lnTo>
                      <a:pt x="325" y="143"/>
                    </a:lnTo>
                    <a:lnTo>
                      <a:pt x="325" y="144"/>
                    </a:lnTo>
                    <a:lnTo>
                      <a:pt x="324" y="146"/>
                    </a:lnTo>
                    <a:lnTo>
                      <a:pt x="324" y="146"/>
                    </a:lnTo>
                    <a:lnTo>
                      <a:pt x="326" y="144"/>
                    </a:lnTo>
                    <a:lnTo>
                      <a:pt x="328" y="143"/>
                    </a:lnTo>
                    <a:lnTo>
                      <a:pt x="328" y="142"/>
                    </a:lnTo>
                    <a:lnTo>
                      <a:pt x="332" y="140"/>
                    </a:lnTo>
                    <a:lnTo>
                      <a:pt x="332" y="140"/>
                    </a:lnTo>
                    <a:lnTo>
                      <a:pt x="332" y="140"/>
                    </a:lnTo>
                    <a:lnTo>
                      <a:pt x="332" y="142"/>
                    </a:lnTo>
                    <a:lnTo>
                      <a:pt x="329" y="144"/>
                    </a:lnTo>
                    <a:lnTo>
                      <a:pt x="329" y="144"/>
                    </a:lnTo>
                    <a:lnTo>
                      <a:pt x="324" y="147"/>
                    </a:lnTo>
                    <a:lnTo>
                      <a:pt x="318" y="149"/>
                    </a:lnTo>
                    <a:lnTo>
                      <a:pt x="318" y="149"/>
                    </a:lnTo>
                    <a:lnTo>
                      <a:pt x="314" y="152"/>
                    </a:lnTo>
                    <a:lnTo>
                      <a:pt x="308" y="156"/>
                    </a:lnTo>
                    <a:lnTo>
                      <a:pt x="308" y="156"/>
                    </a:lnTo>
                    <a:lnTo>
                      <a:pt x="306" y="154"/>
                    </a:lnTo>
                    <a:lnTo>
                      <a:pt x="308" y="153"/>
                    </a:lnTo>
                    <a:lnTo>
                      <a:pt x="312" y="150"/>
                    </a:lnTo>
                    <a:lnTo>
                      <a:pt x="312" y="150"/>
                    </a:lnTo>
                    <a:lnTo>
                      <a:pt x="308" y="153"/>
                    </a:lnTo>
                    <a:lnTo>
                      <a:pt x="304" y="156"/>
                    </a:lnTo>
                    <a:lnTo>
                      <a:pt x="304" y="156"/>
                    </a:lnTo>
                    <a:lnTo>
                      <a:pt x="306" y="156"/>
                    </a:lnTo>
                    <a:lnTo>
                      <a:pt x="306" y="156"/>
                    </a:lnTo>
                    <a:lnTo>
                      <a:pt x="304" y="159"/>
                    </a:lnTo>
                    <a:lnTo>
                      <a:pt x="304" y="160"/>
                    </a:lnTo>
                    <a:lnTo>
                      <a:pt x="304" y="160"/>
                    </a:lnTo>
                    <a:lnTo>
                      <a:pt x="299" y="162"/>
                    </a:lnTo>
                    <a:lnTo>
                      <a:pt x="295" y="164"/>
                    </a:lnTo>
                    <a:lnTo>
                      <a:pt x="295" y="164"/>
                    </a:lnTo>
                    <a:lnTo>
                      <a:pt x="292" y="167"/>
                    </a:lnTo>
                    <a:lnTo>
                      <a:pt x="288" y="169"/>
                    </a:lnTo>
                    <a:lnTo>
                      <a:pt x="288" y="169"/>
                    </a:lnTo>
                    <a:lnTo>
                      <a:pt x="286" y="170"/>
                    </a:lnTo>
                    <a:lnTo>
                      <a:pt x="284" y="173"/>
                    </a:lnTo>
                    <a:lnTo>
                      <a:pt x="281" y="174"/>
                    </a:lnTo>
                    <a:lnTo>
                      <a:pt x="279" y="174"/>
                    </a:lnTo>
                    <a:lnTo>
                      <a:pt x="279" y="174"/>
                    </a:lnTo>
                    <a:lnTo>
                      <a:pt x="276" y="179"/>
                    </a:lnTo>
                    <a:lnTo>
                      <a:pt x="274" y="183"/>
                    </a:lnTo>
                    <a:lnTo>
                      <a:pt x="274" y="183"/>
                    </a:lnTo>
                    <a:lnTo>
                      <a:pt x="264" y="189"/>
                    </a:lnTo>
                    <a:lnTo>
                      <a:pt x="264" y="189"/>
                    </a:lnTo>
                    <a:lnTo>
                      <a:pt x="264" y="190"/>
                    </a:lnTo>
                    <a:lnTo>
                      <a:pt x="262" y="192"/>
                    </a:lnTo>
                    <a:lnTo>
                      <a:pt x="262" y="192"/>
                    </a:lnTo>
                    <a:lnTo>
                      <a:pt x="256" y="196"/>
                    </a:lnTo>
                    <a:lnTo>
                      <a:pt x="254" y="197"/>
                    </a:lnTo>
                    <a:lnTo>
                      <a:pt x="252" y="197"/>
                    </a:lnTo>
                    <a:lnTo>
                      <a:pt x="252" y="197"/>
                    </a:lnTo>
                    <a:lnTo>
                      <a:pt x="248" y="203"/>
                    </a:lnTo>
                    <a:lnTo>
                      <a:pt x="248" y="203"/>
                    </a:lnTo>
                    <a:lnTo>
                      <a:pt x="245" y="204"/>
                    </a:lnTo>
                    <a:lnTo>
                      <a:pt x="245" y="203"/>
                    </a:lnTo>
                    <a:lnTo>
                      <a:pt x="247" y="202"/>
                    </a:lnTo>
                    <a:lnTo>
                      <a:pt x="245" y="202"/>
                    </a:lnTo>
                    <a:lnTo>
                      <a:pt x="245" y="202"/>
                    </a:lnTo>
                    <a:lnTo>
                      <a:pt x="241" y="207"/>
                    </a:lnTo>
                    <a:lnTo>
                      <a:pt x="235" y="212"/>
                    </a:lnTo>
                    <a:lnTo>
                      <a:pt x="235" y="212"/>
                    </a:lnTo>
                    <a:lnTo>
                      <a:pt x="234" y="214"/>
                    </a:lnTo>
                    <a:lnTo>
                      <a:pt x="232" y="219"/>
                    </a:lnTo>
                    <a:lnTo>
                      <a:pt x="232" y="219"/>
                    </a:lnTo>
                    <a:lnTo>
                      <a:pt x="231" y="219"/>
                    </a:lnTo>
                    <a:lnTo>
                      <a:pt x="231" y="216"/>
                    </a:lnTo>
                    <a:lnTo>
                      <a:pt x="231" y="214"/>
                    </a:lnTo>
                    <a:lnTo>
                      <a:pt x="229" y="216"/>
                    </a:lnTo>
                    <a:lnTo>
                      <a:pt x="229" y="216"/>
                    </a:lnTo>
                    <a:lnTo>
                      <a:pt x="229" y="219"/>
                    </a:lnTo>
                    <a:lnTo>
                      <a:pt x="225" y="223"/>
                    </a:lnTo>
                    <a:lnTo>
                      <a:pt x="217" y="230"/>
                    </a:lnTo>
                    <a:lnTo>
                      <a:pt x="217" y="230"/>
                    </a:lnTo>
                    <a:lnTo>
                      <a:pt x="214" y="236"/>
                    </a:lnTo>
                    <a:lnTo>
                      <a:pt x="214" y="236"/>
                    </a:lnTo>
                    <a:lnTo>
                      <a:pt x="209" y="240"/>
                    </a:lnTo>
                    <a:lnTo>
                      <a:pt x="209" y="240"/>
                    </a:lnTo>
                    <a:lnTo>
                      <a:pt x="209" y="237"/>
                    </a:lnTo>
                    <a:lnTo>
                      <a:pt x="209" y="237"/>
                    </a:lnTo>
                    <a:lnTo>
                      <a:pt x="207" y="240"/>
                    </a:lnTo>
                    <a:lnTo>
                      <a:pt x="207" y="240"/>
                    </a:lnTo>
                    <a:lnTo>
                      <a:pt x="207" y="240"/>
                    </a:lnTo>
                    <a:lnTo>
                      <a:pt x="207" y="239"/>
                    </a:lnTo>
                    <a:lnTo>
                      <a:pt x="209" y="234"/>
                    </a:lnTo>
                    <a:lnTo>
                      <a:pt x="209" y="234"/>
                    </a:lnTo>
                    <a:lnTo>
                      <a:pt x="208" y="236"/>
                    </a:lnTo>
                    <a:lnTo>
                      <a:pt x="208" y="236"/>
                    </a:lnTo>
                    <a:lnTo>
                      <a:pt x="205" y="236"/>
                    </a:lnTo>
                    <a:lnTo>
                      <a:pt x="205" y="236"/>
                    </a:lnTo>
                    <a:lnTo>
                      <a:pt x="205" y="239"/>
                    </a:lnTo>
                    <a:lnTo>
                      <a:pt x="204" y="242"/>
                    </a:lnTo>
                    <a:lnTo>
                      <a:pt x="204" y="242"/>
                    </a:lnTo>
                    <a:lnTo>
                      <a:pt x="202" y="244"/>
                    </a:lnTo>
                    <a:lnTo>
                      <a:pt x="201" y="244"/>
                    </a:lnTo>
                    <a:lnTo>
                      <a:pt x="198" y="246"/>
                    </a:lnTo>
                    <a:lnTo>
                      <a:pt x="195" y="247"/>
                    </a:lnTo>
                    <a:lnTo>
                      <a:pt x="195" y="247"/>
                    </a:lnTo>
                    <a:lnTo>
                      <a:pt x="192" y="252"/>
                    </a:lnTo>
                    <a:lnTo>
                      <a:pt x="188" y="256"/>
                    </a:lnTo>
                    <a:lnTo>
                      <a:pt x="188" y="256"/>
                    </a:lnTo>
                    <a:lnTo>
                      <a:pt x="192" y="253"/>
                    </a:lnTo>
                    <a:lnTo>
                      <a:pt x="197" y="247"/>
                    </a:lnTo>
                    <a:lnTo>
                      <a:pt x="197" y="247"/>
                    </a:lnTo>
                    <a:lnTo>
                      <a:pt x="198" y="247"/>
                    </a:lnTo>
                    <a:lnTo>
                      <a:pt x="202" y="246"/>
                    </a:lnTo>
                    <a:lnTo>
                      <a:pt x="202" y="246"/>
                    </a:lnTo>
                    <a:lnTo>
                      <a:pt x="199" y="249"/>
                    </a:lnTo>
                    <a:lnTo>
                      <a:pt x="195" y="252"/>
                    </a:lnTo>
                    <a:lnTo>
                      <a:pt x="195" y="252"/>
                    </a:lnTo>
                    <a:lnTo>
                      <a:pt x="194" y="253"/>
                    </a:lnTo>
                    <a:lnTo>
                      <a:pt x="195" y="253"/>
                    </a:lnTo>
                    <a:lnTo>
                      <a:pt x="195" y="253"/>
                    </a:lnTo>
                    <a:lnTo>
                      <a:pt x="195" y="254"/>
                    </a:lnTo>
                    <a:lnTo>
                      <a:pt x="195" y="254"/>
                    </a:lnTo>
                    <a:lnTo>
                      <a:pt x="191" y="257"/>
                    </a:lnTo>
                    <a:lnTo>
                      <a:pt x="191" y="257"/>
                    </a:lnTo>
                    <a:lnTo>
                      <a:pt x="188" y="262"/>
                    </a:lnTo>
                    <a:lnTo>
                      <a:pt x="188" y="262"/>
                    </a:lnTo>
                    <a:lnTo>
                      <a:pt x="179" y="272"/>
                    </a:lnTo>
                    <a:lnTo>
                      <a:pt x="179" y="272"/>
                    </a:lnTo>
                    <a:lnTo>
                      <a:pt x="179" y="272"/>
                    </a:lnTo>
                    <a:lnTo>
                      <a:pt x="182" y="269"/>
                    </a:lnTo>
                    <a:lnTo>
                      <a:pt x="185" y="264"/>
                    </a:lnTo>
                    <a:lnTo>
                      <a:pt x="185" y="264"/>
                    </a:lnTo>
                    <a:lnTo>
                      <a:pt x="185" y="266"/>
                    </a:lnTo>
                    <a:lnTo>
                      <a:pt x="185" y="266"/>
                    </a:lnTo>
                    <a:lnTo>
                      <a:pt x="184" y="270"/>
                    </a:lnTo>
                    <a:lnTo>
                      <a:pt x="178" y="277"/>
                    </a:lnTo>
                    <a:lnTo>
                      <a:pt x="178" y="277"/>
                    </a:lnTo>
                    <a:lnTo>
                      <a:pt x="177" y="277"/>
                    </a:lnTo>
                    <a:lnTo>
                      <a:pt x="177" y="276"/>
                    </a:lnTo>
                    <a:lnTo>
                      <a:pt x="178" y="274"/>
                    </a:lnTo>
                    <a:lnTo>
                      <a:pt x="179" y="273"/>
                    </a:lnTo>
                    <a:lnTo>
                      <a:pt x="179" y="272"/>
                    </a:lnTo>
                    <a:lnTo>
                      <a:pt x="179" y="273"/>
                    </a:lnTo>
                    <a:lnTo>
                      <a:pt x="179" y="273"/>
                    </a:lnTo>
                    <a:lnTo>
                      <a:pt x="177" y="274"/>
                    </a:lnTo>
                    <a:lnTo>
                      <a:pt x="177" y="276"/>
                    </a:lnTo>
                    <a:lnTo>
                      <a:pt x="175" y="277"/>
                    </a:lnTo>
                    <a:lnTo>
                      <a:pt x="174" y="280"/>
                    </a:lnTo>
                    <a:lnTo>
                      <a:pt x="174" y="280"/>
                    </a:lnTo>
                    <a:lnTo>
                      <a:pt x="174" y="279"/>
                    </a:lnTo>
                    <a:lnTo>
                      <a:pt x="172" y="279"/>
                    </a:lnTo>
                    <a:lnTo>
                      <a:pt x="168" y="284"/>
                    </a:lnTo>
                    <a:lnTo>
                      <a:pt x="162" y="292"/>
                    </a:lnTo>
                    <a:lnTo>
                      <a:pt x="158" y="297"/>
                    </a:lnTo>
                    <a:lnTo>
                      <a:pt x="158" y="297"/>
                    </a:lnTo>
                    <a:lnTo>
                      <a:pt x="151" y="313"/>
                    </a:lnTo>
                    <a:lnTo>
                      <a:pt x="151" y="313"/>
                    </a:lnTo>
                    <a:lnTo>
                      <a:pt x="150" y="313"/>
                    </a:lnTo>
                    <a:lnTo>
                      <a:pt x="150" y="314"/>
                    </a:lnTo>
                    <a:lnTo>
                      <a:pt x="145" y="319"/>
                    </a:lnTo>
                    <a:lnTo>
                      <a:pt x="141" y="329"/>
                    </a:lnTo>
                    <a:lnTo>
                      <a:pt x="141" y="329"/>
                    </a:lnTo>
                    <a:lnTo>
                      <a:pt x="140" y="330"/>
                    </a:lnTo>
                    <a:lnTo>
                      <a:pt x="140" y="330"/>
                    </a:lnTo>
                    <a:lnTo>
                      <a:pt x="140" y="330"/>
                    </a:lnTo>
                    <a:lnTo>
                      <a:pt x="137" y="334"/>
                    </a:lnTo>
                    <a:lnTo>
                      <a:pt x="134" y="340"/>
                    </a:lnTo>
                    <a:lnTo>
                      <a:pt x="134" y="340"/>
                    </a:lnTo>
                    <a:lnTo>
                      <a:pt x="132" y="341"/>
                    </a:lnTo>
                    <a:lnTo>
                      <a:pt x="131" y="344"/>
                    </a:lnTo>
                    <a:lnTo>
                      <a:pt x="131" y="344"/>
                    </a:lnTo>
                    <a:lnTo>
                      <a:pt x="128" y="353"/>
                    </a:lnTo>
                    <a:lnTo>
                      <a:pt x="128" y="353"/>
                    </a:lnTo>
                    <a:lnTo>
                      <a:pt x="127" y="353"/>
                    </a:lnTo>
                    <a:lnTo>
                      <a:pt x="124" y="354"/>
                    </a:lnTo>
                    <a:lnTo>
                      <a:pt x="124" y="354"/>
                    </a:lnTo>
                    <a:lnTo>
                      <a:pt x="117" y="370"/>
                    </a:lnTo>
                    <a:lnTo>
                      <a:pt x="117" y="370"/>
                    </a:lnTo>
                    <a:lnTo>
                      <a:pt x="110" y="386"/>
                    </a:lnTo>
                    <a:lnTo>
                      <a:pt x="110" y="386"/>
                    </a:lnTo>
                    <a:lnTo>
                      <a:pt x="108" y="386"/>
                    </a:lnTo>
                    <a:lnTo>
                      <a:pt x="107" y="387"/>
                    </a:lnTo>
                    <a:lnTo>
                      <a:pt x="107" y="387"/>
                    </a:lnTo>
                    <a:lnTo>
                      <a:pt x="107" y="390"/>
                    </a:lnTo>
                    <a:lnTo>
                      <a:pt x="107" y="391"/>
                    </a:lnTo>
                    <a:lnTo>
                      <a:pt x="101" y="397"/>
                    </a:lnTo>
                    <a:lnTo>
                      <a:pt x="101" y="397"/>
                    </a:lnTo>
                    <a:lnTo>
                      <a:pt x="102" y="397"/>
                    </a:lnTo>
                    <a:lnTo>
                      <a:pt x="102" y="400"/>
                    </a:lnTo>
                    <a:lnTo>
                      <a:pt x="100" y="409"/>
                    </a:lnTo>
                    <a:lnTo>
                      <a:pt x="100" y="409"/>
                    </a:lnTo>
                    <a:lnTo>
                      <a:pt x="100" y="407"/>
                    </a:lnTo>
                    <a:lnTo>
                      <a:pt x="100" y="406"/>
                    </a:lnTo>
                    <a:lnTo>
                      <a:pt x="101" y="403"/>
                    </a:lnTo>
                    <a:lnTo>
                      <a:pt x="101" y="403"/>
                    </a:lnTo>
                    <a:lnTo>
                      <a:pt x="101" y="403"/>
                    </a:lnTo>
                    <a:lnTo>
                      <a:pt x="98" y="407"/>
                    </a:lnTo>
                    <a:lnTo>
                      <a:pt x="98" y="407"/>
                    </a:lnTo>
                    <a:lnTo>
                      <a:pt x="98" y="409"/>
                    </a:lnTo>
                    <a:lnTo>
                      <a:pt x="98" y="410"/>
                    </a:lnTo>
                    <a:lnTo>
                      <a:pt x="98" y="410"/>
                    </a:lnTo>
                    <a:lnTo>
                      <a:pt x="97" y="410"/>
                    </a:lnTo>
                    <a:lnTo>
                      <a:pt x="97" y="410"/>
                    </a:lnTo>
                    <a:lnTo>
                      <a:pt x="97" y="409"/>
                    </a:lnTo>
                    <a:lnTo>
                      <a:pt x="97" y="409"/>
                    </a:lnTo>
                    <a:lnTo>
                      <a:pt x="97" y="409"/>
                    </a:lnTo>
                    <a:lnTo>
                      <a:pt x="94" y="416"/>
                    </a:lnTo>
                    <a:lnTo>
                      <a:pt x="94" y="417"/>
                    </a:lnTo>
                    <a:lnTo>
                      <a:pt x="94" y="417"/>
                    </a:lnTo>
                    <a:lnTo>
                      <a:pt x="94" y="417"/>
                    </a:lnTo>
                    <a:lnTo>
                      <a:pt x="94" y="420"/>
                    </a:lnTo>
                    <a:lnTo>
                      <a:pt x="92" y="420"/>
                    </a:lnTo>
                    <a:lnTo>
                      <a:pt x="92" y="420"/>
                    </a:lnTo>
                    <a:lnTo>
                      <a:pt x="91" y="421"/>
                    </a:lnTo>
                    <a:lnTo>
                      <a:pt x="91" y="421"/>
                    </a:lnTo>
                    <a:lnTo>
                      <a:pt x="92" y="423"/>
                    </a:lnTo>
                    <a:lnTo>
                      <a:pt x="91" y="424"/>
                    </a:lnTo>
                    <a:lnTo>
                      <a:pt x="90" y="431"/>
                    </a:lnTo>
                    <a:lnTo>
                      <a:pt x="90" y="431"/>
                    </a:lnTo>
                    <a:lnTo>
                      <a:pt x="90" y="431"/>
                    </a:lnTo>
                    <a:lnTo>
                      <a:pt x="88" y="433"/>
                    </a:lnTo>
                    <a:lnTo>
                      <a:pt x="87" y="437"/>
                    </a:lnTo>
                    <a:lnTo>
                      <a:pt x="87" y="437"/>
                    </a:lnTo>
                    <a:lnTo>
                      <a:pt x="87" y="439"/>
                    </a:lnTo>
                    <a:lnTo>
                      <a:pt x="87" y="440"/>
                    </a:lnTo>
                    <a:lnTo>
                      <a:pt x="84" y="446"/>
                    </a:lnTo>
                    <a:lnTo>
                      <a:pt x="84" y="446"/>
                    </a:lnTo>
                    <a:lnTo>
                      <a:pt x="84" y="444"/>
                    </a:lnTo>
                    <a:lnTo>
                      <a:pt x="84" y="444"/>
                    </a:lnTo>
                    <a:lnTo>
                      <a:pt x="82" y="443"/>
                    </a:lnTo>
                    <a:lnTo>
                      <a:pt x="82" y="443"/>
                    </a:lnTo>
                    <a:lnTo>
                      <a:pt x="82" y="447"/>
                    </a:lnTo>
                    <a:lnTo>
                      <a:pt x="81" y="453"/>
                    </a:lnTo>
                    <a:lnTo>
                      <a:pt x="80" y="458"/>
                    </a:lnTo>
                    <a:lnTo>
                      <a:pt x="80" y="460"/>
                    </a:lnTo>
                    <a:lnTo>
                      <a:pt x="81" y="460"/>
                    </a:lnTo>
                    <a:lnTo>
                      <a:pt x="81" y="460"/>
                    </a:lnTo>
                    <a:lnTo>
                      <a:pt x="80" y="463"/>
                    </a:lnTo>
                    <a:lnTo>
                      <a:pt x="80" y="466"/>
                    </a:lnTo>
                    <a:lnTo>
                      <a:pt x="78" y="468"/>
                    </a:lnTo>
                    <a:lnTo>
                      <a:pt x="78" y="471"/>
                    </a:lnTo>
                    <a:lnTo>
                      <a:pt x="78" y="471"/>
                    </a:lnTo>
                    <a:lnTo>
                      <a:pt x="77" y="471"/>
                    </a:lnTo>
                    <a:lnTo>
                      <a:pt x="77" y="470"/>
                    </a:lnTo>
                    <a:lnTo>
                      <a:pt x="77" y="464"/>
                    </a:lnTo>
                    <a:lnTo>
                      <a:pt x="77" y="464"/>
                    </a:lnTo>
                    <a:lnTo>
                      <a:pt x="74" y="476"/>
                    </a:lnTo>
                    <a:lnTo>
                      <a:pt x="74" y="476"/>
                    </a:lnTo>
                    <a:lnTo>
                      <a:pt x="75" y="477"/>
                    </a:lnTo>
                    <a:lnTo>
                      <a:pt x="75" y="480"/>
                    </a:lnTo>
                    <a:lnTo>
                      <a:pt x="74" y="486"/>
                    </a:lnTo>
                    <a:lnTo>
                      <a:pt x="71" y="497"/>
                    </a:lnTo>
                    <a:lnTo>
                      <a:pt x="71" y="497"/>
                    </a:lnTo>
                    <a:lnTo>
                      <a:pt x="71" y="493"/>
                    </a:lnTo>
                    <a:lnTo>
                      <a:pt x="71" y="488"/>
                    </a:lnTo>
                    <a:lnTo>
                      <a:pt x="71" y="488"/>
                    </a:lnTo>
                    <a:lnTo>
                      <a:pt x="72" y="487"/>
                    </a:lnTo>
                    <a:lnTo>
                      <a:pt x="72" y="488"/>
                    </a:lnTo>
                    <a:lnTo>
                      <a:pt x="72" y="488"/>
                    </a:lnTo>
                    <a:lnTo>
                      <a:pt x="72" y="484"/>
                    </a:lnTo>
                    <a:lnTo>
                      <a:pt x="74" y="480"/>
                    </a:lnTo>
                    <a:lnTo>
                      <a:pt x="74" y="480"/>
                    </a:lnTo>
                    <a:lnTo>
                      <a:pt x="71" y="487"/>
                    </a:lnTo>
                    <a:lnTo>
                      <a:pt x="67" y="494"/>
                    </a:lnTo>
                    <a:lnTo>
                      <a:pt x="67" y="494"/>
                    </a:lnTo>
                    <a:lnTo>
                      <a:pt x="67" y="496"/>
                    </a:lnTo>
                    <a:lnTo>
                      <a:pt x="68" y="496"/>
                    </a:lnTo>
                    <a:lnTo>
                      <a:pt x="68" y="496"/>
                    </a:lnTo>
                    <a:lnTo>
                      <a:pt x="68" y="496"/>
                    </a:lnTo>
                    <a:lnTo>
                      <a:pt x="68" y="496"/>
                    </a:lnTo>
                    <a:lnTo>
                      <a:pt x="67" y="503"/>
                    </a:lnTo>
                    <a:lnTo>
                      <a:pt x="67" y="503"/>
                    </a:lnTo>
                    <a:lnTo>
                      <a:pt x="64" y="514"/>
                    </a:lnTo>
                    <a:lnTo>
                      <a:pt x="64" y="514"/>
                    </a:lnTo>
                    <a:lnTo>
                      <a:pt x="61" y="526"/>
                    </a:lnTo>
                    <a:lnTo>
                      <a:pt x="61" y="526"/>
                    </a:lnTo>
                    <a:lnTo>
                      <a:pt x="60" y="536"/>
                    </a:lnTo>
                    <a:lnTo>
                      <a:pt x="60" y="536"/>
                    </a:lnTo>
                    <a:lnTo>
                      <a:pt x="60" y="540"/>
                    </a:lnTo>
                    <a:lnTo>
                      <a:pt x="61" y="541"/>
                    </a:lnTo>
                    <a:lnTo>
                      <a:pt x="61" y="541"/>
                    </a:lnTo>
                    <a:lnTo>
                      <a:pt x="61" y="541"/>
                    </a:lnTo>
                    <a:lnTo>
                      <a:pt x="61" y="546"/>
                    </a:lnTo>
                    <a:lnTo>
                      <a:pt x="61" y="548"/>
                    </a:lnTo>
                    <a:lnTo>
                      <a:pt x="60" y="551"/>
                    </a:lnTo>
                    <a:lnTo>
                      <a:pt x="61" y="553"/>
                    </a:lnTo>
                    <a:lnTo>
                      <a:pt x="61" y="553"/>
                    </a:lnTo>
                    <a:lnTo>
                      <a:pt x="60" y="553"/>
                    </a:lnTo>
                    <a:lnTo>
                      <a:pt x="60" y="553"/>
                    </a:lnTo>
                    <a:lnTo>
                      <a:pt x="58" y="551"/>
                    </a:lnTo>
                    <a:lnTo>
                      <a:pt x="58" y="551"/>
                    </a:lnTo>
                    <a:lnTo>
                      <a:pt x="60" y="548"/>
                    </a:lnTo>
                    <a:lnTo>
                      <a:pt x="60" y="546"/>
                    </a:lnTo>
                    <a:lnTo>
                      <a:pt x="60" y="546"/>
                    </a:lnTo>
                    <a:lnTo>
                      <a:pt x="60" y="546"/>
                    </a:lnTo>
                    <a:lnTo>
                      <a:pt x="58" y="546"/>
                    </a:lnTo>
                    <a:lnTo>
                      <a:pt x="58" y="544"/>
                    </a:lnTo>
                    <a:lnTo>
                      <a:pt x="58" y="541"/>
                    </a:lnTo>
                    <a:lnTo>
                      <a:pt x="58" y="541"/>
                    </a:lnTo>
                    <a:lnTo>
                      <a:pt x="58" y="547"/>
                    </a:lnTo>
                    <a:lnTo>
                      <a:pt x="58" y="547"/>
                    </a:lnTo>
                    <a:lnTo>
                      <a:pt x="58" y="554"/>
                    </a:lnTo>
                    <a:lnTo>
                      <a:pt x="58" y="554"/>
                    </a:lnTo>
                    <a:lnTo>
                      <a:pt x="57" y="557"/>
                    </a:lnTo>
                    <a:lnTo>
                      <a:pt x="57" y="557"/>
                    </a:lnTo>
                    <a:lnTo>
                      <a:pt x="57" y="557"/>
                    </a:lnTo>
                    <a:lnTo>
                      <a:pt x="58" y="557"/>
                    </a:lnTo>
                    <a:lnTo>
                      <a:pt x="58" y="556"/>
                    </a:lnTo>
                    <a:lnTo>
                      <a:pt x="60" y="556"/>
                    </a:lnTo>
                    <a:lnTo>
                      <a:pt x="60" y="556"/>
                    </a:lnTo>
                    <a:lnTo>
                      <a:pt x="58" y="561"/>
                    </a:lnTo>
                    <a:lnTo>
                      <a:pt x="60" y="566"/>
                    </a:lnTo>
                    <a:lnTo>
                      <a:pt x="60" y="566"/>
                    </a:lnTo>
                    <a:lnTo>
                      <a:pt x="61" y="554"/>
                    </a:lnTo>
                    <a:lnTo>
                      <a:pt x="61" y="554"/>
                    </a:lnTo>
                    <a:lnTo>
                      <a:pt x="64" y="541"/>
                    </a:lnTo>
                    <a:lnTo>
                      <a:pt x="64" y="541"/>
                    </a:lnTo>
                    <a:lnTo>
                      <a:pt x="68" y="518"/>
                    </a:lnTo>
                    <a:lnTo>
                      <a:pt x="68" y="518"/>
                    </a:lnTo>
                    <a:lnTo>
                      <a:pt x="70" y="517"/>
                    </a:lnTo>
                    <a:lnTo>
                      <a:pt x="70" y="517"/>
                    </a:lnTo>
                    <a:lnTo>
                      <a:pt x="70" y="518"/>
                    </a:lnTo>
                    <a:lnTo>
                      <a:pt x="71" y="517"/>
                    </a:lnTo>
                    <a:lnTo>
                      <a:pt x="71" y="517"/>
                    </a:lnTo>
                    <a:lnTo>
                      <a:pt x="71" y="513"/>
                    </a:lnTo>
                    <a:lnTo>
                      <a:pt x="71" y="511"/>
                    </a:lnTo>
                    <a:lnTo>
                      <a:pt x="71" y="511"/>
                    </a:lnTo>
                    <a:lnTo>
                      <a:pt x="71" y="510"/>
                    </a:lnTo>
                    <a:lnTo>
                      <a:pt x="72" y="511"/>
                    </a:lnTo>
                    <a:lnTo>
                      <a:pt x="72" y="518"/>
                    </a:lnTo>
                    <a:lnTo>
                      <a:pt x="72" y="518"/>
                    </a:lnTo>
                    <a:lnTo>
                      <a:pt x="71" y="526"/>
                    </a:lnTo>
                    <a:lnTo>
                      <a:pt x="71" y="526"/>
                    </a:lnTo>
                    <a:lnTo>
                      <a:pt x="68" y="531"/>
                    </a:lnTo>
                    <a:lnTo>
                      <a:pt x="68" y="531"/>
                    </a:lnTo>
                    <a:lnTo>
                      <a:pt x="67" y="540"/>
                    </a:lnTo>
                    <a:lnTo>
                      <a:pt x="67" y="548"/>
                    </a:lnTo>
                    <a:lnTo>
                      <a:pt x="67" y="548"/>
                    </a:lnTo>
                    <a:lnTo>
                      <a:pt x="65" y="553"/>
                    </a:lnTo>
                    <a:lnTo>
                      <a:pt x="65" y="553"/>
                    </a:lnTo>
                    <a:lnTo>
                      <a:pt x="64" y="557"/>
                    </a:lnTo>
                    <a:lnTo>
                      <a:pt x="64" y="557"/>
                    </a:lnTo>
                    <a:lnTo>
                      <a:pt x="65" y="556"/>
                    </a:lnTo>
                    <a:lnTo>
                      <a:pt x="64" y="561"/>
                    </a:lnTo>
                    <a:lnTo>
                      <a:pt x="64" y="561"/>
                    </a:lnTo>
                    <a:lnTo>
                      <a:pt x="65" y="563"/>
                    </a:lnTo>
                    <a:lnTo>
                      <a:pt x="65" y="564"/>
                    </a:lnTo>
                    <a:lnTo>
                      <a:pt x="65" y="564"/>
                    </a:lnTo>
                    <a:lnTo>
                      <a:pt x="65" y="564"/>
                    </a:lnTo>
                    <a:lnTo>
                      <a:pt x="65" y="564"/>
                    </a:lnTo>
                    <a:lnTo>
                      <a:pt x="64" y="568"/>
                    </a:lnTo>
                    <a:lnTo>
                      <a:pt x="64" y="573"/>
                    </a:lnTo>
                    <a:lnTo>
                      <a:pt x="64" y="581"/>
                    </a:lnTo>
                    <a:lnTo>
                      <a:pt x="64" y="581"/>
                    </a:lnTo>
                    <a:lnTo>
                      <a:pt x="63" y="583"/>
                    </a:lnTo>
                    <a:lnTo>
                      <a:pt x="61" y="584"/>
                    </a:lnTo>
                    <a:lnTo>
                      <a:pt x="61" y="584"/>
                    </a:lnTo>
                    <a:lnTo>
                      <a:pt x="63" y="586"/>
                    </a:lnTo>
                    <a:lnTo>
                      <a:pt x="63" y="587"/>
                    </a:lnTo>
                    <a:lnTo>
                      <a:pt x="63" y="593"/>
                    </a:lnTo>
                    <a:lnTo>
                      <a:pt x="63" y="593"/>
                    </a:lnTo>
                    <a:lnTo>
                      <a:pt x="63" y="593"/>
                    </a:lnTo>
                    <a:lnTo>
                      <a:pt x="61" y="591"/>
                    </a:lnTo>
                    <a:lnTo>
                      <a:pt x="61" y="590"/>
                    </a:lnTo>
                    <a:lnTo>
                      <a:pt x="61" y="593"/>
                    </a:lnTo>
                    <a:lnTo>
                      <a:pt x="61" y="593"/>
                    </a:lnTo>
                    <a:lnTo>
                      <a:pt x="61" y="594"/>
                    </a:lnTo>
                    <a:lnTo>
                      <a:pt x="60" y="597"/>
                    </a:lnTo>
                    <a:lnTo>
                      <a:pt x="60" y="597"/>
                    </a:lnTo>
                    <a:lnTo>
                      <a:pt x="61" y="600"/>
                    </a:lnTo>
                    <a:lnTo>
                      <a:pt x="61" y="600"/>
                    </a:lnTo>
                    <a:lnTo>
                      <a:pt x="61" y="606"/>
                    </a:lnTo>
                    <a:lnTo>
                      <a:pt x="61" y="606"/>
                    </a:lnTo>
                    <a:lnTo>
                      <a:pt x="60" y="611"/>
                    </a:lnTo>
                    <a:lnTo>
                      <a:pt x="60" y="611"/>
                    </a:lnTo>
                    <a:lnTo>
                      <a:pt x="58" y="621"/>
                    </a:lnTo>
                    <a:lnTo>
                      <a:pt x="58" y="621"/>
                    </a:lnTo>
                    <a:lnTo>
                      <a:pt x="60" y="623"/>
                    </a:lnTo>
                    <a:lnTo>
                      <a:pt x="60" y="625"/>
                    </a:lnTo>
                    <a:lnTo>
                      <a:pt x="58" y="628"/>
                    </a:lnTo>
                    <a:lnTo>
                      <a:pt x="60" y="633"/>
                    </a:lnTo>
                    <a:lnTo>
                      <a:pt x="60" y="633"/>
                    </a:lnTo>
                    <a:lnTo>
                      <a:pt x="58" y="633"/>
                    </a:lnTo>
                    <a:lnTo>
                      <a:pt x="58" y="631"/>
                    </a:lnTo>
                    <a:lnTo>
                      <a:pt x="58" y="627"/>
                    </a:lnTo>
                    <a:lnTo>
                      <a:pt x="58" y="627"/>
                    </a:lnTo>
                    <a:lnTo>
                      <a:pt x="58" y="633"/>
                    </a:lnTo>
                    <a:lnTo>
                      <a:pt x="58" y="633"/>
                    </a:lnTo>
                    <a:lnTo>
                      <a:pt x="57" y="638"/>
                    </a:lnTo>
                    <a:lnTo>
                      <a:pt x="57" y="638"/>
                    </a:lnTo>
                    <a:lnTo>
                      <a:pt x="58" y="641"/>
                    </a:lnTo>
                    <a:lnTo>
                      <a:pt x="58" y="645"/>
                    </a:lnTo>
                    <a:lnTo>
                      <a:pt x="58" y="645"/>
                    </a:lnTo>
                    <a:lnTo>
                      <a:pt x="60" y="644"/>
                    </a:lnTo>
                    <a:lnTo>
                      <a:pt x="60" y="645"/>
                    </a:lnTo>
                    <a:lnTo>
                      <a:pt x="61" y="651"/>
                    </a:lnTo>
                    <a:lnTo>
                      <a:pt x="61" y="651"/>
                    </a:lnTo>
                    <a:lnTo>
                      <a:pt x="63" y="641"/>
                    </a:lnTo>
                    <a:lnTo>
                      <a:pt x="63" y="637"/>
                    </a:lnTo>
                    <a:lnTo>
                      <a:pt x="61" y="633"/>
                    </a:lnTo>
                    <a:lnTo>
                      <a:pt x="61" y="633"/>
                    </a:lnTo>
                    <a:lnTo>
                      <a:pt x="63" y="631"/>
                    </a:lnTo>
                    <a:lnTo>
                      <a:pt x="63" y="633"/>
                    </a:lnTo>
                    <a:lnTo>
                      <a:pt x="64" y="633"/>
                    </a:lnTo>
                    <a:lnTo>
                      <a:pt x="64" y="633"/>
                    </a:lnTo>
                    <a:lnTo>
                      <a:pt x="64" y="633"/>
                    </a:lnTo>
                    <a:lnTo>
                      <a:pt x="63" y="628"/>
                    </a:lnTo>
                    <a:lnTo>
                      <a:pt x="61" y="628"/>
                    </a:lnTo>
                    <a:lnTo>
                      <a:pt x="61" y="628"/>
                    </a:lnTo>
                    <a:lnTo>
                      <a:pt x="61" y="628"/>
                    </a:lnTo>
                    <a:lnTo>
                      <a:pt x="60" y="621"/>
                    </a:lnTo>
                    <a:lnTo>
                      <a:pt x="60" y="621"/>
                    </a:lnTo>
                    <a:lnTo>
                      <a:pt x="61" y="620"/>
                    </a:lnTo>
                    <a:lnTo>
                      <a:pt x="61" y="617"/>
                    </a:lnTo>
                    <a:lnTo>
                      <a:pt x="61" y="610"/>
                    </a:lnTo>
                    <a:lnTo>
                      <a:pt x="61" y="610"/>
                    </a:lnTo>
                    <a:lnTo>
                      <a:pt x="63" y="610"/>
                    </a:lnTo>
                    <a:lnTo>
                      <a:pt x="63" y="611"/>
                    </a:lnTo>
                    <a:lnTo>
                      <a:pt x="63" y="614"/>
                    </a:lnTo>
                    <a:lnTo>
                      <a:pt x="64" y="615"/>
                    </a:lnTo>
                    <a:lnTo>
                      <a:pt x="64" y="615"/>
                    </a:lnTo>
                    <a:lnTo>
                      <a:pt x="64" y="613"/>
                    </a:lnTo>
                    <a:lnTo>
                      <a:pt x="63" y="610"/>
                    </a:lnTo>
                    <a:lnTo>
                      <a:pt x="63" y="610"/>
                    </a:lnTo>
                    <a:lnTo>
                      <a:pt x="64" y="607"/>
                    </a:lnTo>
                    <a:lnTo>
                      <a:pt x="64" y="607"/>
                    </a:lnTo>
                    <a:lnTo>
                      <a:pt x="65" y="600"/>
                    </a:lnTo>
                    <a:lnTo>
                      <a:pt x="65" y="600"/>
                    </a:lnTo>
                    <a:lnTo>
                      <a:pt x="64" y="597"/>
                    </a:lnTo>
                    <a:lnTo>
                      <a:pt x="63" y="593"/>
                    </a:lnTo>
                    <a:lnTo>
                      <a:pt x="63" y="593"/>
                    </a:lnTo>
                    <a:lnTo>
                      <a:pt x="65" y="593"/>
                    </a:lnTo>
                    <a:lnTo>
                      <a:pt x="67" y="588"/>
                    </a:lnTo>
                    <a:lnTo>
                      <a:pt x="67" y="588"/>
                    </a:lnTo>
                    <a:lnTo>
                      <a:pt x="67" y="584"/>
                    </a:lnTo>
                    <a:lnTo>
                      <a:pt x="67" y="581"/>
                    </a:lnTo>
                    <a:lnTo>
                      <a:pt x="67" y="581"/>
                    </a:lnTo>
                    <a:lnTo>
                      <a:pt x="68" y="581"/>
                    </a:lnTo>
                    <a:lnTo>
                      <a:pt x="68" y="581"/>
                    </a:lnTo>
                    <a:lnTo>
                      <a:pt x="70" y="580"/>
                    </a:lnTo>
                    <a:lnTo>
                      <a:pt x="70" y="580"/>
                    </a:lnTo>
                    <a:lnTo>
                      <a:pt x="71" y="564"/>
                    </a:lnTo>
                    <a:lnTo>
                      <a:pt x="71" y="564"/>
                    </a:lnTo>
                    <a:lnTo>
                      <a:pt x="74" y="547"/>
                    </a:lnTo>
                    <a:lnTo>
                      <a:pt x="74" y="547"/>
                    </a:lnTo>
                    <a:lnTo>
                      <a:pt x="74" y="543"/>
                    </a:lnTo>
                    <a:lnTo>
                      <a:pt x="75" y="538"/>
                    </a:lnTo>
                    <a:lnTo>
                      <a:pt x="77" y="533"/>
                    </a:lnTo>
                    <a:lnTo>
                      <a:pt x="77" y="528"/>
                    </a:lnTo>
                    <a:lnTo>
                      <a:pt x="77" y="528"/>
                    </a:lnTo>
                    <a:lnTo>
                      <a:pt x="80" y="520"/>
                    </a:lnTo>
                    <a:lnTo>
                      <a:pt x="81" y="511"/>
                    </a:lnTo>
                    <a:lnTo>
                      <a:pt x="81" y="511"/>
                    </a:lnTo>
                    <a:lnTo>
                      <a:pt x="82" y="501"/>
                    </a:lnTo>
                    <a:lnTo>
                      <a:pt x="82" y="501"/>
                    </a:lnTo>
                    <a:lnTo>
                      <a:pt x="84" y="498"/>
                    </a:lnTo>
                    <a:lnTo>
                      <a:pt x="87" y="496"/>
                    </a:lnTo>
                    <a:lnTo>
                      <a:pt x="87" y="496"/>
                    </a:lnTo>
                    <a:lnTo>
                      <a:pt x="87" y="493"/>
                    </a:lnTo>
                    <a:lnTo>
                      <a:pt x="87" y="488"/>
                    </a:lnTo>
                    <a:lnTo>
                      <a:pt x="87" y="488"/>
                    </a:lnTo>
                    <a:lnTo>
                      <a:pt x="88" y="486"/>
                    </a:lnTo>
                    <a:lnTo>
                      <a:pt x="91" y="481"/>
                    </a:lnTo>
                    <a:lnTo>
                      <a:pt x="91" y="481"/>
                    </a:lnTo>
                    <a:lnTo>
                      <a:pt x="90" y="487"/>
                    </a:lnTo>
                    <a:lnTo>
                      <a:pt x="90" y="490"/>
                    </a:lnTo>
                    <a:lnTo>
                      <a:pt x="90" y="491"/>
                    </a:lnTo>
                    <a:lnTo>
                      <a:pt x="90" y="491"/>
                    </a:lnTo>
                    <a:lnTo>
                      <a:pt x="88" y="491"/>
                    </a:lnTo>
                    <a:lnTo>
                      <a:pt x="88" y="493"/>
                    </a:lnTo>
                    <a:lnTo>
                      <a:pt x="87" y="497"/>
                    </a:lnTo>
                    <a:lnTo>
                      <a:pt x="87" y="497"/>
                    </a:lnTo>
                    <a:lnTo>
                      <a:pt x="87" y="498"/>
                    </a:lnTo>
                    <a:lnTo>
                      <a:pt x="88" y="497"/>
                    </a:lnTo>
                    <a:lnTo>
                      <a:pt x="90" y="494"/>
                    </a:lnTo>
                    <a:lnTo>
                      <a:pt x="90" y="494"/>
                    </a:lnTo>
                    <a:lnTo>
                      <a:pt x="88" y="501"/>
                    </a:lnTo>
                    <a:lnTo>
                      <a:pt x="88" y="501"/>
                    </a:lnTo>
                    <a:lnTo>
                      <a:pt x="87" y="508"/>
                    </a:lnTo>
                    <a:lnTo>
                      <a:pt x="87" y="508"/>
                    </a:lnTo>
                    <a:lnTo>
                      <a:pt x="85" y="507"/>
                    </a:lnTo>
                    <a:lnTo>
                      <a:pt x="85" y="506"/>
                    </a:lnTo>
                    <a:lnTo>
                      <a:pt x="87" y="501"/>
                    </a:lnTo>
                    <a:lnTo>
                      <a:pt x="87" y="501"/>
                    </a:lnTo>
                    <a:lnTo>
                      <a:pt x="85" y="504"/>
                    </a:lnTo>
                    <a:lnTo>
                      <a:pt x="85" y="508"/>
                    </a:lnTo>
                    <a:lnTo>
                      <a:pt x="82" y="518"/>
                    </a:lnTo>
                    <a:lnTo>
                      <a:pt x="82" y="518"/>
                    </a:lnTo>
                    <a:lnTo>
                      <a:pt x="84" y="516"/>
                    </a:lnTo>
                    <a:lnTo>
                      <a:pt x="85" y="511"/>
                    </a:lnTo>
                    <a:lnTo>
                      <a:pt x="85" y="511"/>
                    </a:lnTo>
                    <a:lnTo>
                      <a:pt x="84" y="523"/>
                    </a:lnTo>
                    <a:lnTo>
                      <a:pt x="84" y="523"/>
                    </a:lnTo>
                    <a:lnTo>
                      <a:pt x="82" y="528"/>
                    </a:lnTo>
                    <a:lnTo>
                      <a:pt x="82" y="528"/>
                    </a:lnTo>
                    <a:lnTo>
                      <a:pt x="82" y="534"/>
                    </a:lnTo>
                    <a:lnTo>
                      <a:pt x="82" y="534"/>
                    </a:lnTo>
                    <a:lnTo>
                      <a:pt x="82" y="534"/>
                    </a:lnTo>
                    <a:lnTo>
                      <a:pt x="82" y="534"/>
                    </a:lnTo>
                    <a:lnTo>
                      <a:pt x="81" y="531"/>
                    </a:lnTo>
                    <a:lnTo>
                      <a:pt x="81" y="530"/>
                    </a:lnTo>
                    <a:lnTo>
                      <a:pt x="81" y="531"/>
                    </a:lnTo>
                    <a:lnTo>
                      <a:pt x="81" y="531"/>
                    </a:lnTo>
                    <a:lnTo>
                      <a:pt x="81" y="537"/>
                    </a:lnTo>
                    <a:lnTo>
                      <a:pt x="81" y="537"/>
                    </a:lnTo>
                    <a:lnTo>
                      <a:pt x="78" y="550"/>
                    </a:lnTo>
                    <a:lnTo>
                      <a:pt x="78" y="550"/>
                    </a:lnTo>
                    <a:lnTo>
                      <a:pt x="78" y="554"/>
                    </a:lnTo>
                    <a:lnTo>
                      <a:pt x="78" y="554"/>
                    </a:lnTo>
                    <a:lnTo>
                      <a:pt x="78" y="557"/>
                    </a:lnTo>
                    <a:lnTo>
                      <a:pt x="78" y="557"/>
                    </a:lnTo>
                    <a:lnTo>
                      <a:pt x="78" y="563"/>
                    </a:lnTo>
                    <a:lnTo>
                      <a:pt x="78" y="563"/>
                    </a:lnTo>
                    <a:lnTo>
                      <a:pt x="77" y="560"/>
                    </a:lnTo>
                    <a:lnTo>
                      <a:pt x="77" y="563"/>
                    </a:lnTo>
                    <a:lnTo>
                      <a:pt x="75" y="571"/>
                    </a:lnTo>
                    <a:lnTo>
                      <a:pt x="75" y="571"/>
                    </a:lnTo>
                    <a:lnTo>
                      <a:pt x="77" y="573"/>
                    </a:lnTo>
                    <a:lnTo>
                      <a:pt x="77" y="570"/>
                    </a:lnTo>
                    <a:lnTo>
                      <a:pt x="77" y="570"/>
                    </a:lnTo>
                    <a:lnTo>
                      <a:pt x="78" y="576"/>
                    </a:lnTo>
                    <a:lnTo>
                      <a:pt x="77" y="578"/>
                    </a:lnTo>
                    <a:lnTo>
                      <a:pt x="77" y="581"/>
                    </a:lnTo>
                    <a:lnTo>
                      <a:pt x="77" y="586"/>
                    </a:lnTo>
                    <a:lnTo>
                      <a:pt x="77" y="586"/>
                    </a:lnTo>
                    <a:lnTo>
                      <a:pt x="75" y="587"/>
                    </a:lnTo>
                    <a:lnTo>
                      <a:pt x="75" y="587"/>
                    </a:lnTo>
                    <a:lnTo>
                      <a:pt x="74" y="586"/>
                    </a:lnTo>
                    <a:lnTo>
                      <a:pt x="74" y="586"/>
                    </a:lnTo>
                    <a:lnTo>
                      <a:pt x="74" y="590"/>
                    </a:lnTo>
                    <a:lnTo>
                      <a:pt x="75" y="593"/>
                    </a:lnTo>
                    <a:lnTo>
                      <a:pt x="75" y="593"/>
                    </a:lnTo>
                    <a:lnTo>
                      <a:pt x="74" y="601"/>
                    </a:lnTo>
                    <a:lnTo>
                      <a:pt x="74" y="604"/>
                    </a:lnTo>
                    <a:lnTo>
                      <a:pt x="75" y="607"/>
                    </a:lnTo>
                    <a:lnTo>
                      <a:pt x="75" y="607"/>
                    </a:lnTo>
                    <a:lnTo>
                      <a:pt x="74" y="611"/>
                    </a:lnTo>
                    <a:lnTo>
                      <a:pt x="74" y="614"/>
                    </a:lnTo>
                    <a:lnTo>
                      <a:pt x="72" y="614"/>
                    </a:lnTo>
                    <a:lnTo>
                      <a:pt x="72" y="614"/>
                    </a:lnTo>
                    <a:lnTo>
                      <a:pt x="74" y="624"/>
                    </a:lnTo>
                    <a:lnTo>
                      <a:pt x="74" y="624"/>
                    </a:lnTo>
                    <a:lnTo>
                      <a:pt x="74" y="631"/>
                    </a:lnTo>
                    <a:lnTo>
                      <a:pt x="74" y="631"/>
                    </a:lnTo>
                    <a:lnTo>
                      <a:pt x="74" y="638"/>
                    </a:lnTo>
                    <a:lnTo>
                      <a:pt x="74" y="638"/>
                    </a:lnTo>
                    <a:lnTo>
                      <a:pt x="71" y="628"/>
                    </a:lnTo>
                    <a:lnTo>
                      <a:pt x="71" y="628"/>
                    </a:lnTo>
                    <a:lnTo>
                      <a:pt x="70" y="638"/>
                    </a:lnTo>
                    <a:lnTo>
                      <a:pt x="70" y="638"/>
                    </a:lnTo>
                    <a:lnTo>
                      <a:pt x="70" y="640"/>
                    </a:lnTo>
                    <a:lnTo>
                      <a:pt x="71" y="640"/>
                    </a:lnTo>
                    <a:lnTo>
                      <a:pt x="71" y="638"/>
                    </a:lnTo>
                    <a:lnTo>
                      <a:pt x="71" y="640"/>
                    </a:lnTo>
                    <a:lnTo>
                      <a:pt x="71" y="640"/>
                    </a:lnTo>
                    <a:lnTo>
                      <a:pt x="71" y="640"/>
                    </a:lnTo>
                    <a:lnTo>
                      <a:pt x="71" y="638"/>
                    </a:lnTo>
                    <a:lnTo>
                      <a:pt x="71" y="634"/>
                    </a:lnTo>
                    <a:lnTo>
                      <a:pt x="71" y="634"/>
                    </a:lnTo>
                    <a:lnTo>
                      <a:pt x="72" y="635"/>
                    </a:lnTo>
                    <a:lnTo>
                      <a:pt x="72" y="640"/>
                    </a:lnTo>
                    <a:lnTo>
                      <a:pt x="74" y="645"/>
                    </a:lnTo>
                    <a:lnTo>
                      <a:pt x="72" y="651"/>
                    </a:lnTo>
                    <a:lnTo>
                      <a:pt x="72" y="651"/>
                    </a:lnTo>
                    <a:lnTo>
                      <a:pt x="72" y="655"/>
                    </a:lnTo>
                    <a:lnTo>
                      <a:pt x="72" y="655"/>
                    </a:lnTo>
                    <a:lnTo>
                      <a:pt x="74" y="661"/>
                    </a:lnTo>
                    <a:lnTo>
                      <a:pt x="74" y="661"/>
                    </a:lnTo>
                    <a:lnTo>
                      <a:pt x="75" y="667"/>
                    </a:lnTo>
                    <a:lnTo>
                      <a:pt x="75" y="671"/>
                    </a:lnTo>
                    <a:lnTo>
                      <a:pt x="75" y="671"/>
                    </a:lnTo>
                    <a:lnTo>
                      <a:pt x="77" y="675"/>
                    </a:lnTo>
                    <a:lnTo>
                      <a:pt x="77" y="675"/>
                    </a:lnTo>
                    <a:lnTo>
                      <a:pt x="77" y="677"/>
                    </a:lnTo>
                    <a:lnTo>
                      <a:pt x="77" y="677"/>
                    </a:lnTo>
                    <a:lnTo>
                      <a:pt x="75" y="675"/>
                    </a:lnTo>
                    <a:lnTo>
                      <a:pt x="75" y="675"/>
                    </a:lnTo>
                    <a:lnTo>
                      <a:pt x="77" y="683"/>
                    </a:lnTo>
                    <a:lnTo>
                      <a:pt x="77" y="683"/>
                    </a:lnTo>
                    <a:lnTo>
                      <a:pt x="77" y="685"/>
                    </a:lnTo>
                    <a:lnTo>
                      <a:pt x="77" y="685"/>
                    </a:lnTo>
                    <a:lnTo>
                      <a:pt x="77" y="688"/>
                    </a:lnTo>
                    <a:lnTo>
                      <a:pt x="77" y="688"/>
                    </a:lnTo>
                    <a:lnTo>
                      <a:pt x="77" y="688"/>
                    </a:lnTo>
                    <a:lnTo>
                      <a:pt x="75" y="687"/>
                    </a:lnTo>
                    <a:lnTo>
                      <a:pt x="75" y="683"/>
                    </a:lnTo>
                    <a:lnTo>
                      <a:pt x="75" y="683"/>
                    </a:lnTo>
                    <a:lnTo>
                      <a:pt x="77" y="691"/>
                    </a:lnTo>
                    <a:lnTo>
                      <a:pt x="77" y="691"/>
                    </a:lnTo>
                    <a:lnTo>
                      <a:pt x="78" y="700"/>
                    </a:lnTo>
                    <a:lnTo>
                      <a:pt x="78" y="700"/>
                    </a:lnTo>
                    <a:lnTo>
                      <a:pt x="78" y="707"/>
                    </a:lnTo>
                    <a:lnTo>
                      <a:pt x="78" y="713"/>
                    </a:lnTo>
                    <a:lnTo>
                      <a:pt x="78" y="713"/>
                    </a:lnTo>
                    <a:lnTo>
                      <a:pt x="80" y="718"/>
                    </a:lnTo>
                    <a:lnTo>
                      <a:pt x="81" y="723"/>
                    </a:lnTo>
                    <a:lnTo>
                      <a:pt x="81" y="723"/>
                    </a:lnTo>
                    <a:lnTo>
                      <a:pt x="81" y="721"/>
                    </a:lnTo>
                    <a:lnTo>
                      <a:pt x="82" y="723"/>
                    </a:lnTo>
                    <a:lnTo>
                      <a:pt x="82" y="723"/>
                    </a:lnTo>
                    <a:lnTo>
                      <a:pt x="82" y="727"/>
                    </a:lnTo>
                    <a:lnTo>
                      <a:pt x="84" y="733"/>
                    </a:lnTo>
                    <a:lnTo>
                      <a:pt x="84" y="733"/>
                    </a:lnTo>
                    <a:lnTo>
                      <a:pt x="85" y="738"/>
                    </a:lnTo>
                    <a:lnTo>
                      <a:pt x="85" y="738"/>
                    </a:lnTo>
                    <a:lnTo>
                      <a:pt x="85" y="744"/>
                    </a:lnTo>
                    <a:lnTo>
                      <a:pt x="85" y="744"/>
                    </a:lnTo>
                    <a:lnTo>
                      <a:pt x="84" y="741"/>
                    </a:lnTo>
                    <a:lnTo>
                      <a:pt x="82" y="737"/>
                    </a:lnTo>
                    <a:lnTo>
                      <a:pt x="82" y="737"/>
                    </a:lnTo>
                    <a:lnTo>
                      <a:pt x="84" y="745"/>
                    </a:lnTo>
                    <a:lnTo>
                      <a:pt x="85" y="755"/>
                    </a:lnTo>
                    <a:lnTo>
                      <a:pt x="85" y="755"/>
                    </a:lnTo>
                    <a:lnTo>
                      <a:pt x="87" y="757"/>
                    </a:lnTo>
                    <a:lnTo>
                      <a:pt x="87" y="755"/>
                    </a:lnTo>
                    <a:lnTo>
                      <a:pt x="87" y="753"/>
                    </a:lnTo>
                    <a:lnTo>
                      <a:pt x="87" y="751"/>
                    </a:lnTo>
                    <a:lnTo>
                      <a:pt x="87" y="751"/>
                    </a:lnTo>
                    <a:lnTo>
                      <a:pt x="88" y="755"/>
                    </a:lnTo>
                    <a:lnTo>
                      <a:pt x="90" y="761"/>
                    </a:lnTo>
                    <a:lnTo>
                      <a:pt x="90" y="761"/>
                    </a:lnTo>
                    <a:lnTo>
                      <a:pt x="91" y="760"/>
                    </a:lnTo>
                    <a:lnTo>
                      <a:pt x="92" y="761"/>
                    </a:lnTo>
                    <a:lnTo>
                      <a:pt x="92" y="761"/>
                    </a:lnTo>
                    <a:lnTo>
                      <a:pt x="91" y="758"/>
                    </a:lnTo>
                    <a:lnTo>
                      <a:pt x="92" y="757"/>
                    </a:lnTo>
                    <a:lnTo>
                      <a:pt x="92" y="757"/>
                    </a:lnTo>
                    <a:lnTo>
                      <a:pt x="94" y="761"/>
                    </a:lnTo>
                    <a:lnTo>
                      <a:pt x="94" y="761"/>
                    </a:lnTo>
                    <a:lnTo>
                      <a:pt x="94" y="767"/>
                    </a:lnTo>
                    <a:lnTo>
                      <a:pt x="94" y="774"/>
                    </a:lnTo>
                    <a:lnTo>
                      <a:pt x="94" y="774"/>
                    </a:lnTo>
                    <a:lnTo>
                      <a:pt x="92" y="772"/>
                    </a:lnTo>
                    <a:lnTo>
                      <a:pt x="92" y="770"/>
                    </a:lnTo>
                    <a:lnTo>
                      <a:pt x="92" y="767"/>
                    </a:lnTo>
                    <a:lnTo>
                      <a:pt x="91" y="764"/>
                    </a:lnTo>
                    <a:lnTo>
                      <a:pt x="91" y="764"/>
                    </a:lnTo>
                    <a:lnTo>
                      <a:pt x="91" y="768"/>
                    </a:lnTo>
                    <a:lnTo>
                      <a:pt x="91" y="772"/>
                    </a:lnTo>
                    <a:lnTo>
                      <a:pt x="91" y="772"/>
                    </a:lnTo>
                    <a:lnTo>
                      <a:pt x="91" y="771"/>
                    </a:lnTo>
                    <a:lnTo>
                      <a:pt x="92" y="772"/>
                    </a:lnTo>
                    <a:lnTo>
                      <a:pt x="94" y="775"/>
                    </a:lnTo>
                    <a:lnTo>
                      <a:pt x="97" y="782"/>
                    </a:lnTo>
                    <a:lnTo>
                      <a:pt x="97" y="782"/>
                    </a:lnTo>
                    <a:lnTo>
                      <a:pt x="95" y="782"/>
                    </a:lnTo>
                    <a:lnTo>
                      <a:pt x="95" y="781"/>
                    </a:lnTo>
                    <a:lnTo>
                      <a:pt x="95" y="781"/>
                    </a:lnTo>
                    <a:lnTo>
                      <a:pt x="95" y="785"/>
                    </a:lnTo>
                    <a:lnTo>
                      <a:pt x="95" y="790"/>
                    </a:lnTo>
                    <a:lnTo>
                      <a:pt x="95" y="790"/>
                    </a:lnTo>
                    <a:lnTo>
                      <a:pt x="97" y="790"/>
                    </a:lnTo>
                    <a:lnTo>
                      <a:pt x="97" y="788"/>
                    </a:lnTo>
                    <a:lnTo>
                      <a:pt x="97" y="787"/>
                    </a:lnTo>
                    <a:lnTo>
                      <a:pt x="97" y="787"/>
                    </a:lnTo>
                    <a:lnTo>
                      <a:pt x="101" y="797"/>
                    </a:lnTo>
                    <a:lnTo>
                      <a:pt x="101" y="797"/>
                    </a:lnTo>
                    <a:lnTo>
                      <a:pt x="104" y="807"/>
                    </a:lnTo>
                    <a:lnTo>
                      <a:pt x="104" y="807"/>
                    </a:lnTo>
                    <a:lnTo>
                      <a:pt x="104" y="807"/>
                    </a:lnTo>
                    <a:lnTo>
                      <a:pt x="104" y="804"/>
                    </a:lnTo>
                    <a:lnTo>
                      <a:pt x="102" y="800"/>
                    </a:lnTo>
                    <a:lnTo>
                      <a:pt x="102" y="800"/>
                    </a:lnTo>
                    <a:lnTo>
                      <a:pt x="102" y="798"/>
                    </a:lnTo>
                    <a:lnTo>
                      <a:pt x="102" y="798"/>
                    </a:lnTo>
                    <a:lnTo>
                      <a:pt x="105" y="804"/>
                    </a:lnTo>
                    <a:lnTo>
                      <a:pt x="108" y="810"/>
                    </a:lnTo>
                    <a:lnTo>
                      <a:pt x="108" y="810"/>
                    </a:lnTo>
                    <a:lnTo>
                      <a:pt x="108" y="808"/>
                    </a:lnTo>
                    <a:lnTo>
                      <a:pt x="108" y="807"/>
                    </a:lnTo>
                    <a:lnTo>
                      <a:pt x="105" y="802"/>
                    </a:lnTo>
                    <a:lnTo>
                      <a:pt x="105" y="802"/>
                    </a:lnTo>
                    <a:lnTo>
                      <a:pt x="105" y="801"/>
                    </a:lnTo>
                    <a:lnTo>
                      <a:pt x="107" y="802"/>
                    </a:lnTo>
                    <a:lnTo>
                      <a:pt x="107" y="802"/>
                    </a:lnTo>
                    <a:lnTo>
                      <a:pt x="107" y="801"/>
                    </a:lnTo>
                    <a:lnTo>
                      <a:pt x="107" y="801"/>
                    </a:lnTo>
                    <a:lnTo>
                      <a:pt x="110" y="805"/>
                    </a:lnTo>
                    <a:lnTo>
                      <a:pt x="111" y="807"/>
                    </a:lnTo>
                    <a:lnTo>
                      <a:pt x="111" y="80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îśḻiḍe">
                <a:extLst>
                  <a:ext uri="{FF2B5EF4-FFF2-40B4-BE49-F238E27FC236}">
                    <a16:creationId xmlns="" xmlns:a16="http://schemas.microsoft.com/office/drawing/2014/main" id="{47417107-67DC-4EAE-9D15-0A686ADDF9CB}"/>
                  </a:ext>
                </a:extLst>
              </p:cNvPr>
              <p:cNvSpPr/>
              <p:nvPr/>
            </p:nvSpPr>
            <p:spPr bwMode="auto">
              <a:xfrm>
                <a:off x="2059697" y="2842307"/>
                <a:ext cx="12287" cy="30720"/>
              </a:xfrm>
              <a:custGeom>
                <a:avLst/>
                <a:gdLst>
                  <a:gd name="T0" fmla="*/ 0 w 4"/>
                  <a:gd name="T1" fmla="*/ 10 h 10"/>
                  <a:gd name="T2" fmla="*/ 0 w 4"/>
                  <a:gd name="T3" fmla="*/ 10 h 10"/>
                  <a:gd name="T4" fmla="*/ 1 w 4"/>
                  <a:gd name="T5" fmla="*/ 6 h 10"/>
                  <a:gd name="T6" fmla="*/ 4 w 4"/>
                  <a:gd name="T7" fmla="*/ 0 h 10"/>
                  <a:gd name="T8" fmla="*/ 4 w 4"/>
                  <a:gd name="T9" fmla="*/ 0 h 10"/>
                  <a:gd name="T10" fmla="*/ 3 w 4"/>
                  <a:gd name="T11" fmla="*/ 6 h 10"/>
                  <a:gd name="T12" fmla="*/ 0 w 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0" y="10"/>
                    </a:moveTo>
                    <a:lnTo>
                      <a:pt x="0" y="10"/>
                    </a:lnTo>
                    <a:lnTo>
                      <a:pt x="1" y="6"/>
                    </a:lnTo>
                    <a:lnTo>
                      <a:pt x="4" y="0"/>
                    </a:lnTo>
                    <a:lnTo>
                      <a:pt x="4" y="0"/>
                    </a:lnTo>
                    <a:lnTo>
                      <a:pt x="3" y="6"/>
                    </a:lnTo>
                    <a:lnTo>
                      <a:pt x="0"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î$1îdè">
                <a:extLst>
                  <a:ext uri="{FF2B5EF4-FFF2-40B4-BE49-F238E27FC236}">
                    <a16:creationId xmlns="" xmlns:a16="http://schemas.microsoft.com/office/drawing/2014/main" id="{9D2A155A-17E5-4D51-9BEB-0ED87B93E611}"/>
                  </a:ext>
                </a:extLst>
              </p:cNvPr>
              <p:cNvSpPr/>
              <p:nvPr/>
            </p:nvSpPr>
            <p:spPr bwMode="auto">
              <a:xfrm>
                <a:off x="2594187" y="2197234"/>
                <a:ext cx="49148" cy="43007"/>
              </a:xfrm>
              <a:custGeom>
                <a:avLst/>
                <a:gdLst>
                  <a:gd name="T0" fmla="*/ 15 w 15"/>
                  <a:gd name="T1" fmla="*/ 0 h 14"/>
                  <a:gd name="T2" fmla="*/ 15 w 15"/>
                  <a:gd name="T3" fmla="*/ 0 h 14"/>
                  <a:gd name="T4" fmla="*/ 11 w 15"/>
                  <a:gd name="T5" fmla="*/ 4 h 14"/>
                  <a:gd name="T6" fmla="*/ 11 w 15"/>
                  <a:gd name="T7" fmla="*/ 6 h 14"/>
                  <a:gd name="T8" fmla="*/ 13 w 15"/>
                  <a:gd name="T9" fmla="*/ 6 h 14"/>
                  <a:gd name="T10" fmla="*/ 13 w 15"/>
                  <a:gd name="T11" fmla="*/ 6 h 14"/>
                  <a:gd name="T12" fmla="*/ 7 w 15"/>
                  <a:gd name="T13" fmla="*/ 10 h 14"/>
                  <a:gd name="T14" fmla="*/ 0 w 15"/>
                  <a:gd name="T15" fmla="*/ 14 h 14"/>
                  <a:gd name="T16" fmla="*/ 0 w 15"/>
                  <a:gd name="T17" fmla="*/ 14 h 14"/>
                  <a:gd name="T18" fmla="*/ 1 w 15"/>
                  <a:gd name="T19" fmla="*/ 11 h 14"/>
                  <a:gd name="T20" fmla="*/ 3 w 15"/>
                  <a:gd name="T21" fmla="*/ 9 h 14"/>
                  <a:gd name="T22" fmla="*/ 3 w 15"/>
                  <a:gd name="T23" fmla="*/ 9 h 14"/>
                  <a:gd name="T24" fmla="*/ 5 w 15"/>
                  <a:gd name="T25" fmla="*/ 7 h 14"/>
                  <a:gd name="T26" fmla="*/ 7 w 15"/>
                  <a:gd name="T27" fmla="*/ 7 h 14"/>
                  <a:gd name="T28" fmla="*/ 7 w 15"/>
                  <a:gd name="T29" fmla="*/ 7 h 14"/>
                  <a:gd name="T30" fmla="*/ 7 w 15"/>
                  <a:gd name="T31" fmla="*/ 6 h 14"/>
                  <a:gd name="T32" fmla="*/ 7 w 15"/>
                  <a:gd name="T33" fmla="*/ 6 h 14"/>
                  <a:gd name="T34" fmla="*/ 7 w 15"/>
                  <a:gd name="T35" fmla="*/ 6 h 14"/>
                  <a:gd name="T36" fmla="*/ 11 w 15"/>
                  <a:gd name="T37" fmla="*/ 3 h 14"/>
                  <a:gd name="T38" fmla="*/ 13 w 15"/>
                  <a:gd name="T39" fmla="*/ 1 h 14"/>
                  <a:gd name="T40" fmla="*/ 15 w 15"/>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4">
                    <a:moveTo>
                      <a:pt x="15" y="0"/>
                    </a:moveTo>
                    <a:lnTo>
                      <a:pt x="15" y="0"/>
                    </a:lnTo>
                    <a:lnTo>
                      <a:pt x="11" y="4"/>
                    </a:lnTo>
                    <a:lnTo>
                      <a:pt x="11" y="6"/>
                    </a:lnTo>
                    <a:lnTo>
                      <a:pt x="13" y="6"/>
                    </a:lnTo>
                    <a:lnTo>
                      <a:pt x="13" y="6"/>
                    </a:lnTo>
                    <a:lnTo>
                      <a:pt x="7" y="10"/>
                    </a:lnTo>
                    <a:lnTo>
                      <a:pt x="0" y="14"/>
                    </a:lnTo>
                    <a:lnTo>
                      <a:pt x="0" y="14"/>
                    </a:lnTo>
                    <a:lnTo>
                      <a:pt x="1" y="11"/>
                    </a:lnTo>
                    <a:lnTo>
                      <a:pt x="3" y="9"/>
                    </a:lnTo>
                    <a:lnTo>
                      <a:pt x="3" y="9"/>
                    </a:lnTo>
                    <a:lnTo>
                      <a:pt x="5" y="7"/>
                    </a:lnTo>
                    <a:lnTo>
                      <a:pt x="7" y="7"/>
                    </a:lnTo>
                    <a:lnTo>
                      <a:pt x="7" y="7"/>
                    </a:lnTo>
                    <a:lnTo>
                      <a:pt x="7" y="6"/>
                    </a:lnTo>
                    <a:lnTo>
                      <a:pt x="7" y="6"/>
                    </a:lnTo>
                    <a:lnTo>
                      <a:pt x="7" y="6"/>
                    </a:lnTo>
                    <a:lnTo>
                      <a:pt x="11" y="3"/>
                    </a:lnTo>
                    <a:lnTo>
                      <a:pt x="13" y="1"/>
                    </a:lnTo>
                    <a:lnTo>
                      <a:pt x="1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î$1îḍé">
                <a:extLst>
                  <a:ext uri="{FF2B5EF4-FFF2-40B4-BE49-F238E27FC236}">
                    <a16:creationId xmlns="" xmlns:a16="http://schemas.microsoft.com/office/drawing/2014/main" id="{D5CACF07-CDF4-44FF-B6D1-948C879AADD7}"/>
                  </a:ext>
                </a:extLst>
              </p:cNvPr>
              <p:cNvSpPr/>
              <p:nvPr/>
            </p:nvSpPr>
            <p:spPr bwMode="auto">
              <a:xfrm>
                <a:off x="2600329" y="4974109"/>
                <a:ext cx="18433" cy="12287"/>
              </a:xfrm>
              <a:custGeom>
                <a:avLst/>
                <a:gdLst>
                  <a:gd name="T0" fmla="*/ 7 w 7"/>
                  <a:gd name="T1" fmla="*/ 3 h 3"/>
                  <a:gd name="T2" fmla="*/ 7 w 7"/>
                  <a:gd name="T3" fmla="*/ 3 h 3"/>
                  <a:gd name="T4" fmla="*/ 3 w 7"/>
                  <a:gd name="T5" fmla="*/ 3 h 3"/>
                  <a:gd name="T6" fmla="*/ 0 w 7"/>
                  <a:gd name="T7" fmla="*/ 0 h 3"/>
                  <a:gd name="T8" fmla="*/ 0 w 7"/>
                  <a:gd name="T9" fmla="*/ 0 h 3"/>
                  <a:gd name="T10" fmla="*/ 3 w 7"/>
                  <a:gd name="T11" fmla="*/ 0 h 3"/>
                  <a:gd name="T12" fmla="*/ 7 w 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3"/>
                    </a:moveTo>
                    <a:lnTo>
                      <a:pt x="7" y="3"/>
                    </a:lnTo>
                    <a:lnTo>
                      <a:pt x="3" y="3"/>
                    </a:lnTo>
                    <a:lnTo>
                      <a:pt x="0" y="0"/>
                    </a:lnTo>
                    <a:lnTo>
                      <a:pt x="0" y="0"/>
                    </a:lnTo>
                    <a:lnTo>
                      <a:pt x="3" y="0"/>
                    </a:lnTo>
                    <a:lnTo>
                      <a:pt x="7"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íşlídê">
                <a:extLst>
                  <a:ext uri="{FF2B5EF4-FFF2-40B4-BE49-F238E27FC236}">
                    <a16:creationId xmlns="" xmlns:a16="http://schemas.microsoft.com/office/drawing/2014/main" id="{E482AF13-2F7E-4CBB-9DA0-56F35C96AD3B}"/>
                  </a:ext>
                </a:extLst>
              </p:cNvPr>
              <p:cNvSpPr/>
              <p:nvPr/>
            </p:nvSpPr>
            <p:spPr bwMode="auto">
              <a:xfrm>
                <a:off x="4658411" y="4931106"/>
                <a:ext cx="30720" cy="18433"/>
              </a:xfrm>
              <a:custGeom>
                <a:avLst/>
                <a:gdLst>
                  <a:gd name="T0" fmla="*/ 0 w 10"/>
                  <a:gd name="T1" fmla="*/ 7 h 7"/>
                  <a:gd name="T2" fmla="*/ 0 w 10"/>
                  <a:gd name="T3" fmla="*/ 7 h 7"/>
                  <a:gd name="T4" fmla="*/ 5 w 10"/>
                  <a:gd name="T5" fmla="*/ 3 h 7"/>
                  <a:gd name="T6" fmla="*/ 10 w 10"/>
                  <a:gd name="T7" fmla="*/ 0 h 7"/>
                  <a:gd name="T8" fmla="*/ 10 w 10"/>
                  <a:gd name="T9" fmla="*/ 0 h 7"/>
                  <a:gd name="T10" fmla="*/ 5 w 10"/>
                  <a:gd name="T11" fmla="*/ 4 h 7"/>
                  <a:gd name="T12" fmla="*/ 0 w 1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0" y="7"/>
                    </a:moveTo>
                    <a:lnTo>
                      <a:pt x="0" y="7"/>
                    </a:lnTo>
                    <a:lnTo>
                      <a:pt x="5" y="3"/>
                    </a:lnTo>
                    <a:lnTo>
                      <a:pt x="10" y="0"/>
                    </a:lnTo>
                    <a:lnTo>
                      <a:pt x="10" y="0"/>
                    </a:lnTo>
                    <a:lnTo>
                      <a:pt x="5" y="4"/>
                    </a:lnTo>
                    <a:lnTo>
                      <a:pt x="0"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işļiḋe">
                <a:extLst>
                  <a:ext uri="{FF2B5EF4-FFF2-40B4-BE49-F238E27FC236}">
                    <a16:creationId xmlns="" xmlns:a16="http://schemas.microsoft.com/office/drawing/2014/main" id="{F39B4731-FB9B-46D3-8F1D-0B745C89E493}"/>
                  </a:ext>
                </a:extLst>
              </p:cNvPr>
              <p:cNvSpPr/>
              <p:nvPr/>
            </p:nvSpPr>
            <p:spPr bwMode="auto">
              <a:xfrm>
                <a:off x="5297338" y="4040293"/>
                <a:ext cx="12287" cy="30720"/>
              </a:xfrm>
              <a:custGeom>
                <a:avLst/>
                <a:gdLst>
                  <a:gd name="T0" fmla="*/ 0 w 4"/>
                  <a:gd name="T1" fmla="*/ 7 h 8"/>
                  <a:gd name="T2" fmla="*/ 0 w 4"/>
                  <a:gd name="T3" fmla="*/ 7 h 8"/>
                  <a:gd name="T4" fmla="*/ 3 w 4"/>
                  <a:gd name="T5" fmla="*/ 3 h 8"/>
                  <a:gd name="T6" fmla="*/ 4 w 4"/>
                  <a:gd name="T7" fmla="*/ 0 h 8"/>
                  <a:gd name="T8" fmla="*/ 4 w 4"/>
                  <a:gd name="T9" fmla="*/ 1 h 8"/>
                  <a:gd name="T10" fmla="*/ 4 w 4"/>
                  <a:gd name="T11" fmla="*/ 1 h 8"/>
                  <a:gd name="T12" fmla="*/ 1 w 4"/>
                  <a:gd name="T13" fmla="*/ 7 h 8"/>
                  <a:gd name="T14" fmla="*/ 1 w 4"/>
                  <a:gd name="T15" fmla="*/ 8 h 8"/>
                  <a:gd name="T16" fmla="*/ 0 w 4"/>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0" y="7"/>
                    </a:moveTo>
                    <a:lnTo>
                      <a:pt x="0" y="7"/>
                    </a:lnTo>
                    <a:lnTo>
                      <a:pt x="3" y="3"/>
                    </a:lnTo>
                    <a:lnTo>
                      <a:pt x="4" y="0"/>
                    </a:lnTo>
                    <a:lnTo>
                      <a:pt x="4" y="1"/>
                    </a:lnTo>
                    <a:lnTo>
                      <a:pt x="4" y="1"/>
                    </a:lnTo>
                    <a:lnTo>
                      <a:pt x="1" y="7"/>
                    </a:lnTo>
                    <a:lnTo>
                      <a:pt x="1" y="8"/>
                    </a:lnTo>
                    <a:lnTo>
                      <a:pt x="0"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íṣḻïḋe">
                <a:extLst>
                  <a:ext uri="{FF2B5EF4-FFF2-40B4-BE49-F238E27FC236}">
                    <a16:creationId xmlns="" xmlns:a16="http://schemas.microsoft.com/office/drawing/2014/main" id="{16538E2B-E2DF-4C2A-97FD-6F86556931FC}"/>
                  </a:ext>
                </a:extLst>
              </p:cNvPr>
              <p:cNvSpPr/>
              <p:nvPr/>
            </p:nvSpPr>
            <p:spPr bwMode="auto">
              <a:xfrm>
                <a:off x="5395633" y="3241633"/>
                <a:ext cx="6145" cy="24574"/>
              </a:xfrm>
              <a:custGeom>
                <a:avLst/>
                <a:gdLst>
                  <a:gd name="T0" fmla="*/ 0 w 1"/>
                  <a:gd name="T1" fmla="*/ 0 h 8"/>
                  <a:gd name="T2" fmla="*/ 0 w 1"/>
                  <a:gd name="T3" fmla="*/ 0 h 8"/>
                  <a:gd name="T4" fmla="*/ 1 w 1"/>
                  <a:gd name="T5" fmla="*/ 4 h 8"/>
                  <a:gd name="T6" fmla="*/ 0 w 1"/>
                  <a:gd name="T7" fmla="*/ 8 h 8"/>
                  <a:gd name="T8" fmla="*/ 0 w 1"/>
                  <a:gd name="T9" fmla="*/ 8 h 8"/>
                  <a:gd name="T10" fmla="*/ 0 w 1"/>
                  <a:gd name="T11" fmla="*/ 3 h 8"/>
                  <a:gd name="T12" fmla="*/ 0 w 1"/>
                  <a:gd name="T13" fmla="*/ 0 h 8"/>
                  <a:gd name="T14" fmla="*/ 0 w 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8">
                    <a:moveTo>
                      <a:pt x="0" y="0"/>
                    </a:moveTo>
                    <a:lnTo>
                      <a:pt x="0" y="0"/>
                    </a:lnTo>
                    <a:lnTo>
                      <a:pt x="1" y="4"/>
                    </a:lnTo>
                    <a:lnTo>
                      <a:pt x="0" y="8"/>
                    </a:lnTo>
                    <a:lnTo>
                      <a:pt x="0" y="8"/>
                    </a:lnTo>
                    <a:lnTo>
                      <a:pt x="0" y="3"/>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îṩḻiďé">
                <a:extLst>
                  <a:ext uri="{FF2B5EF4-FFF2-40B4-BE49-F238E27FC236}">
                    <a16:creationId xmlns="" xmlns:a16="http://schemas.microsoft.com/office/drawing/2014/main" id="{1BF1BCFB-2F1B-4854-9E96-96D2627959B3}"/>
                  </a:ext>
                </a:extLst>
              </p:cNvPr>
              <p:cNvSpPr/>
              <p:nvPr/>
            </p:nvSpPr>
            <p:spPr bwMode="auto">
              <a:xfrm>
                <a:off x="1734094" y="2725578"/>
                <a:ext cx="24574" cy="43007"/>
              </a:xfrm>
              <a:custGeom>
                <a:avLst/>
                <a:gdLst>
                  <a:gd name="T0" fmla="*/ 7 w 7"/>
                  <a:gd name="T1" fmla="*/ 0 h 14"/>
                  <a:gd name="T2" fmla="*/ 7 w 7"/>
                  <a:gd name="T3" fmla="*/ 0 h 14"/>
                  <a:gd name="T4" fmla="*/ 4 w 7"/>
                  <a:gd name="T5" fmla="*/ 7 h 14"/>
                  <a:gd name="T6" fmla="*/ 0 w 7"/>
                  <a:gd name="T7" fmla="*/ 14 h 14"/>
                  <a:gd name="T8" fmla="*/ 0 w 7"/>
                  <a:gd name="T9" fmla="*/ 14 h 14"/>
                  <a:gd name="T10" fmla="*/ 4 w 7"/>
                  <a:gd name="T11" fmla="*/ 5 h 14"/>
                  <a:gd name="T12" fmla="*/ 6 w 7"/>
                  <a:gd name="T13" fmla="*/ 1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7" y="0"/>
                    </a:moveTo>
                    <a:lnTo>
                      <a:pt x="7" y="0"/>
                    </a:lnTo>
                    <a:lnTo>
                      <a:pt x="4" y="7"/>
                    </a:lnTo>
                    <a:lnTo>
                      <a:pt x="0" y="14"/>
                    </a:lnTo>
                    <a:lnTo>
                      <a:pt x="0" y="14"/>
                    </a:lnTo>
                    <a:lnTo>
                      <a:pt x="4" y="5"/>
                    </a:lnTo>
                    <a:lnTo>
                      <a:pt x="6" y="1"/>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ï$1idê">
                <a:extLst>
                  <a:ext uri="{FF2B5EF4-FFF2-40B4-BE49-F238E27FC236}">
                    <a16:creationId xmlns="" xmlns:a16="http://schemas.microsoft.com/office/drawing/2014/main" id="{2611CE8E-791F-45E4-A5B6-27B3AF7018B5}"/>
                  </a:ext>
                </a:extLst>
              </p:cNvPr>
              <p:cNvSpPr/>
              <p:nvPr/>
            </p:nvSpPr>
            <p:spPr bwMode="auto">
              <a:xfrm>
                <a:off x="1918399" y="2498269"/>
                <a:ext cx="30720" cy="43007"/>
              </a:xfrm>
              <a:custGeom>
                <a:avLst/>
                <a:gdLst>
                  <a:gd name="T0" fmla="*/ 10 w 10"/>
                  <a:gd name="T1" fmla="*/ 0 h 14"/>
                  <a:gd name="T2" fmla="*/ 10 w 10"/>
                  <a:gd name="T3" fmla="*/ 0 h 14"/>
                  <a:gd name="T4" fmla="*/ 9 w 10"/>
                  <a:gd name="T5" fmla="*/ 3 h 14"/>
                  <a:gd name="T6" fmla="*/ 4 w 10"/>
                  <a:gd name="T7" fmla="*/ 9 h 14"/>
                  <a:gd name="T8" fmla="*/ 1 w 10"/>
                  <a:gd name="T9" fmla="*/ 14 h 14"/>
                  <a:gd name="T10" fmla="*/ 0 w 10"/>
                  <a:gd name="T11" fmla="*/ 14 h 14"/>
                  <a:gd name="T12" fmla="*/ 0 w 10"/>
                  <a:gd name="T13" fmla="*/ 14 h 14"/>
                  <a:gd name="T14" fmla="*/ 0 w 10"/>
                  <a:gd name="T15" fmla="*/ 14 h 14"/>
                  <a:gd name="T16" fmla="*/ 3 w 10"/>
                  <a:gd name="T17" fmla="*/ 10 h 14"/>
                  <a:gd name="T18" fmla="*/ 4 w 10"/>
                  <a:gd name="T19" fmla="*/ 7 h 14"/>
                  <a:gd name="T20" fmla="*/ 7 w 10"/>
                  <a:gd name="T21" fmla="*/ 3 h 14"/>
                  <a:gd name="T22" fmla="*/ 10 w 10"/>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10" y="0"/>
                    </a:moveTo>
                    <a:lnTo>
                      <a:pt x="10" y="0"/>
                    </a:lnTo>
                    <a:lnTo>
                      <a:pt x="9" y="3"/>
                    </a:lnTo>
                    <a:lnTo>
                      <a:pt x="4" y="9"/>
                    </a:lnTo>
                    <a:lnTo>
                      <a:pt x="1" y="14"/>
                    </a:lnTo>
                    <a:lnTo>
                      <a:pt x="0" y="14"/>
                    </a:lnTo>
                    <a:lnTo>
                      <a:pt x="0" y="14"/>
                    </a:lnTo>
                    <a:lnTo>
                      <a:pt x="0" y="14"/>
                    </a:lnTo>
                    <a:lnTo>
                      <a:pt x="3" y="10"/>
                    </a:lnTo>
                    <a:lnTo>
                      <a:pt x="4" y="7"/>
                    </a:lnTo>
                    <a:lnTo>
                      <a:pt x="7" y="3"/>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iśľïďe">
                <a:extLst>
                  <a:ext uri="{FF2B5EF4-FFF2-40B4-BE49-F238E27FC236}">
                    <a16:creationId xmlns="" xmlns:a16="http://schemas.microsoft.com/office/drawing/2014/main" id="{7D9C5B07-A6C2-4CD3-BA22-3D073796CD38}"/>
                  </a:ext>
                </a:extLst>
              </p:cNvPr>
              <p:cNvSpPr/>
              <p:nvPr/>
            </p:nvSpPr>
            <p:spPr bwMode="auto">
              <a:xfrm>
                <a:off x="1660371" y="3659393"/>
                <a:ext cx="6145" cy="30720"/>
              </a:xfrm>
              <a:custGeom>
                <a:avLst/>
                <a:gdLst>
                  <a:gd name="T0" fmla="*/ 1 w 1"/>
                  <a:gd name="T1" fmla="*/ 10 h 10"/>
                  <a:gd name="T2" fmla="*/ 1 w 1"/>
                  <a:gd name="T3" fmla="*/ 10 h 10"/>
                  <a:gd name="T4" fmla="*/ 1 w 1"/>
                  <a:gd name="T5" fmla="*/ 9 h 10"/>
                  <a:gd name="T6" fmla="*/ 0 w 1"/>
                  <a:gd name="T7" fmla="*/ 7 h 10"/>
                  <a:gd name="T8" fmla="*/ 0 w 1"/>
                  <a:gd name="T9" fmla="*/ 7 h 10"/>
                  <a:gd name="T10" fmla="*/ 0 w 1"/>
                  <a:gd name="T11" fmla="*/ 0 h 10"/>
                  <a:gd name="T12" fmla="*/ 0 w 1"/>
                  <a:gd name="T13" fmla="*/ 0 h 10"/>
                  <a:gd name="T14" fmla="*/ 1 w 1"/>
                  <a:gd name="T15" fmla="*/ 6 h 10"/>
                  <a:gd name="T16" fmla="*/ 1 w 1"/>
                  <a:gd name="T17" fmla="*/ 6 h 10"/>
                  <a:gd name="T18" fmla="*/ 1 w 1"/>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0">
                    <a:moveTo>
                      <a:pt x="1" y="10"/>
                    </a:moveTo>
                    <a:lnTo>
                      <a:pt x="1" y="10"/>
                    </a:lnTo>
                    <a:lnTo>
                      <a:pt x="1" y="9"/>
                    </a:lnTo>
                    <a:lnTo>
                      <a:pt x="0" y="7"/>
                    </a:lnTo>
                    <a:lnTo>
                      <a:pt x="0" y="7"/>
                    </a:lnTo>
                    <a:lnTo>
                      <a:pt x="0" y="0"/>
                    </a:lnTo>
                    <a:lnTo>
                      <a:pt x="0" y="0"/>
                    </a:lnTo>
                    <a:lnTo>
                      <a:pt x="1" y="6"/>
                    </a:lnTo>
                    <a:lnTo>
                      <a:pt x="1" y="6"/>
                    </a:lnTo>
                    <a:lnTo>
                      <a:pt x="1"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i$lïďè">
                <a:extLst>
                  <a:ext uri="{FF2B5EF4-FFF2-40B4-BE49-F238E27FC236}">
                    <a16:creationId xmlns="" xmlns:a16="http://schemas.microsoft.com/office/drawing/2014/main" id="{D8B9A735-1B45-4854-A5F3-C3A0F39D90AA}"/>
                  </a:ext>
                </a:extLst>
              </p:cNvPr>
              <p:cNvSpPr/>
              <p:nvPr/>
            </p:nvSpPr>
            <p:spPr bwMode="auto">
              <a:xfrm>
                <a:off x="2231716" y="2283243"/>
                <a:ext cx="43007" cy="55293"/>
              </a:xfrm>
              <a:custGeom>
                <a:avLst/>
                <a:gdLst>
                  <a:gd name="T0" fmla="*/ 14 w 14"/>
                  <a:gd name="T1" fmla="*/ 0 h 17"/>
                  <a:gd name="T2" fmla="*/ 14 w 14"/>
                  <a:gd name="T3" fmla="*/ 0 h 17"/>
                  <a:gd name="T4" fmla="*/ 0 w 14"/>
                  <a:gd name="T5" fmla="*/ 17 h 17"/>
                  <a:gd name="T6" fmla="*/ 0 w 14"/>
                  <a:gd name="T7" fmla="*/ 17 h 17"/>
                  <a:gd name="T8" fmla="*/ 7 w 14"/>
                  <a:gd name="T9" fmla="*/ 7 h 17"/>
                  <a:gd name="T10" fmla="*/ 14 w 14"/>
                  <a:gd name="T11" fmla="*/ 0 h 17"/>
                </a:gdLst>
                <a:ahLst/>
                <a:cxnLst>
                  <a:cxn ang="0">
                    <a:pos x="T0" y="T1"/>
                  </a:cxn>
                  <a:cxn ang="0">
                    <a:pos x="T2" y="T3"/>
                  </a:cxn>
                  <a:cxn ang="0">
                    <a:pos x="T4" y="T5"/>
                  </a:cxn>
                  <a:cxn ang="0">
                    <a:pos x="T6" y="T7"/>
                  </a:cxn>
                  <a:cxn ang="0">
                    <a:pos x="T8" y="T9"/>
                  </a:cxn>
                  <a:cxn ang="0">
                    <a:pos x="T10" y="T11"/>
                  </a:cxn>
                </a:cxnLst>
                <a:rect l="0" t="0" r="r" b="b"/>
                <a:pathLst>
                  <a:path w="14" h="17">
                    <a:moveTo>
                      <a:pt x="14" y="0"/>
                    </a:moveTo>
                    <a:lnTo>
                      <a:pt x="14" y="0"/>
                    </a:lnTo>
                    <a:lnTo>
                      <a:pt x="0" y="17"/>
                    </a:lnTo>
                    <a:lnTo>
                      <a:pt x="0" y="17"/>
                    </a:lnTo>
                    <a:lnTo>
                      <a:pt x="7" y="7"/>
                    </a:lnTo>
                    <a:lnTo>
                      <a:pt x="1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îṩḻiḍè">
                <a:extLst>
                  <a:ext uri="{FF2B5EF4-FFF2-40B4-BE49-F238E27FC236}">
                    <a16:creationId xmlns="" xmlns:a16="http://schemas.microsoft.com/office/drawing/2014/main" id="{55F9EB2D-201D-4934-AA60-142B0A3FB0CA}"/>
                  </a:ext>
                </a:extLst>
              </p:cNvPr>
              <p:cNvSpPr/>
              <p:nvPr/>
            </p:nvSpPr>
            <p:spPr bwMode="auto">
              <a:xfrm>
                <a:off x="1924541" y="2811586"/>
                <a:ext cx="18433" cy="30720"/>
              </a:xfrm>
              <a:custGeom>
                <a:avLst/>
                <a:gdLst>
                  <a:gd name="T0" fmla="*/ 6 w 6"/>
                  <a:gd name="T1" fmla="*/ 0 h 10"/>
                  <a:gd name="T2" fmla="*/ 6 w 6"/>
                  <a:gd name="T3" fmla="*/ 0 h 10"/>
                  <a:gd name="T4" fmla="*/ 3 w 6"/>
                  <a:gd name="T5" fmla="*/ 7 h 10"/>
                  <a:gd name="T6" fmla="*/ 3 w 6"/>
                  <a:gd name="T7" fmla="*/ 7 h 10"/>
                  <a:gd name="T8" fmla="*/ 2 w 6"/>
                  <a:gd name="T9" fmla="*/ 10 h 10"/>
                  <a:gd name="T10" fmla="*/ 0 w 6"/>
                  <a:gd name="T11" fmla="*/ 10 h 10"/>
                  <a:gd name="T12" fmla="*/ 0 w 6"/>
                  <a:gd name="T13" fmla="*/ 10 h 10"/>
                  <a:gd name="T14" fmla="*/ 2 w 6"/>
                  <a:gd name="T15" fmla="*/ 7 h 10"/>
                  <a:gd name="T16" fmla="*/ 2 w 6"/>
                  <a:gd name="T17" fmla="*/ 7 h 10"/>
                  <a:gd name="T18" fmla="*/ 3 w 6"/>
                  <a:gd name="T19" fmla="*/ 4 h 10"/>
                  <a:gd name="T20" fmla="*/ 3 w 6"/>
                  <a:gd name="T21" fmla="*/ 4 h 10"/>
                  <a:gd name="T22" fmla="*/ 5 w 6"/>
                  <a:gd name="T23" fmla="*/ 1 h 10"/>
                  <a:gd name="T24" fmla="*/ 6 w 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0">
                    <a:moveTo>
                      <a:pt x="6" y="0"/>
                    </a:moveTo>
                    <a:lnTo>
                      <a:pt x="6" y="0"/>
                    </a:lnTo>
                    <a:lnTo>
                      <a:pt x="3" y="7"/>
                    </a:lnTo>
                    <a:lnTo>
                      <a:pt x="3" y="7"/>
                    </a:lnTo>
                    <a:lnTo>
                      <a:pt x="2" y="10"/>
                    </a:lnTo>
                    <a:lnTo>
                      <a:pt x="0" y="10"/>
                    </a:lnTo>
                    <a:lnTo>
                      <a:pt x="0" y="10"/>
                    </a:lnTo>
                    <a:lnTo>
                      <a:pt x="2" y="7"/>
                    </a:lnTo>
                    <a:lnTo>
                      <a:pt x="2" y="7"/>
                    </a:lnTo>
                    <a:lnTo>
                      <a:pt x="3" y="4"/>
                    </a:lnTo>
                    <a:lnTo>
                      <a:pt x="3" y="4"/>
                    </a:lnTo>
                    <a:lnTo>
                      <a:pt x="5" y="1"/>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íŝḻïďê">
                <a:extLst>
                  <a:ext uri="{FF2B5EF4-FFF2-40B4-BE49-F238E27FC236}">
                    <a16:creationId xmlns="" xmlns:a16="http://schemas.microsoft.com/office/drawing/2014/main" id="{53732052-E05E-4375-8647-3260A576CA97}"/>
                  </a:ext>
                </a:extLst>
              </p:cNvPr>
              <p:cNvSpPr/>
              <p:nvPr/>
            </p:nvSpPr>
            <p:spPr bwMode="auto">
              <a:xfrm>
                <a:off x="1832390" y="3118763"/>
                <a:ext cx="6145" cy="18433"/>
              </a:xfrm>
              <a:custGeom>
                <a:avLst/>
                <a:gdLst>
                  <a:gd name="T0" fmla="*/ 1 w 1"/>
                  <a:gd name="T1" fmla="*/ 0 h 7"/>
                  <a:gd name="T2" fmla="*/ 1 w 1"/>
                  <a:gd name="T3" fmla="*/ 0 h 7"/>
                  <a:gd name="T4" fmla="*/ 1 w 1"/>
                  <a:gd name="T5" fmla="*/ 3 h 7"/>
                  <a:gd name="T6" fmla="*/ 1 w 1"/>
                  <a:gd name="T7" fmla="*/ 5 h 7"/>
                  <a:gd name="T8" fmla="*/ 0 w 1"/>
                  <a:gd name="T9" fmla="*/ 7 h 7"/>
                  <a:gd name="T10" fmla="*/ 0 w 1"/>
                  <a:gd name="T11" fmla="*/ 7 h 7"/>
                  <a:gd name="T12" fmla="*/ 0 w 1"/>
                  <a:gd name="T13" fmla="*/ 7 h 7"/>
                  <a:gd name="T14" fmla="*/ 0 w 1"/>
                  <a:gd name="T15" fmla="*/ 4 h 7"/>
                  <a:gd name="T16" fmla="*/ 1 w 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7">
                    <a:moveTo>
                      <a:pt x="1" y="0"/>
                    </a:moveTo>
                    <a:lnTo>
                      <a:pt x="1" y="0"/>
                    </a:lnTo>
                    <a:lnTo>
                      <a:pt x="1" y="3"/>
                    </a:lnTo>
                    <a:lnTo>
                      <a:pt x="1" y="5"/>
                    </a:lnTo>
                    <a:lnTo>
                      <a:pt x="0" y="7"/>
                    </a:lnTo>
                    <a:lnTo>
                      <a:pt x="0" y="7"/>
                    </a:lnTo>
                    <a:lnTo>
                      <a:pt x="0" y="7"/>
                    </a:lnTo>
                    <a:lnTo>
                      <a:pt x="0" y="4"/>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î$1îḑê">
                <a:extLst>
                  <a:ext uri="{FF2B5EF4-FFF2-40B4-BE49-F238E27FC236}">
                    <a16:creationId xmlns="" xmlns:a16="http://schemas.microsoft.com/office/drawing/2014/main" id="{99B922AC-A24C-4BAE-9AD3-6B6B62CBA8DD}"/>
                  </a:ext>
                </a:extLst>
              </p:cNvPr>
              <p:cNvSpPr/>
              <p:nvPr/>
            </p:nvSpPr>
            <p:spPr bwMode="auto">
              <a:xfrm>
                <a:off x="1930686" y="3917421"/>
                <a:ext cx="12287" cy="30720"/>
              </a:xfrm>
              <a:custGeom>
                <a:avLst/>
                <a:gdLst>
                  <a:gd name="T0" fmla="*/ 0 w 5"/>
                  <a:gd name="T1" fmla="*/ 0 h 12"/>
                  <a:gd name="T2" fmla="*/ 0 w 5"/>
                  <a:gd name="T3" fmla="*/ 0 h 12"/>
                  <a:gd name="T4" fmla="*/ 2 w 5"/>
                  <a:gd name="T5" fmla="*/ 2 h 12"/>
                  <a:gd name="T6" fmla="*/ 3 w 5"/>
                  <a:gd name="T7" fmla="*/ 3 h 12"/>
                  <a:gd name="T8" fmla="*/ 3 w 5"/>
                  <a:gd name="T9" fmla="*/ 3 h 12"/>
                  <a:gd name="T10" fmla="*/ 2 w 5"/>
                  <a:gd name="T11" fmla="*/ 5 h 12"/>
                  <a:gd name="T12" fmla="*/ 3 w 5"/>
                  <a:gd name="T13" fmla="*/ 8 h 12"/>
                  <a:gd name="T14" fmla="*/ 5 w 5"/>
                  <a:gd name="T15" fmla="*/ 10 h 12"/>
                  <a:gd name="T16" fmla="*/ 5 w 5"/>
                  <a:gd name="T17" fmla="*/ 12 h 12"/>
                  <a:gd name="T18" fmla="*/ 5 w 5"/>
                  <a:gd name="T19" fmla="*/ 12 h 12"/>
                  <a:gd name="T20" fmla="*/ 2 w 5"/>
                  <a:gd name="T21" fmla="*/ 9 h 12"/>
                  <a:gd name="T22" fmla="*/ 0 w 5"/>
                  <a:gd name="T23" fmla="*/ 5 h 12"/>
                  <a:gd name="T24" fmla="*/ 0 w 5"/>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2">
                    <a:moveTo>
                      <a:pt x="0" y="0"/>
                    </a:moveTo>
                    <a:lnTo>
                      <a:pt x="0" y="0"/>
                    </a:lnTo>
                    <a:lnTo>
                      <a:pt x="2" y="2"/>
                    </a:lnTo>
                    <a:lnTo>
                      <a:pt x="3" y="3"/>
                    </a:lnTo>
                    <a:lnTo>
                      <a:pt x="3" y="3"/>
                    </a:lnTo>
                    <a:lnTo>
                      <a:pt x="2" y="5"/>
                    </a:lnTo>
                    <a:lnTo>
                      <a:pt x="3" y="8"/>
                    </a:lnTo>
                    <a:lnTo>
                      <a:pt x="5" y="10"/>
                    </a:lnTo>
                    <a:lnTo>
                      <a:pt x="5" y="12"/>
                    </a:lnTo>
                    <a:lnTo>
                      <a:pt x="5" y="12"/>
                    </a:lnTo>
                    <a:lnTo>
                      <a:pt x="2" y="9"/>
                    </a:lnTo>
                    <a:lnTo>
                      <a:pt x="0"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ï$ḻîďê">
                <a:extLst>
                  <a:ext uri="{FF2B5EF4-FFF2-40B4-BE49-F238E27FC236}">
                    <a16:creationId xmlns="" xmlns:a16="http://schemas.microsoft.com/office/drawing/2014/main" id="{62DC1301-80A6-4BBA-8FC2-7B9BC614820E}"/>
                  </a:ext>
                </a:extLst>
              </p:cNvPr>
              <p:cNvSpPr/>
              <p:nvPr/>
            </p:nvSpPr>
            <p:spPr bwMode="auto">
              <a:xfrm>
                <a:off x="1893825" y="3475087"/>
                <a:ext cx="6145" cy="30720"/>
              </a:xfrm>
              <a:custGeom>
                <a:avLst/>
                <a:gdLst>
                  <a:gd name="T0" fmla="*/ 1 w 1"/>
                  <a:gd name="T1" fmla="*/ 0 h 8"/>
                  <a:gd name="T2" fmla="*/ 1 w 1"/>
                  <a:gd name="T3" fmla="*/ 0 h 8"/>
                  <a:gd name="T4" fmla="*/ 1 w 1"/>
                  <a:gd name="T5" fmla="*/ 4 h 8"/>
                  <a:gd name="T6" fmla="*/ 1 w 1"/>
                  <a:gd name="T7" fmla="*/ 8 h 8"/>
                  <a:gd name="T8" fmla="*/ 1 w 1"/>
                  <a:gd name="T9" fmla="*/ 8 h 8"/>
                  <a:gd name="T10" fmla="*/ 0 w 1"/>
                  <a:gd name="T11" fmla="*/ 3 h 8"/>
                  <a:gd name="T12" fmla="*/ 0 w 1"/>
                  <a:gd name="T13" fmla="*/ 3 h 8"/>
                  <a:gd name="T14" fmla="*/ 1 w 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8">
                    <a:moveTo>
                      <a:pt x="1" y="0"/>
                    </a:moveTo>
                    <a:lnTo>
                      <a:pt x="1" y="0"/>
                    </a:lnTo>
                    <a:lnTo>
                      <a:pt x="1" y="4"/>
                    </a:lnTo>
                    <a:lnTo>
                      <a:pt x="1" y="8"/>
                    </a:lnTo>
                    <a:lnTo>
                      <a:pt x="1" y="8"/>
                    </a:lnTo>
                    <a:lnTo>
                      <a:pt x="0" y="3"/>
                    </a:lnTo>
                    <a:lnTo>
                      <a:pt x="0" y="3"/>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îṥḷïḓe">
                <a:extLst>
                  <a:ext uri="{FF2B5EF4-FFF2-40B4-BE49-F238E27FC236}">
                    <a16:creationId xmlns="" xmlns:a16="http://schemas.microsoft.com/office/drawing/2014/main" id="{1D954C00-4196-4930-9EE9-60C9A12FEE14}"/>
                  </a:ext>
                </a:extLst>
              </p:cNvPr>
              <p:cNvSpPr/>
              <p:nvPr/>
            </p:nvSpPr>
            <p:spPr bwMode="auto">
              <a:xfrm>
                <a:off x="1973689" y="3063474"/>
                <a:ext cx="12287" cy="30720"/>
              </a:xfrm>
              <a:custGeom>
                <a:avLst/>
                <a:gdLst>
                  <a:gd name="T0" fmla="*/ 2 w 2"/>
                  <a:gd name="T1" fmla="*/ 0 h 10"/>
                  <a:gd name="T2" fmla="*/ 2 w 2"/>
                  <a:gd name="T3" fmla="*/ 0 h 10"/>
                  <a:gd name="T4" fmla="*/ 2 w 2"/>
                  <a:gd name="T5" fmla="*/ 4 h 10"/>
                  <a:gd name="T6" fmla="*/ 0 w 2"/>
                  <a:gd name="T7" fmla="*/ 10 h 10"/>
                  <a:gd name="T8" fmla="*/ 0 w 2"/>
                  <a:gd name="T9" fmla="*/ 10 h 10"/>
                  <a:gd name="T10" fmla="*/ 1 w 2"/>
                  <a:gd name="T11" fmla="*/ 4 h 10"/>
                  <a:gd name="T12" fmla="*/ 2 w 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 h="10">
                    <a:moveTo>
                      <a:pt x="2" y="0"/>
                    </a:moveTo>
                    <a:lnTo>
                      <a:pt x="2" y="0"/>
                    </a:lnTo>
                    <a:lnTo>
                      <a:pt x="2" y="4"/>
                    </a:lnTo>
                    <a:lnTo>
                      <a:pt x="0" y="10"/>
                    </a:lnTo>
                    <a:lnTo>
                      <a:pt x="0" y="10"/>
                    </a:lnTo>
                    <a:lnTo>
                      <a:pt x="1" y="4"/>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iṣļîḑè">
                <a:extLst>
                  <a:ext uri="{FF2B5EF4-FFF2-40B4-BE49-F238E27FC236}">
                    <a16:creationId xmlns="" xmlns:a16="http://schemas.microsoft.com/office/drawing/2014/main" id="{A510C206-9016-4DAC-80E2-0D65CB9A056A}"/>
                  </a:ext>
                </a:extLst>
              </p:cNvPr>
              <p:cNvSpPr/>
              <p:nvPr/>
            </p:nvSpPr>
            <p:spPr bwMode="auto">
              <a:xfrm>
                <a:off x="1998263" y="2983606"/>
                <a:ext cx="12287" cy="30720"/>
              </a:xfrm>
              <a:custGeom>
                <a:avLst/>
                <a:gdLst>
                  <a:gd name="T0" fmla="*/ 4 w 4"/>
                  <a:gd name="T1" fmla="*/ 0 h 10"/>
                  <a:gd name="T2" fmla="*/ 4 w 4"/>
                  <a:gd name="T3" fmla="*/ 0 h 10"/>
                  <a:gd name="T4" fmla="*/ 3 w 4"/>
                  <a:gd name="T5" fmla="*/ 8 h 10"/>
                  <a:gd name="T6" fmla="*/ 1 w 4"/>
                  <a:gd name="T7" fmla="*/ 10 h 10"/>
                  <a:gd name="T8" fmla="*/ 0 w 4"/>
                  <a:gd name="T9" fmla="*/ 10 h 10"/>
                  <a:gd name="T10" fmla="*/ 0 w 4"/>
                  <a:gd name="T11" fmla="*/ 10 h 10"/>
                  <a:gd name="T12" fmla="*/ 1 w 4"/>
                  <a:gd name="T13" fmla="*/ 6 h 10"/>
                  <a:gd name="T14" fmla="*/ 4 w 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0"/>
                    </a:moveTo>
                    <a:lnTo>
                      <a:pt x="4" y="0"/>
                    </a:lnTo>
                    <a:lnTo>
                      <a:pt x="3" y="8"/>
                    </a:lnTo>
                    <a:lnTo>
                      <a:pt x="1" y="10"/>
                    </a:lnTo>
                    <a:lnTo>
                      <a:pt x="0" y="10"/>
                    </a:lnTo>
                    <a:lnTo>
                      <a:pt x="0" y="10"/>
                    </a:lnTo>
                    <a:lnTo>
                      <a:pt x="1" y="6"/>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îṧḷîḑè">
                <a:extLst>
                  <a:ext uri="{FF2B5EF4-FFF2-40B4-BE49-F238E27FC236}">
                    <a16:creationId xmlns="" xmlns:a16="http://schemas.microsoft.com/office/drawing/2014/main" id="{A3471DDB-DB15-49D0-B919-444998502F37}"/>
                  </a:ext>
                </a:extLst>
              </p:cNvPr>
              <p:cNvSpPr/>
              <p:nvPr/>
            </p:nvSpPr>
            <p:spPr bwMode="auto">
              <a:xfrm>
                <a:off x="1727948" y="3524235"/>
                <a:ext cx="6145" cy="61435"/>
              </a:xfrm>
              <a:custGeom>
                <a:avLst/>
                <a:gdLst>
                  <a:gd name="T0" fmla="*/ 0 w 1"/>
                  <a:gd name="T1" fmla="*/ 21 h 21"/>
                  <a:gd name="T2" fmla="*/ 0 w 1"/>
                  <a:gd name="T3" fmla="*/ 21 h 21"/>
                  <a:gd name="T4" fmla="*/ 0 w 1"/>
                  <a:gd name="T5" fmla="*/ 10 h 21"/>
                  <a:gd name="T6" fmla="*/ 0 w 1"/>
                  <a:gd name="T7" fmla="*/ 10 h 21"/>
                  <a:gd name="T8" fmla="*/ 0 w 1"/>
                  <a:gd name="T9" fmla="*/ 0 h 21"/>
                  <a:gd name="T10" fmla="*/ 0 w 1"/>
                  <a:gd name="T11" fmla="*/ 0 h 21"/>
                  <a:gd name="T12" fmla="*/ 1 w 1"/>
                  <a:gd name="T13" fmla="*/ 11 h 21"/>
                  <a:gd name="T14" fmla="*/ 1 w 1"/>
                  <a:gd name="T15" fmla="*/ 11 h 21"/>
                  <a:gd name="T16" fmla="*/ 0 w 1"/>
                  <a:gd name="T17" fmla="*/ 19 h 21"/>
                  <a:gd name="T18" fmla="*/ 0 w 1"/>
                  <a:gd name="T19" fmla="*/ 19 h 21"/>
                  <a:gd name="T20" fmla="*/ 0 w 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1">
                    <a:moveTo>
                      <a:pt x="0" y="21"/>
                    </a:moveTo>
                    <a:lnTo>
                      <a:pt x="0" y="21"/>
                    </a:lnTo>
                    <a:lnTo>
                      <a:pt x="0" y="10"/>
                    </a:lnTo>
                    <a:lnTo>
                      <a:pt x="0" y="10"/>
                    </a:lnTo>
                    <a:lnTo>
                      <a:pt x="0" y="0"/>
                    </a:lnTo>
                    <a:lnTo>
                      <a:pt x="0" y="0"/>
                    </a:lnTo>
                    <a:lnTo>
                      <a:pt x="1" y="11"/>
                    </a:lnTo>
                    <a:lnTo>
                      <a:pt x="1" y="11"/>
                    </a:lnTo>
                    <a:lnTo>
                      <a:pt x="0" y="19"/>
                    </a:lnTo>
                    <a:lnTo>
                      <a:pt x="0" y="19"/>
                    </a:lnTo>
                    <a:lnTo>
                      <a:pt x="0" y="2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ïṩlîdê">
                <a:extLst>
                  <a:ext uri="{FF2B5EF4-FFF2-40B4-BE49-F238E27FC236}">
                    <a16:creationId xmlns="" xmlns:a16="http://schemas.microsoft.com/office/drawing/2014/main" id="{C8DCC787-0991-4278-BC82-C38F69BB4143}"/>
                  </a:ext>
                </a:extLst>
              </p:cNvPr>
              <p:cNvSpPr/>
              <p:nvPr/>
            </p:nvSpPr>
            <p:spPr bwMode="auto">
              <a:xfrm>
                <a:off x="2157994" y="2768584"/>
                <a:ext cx="12287" cy="30720"/>
              </a:xfrm>
              <a:custGeom>
                <a:avLst/>
                <a:gdLst>
                  <a:gd name="T0" fmla="*/ 4 w 4"/>
                  <a:gd name="T1" fmla="*/ 0 h 10"/>
                  <a:gd name="T2" fmla="*/ 4 w 4"/>
                  <a:gd name="T3" fmla="*/ 0 h 10"/>
                  <a:gd name="T4" fmla="*/ 4 w 4"/>
                  <a:gd name="T5" fmla="*/ 3 h 10"/>
                  <a:gd name="T6" fmla="*/ 4 w 4"/>
                  <a:gd name="T7" fmla="*/ 6 h 10"/>
                  <a:gd name="T8" fmla="*/ 0 w 4"/>
                  <a:gd name="T9" fmla="*/ 10 h 10"/>
                  <a:gd name="T10" fmla="*/ 0 w 4"/>
                  <a:gd name="T11" fmla="*/ 10 h 10"/>
                  <a:gd name="T12" fmla="*/ 1 w 4"/>
                  <a:gd name="T13" fmla="*/ 4 h 10"/>
                  <a:gd name="T14" fmla="*/ 4 w 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0"/>
                    </a:moveTo>
                    <a:lnTo>
                      <a:pt x="4" y="0"/>
                    </a:lnTo>
                    <a:lnTo>
                      <a:pt x="4" y="3"/>
                    </a:lnTo>
                    <a:lnTo>
                      <a:pt x="4" y="6"/>
                    </a:lnTo>
                    <a:lnTo>
                      <a:pt x="0" y="10"/>
                    </a:lnTo>
                    <a:lnTo>
                      <a:pt x="0" y="10"/>
                    </a:lnTo>
                    <a:lnTo>
                      <a:pt x="1" y="4"/>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ïṩḷiḋé">
                <a:extLst>
                  <a:ext uri="{FF2B5EF4-FFF2-40B4-BE49-F238E27FC236}">
                    <a16:creationId xmlns="" xmlns:a16="http://schemas.microsoft.com/office/drawing/2014/main" id="{33B6C874-98A9-4553-B171-BDEFE7AFD7E8}"/>
                  </a:ext>
                </a:extLst>
              </p:cNvPr>
              <p:cNvSpPr/>
              <p:nvPr/>
            </p:nvSpPr>
            <p:spPr bwMode="auto">
              <a:xfrm>
                <a:off x="1906112" y="3094190"/>
                <a:ext cx="6145" cy="30720"/>
              </a:xfrm>
              <a:custGeom>
                <a:avLst/>
                <a:gdLst>
                  <a:gd name="T0" fmla="*/ 1 w 1"/>
                  <a:gd name="T1" fmla="*/ 0 h 10"/>
                  <a:gd name="T2" fmla="*/ 1 w 1"/>
                  <a:gd name="T3" fmla="*/ 0 h 10"/>
                  <a:gd name="T4" fmla="*/ 1 w 1"/>
                  <a:gd name="T5" fmla="*/ 4 h 10"/>
                  <a:gd name="T6" fmla="*/ 0 w 1"/>
                  <a:gd name="T7" fmla="*/ 10 h 10"/>
                  <a:gd name="T8" fmla="*/ 0 w 1"/>
                  <a:gd name="T9" fmla="*/ 10 h 10"/>
                  <a:gd name="T10" fmla="*/ 0 w 1"/>
                  <a:gd name="T11" fmla="*/ 2 h 10"/>
                  <a:gd name="T12" fmla="*/ 0 w 1"/>
                  <a:gd name="T13" fmla="*/ 0 h 10"/>
                  <a:gd name="T14" fmla="*/ 1 w 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0">
                    <a:moveTo>
                      <a:pt x="1" y="0"/>
                    </a:moveTo>
                    <a:lnTo>
                      <a:pt x="1" y="0"/>
                    </a:lnTo>
                    <a:lnTo>
                      <a:pt x="1" y="4"/>
                    </a:lnTo>
                    <a:lnTo>
                      <a:pt x="0" y="10"/>
                    </a:lnTo>
                    <a:lnTo>
                      <a:pt x="0" y="10"/>
                    </a:lnTo>
                    <a:lnTo>
                      <a:pt x="0" y="2"/>
                    </a:lnTo>
                    <a:lnTo>
                      <a:pt x="0" y="0"/>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íšļiḍê">
                <a:extLst>
                  <a:ext uri="{FF2B5EF4-FFF2-40B4-BE49-F238E27FC236}">
                    <a16:creationId xmlns="" xmlns:a16="http://schemas.microsoft.com/office/drawing/2014/main" id="{46F5373F-4DA5-4F73-9AFD-2BDC5E63C9A3}"/>
                  </a:ext>
                </a:extLst>
              </p:cNvPr>
              <p:cNvSpPr/>
              <p:nvPr/>
            </p:nvSpPr>
            <p:spPr bwMode="auto">
              <a:xfrm>
                <a:off x="1709520" y="3585672"/>
                <a:ext cx="0" cy="24574"/>
              </a:xfrm>
              <a:custGeom>
                <a:avLst/>
                <a:gdLst>
                  <a:gd name="T0" fmla="*/ 1 w 1"/>
                  <a:gd name="T1" fmla="*/ 1 h 9"/>
                  <a:gd name="T2" fmla="*/ 1 w 1"/>
                  <a:gd name="T3" fmla="*/ 1 h 9"/>
                  <a:gd name="T4" fmla="*/ 1 w 1"/>
                  <a:gd name="T5" fmla="*/ 6 h 9"/>
                  <a:gd name="T6" fmla="*/ 1 w 1"/>
                  <a:gd name="T7" fmla="*/ 9 h 9"/>
                  <a:gd name="T8" fmla="*/ 1 w 1"/>
                  <a:gd name="T9" fmla="*/ 9 h 9"/>
                  <a:gd name="T10" fmla="*/ 1 w 1"/>
                  <a:gd name="T11" fmla="*/ 9 h 9"/>
                  <a:gd name="T12" fmla="*/ 0 w 1"/>
                  <a:gd name="T13" fmla="*/ 3 h 9"/>
                  <a:gd name="T14" fmla="*/ 0 w 1"/>
                  <a:gd name="T15" fmla="*/ 0 h 9"/>
                  <a:gd name="T16" fmla="*/ 1 w 1"/>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9">
                    <a:moveTo>
                      <a:pt x="1" y="1"/>
                    </a:moveTo>
                    <a:lnTo>
                      <a:pt x="1" y="1"/>
                    </a:lnTo>
                    <a:lnTo>
                      <a:pt x="1" y="6"/>
                    </a:lnTo>
                    <a:lnTo>
                      <a:pt x="1" y="9"/>
                    </a:lnTo>
                    <a:lnTo>
                      <a:pt x="1" y="9"/>
                    </a:lnTo>
                    <a:lnTo>
                      <a:pt x="1" y="9"/>
                    </a:lnTo>
                    <a:lnTo>
                      <a:pt x="0" y="3"/>
                    </a:lnTo>
                    <a:lnTo>
                      <a:pt x="0" y="0"/>
                    </a:lnTo>
                    <a:lnTo>
                      <a:pt x="1"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îṣḻïḓè">
                <a:extLst>
                  <a:ext uri="{FF2B5EF4-FFF2-40B4-BE49-F238E27FC236}">
                    <a16:creationId xmlns="" xmlns:a16="http://schemas.microsoft.com/office/drawing/2014/main" id="{6F8E2454-2841-4A1F-9C04-B6CDFDF14864}"/>
                  </a:ext>
                </a:extLst>
              </p:cNvPr>
              <p:cNvSpPr/>
              <p:nvPr/>
            </p:nvSpPr>
            <p:spPr bwMode="auto">
              <a:xfrm>
                <a:off x="1709520" y="3536524"/>
                <a:ext cx="6145" cy="36861"/>
              </a:xfrm>
              <a:custGeom>
                <a:avLst/>
                <a:gdLst>
                  <a:gd name="T0" fmla="*/ 0 w 2"/>
                  <a:gd name="T1" fmla="*/ 9 h 13"/>
                  <a:gd name="T2" fmla="*/ 0 w 2"/>
                  <a:gd name="T3" fmla="*/ 9 h 13"/>
                  <a:gd name="T4" fmla="*/ 1 w 2"/>
                  <a:gd name="T5" fmla="*/ 7 h 13"/>
                  <a:gd name="T6" fmla="*/ 1 w 2"/>
                  <a:gd name="T7" fmla="*/ 6 h 13"/>
                  <a:gd name="T8" fmla="*/ 1 w 2"/>
                  <a:gd name="T9" fmla="*/ 2 h 13"/>
                  <a:gd name="T10" fmla="*/ 1 w 2"/>
                  <a:gd name="T11" fmla="*/ 2 h 13"/>
                  <a:gd name="T12" fmla="*/ 1 w 2"/>
                  <a:gd name="T13" fmla="*/ 2 h 13"/>
                  <a:gd name="T14" fmla="*/ 1 w 2"/>
                  <a:gd name="T15" fmla="*/ 2 h 13"/>
                  <a:gd name="T16" fmla="*/ 1 w 2"/>
                  <a:gd name="T17" fmla="*/ 0 h 13"/>
                  <a:gd name="T18" fmla="*/ 2 w 2"/>
                  <a:gd name="T19" fmla="*/ 0 h 13"/>
                  <a:gd name="T20" fmla="*/ 2 w 2"/>
                  <a:gd name="T21" fmla="*/ 0 h 13"/>
                  <a:gd name="T22" fmla="*/ 1 w 2"/>
                  <a:gd name="T23" fmla="*/ 5 h 13"/>
                  <a:gd name="T24" fmla="*/ 2 w 2"/>
                  <a:gd name="T25" fmla="*/ 9 h 13"/>
                  <a:gd name="T26" fmla="*/ 2 w 2"/>
                  <a:gd name="T27" fmla="*/ 9 h 13"/>
                  <a:gd name="T28" fmla="*/ 1 w 2"/>
                  <a:gd name="T29" fmla="*/ 13 h 13"/>
                  <a:gd name="T30" fmla="*/ 1 w 2"/>
                  <a:gd name="T31" fmla="*/ 13 h 13"/>
                  <a:gd name="T32" fmla="*/ 1 w 2"/>
                  <a:gd name="T33" fmla="*/ 12 h 13"/>
                  <a:gd name="T34" fmla="*/ 0 w 2"/>
                  <a:gd name="T3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13">
                    <a:moveTo>
                      <a:pt x="0" y="9"/>
                    </a:moveTo>
                    <a:lnTo>
                      <a:pt x="0" y="9"/>
                    </a:lnTo>
                    <a:lnTo>
                      <a:pt x="1" y="7"/>
                    </a:lnTo>
                    <a:lnTo>
                      <a:pt x="1" y="6"/>
                    </a:lnTo>
                    <a:lnTo>
                      <a:pt x="1" y="2"/>
                    </a:lnTo>
                    <a:lnTo>
                      <a:pt x="1" y="2"/>
                    </a:lnTo>
                    <a:lnTo>
                      <a:pt x="1" y="2"/>
                    </a:lnTo>
                    <a:lnTo>
                      <a:pt x="1" y="2"/>
                    </a:lnTo>
                    <a:lnTo>
                      <a:pt x="1" y="0"/>
                    </a:lnTo>
                    <a:lnTo>
                      <a:pt x="2" y="0"/>
                    </a:lnTo>
                    <a:lnTo>
                      <a:pt x="2" y="0"/>
                    </a:lnTo>
                    <a:lnTo>
                      <a:pt x="1" y="5"/>
                    </a:lnTo>
                    <a:lnTo>
                      <a:pt x="2" y="9"/>
                    </a:lnTo>
                    <a:lnTo>
                      <a:pt x="2" y="9"/>
                    </a:lnTo>
                    <a:lnTo>
                      <a:pt x="1" y="13"/>
                    </a:lnTo>
                    <a:lnTo>
                      <a:pt x="1" y="13"/>
                    </a:lnTo>
                    <a:lnTo>
                      <a:pt x="1" y="12"/>
                    </a:lnTo>
                    <a:lnTo>
                      <a:pt x="0"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ísļîďé">
                <a:extLst>
                  <a:ext uri="{FF2B5EF4-FFF2-40B4-BE49-F238E27FC236}">
                    <a16:creationId xmlns="" xmlns:a16="http://schemas.microsoft.com/office/drawing/2014/main" id="{30102B59-651D-472C-93A2-488BC27D8770}"/>
                  </a:ext>
                </a:extLst>
              </p:cNvPr>
              <p:cNvSpPr/>
              <p:nvPr/>
            </p:nvSpPr>
            <p:spPr bwMode="auto">
              <a:xfrm>
                <a:off x="1715661" y="3499661"/>
                <a:ext cx="6145" cy="36861"/>
              </a:xfrm>
              <a:custGeom>
                <a:avLst/>
                <a:gdLst>
                  <a:gd name="T0" fmla="*/ 2 w 2"/>
                  <a:gd name="T1" fmla="*/ 0 h 11"/>
                  <a:gd name="T2" fmla="*/ 2 w 2"/>
                  <a:gd name="T3" fmla="*/ 0 h 11"/>
                  <a:gd name="T4" fmla="*/ 2 w 2"/>
                  <a:gd name="T5" fmla="*/ 6 h 11"/>
                  <a:gd name="T6" fmla="*/ 2 w 2"/>
                  <a:gd name="T7" fmla="*/ 11 h 11"/>
                  <a:gd name="T8" fmla="*/ 2 w 2"/>
                  <a:gd name="T9" fmla="*/ 11 h 11"/>
                  <a:gd name="T10" fmla="*/ 0 w 2"/>
                  <a:gd name="T11" fmla="*/ 4 h 11"/>
                  <a:gd name="T12" fmla="*/ 2 w 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 h="11">
                    <a:moveTo>
                      <a:pt x="2" y="0"/>
                    </a:moveTo>
                    <a:lnTo>
                      <a:pt x="2" y="0"/>
                    </a:lnTo>
                    <a:lnTo>
                      <a:pt x="2" y="6"/>
                    </a:lnTo>
                    <a:lnTo>
                      <a:pt x="2" y="11"/>
                    </a:lnTo>
                    <a:lnTo>
                      <a:pt x="2" y="11"/>
                    </a:lnTo>
                    <a:lnTo>
                      <a:pt x="0" y="4"/>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iSļîḓè">
                <a:extLst>
                  <a:ext uri="{FF2B5EF4-FFF2-40B4-BE49-F238E27FC236}">
                    <a16:creationId xmlns="" xmlns:a16="http://schemas.microsoft.com/office/drawing/2014/main" id="{DFBC0555-14AF-466D-9F7E-3E58EA7CC43A}"/>
                  </a:ext>
                </a:extLst>
              </p:cNvPr>
              <p:cNvSpPr/>
              <p:nvPr/>
            </p:nvSpPr>
            <p:spPr bwMode="auto">
              <a:xfrm>
                <a:off x="1863106" y="3075761"/>
                <a:ext cx="6145" cy="30720"/>
              </a:xfrm>
              <a:custGeom>
                <a:avLst/>
                <a:gdLst>
                  <a:gd name="T0" fmla="*/ 0 w 3"/>
                  <a:gd name="T1" fmla="*/ 6 h 8"/>
                  <a:gd name="T2" fmla="*/ 0 w 3"/>
                  <a:gd name="T3" fmla="*/ 6 h 8"/>
                  <a:gd name="T4" fmla="*/ 0 w 3"/>
                  <a:gd name="T5" fmla="*/ 0 h 8"/>
                  <a:gd name="T6" fmla="*/ 0 w 3"/>
                  <a:gd name="T7" fmla="*/ 0 h 8"/>
                  <a:gd name="T8" fmla="*/ 2 w 3"/>
                  <a:gd name="T9" fmla="*/ 3 h 8"/>
                  <a:gd name="T10" fmla="*/ 3 w 3"/>
                  <a:gd name="T11" fmla="*/ 4 h 8"/>
                  <a:gd name="T12" fmla="*/ 3 w 3"/>
                  <a:gd name="T13" fmla="*/ 6 h 8"/>
                  <a:gd name="T14" fmla="*/ 2 w 3"/>
                  <a:gd name="T15" fmla="*/ 8 h 8"/>
                  <a:gd name="T16" fmla="*/ 2 w 3"/>
                  <a:gd name="T17" fmla="*/ 8 h 8"/>
                  <a:gd name="T18" fmla="*/ 2 w 3"/>
                  <a:gd name="T19" fmla="*/ 8 h 8"/>
                  <a:gd name="T20" fmla="*/ 2 w 3"/>
                  <a:gd name="T21" fmla="*/ 7 h 8"/>
                  <a:gd name="T22" fmla="*/ 2 w 3"/>
                  <a:gd name="T23" fmla="*/ 6 h 8"/>
                  <a:gd name="T24" fmla="*/ 0 w 3"/>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8">
                    <a:moveTo>
                      <a:pt x="0" y="6"/>
                    </a:moveTo>
                    <a:lnTo>
                      <a:pt x="0" y="6"/>
                    </a:lnTo>
                    <a:lnTo>
                      <a:pt x="0" y="0"/>
                    </a:lnTo>
                    <a:lnTo>
                      <a:pt x="0" y="0"/>
                    </a:lnTo>
                    <a:lnTo>
                      <a:pt x="2" y="3"/>
                    </a:lnTo>
                    <a:lnTo>
                      <a:pt x="3" y="4"/>
                    </a:lnTo>
                    <a:lnTo>
                      <a:pt x="3" y="6"/>
                    </a:lnTo>
                    <a:lnTo>
                      <a:pt x="2" y="8"/>
                    </a:lnTo>
                    <a:lnTo>
                      <a:pt x="2" y="8"/>
                    </a:lnTo>
                    <a:lnTo>
                      <a:pt x="2" y="8"/>
                    </a:lnTo>
                    <a:lnTo>
                      <a:pt x="2" y="7"/>
                    </a:lnTo>
                    <a:lnTo>
                      <a:pt x="2" y="6"/>
                    </a:lnTo>
                    <a:lnTo>
                      <a:pt x="0"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îsľïďè">
                <a:extLst>
                  <a:ext uri="{FF2B5EF4-FFF2-40B4-BE49-F238E27FC236}">
                    <a16:creationId xmlns="" xmlns:a16="http://schemas.microsoft.com/office/drawing/2014/main" id="{32D144AF-C80A-43C3-A5EF-2C19B12D1BF2}"/>
                  </a:ext>
                </a:extLst>
              </p:cNvPr>
              <p:cNvSpPr/>
              <p:nvPr/>
            </p:nvSpPr>
            <p:spPr bwMode="auto">
              <a:xfrm>
                <a:off x="1715661" y="3389079"/>
                <a:ext cx="6145" cy="24574"/>
              </a:xfrm>
              <a:custGeom>
                <a:avLst/>
                <a:gdLst>
                  <a:gd name="T0" fmla="*/ 0 w 2"/>
                  <a:gd name="T1" fmla="*/ 0 h 9"/>
                  <a:gd name="T2" fmla="*/ 0 w 2"/>
                  <a:gd name="T3" fmla="*/ 0 h 9"/>
                  <a:gd name="T4" fmla="*/ 2 w 2"/>
                  <a:gd name="T5" fmla="*/ 5 h 9"/>
                  <a:gd name="T6" fmla="*/ 2 w 2"/>
                  <a:gd name="T7" fmla="*/ 5 h 9"/>
                  <a:gd name="T8" fmla="*/ 0 w 2"/>
                  <a:gd name="T9" fmla="*/ 9 h 9"/>
                  <a:gd name="T10" fmla="*/ 0 w 2"/>
                  <a:gd name="T11" fmla="*/ 9 h 9"/>
                  <a:gd name="T12" fmla="*/ 0 w 2"/>
                  <a:gd name="T13" fmla="*/ 5 h 9"/>
                  <a:gd name="T14" fmla="*/ 0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0" y="0"/>
                    </a:moveTo>
                    <a:lnTo>
                      <a:pt x="0" y="0"/>
                    </a:lnTo>
                    <a:lnTo>
                      <a:pt x="2" y="5"/>
                    </a:lnTo>
                    <a:lnTo>
                      <a:pt x="2" y="5"/>
                    </a:lnTo>
                    <a:lnTo>
                      <a:pt x="0" y="9"/>
                    </a:lnTo>
                    <a:lnTo>
                      <a:pt x="0" y="9"/>
                    </a:lnTo>
                    <a:lnTo>
                      <a:pt x="0"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íṧľïdé">
                <a:extLst>
                  <a:ext uri="{FF2B5EF4-FFF2-40B4-BE49-F238E27FC236}">
                    <a16:creationId xmlns="" xmlns:a16="http://schemas.microsoft.com/office/drawing/2014/main" id="{884FB1E6-9B55-4E5D-B06A-6EEB3928A7F1}"/>
                  </a:ext>
                </a:extLst>
              </p:cNvPr>
              <p:cNvSpPr/>
              <p:nvPr/>
            </p:nvSpPr>
            <p:spPr bwMode="auto">
              <a:xfrm>
                <a:off x="1654226" y="3591817"/>
                <a:ext cx="6145" cy="30720"/>
              </a:xfrm>
              <a:custGeom>
                <a:avLst/>
                <a:gdLst>
                  <a:gd name="T0" fmla="*/ 2 w 2"/>
                  <a:gd name="T1" fmla="*/ 1 h 10"/>
                  <a:gd name="T2" fmla="*/ 2 w 2"/>
                  <a:gd name="T3" fmla="*/ 1 h 10"/>
                  <a:gd name="T4" fmla="*/ 0 w 2"/>
                  <a:gd name="T5" fmla="*/ 3 h 10"/>
                  <a:gd name="T6" fmla="*/ 2 w 2"/>
                  <a:gd name="T7" fmla="*/ 4 h 10"/>
                  <a:gd name="T8" fmla="*/ 2 w 2"/>
                  <a:gd name="T9" fmla="*/ 10 h 10"/>
                  <a:gd name="T10" fmla="*/ 2 w 2"/>
                  <a:gd name="T11" fmla="*/ 10 h 10"/>
                  <a:gd name="T12" fmla="*/ 0 w 2"/>
                  <a:gd name="T13" fmla="*/ 8 h 10"/>
                  <a:gd name="T14" fmla="*/ 0 w 2"/>
                  <a:gd name="T15" fmla="*/ 3 h 10"/>
                  <a:gd name="T16" fmla="*/ 0 w 2"/>
                  <a:gd name="T17" fmla="*/ 0 h 10"/>
                  <a:gd name="T18" fmla="*/ 0 w 2"/>
                  <a:gd name="T19" fmla="*/ 0 h 10"/>
                  <a:gd name="T20" fmla="*/ 2 w 2"/>
                  <a:gd name="T2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0">
                    <a:moveTo>
                      <a:pt x="2" y="1"/>
                    </a:moveTo>
                    <a:lnTo>
                      <a:pt x="2" y="1"/>
                    </a:lnTo>
                    <a:lnTo>
                      <a:pt x="0" y="3"/>
                    </a:lnTo>
                    <a:lnTo>
                      <a:pt x="2" y="4"/>
                    </a:lnTo>
                    <a:lnTo>
                      <a:pt x="2" y="10"/>
                    </a:lnTo>
                    <a:lnTo>
                      <a:pt x="2" y="10"/>
                    </a:lnTo>
                    <a:lnTo>
                      <a:pt x="0" y="8"/>
                    </a:lnTo>
                    <a:lnTo>
                      <a:pt x="0" y="3"/>
                    </a:lnTo>
                    <a:lnTo>
                      <a:pt x="0" y="0"/>
                    </a:lnTo>
                    <a:lnTo>
                      <a:pt x="0" y="0"/>
                    </a:lnTo>
                    <a:lnTo>
                      <a:pt x="2"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ïṣľïďê">
                <a:extLst>
                  <a:ext uri="{FF2B5EF4-FFF2-40B4-BE49-F238E27FC236}">
                    <a16:creationId xmlns="" xmlns:a16="http://schemas.microsoft.com/office/drawing/2014/main" id="{7CD851E8-32D7-4B08-867E-6792CA3DD92C}"/>
                  </a:ext>
                </a:extLst>
              </p:cNvPr>
              <p:cNvSpPr/>
              <p:nvPr/>
            </p:nvSpPr>
            <p:spPr bwMode="auto">
              <a:xfrm>
                <a:off x="1863106" y="2940602"/>
                <a:ext cx="43007" cy="141303"/>
              </a:xfrm>
              <a:custGeom>
                <a:avLst/>
                <a:gdLst>
                  <a:gd name="T0" fmla="*/ 4 w 13"/>
                  <a:gd name="T1" fmla="*/ 29 h 47"/>
                  <a:gd name="T2" fmla="*/ 4 w 13"/>
                  <a:gd name="T3" fmla="*/ 29 h 47"/>
                  <a:gd name="T4" fmla="*/ 6 w 13"/>
                  <a:gd name="T5" fmla="*/ 24 h 47"/>
                  <a:gd name="T6" fmla="*/ 6 w 13"/>
                  <a:gd name="T7" fmla="*/ 19 h 47"/>
                  <a:gd name="T8" fmla="*/ 6 w 13"/>
                  <a:gd name="T9" fmla="*/ 19 h 47"/>
                  <a:gd name="T10" fmla="*/ 7 w 13"/>
                  <a:gd name="T11" fmla="*/ 14 h 47"/>
                  <a:gd name="T12" fmla="*/ 10 w 13"/>
                  <a:gd name="T13" fmla="*/ 12 h 47"/>
                  <a:gd name="T14" fmla="*/ 10 w 13"/>
                  <a:gd name="T15" fmla="*/ 12 h 47"/>
                  <a:gd name="T16" fmla="*/ 10 w 13"/>
                  <a:gd name="T17" fmla="*/ 9 h 47"/>
                  <a:gd name="T18" fmla="*/ 10 w 13"/>
                  <a:gd name="T19" fmla="*/ 6 h 47"/>
                  <a:gd name="T20" fmla="*/ 13 w 13"/>
                  <a:gd name="T21" fmla="*/ 0 h 47"/>
                  <a:gd name="T22" fmla="*/ 13 w 13"/>
                  <a:gd name="T23" fmla="*/ 0 h 47"/>
                  <a:gd name="T24" fmla="*/ 11 w 13"/>
                  <a:gd name="T25" fmla="*/ 6 h 47"/>
                  <a:gd name="T26" fmla="*/ 11 w 13"/>
                  <a:gd name="T27" fmla="*/ 9 h 47"/>
                  <a:gd name="T28" fmla="*/ 11 w 13"/>
                  <a:gd name="T29" fmla="*/ 13 h 47"/>
                  <a:gd name="T30" fmla="*/ 11 w 13"/>
                  <a:gd name="T31" fmla="*/ 19 h 47"/>
                  <a:gd name="T32" fmla="*/ 11 w 13"/>
                  <a:gd name="T33" fmla="*/ 19 h 47"/>
                  <a:gd name="T34" fmla="*/ 10 w 13"/>
                  <a:gd name="T35" fmla="*/ 20 h 47"/>
                  <a:gd name="T36" fmla="*/ 8 w 13"/>
                  <a:gd name="T37" fmla="*/ 22 h 47"/>
                  <a:gd name="T38" fmla="*/ 8 w 13"/>
                  <a:gd name="T39" fmla="*/ 23 h 47"/>
                  <a:gd name="T40" fmla="*/ 7 w 13"/>
                  <a:gd name="T41" fmla="*/ 24 h 47"/>
                  <a:gd name="T42" fmla="*/ 7 w 13"/>
                  <a:gd name="T43" fmla="*/ 24 h 47"/>
                  <a:gd name="T44" fmla="*/ 6 w 13"/>
                  <a:gd name="T45" fmla="*/ 34 h 47"/>
                  <a:gd name="T46" fmla="*/ 4 w 13"/>
                  <a:gd name="T47" fmla="*/ 39 h 47"/>
                  <a:gd name="T48" fmla="*/ 3 w 13"/>
                  <a:gd name="T49" fmla="*/ 42 h 47"/>
                  <a:gd name="T50" fmla="*/ 3 w 13"/>
                  <a:gd name="T51" fmla="*/ 42 h 47"/>
                  <a:gd name="T52" fmla="*/ 4 w 13"/>
                  <a:gd name="T53" fmla="*/ 39 h 47"/>
                  <a:gd name="T54" fmla="*/ 4 w 13"/>
                  <a:gd name="T55" fmla="*/ 37 h 47"/>
                  <a:gd name="T56" fmla="*/ 4 w 13"/>
                  <a:gd name="T57" fmla="*/ 37 h 47"/>
                  <a:gd name="T58" fmla="*/ 4 w 13"/>
                  <a:gd name="T59" fmla="*/ 37 h 47"/>
                  <a:gd name="T60" fmla="*/ 3 w 13"/>
                  <a:gd name="T61" fmla="*/ 42 h 47"/>
                  <a:gd name="T62" fmla="*/ 0 w 13"/>
                  <a:gd name="T63" fmla="*/ 47 h 47"/>
                  <a:gd name="T64" fmla="*/ 0 w 13"/>
                  <a:gd name="T65" fmla="*/ 47 h 47"/>
                  <a:gd name="T66" fmla="*/ 1 w 13"/>
                  <a:gd name="T67" fmla="*/ 43 h 47"/>
                  <a:gd name="T68" fmla="*/ 3 w 13"/>
                  <a:gd name="T69" fmla="*/ 39 h 47"/>
                  <a:gd name="T70" fmla="*/ 3 w 13"/>
                  <a:gd name="T71" fmla="*/ 39 h 47"/>
                  <a:gd name="T72" fmla="*/ 4 w 13"/>
                  <a:gd name="T73" fmla="*/ 33 h 47"/>
                  <a:gd name="T74" fmla="*/ 4 w 13"/>
                  <a:gd name="T75" fmla="*/ 30 h 47"/>
                  <a:gd name="T76" fmla="*/ 4 w 13"/>
                  <a:gd name="T77"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47">
                    <a:moveTo>
                      <a:pt x="4" y="29"/>
                    </a:moveTo>
                    <a:lnTo>
                      <a:pt x="4" y="29"/>
                    </a:lnTo>
                    <a:lnTo>
                      <a:pt x="6" y="24"/>
                    </a:lnTo>
                    <a:lnTo>
                      <a:pt x="6" y="19"/>
                    </a:lnTo>
                    <a:lnTo>
                      <a:pt x="6" y="19"/>
                    </a:lnTo>
                    <a:lnTo>
                      <a:pt x="7" y="14"/>
                    </a:lnTo>
                    <a:lnTo>
                      <a:pt x="10" y="12"/>
                    </a:lnTo>
                    <a:lnTo>
                      <a:pt x="10" y="12"/>
                    </a:lnTo>
                    <a:lnTo>
                      <a:pt x="10" y="9"/>
                    </a:lnTo>
                    <a:lnTo>
                      <a:pt x="10" y="6"/>
                    </a:lnTo>
                    <a:lnTo>
                      <a:pt x="13" y="0"/>
                    </a:lnTo>
                    <a:lnTo>
                      <a:pt x="13" y="0"/>
                    </a:lnTo>
                    <a:lnTo>
                      <a:pt x="11" y="6"/>
                    </a:lnTo>
                    <a:lnTo>
                      <a:pt x="11" y="9"/>
                    </a:lnTo>
                    <a:lnTo>
                      <a:pt x="11" y="13"/>
                    </a:lnTo>
                    <a:lnTo>
                      <a:pt x="11" y="19"/>
                    </a:lnTo>
                    <a:lnTo>
                      <a:pt x="11" y="19"/>
                    </a:lnTo>
                    <a:lnTo>
                      <a:pt x="10" y="20"/>
                    </a:lnTo>
                    <a:lnTo>
                      <a:pt x="8" y="22"/>
                    </a:lnTo>
                    <a:lnTo>
                      <a:pt x="8" y="23"/>
                    </a:lnTo>
                    <a:lnTo>
                      <a:pt x="7" y="24"/>
                    </a:lnTo>
                    <a:lnTo>
                      <a:pt x="7" y="24"/>
                    </a:lnTo>
                    <a:lnTo>
                      <a:pt x="6" y="34"/>
                    </a:lnTo>
                    <a:lnTo>
                      <a:pt x="4" y="39"/>
                    </a:lnTo>
                    <a:lnTo>
                      <a:pt x="3" y="42"/>
                    </a:lnTo>
                    <a:lnTo>
                      <a:pt x="3" y="42"/>
                    </a:lnTo>
                    <a:lnTo>
                      <a:pt x="4" y="39"/>
                    </a:lnTo>
                    <a:lnTo>
                      <a:pt x="4" y="37"/>
                    </a:lnTo>
                    <a:lnTo>
                      <a:pt x="4" y="37"/>
                    </a:lnTo>
                    <a:lnTo>
                      <a:pt x="4" y="37"/>
                    </a:lnTo>
                    <a:lnTo>
                      <a:pt x="3" y="42"/>
                    </a:lnTo>
                    <a:lnTo>
                      <a:pt x="0" y="47"/>
                    </a:lnTo>
                    <a:lnTo>
                      <a:pt x="0" y="47"/>
                    </a:lnTo>
                    <a:lnTo>
                      <a:pt x="1" y="43"/>
                    </a:lnTo>
                    <a:lnTo>
                      <a:pt x="3" y="39"/>
                    </a:lnTo>
                    <a:lnTo>
                      <a:pt x="3" y="39"/>
                    </a:lnTo>
                    <a:lnTo>
                      <a:pt x="4" y="33"/>
                    </a:lnTo>
                    <a:lnTo>
                      <a:pt x="4" y="30"/>
                    </a:lnTo>
                    <a:lnTo>
                      <a:pt x="4" y="2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íşḷïḋê">
                <a:extLst>
                  <a:ext uri="{FF2B5EF4-FFF2-40B4-BE49-F238E27FC236}">
                    <a16:creationId xmlns="" xmlns:a16="http://schemas.microsoft.com/office/drawing/2014/main" id="{CB4385B6-F433-464C-8AEC-50ED512C5C4C}"/>
                  </a:ext>
                </a:extLst>
              </p:cNvPr>
              <p:cNvSpPr/>
              <p:nvPr/>
            </p:nvSpPr>
            <p:spPr bwMode="auto">
              <a:xfrm>
                <a:off x="2096560" y="2762438"/>
                <a:ext cx="6145" cy="24574"/>
              </a:xfrm>
              <a:custGeom>
                <a:avLst/>
                <a:gdLst>
                  <a:gd name="T0" fmla="*/ 3 w 3"/>
                  <a:gd name="T1" fmla="*/ 0 h 9"/>
                  <a:gd name="T2" fmla="*/ 3 w 3"/>
                  <a:gd name="T3" fmla="*/ 0 h 9"/>
                  <a:gd name="T4" fmla="*/ 3 w 3"/>
                  <a:gd name="T5" fmla="*/ 2 h 9"/>
                  <a:gd name="T6" fmla="*/ 3 w 3"/>
                  <a:gd name="T7" fmla="*/ 3 h 9"/>
                  <a:gd name="T8" fmla="*/ 0 w 3"/>
                  <a:gd name="T9" fmla="*/ 9 h 9"/>
                  <a:gd name="T10" fmla="*/ 0 w 3"/>
                  <a:gd name="T11" fmla="*/ 9 h 9"/>
                  <a:gd name="T12" fmla="*/ 0 w 3"/>
                  <a:gd name="T13" fmla="*/ 4 h 9"/>
                  <a:gd name="T14" fmla="*/ 3 w 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3" y="0"/>
                    </a:moveTo>
                    <a:lnTo>
                      <a:pt x="3" y="0"/>
                    </a:lnTo>
                    <a:lnTo>
                      <a:pt x="3" y="2"/>
                    </a:lnTo>
                    <a:lnTo>
                      <a:pt x="3" y="3"/>
                    </a:lnTo>
                    <a:lnTo>
                      <a:pt x="0" y="9"/>
                    </a:lnTo>
                    <a:lnTo>
                      <a:pt x="0" y="9"/>
                    </a:lnTo>
                    <a:lnTo>
                      <a:pt x="0" y="4"/>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i$ļïde">
                <a:extLst>
                  <a:ext uri="{FF2B5EF4-FFF2-40B4-BE49-F238E27FC236}">
                    <a16:creationId xmlns="" xmlns:a16="http://schemas.microsoft.com/office/drawing/2014/main" id="{9135214D-344B-4186-B20C-EC102F664AAC}"/>
                  </a:ext>
                </a:extLst>
              </p:cNvPr>
              <p:cNvSpPr/>
              <p:nvPr/>
            </p:nvSpPr>
            <p:spPr bwMode="auto">
              <a:xfrm>
                <a:off x="1850819" y="3075761"/>
                <a:ext cx="0" cy="24574"/>
              </a:xfrm>
              <a:custGeom>
                <a:avLst/>
                <a:gdLst>
                  <a:gd name="T0" fmla="*/ 0 w 2"/>
                  <a:gd name="T1" fmla="*/ 4 h 7"/>
                  <a:gd name="T2" fmla="*/ 0 w 2"/>
                  <a:gd name="T3" fmla="*/ 4 h 7"/>
                  <a:gd name="T4" fmla="*/ 2 w 2"/>
                  <a:gd name="T5" fmla="*/ 0 h 7"/>
                  <a:gd name="T6" fmla="*/ 2 w 2"/>
                  <a:gd name="T7" fmla="*/ 0 h 7"/>
                  <a:gd name="T8" fmla="*/ 2 w 2"/>
                  <a:gd name="T9" fmla="*/ 4 h 7"/>
                  <a:gd name="T10" fmla="*/ 2 w 2"/>
                  <a:gd name="T11" fmla="*/ 7 h 7"/>
                  <a:gd name="T12" fmla="*/ 2 w 2"/>
                  <a:gd name="T13" fmla="*/ 7 h 7"/>
                  <a:gd name="T14" fmla="*/ 0 w 2"/>
                  <a:gd name="T15" fmla="*/ 6 h 7"/>
                  <a:gd name="T16" fmla="*/ 0 w 2"/>
                  <a:gd name="T17" fmla="*/ 6 h 7"/>
                  <a:gd name="T18" fmla="*/ 0 w 2"/>
                  <a:gd name="T19" fmla="*/ 6 h 7"/>
                  <a:gd name="T20" fmla="*/ 0 w 2"/>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0" y="4"/>
                    </a:moveTo>
                    <a:lnTo>
                      <a:pt x="0" y="4"/>
                    </a:lnTo>
                    <a:lnTo>
                      <a:pt x="2" y="0"/>
                    </a:lnTo>
                    <a:lnTo>
                      <a:pt x="2" y="0"/>
                    </a:lnTo>
                    <a:lnTo>
                      <a:pt x="2" y="4"/>
                    </a:lnTo>
                    <a:lnTo>
                      <a:pt x="2" y="7"/>
                    </a:lnTo>
                    <a:lnTo>
                      <a:pt x="2" y="7"/>
                    </a:lnTo>
                    <a:lnTo>
                      <a:pt x="0" y="6"/>
                    </a:lnTo>
                    <a:lnTo>
                      <a:pt x="0" y="6"/>
                    </a:lnTo>
                    <a:lnTo>
                      <a:pt x="0" y="6"/>
                    </a:lnTo>
                    <a:lnTo>
                      <a:pt x="0"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iṧ1iḍè">
                <a:extLst>
                  <a:ext uri="{FF2B5EF4-FFF2-40B4-BE49-F238E27FC236}">
                    <a16:creationId xmlns="" xmlns:a16="http://schemas.microsoft.com/office/drawing/2014/main" id="{89C8C976-0E22-40C2-A203-E98C535CD168}"/>
                  </a:ext>
                </a:extLst>
              </p:cNvPr>
              <p:cNvSpPr/>
              <p:nvPr/>
            </p:nvSpPr>
            <p:spPr bwMode="auto">
              <a:xfrm>
                <a:off x="1654226" y="3475087"/>
                <a:ext cx="12287" cy="49148"/>
              </a:xfrm>
              <a:custGeom>
                <a:avLst/>
                <a:gdLst>
                  <a:gd name="T0" fmla="*/ 3 w 5"/>
                  <a:gd name="T1" fmla="*/ 0 h 16"/>
                  <a:gd name="T2" fmla="*/ 3 w 5"/>
                  <a:gd name="T3" fmla="*/ 0 h 16"/>
                  <a:gd name="T4" fmla="*/ 5 w 5"/>
                  <a:gd name="T5" fmla="*/ 3 h 16"/>
                  <a:gd name="T6" fmla="*/ 3 w 5"/>
                  <a:gd name="T7" fmla="*/ 5 h 16"/>
                  <a:gd name="T8" fmla="*/ 3 w 5"/>
                  <a:gd name="T9" fmla="*/ 5 h 16"/>
                  <a:gd name="T10" fmla="*/ 3 w 5"/>
                  <a:gd name="T11" fmla="*/ 7 h 16"/>
                  <a:gd name="T12" fmla="*/ 5 w 5"/>
                  <a:gd name="T13" fmla="*/ 10 h 16"/>
                  <a:gd name="T14" fmla="*/ 5 w 5"/>
                  <a:gd name="T15" fmla="*/ 10 h 16"/>
                  <a:gd name="T16" fmla="*/ 3 w 5"/>
                  <a:gd name="T17" fmla="*/ 12 h 16"/>
                  <a:gd name="T18" fmla="*/ 3 w 5"/>
                  <a:gd name="T19" fmla="*/ 12 h 16"/>
                  <a:gd name="T20" fmla="*/ 2 w 5"/>
                  <a:gd name="T21" fmla="*/ 13 h 16"/>
                  <a:gd name="T22" fmla="*/ 2 w 5"/>
                  <a:gd name="T23" fmla="*/ 16 h 16"/>
                  <a:gd name="T24" fmla="*/ 2 w 5"/>
                  <a:gd name="T25" fmla="*/ 16 h 16"/>
                  <a:gd name="T26" fmla="*/ 0 w 5"/>
                  <a:gd name="T27" fmla="*/ 10 h 16"/>
                  <a:gd name="T28" fmla="*/ 2 w 5"/>
                  <a:gd name="T29" fmla="*/ 7 h 16"/>
                  <a:gd name="T30" fmla="*/ 3 w 5"/>
                  <a:gd name="T31" fmla="*/ 5 h 16"/>
                  <a:gd name="T32" fmla="*/ 3 w 5"/>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6">
                    <a:moveTo>
                      <a:pt x="3" y="0"/>
                    </a:moveTo>
                    <a:lnTo>
                      <a:pt x="3" y="0"/>
                    </a:lnTo>
                    <a:lnTo>
                      <a:pt x="5" y="3"/>
                    </a:lnTo>
                    <a:lnTo>
                      <a:pt x="3" y="5"/>
                    </a:lnTo>
                    <a:lnTo>
                      <a:pt x="3" y="5"/>
                    </a:lnTo>
                    <a:lnTo>
                      <a:pt x="3" y="7"/>
                    </a:lnTo>
                    <a:lnTo>
                      <a:pt x="5" y="10"/>
                    </a:lnTo>
                    <a:lnTo>
                      <a:pt x="5" y="10"/>
                    </a:lnTo>
                    <a:lnTo>
                      <a:pt x="3" y="12"/>
                    </a:lnTo>
                    <a:lnTo>
                      <a:pt x="3" y="12"/>
                    </a:lnTo>
                    <a:lnTo>
                      <a:pt x="2" y="13"/>
                    </a:lnTo>
                    <a:lnTo>
                      <a:pt x="2" y="16"/>
                    </a:lnTo>
                    <a:lnTo>
                      <a:pt x="2" y="16"/>
                    </a:lnTo>
                    <a:lnTo>
                      <a:pt x="0" y="10"/>
                    </a:lnTo>
                    <a:lnTo>
                      <a:pt x="2" y="7"/>
                    </a:lnTo>
                    <a:lnTo>
                      <a:pt x="3" y="5"/>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íṧḷîḑê">
                <a:extLst>
                  <a:ext uri="{FF2B5EF4-FFF2-40B4-BE49-F238E27FC236}">
                    <a16:creationId xmlns="" xmlns:a16="http://schemas.microsoft.com/office/drawing/2014/main" id="{D2069AE7-740D-419C-914E-5256B2AF336F}"/>
                  </a:ext>
                </a:extLst>
              </p:cNvPr>
              <p:cNvSpPr/>
              <p:nvPr/>
            </p:nvSpPr>
            <p:spPr bwMode="auto">
              <a:xfrm>
                <a:off x="1727948" y="3278494"/>
                <a:ext cx="6145" cy="30720"/>
              </a:xfrm>
              <a:custGeom>
                <a:avLst/>
                <a:gdLst>
                  <a:gd name="T0" fmla="*/ 1 w 1"/>
                  <a:gd name="T1" fmla="*/ 0 h 12"/>
                  <a:gd name="T2" fmla="*/ 1 w 1"/>
                  <a:gd name="T3" fmla="*/ 0 h 12"/>
                  <a:gd name="T4" fmla="*/ 1 w 1"/>
                  <a:gd name="T5" fmla="*/ 6 h 12"/>
                  <a:gd name="T6" fmla="*/ 1 w 1"/>
                  <a:gd name="T7" fmla="*/ 12 h 12"/>
                  <a:gd name="T8" fmla="*/ 1 w 1"/>
                  <a:gd name="T9" fmla="*/ 12 h 12"/>
                  <a:gd name="T10" fmla="*/ 0 w 1"/>
                  <a:gd name="T11" fmla="*/ 6 h 12"/>
                  <a:gd name="T12" fmla="*/ 0 w 1"/>
                  <a:gd name="T13" fmla="*/ 3 h 12"/>
                  <a:gd name="T14" fmla="*/ 1 w 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2">
                    <a:moveTo>
                      <a:pt x="1" y="0"/>
                    </a:moveTo>
                    <a:lnTo>
                      <a:pt x="1" y="0"/>
                    </a:lnTo>
                    <a:lnTo>
                      <a:pt x="1" y="6"/>
                    </a:lnTo>
                    <a:lnTo>
                      <a:pt x="1" y="12"/>
                    </a:lnTo>
                    <a:lnTo>
                      <a:pt x="1" y="12"/>
                    </a:lnTo>
                    <a:lnTo>
                      <a:pt x="0" y="6"/>
                    </a:lnTo>
                    <a:lnTo>
                      <a:pt x="0" y="3"/>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ïṡḻïďè">
                <a:extLst>
                  <a:ext uri="{FF2B5EF4-FFF2-40B4-BE49-F238E27FC236}">
                    <a16:creationId xmlns="" xmlns:a16="http://schemas.microsoft.com/office/drawing/2014/main" id="{3B645EC7-6A39-422A-8A47-4A0D6AAF20B6}"/>
                  </a:ext>
                </a:extLst>
              </p:cNvPr>
              <p:cNvSpPr/>
              <p:nvPr/>
            </p:nvSpPr>
            <p:spPr bwMode="auto">
              <a:xfrm>
                <a:off x="1678801" y="3370650"/>
                <a:ext cx="6145" cy="43007"/>
              </a:xfrm>
              <a:custGeom>
                <a:avLst/>
                <a:gdLst>
                  <a:gd name="T0" fmla="*/ 2 w 2"/>
                  <a:gd name="T1" fmla="*/ 13 h 14"/>
                  <a:gd name="T2" fmla="*/ 2 w 2"/>
                  <a:gd name="T3" fmla="*/ 13 h 14"/>
                  <a:gd name="T4" fmla="*/ 1 w 2"/>
                  <a:gd name="T5" fmla="*/ 14 h 14"/>
                  <a:gd name="T6" fmla="*/ 1 w 2"/>
                  <a:gd name="T7" fmla="*/ 13 h 14"/>
                  <a:gd name="T8" fmla="*/ 0 w 2"/>
                  <a:gd name="T9" fmla="*/ 10 h 14"/>
                  <a:gd name="T10" fmla="*/ 0 w 2"/>
                  <a:gd name="T11" fmla="*/ 10 h 14"/>
                  <a:gd name="T12" fmla="*/ 0 w 2"/>
                  <a:gd name="T13" fmla="*/ 4 h 14"/>
                  <a:gd name="T14" fmla="*/ 0 w 2"/>
                  <a:gd name="T15" fmla="*/ 0 h 14"/>
                  <a:gd name="T16" fmla="*/ 0 w 2"/>
                  <a:gd name="T17" fmla="*/ 0 h 14"/>
                  <a:gd name="T18" fmla="*/ 1 w 2"/>
                  <a:gd name="T19" fmla="*/ 2 h 14"/>
                  <a:gd name="T20" fmla="*/ 2 w 2"/>
                  <a:gd name="T21" fmla="*/ 6 h 14"/>
                  <a:gd name="T22" fmla="*/ 2 w 2"/>
                  <a:gd name="T23" fmla="*/ 6 h 14"/>
                  <a:gd name="T24" fmla="*/ 1 w 2"/>
                  <a:gd name="T25" fmla="*/ 7 h 14"/>
                  <a:gd name="T26" fmla="*/ 1 w 2"/>
                  <a:gd name="T27" fmla="*/ 9 h 14"/>
                  <a:gd name="T28" fmla="*/ 2 w 2"/>
                  <a:gd name="T2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4">
                    <a:moveTo>
                      <a:pt x="2" y="13"/>
                    </a:moveTo>
                    <a:lnTo>
                      <a:pt x="2" y="13"/>
                    </a:lnTo>
                    <a:lnTo>
                      <a:pt x="1" y="14"/>
                    </a:lnTo>
                    <a:lnTo>
                      <a:pt x="1" y="13"/>
                    </a:lnTo>
                    <a:lnTo>
                      <a:pt x="0" y="10"/>
                    </a:lnTo>
                    <a:lnTo>
                      <a:pt x="0" y="10"/>
                    </a:lnTo>
                    <a:lnTo>
                      <a:pt x="0" y="4"/>
                    </a:lnTo>
                    <a:lnTo>
                      <a:pt x="0" y="0"/>
                    </a:lnTo>
                    <a:lnTo>
                      <a:pt x="0" y="0"/>
                    </a:lnTo>
                    <a:lnTo>
                      <a:pt x="1" y="2"/>
                    </a:lnTo>
                    <a:lnTo>
                      <a:pt x="2" y="6"/>
                    </a:lnTo>
                    <a:lnTo>
                      <a:pt x="2" y="6"/>
                    </a:lnTo>
                    <a:lnTo>
                      <a:pt x="1" y="7"/>
                    </a:lnTo>
                    <a:lnTo>
                      <a:pt x="1" y="9"/>
                    </a:lnTo>
                    <a:lnTo>
                      <a:pt x="2" y="1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íś1îḋê">
                <a:extLst>
                  <a:ext uri="{FF2B5EF4-FFF2-40B4-BE49-F238E27FC236}">
                    <a16:creationId xmlns="" xmlns:a16="http://schemas.microsoft.com/office/drawing/2014/main" id="{289BE276-6379-4481-BCA6-9F48DBBA0EA8}"/>
                  </a:ext>
                </a:extLst>
              </p:cNvPr>
              <p:cNvSpPr/>
              <p:nvPr/>
            </p:nvSpPr>
            <p:spPr bwMode="auto">
              <a:xfrm>
                <a:off x="1906112" y="2811586"/>
                <a:ext cx="49148" cy="141303"/>
              </a:xfrm>
              <a:custGeom>
                <a:avLst/>
                <a:gdLst>
                  <a:gd name="T0" fmla="*/ 15 w 17"/>
                  <a:gd name="T1" fmla="*/ 10 h 47"/>
                  <a:gd name="T2" fmla="*/ 15 w 17"/>
                  <a:gd name="T3" fmla="*/ 10 h 47"/>
                  <a:gd name="T4" fmla="*/ 14 w 17"/>
                  <a:gd name="T5" fmla="*/ 11 h 47"/>
                  <a:gd name="T6" fmla="*/ 14 w 17"/>
                  <a:gd name="T7" fmla="*/ 13 h 47"/>
                  <a:gd name="T8" fmla="*/ 14 w 17"/>
                  <a:gd name="T9" fmla="*/ 17 h 47"/>
                  <a:gd name="T10" fmla="*/ 14 w 17"/>
                  <a:gd name="T11" fmla="*/ 17 h 47"/>
                  <a:gd name="T12" fmla="*/ 13 w 17"/>
                  <a:gd name="T13" fmla="*/ 20 h 47"/>
                  <a:gd name="T14" fmla="*/ 11 w 17"/>
                  <a:gd name="T15" fmla="*/ 20 h 47"/>
                  <a:gd name="T16" fmla="*/ 11 w 17"/>
                  <a:gd name="T17" fmla="*/ 20 h 47"/>
                  <a:gd name="T18" fmla="*/ 10 w 17"/>
                  <a:gd name="T19" fmla="*/ 26 h 47"/>
                  <a:gd name="T20" fmla="*/ 8 w 17"/>
                  <a:gd name="T21" fmla="*/ 30 h 47"/>
                  <a:gd name="T22" fmla="*/ 8 w 17"/>
                  <a:gd name="T23" fmla="*/ 30 h 47"/>
                  <a:gd name="T24" fmla="*/ 5 w 17"/>
                  <a:gd name="T25" fmla="*/ 36 h 47"/>
                  <a:gd name="T26" fmla="*/ 5 w 17"/>
                  <a:gd name="T27" fmla="*/ 36 h 47"/>
                  <a:gd name="T28" fmla="*/ 5 w 17"/>
                  <a:gd name="T29" fmla="*/ 41 h 47"/>
                  <a:gd name="T30" fmla="*/ 5 w 17"/>
                  <a:gd name="T31" fmla="*/ 41 h 47"/>
                  <a:gd name="T32" fmla="*/ 4 w 17"/>
                  <a:gd name="T33" fmla="*/ 43 h 47"/>
                  <a:gd name="T34" fmla="*/ 3 w 17"/>
                  <a:gd name="T35" fmla="*/ 43 h 47"/>
                  <a:gd name="T36" fmla="*/ 3 w 17"/>
                  <a:gd name="T37" fmla="*/ 45 h 47"/>
                  <a:gd name="T38" fmla="*/ 3 w 17"/>
                  <a:gd name="T39" fmla="*/ 45 h 47"/>
                  <a:gd name="T40" fmla="*/ 1 w 17"/>
                  <a:gd name="T41" fmla="*/ 47 h 47"/>
                  <a:gd name="T42" fmla="*/ 0 w 17"/>
                  <a:gd name="T43" fmla="*/ 47 h 47"/>
                  <a:gd name="T44" fmla="*/ 0 w 17"/>
                  <a:gd name="T45" fmla="*/ 45 h 47"/>
                  <a:gd name="T46" fmla="*/ 1 w 17"/>
                  <a:gd name="T47" fmla="*/ 43 h 47"/>
                  <a:gd name="T48" fmla="*/ 1 w 17"/>
                  <a:gd name="T49" fmla="*/ 43 h 47"/>
                  <a:gd name="T50" fmla="*/ 1 w 17"/>
                  <a:gd name="T51" fmla="*/ 44 h 47"/>
                  <a:gd name="T52" fmla="*/ 1 w 17"/>
                  <a:gd name="T53" fmla="*/ 43 h 47"/>
                  <a:gd name="T54" fmla="*/ 1 w 17"/>
                  <a:gd name="T55" fmla="*/ 43 h 47"/>
                  <a:gd name="T56" fmla="*/ 1 w 17"/>
                  <a:gd name="T57" fmla="*/ 40 h 47"/>
                  <a:gd name="T58" fmla="*/ 1 w 17"/>
                  <a:gd name="T59" fmla="*/ 34 h 47"/>
                  <a:gd name="T60" fmla="*/ 1 w 17"/>
                  <a:gd name="T61" fmla="*/ 34 h 47"/>
                  <a:gd name="T62" fmla="*/ 5 w 17"/>
                  <a:gd name="T63" fmla="*/ 23 h 47"/>
                  <a:gd name="T64" fmla="*/ 5 w 17"/>
                  <a:gd name="T65" fmla="*/ 23 h 47"/>
                  <a:gd name="T66" fmla="*/ 8 w 17"/>
                  <a:gd name="T67" fmla="*/ 18 h 47"/>
                  <a:gd name="T68" fmla="*/ 8 w 17"/>
                  <a:gd name="T69" fmla="*/ 18 h 47"/>
                  <a:gd name="T70" fmla="*/ 10 w 17"/>
                  <a:gd name="T71" fmla="*/ 11 h 47"/>
                  <a:gd name="T72" fmla="*/ 11 w 17"/>
                  <a:gd name="T73" fmla="*/ 8 h 47"/>
                  <a:gd name="T74" fmla="*/ 13 w 17"/>
                  <a:gd name="T75" fmla="*/ 6 h 47"/>
                  <a:gd name="T76" fmla="*/ 13 w 17"/>
                  <a:gd name="T77" fmla="*/ 6 h 47"/>
                  <a:gd name="T78" fmla="*/ 13 w 17"/>
                  <a:gd name="T79" fmla="*/ 10 h 47"/>
                  <a:gd name="T80" fmla="*/ 11 w 17"/>
                  <a:gd name="T81" fmla="*/ 14 h 47"/>
                  <a:gd name="T82" fmla="*/ 8 w 17"/>
                  <a:gd name="T83" fmla="*/ 23 h 47"/>
                  <a:gd name="T84" fmla="*/ 8 w 17"/>
                  <a:gd name="T85" fmla="*/ 23 h 47"/>
                  <a:gd name="T86" fmla="*/ 8 w 17"/>
                  <a:gd name="T87" fmla="*/ 23 h 47"/>
                  <a:gd name="T88" fmla="*/ 8 w 17"/>
                  <a:gd name="T89" fmla="*/ 26 h 47"/>
                  <a:gd name="T90" fmla="*/ 8 w 17"/>
                  <a:gd name="T91" fmla="*/ 26 h 47"/>
                  <a:gd name="T92" fmla="*/ 11 w 17"/>
                  <a:gd name="T93" fmla="*/ 20 h 47"/>
                  <a:gd name="T94" fmla="*/ 13 w 17"/>
                  <a:gd name="T95" fmla="*/ 16 h 47"/>
                  <a:gd name="T96" fmla="*/ 13 w 17"/>
                  <a:gd name="T97" fmla="*/ 16 h 47"/>
                  <a:gd name="T98" fmla="*/ 14 w 17"/>
                  <a:gd name="T99" fmla="*/ 7 h 47"/>
                  <a:gd name="T100" fmla="*/ 15 w 17"/>
                  <a:gd name="T101" fmla="*/ 4 h 47"/>
                  <a:gd name="T102" fmla="*/ 17 w 17"/>
                  <a:gd name="T103" fmla="*/ 0 h 47"/>
                  <a:gd name="T104" fmla="*/ 17 w 17"/>
                  <a:gd name="T105" fmla="*/ 0 h 47"/>
                  <a:gd name="T106" fmla="*/ 15 w 17"/>
                  <a:gd name="T107" fmla="*/ 7 h 47"/>
                  <a:gd name="T108" fmla="*/ 15 w 17"/>
                  <a:gd name="T10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47">
                    <a:moveTo>
                      <a:pt x="15" y="10"/>
                    </a:moveTo>
                    <a:lnTo>
                      <a:pt x="15" y="10"/>
                    </a:lnTo>
                    <a:lnTo>
                      <a:pt x="14" y="11"/>
                    </a:lnTo>
                    <a:lnTo>
                      <a:pt x="14" y="13"/>
                    </a:lnTo>
                    <a:lnTo>
                      <a:pt x="14" y="17"/>
                    </a:lnTo>
                    <a:lnTo>
                      <a:pt x="14" y="17"/>
                    </a:lnTo>
                    <a:lnTo>
                      <a:pt x="13" y="20"/>
                    </a:lnTo>
                    <a:lnTo>
                      <a:pt x="11" y="20"/>
                    </a:lnTo>
                    <a:lnTo>
                      <a:pt x="11" y="20"/>
                    </a:lnTo>
                    <a:lnTo>
                      <a:pt x="10" y="26"/>
                    </a:lnTo>
                    <a:lnTo>
                      <a:pt x="8" y="30"/>
                    </a:lnTo>
                    <a:lnTo>
                      <a:pt x="8" y="30"/>
                    </a:lnTo>
                    <a:lnTo>
                      <a:pt x="5" y="36"/>
                    </a:lnTo>
                    <a:lnTo>
                      <a:pt x="5" y="36"/>
                    </a:lnTo>
                    <a:lnTo>
                      <a:pt x="5" y="41"/>
                    </a:lnTo>
                    <a:lnTo>
                      <a:pt x="5" y="41"/>
                    </a:lnTo>
                    <a:lnTo>
                      <a:pt x="4" y="43"/>
                    </a:lnTo>
                    <a:lnTo>
                      <a:pt x="3" y="43"/>
                    </a:lnTo>
                    <a:lnTo>
                      <a:pt x="3" y="45"/>
                    </a:lnTo>
                    <a:lnTo>
                      <a:pt x="3" y="45"/>
                    </a:lnTo>
                    <a:lnTo>
                      <a:pt x="1" y="47"/>
                    </a:lnTo>
                    <a:lnTo>
                      <a:pt x="0" y="47"/>
                    </a:lnTo>
                    <a:lnTo>
                      <a:pt x="0" y="45"/>
                    </a:lnTo>
                    <a:lnTo>
                      <a:pt x="1" y="43"/>
                    </a:lnTo>
                    <a:lnTo>
                      <a:pt x="1" y="43"/>
                    </a:lnTo>
                    <a:lnTo>
                      <a:pt x="1" y="44"/>
                    </a:lnTo>
                    <a:lnTo>
                      <a:pt x="1" y="43"/>
                    </a:lnTo>
                    <a:lnTo>
                      <a:pt x="1" y="43"/>
                    </a:lnTo>
                    <a:lnTo>
                      <a:pt x="1" y="40"/>
                    </a:lnTo>
                    <a:lnTo>
                      <a:pt x="1" y="34"/>
                    </a:lnTo>
                    <a:lnTo>
                      <a:pt x="1" y="34"/>
                    </a:lnTo>
                    <a:lnTo>
                      <a:pt x="5" y="23"/>
                    </a:lnTo>
                    <a:lnTo>
                      <a:pt x="5" y="23"/>
                    </a:lnTo>
                    <a:lnTo>
                      <a:pt x="8" y="18"/>
                    </a:lnTo>
                    <a:lnTo>
                      <a:pt x="8" y="18"/>
                    </a:lnTo>
                    <a:lnTo>
                      <a:pt x="10" y="11"/>
                    </a:lnTo>
                    <a:lnTo>
                      <a:pt x="11" y="8"/>
                    </a:lnTo>
                    <a:lnTo>
                      <a:pt x="13" y="6"/>
                    </a:lnTo>
                    <a:lnTo>
                      <a:pt x="13" y="6"/>
                    </a:lnTo>
                    <a:lnTo>
                      <a:pt x="13" y="10"/>
                    </a:lnTo>
                    <a:lnTo>
                      <a:pt x="11" y="14"/>
                    </a:lnTo>
                    <a:lnTo>
                      <a:pt x="8" y="23"/>
                    </a:lnTo>
                    <a:lnTo>
                      <a:pt x="8" y="23"/>
                    </a:lnTo>
                    <a:lnTo>
                      <a:pt x="8" y="23"/>
                    </a:lnTo>
                    <a:lnTo>
                      <a:pt x="8" y="26"/>
                    </a:lnTo>
                    <a:lnTo>
                      <a:pt x="8" y="26"/>
                    </a:lnTo>
                    <a:lnTo>
                      <a:pt x="11" y="20"/>
                    </a:lnTo>
                    <a:lnTo>
                      <a:pt x="13" y="16"/>
                    </a:lnTo>
                    <a:lnTo>
                      <a:pt x="13" y="16"/>
                    </a:lnTo>
                    <a:lnTo>
                      <a:pt x="14" y="7"/>
                    </a:lnTo>
                    <a:lnTo>
                      <a:pt x="15" y="4"/>
                    </a:lnTo>
                    <a:lnTo>
                      <a:pt x="17" y="0"/>
                    </a:lnTo>
                    <a:lnTo>
                      <a:pt x="17" y="0"/>
                    </a:lnTo>
                    <a:lnTo>
                      <a:pt x="15" y="7"/>
                    </a:lnTo>
                    <a:lnTo>
                      <a:pt x="15"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ïṣḻíḓé">
                <a:extLst>
                  <a:ext uri="{FF2B5EF4-FFF2-40B4-BE49-F238E27FC236}">
                    <a16:creationId xmlns="" xmlns:a16="http://schemas.microsoft.com/office/drawing/2014/main" id="{966D33FD-2698-4290-A878-814443BF1156}"/>
                  </a:ext>
                </a:extLst>
              </p:cNvPr>
              <p:cNvSpPr/>
              <p:nvPr/>
            </p:nvSpPr>
            <p:spPr bwMode="auto">
              <a:xfrm>
                <a:off x="1727948" y="3229347"/>
                <a:ext cx="12287" cy="30720"/>
              </a:xfrm>
              <a:custGeom>
                <a:avLst/>
                <a:gdLst>
                  <a:gd name="T0" fmla="*/ 3 w 5"/>
                  <a:gd name="T1" fmla="*/ 7 h 10"/>
                  <a:gd name="T2" fmla="*/ 3 w 5"/>
                  <a:gd name="T3" fmla="*/ 7 h 10"/>
                  <a:gd name="T4" fmla="*/ 2 w 5"/>
                  <a:gd name="T5" fmla="*/ 6 h 10"/>
                  <a:gd name="T6" fmla="*/ 2 w 5"/>
                  <a:gd name="T7" fmla="*/ 7 h 10"/>
                  <a:gd name="T8" fmla="*/ 2 w 5"/>
                  <a:gd name="T9" fmla="*/ 7 h 10"/>
                  <a:gd name="T10" fmla="*/ 0 w 5"/>
                  <a:gd name="T11" fmla="*/ 6 h 10"/>
                  <a:gd name="T12" fmla="*/ 0 w 5"/>
                  <a:gd name="T13" fmla="*/ 6 h 10"/>
                  <a:gd name="T14" fmla="*/ 2 w 5"/>
                  <a:gd name="T15" fmla="*/ 4 h 10"/>
                  <a:gd name="T16" fmla="*/ 2 w 5"/>
                  <a:gd name="T17" fmla="*/ 3 h 10"/>
                  <a:gd name="T18" fmla="*/ 2 w 5"/>
                  <a:gd name="T19" fmla="*/ 1 h 10"/>
                  <a:gd name="T20" fmla="*/ 2 w 5"/>
                  <a:gd name="T21" fmla="*/ 0 h 10"/>
                  <a:gd name="T22" fmla="*/ 2 w 5"/>
                  <a:gd name="T23" fmla="*/ 0 h 10"/>
                  <a:gd name="T24" fmla="*/ 3 w 5"/>
                  <a:gd name="T25" fmla="*/ 3 h 10"/>
                  <a:gd name="T26" fmla="*/ 5 w 5"/>
                  <a:gd name="T27" fmla="*/ 7 h 10"/>
                  <a:gd name="T28" fmla="*/ 5 w 5"/>
                  <a:gd name="T29" fmla="*/ 7 h 10"/>
                  <a:gd name="T30" fmla="*/ 3 w 5"/>
                  <a:gd name="T31" fmla="*/ 10 h 10"/>
                  <a:gd name="T32" fmla="*/ 3 w 5"/>
                  <a:gd name="T33" fmla="*/ 10 h 10"/>
                  <a:gd name="T34" fmla="*/ 3 w 5"/>
                  <a:gd name="T3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10">
                    <a:moveTo>
                      <a:pt x="3" y="7"/>
                    </a:moveTo>
                    <a:lnTo>
                      <a:pt x="3" y="7"/>
                    </a:lnTo>
                    <a:lnTo>
                      <a:pt x="2" y="6"/>
                    </a:lnTo>
                    <a:lnTo>
                      <a:pt x="2" y="7"/>
                    </a:lnTo>
                    <a:lnTo>
                      <a:pt x="2" y="7"/>
                    </a:lnTo>
                    <a:lnTo>
                      <a:pt x="0" y="6"/>
                    </a:lnTo>
                    <a:lnTo>
                      <a:pt x="0" y="6"/>
                    </a:lnTo>
                    <a:lnTo>
                      <a:pt x="2" y="4"/>
                    </a:lnTo>
                    <a:lnTo>
                      <a:pt x="2" y="3"/>
                    </a:lnTo>
                    <a:lnTo>
                      <a:pt x="2" y="1"/>
                    </a:lnTo>
                    <a:lnTo>
                      <a:pt x="2" y="0"/>
                    </a:lnTo>
                    <a:lnTo>
                      <a:pt x="2" y="0"/>
                    </a:lnTo>
                    <a:lnTo>
                      <a:pt x="3" y="3"/>
                    </a:lnTo>
                    <a:lnTo>
                      <a:pt x="5" y="7"/>
                    </a:lnTo>
                    <a:lnTo>
                      <a:pt x="5" y="7"/>
                    </a:lnTo>
                    <a:lnTo>
                      <a:pt x="3" y="10"/>
                    </a:lnTo>
                    <a:lnTo>
                      <a:pt x="3" y="10"/>
                    </a:lnTo>
                    <a:lnTo>
                      <a:pt x="3"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ïśḷíḓè">
                <a:extLst>
                  <a:ext uri="{FF2B5EF4-FFF2-40B4-BE49-F238E27FC236}">
                    <a16:creationId xmlns="" xmlns:a16="http://schemas.microsoft.com/office/drawing/2014/main" id="{918A9712-0307-4E2D-B629-C89C4C357F5E}"/>
                  </a:ext>
                </a:extLst>
              </p:cNvPr>
              <p:cNvSpPr/>
              <p:nvPr/>
            </p:nvSpPr>
            <p:spPr bwMode="auto">
              <a:xfrm>
                <a:off x="2323871" y="2535130"/>
                <a:ext cx="12287" cy="18433"/>
              </a:xfrm>
              <a:custGeom>
                <a:avLst/>
                <a:gdLst>
                  <a:gd name="T0" fmla="*/ 3 w 5"/>
                  <a:gd name="T1" fmla="*/ 0 h 6"/>
                  <a:gd name="T2" fmla="*/ 3 w 5"/>
                  <a:gd name="T3" fmla="*/ 0 h 6"/>
                  <a:gd name="T4" fmla="*/ 5 w 5"/>
                  <a:gd name="T5" fmla="*/ 0 h 6"/>
                  <a:gd name="T6" fmla="*/ 3 w 5"/>
                  <a:gd name="T7" fmla="*/ 1 h 6"/>
                  <a:gd name="T8" fmla="*/ 2 w 5"/>
                  <a:gd name="T9" fmla="*/ 4 h 6"/>
                  <a:gd name="T10" fmla="*/ 0 w 5"/>
                  <a:gd name="T11" fmla="*/ 6 h 6"/>
                  <a:gd name="T12" fmla="*/ 0 w 5"/>
                  <a:gd name="T13" fmla="*/ 6 h 6"/>
                  <a:gd name="T14" fmla="*/ 2 w 5"/>
                  <a:gd name="T15" fmla="*/ 1 h 6"/>
                  <a:gd name="T16" fmla="*/ 2 w 5"/>
                  <a:gd name="T17" fmla="*/ 0 h 6"/>
                  <a:gd name="T18" fmla="*/ 3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3" y="0"/>
                    </a:moveTo>
                    <a:lnTo>
                      <a:pt x="3" y="0"/>
                    </a:lnTo>
                    <a:lnTo>
                      <a:pt x="5" y="0"/>
                    </a:lnTo>
                    <a:lnTo>
                      <a:pt x="3" y="1"/>
                    </a:lnTo>
                    <a:lnTo>
                      <a:pt x="2" y="4"/>
                    </a:lnTo>
                    <a:lnTo>
                      <a:pt x="0" y="6"/>
                    </a:lnTo>
                    <a:lnTo>
                      <a:pt x="0" y="6"/>
                    </a:lnTo>
                    <a:lnTo>
                      <a:pt x="2" y="1"/>
                    </a:lnTo>
                    <a:lnTo>
                      <a:pt x="2"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îŝ1iḍe">
                <a:extLst>
                  <a:ext uri="{FF2B5EF4-FFF2-40B4-BE49-F238E27FC236}">
                    <a16:creationId xmlns="" xmlns:a16="http://schemas.microsoft.com/office/drawing/2014/main" id="{8CC1AD81-87CD-4506-9EEB-102A53ECBE59}"/>
                  </a:ext>
                </a:extLst>
              </p:cNvPr>
              <p:cNvSpPr/>
              <p:nvPr/>
            </p:nvSpPr>
            <p:spPr bwMode="auto">
              <a:xfrm>
                <a:off x="2188713" y="2602708"/>
                <a:ext cx="12287" cy="24574"/>
              </a:xfrm>
              <a:custGeom>
                <a:avLst/>
                <a:gdLst>
                  <a:gd name="T0" fmla="*/ 6 w 6"/>
                  <a:gd name="T1" fmla="*/ 0 h 9"/>
                  <a:gd name="T2" fmla="*/ 6 w 6"/>
                  <a:gd name="T3" fmla="*/ 0 h 9"/>
                  <a:gd name="T4" fmla="*/ 4 w 6"/>
                  <a:gd name="T5" fmla="*/ 5 h 9"/>
                  <a:gd name="T6" fmla="*/ 4 w 6"/>
                  <a:gd name="T7" fmla="*/ 5 h 9"/>
                  <a:gd name="T8" fmla="*/ 1 w 6"/>
                  <a:gd name="T9" fmla="*/ 7 h 9"/>
                  <a:gd name="T10" fmla="*/ 1 w 6"/>
                  <a:gd name="T11" fmla="*/ 7 h 9"/>
                  <a:gd name="T12" fmla="*/ 0 w 6"/>
                  <a:gd name="T13" fmla="*/ 9 h 9"/>
                  <a:gd name="T14" fmla="*/ 0 w 6"/>
                  <a:gd name="T15" fmla="*/ 9 h 9"/>
                  <a:gd name="T16" fmla="*/ 0 w 6"/>
                  <a:gd name="T17" fmla="*/ 9 h 9"/>
                  <a:gd name="T18" fmla="*/ 3 w 6"/>
                  <a:gd name="T19" fmla="*/ 5 h 9"/>
                  <a:gd name="T20" fmla="*/ 6 w 6"/>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6" y="0"/>
                    </a:moveTo>
                    <a:lnTo>
                      <a:pt x="6" y="0"/>
                    </a:lnTo>
                    <a:lnTo>
                      <a:pt x="4" y="5"/>
                    </a:lnTo>
                    <a:lnTo>
                      <a:pt x="4" y="5"/>
                    </a:lnTo>
                    <a:lnTo>
                      <a:pt x="1" y="7"/>
                    </a:lnTo>
                    <a:lnTo>
                      <a:pt x="1" y="7"/>
                    </a:lnTo>
                    <a:lnTo>
                      <a:pt x="0" y="9"/>
                    </a:lnTo>
                    <a:lnTo>
                      <a:pt x="0" y="9"/>
                    </a:lnTo>
                    <a:lnTo>
                      <a:pt x="0" y="9"/>
                    </a:lnTo>
                    <a:lnTo>
                      <a:pt x="3" y="5"/>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íṣlîdê">
                <a:extLst>
                  <a:ext uri="{FF2B5EF4-FFF2-40B4-BE49-F238E27FC236}">
                    <a16:creationId xmlns="" xmlns:a16="http://schemas.microsoft.com/office/drawing/2014/main" id="{AC1893DD-739F-48D2-970B-BD486635CEA0}"/>
                  </a:ext>
                </a:extLst>
              </p:cNvPr>
              <p:cNvSpPr/>
              <p:nvPr/>
            </p:nvSpPr>
            <p:spPr bwMode="auto">
              <a:xfrm>
                <a:off x="1691087" y="3278494"/>
                <a:ext cx="6145" cy="24574"/>
              </a:xfrm>
              <a:custGeom>
                <a:avLst/>
                <a:gdLst>
                  <a:gd name="T0" fmla="*/ 1 w 1"/>
                  <a:gd name="T1" fmla="*/ 0 h 7"/>
                  <a:gd name="T2" fmla="*/ 1 w 1"/>
                  <a:gd name="T3" fmla="*/ 0 h 7"/>
                  <a:gd name="T4" fmla="*/ 1 w 1"/>
                  <a:gd name="T5" fmla="*/ 5 h 7"/>
                  <a:gd name="T6" fmla="*/ 1 w 1"/>
                  <a:gd name="T7" fmla="*/ 5 h 7"/>
                  <a:gd name="T8" fmla="*/ 0 w 1"/>
                  <a:gd name="T9" fmla="*/ 7 h 7"/>
                  <a:gd name="T10" fmla="*/ 0 w 1"/>
                  <a:gd name="T11" fmla="*/ 7 h 7"/>
                  <a:gd name="T12" fmla="*/ 0 w 1"/>
                  <a:gd name="T13" fmla="*/ 7 h 7"/>
                  <a:gd name="T14" fmla="*/ 0 w 1"/>
                  <a:gd name="T15" fmla="*/ 7 h 7"/>
                  <a:gd name="T16" fmla="*/ 0 w 1"/>
                  <a:gd name="T17" fmla="*/ 4 h 7"/>
                  <a:gd name="T18" fmla="*/ 1 w 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7">
                    <a:moveTo>
                      <a:pt x="1" y="0"/>
                    </a:moveTo>
                    <a:lnTo>
                      <a:pt x="1" y="0"/>
                    </a:lnTo>
                    <a:lnTo>
                      <a:pt x="1" y="5"/>
                    </a:lnTo>
                    <a:lnTo>
                      <a:pt x="1" y="5"/>
                    </a:lnTo>
                    <a:lnTo>
                      <a:pt x="0" y="7"/>
                    </a:lnTo>
                    <a:lnTo>
                      <a:pt x="0" y="7"/>
                    </a:lnTo>
                    <a:lnTo>
                      <a:pt x="0" y="7"/>
                    </a:lnTo>
                    <a:lnTo>
                      <a:pt x="0" y="7"/>
                    </a:lnTo>
                    <a:lnTo>
                      <a:pt x="0" y="4"/>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iśliḑê">
                <a:extLst>
                  <a:ext uri="{FF2B5EF4-FFF2-40B4-BE49-F238E27FC236}">
                    <a16:creationId xmlns="" xmlns:a16="http://schemas.microsoft.com/office/drawing/2014/main" id="{2C37DCEF-89EC-483E-AA4C-338A05648AB1}"/>
                  </a:ext>
                </a:extLst>
              </p:cNvPr>
              <p:cNvSpPr/>
              <p:nvPr/>
            </p:nvSpPr>
            <p:spPr bwMode="auto">
              <a:xfrm>
                <a:off x="1727948" y="3155624"/>
                <a:ext cx="12287" cy="43007"/>
              </a:xfrm>
              <a:custGeom>
                <a:avLst/>
                <a:gdLst>
                  <a:gd name="T0" fmla="*/ 1 w 3"/>
                  <a:gd name="T1" fmla="*/ 2 h 16"/>
                  <a:gd name="T2" fmla="*/ 1 w 3"/>
                  <a:gd name="T3" fmla="*/ 2 h 16"/>
                  <a:gd name="T4" fmla="*/ 1 w 3"/>
                  <a:gd name="T5" fmla="*/ 3 h 16"/>
                  <a:gd name="T6" fmla="*/ 3 w 3"/>
                  <a:gd name="T7" fmla="*/ 0 h 16"/>
                  <a:gd name="T8" fmla="*/ 3 w 3"/>
                  <a:gd name="T9" fmla="*/ 0 h 16"/>
                  <a:gd name="T10" fmla="*/ 3 w 3"/>
                  <a:gd name="T11" fmla="*/ 7 h 16"/>
                  <a:gd name="T12" fmla="*/ 3 w 3"/>
                  <a:gd name="T13" fmla="*/ 7 h 16"/>
                  <a:gd name="T14" fmla="*/ 0 w 3"/>
                  <a:gd name="T15" fmla="*/ 16 h 16"/>
                  <a:gd name="T16" fmla="*/ 0 w 3"/>
                  <a:gd name="T17" fmla="*/ 16 h 16"/>
                  <a:gd name="T18" fmla="*/ 1 w 3"/>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6">
                    <a:moveTo>
                      <a:pt x="1" y="2"/>
                    </a:moveTo>
                    <a:lnTo>
                      <a:pt x="1" y="2"/>
                    </a:lnTo>
                    <a:lnTo>
                      <a:pt x="1" y="3"/>
                    </a:lnTo>
                    <a:lnTo>
                      <a:pt x="3" y="0"/>
                    </a:lnTo>
                    <a:lnTo>
                      <a:pt x="3" y="0"/>
                    </a:lnTo>
                    <a:lnTo>
                      <a:pt x="3" y="7"/>
                    </a:lnTo>
                    <a:lnTo>
                      <a:pt x="3" y="7"/>
                    </a:lnTo>
                    <a:lnTo>
                      <a:pt x="0" y="16"/>
                    </a:lnTo>
                    <a:lnTo>
                      <a:pt x="0" y="16"/>
                    </a:lnTo>
                    <a:lnTo>
                      <a:pt x="1"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iṡľíḋê">
                <a:extLst>
                  <a:ext uri="{FF2B5EF4-FFF2-40B4-BE49-F238E27FC236}">
                    <a16:creationId xmlns="" xmlns:a16="http://schemas.microsoft.com/office/drawing/2014/main" id="{042426D5-966E-40AA-A38A-DE78B2645009}"/>
                  </a:ext>
                </a:extLst>
              </p:cNvPr>
              <p:cNvSpPr/>
              <p:nvPr/>
            </p:nvSpPr>
            <p:spPr bwMode="auto">
              <a:xfrm>
                <a:off x="1684945" y="3229347"/>
                <a:ext cx="12287" cy="49148"/>
              </a:xfrm>
              <a:custGeom>
                <a:avLst/>
                <a:gdLst>
                  <a:gd name="T0" fmla="*/ 3 w 6"/>
                  <a:gd name="T1" fmla="*/ 14 h 16"/>
                  <a:gd name="T2" fmla="*/ 3 w 6"/>
                  <a:gd name="T3" fmla="*/ 14 h 16"/>
                  <a:gd name="T4" fmla="*/ 1 w 6"/>
                  <a:gd name="T5" fmla="*/ 11 h 16"/>
                  <a:gd name="T6" fmla="*/ 0 w 6"/>
                  <a:gd name="T7" fmla="*/ 11 h 16"/>
                  <a:gd name="T8" fmla="*/ 0 w 6"/>
                  <a:gd name="T9" fmla="*/ 11 h 16"/>
                  <a:gd name="T10" fmla="*/ 1 w 6"/>
                  <a:gd name="T11" fmla="*/ 8 h 16"/>
                  <a:gd name="T12" fmla="*/ 1 w 6"/>
                  <a:gd name="T13" fmla="*/ 6 h 16"/>
                  <a:gd name="T14" fmla="*/ 1 w 6"/>
                  <a:gd name="T15" fmla="*/ 6 h 16"/>
                  <a:gd name="T16" fmla="*/ 3 w 6"/>
                  <a:gd name="T17" fmla="*/ 8 h 16"/>
                  <a:gd name="T18" fmla="*/ 4 w 6"/>
                  <a:gd name="T19" fmla="*/ 6 h 16"/>
                  <a:gd name="T20" fmla="*/ 4 w 6"/>
                  <a:gd name="T21" fmla="*/ 1 h 16"/>
                  <a:gd name="T22" fmla="*/ 4 w 6"/>
                  <a:gd name="T23" fmla="*/ 0 h 16"/>
                  <a:gd name="T24" fmla="*/ 6 w 6"/>
                  <a:gd name="T25" fmla="*/ 0 h 16"/>
                  <a:gd name="T26" fmla="*/ 6 w 6"/>
                  <a:gd name="T27" fmla="*/ 0 h 16"/>
                  <a:gd name="T28" fmla="*/ 4 w 6"/>
                  <a:gd name="T29" fmla="*/ 10 h 16"/>
                  <a:gd name="T30" fmla="*/ 4 w 6"/>
                  <a:gd name="T31" fmla="*/ 14 h 16"/>
                  <a:gd name="T32" fmla="*/ 3 w 6"/>
                  <a:gd name="T33" fmla="*/ 16 h 16"/>
                  <a:gd name="T34" fmla="*/ 3 w 6"/>
                  <a:gd name="T35" fmla="*/ 16 h 16"/>
                  <a:gd name="T36" fmla="*/ 3 w 6"/>
                  <a:gd name="T3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6">
                    <a:moveTo>
                      <a:pt x="3" y="14"/>
                    </a:moveTo>
                    <a:lnTo>
                      <a:pt x="3" y="14"/>
                    </a:lnTo>
                    <a:lnTo>
                      <a:pt x="1" y="11"/>
                    </a:lnTo>
                    <a:lnTo>
                      <a:pt x="0" y="11"/>
                    </a:lnTo>
                    <a:lnTo>
                      <a:pt x="0" y="11"/>
                    </a:lnTo>
                    <a:lnTo>
                      <a:pt x="1" y="8"/>
                    </a:lnTo>
                    <a:lnTo>
                      <a:pt x="1" y="6"/>
                    </a:lnTo>
                    <a:lnTo>
                      <a:pt x="1" y="6"/>
                    </a:lnTo>
                    <a:lnTo>
                      <a:pt x="3" y="8"/>
                    </a:lnTo>
                    <a:lnTo>
                      <a:pt x="4" y="6"/>
                    </a:lnTo>
                    <a:lnTo>
                      <a:pt x="4" y="1"/>
                    </a:lnTo>
                    <a:lnTo>
                      <a:pt x="4" y="0"/>
                    </a:lnTo>
                    <a:lnTo>
                      <a:pt x="6" y="0"/>
                    </a:lnTo>
                    <a:lnTo>
                      <a:pt x="6" y="0"/>
                    </a:lnTo>
                    <a:lnTo>
                      <a:pt x="4" y="10"/>
                    </a:lnTo>
                    <a:lnTo>
                      <a:pt x="4" y="14"/>
                    </a:lnTo>
                    <a:lnTo>
                      <a:pt x="3" y="16"/>
                    </a:lnTo>
                    <a:lnTo>
                      <a:pt x="3" y="16"/>
                    </a:lnTo>
                    <a:lnTo>
                      <a:pt x="3" y="1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íş1ïďè">
                <a:extLst>
                  <a:ext uri="{FF2B5EF4-FFF2-40B4-BE49-F238E27FC236}">
                    <a16:creationId xmlns="" xmlns:a16="http://schemas.microsoft.com/office/drawing/2014/main" id="{CAA01B6C-DD8C-4904-AFDA-F75705C342A2}"/>
                  </a:ext>
                </a:extLst>
              </p:cNvPr>
              <p:cNvSpPr/>
              <p:nvPr/>
            </p:nvSpPr>
            <p:spPr bwMode="auto">
              <a:xfrm>
                <a:off x="1740235" y="3094190"/>
                <a:ext cx="18433" cy="43007"/>
              </a:xfrm>
              <a:custGeom>
                <a:avLst/>
                <a:gdLst>
                  <a:gd name="T0" fmla="*/ 4 w 4"/>
                  <a:gd name="T1" fmla="*/ 1 h 12"/>
                  <a:gd name="T2" fmla="*/ 4 w 4"/>
                  <a:gd name="T3" fmla="*/ 1 h 12"/>
                  <a:gd name="T4" fmla="*/ 3 w 4"/>
                  <a:gd name="T5" fmla="*/ 2 h 12"/>
                  <a:gd name="T6" fmla="*/ 3 w 4"/>
                  <a:gd name="T7" fmla="*/ 5 h 12"/>
                  <a:gd name="T8" fmla="*/ 1 w 4"/>
                  <a:gd name="T9" fmla="*/ 12 h 12"/>
                  <a:gd name="T10" fmla="*/ 1 w 4"/>
                  <a:gd name="T11" fmla="*/ 12 h 12"/>
                  <a:gd name="T12" fmla="*/ 0 w 4"/>
                  <a:gd name="T13" fmla="*/ 8 h 12"/>
                  <a:gd name="T14" fmla="*/ 1 w 4"/>
                  <a:gd name="T15" fmla="*/ 4 h 12"/>
                  <a:gd name="T16" fmla="*/ 3 w 4"/>
                  <a:gd name="T17" fmla="*/ 1 h 12"/>
                  <a:gd name="T18" fmla="*/ 4 w 4"/>
                  <a:gd name="T19" fmla="*/ 0 h 12"/>
                  <a:gd name="T20" fmla="*/ 4 w 4"/>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2">
                    <a:moveTo>
                      <a:pt x="4" y="1"/>
                    </a:moveTo>
                    <a:lnTo>
                      <a:pt x="4" y="1"/>
                    </a:lnTo>
                    <a:lnTo>
                      <a:pt x="3" y="2"/>
                    </a:lnTo>
                    <a:lnTo>
                      <a:pt x="3" y="5"/>
                    </a:lnTo>
                    <a:lnTo>
                      <a:pt x="1" y="12"/>
                    </a:lnTo>
                    <a:lnTo>
                      <a:pt x="1" y="12"/>
                    </a:lnTo>
                    <a:lnTo>
                      <a:pt x="0" y="8"/>
                    </a:lnTo>
                    <a:lnTo>
                      <a:pt x="1" y="4"/>
                    </a:lnTo>
                    <a:lnTo>
                      <a:pt x="3" y="1"/>
                    </a:lnTo>
                    <a:lnTo>
                      <a:pt x="4" y="0"/>
                    </a:lnTo>
                    <a:lnTo>
                      <a:pt x="4"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iṣļîḋe">
                <a:extLst>
                  <a:ext uri="{FF2B5EF4-FFF2-40B4-BE49-F238E27FC236}">
                    <a16:creationId xmlns="" xmlns:a16="http://schemas.microsoft.com/office/drawing/2014/main" id="{5EE1AC81-9786-4203-A099-AB7C80C33B4F}"/>
                  </a:ext>
                </a:extLst>
              </p:cNvPr>
              <p:cNvSpPr/>
              <p:nvPr/>
            </p:nvSpPr>
            <p:spPr bwMode="auto">
              <a:xfrm>
                <a:off x="1764810" y="3045040"/>
                <a:ext cx="12287" cy="49148"/>
              </a:xfrm>
              <a:custGeom>
                <a:avLst/>
                <a:gdLst>
                  <a:gd name="T0" fmla="*/ 0 w 4"/>
                  <a:gd name="T1" fmla="*/ 10 h 16"/>
                  <a:gd name="T2" fmla="*/ 0 w 4"/>
                  <a:gd name="T3" fmla="*/ 10 h 16"/>
                  <a:gd name="T4" fmla="*/ 2 w 4"/>
                  <a:gd name="T5" fmla="*/ 9 h 16"/>
                  <a:gd name="T6" fmla="*/ 2 w 4"/>
                  <a:gd name="T7" fmla="*/ 8 h 16"/>
                  <a:gd name="T8" fmla="*/ 2 w 4"/>
                  <a:gd name="T9" fmla="*/ 8 h 16"/>
                  <a:gd name="T10" fmla="*/ 3 w 4"/>
                  <a:gd name="T11" fmla="*/ 6 h 16"/>
                  <a:gd name="T12" fmla="*/ 3 w 4"/>
                  <a:gd name="T13" fmla="*/ 6 h 16"/>
                  <a:gd name="T14" fmla="*/ 2 w 4"/>
                  <a:gd name="T15" fmla="*/ 6 h 16"/>
                  <a:gd name="T16" fmla="*/ 2 w 4"/>
                  <a:gd name="T17" fmla="*/ 5 h 16"/>
                  <a:gd name="T18" fmla="*/ 2 w 4"/>
                  <a:gd name="T19" fmla="*/ 5 h 16"/>
                  <a:gd name="T20" fmla="*/ 0 w 4"/>
                  <a:gd name="T21" fmla="*/ 5 h 16"/>
                  <a:gd name="T22" fmla="*/ 0 w 4"/>
                  <a:gd name="T23" fmla="*/ 5 h 16"/>
                  <a:gd name="T24" fmla="*/ 3 w 4"/>
                  <a:gd name="T25" fmla="*/ 0 h 16"/>
                  <a:gd name="T26" fmla="*/ 3 w 4"/>
                  <a:gd name="T27" fmla="*/ 0 h 16"/>
                  <a:gd name="T28" fmla="*/ 3 w 4"/>
                  <a:gd name="T29" fmla="*/ 3 h 16"/>
                  <a:gd name="T30" fmla="*/ 3 w 4"/>
                  <a:gd name="T31" fmla="*/ 3 h 16"/>
                  <a:gd name="T32" fmla="*/ 4 w 4"/>
                  <a:gd name="T33" fmla="*/ 2 h 16"/>
                  <a:gd name="T34" fmla="*/ 4 w 4"/>
                  <a:gd name="T35" fmla="*/ 2 h 16"/>
                  <a:gd name="T36" fmla="*/ 4 w 4"/>
                  <a:gd name="T37" fmla="*/ 6 h 16"/>
                  <a:gd name="T38" fmla="*/ 3 w 4"/>
                  <a:gd name="T39" fmla="*/ 10 h 16"/>
                  <a:gd name="T40" fmla="*/ 3 w 4"/>
                  <a:gd name="T41" fmla="*/ 10 h 16"/>
                  <a:gd name="T42" fmla="*/ 3 w 4"/>
                  <a:gd name="T43" fmla="*/ 9 h 16"/>
                  <a:gd name="T44" fmla="*/ 2 w 4"/>
                  <a:gd name="T45" fmla="*/ 10 h 16"/>
                  <a:gd name="T46" fmla="*/ 2 w 4"/>
                  <a:gd name="T47" fmla="*/ 10 h 16"/>
                  <a:gd name="T48" fmla="*/ 3 w 4"/>
                  <a:gd name="T49" fmla="*/ 13 h 16"/>
                  <a:gd name="T50" fmla="*/ 3 w 4"/>
                  <a:gd name="T51" fmla="*/ 15 h 16"/>
                  <a:gd name="T52" fmla="*/ 3 w 4"/>
                  <a:gd name="T53" fmla="*/ 15 h 16"/>
                  <a:gd name="T54" fmla="*/ 2 w 4"/>
                  <a:gd name="T55" fmla="*/ 16 h 16"/>
                  <a:gd name="T56" fmla="*/ 2 w 4"/>
                  <a:gd name="T57" fmla="*/ 15 h 16"/>
                  <a:gd name="T58" fmla="*/ 0 w 4"/>
                  <a:gd name="T5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16">
                    <a:moveTo>
                      <a:pt x="0" y="10"/>
                    </a:moveTo>
                    <a:lnTo>
                      <a:pt x="0" y="10"/>
                    </a:lnTo>
                    <a:lnTo>
                      <a:pt x="2" y="9"/>
                    </a:lnTo>
                    <a:lnTo>
                      <a:pt x="2" y="8"/>
                    </a:lnTo>
                    <a:lnTo>
                      <a:pt x="2" y="8"/>
                    </a:lnTo>
                    <a:lnTo>
                      <a:pt x="3" y="6"/>
                    </a:lnTo>
                    <a:lnTo>
                      <a:pt x="3" y="6"/>
                    </a:lnTo>
                    <a:lnTo>
                      <a:pt x="2" y="6"/>
                    </a:lnTo>
                    <a:lnTo>
                      <a:pt x="2" y="5"/>
                    </a:lnTo>
                    <a:lnTo>
                      <a:pt x="2" y="5"/>
                    </a:lnTo>
                    <a:lnTo>
                      <a:pt x="0" y="5"/>
                    </a:lnTo>
                    <a:lnTo>
                      <a:pt x="0" y="5"/>
                    </a:lnTo>
                    <a:lnTo>
                      <a:pt x="3" y="0"/>
                    </a:lnTo>
                    <a:lnTo>
                      <a:pt x="3" y="0"/>
                    </a:lnTo>
                    <a:lnTo>
                      <a:pt x="3" y="3"/>
                    </a:lnTo>
                    <a:lnTo>
                      <a:pt x="3" y="3"/>
                    </a:lnTo>
                    <a:lnTo>
                      <a:pt x="4" y="2"/>
                    </a:lnTo>
                    <a:lnTo>
                      <a:pt x="4" y="2"/>
                    </a:lnTo>
                    <a:lnTo>
                      <a:pt x="4" y="6"/>
                    </a:lnTo>
                    <a:lnTo>
                      <a:pt x="3" y="10"/>
                    </a:lnTo>
                    <a:lnTo>
                      <a:pt x="3" y="10"/>
                    </a:lnTo>
                    <a:lnTo>
                      <a:pt x="3" y="9"/>
                    </a:lnTo>
                    <a:lnTo>
                      <a:pt x="2" y="10"/>
                    </a:lnTo>
                    <a:lnTo>
                      <a:pt x="2" y="10"/>
                    </a:lnTo>
                    <a:lnTo>
                      <a:pt x="3" y="13"/>
                    </a:lnTo>
                    <a:lnTo>
                      <a:pt x="3" y="15"/>
                    </a:lnTo>
                    <a:lnTo>
                      <a:pt x="3" y="15"/>
                    </a:lnTo>
                    <a:lnTo>
                      <a:pt x="2" y="16"/>
                    </a:lnTo>
                    <a:lnTo>
                      <a:pt x="2" y="15"/>
                    </a:lnTo>
                    <a:lnTo>
                      <a:pt x="0"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i$ḷïḍé">
                <a:extLst>
                  <a:ext uri="{FF2B5EF4-FFF2-40B4-BE49-F238E27FC236}">
                    <a16:creationId xmlns="" xmlns:a16="http://schemas.microsoft.com/office/drawing/2014/main" id="{AA351F53-D70F-4AB1-BA36-7371BCF72337}"/>
                  </a:ext>
                </a:extLst>
              </p:cNvPr>
              <p:cNvSpPr/>
              <p:nvPr/>
            </p:nvSpPr>
            <p:spPr bwMode="auto">
              <a:xfrm>
                <a:off x="1801670" y="2989751"/>
                <a:ext cx="12287" cy="43007"/>
              </a:xfrm>
              <a:custGeom>
                <a:avLst/>
                <a:gdLst>
                  <a:gd name="T0" fmla="*/ 4 w 4"/>
                  <a:gd name="T1" fmla="*/ 0 h 15"/>
                  <a:gd name="T2" fmla="*/ 4 w 4"/>
                  <a:gd name="T3" fmla="*/ 0 h 15"/>
                  <a:gd name="T4" fmla="*/ 2 w 4"/>
                  <a:gd name="T5" fmla="*/ 7 h 15"/>
                  <a:gd name="T6" fmla="*/ 0 w 4"/>
                  <a:gd name="T7" fmla="*/ 15 h 15"/>
                  <a:gd name="T8" fmla="*/ 0 w 4"/>
                  <a:gd name="T9" fmla="*/ 15 h 15"/>
                  <a:gd name="T10" fmla="*/ 1 w 4"/>
                  <a:gd name="T11" fmla="*/ 7 h 15"/>
                  <a:gd name="T12" fmla="*/ 4 w 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4" y="0"/>
                    </a:moveTo>
                    <a:lnTo>
                      <a:pt x="4" y="0"/>
                    </a:lnTo>
                    <a:lnTo>
                      <a:pt x="2" y="7"/>
                    </a:lnTo>
                    <a:lnTo>
                      <a:pt x="0" y="15"/>
                    </a:lnTo>
                    <a:lnTo>
                      <a:pt x="0" y="15"/>
                    </a:lnTo>
                    <a:lnTo>
                      <a:pt x="1" y="7"/>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íSļïḍè">
                <a:extLst>
                  <a:ext uri="{FF2B5EF4-FFF2-40B4-BE49-F238E27FC236}">
                    <a16:creationId xmlns="" xmlns:a16="http://schemas.microsoft.com/office/drawing/2014/main" id="{6713590C-0BC0-468E-8B38-FF98870C0E2A}"/>
                  </a:ext>
                </a:extLst>
              </p:cNvPr>
              <p:cNvSpPr/>
              <p:nvPr/>
            </p:nvSpPr>
            <p:spPr bwMode="auto">
              <a:xfrm>
                <a:off x="1697232" y="3167911"/>
                <a:ext cx="12287" cy="49148"/>
              </a:xfrm>
              <a:custGeom>
                <a:avLst/>
                <a:gdLst>
                  <a:gd name="T0" fmla="*/ 0 w 5"/>
                  <a:gd name="T1" fmla="*/ 16 h 16"/>
                  <a:gd name="T2" fmla="*/ 0 w 5"/>
                  <a:gd name="T3" fmla="*/ 16 h 16"/>
                  <a:gd name="T4" fmla="*/ 3 w 5"/>
                  <a:gd name="T5" fmla="*/ 8 h 16"/>
                  <a:gd name="T6" fmla="*/ 5 w 5"/>
                  <a:gd name="T7" fmla="*/ 0 h 16"/>
                  <a:gd name="T8" fmla="*/ 5 w 5"/>
                  <a:gd name="T9" fmla="*/ 0 h 16"/>
                  <a:gd name="T10" fmla="*/ 5 w 5"/>
                  <a:gd name="T11" fmla="*/ 6 h 16"/>
                  <a:gd name="T12" fmla="*/ 3 w 5"/>
                  <a:gd name="T13" fmla="*/ 14 h 16"/>
                  <a:gd name="T14" fmla="*/ 3 w 5"/>
                  <a:gd name="T15" fmla="*/ 14 h 16"/>
                  <a:gd name="T16" fmla="*/ 2 w 5"/>
                  <a:gd name="T17" fmla="*/ 14 h 16"/>
                  <a:gd name="T18" fmla="*/ 2 w 5"/>
                  <a:gd name="T19" fmla="*/ 14 h 16"/>
                  <a:gd name="T20" fmla="*/ 0 w 5"/>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6">
                    <a:moveTo>
                      <a:pt x="0" y="16"/>
                    </a:moveTo>
                    <a:lnTo>
                      <a:pt x="0" y="16"/>
                    </a:lnTo>
                    <a:lnTo>
                      <a:pt x="3" y="8"/>
                    </a:lnTo>
                    <a:lnTo>
                      <a:pt x="5" y="0"/>
                    </a:lnTo>
                    <a:lnTo>
                      <a:pt x="5" y="0"/>
                    </a:lnTo>
                    <a:lnTo>
                      <a:pt x="5" y="6"/>
                    </a:lnTo>
                    <a:lnTo>
                      <a:pt x="3" y="14"/>
                    </a:lnTo>
                    <a:lnTo>
                      <a:pt x="3" y="14"/>
                    </a:lnTo>
                    <a:lnTo>
                      <a:pt x="2" y="14"/>
                    </a:lnTo>
                    <a:lnTo>
                      <a:pt x="2" y="14"/>
                    </a:lnTo>
                    <a:lnTo>
                      <a:pt x="0" y="1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íṥļïḋè">
                <a:extLst>
                  <a:ext uri="{FF2B5EF4-FFF2-40B4-BE49-F238E27FC236}">
                    <a16:creationId xmlns="" xmlns:a16="http://schemas.microsoft.com/office/drawing/2014/main" id="{8401C6B6-6C7B-4F31-A79B-0D9C9422441A}"/>
                  </a:ext>
                </a:extLst>
              </p:cNvPr>
              <p:cNvSpPr/>
              <p:nvPr/>
            </p:nvSpPr>
            <p:spPr bwMode="auto">
              <a:xfrm>
                <a:off x="1955260" y="2762438"/>
                <a:ext cx="18433" cy="43007"/>
              </a:xfrm>
              <a:custGeom>
                <a:avLst/>
                <a:gdLst>
                  <a:gd name="T0" fmla="*/ 6 w 6"/>
                  <a:gd name="T1" fmla="*/ 0 h 14"/>
                  <a:gd name="T2" fmla="*/ 6 w 6"/>
                  <a:gd name="T3" fmla="*/ 0 h 14"/>
                  <a:gd name="T4" fmla="*/ 6 w 6"/>
                  <a:gd name="T5" fmla="*/ 4 h 14"/>
                  <a:gd name="T6" fmla="*/ 6 w 6"/>
                  <a:gd name="T7" fmla="*/ 4 h 14"/>
                  <a:gd name="T8" fmla="*/ 3 w 6"/>
                  <a:gd name="T9" fmla="*/ 9 h 14"/>
                  <a:gd name="T10" fmla="*/ 3 w 6"/>
                  <a:gd name="T11" fmla="*/ 13 h 14"/>
                  <a:gd name="T12" fmla="*/ 3 w 6"/>
                  <a:gd name="T13" fmla="*/ 13 h 14"/>
                  <a:gd name="T14" fmla="*/ 0 w 6"/>
                  <a:gd name="T15" fmla="*/ 14 h 14"/>
                  <a:gd name="T16" fmla="*/ 0 w 6"/>
                  <a:gd name="T17" fmla="*/ 14 h 14"/>
                  <a:gd name="T18" fmla="*/ 3 w 6"/>
                  <a:gd name="T19" fmla="*/ 7 h 14"/>
                  <a:gd name="T20" fmla="*/ 6 w 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4">
                    <a:moveTo>
                      <a:pt x="6" y="0"/>
                    </a:moveTo>
                    <a:lnTo>
                      <a:pt x="6" y="0"/>
                    </a:lnTo>
                    <a:lnTo>
                      <a:pt x="6" y="4"/>
                    </a:lnTo>
                    <a:lnTo>
                      <a:pt x="6" y="4"/>
                    </a:lnTo>
                    <a:lnTo>
                      <a:pt x="3" y="9"/>
                    </a:lnTo>
                    <a:lnTo>
                      <a:pt x="3" y="13"/>
                    </a:lnTo>
                    <a:lnTo>
                      <a:pt x="3" y="13"/>
                    </a:lnTo>
                    <a:lnTo>
                      <a:pt x="0" y="14"/>
                    </a:lnTo>
                    <a:lnTo>
                      <a:pt x="0" y="14"/>
                    </a:lnTo>
                    <a:lnTo>
                      <a:pt x="3" y="7"/>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ïṡľíḓé">
                <a:extLst>
                  <a:ext uri="{FF2B5EF4-FFF2-40B4-BE49-F238E27FC236}">
                    <a16:creationId xmlns="" xmlns:a16="http://schemas.microsoft.com/office/drawing/2014/main" id="{BF2E144E-DA13-4D63-875B-164CB5DF8DF9}"/>
                  </a:ext>
                </a:extLst>
              </p:cNvPr>
              <p:cNvSpPr/>
              <p:nvPr/>
            </p:nvSpPr>
            <p:spPr bwMode="auto">
              <a:xfrm>
                <a:off x="1709520" y="3149482"/>
                <a:ext cx="6145" cy="30720"/>
              </a:xfrm>
              <a:custGeom>
                <a:avLst/>
                <a:gdLst>
                  <a:gd name="T0" fmla="*/ 2 w 2"/>
                  <a:gd name="T1" fmla="*/ 0 h 10"/>
                  <a:gd name="T2" fmla="*/ 2 w 2"/>
                  <a:gd name="T3" fmla="*/ 0 h 10"/>
                  <a:gd name="T4" fmla="*/ 1 w 2"/>
                  <a:gd name="T5" fmla="*/ 4 h 10"/>
                  <a:gd name="T6" fmla="*/ 0 w 2"/>
                  <a:gd name="T7" fmla="*/ 10 h 10"/>
                  <a:gd name="T8" fmla="*/ 0 w 2"/>
                  <a:gd name="T9" fmla="*/ 10 h 10"/>
                  <a:gd name="T10" fmla="*/ 1 w 2"/>
                  <a:gd name="T11" fmla="*/ 3 h 10"/>
                  <a:gd name="T12" fmla="*/ 1 w 2"/>
                  <a:gd name="T13" fmla="*/ 0 h 10"/>
                  <a:gd name="T14" fmla="*/ 2 w 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2" y="0"/>
                    </a:moveTo>
                    <a:lnTo>
                      <a:pt x="2" y="0"/>
                    </a:lnTo>
                    <a:lnTo>
                      <a:pt x="1" y="4"/>
                    </a:lnTo>
                    <a:lnTo>
                      <a:pt x="0" y="10"/>
                    </a:lnTo>
                    <a:lnTo>
                      <a:pt x="0" y="10"/>
                    </a:lnTo>
                    <a:lnTo>
                      <a:pt x="1" y="3"/>
                    </a:lnTo>
                    <a:lnTo>
                      <a:pt x="1" y="0"/>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iśḷïḑè">
                <a:extLst>
                  <a:ext uri="{FF2B5EF4-FFF2-40B4-BE49-F238E27FC236}">
                    <a16:creationId xmlns="" xmlns:a16="http://schemas.microsoft.com/office/drawing/2014/main" id="{231B01BD-E9B0-4BF2-AF89-FFD138323A44}"/>
                  </a:ext>
                </a:extLst>
              </p:cNvPr>
              <p:cNvSpPr/>
              <p:nvPr/>
            </p:nvSpPr>
            <p:spPr bwMode="auto">
              <a:xfrm>
                <a:off x="2262436" y="2485981"/>
                <a:ext cx="30720" cy="36861"/>
              </a:xfrm>
              <a:custGeom>
                <a:avLst/>
                <a:gdLst>
                  <a:gd name="T0" fmla="*/ 10 w 10"/>
                  <a:gd name="T1" fmla="*/ 0 h 12"/>
                  <a:gd name="T2" fmla="*/ 10 w 10"/>
                  <a:gd name="T3" fmla="*/ 0 h 12"/>
                  <a:gd name="T4" fmla="*/ 4 w 10"/>
                  <a:gd name="T5" fmla="*/ 6 h 12"/>
                  <a:gd name="T6" fmla="*/ 0 w 10"/>
                  <a:gd name="T7" fmla="*/ 12 h 12"/>
                  <a:gd name="T8" fmla="*/ 0 w 10"/>
                  <a:gd name="T9" fmla="*/ 12 h 12"/>
                  <a:gd name="T10" fmla="*/ 0 w 10"/>
                  <a:gd name="T11" fmla="*/ 10 h 12"/>
                  <a:gd name="T12" fmla="*/ 3 w 10"/>
                  <a:gd name="T13" fmla="*/ 6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10" y="0"/>
                    </a:lnTo>
                    <a:lnTo>
                      <a:pt x="4" y="6"/>
                    </a:lnTo>
                    <a:lnTo>
                      <a:pt x="0" y="12"/>
                    </a:lnTo>
                    <a:lnTo>
                      <a:pt x="0" y="12"/>
                    </a:lnTo>
                    <a:lnTo>
                      <a:pt x="0" y="10"/>
                    </a:lnTo>
                    <a:lnTo>
                      <a:pt x="3" y="6"/>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iṩ1idè">
                <a:extLst>
                  <a:ext uri="{FF2B5EF4-FFF2-40B4-BE49-F238E27FC236}">
                    <a16:creationId xmlns="" xmlns:a16="http://schemas.microsoft.com/office/drawing/2014/main" id="{3B6A0D34-4A64-416D-8BE4-0DDBF60317E2}"/>
                  </a:ext>
                </a:extLst>
              </p:cNvPr>
              <p:cNvSpPr/>
              <p:nvPr/>
            </p:nvSpPr>
            <p:spPr bwMode="auto">
              <a:xfrm>
                <a:off x="1672658" y="3075761"/>
                <a:ext cx="36861" cy="172019"/>
              </a:xfrm>
              <a:custGeom>
                <a:avLst/>
                <a:gdLst>
                  <a:gd name="T0" fmla="*/ 2 w 12"/>
                  <a:gd name="T1" fmla="*/ 44 h 54"/>
                  <a:gd name="T2" fmla="*/ 2 w 12"/>
                  <a:gd name="T3" fmla="*/ 44 h 54"/>
                  <a:gd name="T4" fmla="*/ 0 w 12"/>
                  <a:gd name="T5" fmla="*/ 43 h 54"/>
                  <a:gd name="T6" fmla="*/ 0 w 12"/>
                  <a:gd name="T7" fmla="*/ 40 h 54"/>
                  <a:gd name="T8" fmla="*/ 0 w 12"/>
                  <a:gd name="T9" fmla="*/ 40 h 54"/>
                  <a:gd name="T10" fmla="*/ 2 w 12"/>
                  <a:gd name="T11" fmla="*/ 31 h 54"/>
                  <a:gd name="T12" fmla="*/ 2 w 12"/>
                  <a:gd name="T13" fmla="*/ 31 h 54"/>
                  <a:gd name="T14" fmla="*/ 3 w 12"/>
                  <a:gd name="T15" fmla="*/ 31 h 54"/>
                  <a:gd name="T16" fmla="*/ 3 w 12"/>
                  <a:gd name="T17" fmla="*/ 31 h 54"/>
                  <a:gd name="T18" fmla="*/ 4 w 12"/>
                  <a:gd name="T19" fmla="*/ 33 h 54"/>
                  <a:gd name="T20" fmla="*/ 4 w 12"/>
                  <a:gd name="T21" fmla="*/ 33 h 54"/>
                  <a:gd name="T22" fmla="*/ 4 w 12"/>
                  <a:gd name="T23" fmla="*/ 24 h 54"/>
                  <a:gd name="T24" fmla="*/ 4 w 12"/>
                  <a:gd name="T25" fmla="*/ 17 h 54"/>
                  <a:gd name="T26" fmla="*/ 4 w 12"/>
                  <a:gd name="T27" fmla="*/ 17 h 54"/>
                  <a:gd name="T28" fmla="*/ 9 w 12"/>
                  <a:gd name="T29" fmla="*/ 10 h 54"/>
                  <a:gd name="T30" fmla="*/ 12 w 12"/>
                  <a:gd name="T31" fmla="*/ 0 h 54"/>
                  <a:gd name="T32" fmla="*/ 12 w 12"/>
                  <a:gd name="T33" fmla="*/ 0 h 54"/>
                  <a:gd name="T34" fmla="*/ 12 w 12"/>
                  <a:gd name="T35" fmla="*/ 4 h 54"/>
                  <a:gd name="T36" fmla="*/ 10 w 12"/>
                  <a:gd name="T37" fmla="*/ 11 h 54"/>
                  <a:gd name="T38" fmla="*/ 10 w 12"/>
                  <a:gd name="T39" fmla="*/ 11 h 54"/>
                  <a:gd name="T40" fmla="*/ 9 w 12"/>
                  <a:gd name="T41" fmla="*/ 17 h 54"/>
                  <a:gd name="T42" fmla="*/ 9 w 12"/>
                  <a:gd name="T43" fmla="*/ 17 h 54"/>
                  <a:gd name="T44" fmla="*/ 7 w 12"/>
                  <a:gd name="T45" fmla="*/ 23 h 54"/>
                  <a:gd name="T46" fmla="*/ 7 w 12"/>
                  <a:gd name="T47" fmla="*/ 23 h 54"/>
                  <a:gd name="T48" fmla="*/ 7 w 12"/>
                  <a:gd name="T49" fmla="*/ 21 h 54"/>
                  <a:gd name="T50" fmla="*/ 9 w 12"/>
                  <a:gd name="T51" fmla="*/ 23 h 54"/>
                  <a:gd name="T52" fmla="*/ 9 w 12"/>
                  <a:gd name="T53" fmla="*/ 23 h 54"/>
                  <a:gd name="T54" fmla="*/ 7 w 12"/>
                  <a:gd name="T55" fmla="*/ 28 h 54"/>
                  <a:gd name="T56" fmla="*/ 6 w 12"/>
                  <a:gd name="T57" fmla="*/ 30 h 54"/>
                  <a:gd name="T58" fmla="*/ 6 w 12"/>
                  <a:gd name="T59" fmla="*/ 27 h 54"/>
                  <a:gd name="T60" fmla="*/ 6 w 12"/>
                  <a:gd name="T61" fmla="*/ 27 h 54"/>
                  <a:gd name="T62" fmla="*/ 4 w 12"/>
                  <a:gd name="T63" fmla="*/ 41 h 54"/>
                  <a:gd name="T64" fmla="*/ 4 w 12"/>
                  <a:gd name="T65" fmla="*/ 41 h 54"/>
                  <a:gd name="T66" fmla="*/ 3 w 12"/>
                  <a:gd name="T67" fmla="*/ 48 h 54"/>
                  <a:gd name="T68" fmla="*/ 0 w 12"/>
                  <a:gd name="T69" fmla="*/ 54 h 54"/>
                  <a:gd name="T70" fmla="*/ 0 w 12"/>
                  <a:gd name="T71" fmla="*/ 54 h 54"/>
                  <a:gd name="T72" fmla="*/ 2 w 12"/>
                  <a:gd name="T73" fmla="*/ 48 h 54"/>
                  <a:gd name="T74" fmla="*/ 2 w 12"/>
                  <a:gd name="T75"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 h="54">
                    <a:moveTo>
                      <a:pt x="2" y="44"/>
                    </a:moveTo>
                    <a:lnTo>
                      <a:pt x="2" y="44"/>
                    </a:lnTo>
                    <a:lnTo>
                      <a:pt x="0" y="43"/>
                    </a:lnTo>
                    <a:lnTo>
                      <a:pt x="0" y="40"/>
                    </a:lnTo>
                    <a:lnTo>
                      <a:pt x="0" y="40"/>
                    </a:lnTo>
                    <a:lnTo>
                      <a:pt x="2" y="31"/>
                    </a:lnTo>
                    <a:lnTo>
                      <a:pt x="2" y="31"/>
                    </a:lnTo>
                    <a:lnTo>
                      <a:pt x="3" y="31"/>
                    </a:lnTo>
                    <a:lnTo>
                      <a:pt x="3" y="31"/>
                    </a:lnTo>
                    <a:lnTo>
                      <a:pt x="4" y="33"/>
                    </a:lnTo>
                    <a:lnTo>
                      <a:pt x="4" y="33"/>
                    </a:lnTo>
                    <a:lnTo>
                      <a:pt x="4" y="24"/>
                    </a:lnTo>
                    <a:lnTo>
                      <a:pt x="4" y="17"/>
                    </a:lnTo>
                    <a:lnTo>
                      <a:pt x="4" y="17"/>
                    </a:lnTo>
                    <a:lnTo>
                      <a:pt x="9" y="10"/>
                    </a:lnTo>
                    <a:lnTo>
                      <a:pt x="12" y="0"/>
                    </a:lnTo>
                    <a:lnTo>
                      <a:pt x="12" y="0"/>
                    </a:lnTo>
                    <a:lnTo>
                      <a:pt x="12" y="4"/>
                    </a:lnTo>
                    <a:lnTo>
                      <a:pt x="10" y="11"/>
                    </a:lnTo>
                    <a:lnTo>
                      <a:pt x="10" y="11"/>
                    </a:lnTo>
                    <a:lnTo>
                      <a:pt x="9" y="17"/>
                    </a:lnTo>
                    <a:lnTo>
                      <a:pt x="9" y="17"/>
                    </a:lnTo>
                    <a:lnTo>
                      <a:pt x="7" y="23"/>
                    </a:lnTo>
                    <a:lnTo>
                      <a:pt x="7" y="23"/>
                    </a:lnTo>
                    <a:lnTo>
                      <a:pt x="7" y="21"/>
                    </a:lnTo>
                    <a:lnTo>
                      <a:pt x="9" y="23"/>
                    </a:lnTo>
                    <a:lnTo>
                      <a:pt x="9" y="23"/>
                    </a:lnTo>
                    <a:lnTo>
                      <a:pt x="7" y="28"/>
                    </a:lnTo>
                    <a:lnTo>
                      <a:pt x="6" y="30"/>
                    </a:lnTo>
                    <a:lnTo>
                      <a:pt x="6" y="27"/>
                    </a:lnTo>
                    <a:lnTo>
                      <a:pt x="6" y="27"/>
                    </a:lnTo>
                    <a:lnTo>
                      <a:pt x="4" y="41"/>
                    </a:lnTo>
                    <a:lnTo>
                      <a:pt x="4" y="41"/>
                    </a:lnTo>
                    <a:lnTo>
                      <a:pt x="3" y="48"/>
                    </a:lnTo>
                    <a:lnTo>
                      <a:pt x="0" y="54"/>
                    </a:lnTo>
                    <a:lnTo>
                      <a:pt x="0" y="54"/>
                    </a:lnTo>
                    <a:lnTo>
                      <a:pt x="2" y="48"/>
                    </a:lnTo>
                    <a:lnTo>
                      <a:pt x="2" y="4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ïs1ïḓe">
                <a:extLst>
                  <a:ext uri="{FF2B5EF4-FFF2-40B4-BE49-F238E27FC236}">
                    <a16:creationId xmlns="" xmlns:a16="http://schemas.microsoft.com/office/drawing/2014/main" id="{19E90514-0379-4D10-B0C8-AABDF503AC53}"/>
                  </a:ext>
                </a:extLst>
              </p:cNvPr>
              <p:cNvSpPr/>
              <p:nvPr/>
            </p:nvSpPr>
            <p:spPr bwMode="auto">
              <a:xfrm>
                <a:off x="1758668" y="3045040"/>
                <a:ext cx="0" cy="30720"/>
              </a:xfrm>
              <a:custGeom>
                <a:avLst/>
                <a:gdLst>
                  <a:gd name="T0" fmla="*/ 0 w 2"/>
                  <a:gd name="T1" fmla="*/ 0 h 10"/>
                  <a:gd name="T2" fmla="*/ 0 w 2"/>
                  <a:gd name="T3" fmla="*/ 0 h 10"/>
                  <a:gd name="T4" fmla="*/ 2 w 2"/>
                  <a:gd name="T5" fmla="*/ 4 h 10"/>
                  <a:gd name="T6" fmla="*/ 0 w 2"/>
                  <a:gd name="T7" fmla="*/ 10 h 10"/>
                  <a:gd name="T8" fmla="*/ 0 w 2"/>
                  <a:gd name="T9" fmla="*/ 10 h 10"/>
                  <a:gd name="T10" fmla="*/ 0 w 2"/>
                  <a:gd name="T11" fmla="*/ 7 h 10"/>
                  <a:gd name="T12" fmla="*/ 0 w 2"/>
                  <a:gd name="T13" fmla="*/ 6 h 10"/>
                  <a:gd name="T14" fmla="*/ 0 w 2"/>
                  <a:gd name="T15" fmla="*/ 4 h 10"/>
                  <a:gd name="T16" fmla="*/ 0 w 2"/>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0">
                    <a:moveTo>
                      <a:pt x="0" y="0"/>
                    </a:moveTo>
                    <a:lnTo>
                      <a:pt x="0" y="0"/>
                    </a:lnTo>
                    <a:lnTo>
                      <a:pt x="2" y="4"/>
                    </a:lnTo>
                    <a:lnTo>
                      <a:pt x="0" y="10"/>
                    </a:lnTo>
                    <a:lnTo>
                      <a:pt x="0" y="10"/>
                    </a:lnTo>
                    <a:lnTo>
                      <a:pt x="0" y="7"/>
                    </a:lnTo>
                    <a:lnTo>
                      <a:pt x="0" y="6"/>
                    </a:lnTo>
                    <a:lnTo>
                      <a:pt x="0" y="4"/>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iṩľîḑè">
                <a:extLst>
                  <a:ext uri="{FF2B5EF4-FFF2-40B4-BE49-F238E27FC236}">
                    <a16:creationId xmlns="" xmlns:a16="http://schemas.microsoft.com/office/drawing/2014/main" id="{654DDF3A-7CB4-4B0F-B669-A8FF5F639700}"/>
                  </a:ext>
                </a:extLst>
              </p:cNvPr>
              <p:cNvSpPr/>
              <p:nvPr/>
            </p:nvSpPr>
            <p:spPr bwMode="auto">
              <a:xfrm>
                <a:off x="1697232" y="3143338"/>
                <a:ext cx="6145" cy="24574"/>
              </a:xfrm>
              <a:custGeom>
                <a:avLst/>
                <a:gdLst>
                  <a:gd name="T0" fmla="*/ 0 w 1"/>
                  <a:gd name="T1" fmla="*/ 9 h 9"/>
                  <a:gd name="T2" fmla="*/ 0 w 1"/>
                  <a:gd name="T3" fmla="*/ 9 h 9"/>
                  <a:gd name="T4" fmla="*/ 1 w 1"/>
                  <a:gd name="T5" fmla="*/ 0 h 9"/>
                  <a:gd name="T6" fmla="*/ 1 w 1"/>
                  <a:gd name="T7" fmla="*/ 0 h 9"/>
                  <a:gd name="T8" fmla="*/ 1 w 1"/>
                  <a:gd name="T9" fmla="*/ 7 h 9"/>
                  <a:gd name="T10" fmla="*/ 0 w 1"/>
                  <a:gd name="T11" fmla="*/ 9 h 9"/>
                  <a:gd name="T12" fmla="*/ 0 w 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 h="9">
                    <a:moveTo>
                      <a:pt x="0" y="9"/>
                    </a:moveTo>
                    <a:lnTo>
                      <a:pt x="0" y="9"/>
                    </a:lnTo>
                    <a:lnTo>
                      <a:pt x="1" y="0"/>
                    </a:lnTo>
                    <a:lnTo>
                      <a:pt x="1" y="0"/>
                    </a:lnTo>
                    <a:lnTo>
                      <a:pt x="1" y="7"/>
                    </a:lnTo>
                    <a:lnTo>
                      <a:pt x="0" y="9"/>
                    </a:lnTo>
                    <a:lnTo>
                      <a:pt x="0"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îśľiḑê">
                <a:extLst>
                  <a:ext uri="{FF2B5EF4-FFF2-40B4-BE49-F238E27FC236}">
                    <a16:creationId xmlns="" xmlns:a16="http://schemas.microsoft.com/office/drawing/2014/main" id="{242F7C64-CCA2-4E0D-AB4B-68D49B2301A6}"/>
                  </a:ext>
                </a:extLst>
              </p:cNvPr>
              <p:cNvSpPr/>
              <p:nvPr/>
            </p:nvSpPr>
            <p:spPr bwMode="auto">
              <a:xfrm>
                <a:off x="1998263" y="2651856"/>
                <a:ext cx="36861" cy="73722"/>
              </a:xfrm>
              <a:custGeom>
                <a:avLst/>
                <a:gdLst>
                  <a:gd name="T0" fmla="*/ 0 w 13"/>
                  <a:gd name="T1" fmla="*/ 24 h 24"/>
                  <a:gd name="T2" fmla="*/ 0 w 13"/>
                  <a:gd name="T3" fmla="*/ 24 h 24"/>
                  <a:gd name="T4" fmla="*/ 1 w 13"/>
                  <a:gd name="T5" fmla="*/ 19 h 24"/>
                  <a:gd name="T6" fmla="*/ 1 w 13"/>
                  <a:gd name="T7" fmla="*/ 19 h 24"/>
                  <a:gd name="T8" fmla="*/ 5 w 13"/>
                  <a:gd name="T9" fmla="*/ 16 h 24"/>
                  <a:gd name="T10" fmla="*/ 5 w 13"/>
                  <a:gd name="T11" fmla="*/ 16 h 24"/>
                  <a:gd name="T12" fmla="*/ 8 w 13"/>
                  <a:gd name="T13" fmla="*/ 7 h 24"/>
                  <a:gd name="T14" fmla="*/ 13 w 13"/>
                  <a:gd name="T15" fmla="*/ 0 h 24"/>
                  <a:gd name="T16" fmla="*/ 13 w 13"/>
                  <a:gd name="T17" fmla="*/ 0 h 24"/>
                  <a:gd name="T18" fmla="*/ 13 w 13"/>
                  <a:gd name="T19" fmla="*/ 0 h 24"/>
                  <a:gd name="T20" fmla="*/ 13 w 13"/>
                  <a:gd name="T21" fmla="*/ 0 h 24"/>
                  <a:gd name="T22" fmla="*/ 13 w 13"/>
                  <a:gd name="T23" fmla="*/ 1 h 24"/>
                  <a:gd name="T24" fmla="*/ 13 w 13"/>
                  <a:gd name="T25" fmla="*/ 3 h 24"/>
                  <a:gd name="T26" fmla="*/ 13 w 13"/>
                  <a:gd name="T27" fmla="*/ 3 h 24"/>
                  <a:gd name="T28" fmla="*/ 10 w 13"/>
                  <a:gd name="T29" fmla="*/ 7 h 24"/>
                  <a:gd name="T30" fmla="*/ 7 w 13"/>
                  <a:gd name="T31" fmla="*/ 14 h 24"/>
                  <a:gd name="T32" fmla="*/ 7 w 13"/>
                  <a:gd name="T33" fmla="*/ 14 h 24"/>
                  <a:gd name="T34" fmla="*/ 8 w 13"/>
                  <a:gd name="T35" fmla="*/ 14 h 24"/>
                  <a:gd name="T36" fmla="*/ 8 w 13"/>
                  <a:gd name="T37" fmla="*/ 17 h 24"/>
                  <a:gd name="T38" fmla="*/ 8 w 13"/>
                  <a:gd name="T39" fmla="*/ 17 h 24"/>
                  <a:gd name="T40" fmla="*/ 3 w 13"/>
                  <a:gd name="T41" fmla="*/ 24 h 24"/>
                  <a:gd name="T42" fmla="*/ 3 w 13"/>
                  <a:gd name="T43" fmla="*/ 24 h 24"/>
                  <a:gd name="T44" fmla="*/ 4 w 13"/>
                  <a:gd name="T45" fmla="*/ 20 h 24"/>
                  <a:gd name="T46" fmla="*/ 5 w 13"/>
                  <a:gd name="T47" fmla="*/ 16 h 24"/>
                  <a:gd name="T48" fmla="*/ 5 w 13"/>
                  <a:gd name="T49" fmla="*/ 16 h 24"/>
                  <a:gd name="T50" fmla="*/ 3 w 13"/>
                  <a:gd name="T51" fmla="*/ 20 h 24"/>
                  <a:gd name="T52" fmla="*/ 1 w 13"/>
                  <a:gd name="T53" fmla="*/ 23 h 24"/>
                  <a:gd name="T54" fmla="*/ 0 w 13"/>
                  <a:gd name="T5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24">
                    <a:moveTo>
                      <a:pt x="0" y="24"/>
                    </a:moveTo>
                    <a:lnTo>
                      <a:pt x="0" y="24"/>
                    </a:lnTo>
                    <a:lnTo>
                      <a:pt x="1" y="19"/>
                    </a:lnTo>
                    <a:lnTo>
                      <a:pt x="1" y="19"/>
                    </a:lnTo>
                    <a:lnTo>
                      <a:pt x="5" y="16"/>
                    </a:lnTo>
                    <a:lnTo>
                      <a:pt x="5" y="16"/>
                    </a:lnTo>
                    <a:lnTo>
                      <a:pt x="8" y="7"/>
                    </a:lnTo>
                    <a:lnTo>
                      <a:pt x="13" y="0"/>
                    </a:lnTo>
                    <a:lnTo>
                      <a:pt x="13" y="0"/>
                    </a:lnTo>
                    <a:lnTo>
                      <a:pt x="13" y="0"/>
                    </a:lnTo>
                    <a:lnTo>
                      <a:pt x="13" y="0"/>
                    </a:lnTo>
                    <a:lnTo>
                      <a:pt x="13" y="1"/>
                    </a:lnTo>
                    <a:lnTo>
                      <a:pt x="13" y="3"/>
                    </a:lnTo>
                    <a:lnTo>
                      <a:pt x="13" y="3"/>
                    </a:lnTo>
                    <a:lnTo>
                      <a:pt x="10" y="7"/>
                    </a:lnTo>
                    <a:lnTo>
                      <a:pt x="7" y="14"/>
                    </a:lnTo>
                    <a:lnTo>
                      <a:pt x="7" y="14"/>
                    </a:lnTo>
                    <a:lnTo>
                      <a:pt x="8" y="14"/>
                    </a:lnTo>
                    <a:lnTo>
                      <a:pt x="8" y="17"/>
                    </a:lnTo>
                    <a:lnTo>
                      <a:pt x="8" y="17"/>
                    </a:lnTo>
                    <a:lnTo>
                      <a:pt x="3" y="24"/>
                    </a:lnTo>
                    <a:lnTo>
                      <a:pt x="3" y="24"/>
                    </a:lnTo>
                    <a:lnTo>
                      <a:pt x="4" y="20"/>
                    </a:lnTo>
                    <a:lnTo>
                      <a:pt x="5" y="16"/>
                    </a:lnTo>
                    <a:lnTo>
                      <a:pt x="5" y="16"/>
                    </a:lnTo>
                    <a:lnTo>
                      <a:pt x="3" y="20"/>
                    </a:lnTo>
                    <a:lnTo>
                      <a:pt x="1" y="23"/>
                    </a:lnTo>
                    <a:lnTo>
                      <a:pt x="0" y="2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ïšļíḓe">
                <a:extLst>
                  <a:ext uri="{FF2B5EF4-FFF2-40B4-BE49-F238E27FC236}">
                    <a16:creationId xmlns="" xmlns:a16="http://schemas.microsoft.com/office/drawing/2014/main" id="{C5025B10-F8ED-469F-9ECB-C78A59587E63}"/>
                  </a:ext>
                </a:extLst>
              </p:cNvPr>
              <p:cNvSpPr/>
              <p:nvPr/>
            </p:nvSpPr>
            <p:spPr bwMode="auto">
              <a:xfrm>
                <a:off x="1985976" y="2713290"/>
                <a:ext cx="18433" cy="30720"/>
              </a:xfrm>
              <a:custGeom>
                <a:avLst/>
                <a:gdLst>
                  <a:gd name="T0" fmla="*/ 6 w 6"/>
                  <a:gd name="T1" fmla="*/ 0 h 10"/>
                  <a:gd name="T2" fmla="*/ 6 w 6"/>
                  <a:gd name="T3" fmla="*/ 0 h 10"/>
                  <a:gd name="T4" fmla="*/ 3 w 6"/>
                  <a:gd name="T5" fmla="*/ 6 h 10"/>
                  <a:gd name="T6" fmla="*/ 0 w 6"/>
                  <a:gd name="T7" fmla="*/ 10 h 10"/>
                  <a:gd name="T8" fmla="*/ 0 w 6"/>
                  <a:gd name="T9" fmla="*/ 10 h 10"/>
                  <a:gd name="T10" fmla="*/ 3 w 6"/>
                  <a:gd name="T11" fmla="*/ 5 h 10"/>
                  <a:gd name="T12" fmla="*/ 6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6" y="0"/>
                    </a:moveTo>
                    <a:lnTo>
                      <a:pt x="6" y="0"/>
                    </a:lnTo>
                    <a:lnTo>
                      <a:pt x="3" y="6"/>
                    </a:lnTo>
                    <a:lnTo>
                      <a:pt x="0" y="10"/>
                    </a:lnTo>
                    <a:lnTo>
                      <a:pt x="0" y="10"/>
                    </a:lnTo>
                    <a:lnTo>
                      <a:pt x="3" y="5"/>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ïṩļiḓê">
                <a:extLst>
                  <a:ext uri="{FF2B5EF4-FFF2-40B4-BE49-F238E27FC236}">
                    <a16:creationId xmlns="" xmlns:a16="http://schemas.microsoft.com/office/drawing/2014/main" id="{6797324E-727F-4266-B588-D791D61A815C}"/>
                  </a:ext>
                </a:extLst>
              </p:cNvPr>
              <p:cNvSpPr/>
              <p:nvPr/>
            </p:nvSpPr>
            <p:spPr bwMode="auto">
              <a:xfrm>
                <a:off x="1721807" y="3075761"/>
                <a:ext cx="6145" cy="30720"/>
              </a:xfrm>
              <a:custGeom>
                <a:avLst/>
                <a:gdLst>
                  <a:gd name="T0" fmla="*/ 0 w 3"/>
                  <a:gd name="T1" fmla="*/ 1 h 8"/>
                  <a:gd name="T2" fmla="*/ 0 w 3"/>
                  <a:gd name="T3" fmla="*/ 1 h 8"/>
                  <a:gd name="T4" fmla="*/ 1 w 3"/>
                  <a:gd name="T5" fmla="*/ 0 h 8"/>
                  <a:gd name="T6" fmla="*/ 1 w 3"/>
                  <a:gd name="T7" fmla="*/ 0 h 8"/>
                  <a:gd name="T8" fmla="*/ 1 w 3"/>
                  <a:gd name="T9" fmla="*/ 1 h 8"/>
                  <a:gd name="T10" fmla="*/ 3 w 3"/>
                  <a:gd name="T11" fmla="*/ 0 h 8"/>
                  <a:gd name="T12" fmla="*/ 3 w 3"/>
                  <a:gd name="T13" fmla="*/ 0 h 8"/>
                  <a:gd name="T14" fmla="*/ 3 w 3"/>
                  <a:gd name="T15" fmla="*/ 4 h 8"/>
                  <a:gd name="T16" fmla="*/ 0 w 3"/>
                  <a:gd name="T17" fmla="*/ 8 h 8"/>
                  <a:gd name="T18" fmla="*/ 0 w 3"/>
                  <a:gd name="T19" fmla="*/ 8 h 8"/>
                  <a:gd name="T20" fmla="*/ 0 w 3"/>
                  <a:gd name="T21" fmla="*/ 6 h 8"/>
                  <a:gd name="T22" fmla="*/ 0 w 3"/>
                  <a:gd name="T2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8">
                    <a:moveTo>
                      <a:pt x="0" y="1"/>
                    </a:moveTo>
                    <a:lnTo>
                      <a:pt x="0" y="1"/>
                    </a:lnTo>
                    <a:lnTo>
                      <a:pt x="1" y="0"/>
                    </a:lnTo>
                    <a:lnTo>
                      <a:pt x="1" y="0"/>
                    </a:lnTo>
                    <a:lnTo>
                      <a:pt x="1" y="1"/>
                    </a:lnTo>
                    <a:lnTo>
                      <a:pt x="3" y="0"/>
                    </a:lnTo>
                    <a:lnTo>
                      <a:pt x="3" y="0"/>
                    </a:lnTo>
                    <a:lnTo>
                      <a:pt x="3" y="4"/>
                    </a:lnTo>
                    <a:lnTo>
                      <a:pt x="0" y="8"/>
                    </a:lnTo>
                    <a:lnTo>
                      <a:pt x="0" y="8"/>
                    </a:lnTo>
                    <a:lnTo>
                      <a:pt x="0" y="6"/>
                    </a:lnTo>
                    <a:lnTo>
                      <a:pt x="0"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íśļiďe">
                <a:extLst>
                  <a:ext uri="{FF2B5EF4-FFF2-40B4-BE49-F238E27FC236}">
                    <a16:creationId xmlns="" xmlns:a16="http://schemas.microsoft.com/office/drawing/2014/main" id="{12A7A504-0E07-4D8B-8FA4-E362ED48824D}"/>
                  </a:ext>
                </a:extLst>
              </p:cNvPr>
              <p:cNvSpPr/>
              <p:nvPr/>
            </p:nvSpPr>
            <p:spPr bwMode="auto">
              <a:xfrm>
                <a:off x="2379162" y="2406114"/>
                <a:ext cx="18433" cy="24574"/>
              </a:xfrm>
              <a:custGeom>
                <a:avLst/>
                <a:gdLst>
                  <a:gd name="T0" fmla="*/ 6 w 6"/>
                  <a:gd name="T1" fmla="*/ 0 h 7"/>
                  <a:gd name="T2" fmla="*/ 6 w 6"/>
                  <a:gd name="T3" fmla="*/ 0 h 7"/>
                  <a:gd name="T4" fmla="*/ 3 w 6"/>
                  <a:gd name="T5" fmla="*/ 4 h 7"/>
                  <a:gd name="T6" fmla="*/ 0 w 6"/>
                  <a:gd name="T7" fmla="*/ 7 h 7"/>
                  <a:gd name="T8" fmla="*/ 0 w 6"/>
                  <a:gd name="T9" fmla="*/ 7 h 7"/>
                  <a:gd name="T10" fmla="*/ 3 w 6"/>
                  <a:gd name="T11" fmla="*/ 2 h 7"/>
                  <a:gd name="T12" fmla="*/ 6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6" y="0"/>
                    </a:moveTo>
                    <a:lnTo>
                      <a:pt x="6" y="0"/>
                    </a:lnTo>
                    <a:lnTo>
                      <a:pt x="3" y="4"/>
                    </a:lnTo>
                    <a:lnTo>
                      <a:pt x="0" y="7"/>
                    </a:lnTo>
                    <a:lnTo>
                      <a:pt x="0" y="7"/>
                    </a:lnTo>
                    <a:lnTo>
                      <a:pt x="3" y="2"/>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ísļide">
                <a:extLst>
                  <a:ext uri="{FF2B5EF4-FFF2-40B4-BE49-F238E27FC236}">
                    <a16:creationId xmlns="" xmlns:a16="http://schemas.microsoft.com/office/drawing/2014/main" id="{268901EE-2120-4917-A4CF-5C43499475E9}"/>
                  </a:ext>
                </a:extLst>
              </p:cNvPr>
              <p:cNvSpPr/>
              <p:nvPr/>
            </p:nvSpPr>
            <p:spPr bwMode="auto">
              <a:xfrm>
                <a:off x="1709520" y="3094190"/>
                <a:ext cx="6145" cy="18433"/>
              </a:xfrm>
              <a:custGeom>
                <a:avLst/>
                <a:gdLst>
                  <a:gd name="T0" fmla="*/ 0 w 2"/>
                  <a:gd name="T1" fmla="*/ 3 h 7"/>
                  <a:gd name="T2" fmla="*/ 0 w 2"/>
                  <a:gd name="T3" fmla="*/ 3 h 7"/>
                  <a:gd name="T4" fmla="*/ 1 w 2"/>
                  <a:gd name="T5" fmla="*/ 2 h 7"/>
                  <a:gd name="T6" fmla="*/ 2 w 2"/>
                  <a:gd name="T7" fmla="*/ 0 h 7"/>
                  <a:gd name="T8" fmla="*/ 2 w 2"/>
                  <a:gd name="T9" fmla="*/ 0 h 7"/>
                  <a:gd name="T10" fmla="*/ 2 w 2"/>
                  <a:gd name="T11" fmla="*/ 4 h 7"/>
                  <a:gd name="T12" fmla="*/ 1 w 2"/>
                  <a:gd name="T13" fmla="*/ 7 h 7"/>
                  <a:gd name="T14" fmla="*/ 1 w 2"/>
                  <a:gd name="T15" fmla="*/ 7 h 7"/>
                  <a:gd name="T16" fmla="*/ 0 w 2"/>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3"/>
                    </a:moveTo>
                    <a:lnTo>
                      <a:pt x="0" y="3"/>
                    </a:lnTo>
                    <a:lnTo>
                      <a:pt x="1" y="2"/>
                    </a:lnTo>
                    <a:lnTo>
                      <a:pt x="2" y="0"/>
                    </a:lnTo>
                    <a:lnTo>
                      <a:pt x="2" y="0"/>
                    </a:lnTo>
                    <a:lnTo>
                      <a:pt x="2" y="4"/>
                    </a:lnTo>
                    <a:lnTo>
                      <a:pt x="1" y="7"/>
                    </a:lnTo>
                    <a:lnTo>
                      <a:pt x="1" y="7"/>
                    </a:lnTo>
                    <a:lnTo>
                      <a:pt x="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iṩḷíḋe">
                <a:extLst>
                  <a:ext uri="{FF2B5EF4-FFF2-40B4-BE49-F238E27FC236}">
                    <a16:creationId xmlns="" xmlns:a16="http://schemas.microsoft.com/office/drawing/2014/main" id="{E8266345-0980-4124-B046-EF7E79E29B05}"/>
                  </a:ext>
                </a:extLst>
              </p:cNvPr>
              <p:cNvSpPr/>
              <p:nvPr/>
            </p:nvSpPr>
            <p:spPr bwMode="auto">
              <a:xfrm>
                <a:off x="1856964" y="2830020"/>
                <a:ext cx="12287" cy="36861"/>
              </a:xfrm>
              <a:custGeom>
                <a:avLst/>
                <a:gdLst>
                  <a:gd name="T0" fmla="*/ 3 w 4"/>
                  <a:gd name="T1" fmla="*/ 2 h 12"/>
                  <a:gd name="T2" fmla="*/ 3 w 4"/>
                  <a:gd name="T3" fmla="*/ 2 h 12"/>
                  <a:gd name="T4" fmla="*/ 4 w 4"/>
                  <a:gd name="T5" fmla="*/ 0 h 12"/>
                  <a:gd name="T6" fmla="*/ 4 w 4"/>
                  <a:gd name="T7" fmla="*/ 0 h 12"/>
                  <a:gd name="T8" fmla="*/ 3 w 4"/>
                  <a:gd name="T9" fmla="*/ 7 h 12"/>
                  <a:gd name="T10" fmla="*/ 0 w 4"/>
                  <a:gd name="T11" fmla="*/ 12 h 12"/>
                  <a:gd name="T12" fmla="*/ 0 w 4"/>
                  <a:gd name="T13" fmla="*/ 12 h 12"/>
                  <a:gd name="T14" fmla="*/ 1 w 4"/>
                  <a:gd name="T15" fmla="*/ 8 h 12"/>
                  <a:gd name="T16" fmla="*/ 3 w 4"/>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3" y="2"/>
                    </a:moveTo>
                    <a:lnTo>
                      <a:pt x="3" y="2"/>
                    </a:lnTo>
                    <a:lnTo>
                      <a:pt x="4" y="0"/>
                    </a:lnTo>
                    <a:lnTo>
                      <a:pt x="4" y="0"/>
                    </a:lnTo>
                    <a:lnTo>
                      <a:pt x="3" y="7"/>
                    </a:lnTo>
                    <a:lnTo>
                      <a:pt x="0" y="12"/>
                    </a:lnTo>
                    <a:lnTo>
                      <a:pt x="0" y="12"/>
                    </a:lnTo>
                    <a:lnTo>
                      <a:pt x="1" y="8"/>
                    </a:lnTo>
                    <a:lnTo>
                      <a:pt x="3"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iSḻíḍe">
                <a:extLst>
                  <a:ext uri="{FF2B5EF4-FFF2-40B4-BE49-F238E27FC236}">
                    <a16:creationId xmlns="" xmlns:a16="http://schemas.microsoft.com/office/drawing/2014/main" id="{F6F88259-D005-469C-8C27-F468913B52EB}"/>
                  </a:ext>
                </a:extLst>
              </p:cNvPr>
              <p:cNvSpPr/>
              <p:nvPr/>
            </p:nvSpPr>
            <p:spPr bwMode="auto">
              <a:xfrm>
                <a:off x="1727948" y="2989751"/>
                <a:ext cx="18433" cy="55293"/>
              </a:xfrm>
              <a:custGeom>
                <a:avLst/>
                <a:gdLst>
                  <a:gd name="T0" fmla="*/ 0 w 5"/>
                  <a:gd name="T1" fmla="*/ 17 h 19"/>
                  <a:gd name="T2" fmla="*/ 0 w 5"/>
                  <a:gd name="T3" fmla="*/ 17 h 19"/>
                  <a:gd name="T4" fmla="*/ 3 w 5"/>
                  <a:gd name="T5" fmla="*/ 9 h 19"/>
                  <a:gd name="T6" fmla="*/ 5 w 5"/>
                  <a:gd name="T7" fmla="*/ 0 h 19"/>
                  <a:gd name="T8" fmla="*/ 5 w 5"/>
                  <a:gd name="T9" fmla="*/ 0 h 19"/>
                  <a:gd name="T10" fmla="*/ 4 w 5"/>
                  <a:gd name="T11" fmla="*/ 10 h 19"/>
                  <a:gd name="T12" fmla="*/ 3 w 5"/>
                  <a:gd name="T13" fmla="*/ 15 h 19"/>
                  <a:gd name="T14" fmla="*/ 1 w 5"/>
                  <a:gd name="T15" fmla="*/ 19 h 19"/>
                  <a:gd name="T16" fmla="*/ 1 w 5"/>
                  <a:gd name="T17" fmla="*/ 19 h 19"/>
                  <a:gd name="T18" fmla="*/ 1 w 5"/>
                  <a:gd name="T19" fmla="*/ 17 h 19"/>
                  <a:gd name="T20" fmla="*/ 1 w 5"/>
                  <a:gd name="T21" fmla="*/ 17 h 19"/>
                  <a:gd name="T22" fmla="*/ 0 w 5"/>
                  <a:gd name="T2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9">
                    <a:moveTo>
                      <a:pt x="0" y="17"/>
                    </a:moveTo>
                    <a:lnTo>
                      <a:pt x="0" y="17"/>
                    </a:lnTo>
                    <a:lnTo>
                      <a:pt x="3" y="9"/>
                    </a:lnTo>
                    <a:lnTo>
                      <a:pt x="5" y="0"/>
                    </a:lnTo>
                    <a:lnTo>
                      <a:pt x="5" y="0"/>
                    </a:lnTo>
                    <a:lnTo>
                      <a:pt x="4" y="10"/>
                    </a:lnTo>
                    <a:lnTo>
                      <a:pt x="3" y="15"/>
                    </a:lnTo>
                    <a:lnTo>
                      <a:pt x="1" y="19"/>
                    </a:lnTo>
                    <a:lnTo>
                      <a:pt x="1" y="19"/>
                    </a:lnTo>
                    <a:lnTo>
                      <a:pt x="1" y="17"/>
                    </a:lnTo>
                    <a:lnTo>
                      <a:pt x="1" y="17"/>
                    </a:lnTo>
                    <a:lnTo>
                      <a:pt x="0" y="1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ïŝľïďè">
                <a:extLst>
                  <a:ext uri="{FF2B5EF4-FFF2-40B4-BE49-F238E27FC236}">
                    <a16:creationId xmlns="" xmlns:a16="http://schemas.microsoft.com/office/drawing/2014/main" id="{E710A16E-2F56-48CE-8147-579794FFDE0E}"/>
                  </a:ext>
                </a:extLst>
              </p:cNvPr>
              <p:cNvSpPr/>
              <p:nvPr/>
            </p:nvSpPr>
            <p:spPr bwMode="auto">
              <a:xfrm>
                <a:off x="1770955" y="2952890"/>
                <a:ext cx="12287" cy="18433"/>
              </a:xfrm>
              <a:custGeom>
                <a:avLst/>
                <a:gdLst>
                  <a:gd name="T0" fmla="*/ 0 w 3"/>
                  <a:gd name="T1" fmla="*/ 8 h 8"/>
                  <a:gd name="T2" fmla="*/ 0 w 3"/>
                  <a:gd name="T3" fmla="*/ 8 h 8"/>
                  <a:gd name="T4" fmla="*/ 0 w 3"/>
                  <a:gd name="T5" fmla="*/ 2 h 8"/>
                  <a:gd name="T6" fmla="*/ 0 w 3"/>
                  <a:gd name="T7" fmla="*/ 2 h 8"/>
                  <a:gd name="T8" fmla="*/ 1 w 3"/>
                  <a:gd name="T9" fmla="*/ 0 h 8"/>
                  <a:gd name="T10" fmla="*/ 3 w 3"/>
                  <a:gd name="T11" fmla="*/ 0 h 8"/>
                  <a:gd name="T12" fmla="*/ 3 w 3"/>
                  <a:gd name="T13" fmla="*/ 0 h 8"/>
                  <a:gd name="T14" fmla="*/ 1 w 3"/>
                  <a:gd name="T15" fmla="*/ 3 h 8"/>
                  <a:gd name="T16" fmla="*/ 0 w 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0" y="8"/>
                    </a:moveTo>
                    <a:lnTo>
                      <a:pt x="0" y="8"/>
                    </a:lnTo>
                    <a:lnTo>
                      <a:pt x="0" y="2"/>
                    </a:lnTo>
                    <a:lnTo>
                      <a:pt x="0" y="2"/>
                    </a:lnTo>
                    <a:lnTo>
                      <a:pt x="1" y="0"/>
                    </a:lnTo>
                    <a:lnTo>
                      <a:pt x="3" y="0"/>
                    </a:lnTo>
                    <a:lnTo>
                      <a:pt x="3" y="0"/>
                    </a:lnTo>
                    <a:lnTo>
                      <a:pt x="1" y="3"/>
                    </a:lnTo>
                    <a:lnTo>
                      <a:pt x="0"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îşḷîḋè">
                <a:extLst>
                  <a:ext uri="{FF2B5EF4-FFF2-40B4-BE49-F238E27FC236}">
                    <a16:creationId xmlns="" xmlns:a16="http://schemas.microsoft.com/office/drawing/2014/main" id="{5939672D-1C6A-44F2-94F7-9CCD84E1F7ED}"/>
                  </a:ext>
                </a:extLst>
              </p:cNvPr>
              <p:cNvSpPr/>
              <p:nvPr/>
            </p:nvSpPr>
            <p:spPr bwMode="auto">
              <a:xfrm>
                <a:off x="1709520" y="3045040"/>
                <a:ext cx="12287" cy="36861"/>
              </a:xfrm>
              <a:custGeom>
                <a:avLst/>
                <a:gdLst>
                  <a:gd name="T0" fmla="*/ 2 w 4"/>
                  <a:gd name="T1" fmla="*/ 3 h 11"/>
                  <a:gd name="T2" fmla="*/ 2 w 4"/>
                  <a:gd name="T3" fmla="*/ 3 h 11"/>
                  <a:gd name="T4" fmla="*/ 2 w 4"/>
                  <a:gd name="T5" fmla="*/ 3 h 11"/>
                  <a:gd name="T6" fmla="*/ 1 w 4"/>
                  <a:gd name="T7" fmla="*/ 6 h 11"/>
                  <a:gd name="T8" fmla="*/ 0 w 4"/>
                  <a:gd name="T9" fmla="*/ 7 h 11"/>
                  <a:gd name="T10" fmla="*/ 0 w 4"/>
                  <a:gd name="T11" fmla="*/ 4 h 11"/>
                  <a:gd name="T12" fmla="*/ 0 w 4"/>
                  <a:gd name="T13" fmla="*/ 4 h 11"/>
                  <a:gd name="T14" fmla="*/ 1 w 4"/>
                  <a:gd name="T15" fmla="*/ 3 h 11"/>
                  <a:gd name="T16" fmla="*/ 1 w 4"/>
                  <a:gd name="T17" fmla="*/ 1 h 11"/>
                  <a:gd name="T18" fmla="*/ 2 w 4"/>
                  <a:gd name="T19" fmla="*/ 1 h 11"/>
                  <a:gd name="T20" fmla="*/ 2 w 4"/>
                  <a:gd name="T21" fmla="*/ 0 h 11"/>
                  <a:gd name="T22" fmla="*/ 2 w 4"/>
                  <a:gd name="T23" fmla="*/ 0 h 11"/>
                  <a:gd name="T24" fmla="*/ 4 w 4"/>
                  <a:gd name="T25" fmla="*/ 6 h 11"/>
                  <a:gd name="T26" fmla="*/ 4 w 4"/>
                  <a:gd name="T27" fmla="*/ 6 h 11"/>
                  <a:gd name="T28" fmla="*/ 2 w 4"/>
                  <a:gd name="T29" fmla="*/ 10 h 11"/>
                  <a:gd name="T30" fmla="*/ 1 w 4"/>
                  <a:gd name="T31" fmla="*/ 11 h 11"/>
                  <a:gd name="T32" fmla="*/ 1 w 4"/>
                  <a:gd name="T33" fmla="*/ 11 h 11"/>
                  <a:gd name="T34" fmla="*/ 1 w 4"/>
                  <a:gd name="T35" fmla="*/ 11 h 11"/>
                  <a:gd name="T36" fmla="*/ 2 w 4"/>
                  <a:gd name="T3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1">
                    <a:moveTo>
                      <a:pt x="2" y="3"/>
                    </a:moveTo>
                    <a:lnTo>
                      <a:pt x="2" y="3"/>
                    </a:lnTo>
                    <a:lnTo>
                      <a:pt x="2" y="3"/>
                    </a:lnTo>
                    <a:lnTo>
                      <a:pt x="1" y="6"/>
                    </a:lnTo>
                    <a:lnTo>
                      <a:pt x="0" y="7"/>
                    </a:lnTo>
                    <a:lnTo>
                      <a:pt x="0" y="4"/>
                    </a:lnTo>
                    <a:lnTo>
                      <a:pt x="0" y="4"/>
                    </a:lnTo>
                    <a:lnTo>
                      <a:pt x="1" y="3"/>
                    </a:lnTo>
                    <a:lnTo>
                      <a:pt x="1" y="1"/>
                    </a:lnTo>
                    <a:lnTo>
                      <a:pt x="2" y="1"/>
                    </a:lnTo>
                    <a:lnTo>
                      <a:pt x="2" y="0"/>
                    </a:lnTo>
                    <a:lnTo>
                      <a:pt x="2" y="0"/>
                    </a:lnTo>
                    <a:lnTo>
                      <a:pt x="4" y="6"/>
                    </a:lnTo>
                    <a:lnTo>
                      <a:pt x="4" y="6"/>
                    </a:lnTo>
                    <a:lnTo>
                      <a:pt x="2" y="10"/>
                    </a:lnTo>
                    <a:lnTo>
                      <a:pt x="1" y="11"/>
                    </a:lnTo>
                    <a:lnTo>
                      <a:pt x="1" y="11"/>
                    </a:lnTo>
                    <a:lnTo>
                      <a:pt x="1" y="11"/>
                    </a:lnTo>
                    <a:lnTo>
                      <a:pt x="2"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ïṥliḓé">
                <a:extLst>
                  <a:ext uri="{FF2B5EF4-FFF2-40B4-BE49-F238E27FC236}">
                    <a16:creationId xmlns="" xmlns:a16="http://schemas.microsoft.com/office/drawing/2014/main" id="{4C085E04-7EE2-4704-BCD5-6EAF87AFC46A}"/>
                  </a:ext>
                </a:extLst>
              </p:cNvPr>
              <p:cNvSpPr/>
              <p:nvPr/>
            </p:nvSpPr>
            <p:spPr bwMode="auto">
              <a:xfrm>
                <a:off x="2041270" y="2621140"/>
                <a:ext cx="12287" cy="24574"/>
              </a:xfrm>
              <a:custGeom>
                <a:avLst/>
                <a:gdLst>
                  <a:gd name="T0" fmla="*/ 4 w 4"/>
                  <a:gd name="T1" fmla="*/ 0 h 9"/>
                  <a:gd name="T2" fmla="*/ 4 w 4"/>
                  <a:gd name="T3" fmla="*/ 0 h 9"/>
                  <a:gd name="T4" fmla="*/ 3 w 4"/>
                  <a:gd name="T5" fmla="*/ 4 h 9"/>
                  <a:gd name="T6" fmla="*/ 0 w 4"/>
                  <a:gd name="T7" fmla="*/ 9 h 9"/>
                  <a:gd name="T8" fmla="*/ 0 w 4"/>
                  <a:gd name="T9" fmla="*/ 9 h 9"/>
                  <a:gd name="T10" fmla="*/ 3 w 4"/>
                  <a:gd name="T11" fmla="*/ 3 h 9"/>
                  <a:gd name="T12" fmla="*/ 4 w 4"/>
                  <a:gd name="T13" fmla="*/ 0 h 9"/>
                  <a:gd name="T14" fmla="*/ 4 w 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4" y="0"/>
                    </a:moveTo>
                    <a:lnTo>
                      <a:pt x="4" y="0"/>
                    </a:lnTo>
                    <a:lnTo>
                      <a:pt x="3" y="4"/>
                    </a:lnTo>
                    <a:lnTo>
                      <a:pt x="0" y="9"/>
                    </a:lnTo>
                    <a:lnTo>
                      <a:pt x="0" y="9"/>
                    </a:lnTo>
                    <a:lnTo>
                      <a:pt x="3" y="3"/>
                    </a:lnTo>
                    <a:lnTo>
                      <a:pt x="4"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iṥḷíḋè">
                <a:extLst>
                  <a:ext uri="{FF2B5EF4-FFF2-40B4-BE49-F238E27FC236}">
                    <a16:creationId xmlns="" xmlns:a16="http://schemas.microsoft.com/office/drawing/2014/main" id="{A41BA9C4-E1B2-4E23-959C-57A103DDBEBB}"/>
                  </a:ext>
                </a:extLst>
              </p:cNvPr>
              <p:cNvSpPr/>
              <p:nvPr/>
            </p:nvSpPr>
            <p:spPr bwMode="auto">
              <a:xfrm>
                <a:off x="1789383" y="2885310"/>
                <a:ext cx="12287" cy="36861"/>
              </a:xfrm>
              <a:custGeom>
                <a:avLst/>
                <a:gdLst>
                  <a:gd name="T0" fmla="*/ 4 w 4"/>
                  <a:gd name="T1" fmla="*/ 0 h 12"/>
                  <a:gd name="T2" fmla="*/ 4 w 4"/>
                  <a:gd name="T3" fmla="*/ 0 h 12"/>
                  <a:gd name="T4" fmla="*/ 0 w 4"/>
                  <a:gd name="T5" fmla="*/ 12 h 12"/>
                  <a:gd name="T6" fmla="*/ 0 w 4"/>
                  <a:gd name="T7" fmla="*/ 12 h 12"/>
                  <a:gd name="T8" fmla="*/ 1 w 4"/>
                  <a:gd name="T9" fmla="*/ 6 h 12"/>
                  <a:gd name="T10" fmla="*/ 4 w 4"/>
                  <a:gd name="T11" fmla="*/ 0 h 12"/>
                </a:gdLst>
                <a:ahLst/>
                <a:cxnLst>
                  <a:cxn ang="0">
                    <a:pos x="T0" y="T1"/>
                  </a:cxn>
                  <a:cxn ang="0">
                    <a:pos x="T2" y="T3"/>
                  </a:cxn>
                  <a:cxn ang="0">
                    <a:pos x="T4" y="T5"/>
                  </a:cxn>
                  <a:cxn ang="0">
                    <a:pos x="T6" y="T7"/>
                  </a:cxn>
                  <a:cxn ang="0">
                    <a:pos x="T8" y="T9"/>
                  </a:cxn>
                  <a:cxn ang="0">
                    <a:pos x="T10" y="T11"/>
                  </a:cxn>
                </a:cxnLst>
                <a:rect l="0" t="0" r="r" b="b"/>
                <a:pathLst>
                  <a:path w="4" h="12">
                    <a:moveTo>
                      <a:pt x="4" y="0"/>
                    </a:moveTo>
                    <a:lnTo>
                      <a:pt x="4" y="0"/>
                    </a:lnTo>
                    <a:lnTo>
                      <a:pt x="0" y="12"/>
                    </a:lnTo>
                    <a:lnTo>
                      <a:pt x="0" y="12"/>
                    </a:lnTo>
                    <a:lnTo>
                      <a:pt x="1" y="6"/>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íṥlídé">
                <a:extLst>
                  <a:ext uri="{FF2B5EF4-FFF2-40B4-BE49-F238E27FC236}">
                    <a16:creationId xmlns="" xmlns:a16="http://schemas.microsoft.com/office/drawing/2014/main" id="{87181D7C-5BF3-49E0-BBF5-737220461A68}"/>
                  </a:ext>
                </a:extLst>
              </p:cNvPr>
              <p:cNvSpPr/>
              <p:nvPr/>
            </p:nvSpPr>
            <p:spPr bwMode="auto">
              <a:xfrm>
                <a:off x="2471317" y="2326250"/>
                <a:ext cx="18433" cy="12287"/>
              </a:xfrm>
              <a:custGeom>
                <a:avLst/>
                <a:gdLst>
                  <a:gd name="T0" fmla="*/ 5 w 5"/>
                  <a:gd name="T1" fmla="*/ 0 h 5"/>
                  <a:gd name="T2" fmla="*/ 5 w 5"/>
                  <a:gd name="T3" fmla="*/ 0 h 5"/>
                  <a:gd name="T4" fmla="*/ 3 w 5"/>
                  <a:gd name="T5" fmla="*/ 3 h 5"/>
                  <a:gd name="T6" fmla="*/ 0 w 5"/>
                  <a:gd name="T7" fmla="*/ 5 h 5"/>
                  <a:gd name="T8" fmla="*/ 0 w 5"/>
                  <a:gd name="T9" fmla="*/ 5 h 5"/>
                  <a:gd name="T10" fmla="*/ 1 w 5"/>
                  <a:gd name="T11" fmla="*/ 3 h 5"/>
                  <a:gd name="T12" fmla="*/ 5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0"/>
                    </a:moveTo>
                    <a:lnTo>
                      <a:pt x="5" y="0"/>
                    </a:lnTo>
                    <a:lnTo>
                      <a:pt x="3" y="3"/>
                    </a:lnTo>
                    <a:lnTo>
                      <a:pt x="0" y="5"/>
                    </a:lnTo>
                    <a:lnTo>
                      <a:pt x="0" y="5"/>
                    </a:lnTo>
                    <a:lnTo>
                      <a:pt x="1" y="3"/>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isḻíḋè">
                <a:extLst>
                  <a:ext uri="{FF2B5EF4-FFF2-40B4-BE49-F238E27FC236}">
                    <a16:creationId xmlns="" xmlns:a16="http://schemas.microsoft.com/office/drawing/2014/main" id="{B0F83D9C-B434-4FD3-8689-3B72535C7E23}"/>
                  </a:ext>
                </a:extLst>
              </p:cNvPr>
              <p:cNvSpPr/>
              <p:nvPr/>
            </p:nvSpPr>
            <p:spPr bwMode="auto">
              <a:xfrm>
                <a:off x="1838532" y="2799299"/>
                <a:ext cx="18433" cy="30720"/>
              </a:xfrm>
              <a:custGeom>
                <a:avLst/>
                <a:gdLst>
                  <a:gd name="T0" fmla="*/ 6 w 6"/>
                  <a:gd name="T1" fmla="*/ 0 h 11"/>
                  <a:gd name="T2" fmla="*/ 6 w 6"/>
                  <a:gd name="T3" fmla="*/ 0 h 11"/>
                  <a:gd name="T4" fmla="*/ 3 w 6"/>
                  <a:gd name="T5" fmla="*/ 5 h 11"/>
                  <a:gd name="T6" fmla="*/ 0 w 6"/>
                  <a:gd name="T7" fmla="*/ 11 h 11"/>
                  <a:gd name="T8" fmla="*/ 0 w 6"/>
                  <a:gd name="T9" fmla="*/ 11 h 11"/>
                  <a:gd name="T10" fmla="*/ 3 w 6"/>
                  <a:gd name="T11" fmla="*/ 2 h 11"/>
                  <a:gd name="T12" fmla="*/ 3 w 6"/>
                  <a:gd name="T13" fmla="*/ 2 h 11"/>
                  <a:gd name="T14" fmla="*/ 5 w 6"/>
                  <a:gd name="T15" fmla="*/ 0 h 11"/>
                  <a:gd name="T16" fmla="*/ 6 w 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6" y="0"/>
                    </a:moveTo>
                    <a:lnTo>
                      <a:pt x="6" y="0"/>
                    </a:lnTo>
                    <a:lnTo>
                      <a:pt x="3" y="5"/>
                    </a:lnTo>
                    <a:lnTo>
                      <a:pt x="0" y="11"/>
                    </a:lnTo>
                    <a:lnTo>
                      <a:pt x="0" y="11"/>
                    </a:lnTo>
                    <a:lnTo>
                      <a:pt x="3" y="2"/>
                    </a:lnTo>
                    <a:lnTo>
                      <a:pt x="3" y="2"/>
                    </a:lnTo>
                    <a:lnTo>
                      <a:pt x="5" y="0"/>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ïṥlíḑe">
                <a:extLst>
                  <a:ext uri="{FF2B5EF4-FFF2-40B4-BE49-F238E27FC236}">
                    <a16:creationId xmlns="" xmlns:a16="http://schemas.microsoft.com/office/drawing/2014/main" id="{902A8564-55C3-46BB-9394-ACE1C23B2542}"/>
                  </a:ext>
                </a:extLst>
              </p:cNvPr>
              <p:cNvSpPr/>
              <p:nvPr/>
            </p:nvSpPr>
            <p:spPr bwMode="auto">
              <a:xfrm>
                <a:off x="2096560" y="2522843"/>
                <a:ext cx="24574" cy="36861"/>
              </a:xfrm>
              <a:custGeom>
                <a:avLst/>
                <a:gdLst>
                  <a:gd name="T0" fmla="*/ 0 w 9"/>
                  <a:gd name="T1" fmla="*/ 11 h 12"/>
                  <a:gd name="T2" fmla="*/ 0 w 9"/>
                  <a:gd name="T3" fmla="*/ 11 h 12"/>
                  <a:gd name="T4" fmla="*/ 4 w 9"/>
                  <a:gd name="T5" fmla="*/ 5 h 12"/>
                  <a:gd name="T6" fmla="*/ 4 w 9"/>
                  <a:gd name="T7" fmla="*/ 5 h 12"/>
                  <a:gd name="T8" fmla="*/ 9 w 9"/>
                  <a:gd name="T9" fmla="*/ 0 h 12"/>
                  <a:gd name="T10" fmla="*/ 9 w 9"/>
                  <a:gd name="T11" fmla="*/ 0 h 12"/>
                  <a:gd name="T12" fmla="*/ 4 w 9"/>
                  <a:gd name="T13" fmla="*/ 8 h 12"/>
                  <a:gd name="T14" fmla="*/ 4 w 9"/>
                  <a:gd name="T15" fmla="*/ 8 h 12"/>
                  <a:gd name="T16" fmla="*/ 2 w 9"/>
                  <a:gd name="T17" fmla="*/ 12 h 12"/>
                  <a:gd name="T18" fmla="*/ 0 w 9"/>
                  <a:gd name="T19" fmla="*/ 12 h 12"/>
                  <a:gd name="T20" fmla="*/ 0 w 9"/>
                  <a:gd name="T2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0" y="11"/>
                    </a:moveTo>
                    <a:lnTo>
                      <a:pt x="0" y="11"/>
                    </a:lnTo>
                    <a:lnTo>
                      <a:pt x="4" y="5"/>
                    </a:lnTo>
                    <a:lnTo>
                      <a:pt x="4" y="5"/>
                    </a:lnTo>
                    <a:lnTo>
                      <a:pt x="9" y="0"/>
                    </a:lnTo>
                    <a:lnTo>
                      <a:pt x="9" y="0"/>
                    </a:lnTo>
                    <a:lnTo>
                      <a:pt x="4" y="8"/>
                    </a:lnTo>
                    <a:lnTo>
                      <a:pt x="4" y="8"/>
                    </a:lnTo>
                    <a:lnTo>
                      <a:pt x="2" y="12"/>
                    </a:lnTo>
                    <a:lnTo>
                      <a:pt x="0" y="12"/>
                    </a:lnTo>
                    <a:lnTo>
                      <a:pt x="0" y="1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îṥlíḑé">
                <a:extLst>
                  <a:ext uri="{FF2B5EF4-FFF2-40B4-BE49-F238E27FC236}">
                    <a16:creationId xmlns="" xmlns:a16="http://schemas.microsoft.com/office/drawing/2014/main" id="{98736529-00B8-48DE-9ED1-A15B51EB7496}"/>
                  </a:ext>
                </a:extLst>
              </p:cNvPr>
              <p:cNvSpPr/>
              <p:nvPr/>
            </p:nvSpPr>
            <p:spPr bwMode="auto">
              <a:xfrm>
                <a:off x="1703374" y="2897597"/>
                <a:ext cx="49148" cy="110582"/>
              </a:xfrm>
              <a:custGeom>
                <a:avLst/>
                <a:gdLst>
                  <a:gd name="T0" fmla="*/ 9 w 16"/>
                  <a:gd name="T1" fmla="*/ 5 h 36"/>
                  <a:gd name="T2" fmla="*/ 9 w 16"/>
                  <a:gd name="T3" fmla="*/ 5 h 36"/>
                  <a:gd name="T4" fmla="*/ 9 w 16"/>
                  <a:gd name="T5" fmla="*/ 8 h 36"/>
                  <a:gd name="T6" fmla="*/ 9 w 16"/>
                  <a:gd name="T7" fmla="*/ 8 h 36"/>
                  <a:gd name="T8" fmla="*/ 10 w 16"/>
                  <a:gd name="T9" fmla="*/ 3 h 36"/>
                  <a:gd name="T10" fmla="*/ 10 w 16"/>
                  <a:gd name="T11" fmla="*/ 3 h 36"/>
                  <a:gd name="T12" fmla="*/ 10 w 16"/>
                  <a:gd name="T13" fmla="*/ 8 h 36"/>
                  <a:gd name="T14" fmla="*/ 9 w 16"/>
                  <a:gd name="T15" fmla="*/ 12 h 36"/>
                  <a:gd name="T16" fmla="*/ 9 w 16"/>
                  <a:gd name="T17" fmla="*/ 12 h 36"/>
                  <a:gd name="T18" fmla="*/ 12 w 16"/>
                  <a:gd name="T19" fmla="*/ 6 h 36"/>
                  <a:gd name="T20" fmla="*/ 14 w 16"/>
                  <a:gd name="T21" fmla="*/ 2 h 36"/>
                  <a:gd name="T22" fmla="*/ 14 w 16"/>
                  <a:gd name="T23" fmla="*/ 2 h 36"/>
                  <a:gd name="T24" fmla="*/ 16 w 16"/>
                  <a:gd name="T25" fmla="*/ 0 h 36"/>
                  <a:gd name="T26" fmla="*/ 16 w 16"/>
                  <a:gd name="T27" fmla="*/ 0 h 36"/>
                  <a:gd name="T28" fmla="*/ 16 w 16"/>
                  <a:gd name="T29" fmla="*/ 3 h 36"/>
                  <a:gd name="T30" fmla="*/ 16 w 16"/>
                  <a:gd name="T31" fmla="*/ 3 h 36"/>
                  <a:gd name="T32" fmla="*/ 16 w 16"/>
                  <a:gd name="T33" fmla="*/ 3 h 36"/>
                  <a:gd name="T34" fmla="*/ 14 w 16"/>
                  <a:gd name="T35" fmla="*/ 5 h 36"/>
                  <a:gd name="T36" fmla="*/ 13 w 16"/>
                  <a:gd name="T37" fmla="*/ 9 h 36"/>
                  <a:gd name="T38" fmla="*/ 13 w 16"/>
                  <a:gd name="T39" fmla="*/ 9 h 36"/>
                  <a:gd name="T40" fmla="*/ 12 w 16"/>
                  <a:gd name="T41" fmla="*/ 12 h 36"/>
                  <a:gd name="T42" fmla="*/ 12 w 16"/>
                  <a:gd name="T43" fmla="*/ 15 h 36"/>
                  <a:gd name="T44" fmla="*/ 12 w 16"/>
                  <a:gd name="T45" fmla="*/ 15 h 36"/>
                  <a:gd name="T46" fmla="*/ 10 w 16"/>
                  <a:gd name="T47" fmla="*/ 19 h 36"/>
                  <a:gd name="T48" fmla="*/ 10 w 16"/>
                  <a:gd name="T49" fmla="*/ 19 h 36"/>
                  <a:gd name="T50" fmla="*/ 9 w 16"/>
                  <a:gd name="T51" fmla="*/ 22 h 36"/>
                  <a:gd name="T52" fmla="*/ 9 w 16"/>
                  <a:gd name="T53" fmla="*/ 22 h 36"/>
                  <a:gd name="T54" fmla="*/ 6 w 16"/>
                  <a:gd name="T55" fmla="*/ 26 h 36"/>
                  <a:gd name="T56" fmla="*/ 4 w 16"/>
                  <a:gd name="T57" fmla="*/ 32 h 36"/>
                  <a:gd name="T58" fmla="*/ 4 w 16"/>
                  <a:gd name="T59" fmla="*/ 32 h 36"/>
                  <a:gd name="T60" fmla="*/ 4 w 16"/>
                  <a:gd name="T61" fmla="*/ 33 h 36"/>
                  <a:gd name="T62" fmla="*/ 4 w 16"/>
                  <a:gd name="T63" fmla="*/ 32 h 36"/>
                  <a:gd name="T64" fmla="*/ 6 w 16"/>
                  <a:gd name="T65" fmla="*/ 32 h 36"/>
                  <a:gd name="T66" fmla="*/ 6 w 16"/>
                  <a:gd name="T67" fmla="*/ 32 h 36"/>
                  <a:gd name="T68" fmla="*/ 6 w 16"/>
                  <a:gd name="T69" fmla="*/ 32 h 36"/>
                  <a:gd name="T70" fmla="*/ 3 w 16"/>
                  <a:gd name="T71" fmla="*/ 36 h 36"/>
                  <a:gd name="T72" fmla="*/ 3 w 16"/>
                  <a:gd name="T73" fmla="*/ 36 h 36"/>
                  <a:gd name="T74" fmla="*/ 2 w 16"/>
                  <a:gd name="T75" fmla="*/ 36 h 36"/>
                  <a:gd name="T76" fmla="*/ 0 w 16"/>
                  <a:gd name="T77" fmla="*/ 29 h 36"/>
                  <a:gd name="T78" fmla="*/ 0 w 16"/>
                  <a:gd name="T79" fmla="*/ 29 h 36"/>
                  <a:gd name="T80" fmla="*/ 2 w 16"/>
                  <a:gd name="T81" fmla="*/ 29 h 36"/>
                  <a:gd name="T82" fmla="*/ 3 w 16"/>
                  <a:gd name="T83" fmla="*/ 29 h 36"/>
                  <a:gd name="T84" fmla="*/ 3 w 16"/>
                  <a:gd name="T85" fmla="*/ 29 h 36"/>
                  <a:gd name="T86" fmla="*/ 3 w 16"/>
                  <a:gd name="T87" fmla="*/ 26 h 36"/>
                  <a:gd name="T88" fmla="*/ 4 w 16"/>
                  <a:gd name="T89" fmla="*/ 23 h 36"/>
                  <a:gd name="T90" fmla="*/ 4 w 16"/>
                  <a:gd name="T91" fmla="*/ 23 h 36"/>
                  <a:gd name="T92" fmla="*/ 2 w 16"/>
                  <a:gd name="T93" fmla="*/ 26 h 36"/>
                  <a:gd name="T94" fmla="*/ 2 w 16"/>
                  <a:gd name="T95" fmla="*/ 26 h 36"/>
                  <a:gd name="T96" fmla="*/ 3 w 16"/>
                  <a:gd name="T97" fmla="*/ 20 h 36"/>
                  <a:gd name="T98" fmla="*/ 3 w 16"/>
                  <a:gd name="T99" fmla="*/ 20 h 36"/>
                  <a:gd name="T100" fmla="*/ 2 w 16"/>
                  <a:gd name="T101" fmla="*/ 20 h 36"/>
                  <a:gd name="T102" fmla="*/ 2 w 16"/>
                  <a:gd name="T103" fmla="*/ 20 h 36"/>
                  <a:gd name="T104" fmla="*/ 3 w 16"/>
                  <a:gd name="T105" fmla="*/ 16 h 36"/>
                  <a:gd name="T106" fmla="*/ 4 w 16"/>
                  <a:gd name="T107" fmla="*/ 12 h 36"/>
                  <a:gd name="T108" fmla="*/ 4 w 16"/>
                  <a:gd name="T109" fmla="*/ 12 h 36"/>
                  <a:gd name="T110" fmla="*/ 4 w 16"/>
                  <a:gd name="T111" fmla="*/ 15 h 36"/>
                  <a:gd name="T112" fmla="*/ 4 w 16"/>
                  <a:gd name="T113" fmla="*/ 16 h 36"/>
                  <a:gd name="T114" fmla="*/ 4 w 16"/>
                  <a:gd name="T115" fmla="*/ 16 h 36"/>
                  <a:gd name="T116" fmla="*/ 9 w 16"/>
                  <a:gd name="T1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 h="36">
                    <a:moveTo>
                      <a:pt x="9" y="5"/>
                    </a:moveTo>
                    <a:lnTo>
                      <a:pt x="9" y="5"/>
                    </a:lnTo>
                    <a:lnTo>
                      <a:pt x="9" y="8"/>
                    </a:lnTo>
                    <a:lnTo>
                      <a:pt x="9" y="8"/>
                    </a:lnTo>
                    <a:lnTo>
                      <a:pt x="10" y="3"/>
                    </a:lnTo>
                    <a:lnTo>
                      <a:pt x="10" y="3"/>
                    </a:lnTo>
                    <a:lnTo>
                      <a:pt x="10" y="8"/>
                    </a:lnTo>
                    <a:lnTo>
                      <a:pt x="9" y="12"/>
                    </a:lnTo>
                    <a:lnTo>
                      <a:pt x="9" y="12"/>
                    </a:lnTo>
                    <a:lnTo>
                      <a:pt x="12" y="6"/>
                    </a:lnTo>
                    <a:lnTo>
                      <a:pt x="14" y="2"/>
                    </a:lnTo>
                    <a:lnTo>
                      <a:pt x="14" y="2"/>
                    </a:lnTo>
                    <a:lnTo>
                      <a:pt x="16" y="0"/>
                    </a:lnTo>
                    <a:lnTo>
                      <a:pt x="16" y="0"/>
                    </a:lnTo>
                    <a:lnTo>
                      <a:pt x="16" y="3"/>
                    </a:lnTo>
                    <a:lnTo>
                      <a:pt x="16" y="3"/>
                    </a:lnTo>
                    <a:lnTo>
                      <a:pt x="16" y="3"/>
                    </a:lnTo>
                    <a:lnTo>
                      <a:pt x="14" y="5"/>
                    </a:lnTo>
                    <a:lnTo>
                      <a:pt x="13" y="9"/>
                    </a:lnTo>
                    <a:lnTo>
                      <a:pt x="13" y="9"/>
                    </a:lnTo>
                    <a:lnTo>
                      <a:pt x="12" y="12"/>
                    </a:lnTo>
                    <a:lnTo>
                      <a:pt x="12" y="15"/>
                    </a:lnTo>
                    <a:lnTo>
                      <a:pt x="12" y="15"/>
                    </a:lnTo>
                    <a:lnTo>
                      <a:pt x="10" y="19"/>
                    </a:lnTo>
                    <a:lnTo>
                      <a:pt x="10" y="19"/>
                    </a:lnTo>
                    <a:lnTo>
                      <a:pt x="9" y="22"/>
                    </a:lnTo>
                    <a:lnTo>
                      <a:pt x="9" y="22"/>
                    </a:lnTo>
                    <a:lnTo>
                      <a:pt x="6" y="26"/>
                    </a:lnTo>
                    <a:lnTo>
                      <a:pt x="4" y="32"/>
                    </a:lnTo>
                    <a:lnTo>
                      <a:pt x="4" y="32"/>
                    </a:lnTo>
                    <a:lnTo>
                      <a:pt x="4" y="33"/>
                    </a:lnTo>
                    <a:lnTo>
                      <a:pt x="4" y="32"/>
                    </a:lnTo>
                    <a:lnTo>
                      <a:pt x="6" y="32"/>
                    </a:lnTo>
                    <a:lnTo>
                      <a:pt x="6" y="32"/>
                    </a:lnTo>
                    <a:lnTo>
                      <a:pt x="6" y="32"/>
                    </a:lnTo>
                    <a:lnTo>
                      <a:pt x="3" y="36"/>
                    </a:lnTo>
                    <a:lnTo>
                      <a:pt x="3" y="36"/>
                    </a:lnTo>
                    <a:lnTo>
                      <a:pt x="2" y="36"/>
                    </a:lnTo>
                    <a:lnTo>
                      <a:pt x="0" y="29"/>
                    </a:lnTo>
                    <a:lnTo>
                      <a:pt x="0" y="29"/>
                    </a:lnTo>
                    <a:lnTo>
                      <a:pt x="2" y="29"/>
                    </a:lnTo>
                    <a:lnTo>
                      <a:pt x="3" y="29"/>
                    </a:lnTo>
                    <a:lnTo>
                      <a:pt x="3" y="29"/>
                    </a:lnTo>
                    <a:lnTo>
                      <a:pt x="3" y="26"/>
                    </a:lnTo>
                    <a:lnTo>
                      <a:pt x="4" y="23"/>
                    </a:lnTo>
                    <a:lnTo>
                      <a:pt x="4" y="23"/>
                    </a:lnTo>
                    <a:lnTo>
                      <a:pt x="2" y="26"/>
                    </a:lnTo>
                    <a:lnTo>
                      <a:pt x="2" y="26"/>
                    </a:lnTo>
                    <a:lnTo>
                      <a:pt x="3" y="20"/>
                    </a:lnTo>
                    <a:lnTo>
                      <a:pt x="3" y="20"/>
                    </a:lnTo>
                    <a:lnTo>
                      <a:pt x="2" y="20"/>
                    </a:lnTo>
                    <a:lnTo>
                      <a:pt x="2" y="20"/>
                    </a:lnTo>
                    <a:lnTo>
                      <a:pt x="3" y="16"/>
                    </a:lnTo>
                    <a:lnTo>
                      <a:pt x="4" y="12"/>
                    </a:lnTo>
                    <a:lnTo>
                      <a:pt x="4" y="12"/>
                    </a:lnTo>
                    <a:lnTo>
                      <a:pt x="4" y="15"/>
                    </a:lnTo>
                    <a:lnTo>
                      <a:pt x="4" y="16"/>
                    </a:lnTo>
                    <a:lnTo>
                      <a:pt x="4" y="16"/>
                    </a:lnTo>
                    <a:lnTo>
                      <a:pt x="9"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ïṧlídê">
                <a:extLst>
                  <a:ext uri="{FF2B5EF4-FFF2-40B4-BE49-F238E27FC236}">
                    <a16:creationId xmlns="" xmlns:a16="http://schemas.microsoft.com/office/drawing/2014/main" id="{467F5F08-E0CF-4C07-A8BE-7F8892626A88}"/>
                  </a:ext>
                </a:extLst>
              </p:cNvPr>
              <p:cNvSpPr/>
              <p:nvPr/>
            </p:nvSpPr>
            <p:spPr bwMode="auto">
              <a:xfrm>
                <a:off x="1795529" y="2756298"/>
                <a:ext cx="36861" cy="92155"/>
              </a:xfrm>
              <a:custGeom>
                <a:avLst/>
                <a:gdLst>
                  <a:gd name="T0" fmla="*/ 0 w 12"/>
                  <a:gd name="T1" fmla="*/ 25 h 30"/>
                  <a:gd name="T2" fmla="*/ 0 w 12"/>
                  <a:gd name="T3" fmla="*/ 25 h 30"/>
                  <a:gd name="T4" fmla="*/ 0 w 12"/>
                  <a:gd name="T5" fmla="*/ 22 h 30"/>
                  <a:gd name="T6" fmla="*/ 2 w 12"/>
                  <a:gd name="T7" fmla="*/ 17 h 30"/>
                  <a:gd name="T8" fmla="*/ 2 w 12"/>
                  <a:gd name="T9" fmla="*/ 17 h 30"/>
                  <a:gd name="T10" fmla="*/ 3 w 12"/>
                  <a:gd name="T11" fmla="*/ 16 h 30"/>
                  <a:gd name="T12" fmla="*/ 4 w 12"/>
                  <a:gd name="T13" fmla="*/ 13 h 30"/>
                  <a:gd name="T14" fmla="*/ 4 w 12"/>
                  <a:gd name="T15" fmla="*/ 13 h 30"/>
                  <a:gd name="T16" fmla="*/ 7 w 12"/>
                  <a:gd name="T17" fmla="*/ 6 h 30"/>
                  <a:gd name="T18" fmla="*/ 7 w 12"/>
                  <a:gd name="T19" fmla="*/ 6 h 30"/>
                  <a:gd name="T20" fmla="*/ 7 w 12"/>
                  <a:gd name="T21" fmla="*/ 7 h 30"/>
                  <a:gd name="T22" fmla="*/ 9 w 12"/>
                  <a:gd name="T23" fmla="*/ 6 h 30"/>
                  <a:gd name="T24" fmla="*/ 10 w 12"/>
                  <a:gd name="T25" fmla="*/ 2 h 30"/>
                  <a:gd name="T26" fmla="*/ 12 w 12"/>
                  <a:gd name="T27" fmla="*/ 0 h 30"/>
                  <a:gd name="T28" fmla="*/ 12 w 12"/>
                  <a:gd name="T29" fmla="*/ 0 h 30"/>
                  <a:gd name="T30" fmla="*/ 9 w 12"/>
                  <a:gd name="T31" fmla="*/ 7 h 30"/>
                  <a:gd name="T32" fmla="*/ 6 w 12"/>
                  <a:gd name="T33" fmla="*/ 13 h 30"/>
                  <a:gd name="T34" fmla="*/ 6 w 12"/>
                  <a:gd name="T35" fmla="*/ 13 h 30"/>
                  <a:gd name="T36" fmla="*/ 6 w 12"/>
                  <a:gd name="T37" fmla="*/ 19 h 30"/>
                  <a:gd name="T38" fmla="*/ 6 w 12"/>
                  <a:gd name="T39" fmla="*/ 23 h 30"/>
                  <a:gd name="T40" fmla="*/ 6 w 12"/>
                  <a:gd name="T41" fmla="*/ 26 h 30"/>
                  <a:gd name="T42" fmla="*/ 4 w 12"/>
                  <a:gd name="T43" fmla="*/ 30 h 30"/>
                  <a:gd name="T44" fmla="*/ 4 w 12"/>
                  <a:gd name="T45" fmla="*/ 30 h 30"/>
                  <a:gd name="T46" fmla="*/ 4 w 12"/>
                  <a:gd name="T47" fmla="*/ 26 h 30"/>
                  <a:gd name="T48" fmla="*/ 4 w 12"/>
                  <a:gd name="T49" fmla="*/ 22 h 30"/>
                  <a:gd name="T50" fmla="*/ 3 w 12"/>
                  <a:gd name="T51" fmla="*/ 20 h 30"/>
                  <a:gd name="T52" fmla="*/ 3 w 12"/>
                  <a:gd name="T53" fmla="*/ 20 h 30"/>
                  <a:gd name="T54" fmla="*/ 0 w 12"/>
                  <a:gd name="T55"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30">
                    <a:moveTo>
                      <a:pt x="0" y="25"/>
                    </a:moveTo>
                    <a:lnTo>
                      <a:pt x="0" y="25"/>
                    </a:lnTo>
                    <a:lnTo>
                      <a:pt x="0" y="22"/>
                    </a:lnTo>
                    <a:lnTo>
                      <a:pt x="2" y="17"/>
                    </a:lnTo>
                    <a:lnTo>
                      <a:pt x="2" y="17"/>
                    </a:lnTo>
                    <a:lnTo>
                      <a:pt x="3" y="16"/>
                    </a:lnTo>
                    <a:lnTo>
                      <a:pt x="4" y="13"/>
                    </a:lnTo>
                    <a:lnTo>
                      <a:pt x="4" y="13"/>
                    </a:lnTo>
                    <a:lnTo>
                      <a:pt x="7" y="6"/>
                    </a:lnTo>
                    <a:lnTo>
                      <a:pt x="7" y="6"/>
                    </a:lnTo>
                    <a:lnTo>
                      <a:pt x="7" y="7"/>
                    </a:lnTo>
                    <a:lnTo>
                      <a:pt x="9" y="6"/>
                    </a:lnTo>
                    <a:lnTo>
                      <a:pt x="10" y="2"/>
                    </a:lnTo>
                    <a:lnTo>
                      <a:pt x="12" y="0"/>
                    </a:lnTo>
                    <a:lnTo>
                      <a:pt x="12" y="0"/>
                    </a:lnTo>
                    <a:lnTo>
                      <a:pt x="9" y="7"/>
                    </a:lnTo>
                    <a:lnTo>
                      <a:pt x="6" y="13"/>
                    </a:lnTo>
                    <a:lnTo>
                      <a:pt x="6" y="13"/>
                    </a:lnTo>
                    <a:lnTo>
                      <a:pt x="6" y="19"/>
                    </a:lnTo>
                    <a:lnTo>
                      <a:pt x="6" y="23"/>
                    </a:lnTo>
                    <a:lnTo>
                      <a:pt x="6" y="26"/>
                    </a:lnTo>
                    <a:lnTo>
                      <a:pt x="4" y="30"/>
                    </a:lnTo>
                    <a:lnTo>
                      <a:pt x="4" y="30"/>
                    </a:lnTo>
                    <a:lnTo>
                      <a:pt x="4" y="26"/>
                    </a:lnTo>
                    <a:lnTo>
                      <a:pt x="4" y="22"/>
                    </a:lnTo>
                    <a:lnTo>
                      <a:pt x="3" y="20"/>
                    </a:lnTo>
                    <a:lnTo>
                      <a:pt x="3" y="20"/>
                    </a:lnTo>
                    <a:lnTo>
                      <a:pt x="0" y="2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íŝľiḍè">
                <a:extLst>
                  <a:ext uri="{FF2B5EF4-FFF2-40B4-BE49-F238E27FC236}">
                    <a16:creationId xmlns="" xmlns:a16="http://schemas.microsoft.com/office/drawing/2014/main" id="{94851794-A9EA-4A36-8586-515388C8DEA7}"/>
                  </a:ext>
                </a:extLst>
              </p:cNvPr>
              <p:cNvSpPr/>
              <p:nvPr/>
            </p:nvSpPr>
            <p:spPr bwMode="auto">
              <a:xfrm>
                <a:off x="2520465" y="2240240"/>
                <a:ext cx="61435" cy="55293"/>
              </a:xfrm>
              <a:custGeom>
                <a:avLst/>
                <a:gdLst>
                  <a:gd name="T0" fmla="*/ 11 w 18"/>
                  <a:gd name="T1" fmla="*/ 5 h 17"/>
                  <a:gd name="T2" fmla="*/ 11 w 18"/>
                  <a:gd name="T3" fmla="*/ 5 h 17"/>
                  <a:gd name="T4" fmla="*/ 11 w 18"/>
                  <a:gd name="T5" fmla="*/ 7 h 17"/>
                  <a:gd name="T6" fmla="*/ 11 w 18"/>
                  <a:gd name="T7" fmla="*/ 7 h 17"/>
                  <a:gd name="T8" fmla="*/ 13 w 18"/>
                  <a:gd name="T9" fmla="*/ 7 h 17"/>
                  <a:gd name="T10" fmla="*/ 13 w 18"/>
                  <a:gd name="T11" fmla="*/ 7 h 17"/>
                  <a:gd name="T12" fmla="*/ 14 w 18"/>
                  <a:gd name="T13" fmla="*/ 5 h 17"/>
                  <a:gd name="T14" fmla="*/ 14 w 18"/>
                  <a:gd name="T15" fmla="*/ 2 h 17"/>
                  <a:gd name="T16" fmla="*/ 14 w 18"/>
                  <a:gd name="T17" fmla="*/ 2 h 17"/>
                  <a:gd name="T18" fmla="*/ 18 w 18"/>
                  <a:gd name="T19" fmla="*/ 0 h 17"/>
                  <a:gd name="T20" fmla="*/ 18 w 18"/>
                  <a:gd name="T21" fmla="*/ 0 h 17"/>
                  <a:gd name="T22" fmla="*/ 17 w 18"/>
                  <a:gd name="T23" fmla="*/ 5 h 17"/>
                  <a:gd name="T24" fmla="*/ 14 w 18"/>
                  <a:gd name="T25" fmla="*/ 10 h 17"/>
                  <a:gd name="T26" fmla="*/ 14 w 18"/>
                  <a:gd name="T27" fmla="*/ 10 h 17"/>
                  <a:gd name="T28" fmla="*/ 7 w 18"/>
                  <a:gd name="T29" fmla="*/ 13 h 17"/>
                  <a:gd name="T30" fmla="*/ 0 w 18"/>
                  <a:gd name="T31" fmla="*/ 17 h 17"/>
                  <a:gd name="T32" fmla="*/ 0 w 18"/>
                  <a:gd name="T33" fmla="*/ 17 h 17"/>
                  <a:gd name="T34" fmla="*/ 6 w 18"/>
                  <a:gd name="T35" fmla="*/ 12 h 17"/>
                  <a:gd name="T36" fmla="*/ 11 w 18"/>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7">
                    <a:moveTo>
                      <a:pt x="11" y="5"/>
                    </a:moveTo>
                    <a:lnTo>
                      <a:pt x="11" y="5"/>
                    </a:lnTo>
                    <a:lnTo>
                      <a:pt x="11" y="7"/>
                    </a:lnTo>
                    <a:lnTo>
                      <a:pt x="11" y="7"/>
                    </a:lnTo>
                    <a:lnTo>
                      <a:pt x="13" y="7"/>
                    </a:lnTo>
                    <a:lnTo>
                      <a:pt x="13" y="7"/>
                    </a:lnTo>
                    <a:lnTo>
                      <a:pt x="14" y="5"/>
                    </a:lnTo>
                    <a:lnTo>
                      <a:pt x="14" y="2"/>
                    </a:lnTo>
                    <a:lnTo>
                      <a:pt x="14" y="2"/>
                    </a:lnTo>
                    <a:lnTo>
                      <a:pt x="18" y="0"/>
                    </a:lnTo>
                    <a:lnTo>
                      <a:pt x="18" y="0"/>
                    </a:lnTo>
                    <a:lnTo>
                      <a:pt x="17" y="5"/>
                    </a:lnTo>
                    <a:lnTo>
                      <a:pt x="14" y="10"/>
                    </a:lnTo>
                    <a:lnTo>
                      <a:pt x="14" y="10"/>
                    </a:lnTo>
                    <a:lnTo>
                      <a:pt x="7" y="13"/>
                    </a:lnTo>
                    <a:lnTo>
                      <a:pt x="0" y="17"/>
                    </a:lnTo>
                    <a:lnTo>
                      <a:pt x="0" y="17"/>
                    </a:lnTo>
                    <a:lnTo>
                      <a:pt x="6" y="12"/>
                    </a:lnTo>
                    <a:lnTo>
                      <a:pt x="11"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iśḷiḍe">
                <a:extLst>
                  <a:ext uri="{FF2B5EF4-FFF2-40B4-BE49-F238E27FC236}">
                    <a16:creationId xmlns="" xmlns:a16="http://schemas.microsoft.com/office/drawing/2014/main" id="{0C4F4A3E-C2C9-4A21-B736-DE18F4F97504}"/>
                  </a:ext>
                </a:extLst>
              </p:cNvPr>
              <p:cNvSpPr/>
              <p:nvPr/>
            </p:nvSpPr>
            <p:spPr bwMode="auto">
              <a:xfrm>
                <a:off x="2121134" y="2498269"/>
                <a:ext cx="18433" cy="24574"/>
              </a:xfrm>
              <a:custGeom>
                <a:avLst/>
                <a:gdLst>
                  <a:gd name="T0" fmla="*/ 5 w 5"/>
                  <a:gd name="T1" fmla="*/ 0 h 9"/>
                  <a:gd name="T2" fmla="*/ 5 w 5"/>
                  <a:gd name="T3" fmla="*/ 0 h 9"/>
                  <a:gd name="T4" fmla="*/ 4 w 5"/>
                  <a:gd name="T5" fmla="*/ 4 h 9"/>
                  <a:gd name="T6" fmla="*/ 0 w 5"/>
                  <a:gd name="T7" fmla="*/ 9 h 9"/>
                  <a:gd name="T8" fmla="*/ 0 w 5"/>
                  <a:gd name="T9" fmla="*/ 9 h 9"/>
                  <a:gd name="T10" fmla="*/ 5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5" y="0"/>
                    </a:moveTo>
                    <a:lnTo>
                      <a:pt x="5" y="0"/>
                    </a:lnTo>
                    <a:lnTo>
                      <a:pt x="4" y="4"/>
                    </a:lnTo>
                    <a:lnTo>
                      <a:pt x="0" y="9"/>
                    </a:lnTo>
                    <a:lnTo>
                      <a:pt x="0" y="9"/>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íṥľiḍè">
                <a:extLst>
                  <a:ext uri="{FF2B5EF4-FFF2-40B4-BE49-F238E27FC236}">
                    <a16:creationId xmlns="" xmlns:a16="http://schemas.microsoft.com/office/drawing/2014/main" id="{A2EDE2A7-914B-4FC9-AE48-77D9ED6DB68D}"/>
                  </a:ext>
                </a:extLst>
              </p:cNvPr>
              <p:cNvSpPr/>
              <p:nvPr/>
            </p:nvSpPr>
            <p:spPr bwMode="auto">
              <a:xfrm>
                <a:off x="1697232" y="2983606"/>
                <a:ext cx="6145" cy="18433"/>
              </a:xfrm>
              <a:custGeom>
                <a:avLst/>
                <a:gdLst>
                  <a:gd name="T0" fmla="*/ 2 w 3"/>
                  <a:gd name="T1" fmla="*/ 0 h 6"/>
                  <a:gd name="T2" fmla="*/ 2 w 3"/>
                  <a:gd name="T3" fmla="*/ 0 h 6"/>
                  <a:gd name="T4" fmla="*/ 2 w 3"/>
                  <a:gd name="T5" fmla="*/ 1 h 6"/>
                  <a:gd name="T6" fmla="*/ 2 w 3"/>
                  <a:gd name="T7" fmla="*/ 0 h 6"/>
                  <a:gd name="T8" fmla="*/ 3 w 3"/>
                  <a:gd name="T9" fmla="*/ 0 h 6"/>
                  <a:gd name="T10" fmla="*/ 3 w 3"/>
                  <a:gd name="T11" fmla="*/ 1 h 6"/>
                  <a:gd name="T12" fmla="*/ 3 w 3"/>
                  <a:gd name="T13" fmla="*/ 1 h 6"/>
                  <a:gd name="T14" fmla="*/ 2 w 3"/>
                  <a:gd name="T15" fmla="*/ 4 h 6"/>
                  <a:gd name="T16" fmla="*/ 2 w 3"/>
                  <a:gd name="T17" fmla="*/ 6 h 6"/>
                  <a:gd name="T18" fmla="*/ 0 w 3"/>
                  <a:gd name="T19" fmla="*/ 4 h 6"/>
                  <a:gd name="T20" fmla="*/ 2 w 3"/>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2" y="0"/>
                    </a:moveTo>
                    <a:lnTo>
                      <a:pt x="2" y="0"/>
                    </a:lnTo>
                    <a:lnTo>
                      <a:pt x="2" y="1"/>
                    </a:lnTo>
                    <a:lnTo>
                      <a:pt x="2" y="0"/>
                    </a:lnTo>
                    <a:lnTo>
                      <a:pt x="3" y="0"/>
                    </a:lnTo>
                    <a:lnTo>
                      <a:pt x="3" y="1"/>
                    </a:lnTo>
                    <a:lnTo>
                      <a:pt x="3" y="1"/>
                    </a:lnTo>
                    <a:lnTo>
                      <a:pt x="2" y="4"/>
                    </a:lnTo>
                    <a:lnTo>
                      <a:pt x="2" y="6"/>
                    </a:lnTo>
                    <a:lnTo>
                      <a:pt x="0" y="4"/>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íš1îḓé">
                <a:extLst>
                  <a:ext uri="{FF2B5EF4-FFF2-40B4-BE49-F238E27FC236}">
                    <a16:creationId xmlns="" xmlns:a16="http://schemas.microsoft.com/office/drawing/2014/main" id="{4EE55732-B973-4C43-B367-5E22116D81AB}"/>
                  </a:ext>
                </a:extLst>
              </p:cNvPr>
              <p:cNvSpPr/>
              <p:nvPr/>
            </p:nvSpPr>
            <p:spPr bwMode="auto">
              <a:xfrm>
                <a:off x="1820103" y="2768584"/>
                <a:ext cx="12287" cy="49148"/>
              </a:xfrm>
              <a:custGeom>
                <a:avLst/>
                <a:gdLst>
                  <a:gd name="T0" fmla="*/ 5 w 5"/>
                  <a:gd name="T1" fmla="*/ 0 h 14"/>
                  <a:gd name="T2" fmla="*/ 5 w 5"/>
                  <a:gd name="T3" fmla="*/ 0 h 14"/>
                  <a:gd name="T4" fmla="*/ 3 w 5"/>
                  <a:gd name="T5" fmla="*/ 10 h 14"/>
                  <a:gd name="T6" fmla="*/ 3 w 5"/>
                  <a:gd name="T7" fmla="*/ 10 h 14"/>
                  <a:gd name="T8" fmla="*/ 2 w 5"/>
                  <a:gd name="T9" fmla="*/ 14 h 14"/>
                  <a:gd name="T10" fmla="*/ 2 w 5"/>
                  <a:gd name="T11" fmla="*/ 14 h 14"/>
                  <a:gd name="T12" fmla="*/ 0 w 5"/>
                  <a:gd name="T13" fmla="*/ 13 h 14"/>
                  <a:gd name="T14" fmla="*/ 0 w 5"/>
                  <a:gd name="T15" fmla="*/ 9 h 14"/>
                  <a:gd name="T16" fmla="*/ 0 w 5"/>
                  <a:gd name="T17" fmla="*/ 9 h 14"/>
                  <a:gd name="T18" fmla="*/ 5 w 5"/>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4">
                    <a:moveTo>
                      <a:pt x="5" y="0"/>
                    </a:moveTo>
                    <a:lnTo>
                      <a:pt x="5" y="0"/>
                    </a:lnTo>
                    <a:lnTo>
                      <a:pt x="3" y="10"/>
                    </a:lnTo>
                    <a:lnTo>
                      <a:pt x="3" y="10"/>
                    </a:lnTo>
                    <a:lnTo>
                      <a:pt x="2" y="14"/>
                    </a:lnTo>
                    <a:lnTo>
                      <a:pt x="2" y="14"/>
                    </a:lnTo>
                    <a:lnTo>
                      <a:pt x="0" y="13"/>
                    </a:lnTo>
                    <a:lnTo>
                      <a:pt x="0" y="9"/>
                    </a:lnTo>
                    <a:lnTo>
                      <a:pt x="0" y="9"/>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iş1îḍè">
                <a:extLst>
                  <a:ext uri="{FF2B5EF4-FFF2-40B4-BE49-F238E27FC236}">
                    <a16:creationId xmlns="" xmlns:a16="http://schemas.microsoft.com/office/drawing/2014/main" id="{E3A05EEE-3EDB-48DD-A0E3-5E500412782F}"/>
                  </a:ext>
                </a:extLst>
              </p:cNvPr>
              <p:cNvSpPr/>
              <p:nvPr/>
            </p:nvSpPr>
            <p:spPr bwMode="auto">
              <a:xfrm>
                <a:off x="2151853" y="2467550"/>
                <a:ext cx="12287" cy="18433"/>
              </a:xfrm>
              <a:custGeom>
                <a:avLst/>
                <a:gdLst>
                  <a:gd name="T0" fmla="*/ 0 w 4"/>
                  <a:gd name="T1" fmla="*/ 2 h 6"/>
                  <a:gd name="T2" fmla="*/ 0 w 4"/>
                  <a:gd name="T3" fmla="*/ 2 h 6"/>
                  <a:gd name="T4" fmla="*/ 2 w 4"/>
                  <a:gd name="T5" fmla="*/ 0 h 6"/>
                  <a:gd name="T6" fmla="*/ 4 w 4"/>
                  <a:gd name="T7" fmla="*/ 0 h 6"/>
                  <a:gd name="T8" fmla="*/ 4 w 4"/>
                  <a:gd name="T9" fmla="*/ 0 h 6"/>
                  <a:gd name="T10" fmla="*/ 4 w 4"/>
                  <a:gd name="T11" fmla="*/ 0 h 6"/>
                  <a:gd name="T12" fmla="*/ 1 w 4"/>
                  <a:gd name="T13" fmla="*/ 3 h 6"/>
                  <a:gd name="T14" fmla="*/ 0 w 4"/>
                  <a:gd name="T15" fmla="*/ 6 h 6"/>
                  <a:gd name="T16" fmla="*/ 0 w 4"/>
                  <a:gd name="T17" fmla="*/ 6 h 6"/>
                  <a:gd name="T18" fmla="*/ 0 w 4"/>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0" y="2"/>
                    </a:moveTo>
                    <a:lnTo>
                      <a:pt x="0" y="2"/>
                    </a:lnTo>
                    <a:lnTo>
                      <a:pt x="2" y="0"/>
                    </a:lnTo>
                    <a:lnTo>
                      <a:pt x="4" y="0"/>
                    </a:lnTo>
                    <a:lnTo>
                      <a:pt x="4" y="0"/>
                    </a:lnTo>
                    <a:lnTo>
                      <a:pt x="4" y="0"/>
                    </a:lnTo>
                    <a:lnTo>
                      <a:pt x="1" y="3"/>
                    </a:lnTo>
                    <a:lnTo>
                      <a:pt x="0" y="6"/>
                    </a:lnTo>
                    <a:lnTo>
                      <a:pt x="0" y="6"/>
                    </a:lnTo>
                    <a:lnTo>
                      <a:pt x="0"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íṧ1iďè">
                <a:extLst>
                  <a:ext uri="{FF2B5EF4-FFF2-40B4-BE49-F238E27FC236}">
                    <a16:creationId xmlns="" xmlns:a16="http://schemas.microsoft.com/office/drawing/2014/main" id="{B5CDE525-C3F1-4628-AF47-7DAE6AE6B6F3}"/>
                  </a:ext>
                </a:extLst>
              </p:cNvPr>
              <p:cNvSpPr/>
              <p:nvPr/>
            </p:nvSpPr>
            <p:spPr bwMode="auto">
              <a:xfrm>
                <a:off x="1961402" y="2608853"/>
                <a:ext cx="12287" cy="30720"/>
              </a:xfrm>
              <a:custGeom>
                <a:avLst/>
                <a:gdLst>
                  <a:gd name="T0" fmla="*/ 3 w 5"/>
                  <a:gd name="T1" fmla="*/ 2 h 10"/>
                  <a:gd name="T2" fmla="*/ 3 w 5"/>
                  <a:gd name="T3" fmla="*/ 2 h 10"/>
                  <a:gd name="T4" fmla="*/ 5 w 5"/>
                  <a:gd name="T5" fmla="*/ 0 h 10"/>
                  <a:gd name="T6" fmla="*/ 5 w 5"/>
                  <a:gd name="T7" fmla="*/ 3 h 10"/>
                  <a:gd name="T8" fmla="*/ 0 w 5"/>
                  <a:gd name="T9" fmla="*/ 10 h 10"/>
                  <a:gd name="T10" fmla="*/ 0 w 5"/>
                  <a:gd name="T11" fmla="*/ 10 h 10"/>
                  <a:gd name="T12" fmla="*/ 2 w 5"/>
                  <a:gd name="T13" fmla="*/ 6 h 10"/>
                  <a:gd name="T14" fmla="*/ 3 w 5"/>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3" y="2"/>
                    </a:moveTo>
                    <a:lnTo>
                      <a:pt x="3" y="2"/>
                    </a:lnTo>
                    <a:lnTo>
                      <a:pt x="5" y="0"/>
                    </a:lnTo>
                    <a:lnTo>
                      <a:pt x="5" y="3"/>
                    </a:lnTo>
                    <a:lnTo>
                      <a:pt x="0" y="10"/>
                    </a:lnTo>
                    <a:lnTo>
                      <a:pt x="0" y="10"/>
                    </a:lnTo>
                    <a:lnTo>
                      <a:pt x="2" y="6"/>
                    </a:lnTo>
                    <a:lnTo>
                      <a:pt x="3"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ïŝ1ïḋe">
                <a:extLst>
                  <a:ext uri="{FF2B5EF4-FFF2-40B4-BE49-F238E27FC236}">
                    <a16:creationId xmlns="" xmlns:a16="http://schemas.microsoft.com/office/drawing/2014/main" id="{E74D54D1-21DD-48BC-9769-0257E2C775E9}"/>
                  </a:ext>
                </a:extLst>
              </p:cNvPr>
              <p:cNvSpPr/>
              <p:nvPr/>
            </p:nvSpPr>
            <p:spPr bwMode="auto">
              <a:xfrm>
                <a:off x="1746381" y="2879168"/>
                <a:ext cx="12287" cy="12287"/>
              </a:xfrm>
              <a:custGeom>
                <a:avLst/>
                <a:gdLst>
                  <a:gd name="T0" fmla="*/ 0 w 3"/>
                  <a:gd name="T1" fmla="*/ 5 h 6"/>
                  <a:gd name="T2" fmla="*/ 0 w 3"/>
                  <a:gd name="T3" fmla="*/ 5 h 6"/>
                  <a:gd name="T4" fmla="*/ 2 w 3"/>
                  <a:gd name="T5" fmla="*/ 2 h 6"/>
                  <a:gd name="T6" fmla="*/ 3 w 3"/>
                  <a:gd name="T7" fmla="*/ 0 h 6"/>
                  <a:gd name="T8" fmla="*/ 3 w 3"/>
                  <a:gd name="T9" fmla="*/ 2 h 6"/>
                  <a:gd name="T10" fmla="*/ 3 w 3"/>
                  <a:gd name="T11" fmla="*/ 2 h 6"/>
                  <a:gd name="T12" fmla="*/ 0 w 3"/>
                  <a:gd name="T13" fmla="*/ 6 h 6"/>
                  <a:gd name="T14" fmla="*/ 0 w 3"/>
                  <a:gd name="T15" fmla="*/ 6 h 6"/>
                  <a:gd name="T16" fmla="*/ 0 w 3"/>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5"/>
                    </a:moveTo>
                    <a:lnTo>
                      <a:pt x="0" y="5"/>
                    </a:lnTo>
                    <a:lnTo>
                      <a:pt x="2" y="2"/>
                    </a:lnTo>
                    <a:lnTo>
                      <a:pt x="3" y="0"/>
                    </a:lnTo>
                    <a:lnTo>
                      <a:pt x="3" y="2"/>
                    </a:lnTo>
                    <a:lnTo>
                      <a:pt x="3" y="2"/>
                    </a:lnTo>
                    <a:lnTo>
                      <a:pt x="0" y="6"/>
                    </a:lnTo>
                    <a:lnTo>
                      <a:pt x="0" y="6"/>
                    </a:lnTo>
                    <a:lnTo>
                      <a:pt x="0"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íṥ1idê">
                <a:extLst>
                  <a:ext uri="{FF2B5EF4-FFF2-40B4-BE49-F238E27FC236}">
                    <a16:creationId xmlns="" xmlns:a16="http://schemas.microsoft.com/office/drawing/2014/main" id="{8FAC0913-1623-4B9A-ACEC-61C9B87E3843}"/>
                  </a:ext>
                </a:extLst>
              </p:cNvPr>
              <p:cNvSpPr/>
              <p:nvPr/>
            </p:nvSpPr>
            <p:spPr bwMode="auto">
              <a:xfrm>
                <a:off x="2151853" y="2442976"/>
                <a:ext cx="18433" cy="24574"/>
              </a:xfrm>
              <a:custGeom>
                <a:avLst/>
                <a:gdLst>
                  <a:gd name="T0" fmla="*/ 2 w 5"/>
                  <a:gd name="T1" fmla="*/ 4 h 8"/>
                  <a:gd name="T2" fmla="*/ 2 w 5"/>
                  <a:gd name="T3" fmla="*/ 4 h 8"/>
                  <a:gd name="T4" fmla="*/ 2 w 5"/>
                  <a:gd name="T5" fmla="*/ 4 h 8"/>
                  <a:gd name="T6" fmla="*/ 2 w 5"/>
                  <a:gd name="T7" fmla="*/ 4 h 8"/>
                  <a:gd name="T8" fmla="*/ 2 w 5"/>
                  <a:gd name="T9" fmla="*/ 4 h 8"/>
                  <a:gd name="T10" fmla="*/ 5 w 5"/>
                  <a:gd name="T11" fmla="*/ 0 h 8"/>
                  <a:gd name="T12" fmla="*/ 5 w 5"/>
                  <a:gd name="T13" fmla="*/ 0 h 8"/>
                  <a:gd name="T14" fmla="*/ 4 w 5"/>
                  <a:gd name="T15" fmla="*/ 4 h 8"/>
                  <a:gd name="T16" fmla="*/ 0 w 5"/>
                  <a:gd name="T17" fmla="*/ 8 h 8"/>
                  <a:gd name="T18" fmla="*/ 0 w 5"/>
                  <a:gd name="T19" fmla="*/ 8 h 8"/>
                  <a:gd name="T20" fmla="*/ 1 w 5"/>
                  <a:gd name="T21" fmla="*/ 6 h 8"/>
                  <a:gd name="T22" fmla="*/ 2 w 5"/>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8">
                    <a:moveTo>
                      <a:pt x="2" y="4"/>
                    </a:moveTo>
                    <a:lnTo>
                      <a:pt x="2" y="4"/>
                    </a:lnTo>
                    <a:lnTo>
                      <a:pt x="2" y="4"/>
                    </a:lnTo>
                    <a:lnTo>
                      <a:pt x="2" y="4"/>
                    </a:lnTo>
                    <a:lnTo>
                      <a:pt x="2" y="4"/>
                    </a:lnTo>
                    <a:lnTo>
                      <a:pt x="5" y="0"/>
                    </a:lnTo>
                    <a:lnTo>
                      <a:pt x="5" y="0"/>
                    </a:lnTo>
                    <a:lnTo>
                      <a:pt x="4" y="4"/>
                    </a:lnTo>
                    <a:lnTo>
                      <a:pt x="0" y="8"/>
                    </a:lnTo>
                    <a:lnTo>
                      <a:pt x="0" y="8"/>
                    </a:lnTo>
                    <a:lnTo>
                      <a:pt x="1" y="6"/>
                    </a:lnTo>
                    <a:lnTo>
                      <a:pt x="2"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íšľïďe">
                <a:extLst>
                  <a:ext uri="{FF2B5EF4-FFF2-40B4-BE49-F238E27FC236}">
                    <a16:creationId xmlns="" xmlns:a16="http://schemas.microsoft.com/office/drawing/2014/main" id="{CCA2B214-C2E1-4B36-A06D-3DF5650E4A68}"/>
                  </a:ext>
                </a:extLst>
              </p:cNvPr>
              <p:cNvSpPr/>
              <p:nvPr/>
            </p:nvSpPr>
            <p:spPr bwMode="auto">
              <a:xfrm>
                <a:off x="2121134" y="2449121"/>
                <a:ext cx="18433" cy="30720"/>
              </a:xfrm>
              <a:custGeom>
                <a:avLst/>
                <a:gdLst>
                  <a:gd name="T0" fmla="*/ 7 w 7"/>
                  <a:gd name="T1" fmla="*/ 0 h 8"/>
                  <a:gd name="T2" fmla="*/ 7 w 7"/>
                  <a:gd name="T3" fmla="*/ 0 h 8"/>
                  <a:gd name="T4" fmla="*/ 2 w 7"/>
                  <a:gd name="T5" fmla="*/ 4 h 8"/>
                  <a:gd name="T6" fmla="*/ 0 w 7"/>
                  <a:gd name="T7" fmla="*/ 8 h 8"/>
                  <a:gd name="T8" fmla="*/ 0 w 7"/>
                  <a:gd name="T9" fmla="*/ 8 h 8"/>
                  <a:gd name="T10" fmla="*/ 1 w 7"/>
                  <a:gd name="T11" fmla="*/ 5 h 8"/>
                  <a:gd name="T12" fmla="*/ 1 w 7"/>
                  <a:gd name="T13" fmla="*/ 5 h 8"/>
                  <a:gd name="T14" fmla="*/ 2 w 7"/>
                  <a:gd name="T15" fmla="*/ 1 h 8"/>
                  <a:gd name="T16" fmla="*/ 2 w 7"/>
                  <a:gd name="T17" fmla="*/ 1 h 8"/>
                  <a:gd name="T18" fmla="*/ 5 w 7"/>
                  <a:gd name="T19" fmla="*/ 0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lnTo>
                      <a:pt x="7" y="0"/>
                    </a:lnTo>
                    <a:lnTo>
                      <a:pt x="2" y="4"/>
                    </a:lnTo>
                    <a:lnTo>
                      <a:pt x="0" y="8"/>
                    </a:lnTo>
                    <a:lnTo>
                      <a:pt x="0" y="8"/>
                    </a:lnTo>
                    <a:lnTo>
                      <a:pt x="1" y="5"/>
                    </a:lnTo>
                    <a:lnTo>
                      <a:pt x="1" y="5"/>
                    </a:lnTo>
                    <a:lnTo>
                      <a:pt x="2" y="1"/>
                    </a:lnTo>
                    <a:lnTo>
                      <a:pt x="2" y="1"/>
                    </a:lnTo>
                    <a:lnTo>
                      <a:pt x="5" y="0"/>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îşḻîďè">
                <a:extLst>
                  <a:ext uri="{FF2B5EF4-FFF2-40B4-BE49-F238E27FC236}">
                    <a16:creationId xmlns="" xmlns:a16="http://schemas.microsoft.com/office/drawing/2014/main" id="{001F89F8-52F2-41F6-A165-67E4B7538D7F}"/>
                  </a:ext>
                </a:extLst>
              </p:cNvPr>
              <p:cNvSpPr/>
              <p:nvPr/>
            </p:nvSpPr>
            <p:spPr bwMode="auto">
              <a:xfrm>
                <a:off x="1654226" y="2965178"/>
                <a:ext cx="12287" cy="36861"/>
              </a:xfrm>
              <a:custGeom>
                <a:avLst/>
                <a:gdLst>
                  <a:gd name="T0" fmla="*/ 2 w 5"/>
                  <a:gd name="T1" fmla="*/ 4 h 13"/>
                  <a:gd name="T2" fmla="*/ 2 w 5"/>
                  <a:gd name="T3" fmla="*/ 4 h 13"/>
                  <a:gd name="T4" fmla="*/ 2 w 5"/>
                  <a:gd name="T5" fmla="*/ 4 h 13"/>
                  <a:gd name="T6" fmla="*/ 2 w 5"/>
                  <a:gd name="T7" fmla="*/ 3 h 13"/>
                  <a:gd name="T8" fmla="*/ 2 w 5"/>
                  <a:gd name="T9" fmla="*/ 1 h 13"/>
                  <a:gd name="T10" fmla="*/ 2 w 5"/>
                  <a:gd name="T11" fmla="*/ 1 h 13"/>
                  <a:gd name="T12" fmla="*/ 2 w 5"/>
                  <a:gd name="T13" fmla="*/ 1 h 13"/>
                  <a:gd name="T14" fmla="*/ 3 w 5"/>
                  <a:gd name="T15" fmla="*/ 0 h 13"/>
                  <a:gd name="T16" fmla="*/ 5 w 5"/>
                  <a:gd name="T17" fmla="*/ 0 h 13"/>
                  <a:gd name="T18" fmla="*/ 5 w 5"/>
                  <a:gd name="T19" fmla="*/ 0 h 13"/>
                  <a:gd name="T20" fmla="*/ 0 w 5"/>
                  <a:gd name="T21" fmla="*/ 13 h 13"/>
                  <a:gd name="T22" fmla="*/ 0 w 5"/>
                  <a:gd name="T23" fmla="*/ 13 h 13"/>
                  <a:gd name="T24" fmla="*/ 0 w 5"/>
                  <a:gd name="T25" fmla="*/ 8 h 13"/>
                  <a:gd name="T26" fmla="*/ 2 w 5"/>
                  <a:gd name="T2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3">
                    <a:moveTo>
                      <a:pt x="2" y="4"/>
                    </a:moveTo>
                    <a:lnTo>
                      <a:pt x="2" y="4"/>
                    </a:lnTo>
                    <a:lnTo>
                      <a:pt x="2" y="4"/>
                    </a:lnTo>
                    <a:lnTo>
                      <a:pt x="2" y="3"/>
                    </a:lnTo>
                    <a:lnTo>
                      <a:pt x="2" y="1"/>
                    </a:lnTo>
                    <a:lnTo>
                      <a:pt x="2" y="1"/>
                    </a:lnTo>
                    <a:lnTo>
                      <a:pt x="2" y="1"/>
                    </a:lnTo>
                    <a:lnTo>
                      <a:pt x="3" y="0"/>
                    </a:lnTo>
                    <a:lnTo>
                      <a:pt x="5" y="0"/>
                    </a:lnTo>
                    <a:lnTo>
                      <a:pt x="5" y="0"/>
                    </a:lnTo>
                    <a:lnTo>
                      <a:pt x="0" y="13"/>
                    </a:lnTo>
                    <a:lnTo>
                      <a:pt x="0" y="13"/>
                    </a:lnTo>
                    <a:lnTo>
                      <a:pt x="0" y="8"/>
                    </a:lnTo>
                    <a:lnTo>
                      <a:pt x="2"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íṥḻíḑé">
                <a:extLst>
                  <a:ext uri="{FF2B5EF4-FFF2-40B4-BE49-F238E27FC236}">
                    <a16:creationId xmlns="" xmlns:a16="http://schemas.microsoft.com/office/drawing/2014/main" id="{5D3DC66F-5B79-4973-ADB0-C227C5044D81}"/>
                  </a:ext>
                </a:extLst>
              </p:cNvPr>
              <p:cNvSpPr/>
              <p:nvPr/>
            </p:nvSpPr>
            <p:spPr bwMode="auto">
              <a:xfrm>
                <a:off x="2704770" y="2148087"/>
                <a:ext cx="18433" cy="12287"/>
              </a:xfrm>
              <a:custGeom>
                <a:avLst/>
                <a:gdLst>
                  <a:gd name="T0" fmla="*/ 5 w 5"/>
                  <a:gd name="T1" fmla="*/ 0 h 3"/>
                  <a:gd name="T2" fmla="*/ 5 w 5"/>
                  <a:gd name="T3" fmla="*/ 0 h 3"/>
                  <a:gd name="T4" fmla="*/ 3 w 5"/>
                  <a:gd name="T5" fmla="*/ 2 h 3"/>
                  <a:gd name="T6" fmla="*/ 0 w 5"/>
                  <a:gd name="T7" fmla="*/ 3 h 3"/>
                  <a:gd name="T8" fmla="*/ 0 w 5"/>
                  <a:gd name="T9" fmla="*/ 3 h 3"/>
                  <a:gd name="T10" fmla="*/ 3 w 5"/>
                  <a:gd name="T11" fmla="*/ 0 h 3"/>
                  <a:gd name="T12" fmla="*/ 5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5" y="0"/>
                    </a:moveTo>
                    <a:lnTo>
                      <a:pt x="5" y="0"/>
                    </a:lnTo>
                    <a:lnTo>
                      <a:pt x="3" y="2"/>
                    </a:lnTo>
                    <a:lnTo>
                      <a:pt x="0" y="3"/>
                    </a:lnTo>
                    <a:lnTo>
                      <a:pt x="0" y="3"/>
                    </a:lnTo>
                    <a:lnTo>
                      <a:pt x="3" y="0"/>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i$ḷïḋé">
                <a:extLst>
                  <a:ext uri="{FF2B5EF4-FFF2-40B4-BE49-F238E27FC236}">
                    <a16:creationId xmlns="" xmlns:a16="http://schemas.microsoft.com/office/drawing/2014/main" id="{144697C5-FD81-44D9-8868-784F189BF6B8}"/>
                  </a:ext>
                </a:extLst>
              </p:cNvPr>
              <p:cNvSpPr/>
              <p:nvPr/>
            </p:nvSpPr>
            <p:spPr bwMode="auto">
              <a:xfrm>
                <a:off x="2065844" y="2436833"/>
                <a:ext cx="12287" cy="18433"/>
              </a:xfrm>
              <a:custGeom>
                <a:avLst/>
                <a:gdLst>
                  <a:gd name="T0" fmla="*/ 4 w 4"/>
                  <a:gd name="T1" fmla="*/ 0 h 5"/>
                  <a:gd name="T2" fmla="*/ 4 w 4"/>
                  <a:gd name="T3" fmla="*/ 0 h 5"/>
                  <a:gd name="T4" fmla="*/ 2 w 4"/>
                  <a:gd name="T5" fmla="*/ 4 h 5"/>
                  <a:gd name="T6" fmla="*/ 0 w 4"/>
                  <a:gd name="T7" fmla="*/ 5 h 5"/>
                  <a:gd name="T8" fmla="*/ 0 w 4"/>
                  <a:gd name="T9" fmla="*/ 5 h 5"/>
                  <a:gd name="T10" fmla="*/ 1 w 4"/>
                  <a:gd name="T11" fmla="*/ 2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lnTo>
                      <a:pt x="4" y="0"/>
                    </a:lnTo>
                    <a:lnTo>
                      <a:pt x="2" y="4"/>
                    </a:lnTo>
                    <a:lnTo>
                      <a:pt x="0" y="5"/>
                    </a:lnTo>
                    <a:lnTo>
                      <a:pt x="0" y="5"/>
                    </a:lnTo>
                    <a:lnTo>
                      <a:pt x="1" y="2"/>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iṩļïde">
                <a:extLst>
                  <a:ext uri="{FF2B5EF4-FFF2-40B4-BE49-F238E27FC236}">
                    <a16:creationId xmlns="" xmlns:a16="http://schemas.microsoft.com/office/drawing/2014/main" id="{26B4334F-0D94-4E1F-8474-EBFDAFD75C7E}"/>
                  </a:ext>
                </a:extLst>
              </p:cNvPr>
              <p:cNvSpPr/>
              <p:nvPr/>
            </p:nvSpPr>
            <p:spPr bwMode="auto">
              <a:xfrm>
                <a:off x="2323871" y="2283243"/>
                <a:ext cx="12287" cy="12287"/>
              </a:xfrm>
              <a:custGeom>
                <a:avLst/>
                <a:gdLst>
                  <a:gd name="T0" fmla="*/ 2 w 5"/>
                  <a:gd name="T1" fmla="*/ 0 h 4"/>
                  <a:gd name="T2" fmla="*/ 2 w 5"/>
                  <a:gd name="T3" fmla="*/ 0 h 4"/>
                  <a:gd name="T4" fmla="*/ 5 w 5"/>
                  <a:gd name="T5" fmla="*/ 0 h 4"/>
                  <a:gd name="T6" fmla="*/ 5 w 5"/>
                  <a:gd name="T7" fmla="*/ 0 h 4"/>
                  <a:gd name="T8" fmla="*/ 3 w 5"/>
                  <a:gd name="T9" fmla="*/ 3 h 4"/>
                  <a:gd name="T10" fmla="*/ 0 w 5"/>
                  <a:gd name="T11" fmla="*/ 4 h 4"/>
                  <a:gd name="T12" fmla="*/ 0 w 5"/>
                  <a:gd name="T13" fmla="*/ 4 h 4"/>
                  <a:gd name="T14" fmla="*/ 0 w 5"/>
                  <a:gd name="T15" fmla="*/ 2 h 4"/>
                  <a:gd name="T16" fmla="*/ 2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2" y="0"/>
                    </a:moveTo>
                    <a:lnTo>
                      <a:pt x="2" y="0"/>
                    </a:lnTo>
                    <a:lnTo>
                      <a:pt x="5" y="0"/>
                    </a:lnTo>
                    <a:lnTo>
                      <a:pt x="5" y="0"/>
                    </a:lnTo>
                    <a:lnTo>
                      <a:pt x="3" y="3"/>
                    </a:lnTo>
                    <a:lnTo>
                      <a:pt x="0" y="4"/>
                    </a:lnTo>
                    <a:lnTo>
                      <a:pt x="0" y="4"/>
                    </a:lnTo>
                    <a:lnTo>
                      <a:pt x="0" y="2"/>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îSḻidé">
                <a:extLst>
                  <a:ext uri="{FF2B5EF4-FFF2-40B4-BE49-F238E27FC236}">
                    <a16:creationId xmlns="" xmlns:a16="http://schemas.microsoft.com/office/drawing/2014/main" id="{760FB73B-0FD6-4AD4-8742-BBAAB6272C8F}"/>
                  </a:ext>
                </a:extLst>
              </p:cNvPr>
              <p:cNvSpPr/>
              <p:nvPr/>
            </p:nvSpPr>
            <p:spPr bwMode="auto">
              <a:xfrm>
                <a:off x="2121134" y="2356965"/>
                <a:ext cx="36861" cy="43007"/>
              </a:xfrm>
              <a:custGeom>
                <a:avLst/>
                <a:gdLst>
                  <a:gd name="T0" fmla="*/ 0 w 11"/>
                  <a:gd name="T1" fmla="*/ 11 h 13"/>
                  <a:gd name="T2" fmla="*/ 0 w 11"/>
                  <a:gd name="T3" fmla="*/ 11 h 13"/>
                  <a:gd name="T4" fmla="*/ 5 w 11"/>
                  <a:gd name="T5" fmla="*/ 4 h 13"/>
                  <a:gd name="T6" fmla="*/ 5 w 11"/>
                  <a:gd name="T7" fmla="*/ 4 h 13"/>
                  <a:gd name="T8" fmla="*/ 8 w 11"/>
                  <a:gd name="T9" fmla="*/ 1 h 13"/>
                  <a:gd name="T10" fmla="*/ 11 w 11"/>
                  <a:gd name="T11" fmla="*/ 0 h 13"/>
                  <a:gd name="T12" fmla="*/ 11 w 11"/>
                  <a:gd name="T13" fmla="*/ 0 h 13"/>
                  <a:gd name="T14" fmla="*/ 8 w 11"/>
                  <a:gd name="T15" fmla="*/ 1 h 13"/>
                  <a:gd name="T16" fmla="*/ 5 w 11"/>
                  <a:gd name="T17" fmla="*/ 4 h 13"/>
                  <a:gd name="T18" fmla="*/ 5 w 11"/>
                  <a:gd name="T19" fmla="*/ 4 h 13"/>
                  <a:gd name="T20" fmla="*/ 2 w 11"/>
                  <a:gd name="T21" fmla="*/ 11 h 13"/>
                  <a:gd name="T22" fmla="*/ 2 w 11"/>
                  <a:gd name="T23" fmla="*/ 11 h 13"/>
                  <a:gd name="T24" fmla="*/ 1 w 11"/>
                  <a:gd name="T25" fmla="*/ 10 h 13"/>
                  <a:gd name="T26" fmla="*/ 1 w 11"/>
                  <a:gd name="T27" fmla="*/ 11 h 13"/>
                  <a:gd name="T28" fmla="*/ 0 w 11"/>
                  <a:gd name="T29" fmla="*/ 13 h 13"/>
                  <a:gd name="T30" fmla="*/ 0 w 11"/>
                  <a:gd name="T3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
                    <a:moveTo>
                      <a:pt x="0" y="11"/>
                    </a:moveTo>
                    <a:lnTo>
                      <a:pt x="0" y="11"/>
                    </a:lnTo>
                    <a:lnTo>
                      <a:pt x="5" y="4"/>
                    </a:lnTo>
                    <a:lnTo>
                      <a:pt x="5" y="4"/>
                    </a:lnTo>
                    <a:lnTo>
                      <a:pt x="8" y="1"/>
                    </a:lnTo>
                    <a:lnTo>
                      <a:pt x="11" y="0"/>
                    </a:lnTo>
                    <a:lnTo>
                      <a:pt x="11" y="0"/>
                    </a:lnTo>
                    <a:lnTo>
                      <a:pt x="8" y="1"/>
                    </a:lnTo>
                    <a:lnTo>
                      <a:pt x="5" y="4"/>
                    </a:lnTo>
                    <a:lnTo>
                      <a:pt x="5" y="4"/>
                    </a:lnTo>
                    <a:lnTo>
                      <a:pt x="2" y="11"/>
                    </a:lnTo>
                    <a:lnTo>
                      <a:pt x="2" y="11"/>
                    </a:lnTo>
                    <a:lnTo>
                      <a:pt x="1" y="10"/>
                    </a:lnTo>
                    <a:lnTo>
                      <a:pt x="1" y="11"/>
                    </a:lnTo>
                    <a:lnTo>
                      <a:pt x="0" y="13"/>
                    </a:lnTo>
                    <a:lnTo>
                      <a:pt x="0" y="1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ïṥḻïḍê">
                <a:extLst>
                  <a:ext uri="{FF2B5EF4-FFF2-40B4-BE49-F238E27FC236}">
                    <a16:creationId xmlns="" xmlns:a16="http://schemas.microsoft.com/office/drawing/2014/main" id="{4F5A030E-3D46-461C-B862-2FC1842A4AB4}"/>
                  </a:ext>
                </a:extLst>
              </p:cNvPr>
              <p:cNvSpPr/>
              <p:nvPr/>
            </p:nvSpPr>
            <p:spPr bwMode="auto">
              <a:xfrm>
                <a:off x="2827641" y="2080509"/>
                <a:ext cx="30720" cy="18433"/>
              </a:xfrm>
              <a:custGeom>
                <a:avLst/>
                <a:gdLst>
                  <a:gd name="T0" fmla="*/ 10 w 10"/>
                  <a:gd name="T1" fmla="*/ 0 h 6"/>
                  <a:gd name="T2" fmla="*/ 10 w 10"/>
                  <a:gd name="T3" fmla="*/ 0 h 6"/>
                  <a:gd name="T4" fmla="*/ 6 w 10"/>
                  <a:gd name="T5" fmla="*/ 5 h 6"/>
                  <a:gd name="T6" fmla="*/ 0 w 10"/>
                  <a:gd name="T7" fmla="*/ 6 h 6"/>
                  <a:gd name="T8" fmla="*/ 0 w 10"/>
                  <a:gd name="T9" fmla="*/ 6 h 6"/>
                  <a:gd name="T10" fmla="*/ 6 w 10"/>
                  <a:gd name="T11" fmla="*/ 2 h 6"/>
                  <a:gd name="T12" fmla="*/ 9 w 10"/>
                  <a:gd name="T13" fmla="*/ 0 h 6"/>
                  <a:gd name="T14" fmla="*/ 10 w 10"/>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10" y="0"/>
                    </a:moveTo>
                    <a:lnTo>
                      <a:pt x="10" y="0"/>
                    </a:lnTo>
                    <a:lnTo>
                      <a:pt x="6" y="5"/>
                    </a:lnTo>
                    <a:lnTo>
                      <a:pt x="0" y="6"/>
                    </a:lnTo>
                    <a:lnTo>
                      <a:pt x="0" y="6"/>
                    </a:lnTo>
                    <a:lnTo>
                      <a:pt x="6" y="2"/>
                    </a:lnTo>
                    <a:lnTo>
                      <a:pt x="9" y="0"/>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îsḷîḑé">
                <a:extLst>
                  <a:ext uri="{FF2B5EF4-FFF2-40B4-BE49-F238E27FC236}">
                    <a16:creationId xmlns="" xmlns:a16="http://schemas.microsoft.com/office/drawing/2014/main" id="{48F5BED0-057F-40FA-889A-10648069879E}"/>
                  </a:ext>
                </a:extLst>
              </p:cNvPr>
              <p:cNvSpPr/>
              <p:nvPr/>
            </p:nvSpPr>
            <p:spPr bwMode="auto">
              <a:xfrm>
                <a:off x="1764810" y="2682574"/>
                <a:ext cx="18433" cy="18433"/>
              </a:xfrm>
              <a:custGeom>
                <a:avLst/>
                <a:gdLst>
                  <a:gd name="T0" fmla="*/ 6 w 6"/>
                  <a:gd name="T1" fmla="*/ 0 h 7"/>
                  <a:gd name="T2" fmla="*/ 6 w 6"/>
                  <a:gd name="T3" fmla="*/ 0 h 7"/>
                  <a:gd name="T4" fmla="*/ 3 w 6"/>
                  <a:gd name="T5" fmla="*/ 6 h 7"/>
                  <a:gd name="T6" fmla="*/ 2 w 6"/>
                  <a:gd name="T7" fmla="*/ 7 h 7"/>
                  <a:gd name="T8" fmla="*/ 0 w 6"/>
                  <a:gd name="T9" fmla="*/ 7 h 7"/>
                  <a:gd name="T10" fmla="*/ 0 w 6"/>
                  <a:gd name="T11" fmla="*/ 7 h 7"/>
                  <a:gd name="T12" fmla="*/ 3 w 6"/>
                  <a:gd name="T13" fmla="*/ 3 h 7"/>
                  <a:gd name="T14" fmla="*/ 4 w 6"/>
                  <a:gd name="T15" fmla="*/ 0 h 7"/>
                  <a:gd name="T16" fmla="*/ 6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0"/>
                    </a:moveTo>
                    <a:lnTo>
                      <a:pt x="6" y="0"/>
                    </a:lnTo>
                    <a:lnTo>
                      <a:pt x="3" y="6"/>
                    </a:lnTo>
                    <a:lnTo>
                      <a:pt x="2" y="7"/>
                    </a:lnTo>
                    <a:lnTo>
                      <a:pt x="0" y="7"/>
                    </a:lnTo>
                    <a:lnTo>
                      <a:pt x="0" y="7"/>
                    </a:lnTo>
                    <a:lnTo>
                      <a:pt x="3" y="3"/>
                    </a:lnTo>
                    <a:lnTo>
                      <a:pt x="4" y="0"/>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íšḻíďê">
                <a:extLst>
                  <a:ext uri="{FF2B5EF4-FFF2-40B4-BE49-F238E27FC236}">
                    <a16:creationId xmlns="" xmlns:a16="http://schemas.microsoft.com/office/drawing/2014/main" id="{CAF520D0-8439-436E-AFC6-0404483A76A2}"/>
                  </a:ext>
                </a:extLst>
              </p:cNvPr>
              <p:cNvSpPr/>
              <p:nvPr/>
            </p:nvSpPr>
            <p:spPr bwMode="auto">
              <a:xfrm>
                <a:off x="1961402" y="2424547"/>
                <a:ext cx="30720" cy="49148"/>
              </a:xfrm>
              <a:custGeom>
                <a:avLst/>
                <a:gdLst>
                  <a:gd name="T0" fmla="*/ 3 w 10"/>
                  <a:gd name="T1" fmla="*/ 9 h 16"/>
                  <a:gd name="T2" fmla="*/ 3 w 10"/>
                  <a:gd name="T3" fmla="*/ 9 h 16"/>
                  <a:gd name="T4" fmla="*/ 7 w 10"/>
                  <a:gd name="T5" fmla="*/ 5 h 16"/>
                  <a:gd name="T6" fmla="*/ 10 w 10"/>
                  <a:gd name="T7" fmla="*/ 0 h 16"/>
                  <a:gd name="T8" fmla="*/ 10 w 10"/>
                  <a:gd name="T9" fmla="*/ 0 h 16"/>
                  <a:gd name="T10" fmla="*/ 7 w 10"/>
                  <a:gd name="T11" fmla="*/ 6 h 16"/>
                  <a:gd name="T12" fmla="*/ 6 w 10"/>
                  <a:gd name="T13" fmla="*/ 9 h 16"/>
                  <a:gd name="T14" fmla="*/ 5 w 10"/>
                  <a:gd name="T15" fmla="*/ 12 h 16"/>
                  <a:gd name="T16" fmla="*/ 5 w 10"/>
                  <a:gd name="T17" fmla="*/ 12 h 16"/>
                  <a:gd name="T18" fmla="*/ 3 w 10"/>
                  <a:gd name="T19" fmla="*/ 14 h 16"/>
                  <a:gd name="T20" fmla="*/ 0 w 10"/>
                  <a:gd name="T21" fmla="*/ 16 h 16"/>
                  <a:gd name="T22" fmla="*/ 0 w 10"/>
                  <a:gd name="T23" fmla="*/ 16 h 16"/>
                  <a:gd name="T24" fmla="*/ 2 w 10"/>
                  <a:gd name="T25" fmla="*/ 12 h 16"/>
                  <a:gd name="T26" fmla="*/ 2 w 10"/>
                  <a:gd name="T27" fmla="*/ 12 h 16"/>
                  <a:gd name="T28" fmla="*/ 3 w 10"/>
                  <a:gd name="T29"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6">
                    <a:moveTo>
                      <a:pt x="3" y="9"/>
                    </a:moveTo>
                    <a:lnTo>
                      <a:pt x="3" y="9"/>
                    </a:lnTo>
                    <a:lnTo>
                      <a:pt x="7" y="5"/>
                    </a:lnTo>
                    <a:lnTo>
                      <a:pt x="10" y="0"/>
                    </a:lnTo>
                    <a:lnTo>
                      <a:pt x="10" y="0"/>
                    </a:lnTo>
                    <a:lnTo>
                      <a:pt x="7" y="6"/>
                    </a:lnTo>
                    <a:lnTo>
                      <a:pt x="6" y="9"/>
                    </a:lnTo>
                    <a:lnTo>
                      <a:pt x="5" y="12"/>
                    </a:lnTo>
                    <a:lnTo>
                      <a:pt x="5" y="12"/>
                    </a:lnTo>
                    <a:lnTo>
                      <a:pt x="3" y="14"/>
                    </a:lnTo>
                    <a:lnTo>
                      <a:pt x="0" y="16"/>
                    </a:lnTo>
                    <a:lnTo>
                      <a:pt x="0" y="16"/>
                    </a:lnTo>
                    <a:lnTo>
                      <a:pt x="2" y="12"/>
                    </a:lnTo>
                    <a:lnTo>
                      <a:pt x="2" y="12"/>
                    </a:lnTo>
                    <a:lnTo>
                      <a:pt x="3"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íṥļîḓè">
                <a:extLst>
                  <a:ext uri="{FF2B5EF4-FFF2-40B4-BE49-F238E27FC236}">
                    <a16:creationId xmlns="" xmlns:a16="http://schemas.microsoft.com/office/drawing/2014/main" id="{B3CA85E8-39F9-42D4-86EE-63240A420DBC}"/>
                  </a:ext>
                </a:extLst>
              </p:cNvPr>
              <p:cNvSpPr/>
              <p:nvPr/>
            </p:nvSpPr>
            <p:spPr bwMode="auto">
              <a:xfrm>
                <a:off x="2366875" y="2178806"/>
                <a:ext cx="24574" cy="24574"/>
              </a:xfrm>
              <a:custGeom>
                <a:avLst/>
                <a:gdLst>
                  <a:gd name="T0" fmla="*/ 4 w 8"/>
                  <a:gd name="T1" fmla="*/ 2 h 9"/>
                  <a:gd name="T2" fmla="*/ 4 w 8"/>
                  <a:gd name="T3" fmla="*/ 2 h 9"/>
                  <a:gd name="T4" fmla="*/ 8 w 8"/>
                  <a:gd name="T5" fmla="*/ 0 h 9"/>
                  <a:gd name="T6" fmla="*/ 8 w 8"/>
                  <a:gd name="T7" fmla="*/ 2 h 9"/>
                  <a:gd name="T8" fmla="*/ 7 w 8"/>
                  <a:gd name="T9" fmla="*/ 3 h 9"/>
                  <a:gd name="T10" fmla="*/ 7 w 8"/>
                  <a:gd name="T11" fmla="*/ 3 h 9"/>
                  <a:gd name="T12" fmla="*/ 4 w 8"/>
                  <a:gd name="T13" fmla="*/ 5 h 9"/>
                  <a:gd name="T14" fmla="*/ 0 w 8"/>
                  <a:gd name="T15" fmla="*/ 9 h 9"/>
                  <a:gd name="T16" fmla="*/ 0 w 8"/>
                  <a:gd name="T17" fmla="*/ 9 h 9"/>
                  <a:gd name="T18" fmla="*/ 1 w 8"/>
                  <a:gd name="T19" fmla="*/ 5 h 9"/>
                  <a:gd name="T20" fmla="*/ 4 w 8"/>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4" y="2"/>
                    </a:moveTo>
                    <a:lnTo>
                      <a:pt x="4" y="2"/>
                    </a:lnTo>
                    <a:lnTo>
                      <a:pt x="8" y="0"/>
                    </a:lnTo>
                    <a:lnTo>
                      <a:pt x="8" y="2"/>
                    </a:lnTo>
                    <a:lnTo>
                      <a:pt x="7" y="3"/>
                    </a:lnTo>
                    <a:lnTo>
                      <a:pt x="7" y="3"/>
                    </a:lnTo>
                    <a:lnTo>
                      <a:pt x="4" y="5"/>
                    </a:lnTo>
                    <a:lnTo>
                      <a:pt x="0" y="9"/>
                    </a:lnTo>
                    <a:lnTo>
                      <a:pt x="0" y="9"/>
                    </a:lnTo>
                    <a:lnTo>
                      <a:pt x="1" y="5"/>
                    </a:lnTo>
                    <a:lnTo>
                      <a:pt x="4"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îšḷîdê">
                <a:extLst>
                  <a:ext uri="{FF2B5EF4-FFF2-40B4-BE49-F238E27FC236}">
                    <a16:creationId xmlns="" xmlns:a16="http://schemas.microsoft.com/office/drawing/2014/main" id="{0AED3917-1C11-44C9-B531-8003E5E936D8}"/>
                  </a:ext>
                </a:extLst>
              </p:cNvPr>
              <p:cNvSpPr/>
              <p:nvPr/>
            </p:nvSpPr>
            <p:spPr bwMode="auto">
              <a:xfrm>
                <a:off x="1893825" y="2455262"/>
                <a:ext cx="18433" cy="36861"/>
              </a:xfrm>
              <a:custGeom>
                <a:avLst/>
                <a:gdLst>
                  <a:gd name="T0" fmla="*/ 4 w 4"/>
                  <a:gd name="T1" fmla="*/ 0 h 12"/>
                  <a:gd name="T2" fmla="*/ 4 w 4"/>
                  <a:gd name="T3" fmla="*/ 0 h 12"/>
                  <a:gd name="T4" fmla="*/ 3 w 4"/>
                  <a:gd name="T5" fmla="*/ 6 h 12"/>
                  <a:gd name="T6" fmla="*/ 0 w 4"/>
                  <a:gd name="T7" fmla="*/ 12 h 12"/>
                  <a:gd name="T8" fmla="*/ 0 w 4"/>
                  <a:gd name="T9" fmla="*/ 12 h 12"/>
                  <a:gd name="T10" fmla="*/ 1 w 4"/>
                  <a:gd name="T11" fmla="*/ 4 h 12"/>
                  <a:gd name="T12" fmla="*/ 3 w 4"/>
                  <a:gd name="T13" fmla="*/ 2 h 12"/>
                  <a:gd name="T14" fmla="*/ 4 w 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4" y="0"/>
                    </a:moveTo>
                    <a:lnTo>
                      <a:pt x="4" y="0"/>
                    </a:lnTo>
                    <a:lnTo>
                      <a:pt x="3" y="6"/>
                    </a:lnTo>
                    <a:lnTo>
                      <a:pt x="0" y="12"/>
                    </a:lnTo>
                    <a:lnTo>
                      <a:pt x="0" y="12"/>
                    </a:lnTo>
                    <a:lnTo>
                      <a:pt x="1" y="4"/>
                    </a:lnTo>
                    <a:lnTo>
                      <a:pt x="3" y="2"/>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î$ľiḑe">
                <a:extLst>
                  <a:ext uri="{FF2B5EF4-FFF2-40B4-BE49-F238E27FC236}">
                    <a16:creationId xmlns="" xmlns:a16="http://schemas.microsoft.com/office/drawing/2014/main" id="{644FE928-F5A4-4042-AA40-3A4B39D71AEA}"/>
                  </a:ext>
                </a:extLst>
              </p:cNvPr>
              <p:cNvSpPr/>
              <p:nvPr/>
            </p:nvSpPr>
            <p:spPr bwMode="auto">
              <a:xfrm>
                <a:off x="2139565" y="2277102"/>
                <a:ext cx="18433" cy="18433"/>
              </a:xfrm>
              <a:custGeom>
                <a:avLst/>
                <a:gdLst>
                  <a:gd name="T0" fmla="*/ 4 w 4"/>
                  <a:gd name="T1" fmla="*/ 0 h 5"/>
                  <a:gd name="T2" fmla="*/ 4 w 4"/>
                  <a:gd name="T3" fmla="*/ 0 h 5"/>
                  <a:gd name="T4" fmla="*/ 3 w 4"/>
                  <a:gd name="T5" fmla="*/ 3 h 5"/>
                  <a:gd name="T6" fmla="*/ 0 w 4"/>
                  <a:gd name="T7" fmla="*/ 5 h 5"/>
                  <a:gd name="T8" fmla="*/ 0 w 4"/>
                  <a:gd name="T9" fmla="*/ 5 h 5"/>
                  <a:gd name="T10" fmla="*/ 1 w 4"/>
                  <a:gd name="T11" fmla="*/ 3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lnTo>
                      <a:pt x="4" y="0"/>
                    </a:lnTo>
                    <a:lnTo>
                      <a:pt x="3" y="3"/>
                    </a:lnTo>
                    <a:lnTo>
                      <a:pt x="0" y="5"/>
                    </a:lnTo>
                    <a:lnTo>
                      <a:pt x="0" y="5"/>
                    </a:lnTo>
                    <a:lnTo>
                      <a:pt x="1" y="3"/>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îśḷïḋe">
                <a:extLst>
                  <a:ext uri="{FF2B5EF4-FFF2-40B4-BE49-F238E27FC236}">
                    <a16:creationId xmlns="" xmlns:a16="http://schemas.microsoft.com/office/drawing/2014/main" id="{B4958FF3-C2CC-4F0C-B510-4D904F6ABE57}"/>
                  </a:ext>
                </a:extLst>
              </p:cNvPr>
              <p:cNvSpPr/>
              <p:nvPr/>
            </p:nvSpPr>
            <p:spPr bwMode="auto">
              <a:xfrm>
                <a:off x="2041270" y="2326250"/>
                <a:ext cx="24574" cy="30720"/>
              </a:xfrm>
              <a:custGeom>
                <a:avLst/>
                <a:gdLst>
                  <a:gd name="T0" fmla="*/ 7 w 7"/>
                  <a:gd name="T1" fmla="*/ 0 h 10"/>
                  <a:gd name="T2" fmla="*/ 7 w 7"/>
                  <a:gd name="T3" fmla="*/ 0 h 10"/>
                  <a:gd name="T4" fmla="*/ 4 w 7"/>
                  <a:gd name="T5" fmla="*/ 6 h 10"/>
                  <a:gd name="T6" fmla="*/ 0 w 7"/>
                  <a:gd name="T7" fmla="*/ 10 h 10"/>
                  <a:gd name="T8" fmla="*/ 0 w 7"/>
                  <a:gd name="T9" fmla="*/ 10 h 10"/>
                  <a:gd name="T10" fmla="*/ 4 w 7"/>
                  <a:gd name="T11" fmla="*/ 4 h 10"/>
                  <a:gd name="T12" fmla="*/ 7 w 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7" y="0"/>
                    </a:moveTo>
                    <a:lnTo>
                      <a:pt x="7" y="0"/>
                    </a:lnTo>
                    <a:lnTo>
                      <a:pt x="4" y="6"/>
                    </a:lnTo>
                    <a:lnTo>
                      <a:pt x="0" y="10"/>
                    </a:lnTo>
                    <a:lnTo>
                      <a:pt x="0" y="10"/>
                    </a:lnTo>
                    <a:lnTo>
                      <a:pt x="4" y="4"/>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ïṣḻïḑè">
                <a:extLst>
                  <a:ext uri="{FF2B5EF4-FFF2-40B4-BE49-F238E27FC236}">
                    <a16:creationId xmlns="" xmlns:a16="http://schemas.microsoft.com/office/drawing/2014/main" id="{9ED27FCE-0219-4441-A46B-14CE95DD0601}"/>
                  </a:ext>
                </a:extLst>
              </p:cNvPr>
              <p:cNvSpPr/>
              <p:nvPr/>
            </p:nvSpPr>
            <p:spPr bwMode="auto">
              <a:xfrm>
                <a:off x="2127279" y="2227953"/>
                <a:ext cx="43007" cy="55293"/>
              </a:xfrm>
              <a:custGeom>
                <a:avLst/>
                <a:gdLst>
                  <a:gd name="T0" fmla="*/ 2 w 15"/>
                  <a:gd name="T1" fmla="*/ 14 h 19"/>
                  <a:gd name="T2" fmla="*/ 2 w 15"/>
                  <a:gd name="T3" fmla="*/ 14 h 19"/>
                  <a:gd name="T4" fmla="*/ 6 w 15"/>
                  <a:gd name="T5" fmla="*/ 11 h 19"/>
                  <a:gd name="T6" fmla="*/ 6 w 15"/>
                  <a:gd name="T7" fmla="*/ 11 h 19"/>
                  <a:gd name="T8" fmla="*/ 9 w 15"/>
                  <a:gd name="T9" fmla="*/ 7 h 19"/>
                  <a:gd name="T10" fmla="*/ 9 w 15"/>
                  <a:gd name="T11" fmla="*/ 7 h 19"/>
                  <a:gd name="T12" fmla="*/ 15 w 15"/>
                  <a:gd name="T13" fmla="*/ 0 h 19"/>
                  <a:gd name="T14" fmla="*/ 15 w 15"/>
                  <a:gd name="T15" fmla="*/ 0 h 19"/>
                  <a:gd name="T16" fmla="*/ 13 w 15"/>
                  <a:gd name="T17" fmla="*/ 4 h 19"/>
                  <a:gd name="T18" fmla="*/ 10 w 15"/>
                  <a:gd name="T19" fmla="*/ 7 h 19"/>
                  <a:gd name="T20" fmla="*/ 10 w 15"/>
                  <a:gd name="T21" fmla="*/ 7 h 19"/>
                  <a:gd name="T22" fmla="*/ 6 w 15"/>
                  <a:gd name="T23" fmla="*/ 11 h 19"/>
                  <a:gd name="T24" fmla="*/ 6 w 15"/>
                  <a:gd name="T25" fmla="*/ 11 h 19"/>
                  <a:gd name="T26" fmla="*/ 3 w 15"/>
                  <a:gd name="T27" fmla="*/ 16 h 19"/>
                  <a:gd name="T28" fmla="*/ 3 w 15"/>
                  <a:gd name="T29" fmla="*/ 16 h 19"/>
                  <a:gd name="T30" fmla="*/ 2 w 15"/>
                  <a:gd name="T31" fmla="*/ 17 h 19"/>
                  <a:gd name="T32" fmla="*/ 0 w 15"/>
                  <a:gd name="T33" fmla="*/ 19 h 19"/>
                  <a:gd name="T34" fmla="*/ 0 w 15"/>
                  <a:gd name="T35" fmla="*/ 19 h 19"/>
                  <a:gd name="T36" fmla="*/ 2 w 15"/>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9">
                    <a:moveTo>
                      <a:pt x="2" y="14"/>
                    </a:moveTo>
                    <a:lnTo>
                      <a:pt x="2" y="14"/>
                    </a:lnTo>
                    <a:lnTo>
                      <a:pt x="6" y="11"/>
                    </a:lnTo>
                    <a:lnTo>
                      <a:pt x="6" y="11"/>
                    </a:lnTo>
                    <a:lnTo>
                      <a:pt x="9" y="7"/>
                    </a:lnTo>
                    <a:lnTo>
                      <a:pt x="9" y="7"/>
                    </a:lnTo>
                    <a:lnTo>
                      <a:pt x="15" y="0"/>
                    </a:lnTo>
                    <a:lnTo>
                      <a:pt x="15" y="0"/>
                    </a:lnTo>
                    <a:lnTo>
                      <a:pt x="13" y="4"/>
                    </a:lnTo>
                    <a:lnTo>
                      <a:pt x="10" y="7"/>
                    </a:lnTo>
                    <a:lnTo>
                      <a:pt x="10" y="7"/>
                    </a:lnTo>
                    <a:lnTo>
                      <a:pt x="6" y="11"/>
                    </a:lnTo>
                    <a:lnTo>
                      <a:pt x="6" y="11"/>
                    </a:lnTo>
                    <a:lnTo>
                      <a:pt x="3" y="16"/>
                    </a:lnTo>
                    <a:lnTo>
                      <a:pt x="3" y="16"/>
                    </a:lnTo>
                    <a:lnTo>
                      <a:pt x="2" y="17"/>
                    </a:lnTo>
                    <a:lnTo>
                      <a:pt x="0" y="19"/>
                    </a:lnTo>
                    <a:lnTo>
                      <a:pt x="0" y="19"/>
                    </a:lnTo>
                    <a:lnTo>
                      <a:pt x="2" y="1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ís1iḓé">
                <a:extLst>
                  <a:ext uri="{FF2B5EF4-FFF2-40B4-BE49-F238E27FC236}">
                    <a16:creationId xmlns="" xmlns:a16="http://schemas.microsoft.com/office/drawing/2014/main" id="{2A9DF7E8-6C61-46D9-A2A2-9B6291AA3159}"/>
                  </a:ext>
                </a:extLst>
              </p:cNvPr>
              <p:cNvSpPr/>
              <p:nvPr/>
            </p:nvSpPr>
            <p:spPr bwMode="auto">
              <a:xfrm>
                <a:off x="2348445" y="2123511"/>
                <a:ext cx="36861" cy="36861"/>
              </a:xfrm>
              <a:custGeom>
                <a:avLst/>
                <a:gdLst>
                  <a:gd name="T0" fmla="*/ 11 w 11"/>
                  <a:gd name="T1" fmla="*/ 0 h 11"/>
                  <a:gd name="T2" fmla="*/ 11 w 11"/>
                  <a:gd name="T3" fmla="*/ 0 h 11"/>
                  <a:gd name="T4" fmla="*/ 7 w 11"/>
                  <a:gd name="T5" fmla="*/ 7 h 11"/>
                  <a:gd name="T6" fmla="*/ 0 w 11"/>
                  <a:gd name="T7" fmla="*/ 11 h 11"/>
                  <a:gd name="T8" fmla="*/ 0 w 11"/>
                  <a:gd name="T9" fmla="*/ 11 h 11"/>
                  <a:gd name="T10" fmla="*/ 6 w 11"/>
                  <a:gd name="T11" fmla="*/ 5 h 11"/>
                  <a:gd name="T12" fmla="*/ 11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1" y="0"/>
                    </a:moveTo>
                    <a:lnTo>
                      <a:pt x="11" y="0"/>
                    </a:lnTo>
                    <a:lnTo>
                      <a:pt x="7" y="7"/>
                    </a:lnTo>
                    <a:lnTo>
                      <a:pt x="0" y="11"/>
                    </a:lnTo>
                    <a:lnTo>
                      <a:pt x="0" y="11"/>
                    </a:lnTo>
                    <a:lnTo>
                      <a:pt x="6" y="5"/>
                    </a:lnTo>
                    <a:lnTo>
                      <a:pt x="1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ïṡḷíḋé">
                <a:extLst>
                  <a:ext uri="{FF2B5EF4-FFF2-40B4-BE49-F238E27FC236}">
                    <a16:creationId xmlns="" xmlns:a16="http://schemas.microsoft.com/office/drawing/2014/main" id="{8AB10C95-AE84-4EB4-B61F-0D6E555471DF}"/>
                  </a:ext>
                </a:extLst>
              </p:cNvPr>
              <p:cNvSpPr/>
              <p:nvPr/>
            </p:nvSpPr>
            <p:spPr bwMode="auto">
              <a:xfrm>
                <a:off x="1930686" y="2375399"/>
                <a:ext cx="18433" cy="30720"/>
              </a:xfrm>
              <a:custGeom>
                <a:avLst/>
                <a:gdLst>
                  <a:gd name="T0" fmla="*/ 6 w 6"/>
                  <a:gd name="T1" fmla="*/ 0 h 8"/>
                  <a:gd name="T2" fmla="*/ 6 w 6"/>
                  <a:gd name="T3" fmla="*/ 0 h 8"/>
                  <a:gd name="T4" fmla="*/ 2 w 6"/>
                  <a:gd name="T5" fmla="*/ 8 h 8"/>
                  <a:gd name="T6" fmla="*/ 2 w 6"/>
                  <a:gd name="T7" fmla="*/ 8 h 8"/>
                  <a:gd name="T8" fmla="*/ 2 w 6"/>
                  <a:gd name="T9" fmla="*/ 7 h 8"/>
                  <a:gd name="T10" fmla="*/ 2 w 6"/>
                  <a:gd name="T11" fmla="*/ 7 h 8"/>
                  <a:gd name="T12" fmla="*/ 0 w 6"/>
                  <a:gd name="T13" fmla="*/ 5 h 8"/>
                  <a:gd name="T14" fmla="*/ 0 w 6"/>
                  <a:gd name="T15" fmla="*/ 4 h 8"/>
                  <a:gd name="T16" fmla="*/ 0 w 6"/>
                  <a:gd name="T17" fmla="*/ 4 h 8"/>
                  <a:gd name="T18" fmla="*/ 3 w 6"/>
                  <a:gd name="T19" fmla="*/ 2 h 8"/>
                  <a:gd name="T20" fmla="*/ 6 w 6"/>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6" y="0"/>
                    </a:moveTo>
                    <a:lnTo>
                      <a:pt x="6" y="0"/>
                    </a:lnTo>
                    <a:lnTo>
                      <a:pt x="2" y="8"/>
                    </a:lnTo>
                    <a:lnTo>
                      <a:pt x="2" y="8"/>
                    </a:lnTo>
                    <a:lnTo>
                      <a:pt x="2" y="7"/>
                    </a:lnTo>
                    <a:lnTo>
                      <a:pt x="2" y="7"/>
                    </a:lnTo>
                    <a:lnTo>
                      <a:pt x="0" y="5"/>
                    </a:lnTo>
                    <a:lnTo>
                      <a:pt x="0" y="4"/>
                    </a:lnTo>
                    <a:lnTo>
                      <a:pt x="0" y="4"/>
                    </a:lnTo>
                    <a:lnTo>
                      <a:pt x="3" y="2"/>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iṧ1ïdè">
                <a:extLst>
                  <a:ext uri="{FF2B5EF4-FFF2-40B4-BE49-F238E27FC236}">
                    <a16:creationId xmlns="" xmlns:a16="http://schemas.microsoft.com/office/drawing/2014/main" id="{19D56C1F-1886-4FE4-AFC5-85065D956A9B}"/>
                  </a:ext>
                </a:extLst>
              </p:cNvPr>
              <p:cNvSpPr/>
              <p:nvPr/>
            </p:nvSpPr>
            <p:spPr bwMode="auto">
              <a:xfrm>
                <a:off x="1899967" y="2399973"/>
                <a:ext cx="30720" cy="49148"/>
              </a:xfrm>
              <a:custGeom>
                <a:avLst/>
                <a:gdLst>
                  <a:gd name="T0" fmla="*/ 7 w 10"/>
                  <a:gd name="T1" fmla="*/ 10 h 17"/>
                  <a:gd name="T2" fmla="*/ 7 w 10"/>
                  <a:gd name="T3" fmla="*/ 10 h 17"/>
                  <a:gd name="T4" fmla="*/ 5 w 10"/>
                  <a:gd name="T5" fmla="*/ 13 h 17"/>
                  <a:gd name="T6" fmla="*/ 5 w 10"/>
                  <a:gd name="T7" fmla="*/ 13 h 17"/>
                  <a:gd name="T8" fmla="*/ 0 w 10"/>
                  <a:gd name="T9" fmla="*/ 17 h 17"/>
                  <a:gd name="T10" fmla="*/ 0 w 10"/>
                  <a:gd name="T11" fmla="*/ 17 h 17"/>
                  <a:gd name="T12" fmla="*/ 3 w 10"/>
                  <a:gd name="T13" fmla="*/ 11 h 17"/>
                  <a:gd name="T14" fmla="*/ 3 w 10"/>
                  <a:gd name="T15" fmla="*/ 11 h 17"/>
                  <a:gd name="T16" fmla="*/ 5 w 10"/>
                  <a:gd name="T17" fmla="*/ 5 h 17"/>
                  <a:gd name="T18" fmla="*/ 5 w 10"/>
                  <a:gd name="T19" fmla="*/ 5 h 17"/>
                  <a:gd name="T20" fmla="*/ 7 w 10"/>
                  <a:gd name="T21" fmla="*/ 3 h 17"/>
                  <a:gd name="T22" fmla="*/ 10 w 10"/>
                  <a:gd name="T23" fmla="*/ 0 h 17"/>
                  <a:gd name="T24" fmla="*/ 10 w 10"/>
                  <a:gd name="T25" fmla="*/ 0 h 17"/>
                  <a:gd name="T26" fmla="*/ 7 w 10"/>
                  <a:gd name="T27" fmla="*/ 5 h 17"/>
                  <a:gd name="T28" fmla="*/ 7 w 10"/>
                  <a:gd name="T2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7">
                    <a:moveTo>
                      <a:pt x="7" y="10"/>
                    </a:moveTo>
                    <a:lnTo>
                      <a:pt x="7" y="10"/>
                    </a:lnTo>
                    <a:lnTo>
                      <a:pt x="5" y="13"/>
                    </a:lnTo>
                    <a:lnTo>
                      <a:pt x="5" y="13"/>
                    </a:lnTo>
                    <a:lnTo>
                      <a:pt x="0" y="17"/>
                    </a:lnTo>
                    <a:lnTo>
                      <a:pt x="0" y="17"/>
                    </a:lnTo>
                    <a:lnTo>
                      <a:pt x="3" y="11"/>
                    </a:lnTo>
                    <a:lnTo>
                      <a:pt x="3" y="11"/>
                    </a:lnTo>
                    <a:lnTo>
                      <a:pt x="5" y="5"/>
                    </a:lnTo>
                    <a:lnTo>
                      <a:pt x="5" y="5"/>
                    </a:lnTo>
                    <a:lnTo>
                      <a:pt x="7" y="3"/>
                    </a:lnTo>
                    <a:lnTo>
                      <a:pt x="10" y="0"/>
                    </a:lnTo>
                    <a:lnTo>
                      <a:pt x="10" y="0"/>
                    </a:lnTo>
                    <a:lnTo>
                      <a:pt x="7" y="5"/>
                    </a:lnTo>
                    <a:lnTo>
                      <a:pt x="7"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ísľïḓé">
                <a:extLst>
                  <a:ext uri="{FF2B5EF4-FFF2-40B4-BE49-F238E27FC236}">
                    <a16:creationId xmlns="" xmlns:a16="http://schemas.microsoft.com/office/drawing/2014/main" id="{FD57657E-E39B-4336-BB48-128C704B468C}"/>
                  </a:ext>
                </a:extLst>
              </p:cNvPr>
              <p:cNvSpPr/>
              <p:nvPr/>
            </p:nvSpPr>
            <p:spPr bwMode="auto">
              <a:xfrm>
                <a:off x="1942973" y="2375399"/>
                <a:ext cx="30720" cy="30720"/>
              </a:xfrm>
              <a:custGeom>
                <a:avLst/>
                <a:gdLst>
                  <a:gd name="T0" fmla="*/ 6 w 10"/>
                  <a:gd name="T1" fmla="*/ 3 h 10"/>
                  <a:gd name="T2" fmla="*/ 6 w 10"/>
                  <a:gd name="T3" fmla="*/ 3 h 10"/>
                  <a:gd name="T4" fmla="*/ 3 w 10"/>
                  <a:gd name="T5" fmla="*/ 7 h 10"/>
                  <a:gd name="T6" fmla="*/ 2 w 10"/>
                  <a:gd name="T7" fmla="*/ 10 h 10"/>
                  <a:gd name="T8" fmla="*/ 0 w 10"/>
                  <a:gd name="T9" fmla="*/ 10 h 10"/>
                  <a:gd name="T10" fmla="*/ 0 w 10"/>
                  <a:gd name="T11" fmla="*/ 10 h 10"/>
                  <a:gd name="T12" fmla="*/ 0 w 10"/>
                  <a:gd name="T13" fmla="*/ 10 h 10"/>
                  <a:gd name="T14" fmla="*/ 4 w 10"/>
                  <a:gd name="T15" fmla="*/ 4 h 10"/>
                  <a:gd name="T16" fmla="*/ 9 w 10"/>
                  <a:gd name="T17" fmla="*/ 0 h 10"/>
                  <a:gd name="T18" fmla="*/ 9 w 10"/>
                  <a:gd name="T19" fmla="*/ 0 h 10"/>
                  <a:gd name="T20" fmla="*/ 9 w 10"/>
                  <a:gd name="T21" fmla="*/ 2 h 10"/>
                  <a:gd name="T22" fmla="*/ 10 w 10"/>
                  <a:gd name="T23" fmla="*/ 0 h 10"/>
                  <a:gd name="T24" fmla="*/ 10 w 10"/>
                  <a:gd name="T25" fmla="*/ 0 h 10"/>
                  <a:gd name="T26" fmla="*/ 7 w 10"/>
                  <a:gd name="T27" fmla="*/ 6 h 10"/>
                  <a:gd name="T28" fmla="*/ 4 w 10"/>
                  <a:gd name="T29" fmla="*/ 10 h 10"/>
                  <a:gd name="T30" fmla="*/ 4 w 10"/>
                  <a:gd name="T31" fmla="*/ 10 h 10"/>
                  <a:gd name="T32" fmla="*/ 6 w 10"/>
                  <a:gd name="T33" fmla="*/ 6 h 10"/>
                  <a:gd name="T34" fmla="*/ 7 w 10"/>
                  <a:gd name="T35" fmla="*/ 3 h 10"/>
                  <a:gd name="T36" fmla="*/ 6 w 10"/>
                  <a:gd name="T3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0">
                    <a:moveTo>
                      <a:pt x="6" y="3"/>
                    </a:moveTo>
                    <a:lnTo>
                      <a:pt x="6" y="3"/>
                    </a:lnTo>
                    <a:lnTo>
                      <a:pt x="3" y="7"/>
                    </a:lnTo>
                    <a:lnTo>
                      <a:pt x="2" y="10"/>
                    </a:lnTo>
                    <a:lnTo>
                      <a:pt x="0" y="10"/>
                    </a:lnTo>
                    <a:lnTo>
                      <a:pt x="0" y="10"/>
                    </a:lnTo>
                    <a:lnTo>
                      <a:pt x="0" y="10"/>
                    </a:lnTo>
                    <a:lnTo>
                      <a:pt x="4" y="4"/>
                    </a:lnTo>
                    <a:lnTo>
                      <a:pt x="9" y="0"/>
                    </a:lnTo>
                    <a:lnTo>
                      <a:pt x="9" y="0"/>
                    </a:lnTo>
                    <a:lnTo>
                      <a:pt x="9" y="2"/>
                    </a:lnTo>
                    <a:lnTo>
                      <a:pt x="10" y="0"/>
                    </a:lnTo>
                    <a:lnTo>
                      <a:pt x="10" y="0"/>
                    </a:lnTo>
                    <a:lnTo>
                      <a:pt x="7" y="6"/>
                    </a:lnTo>
                    <a:lnTo>
                      <a:pt x="4" y="10"/>
                    </a:lnTo>
                    <a:lnTo>
                      <a:pt x="4" y="10"/>
                    </a:lnTo>
                    <a:lnTo>
                      <a:pt x="6" y="6"/>
                    </a:lnTo>
                    <a:lnTo>
                      <a:pt x="7" y="3"/>
                    </a:lnTo>
                    <a:lnTo>
                      <a:pt x="6"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iṩlîḑe">
                <a:extLst>
                  <a:ext uri="{FF2B5EF4-FFF2-40B4-BE49-F238E27FC236}">
                    <a16:creationId xmlns="" xmlns:a16="http://schemas.microsoft.com/office/drawing/2014/main" id="{78A007F8-324B-4AE2-8743-36A0AC81B8A9}"/>
                  </a:ext>
                </a:extLst>
              </p:cNvPr>
              <p:cNvSpPr/>
              <p:nvPr/>
            </p:nvSpPr>
            <p:spPr bwMode="auto">
              <a:xfrm>
                <a:off x="2133421" y="2227953"/>
                <a:ext cx="24574" cy="24574"/>
              </a:xfrm>
              <a:custGeom>
                <a:avLst/>
                <a:gdLst>
                  <a:gd name="T0" fmla="*/ 7 w 7"/>
                  <a:gd name="T1" fmla="*/ 0 h 7"/>
                  <a:gd name="T2" fmla="*/ 7 w 7"/>
                  <a:gd name="T3" fmla="*/ 0 h 7"/>
                  <a:gd name="T4" fmla="*/ 3 w 7"/>
                  <a:gd name="T5" fmla="*/ 4 h 7"/>
                  <a:gd name="T6" fmla="*/ 0 w 7"/>
                  <a:gd name="T7" fmla="*/ 7 h 7"/>
                  <a:gd name="T8" fmla="*/ 0 w 7"/>
                  <a:gd name="T9" fmla="*/ 7 h 7"/>
                  <a:gd name="T10" fmla="*/ 4 w 7"/>
                  <a:gd name="T11" fmla="*/ 1 h 7"/>
                  <a:gd name="T12" fmla="*/ 6 w 7"/>
                  <a:gd name="T13" fmla="*/ 0 h 7"/>
                  <a:gd name="T14" fmla="*/ 7 w 7"/>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0"/>
                    </a:moveTo>
                    <a:lnTo>
                      <a:pt x="7" y="0"/>
                    </a:lnTo>
                    <a:lnTo>
                      <a:pt x="3" y="4"/>
                    </a:lnTo>
                    <a:lnTo>
                      <a:pt x="0" y="7"/>
                    </a:lnTo>
                    <a:lnTo>
                      <a:pt x="0" y="7"/>
                    </a:lnTo>
                    <a:lnTo>
                      <a:pt x="4" y="1"/>
                    </a:lnTo>
                    <a:lnTo>
                      <a:pt x="6" y="0"/>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îŝlîḍê">
                <a:extLst>
                  <a:ext uri="{FF2B5EF4-FFF2-40B4-BE49-F238E27FC236}">
                    <a16:creationId xmlns="" xmlns:a16="http://schemas.microsoft.com/office/drawing/2014/main" id="{CFB26695-3AC4-400D-B1CC-0889C51723EE}"/>
                  </a:ext>
                </a:extLst>
              </p:cNvPr>
              <p:cNvSpPr/>
              <p:nvPr/>
            </p:nvSpPr>
            <p:spPr bwMode="auto">
              <a:xfrm>
                <a:off x="2121134" y="2252528"/>
                <a:ext cx="12287" cy="6145"/>
              </a:xfrm>
              <a:custGeom>
                <a:avLst/>
                <a:gdLst>
                  <a:gd name="T0" fmla="*/ 1 w 4"/>
                  <a:gd name="T1" fmla="*/ 3 h 3"/>
                  <a:gd name="T2" fmla="*/ 1 w 4"/>
                  <a:gd name="T3" fmla="*/ 3 h 3"/>
                  <a:gd name="T4" fmla="*/ 1 w 4"/>
                  <a:gd name="T5" fmla="*/ 3 h 3"/>
                  <a:gd name="T6" fmla="*/ 1 w 4"/>
                  <a:gd name="T7" fmla="*/ 3 h 3"/>
                  <a:gd name="T8" fmla="*/ 0 w 4"/>
                  <a:gd name="T9" fmla="*/ 3 h 3"/>
                  <a:gd name="T10" fmla="*/ 1 w 4"/>
                  <a:gd name="T11" fmla="*/ 2 h 3"/>
                  <a:gd name="T12" fmla="*/ 1 w 4"/>
                  <a:gd name="T13" fmla="*/ 2 h 3"/>
                  <a:gd name="T14" fmla="*/ 2 w 4"/>
                  <a:gd name="T15" fmla="*/ 0 h 3"/>
                  <a:gd name="T16" fmla="*/ 4 w 4"/>
                  <a:gd name="T17" fmla="*/ 0 h 3"/>
                  <a:gd name="T18" fmla="*/ 4 w 4"/>
                  <a:gd name="T19" fmla="*/ 0 h 3"/>
                  <a:gd name="T20" fmla="*/ 2 w 4"/>
                  <a:gd name="T21" fmla="*/ 2 h 3"/>
                  <a:gd name="T22" fmla="*/ 1 w 4"/>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1" y="3"/>
                    </a:moveTo>
                    <a:lnTo>
                      <a:pt x="1" y="3"/>
                    </a:lnTo>
                    <a:lnTo>
                      <a:pt x="1" y="3"/>
                    </a:lnTo>
                    <a:lnTo>
                      <a:pt x="1" y="3"/>
                    </a:lnTo>
                    <a:lnTo>
                      <a:pt x="0" y="3"/>
                    </a:lnTo>
                    <a:lnTo>
                      <a:pt x="1" y="2"/>
                    </a:lnTo>
                    <a:lnTo>
                      <a:pt x="1" y="2"/>
                    </a:lnTo>
                    <a:lnTo>
                      <a:pt x="2" y="0"/>
                    </a:lnTo>
                    <a:lnTo>
                      <a:pt x="4" y="0"/>
                    </a:lnTo>
                    <a:lnTo>
                      <a:pt x="4" y="0"/>
                    </a:lnTo>
                    <a:lnTo>
                      <a:pt x="2" y="2"/>
                    </a:lnTo>
                    <a:lnTo>
                      <a:pt x="1"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ïṩľïḋe">
                <a:extLst>
                  <a:ext uri="{FF2B5EF4-FFF2-40B4-BE49-F238E27FC236}">
                    <a16:creationId xmlns="" xmlns:a16="http://schemas.microsoft.com/office/drawing/2014/main" id="{8D6C6E04-F9AE-4105-9DCD-952A866FE011}"/>
                  </a:ext>
                </a:extLst>
              </p:cNvPr>
              <p:cNvSpPr/>
              <p:nvPr/>
            </p:nvSpPr>
            <p:spPr bwMode="auto">
              <a:xfrm>
                <a:off x="2188713" y="2172664"/>
                <a:ext cx="43007" cy="43007"/>
              </a:xfrm>
              <a:custGeom>
                <a:avLst/>
                <a:gdLst>
                  <a:gd name="T0" fmla="*/ 0 w 13"/>
                  <a:gd name="T1" fmla="*/ 13 h 13"/>
                  <a:gd name="T2" fmla="*/ 0 w 13"/>
                  <a:gd name="T3" fmla="*/ 13 h 13"/>
                  <a:gd name="T4" fmla="*/ 3 w 13"/>
                  <a:gd name="T5" fmla="*/ 8 h 13"/>
                  <a:gd name="T6" fmla="*/ 6 w 13"/>
                  <a:gd name="T7" fmla="*/ 6 h 13"/>
                  <a:gd name="T8" fmla="*/ 6 w 13"/>
                  <a:gd name="T9" fmla="*/ 6 h 13"/>
                  <a:gd name="T10" fmla="*/ 10 w 13"/>
                  <a:gd name="T11" fmla="*/ 3 h 13"/>
                  <a:gd name="T12" fmla="*/ 13 w 13"/>
                  <a:gd name="T13" fmla="*/ 0 h 13"/>
                  <a:gd name="T14" fmla="*/ 13 w 13"/>
                  <a:gd name="T15" fmla="*/ 0 h 13"/>
                  <a:gd name="T16" fmla="*/ 12 w 13"/>
                  <a:gd name="T17" fmla="*/ 3 h 13"/>
                  <a:gd name="T18" fmla="*/ 10 w 13"/>
                  <a:gd name="T19" fmla="*/ 7 h 13"/>
                  <a:gd name="T20" fmla="*/ 10 w 13"/>
                  <a:gd name="T21" fmla="*/ 7 h 13"/>
                  <a:gd name="T22" fmla="*/ 8 w 13"/>
                  <a:gd name="T23" fmla="*/ 7 h 13"/>
                  <a:gd name="T24" fmla="*/ 8 w 13"/>
                  <a:gd name="T25" fmla="*/ 7 h 13"/>
                  <a:gd name="T26" fmla="*/ 5 w 13"/>
                  <a:gd name="T27" fmla="*/ 11 h 13"/>
                  <a:gd name="T28" fmla="*/ 5 w 13"/>
                  <a:gd name="T29" fmla="*/ 11 h 13"/>
                  <a:gd name="T30" fmla="*/ 0 w 13"/>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0" y="13"/>
                    </a:moveTo>
                    <a:lnTo>
                      <a:pt x="0" y="13"/>
                    </a:lnTo>
                    <a:lnTo>
                      <a:pt x="3" y="8"/>
                    </a:lnTo>
                    <a:lnTo>
                      <a:pt x="6" y="6"/>
                    </a:lnTo>
                    <a:lnTo>
                      <a:pt x="6" y="6"/>
                    </a:lnTo>
                    <a:lnTo>
                      <a:pt x="10" y="3"/>
                    </a:lnTo>
                    <a:lnTo>
                      <a:pt x="13" y="0"/>
                    </a:lnTo>
                    <a:lnTo>
                      <a:pt x="13" y="0"/>
                    </a:lnTo>
                    <a:lnTo>
                      <a:pt x="12" y="3"/>
                    </a:lnTo>
                    <a:lnTo>
                      <a:pt x="10" y="7"/>
                    </a:lnTo>
                    <a:lnTo>
                      <a:pt x="10" y="7"/>
                    </a:lnTo>
                    <a:lnTo>
                      <a:pt x="8" y="7"/>
                    </a:lnTo>
                    <a:lnTo>
                      <a:pt x="8" y="7"/>
                    </a:lnTo>
                    <a:lnTo>
                      <a:pt x="5" y="11"/>
                    </a:lnTo>
                    <a:lnTo>
                      <a:pt x="5" y="11"/>
                    </a:lnTo>
                    <a:lnTo>
                      <a:pt x="0" y="1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iṡ1íḓé">
                <a:extLst>
                  <a:ext uri="{FF2B5EF4-FFF2-40B4-BE49-F238E27FC236}">
                    <a16:creationId xmlns="" xmlns:a16="http://schemas.microsoft.com/office/drawing/2014/main" id="{43FD7027-E84B-45B2-84F3-26365BED8DCD}"/>
                  </a:ext>
                </a:extLst>
              </p:cNvPr>
              <p:cNvSpPr/>
              <p:nvPr/>
            </p:nvSpPr>
            <p:spPr bwMode="auto">
              <a:xfrm>
                <a:off x="2649477" y="2012932"/>
                <a:ext cx="24574" cy="24574"/>
              </a:xfrm>
              <a:custGeom>
                <a:avLst/>
                <a:gdLst>
                  <a:gd name="T0" fmla="*/ 9 w 9"/>
                  <a:gd name="T1" fmla="*/ 0 h 7"/>
                  <a:gd name="T2" fmla="*/ 9 w 9"/>
                  <a:gd name="T3" fmla="*/ 0 h 7"/>
                  <a:gd name="T4" fmla="*/ 6 w 9"/>
                  <a:gd name="T5" fmla="*/ 3 h 7"/>
                  <a:gd name="T6" fmla="*/ 5 w 9"/>
                  <a:gd name="T7" fmla="*/ 4 h 7"/>
                  <a:gd name="T8" fmla="*/ 5 w 9"/>
                  <a:gd name="T9" fmla="*/ 6 h 7"/>
                  <a:gd name="T10" fmla="*/ 5 w 9"/>
                  <a:gd name="T11" fmla="*/ 6 h 7"/>
                  <a:gd name="T12" fmla="*/ 2 w 9"/>
                  <a:gd name="T13" fmla="*/ 6 h 7"/>
                  <a:gd name="T14" fmla="*/ 2 w 9"/>
                  <a:gd name="T15" fmla="*/ 6 h 7"/>
                  <a:gd name="T16" fmla="*/ 0 w 9"/>
                  <a:gd name="T17" fmla="*/ 7 h 7"/>
                  <a:gd name="T18" fmla="*/ 0 w 9"/>
                  <a:gd name="T19" fmla="*/ 7 h 7"/>
                  <a:gd name="T20" fmla="*/ 3 w 9"/>
                  <a:gd name="T21" fmla="*/ 3 h 7"/>
                  <a:gd name="T22" fmla="*/ 9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0"/>
                    </a:moveTo>
                    <a:lnTo>
                      <a:pt x="9" y="0"/>
                    </a:lnTo>
                    <a:lnTo>
                      <a:pt x="6" y="3"/>
                    </a:lnTo>
                    <a:lnTo>
                      <a:pt x="5" y="4"/>
                    </a:lnTo>
                    <a:lnTo>
                      <a:pt x="5" y="6"/>
                    </a:lnTo>
                    <a:lnTo>
                      <a:pt x="5" y="6"/>
                    </a:lnTo>
                    <a:lnTo>
                      <a:pt x="2" y="6"/>
                    </a:lnTo>
                    <a:lnTo>
                      <a:pt x="2" y="6"/>
                    </a:lnTo>
                    <a:lnTo>
                      <a:pt x="0" y="7"/>
                    </a:lnTo>
                    <a:lnTo>
                      <a:pt x="0" y="7"/>
                    </a:lnTo>
                    <a:lnTo>
                      <a:pt x="3" y="3"/>
                    </a:lnTo>
                    <a:lnTo>
                      <a:pt x="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ïsļîḑè">
                <a:extLst>
                  <a:ext uri="{FF2B5EF4-FFF2-40B4-BE49-F238E27FC236}">
                    <a16:creationId xmlns="" xmlns:a16="http://schemas.microsoft.com/office/drawing/2014/main" id="{0537AB54-556C-4A71-AAE0-2AA8567EE94D}"/>
                  </a:ext>
                </a:extLst>
              </p:cNvPr>
              <p:cNvSpPr/>
              <p:nvPr/>
            </p:nvSpPr>
            <p:spPr bwMode="auto">
              <a:xfrm>
                <a:off x="3073381" y="1988359"/>
                <a:ext cx="18433" cy="0"/>
              </a:xfrm>
              <a:custGeom>
                <a:avLst/>
                <a:gdLst>
                  <a:gd name="T0" fmla="*/ 1 w 5"/>
                  <a:gd name="T1" fmla="*/ 2 h 2"/>
                  <a:gd name="T2" fmla="*/ 1 w 5"/>
                  <a:gd name="T3" fmla="*/ 2 h 2"/>
                  <a:gd name="T4" fmla="*/ 4 w 5"/>
                  <a:gd name="T5" fmla="*/ 0 h 2"/>
                  <a:gd name="T6" fmla="*/ 5 w 5"/>
                  <a:gd name="T7" fmla="*/ 0 h 2"/>
                  <a:gd name="T8" fmla="*/ 5 w 5"/>
                  <a:gd name="T9" fmla="*/ 0 h 2"/>
                  <a:gd name="T10" fmla="*/ 5 w 5"/>
                  <a:gd name="T11" fmla="*/ 0 h 2"/>
                  <a:gd name="T12" fmla="*/ 1 w 5"/>
                  <a:gd name="T13" fmla="*/ 2 h 2"/>
                  <a:gd name="T14" fmla="*/ 0 w 5"/>
                  <a:gd name="T15" fmla="*/ 2 h 2"/>
                  <a:gd name="T16" fmla="*/ 1 w 5"/>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1" y="2"/>
                    </a:moveTo>
                    <a:lnTo>
                      <a:pt x="1" y="2"/>
                    </a:lnTo>
                    <a:lnTo>
                      <a:pt x="4" y="0"/>
                    </a:lnTo>
                    <a:lnTo>
                      <a:pt x="5" y="0"/>
                    </a:lnTo>
                    <a:lnTo>
                      <a:pt x="5" y="0"/>
                    </a:lnTo>
                    <a:lnTo>
                      <a:pt x="5" y="0"/>
                    </a:lnTo>
                    <a:lnTo>
                      <a:pt x="1" y="2"/>
                    </a:lnTo>
                    <a:lnTo>
                      <a:pt x="0" y="2"/>
                    </a:lnTo>
                    <a:lnTo>
                      <a:pt x="1"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ïṡľídè">
                <a:extLst>
                  <a:ext uri="{FF2B5EF4-FFF2-40B4-BE49-F238E27FC236}">
                    <a16:creationId xmlns="" xmlns:a16="http://schemas.microsoft.com/office/drawing/2014/main" id="{A0BAD65B-6672-4AB8-8109-A344148C0EED}"/>
                  </a:ext>
                </a:extLst>
              </p:cNvPr>
              <p:cNvSpPr/>
              <p:nvPr/>
            </p:nvSpPr>
            <p:spPr bwMode="auto">
              <a:xfrm>
                <a:off x="1955260" y="2350824"/>
                <a:ext cx="18433" cy="24574"/>
              </a:xfrm>
              <a:custGeom>
                <a:avLst/>
                <a:gdLst>
                  <a:gd name="T0" fmla="*/ 8 w 8"/>
                  <a:gd name="T1" fmla="*/ 0 h 9"/>
                  <a:gd name="T2" fmla="*/ 8 w 8"/>
                  <a:gd name="T3" fmla="*/ 0 h 9"/>
                  <a:gd name="T4" fmla="*/ 0 w 8"/>
                  <a:gd name="T5" fmla="*/ 9 h 9"/>
                  <a:gd name="T6" fmla="*/ 0 w 8"/>
                  <a:gd name="T7" fmla="*/ 9 h 9"/>
                  <a:gd name="T8" fmla="*/ 2 w 8"/>
                  <a:gd name="T9" fmla="*/ 6 h 9"/>
                  <a:gd name="T10" fmla="*/ 5 w 8"/>
                  <a:gd name="T11" fmla="*/ 3 h 9"/>
                  <a:gd name="T12" fmla="*/ 5 w 8"/>
                  <a:gd name="T13" fmla="*/ 3 h 9"/>
                  <a:gd name="T14" fmla="*/ 8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8" y="0"/>
                    </a:moveTo>
                    <a:lnTo>
                      <a:pt x="8" y="0"/>
                    </a:lnTo>
                    <a:lnTo>
                      <a:pt x="0" y="9"/>
                    </a:lnTo>
                    <a:lnTo>
                      <a:pt x="0" y="9"/>
                    </a:lnTo>
                    <a:lnTo>
                      <a:pt x="2" y="6"/>
                    </a:lnTo>
                    <a:lnTo>
                      <a:pt x="5" y="3"/>
                    </a:lnTo>
                    <a:lnTo>
                      <a:pt x="5" y="3"/>
                    </a:lnTo>
                    <a:lnTo>
                      <a:pt x="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íṡḷïḓè">
                <a:extLst>
                  <a:ext uri="{FF2B5EF4-FFF2-40B4-BE49-F238E27FC236}">
                    <a16:creationId xmlns="" xmlns:a16="http://schemas.microsoft.com/office/drawing/2014/main" id="{ECA084DF-F251-4321-A72D-2D6F293B1BDA}"/>
                  </a:ext>
                </a:extLst>
              </p:cNvPr>
              <p:cNvSpPr/>
              <p:nvPr/>
            </p:nvSpPr>
            <p:spPr bwMode="auto">
              <a:xfrm>
                <a:off x="2569613" y="2019073"/>
                <a:ext cx="36861" cy="18433"/>
              </a:xfrm>
              <a:custGeom>
                <a:avLst/>
                <a:gdLst>
                  <a:gd name="T0" fmla="*/ 11 w 11"/>
                  <a:gd name="T1" fmla="*/ 0 h 8"/>
                  <a:gd name="T2" fmla="*/ 11 w 11"/>
                  <a:gd name="T3" fmla="*/ 0 h 8"/>
                  <a:gd name="T4" fmla="*/ 5 w 11"/>
                  <a:gd name="T5" fmla="*/ 5 h 8"/>
                  <a:gd name="T6" fmla="*/ 0 w 11"/>
                  <a:gd name="T7" fmla="*/ 8 h 8"/>
                  <a:gd name="T8" fmla="*/ 0 w 11"/>
                  <a:gd name="T9" fmla="*/ 8 h 8"/>
                  <a:gd name="T10" fmla="*/ 5 w 11"/>
                  <a:gd name="T11" fmla="*/ 3 h 8"/>
                  <a:gd name="T12" fmla="*/ 11 w 11"/>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11" y="0"/>
                    </a:moveTo>
                    <a:lnTo>
                      <a:pt x="11" y="0"/>
                    </a:lnTo>
                    <a:lnTo>
                      <a:pt x="5" y="5"/>
                    </a:lnTo>
                    <a:lnTo>
                      <a:pt x="0" y="8"/>
                    </a:lnTo>
                    <a:lnTo>
                      <a:pt x="0" y="8"/>
                    </a:lnTo>
                    <a:lnTo>
                      <a:pt x="5" y="3"/>
                    </a:lnTo>
                    <a:lnTo>
                      <a:pt x="1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íṣlidé">
                <a:extLst>
                  <a:ext uri="{FF2B5EF4-FFF2-40B4-BE49-F238E27FC236}">
                    <a16:creationId xmlns="" xmlns:a16="http://schemas.microsoft.com/office/drawing/2014/main" id="{3B69CE51-6857-408C-92A9-5D137B08437C}"/>
                  </a:ext>
                </a:extLst>
              </p:cNvPr>
              <p:cNvSpPr/>
              <p:nvPr/>
            </p:nvSpPr>
            <p:spPr bwMode="auto">
              <a:xfrm>
                <a:off x="2028983" y="2246387"/>
                <a:ext cx="36861" cy="49148"/>
              </a:xfrm>
              <a:custGeom>
                <a:avLst/>
                <a:gdLst>
                  <a:gd name="T0" fmla="*/ 13 w 13"/>
                  <a:gd name="T1" fmla="*/ 0 h 17"/>
                  <a:gd name="T2" fmla="*/ 13 w 13"/>
                  <a:gd name="T3" fmla="*/ 0 h 17"/>
                  <a:gd name="T4" fmla="*/ 11 w 13"/>
                  <a:gd name="T5" fmla="*/ 1 h 17"/>
                  <a:gd name="T6" fmla="*/ 11 w 13"/>
                  <a:gd name="T7" fmla="*/ 3 h 17"/>
                  <a:gd name="T8" fmla="*/ 11 w 13"/>
                  <a:gd name="T9" fmla="*/ 3 h 17"/>
                  <a:gd name="T10" fmla="*/ 7 w 13"/>
                  <a:gd name="T11" fmla="*/ 7 h 17"/>
                  <a:gd name="T12" fmla="*/ 5 w 13"/>
                  <a:gd name="T13" fmla="*/ 8 h 17"/>
                  <a:gd name="T14" fmla="*/ 3 w 13"/>
                  <a:gd name="T15" fmla="*/ 11 h 17"/>
                  <a:gd name="T16" fmla="*/ 3 w 13"/>
                  <a:gd name="T17" fmla="*/ 11 h 17"/>
                  <a:gd name="T18" fmla="*/ 4 w 13"/>
                  <a:gd name="T19" fmla="*/ 11 h 17"/>
                  <a:gd name="T20" fmla="*/ 5 w 13"/>
                  <a:gd name="T21" fmla="*/ 10 h 17"/>
                  <a:gd name="T22" fmla="*/ 7 w 13"/>
                  <a:gd name="T23" fmla="*/ 10 h 17"/>
                  <a:gd name="T24" fmla="*/ 7 w 13"/>
                  <a:gd name="T25" fmla="*/ 11 h 17"/>
                  <a:gd name="T26" fmla="*/ 7 w 13"/>
                  <a:gd name="T27" fmla="*/ 11 h 17"/>
                  <a:gd name="T28" fmla="*/ 3 w 13"/>
                  <a:gd name="T29" fmla="*/ 15 h 17"/>
                  <a:gd name="T30" fmla="*/ 3 w 13"/>
                  <a:gd name="T31" fmla="*/ 15 h 17"/>
                  <a:gd name="T32" fmla="*/ 0 w 13"/>
                  <a:gd name="T33" fmla="*/ 17 h 17"/>
                  <a:gd name="T34" fmla="*/ 0 w 13"/>
                  <a:gd name="T35" fmla="*/ 17 h 17"/>
                  <a:gd name="T36" fmla="*/ 3 w 13"/>
                  <a:gd name="T37" fmla="*/ 11 h 17"/>
                  <a:gd name="T38" fmla="*/ 5 w 13"/>
                  <a:gd name="T39" fmla="*/ 5 h 17"/>
                  <a:gd name="T40" fmla="*/ 5 w 13"/>
                  <a:gd name="T41" fmla="*/ 5 h 17"/>
                  <a:gd name="T42" fmla="*/ 10 w 13"/>
                  <a:gd name="T43" fmla="*/ 1 h 17"/>
                  <a:gd name="T44" fmla="*/ 13 w 13"/>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7">
                    <a:moveTo>
                      <a:pt x="13" y="0"/>
                    </a:moveTo>
                    <a:lnTo>
                      <a:pt x="13" y="0"/>
                    </a:lnTo>
                    <a:lnTo>
                      <a:pt x="11" y="1"/>
                    </a:lnTo>
                    <a:lnTo>
                      <a:pt x="11" y="3"/>
                    </a:lnTo>
                    <a:lnTo>
                      <a:pt x="11" y="3"/>
                    </a:lnTo>
                    <a:lnTo>
                      <a:pt x="7" y="7"/>
                    </a:lnTo>
                    <a:lnTo>
                      <a:pt x="5" y="8"/>
                    </a:lnTo>
                    <a:lnTo>
                      <a:pt x="3" y="11"/>
                    </a:lnTo>
                    <a:lnTo>
                      <a:pt x="3" y="11"/>
                    </a:lnTo>
                    <a:lnTo>
                      <a:pt x="4" y="11"/>
                    </a:lnTo>
                    <a:lnTo>
                      <a:pt x="5" y="10"/>
                    </a:lnTo>
                    <a:lnTo>
                      <a:pt x="7" y="10"/>
                    </a:lnTo>
                    <a:lnTo>
                      <a:pt x="7" y="11"/>
                    </a:lnTo>
                    <a:lnTo>
                      <a:pt x="7" y="11"/>
                    </a:lnTo>
                    <a:lnTo>
                      <a:pt x="3" y="15"/>
                    </a:lnTo>
                    <a:lnTo>
                      <a:pt x="3" y="15"/>
                    </a:lnTo>
                    <a:lnTo>
                      <a:pt x="0" y="17"/>
                    </a:lnTo>
                    <a:lnTo>
                      <a:pt x="0" y="17"/>
                    </a:lnTo>
                    <a:lnTo>
                      <a:pt x="3" y="11"/>
                    </a:lnTo>
                    <a:lnTo>
                      <a:pt x="5" y="5"/>
                    </a:lnTo>
                    <a:lnTo>
                      <a:pt x="5" y="5"/>
                    </a:lnTo>
                    <a:lnTo>
                      <a:pt x="10" y="1"/>
                    </a:lnTo>
                    <a:lnTo>
                      <a:pt x="1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ïṩḻiḓè">
                <a:extLst>
                  <a:ext uri="{FF2B5EF4-FFF2-40B4-BE49-F238E27FC236}">
                    <a16:creationId xmlns="" xmlns:a16="http://schemas.microsoft.com/office/drawing/2014/main" id="{9998C124-5CD7-4F65-90E5-67AE0B50AF91}"/>
                  </a:ext>
                </a:extLst>
              </p:cNvPr>
              <p:cNvSpPr/>
              <p:nvPr/>
            </p:nvSpPr>
            <p:spPr bwMode="auto">
              <a:xfrm>
                <a:off x="2508179" y="2019073"/>
                <a:ext cx="36861" cy="24574"/>
              </a:xfrm>
              <a:custGeom>
                <a:avLst/>
                <a:gdLst>
                  <a:gd name="T0" fmla="*/ 0 w 13"/>
                  <a:gd name="T1" fmla="*/ 8 h 9"/>
                  <a:gd name="T2" fmla="*/ 0 w 13"/>
                  <a:gd name="T3" fmla="*/ 8 h 9"/>
                  <a:gd name="T4" fmla="*/ 6 w 13"/>
                  <a:gd name="T5" fmla="*/ 3 h 9"/>
                  <a:gd name="T6" fmla="*/ 9 w 13"/>
                  <a:gd name="T7" fmla="*/ 0 h 9"/>
                  <a:gd name="T8" fmla="*/ 13 w 13"/>
                  <a:gd name="T9" fmla="*/ 0 h 9"/>
                  <a:gd name="T10" fmla="*/ 13 w 13"/>
                  <a:gd name="T11" fmla="*/ 0 h 9"/>
                  <a:gd name="T12" fmla="*/ 3 w 13"/>
                  <a:gd name="T13" fmla="*/ 8 h 9"/>
                  <a:gd name="T14" fmla="*/ 3 w 13"/>
                  <a:gd name="T15" fmla="*/ 8 h 9"/>
                  <a:gd name="T16" fmla="*/ 0 w 13"/>
                  <a:gd name="T17" fmla="*/ 9 h 9"/>
                  <a:gd name="T18" fmla="*/ 0 w 13"/>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0" y="8"/>
                    </a:moveTo>
                    <a:lnTo>
                      <a:pt x="0" y="8"/>
                    </a:lnTo>
                    <a:lnTo>
                      <a:pt x="6" y="3"/>
                    </a:lnTo>
                    <a:lnTo>
                      <a:pt x="9" y="0"/>
                    </a:lnTo>
                    <a:lnTo>
                      <a:pt x="13" y="0"/>
                    </a:lnTo>
                    <a:lnTo>
                      <a:pt x="13" y="0"/>
                    </a:lnTo>
                    <a:lnTo>
                      <a:pt x="3" y="8"/>
                    </a:lnTo>
                    <a:lnTo>
                      <a:pt x="3" y="8"/>
                    </a:lnTo>
                    <a:lnTo>
                      <a:pt x="0" y="9"/>
                    </a:lnTo>
                    <a:lnTo>
                      <a:pt x="0"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íṧḷîḓè">
                <a:extLst>
                  <a:ext uri="{FF2B5EF4-FFF2-40B4-BE49-F238E27FC236}">
                    <a16:creationId xmlns="" xmlns:a16="http://schemas.microsoft.com/office/drawing/2014/main" id="{8AAA8BEF-42C0-4C8F-A4C6-59A7990FE289}"/>
                  </a:ext>
                </a:extLst>
              </p:cNvPr>
              <p:cNvSpPr/>
              <p:nvPr/>
            </p:nvSpPr>
            <p:spPr bwMode="auto">
              <a:xfrm>
                <a:off x="2256291" y="2123515"/>
                <a:ext cx="18433" cy="12287"/>
              </a:xfrm>
              <a:custGeom>
                <a:avLst/>
                <a:gdLst>
                  <a:gd name="T0" fmla="*/ 0 w 6"/>
                  <a:gd name="T1" fmla="*/ 4 h 4"/>
                  <a:gd name="T2" fmla="*/ 0 w 6"/>
                  <a:gd name="T3" fmla="*/ 4 h 4"/>
                  <a:gd name="T4" fmla="*/ 6 w 6"/>
                  <a:gd name="T5" fmla="*/ 0 h 4"/>
                  <a:gd name="T6" fmla="*/ 6 w 6"/>
                  <a:gd name="T7" fmla="*/ 0 h 4"/>
                  <a:gd name="T8" fmla="*/ 3 w 6"/>
                  <a:gd name="T9" fmla="*/ 3 h 4"/>
                  <a:gd name="T10" fmla="*/ 1 w 6"/>
                  <a:gd name="T11" fmla="*/ 4 h 4"/>
                  <a:gd name="T12" fmla="*/ 1 w 6"/>
                  <a:gd name="T13" fmla="*/ 4 h 4"/>
                  <a:gd name="T14" fmla="*/ 0 w 6"/>
                  <a:gd name="T15" fmla="*/ 4 h 4"/>
                  <a:gd name="T16" fmla="*/ 0 w 6"/>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0" y="4"/>
                    </a:moveTo>
                    <a:lnTo>
                      <a:pt x="0" y="4"/>
                    </a:lnTo>
                    <a:lnTo>
                      <a:pt x="6" y="0"/>
                    </a:lnTo>
                    <a:lnTo>
                      <a:pt x="6" y="0"/>
                    </a:lnTo>
                    <a:lnTo>
                      <a:pt x="3" y="3"/>
                    </a:lnTo>
                    <a:lnTo>
                      <a:pt x="1" y="4"/>
                    </a:lnTo>
                    <a:lnTo>
                      <a:pt x="1" y="4"/>
                    </a:lnTo>
                    <a:lnTo>
                      <a:pt x="0" y="4"/>
                    </a:lnTo>
                    <a:lnTo>
                      <a:pt x="0"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íS1ïḑe">
                <a:extLst>
                  <a:ext uri="{FF2B5EF4-FFF2-40B4-BE49-F238E27FC236}">
                    <a16:creationId xmlns="" xmlns:a16="http://schemas.microsoft.com/office/drawing/2014/main" id="{DF485C40-2562-44F4-91B1-25FAECF4DFE8}"/>
                  </a:ext>
                </a:extLst>
              </p:cNvPr>
              <p:cNvSpPr/>
              <p:nvPr/>
            </p:nvSpPr>
            <p:spPr bwMode="auto">
              <a:xfrm>
                <a:off x="2084273" y="2203380"/>
                <a:ext cx="18433" cy="24574"/>
              </a:xfrm>
              <a:custGeom>
                <a:avLst/>
                <a:gdLst>
                  <a:gd name="T0" fmla="*/ 6 w 6"/>
                  <a:gd name="T1" fmla="*/ 0 h 7"/>
                  <a:gd name="T2" fmla="*/ 6 w 6"/>
                  <a:gd name="T3" fmla="*/ 0 h 7"/>
                  <a:gd name="T4" fmla="*/ 5 w 6"/>
                  <a:gd name="T5" fmla="*/ 3 h 7"/>
                  <a:gd name="T6" fmla="*/ 5 w 6"/>
                  <a:gd name="T7" fmla="*/ 3 h 7"/>
                  <a:gd name="T8" fmla="*/ 0 w 6"/>
                  <a:gd name="T9" fmla="*/ 7 h 7"/>
                  <a:gd name="T10" fmla="*/ 0 w 6"/>
                  <a:gd name="T11" fmla="*/ 7 h 7"/>
                  <a:gd name="T12" fmla="*/ 2 w 6"/>
                  <a:gd name="T13" fmla="*/ 3 h 7"/>
                  <a:gd name="T14" fmla="*/ 6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0"/>
                    </a:moveTo>
                    <a:lnTo>
                      <a:pt x="6" y="0"/>
                    </a:lnTo>
                    <a:lnTo>
                      <a:pt x="5" y="3"/>
                    </a:lnTo>
                    <a:lnTo>
                      <a:pt x="5" y="3"/>
                    </a:lnTo>
                    <a:lnTo>
                      <a:pt x="0" y="7"/>
                    </a:lnTo>
                    <a:lnTo>
                      <a:pt x="0" y="7"/>
                    </a:lnTo>
                    <a:lnTo>
                      <a:pt x="2" y="3"/>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íṡľiḍê">
                <a:extLst>
                  <a:ext uri="{FF2B5EF4-FFF2-40B4-BE49-F238E27FC236}">
                    <a16:creationId xmlns="" xmlns:a16="http://schemas.microsoft.com/office/drawing/2014/main" id="{E32D3CD3-25CF-4649-AD1C-81B19E293679}"/>
                  </a:ext>
                </a:extLst>
              </p:cNvPr>
              <p:cNvSpPr/>
              <p:nvPr/>
            </p:nvSpPr>
            <p:spPr bwMode="auto">
              <a:xfrm>
                <a:off x="2287011" y="2086654"/>
                <a:ext cx="18433" cy="24574"/>
              </a:xfrm>
              <a:custGeom>
                <a:avLst/>
                <a:gdLst>
                  <a:gd name="T0" fmla="*/ 7 w 7"/>
                  <a:gd name="T1" fmla="*/ 0 h 9"/>
                  <a:gd name="T2" fmla="*/ 7 w 7"/>
                  <a:gd name="T3" fmla="*/ 0 h 9"/>
                  <a:gd name="T4" fmla="*/ 3 w 7"/>
                  <a:gd name="T5" fmla="*/ 5 h 9"/>
                  <a:gd name="T6" fmla="*/ 1 w 7"/>
                  <a:gd name="T7" fmla="*/ 7 h 9"/>
                  <a:gd name="T8" fmla="*/ 0 w 7"/>
                  <a:gd name="T9" fmla="*/ 9 h 9"/>
                  <a:gd name="T10" fmla="*/ 0 w 7"/>
                  <a:gd name="T11" fmla="*/ 9 h 9"/>
                  <a:gd name="T12" fmla="*/ 3 w 7"/>
                  <a:gd name="T13" fmla="*/ 5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3" y="5"/>
                    </a:lnTo>
                    <a:lnTo>
                      <a:pt x="1" y="7"/>
                    </a:lnTo>
                    <a:lnTo>
                      <a:pt x="0" y="9"/>
                    </a:lnTo>
                    <a:lnTo>
                      <a:pt x="0" y="9"/>
                    </a:lnTo>
                    <a:lnTo>
                      <a:pt x="3" y="5"/>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íṩļîďe">
                <a:extLst>
                  <a:ext uri="{FF2B5EF4-FFF2-40B4-BE49-F238E27FC236}">
                    <a16:creationId xmlns="" xmlns:a16="http://schemas.microsoft.com/office/drawing/2014/main" id="{787177AA-BCEE-45DD-9456-A1EE70CF0991}"/>
                  </a:ext>
                </a:extLst>
              </p:cNvPr>
              <p:cNvSpPr/>
              <p:nvPr/>
            </p:nvSpPr>
            <p:spPr bwMode="auto">
              <a:xfrm>
                <a:off x="2366875" y="2037507"/>
                <a:ext cx="24574" cy="24574"/>
              </a:xfrm>
              <a:custGeom>
                <a:avLst/>
                <a:gdLst>
                  <a:gd name="T0" fmla="*/ 8 w 8"/>
                  <a:gd name="T1" fmla="*/ 0 h 7"/>
                  <a:gd name="T2" fmla="*/ 8 w 8"/>
                  <a:gd name="T3" fmla="*/ 0 h 7"/>
                  <a:gd name="T4" fmla="*/ 5 w 8"/>
                  <a:gd name="T5" fmla="*/ 2 h 7"/>
                  <a:gd name="T6" fmla="*/ 4 w 8"/>
                  <a:gd name="T7" fmla="*/ 4 h 7"/>
                  <a:gd name="T8" fmla="*/ 4 w 8"/>
                  <a:gd name="T9" fmla="*/ 5 h 7"/>
                  <a:gd name="T10" fmla="*/ 4 w 8"/>
                  <a:gd name="T11" fmla="*/ 5 h 7"/>
                  <a:gd name="T12" fmla="*/ 0 w 8"/>
                  <a:gd name="T13" fmla="*/ 7 h 7"/>
                  <a:gd name="T14" fmla="*/ 0 w 8"/>
                  <a:gd name="T15" fmla="*/ 7 h 7"/>
                  <a:gd name="T16" fmla="*/ 4 w 8"/>
                  <a:gd name="T17" fmla="*/ 2 h 7"/>
                  <a:gd name="T18" fmla="*/ 8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8" y="0"/>
                    </a:moveTo>
                    <a:lnTo>
                      <a:pt x="8" y="0"/>
                    </a:lnTo>
                    <a:lnTo>
                      <a:pt x="5" y="2"/>
                    </a:lnTo>
                    <a:lnTo>
                      <a:pt x="4" y="4"/>
                    </a:lnTo>
                    <a:lnTo>
                      <a:pt x="4" y="5"/>
                    </a:lnTo>
                    <a:lnTo>
                      <a:pt x="4" y="5"/>
                    </a:lnTo>
                    <a:lnTo>
                      <a:pt x="0" y="7"/>
                    </a:lnTo>
                    <a:lnTo>
                      <a:pt x="0" y="7"/>
                    </a:lnTo>
                    <a:lnTo>
                      <a:pt x="4" y="2"/>
                    </a:lnTo>
                    <a:lnTo>
                      <a:pt x="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iŝ1iḓe">
                <a:extLst>
                  <a:ext uri="{FF2B5EF4-FFF2-40B4-BE49-F238E27FC236}">
                    <a16:creationId xmlns="" xmlns:a16="http://schemas.microsoft.com/office/drawing/2014/main" id="{C23CC2C0-EAE2-45CB-90B3-3EAD9E05DF57}"/>
                  </a:ext>
                </a:extLst>
              </p:cNvPr>
              <p:cNvSpPr/>
              <p:nvPr/>
            </p:nvSpPr>
            <p:spPr bwMode="auto">
              <a:xfrm>
                <a:off x="2336159" y="2062080"/>
                <a:ext cx="30720" cy="18433"/>
              </a:xfrm>
              <a:custGeom>
                <a:avLst/>
                <a:gdLst>
                  <a:gd name="T0" fmla="*/ 0 w 10"/>
                  <a:gd name="T1" fmla="*/ 7 h 7"/>
                  <a:gd name="T2" fmla="*/ 0 w 10"/>
                  <a:gd name="T3" fmla="*/ 7 h 7"/>
                  <a:gd name="T4" fmla="*/ 4 w 10"/>
                  <a:gd name="T5" fmla="*/ 3 h 7"/>
                  <a:gd name="T6" fmla="*/ 7 w 10"/>
                  <a:gd name="T7" fmla="*/ 1 h 7"/>
                  <a:gd name="T8" fmla="*/ 10 w 10"/>
                  <a:gd name="T9" fmla="*/ 0 h 7"/>
                  <a:gd name="T10" fmla="*/ 10 w 10"/>
                  <a:gd name="T11" fmla="*/ 0 h 7"/>
                  <a:gd name="T12" fmla="*/ 8 w 10"/>
                  <a:gd name="T13" fmla="*/ 3 h 7"/>
                  <a:gd name="T14" fmla="*/ 4 w 10"/>
                  <a:gd name="T15" fmla="*/ 5 h 7"/>
                  <a:gd name="T16" fmla="*/ 4 w 10"/>
                  <a:gd name="T17" fmla="*/ 5 h 7"/>
                  <a:gd name="T18" fmla="*/ 1 w 10"/>
                  <a:gd name="T19" fmla="*/ 7 h 7"/>
                  <a:gd name="T20" fmla="*/ 0 w 1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0" y="7"/>
                    </a:moveTo>
                    <a:lnTo>
                      <a:pt x="0" y="7"/>
                    </a:lnTo>
                    <a:lnTo>
                      <a:pt x="4" y="3"/>
                    </a:lnTo>
                    <a:lnTo>
                      <a:pt x="7" y="1"/>
                    </a:lnTo>
                    <a:lnTo>
                      <a:pt x="10" y="0"/>
                    </a:lnTo>
                    <a:lnTo>
                      <a:pt x="10" y="0"/>
                    </a:lnTo>
                    <a:lnTo>
                      <a:pt x="8" y="3"/>
                    </a:lnTo>
                    <a:lnTo>
                      <a:pt x="4" y="5"/>
                    </a:lnTo>
                    <a:lnTo>
                      <a:pt x="4" y="5"/>
                    </a:lnTo>
                    <a:lnTo>
                      <a:pt x="1" y="7"/>
                    </a:lnTo>
                    <a:lnTo>
                      <a:pt x="0"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îŝļiďè">
                <a:extLst>
                  <a:ext uri="{FF2B5EF4-FFF2-40B4-BE49-F238E27FC236}">
                    <a16:creationId xmlns="" xmlns:a16="http://schemas.microsoft.com/office/drawing/2014/main" id="{DBCB08C1-3BBC-44EB-BCED-0E0732713140}"/>
                  </a:ext>
                </a:extLst>
              </p:cNvPr>
              <p:cNvSpPr/>
              <p:nvPr/>
            </p:nvSpPr>
            <p:spPr bwMode="auto">
              <a:xfrm>
                <a:off x="2127279" y="2172664"/>
                <a:ext cx="12287" cy="24574"/>
              </a:xfrm>
              <a:custGeom>
                <a:avLst/>
                <a:gdLst>
                  <a:gd name="T0" fmla="*/ 6 w 6"/>
                  <a:gd name="T1" fmla="*/ 0 h 7"/>
                  <a:gd name="T2" fmla="*/ 6 w 6"/>
                  <a:gd name="T3" fmla="*/ 0 h 7"/>
                  <a:gd name="T4" fmla="*/ 6 w 6"/>
                  <a:gd name="T5" fmla="*/ 3 h 7"/>
                  <a:gd name="T6" fmla="*/ 3 w 6"/>
                  <a:gd name="T7" fmla="*/ 4 h 7"/>
                  <a:gd name="T8" fmla="*/ 0 w 6"/>
                  <a:gd name="T9" fmla="*/ 7 h 7"/>
                  <a:gd name="T10" fmla="*/ 0 w 6"/>
                  <a:gd name="T11" fmla="*/ 7 h 7"/>
                  <a:gd name="T12" fmla="*/ 3 w 6"/>
                  <a:gd name="T13" fmla="*/ 3 h 7"/>
                  <a:gd name="T14" fmla="*/ 6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0"/>
                    </a:moveTo>
                    <a:lnTo>
                      <a:pt x="6" y="0"/>
                    </a:lnTo>
                    <a:lnTo>
                      <a:pt x="6" y="3"/>
                    </a:lnTo>
                    <a:lnTo>
                      <a:pt x="3" y="4"/>
                    </a:lnTo>
                    <a:lnTo>
                      <a:pt x="0" y="7"/>
                    </a:lnTo>
                    <a:lnTo>
                      <a:pt x="0" y="7"/>
                    </a:lnTo>
                    <a:lnTo>
                      <a:pt x="3" y="3"/>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îŝļiḍê">
                <a:extLst>
                  <a:ext uri="{FF2B5EF4-FFF2-40B4-BE49-F238E27FC236}">
                    <a16:creationId xmlns="" xmlns:a16="http://schemas.microsoft.com/office/drawing/2014/main" id="{882B0247-9E3E-460F-BBEF-3EBE40D5A7A7}"/>
                  </a:ext>
                </a:extLst>
              </p:cNvPr>
              <p:cNvSpPr/>
              <p:nvPr/>
            </p:nvSpPr>
            <p:spPr bwMode="auto">
              <a:xfrm>
                <a:off x="2323871" y="2062080"/>
                <a:ext cx="24574" cy="18433"/>
              </a:xfrm>
              <a:custGeom>
                <a:avLst/>
                <a:gdLst>
                  <a:gd name="T0" fmla="*/ 7 w 7"/>
                  <a:gd name="T1" fmla="*/ 0 h 5"/>
                  <a:gd name="T2" fmla="*/ 7 w 7"/>
                  <a:gd name="T3" fmla="*/ 0 h 5"/>
                  <a:gd name="T4" fmla="*/ 3 w 7"/>
                  <a:gd name="T5" fmla="*/ 3 h 5"/>
                  <a:gd name="T6" fmla="*/ 3 w 7"/>
                  <a:gd name="T7" fmla="*/ 3 h 5"/>
                  <a:gd name="T8" fmla="*/ 0 w 7"/>
                  <a:gd name="T9" fmla="*/ 5 h 5"/>
                  <a:gd name="T10" fmla="*/ 0 w 7"/>
                  <a:gd name="T11" fmla="*/ 5 h 5"/>
                  <a:gd name="T12" fmla="*/ 0 w 7"/>
                  <a:gd name="T13" fmla="*/ 4 h 5"/>
                  <a:gd name="T14" fmla="*/ 1 w 7"/>
                  <a:gd name="T15" fmla="*/ 3 h 5"/>
                  <a:gd name="T16" fmla="*/ 7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0"/>
                    </a:moveTo>
                    <a:lnTo>
                      <a:pt x="7" y="0"/>
                    </a:lnTo>
                    <a:lnTo>
                      <a:pt x="3" y="3"/>
                    </a:lnTo>
                    <a:lnTo>
                      <a:pt x="3" y="3"/>
                    </a:lnTo>
                    <a:lnTo>
                      <a:pt x="0" y="5"/>
                    </a:lnTo>
                    <a:lnTo>
                      <a:pt x="0" y="5"/>
                    </a:lnTo>
                    <a:lnTo>
                      <a:pt x="0" y="4"/>
                    </a:lnTo>
                    <a:lnTo>
                      <a:pt x="1" y="3"/>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íṩ1iḓé">
                <a:extLst>
                  <a:ext uri="{FF2B5EF4-FFF2-40B4-BE49-F238E27FC236}">
                    <a16:creationId xmlns="" xmlns:a16="http://schemas.microsoft.com/office/drawing/2014/main" id="{4F410E25-BCE4-4381-93A4-8D8BE6BA9AB2}"/>
                  </a:ext>
                </a:extLst>
              </p:cNvPr>
              <p:cNvSpPr/>
              <p:nvPr/>
            </p:nvSpPr>
            <p:spPr bwMode="auto">
              <a:xfrm>
                <a:off x="2342301" y="2019073"/>
                <a:ext cx="49148" cy="36861"/>
              </a:xfrm>
              <a:custGeom>
                <a:avLst/>
                <a:gdLst>
                  <a:gd name="T0" fmla="*/ 10 w 16"/>
                  <a:gd name="T1" fmla="*/ 3 h 13"/>
                  <a:gd name="T2" fmla="*/ 10 w 16"/>
                  <a:gd name="T3" fmla="*/ 3 h 13"/>
                  <a:gd name="T4" fmla="*/ 6 w 16"/>
                  <a:gd name="T5" fmla="*/ 9 h 13"/>
                  <a:gd name="T6" fmla="*/ 5 w 16"/>
                  <a:gd name="T7" fmla="*/ 12 h 13"/>
                  <a:gd name="T8" fmla="*/ 5 w 16"/>
                  <a:gd name="T9" fmla="*/ 12 h 13"/>
                  <a:gd name="T10" fmla="*/ 2 w 16"/>
                  <a:gd name="T11" fmla="*/ 13 h 13"/>
                  <a:gd name="T12" fmla="*/ 0 w 16"/>
                  <a:gd name="T13" fmla="*/ 13 h 13"/>
                  <a:gd name="T14" fmla="*/ 0 w 16"/>
                  <a:gd name="T15" fmla="*/ 13 h 13"/>
                  <a:gd name="T16" fmla="*/ 3 w 16"/>
                  <a:gd name="T17" fmla="*/ 9 h 13"/>
                  <a:gd name="T18" fmla="*/ 8 w 16"/>
                  <a:gd name="T19" fmla="*/ 6 h 13"/>
                  <a:gd name="T20" fmla="*/ 8 w 16"/>
                  <a:gd name="T21" fmla="*/ 6 h 13"/>
                  <a:gd name="T22" fmla="*/ 5 w 16"/>
                  <a:gd name="T23" fmla="*/ 8 h 13"/>
                  <a:gd name="T24" fmla="*/ 5 w 16"/>
                  <a:gd name="T25" fmla="*/ 8 h 13"/>
                  <a:gd name="T26" fmla="*/ 3 w 16"/>
                  <a:gd name="T27" fmla="*/ 8 h 13"/>
                  <a:gd name="T28" fmla="*/ 3 w 16"/>
                  <a:gd name="T29" fmla="*/ 8 h 13"/>
                  <a:gd name="T30" fmla="*/ 10 w 16"/>
                  <a:gd name="T31" fmla="*/ 3 h 13"/>
                  <a:gd name="T32" fmla="*/ 16 w 16"/>
                  <a:gd name="T33" fmla="*/ 0 h 13"/>
                  <a:gd name="T34" fmla="*/ 16 w 16"/>
                  <a:gd name="T35" fmla="*/ 0 h 13"/>
                  <a:gd name="T36" fmla="*/ 16 w 16"/>
                  <a:gd name="T37" fmla="*/ 2 h 13"/>
                  <a:gd name="T38" fmla="*/ 15 w 16"/>
                  <a:gd name="T39" fmla="*/ 3 h 13"/>
                  <a:gd name="T40" fmla="*/ 15 w 16"/>
                  <a:gd name="T41" fmla="*/ 3 h 13"/>
                  <a:gd name="T42" fmla="*/ 12 w 16"/>
                  <a:gd name="T43" fmla="*/ 5 h 13"/>
                  <a:gd name="T44" fmla="*/ 12 w 16"/>
                  <a:gd name="T45" fmla="*/ 3 h 13"/>
                  <a:gd name="T46" fmla="*/ 10 w 16"/>
                  <a:gd name="T4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3">
                    <a:moveTo>
                      <a:pt x="10" y="3"/>
                    </a:moveTo>
                    <a:lnTo>
                      <a:pt x="10" y="3"/>
                    </a:lnTo>
                    <a:lnTo>
                      <a:pt x="6" y="9"/>
                    </a:lnTo>
                    <a:lnTo>
                      <a:pt x="5" y="12"/>
                    </a:lnTo>
                    <a:lnTo>
                      <a:pt x="5" y="12"/>
                    </a:lnTo>
                    <a:lnTo>
                      <a:pt x="2" y="13"/>
                    </a:lnTo>
                    <a:lnTo>
                      <a:pt x="0" y="13"/>
                    </a:lnTo>
                    <a:lnTo>
                      <a:pt x="0" y="13"/>
                    </a:lnTo>
                    <a:lnTo>
                      <a:pt x="3" y="9"/>
                    </a:lnTo>
                    <a:lnTo>
                      <a:pt x="8" y="6"/>
                    </a:lnTo>
                    <a:lnTo>
                      <a:pt x="8" y="6"/>
                    </a:lnTo>
                    <a:lnTo>
                      <a:pt x="5" y="8"/>
                    </a:lnTo>
                    <a:lnTo>
                      <a:pt x="5" y="8"/>
                    </a:lnTo>
                    <a:lnTo>
                      <a:pt x="3" y="8"/>
                    </a:lnTo>
                    <a:lnTo>
                      <a:pt x="3" y="8"/>
                    </a:lnTo>
                    <a:lnTo>
                      <a:pt x="10" y="3"/>
                    </a:lnTo>
                    <a:lnTo>
                      <a:pt x="16" y="0"/>
                    </a:lnTo>
                    <a:lnTo>
                      <a:pt x="16" y="0"/>
                    </a:lnTo>
                    <a:lnTo>
                      <a:pt x="16" y="2"/>
                    </a:lnTo>
                    <a:lnTo>
                      <a:pt x="15" y="3"/>
                    </a:lnTo>
                    <a:lnTo>
                      <a:pt x="15" y="3"/>
                    </a:lnTo>
                    <a:lnTo>
                      <a:pt x="12" y="5"/>
                    </a:lnTo>
                    <a:lnTo>
                      <a:pt x="12" y="3"/>
                    </a:lnTo>
                    <a:lnTo>
                      <a:pt x="1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iṧ1ïḓè">
                <a:extLst>
                  <a:ext uri="{FF2B5EF4-FFF2-40B4-BE49-F238E27FC236}">
                    <a16:creationId xmlns="" xmlns:a16="http://schemas.microsoft.com/office/drawing/2014/main" id="{FB05A101-36B1-4393-A54C-AD79681AD604}"/>
                  </a:ext>
                </a:extLst>
              </p:cNvPr>
              <p:cNvSpPr/>
              <p:nvPr/>
            </p:nvSpPr>
            <p:spPr bwMode="auto">
              <a:xfrm>
                <a:off x="2366875" y="2006787"/>
                <a:ext cx="55294" cy="43007"/>
              </a:xfrm>
              <a:custGeom>
                <a:avLst/>
                <a:gdLst>
                  <a:gd name="T0" fmla="*/ 17 w 17"/>
                  <a:gd name="T1" fmla="*/ 0 h 14"/>
                  <a:gd name="T2" fmla="*/ 17 w 17"/>
                  <a:gd name="T3" fmla="*/ 0 h 14"/>
                  <a:gd name="T4" fmla="*/ 9 w 17"/>
                  <a:gd name="T5" fmla="*/ 7 h 14"/>
                  <a:gd name="T6" fmla="*/ 9 w 17"/>
                  <a:gd name="T7" fmla="*/ 7 h 14"/>
                  <a:gd name="T8" fmla="*/ 0 w 17"/>
                  <a:gd name="T9" fmla="*/ 14 h 14"/>
                  <a:gd name="T10" fmla="*/ 0 w 17"/>
                  <a:gd name="T11" fmla="*/ 14 h 14"/>
                  <a:gd name="T12" fmla="*/ 1 w 17"/>
                  <a:gd name="T13" fmla="*/ 12 h 14"/>
                  <a:gd name="T14" fmla="*/ 6 w 17"/>
                  <a:gd name="T15" fmla="*/ 7 h 14"/>
                  <a:gd name="T16" fmla="*/ 6 w 17"/>
                  <a:gd name="T17" fmla="*/ 7 h 14"/>
                  <a:gd name="T18" fmla="*/ 17 w 17"/>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4">
                    <a:moveTo>
                      <a:pt x="17" y="0"/>
                    </a:moveTo>
                    <a:lnTo>
                      <a:pt x="17" y="0"/>
                    </a:lnTo>
                    <a:lnTo>
                      <a:pt x="9" y="7"/>
                    </a:lnTo>
                    <a:lnTo>
                      <a:pt x="9" y="7"/>
                    </a:lnTo>
                    <a:lnTo>
                      <a:pt x="0" y="14"/>
                    </a:lnTo>
                    <a:lnTo>
                      <a:pt x="0" y="14"/>
                    </a:lnTo>
                    <a:lnTo>
                      <a:pt x="1" y="12"/>
                    </a:lnTo>
                    <a:lnTo>
                      <a:pt x="6" y="7"/>
                    </a:lnTo>
                    <a:lnTo>
                      <a:pt x="6" y="7"/>
                    </a:lnTo>
                    <a:lnTo>
                      <a:pt x="1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ïṧḷîḍe">
                <a:extLst>
                  <a:ext uri="{FF2B5EF4-FFF2-40B4-BE49-F238E27FC236}">
                    <a16:creationId xmlns="" xmlns:a16="http://schemas.microsoft.com/office/drawing/2014/main" id="{33E8C934-2861-451A-B46E-984DE907FABC}"/>
                  </a:ext>
                </a:extLst>
              </p:cNvPr>
              <p:cNvSpPr/>
              <p:nvPr/>
            </p:nvSpPr>
            <p:spPr bwMode="auto">
              <a:xfrm>
                <a:off x="2078131" y="2160377"/>
                <a:ext cx="36861" cy="43007"/>
              </a:xfrm>
              <a:custGeom>
                <a:avLst/>
                <a:gdLst>
                  <a:gd name="T0" fmla="*/ 11 w 11"/>
                  <a:gd name="T1" fmla="*/ 0 h 12"/>
                  <a:gd name="T2" fmla="*/ 11 w 11"/>
                  <a:gd name="T3" fmla="*/ 0 h 12"/>
                  <a:gd name="T4" fmla="*/ 6 w 11"/>
                  <a:gd name="T5" fmla="*/ 5 h 12"/>
                  <a:gd name="T6" fmla="*/ 0 w 11"/>
                  <a:gd name="T7" fmla="*/ 12 h 12"/>
                  <a:gd name="T8" fmla="*/ 0 w 11"/>
                  <a:gd name="T9" fmla="*/ 12 h 12"/>
                  <a:gd name="T10" fmla="*/ 6 w 11"/>
                  <a:gd name="T11" fmla="*/ 5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lnTo>
                      <a:pt x="11" y="0"/>
                    </a:lnTo>
                    <a:lnTo>
                      <a:pt x="6" y="5"/>
                    </a:lnTo>
                    <a:lnTo>
                      <a:pt x="0" y="12"/>
                    </a:lnTo>
                    <a:lnTo>
                      <a:pt x="0" y="12"/>
                    </a:lnTo>
                    <a:lnTo>
                      <a:pt x="6" y="5"/>
                    </a:lnTo>
                    <a:lnTo>
                      <a:pt x="1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íṡliḋê">
                <a:extLst>
                  <a:ext uri="{FF2B5EF4-FFF2-40B4-BE49-F238E27FC236}">
                    <a16:creationId xmlns="" xmlns:a16="http://schemas.microsoft.com/office/drawing/2014/main" id="{5C9941B1-2D0E-4544-8B16-DA57C1100A49}"/>
                  </a:ext>
                </a:extLst>
              </p:cNvPr>
              <p:cNvSpPr/>
              <p:nvPr/>
            </p:nvSpPr>
            <p:spPr bwMode="auto">
              <a:xfrm>
                <a:off x="2201001" y="2111228"/>
                <a:ext cx="12287" cy="12287"/>
              </a:xfrm>
              <a:custGeom>
                <a:avLst/>
                <a:gdLst>
                  <a:gd name="T0" fmla="*/ 3 w 3"/>
                  <a:gd name="T1" fmla="*/ 0 h 5"/>
                  <a:gd name="T2" fmla="*/ 3 w 3"/>
                  <a:gd name="T3" fmla="*/ 0 h 5"/>
                  <a:gd name="T4" fmla="*/ 3 w 3"/>
                  <a:gd name="T5" fmla="*/ 2 h 5"/>
                  <a:gd name="T6" fmla="*/ 0 w 3"/>
                  <a:gd name="T7" fmla="*/ 5 h 5"/>
                  <a:gd name="T8" fmla="*/ 0 w 3"/>
                  <a:gd name="T9" fmla="*/ 5 h 5"/>
                  <a:gd name="T10" fmla="*/ 0 w 3"/>
                  <a:gd name="T11" fmla="*/ 3 h 5"/>
                  <a:gd name="T12" fmla="*/ 3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0"/>
                    </a:moveTo>
                    <a:lnTo>
                      <a:pt x="3" y="0"/>
                    </a:lnTo>
                    <a:lnTo>
                      <a:pt x="3" y="2"/>
                    </a:lnTo>
                    <a:lnTo>
                      <a:pt x="0" y="5"/>
                    </a:lnTo>
                    <a:lnTo>
                      <a:pt x="0" y="5"/>
                    </a:lnTo>
                    <a:lnTo>
                      <a:pt x="0" y="3"/>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îṩľiḑé">
                <a:extLst>
                  <a:ext uri="{FF2B5EF4-FFF2-40B4-BE49-F238E27FC236}">
                    <a16:creationId xmlns="" xmlns:a16="http://schemas.microsoft.com/office/drawing/2014/main" id="{5F5B5D36-297F-40A0-B8E3-4C7EBBA0AB96}"/>
                  </a:ext>
                </a:extLst>
              </p:cNvPr>
              <p:cNvSpPr/>
              <p:nvPr/>
            </p:nvSpPr>
            <p:spPr bwMode="auto">
              <a:xfrm>
                <a:off x="2164140" y="2098941"/>
                <a:ext cx="36861" cy="36861"/>
              </a:xfrm>
              <a:custGeom>
                <a:avLst/>
                <a:gdLst>
                  <a:gd name="T0" fmla="*/ 6 w 13"/>
                  <a:gd name="T1" fmla="*/ 3 h 13"/>
                  <a:gd name="T2" fmla="*/ 6 w 13"/>
                  <a:gd name="T3" fmla="*/ 3 h 13"/>
                  <a:gd name="T4" fmla="*/ 7 w 13"/>
                  <a:gd name="T5" fmla="*/ 3 h 13"/>
                  <a:gd name="T6" fmla="*/ 6 w 13"/>
                  <a:gd name="T7" fmla="*/ 4 h 13"/>
                  <a:gd name="T8" fmla="*/ 6 w 13"/>
                  <a:gd name="T9" fmla="*/ 6 h 13"/>
                  <a:gd name="T10" fmla="*/ 6 w 13"/>
                  <a:gd name="T11" fmla="*/ 6 h 13"/>
                  <a:gd name="T12" fmla="*/ 6 w 13"/>
                  <a:gd name="T13" fmla="*/ 6 h 13"/>
                  <a:gd name="T14" fmla="*/ 6 w 13"/>
                  <a:gd name="T15" fmla="*/ 6 h 13"/>
                  <a:gd name="T16" fmla="*/ 8 w 13"/>
                  <a:gd name="T17" fmla="*/ 3 h 13"/>
                  <a:gd name="T18" fmla="*/ 10 w 13"/>
                  <a:gd name="T19" fmla="*/ 0 h 13"/>
                  <a:gd name="T20" fmla="*/ 13 w 13"/>
                  <a:gd name="T21" fmla="*/ 0 h 13"/>
                  <a:gd name="T22" fmla="*/ 13 w 13"/>
                  <a:gd name="T23" fmla="*/ 0 h 13"/>
                  <a:gd name="T24" fmla="*/ 6 w 13"/>
                  <a:gd name="T25" fmla="*/ 7 h 13"/>
                  <a:gd name="T26" fmla="*/ 0 w 13"/>
                  <a:gd name="T27" fmla="*/ 13 h 13"/>
                  <a:gd name="T28" fmla="*/ 0 w 13"/>
                  <a:gd name="T29" fmla="*/ 13 h 13"/>
                  <a:gd name="T30" fmla="*/ 1 w 13"/>
                  <a:gd name="T31" fmla="*/ 9 h 13"/>
                  <a:gd name="T32" fmla="*/ 4 w 13"/>
                  <a:gd name="T33" fmla="*/ 6 h 13"/>
                  <a:gd name="T34" fmla="*/ 6 w 13"/>
                  <a:gd name="T35"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3">
                    <a:moveTo>
                      <a:pt x="6" y="3"/>
                    </a:moveTo>
                    <a:lnTo>
                      <a:pt x="6" y="3"/>
                    </a:lnTo>
                    <a:lnTo>
                      <a:pt x="7" y="3"/>
                    </a:lnTo>
                    <a:lnTo>
                      <a:pt x="6" y="4"/>
                    </a:lnTo>
                    <a:lnTo>
                      <a:pt x="6" y="6"/>
                    </a:lnTo>
                    <a:lnTo>
                      <a:pt x="6" y="6"/>
                    </a:lnTo>
                    <a:lnTo>
                      <a:pt x="6" y="6"/>
                    </a:lnTo>
                    <a:lnTo>
                      <a:pt x="6" y="6"/>
                    </a:lnTo>
                    <a:lnTo>
                      <a:pt x="8" y="3"/>
                    </a:lnTo>
                    <a:lnTo>
                      <a:pt x="10" y="0"/>
                    </a:lnTo>
                    <a:lnTo>
                      <a:pt x="13" y="0"/>
                    </a:lnTo>
                    <a:lnTo>
                      <a:pt x="13" y="0"/>
                    </a:lnTo>
                    <a:lnTo>
                      <a:pt x="6" y="7"/>
                    </a:lnTo>
                    <a:lnTo>
                      <a:pt x="0" y="13"/>
                    </a:lnTo>
                    <a:lnTo>
                      <a:pt x="0" y="13"/>
                    </a:lnTo>
                    <a:lnTo>
                      <a:pt x="1" y="9"/>
                    </a:lnTo>
                    <a:lnTo>
                      <a:pt x="4" y="6"/>
                    </a:lnTo>
                    <a:lnTo>
                      <a:pt x="6"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i$1îḍé">
                <a:extLst>
                  <a:ext uri="{FF2B5EF4-FFF2-40B4-BE49-F238E27FC236}">
                    <a16:creationId xmlns="" xmlns:a16="http://schemas.microsoft.com/office/drawing/2014/main" id="{3016503C-5FFB-4005-BAF3-42023336B0EF}"/>
                  </a:ext>
                </a:extLst>
              </p:cNvPr>
              <p:cNvSpPr/>
              <p:nvPr/>
            </p:nvSpPr>
            <p:spPr bwMode="auto">
              <a:xfrm>
                <a:off x="2446742" y="1976072"/>
                <a:ext cx="36861" cy="24574"/>
              </a:xfrm>
              <a:custGeom>
                <a:avLst/>
                <a:gdLst>
                  <a:gd name="T0" fmla="*/ 0 w 11"/>
                  <a:gd name="T1" fmla="*/ 7 h 7"/>
                  <a:gd name="T2" fmla="*/ 0 w 11"/>
                  <a:gd name="T3" fmla="*/ 7 h 7"/>
                  <a:gd name="T4" fmla="*/ 4 w 11"/>
                  <a:gd name="T5" fmla="*/ 2 h 7"/>
                  <a:gd name="T6" fmla="*/ 8 w 11"/>
                  <a:gd name="T7" fmla="*/ 1 h 7"/>
                  <a:gd name="T8" fmla="*/ 11 w 11"/>
                  <a:gd name="T9" fmla="*/ 0 h 7"/>
                  <a:gd name="T10" fmla="*/ 11 w 11"/>
                  <a:gd name="T11" fmla="*/ 1 h 7"/>
                  <a:gd name="T12" fmla="*/ 11 w 11"/>
                  <a:gd name="T13" fmla="*/ 2 h 7"/>
                  <a:gd name="T14" fmla="*/ 11 w 11"/>
                  <a:gd name="T15" fmla="*/ 2 h 7"/>
                  <a:gd name="T16" fmla="*/ 7 w 11"/>
                  <a:gd name="T17" fmla="*/ 2 h 7"/>
                  <a:gd name="T18" fmla="*/ 0 w 11"/>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0" y="7"/>
                    </a:moveTo>
                    <a:lnTo>
                      <a:pt x="0" y="7"/>
                    </a:lnTo>
                    <a:lnTo>
                      <a:pt x="4" y="2"/>
                    </a:lnTo>
                    <a:lnTo>
                      <a:pt x="8" y="1"/>
                    </a:lnTo>
                    <a:lnTo>
                      <a:pt x="11" y="0"/>
                    </a:lnTo>
                    <a:lnTo>
                      <a:pt x="11" y="1"/>
                    </a:lnTo>
                    <a:lnTo>
                      <a:pt x="11" y="2"/>
                    </a:lnTo>
                    <a:lnTo>
                      <a:pt x="11" y="2"/>
                    </a:lnTo>
                    <a:lnTo>
                      <a:pt x="7" y="2"/>
                    </a:lnTo>
                    <a:lnTo>
                      <a:pt x="0"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iSḻíḓê">
                <a:extLst>
                  <a:ext uri="{FF2B5EF4-FFF2-40B4-BE49-F238E27FC236}">
                    <a16:creationId xmlns="" xmlns:a16="http://schemas.microsoft.com/office/drawing/2014/main" id="{4915C36C-FDED-4052-BBF3-B2D15F3FBED6}"/>
                  </a:ext>
                </a:extLst>
              </p:cNvPr>
              <p:cNvSpPr/>
              <p:nvPr/>
            </p:nvSpPr>
            <p:spPr bwMode="auto">
              <a:xfrm>
                <a:off x="2428311" y="1988359"/>
                <a:ext cx="18433" cy="12287"/>
              </a:xfrm>
              <a:custGeom>
                <a:avLst/>
                <a:gdLst>
                  <a:gd name="T0" fmla="*/ 6 w 6"/>
                  <a:gd name="T1" fmla="*/ 0 h 5"/>
                  <a:gd name="T2" fmla="*/ 6 w 6"/>
                  <a:gd name="T3" fmla="*/ 0 h 5"/>
                  <a:gd name="T4" fmla="*/ 3 w 6"/>
                  <a:gd name="T5" fmla="*/ 5 h 5"/>
                  <a:gd name="T6" fmla="*/ 3 w 6"/>
                  <a:gd name="T7" fmla="*/ 5 h 5"/>
                  <a:gd name="T8" fmla="*/ 0 w 6"/>
                  <a:gd name="T9" fmla="*/ 5 h 5"/>
                  <a:gd name="T10" fmla="*/ 0 w 6"/>
                  <a:gd name="T11" fmla="*/ 5 h 5"/>
                  <a:gd name="T12" fmla="*/ 0 w 6"/>
                  <a:gd name="T13" fmla="*/ 5 h 5"/>
                  <a:gd name="T14" fmla="*/ 0 w 6"/>
                  <a:gd name="T15" fmla="*/ 5 h 5"/>
                  <a:gd name="T16" fmla="*/ 2 w 6"/>
                  <a:gd name="T17" fmla="*/ 3 h 5"/>
                  <a:gd name="T18" fmla="*/ 3 w 6"/>
                  <a:gd name="T19" fmla="*/ 2 h 5"/>
                  <a:gd name="T20" fmla="*/ 5 w 6"/>
                  <a:gd name="T21" fmla="*/ 0 h 5"/>
                  <a:gd name="T22" fmla="*/ 6 w 6"/>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6" y="0"/>
                    </a:moveTo>
                    <a:lnTo>
                      <a:pt x="6" y="0"/>
                    </a:lnTo>
                    <a:lnTo>
                      <a:pt x="3" y="5"/>
                    </a:lnTo>
                    <a:lnTo>
                      <a:pt x="3" y="5"/>
                    </a:lnTo>
                    <a:lnTo>
                      <a:pt x="0" y="5"/>
                    </a:lnTo>
                    <a:lnTo>
                      <a:pt x="0" y="5"/>
                    </a:lnTo>
                    <a:lnTo>
                      <a:pt x="0" y="5"/>
                    </a:lnTo>
                    <a:lnTo>
                      <a:pt x="0" y="5"/>
                    </a:lnTo>
                    <a:lnTo>
                      <a:pt x="2" y="3"/>
                    </a:lnTo>
                    <a:lnTo>
                      <a:pt x="3" y="2"/>
                    </a:lnTo>
                    <a:lnTo>
                      <a:pt x="5" y="0"/>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iṣḻíde">
                <a:extLst>
                  <a:ext uri="{FF2B5EF4-FFF2-40B4-BE49-F238E27FC236}">
                    <a16:creationId xmlns="" xmlns:a16="http://schemas.microsoft.com/office/drawing/2014/main" id="{A12AB4A1-8D04-4A38-8C53-615567A262CF}"/>
                  </a:ext>
                </a:extLst>
              </p:cNvPr>
              <p:cNvSpPr/>
              <p:nvPr/>
            </p:nvSpPr>
            <p:spPr bwMode="auto">
              <a:xfrm>
                <a:off x="2299297" y="2025219"/>
                <a:ext cx="18433" cy="18433"/>
              </a:xfrm>
              <a:custGeom>
                <a:avLst/>
                <a:gdLst>
                  <a:gd name="T0" fmla="*/ 4 w 6"/>
                  <a:gd name="T1" fmla="*/ 2 h 6"/>
                  <a:gd name="T2" fmla="*/ 4 w 6"/>
                  <a:gd name="T3" fmla="*/ 2 h 6"/>
                  <a:gd name="T4" fmla="*/ 6 w 6"/>
                  <a:gd name="T5" fmla="*/ 0 h 6"/>
                  <a:gd name="T6" fmla="*/ 6 w 6"/>
                  <a:gd name="T7" fmla="*/ 2 h 6"/>
                  <a:gd name="T8" fmla="*/ 4 w 6"/>
                  <a:gd name="T9" fmla="*/ 5 h 6"/>
                  <a:gd name="T10" fmla="*/ 4 w 6"/>
                  <a:gd name="T11" fmla="*/ 5 h 6"/>
                  <a:gd name="T12" fmla="*/ 0 w 6"/>
                  <a:gd name="T13" fmla="*/ 6 h 6"/>
                  <a:gd name="T14" fmla="*/ 0 w 6"/>
                  <a:gd name="T15" fmla="*/ 6 h 6"/>
                  <a:gd name="T16" fmla="*/ 4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4" y="2"/>
                    </a:moveTo>
                    <a:lnTo>
                      <a:pt x="4" y="2"/>
                    </a:lnTo>
                    <a:lnTo>
                      <a:pt x="6" y="0"/>
                    </a:lnTo>
                    <a:lnTo>
                      <a:pt x="6" y="2"/>
                    </a:lnTo>
                    <a:lnTo>
                      <a:pt x="4" y="5"/>
                    </a:lnTo>
                    <a:lnTo>
                      <a:pt x="4" y="5"/>
                    </a:lnTo>
                    <a:lnTo>
                      <a:pt x="0" y="6"/>
                    </a:lnTo>
                    <a:lnTo>
                      <a:pt x="0" y="6"/>
                    </a:lnTo>
                    <a:lnTo>
                      <a:pt x="4"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îṧlîďê">
                <a:extLst>
                  <a:ext uri="{FF2B5EF4-FFF2-40B4-BE49-F238E27FC236}">
                    <a16:creationId xmlns="" xmlns:a16="http://schemas.microsoft.com/office/drawing/2014/main" id="{081B009E-EDA1-48AB-90F0-630BF71B11E2}"/>
                  </a:ext>
                </a:extLst>
              </p:cNvPr>
              <p:cNvSpPr/>
              <p:nvPr/>
            </p:nvSpPr>
            <p:spPr bwMode="auto">
              <a:xfrm>
                <a:off x="2250150" y="2049793"/>
                <a:ext cx="12287" cy="18433"/>
              </a:xfrm>
              <a:custGeom>
                <a:avLst/>
                <a:gdLst>
                  <a:gd name="T0" fmla="*/ 3 w 4"/>
                  <a:gd name="T1" fmla="*/ 0 h 6"/>
                  <a:gd name="T2" fmla="*/ 3 w 4"/>
                  <a:gd name="T3" fmla="*/ 0 h 6"/>
                  <a:gd name="T4" fmla="*/ 4 w 4"/>
                  <a:gd name="T5" fmla="*/ 0 h 6"/>
                  <a:gd name="T6" fmla="*/ 4 w 4"/>
                  <a:gd name="T7" fmla="*/ 2 h 6"/>
                  <a:gd name="T8" fmla="*/ 3 w 4"/>
                  <a:gd name="T9" fmla="*/ 5 h 6"/>
                  <a:gd name="T10" fmla="*/ 3 w 4"/>
                  <a:gd name="T11" fmla="*/ 5 h 6"/>
                  <a:gd name="T12" fmla="*/ 0 w 4"/>
                  <a:gd name="T13" fmla="*/ 6 h 6"/>
                  <a:gd name="T14" fmla="*/ 0 w 4"/>
                  <a:gd name="T15" fmla="*/ 5 h 6"/>
                  <a:gd name="T16" fmla="*/ 0 w 4"/>
                  <a:gd name="T17" fmla="*/ 3 h 6"/>
                  <a:gd name="T18" fmla="*/ 3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3" y="0"/>
                    </a:moveTo>
                    <a:lnTo>
                      <a:pt x="3" y="0"/>
                    </a:lnTo>
                    <a:lnTo>
                      <a:pt x="4" y="0"/>
                    </a:lnTo>
                    <a:lnTo>
                      <a:pt x="4" y="2"/>
                    </a:lnTo>
                    <a:lnTo>
                      <a:pt x="3" y="5"/>
                    </a:lnTo>
                    <a:lnTo>
                      <a:pt x="3" y="5"/>
                    </a:lnTo>
                    <a:lnTo>
                      <a:pt x="0" y="6"/>
                    </a:lnTo>
                    <a:lnTo>
                      <a:pt x="0" y="5"/>
                    </a:lnTo>
                    <a:lnTo>
                      <a:pt x="0" y="3"/>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íśliḓè">
                <a:extLst>
                  <a:ext uri="{FF2B5EF4-FFF2-40B4-BE49-F238E27FC236}">
                    <a16:creationId xmlns="" xmlns:a16="http://schemas.microsoft.com/office/drawing/2014/main" id="{4FD80A60-25C5-4243-8CDD-17E3DE39D9FE}"/>
                  </a:ext>
                </a:extLst>
              </p:cNvPr>
              <p:cNvSpPr/>
              <p:nvPr/>
            </p:nvSpPr>
            <p:spPr bwMode="auto">
              <a:xfrm>
                <a:off x="2428311" y="1976072"/>
                <a:ext cx="24574" cy="12287"/>
              </a:xfrm>
              <a:custGeom>
                <a:avLst/>
                <a:gdLst>
                  <a:gd name="T0" fmla="*/ 0 w 9"/>
                  <a:gd name="T1" fmla="*/ 4 h 4"/>
                  <a:gd name="T2" fmla="*/ 0 w 9"/>
                  <a:gd name="T3" fmla="*/ 4 h 4"/>
                  <a:gd name="T4" fmla="*/ 2 w 9"/>
                  <a:gd name="T5" fmla="*/ 2 h 4"/>
                  <a:gd name="T6" fmla="*/ 5 w 9"/>
                  <a:gd name="T7" fmla="*/ 0 h 4"/>
                  <a:gd name="T8" fmla="*/ 9 w 9"/>
                  <a:gd name="T9" fmla="*/ 0 h 4"/>
                  <a:gd name="T10" fmla="*/ 9 w 9"/>
                  <a:gd name="T11" fmla="*/ 0 h 4"/>
                  <a:gd name="T12" fmla="*/ 6 w 9"/>
                  <a:gd name="T13" fmla="*/ 2 h 4"/>
                  <a:gd name="T14" fmla="*/ 5 w 9"/>
                  <a:gd name="T15" fmla="*/ 3 h 4"/>
                  <a:gd name="T16" fmla="*/ 0 w 9"/>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0" y="4"/>
                    </a:moveTo>
                    <a:lnTo>
                      <a:pt x="0" y="4"/>
                    </a:lnTo>
                    <a:lnTo>
                      <a:pt x="2" y="2"/>
                    </a:lnTo>
                    <a:lnTo>
                      <a:pt x="5" y="0"/>
                    </a:lnTo>
                    <a:lnTo>
                      <a:pt x="9" y="0"/>
                    </a:lnTo>
                    <a:lnTo>
                      <a:pt x="9" y="0"/>
                    </a:lnTo>
                    <a:lnTo>
                      <a:pt x="6" y="2"/>
                    </a:lnTo>
                    <a:lnTo>
                      <a:pt x="5" y="3"/>
                    </a:lnTo>
                    <a:lnTo>
                      <a:pt x="0"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í$líḓé">
                <a:extLst>
                  <a:ext uri="{FF2B5EF4-FFF2-40B4-BE49-F238E27FC236}">
                    <a16:creationId xmlns="" xmlns:a16="http://schemas.microsoft.com/office/drawing/2014/main" id="{C103AD18-9FC6-431C-987D-C9F244C60586}"/>
                  </a:ext>
                </a:extLst>
              </p:cNvPr>
              <p:cNvSpPr/>
              <p:nvPr/>
            </p:nvSpPr>
            <p:spPr bwMode="auto">
              <a:xfrm>
                <a:off x="2262436" y="2000646"/>
                <a:ext cx="55294" cy="43007"/>
              </a:xfrm>
              <a:custGeom>
                <a:avLst/>
                <a:gdLst>
                  <a:gd name="T0" fmla="*/ 11 w 17"/>
                  <a:gd name="T1" fmla="*/ 3 h 14"/>
                  <a:gd name="T2" fmla="*/ 11 w 17"/>
                  <a:gd name="T3" fmla="*/ 3 h 14"/>
                  <a:gd name="T4" fmla="*/ 17 w 17"/>
                  <a:gd name="T5" fmla="*/ 0 h 14"/>
                  <a:gd name="T6" fmla="*/ 17 w 17"/>
                  <a:gd name="T7" fmla="*/ 0 h 14"/>
                  <a:gd name="T8" fmla="*/ 11 w 17"/>
                  <a:gd name="T9" fmla="*/ 4 h 14"/>
                  <a:gd name="T10" fmla="*/ 8 w 17"/>
                  <a:gd name="T11" fmla="*/ 8 h 14"/>
                  <a:gd name="T12" fmla="*/ 8 w 17"/>
                  <a:gd name="T13" fmla="*/ 8 h 14"/>
                  <a:gd name="T14" fmla="*/ 7 w 17"/>
                  <a:gd name="T15" fmla="*/ 8 h 14"/>
                  <a:gd name="T16" fmla="*/ 5 w 17"/>
                  <a:gd name="T17" fmla="*/ 10 h 14"/>
                  <a:gd name="T18" fmla="*/ 0 w 17"/>
                  <a:gd name="T19" fmla="*/ 14 h 14"/>
                  <a:gd name="T20" fmla="*/ 0 w 17"/>
                  <a:gd name="T21" fmla="*/ 14 h 14"/>
                  <a:gd name="T22" fmla="*/ 5 w 17"/>
                  <a:gd name="T23" fmla="*/ 8 h 14"/>
                  <a:gd name="T24" fmla="*/ 5 w 17"/>
                  <a:gd name="T25" fmla="*/ 8 h 14"/>
                  <a:gd name="T26" fmla="*/ 8 w 17"/>
                  <a:gd name="T27" fmla="*/ 5 h 14"/>
                  <a:gd name="T28" fmla="*/ 8 w 17"/>
                  <a:gd name="T29" fmla="*/ 5 h 14"/>
                  <a:gd name="T30" fmla="*/ 11 w 17"/>
                  <a:gd name="T3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4">
                    <a:moveTo>
                      <a:pt x="11" y="3"/>
                    </a:moveTo>
                    <a:lnTo>
                      <a:pt x="11" y="3"/>
                    </a:lnTo>
                    <a:lnTo>
                      <a:pt x="17" y="0"/>
                    </a:lnTo>
                    <a:lnTo>
                      <a:pt x="17" y="0"/>
                    </a:lnTo>
                    <a:lnTo>
                      <a:pt x="11" y="4"/>
                    </a:lnTo>
                    <a:lnTo>
                      <a:pt x="8" y="8"/>
                    </a:lnTo>
                    <a:lnTo>
                      <a:pt x="8" y="8"/>
                    </a:lnTo>
                    <a:lnTo>
                      <a:pt x="7" y="8"/>
                    </a:lnTo>
                    <a:lnTo>
                      <a:pt x="5" y="10"/>
                    </a:lnTo>
                    <a:lnTo>
                      <a:pt x="0" y="14"/>
                    </a:lnTo>
                    <a:lnTo>
                      <a:pt x="0" y="14"/>
                    </a:lnTo>
                    <a:lnTo>
                      <a:pt x="5" y="8"/>
                    </a:lnTo>
                    <a:lnTo>
                      <a:pt x="5" y="8"/>
                    </a:lnTo>
                    <a:lnTo>
                      <a:pt x="8" y="5"/>
                    </a:lnTo>
                    <a:lnTo>
                      <a:pt x="8" y="5"/>
                    </a:lnTo>
                    <a:lnTo>
                      <a:pt x="11"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i$ľiḓè">
                <a:extLst>
                  <a:ext uri="{FF2B5EF4-FFF2-40B4-BE49-F238E27FC236}">
                    <a16:creationId xmlns="" xmlns:a16="http://schemas.microsoft.com/office/drawing/2014/main" id="{CE9DCFCA-8E14-477E-A34E-455DFA95A22C}"/>
                  </a:ext>
                </a:extLst>
              </p:cNvPr>
              <p:cNvSpPr/>
              <p:nvPr/>
            </p:nvSpPr>
            <p:spPr bwMode="auto">
              <a:xfrm>
                <a:off x="2323871" y="1951498"/>
                <a:ext cx="61435" cy="43007"/>
              </a:xfrm>
              <a:custGeom>
                <a:avLst/>
                <a:gdLst>
                  <a:gd name="T0" fmla="*/ 20 w 20"/>
                  <a:gd name="T1" fmla="*/ 2 h 14"/>
                  <a:gd name="T2" fmla="*/ 20 w 20"/>
                  <a:gd name="T3" fmla="*/ 2 h 14"/>
                  <a:gd name="T4" fmla="*/ 15 w 20"/>
                  <a:gd name="T5" fmla="*/ 4 h 14"/>
                  <a:gd name="T6" fmla="*/ 9 w 20"/>
                  <a:gd name="T7" fmla="*/ 9 h 14"/>
                  <a:gd name="T8" fmla="*/ 9 w 20"/>
                  <a:gd name="T9" fmla="*/ 9 h 14"/>
                  <a:gd name="T10" fmla="*/ 5 w 20"/>
                  <a:gd name="T11" fmla="*/ 13 h 14"/>
                  <a:gd name="T12" fmla="*/ 0 w 20"/>
                  <a:gd name="T13" fmla="*/ 14 h 14"/>
                  <a:gd name="T14" fmla="*/ 0 w 20"/>
                  <a:gd name="T15" fmla="*/ 14 h 14"/>
                  <a:gd name="T16" fmla="*/ 12 w 20"/>
                  <a:gd name="T17" fmla="*/ 4 h 14"/>
                  <a:gd name="T18" fmla="*/ 12 w 20"/>
                  <a:gd name="T19" fmla="*/ 4 h 14"/>
                  <a:gd name="T20" fmla="*/ 17 w 20"/>
                  <a:gd name="T21" fmla="*/ 2 h 14"/>
                  <a:gd name="T22" fmla="*/ 19 w 20"/>
                  <a:gd name="T23" fmla="*/ 0 h 14"/>
                  <a:gd name="T24" fmla="*/ 20 w 20"/>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
                    <a:moveTo>
                      <a:pt x="20" y="2"/>
                    </a:moveTo>
                    <a:lnTo>
                      <a:pt x="20" y="2"/>
                    </a:lnTo>
                    <a:lnTo>
                      <a:pt x="15" y="4"/>
                    </a:lnTo>
                    <a:lnTo>
                      <a:pt x="9" y="9"/>
                    </a:lnTo>
                    <a:lnTo>
                      <a:pt x="9" y="9"/>
                    </a:lnTo>
                    <a:lnTo>
                      <a:pt x="5" y="13"/>
                    </a:lnTo>
                    <a:lnTo>
                      <a:pt x="0" y="14"/>
                    </a:lnTo>
                    <a:lnTo>
                      <a:pt x="0" y="14"/>
                    </a:lnTo>
                    <a:lnTo>
                      <a:pt x="12" y="4"/>
                    </a:lnTo>
                    <a:lnTo>
                      <a:pt x="12" y="4"/>
                    </a:lnTo>
                    <a:lnTo>
                      <a:pt x="17" y="2"/>
                    </a:lnTo>
                    <a:lnTo>
                      <a:pt x="19" y="0"/>
                    </a:lnTo>
                    <a:lnTo>
                      <a:pt x="20"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išļíďé">
                <a:extLst>
                  <a:ext uri="{FF2B5EF4-FFF2-40B4-BE49-F238E27FC236}">
                    <a16:creationId xmlns="" xmlns:a16="http://schemas.microsoft.com/office/drawing/2014/main" id="{9B969A88-AE44-4040-BE6C-6720CE86CC2A}"/>
                  </a:ext>
                </a:extLst>
              </p:cNvPr>
              <p:cNvSpPr/>
              <p:nvPr/>
            </p:nvSpPr>
            <p:spPr bwMode="auto">
              <a:xfrm>
                <a:off x="2348445" y="1969926"/>
                <a:ext cx="18433" cy="18433"/>
              </a:xfrm>
              <a:custGeom>
                <a:avLst/>
                <a:gdLst>
                  <a:gd name="T0" fmla="*/ 6 w 6"/>
                  <a:gd name="T1" fmla="*/ 0 h 5"/>
                  <a:gd name="T2" fmla="*/ 6 w 6"/>
                  <a:gd name="T3" fmla="*/ 0 h 5"/>
                  <a:gd name="T4" fmla="*/ 6 w 6"/>
                  <a:gd name="T5" fmla="*/ 0 h 5"/>
                  <a:gd name="T6" fmla="*/ 6 w 6"/>
                  <a:gd name="T7" fmla="*/ 1 h 5"/>
                  <a:gd name="T8" fmla="*/ 6 w 6"/>
                  <a:gd name="T9" fmla="*/ 1 h 5"/>
                  <a:gd name="T10" fmla="*/ 6 w 6"/>
                  <a:gd name="T11" fmla="*/ 3 h 5"/>
                  <a:gd name="T12" fmla="*/ 6 w 6"/>
                  <a:gd name="T13" fmla="*/ 3 h 5"/>
                  <a:gd name="T14" fmla="*/ 0 w 6"/>
                  <a:gd name="T15" fmla="*/ 5 h 5"/>
                  <a:gd name="T16" fmla="*/ 0 w 6"/>
                  <a:gd name="T17" fmla="*/ 5 h 5"/>
                  <a:gd name="T18" fmla="*/ 3 w 6"/>
                  <a:gd name="T19" fmla="*/ 3 h 5"/>
                  <a:gd name="T20" fmla="*/ 6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6" y="0"/>
                    </a:moveTo>
                    <a:lnTo>
                      <a:pt x="6" y="0"/>
                    </a:lnTo>
                    <a:lnTo>
                      <a:pt x="6" y="0"/>
                    </a:lnTo>
                    <a:lnTo>
                      <a:pt x="6" y="1"/>
                    </a:lnTo>
                    <a:lnTo>
                      <a:pt x="6" y="1"/>
                    </a:lnTo>
                    <a:lnTo>
                      <a:pt x="6" y="3"/>
                    </a:lnTo>
                    <a:lnTo>
                      <a:pt x="6" y="3"/>
                    </a:lnTo>
                    <a:lnTo>
                      <a:pt x="0" y="5"/>
                    </a:lnTo>
                    <a:lnTo>
                      <a:pt x="0" y="5"/>
                    </a:lnTo>
                    <a:lnTo>
                      <a:pt x="3" y="3"/>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ï$ľiḍê">
                <a:extLst>
                  <a:ext uri="{FF2B5EF4-FFF2-40B4-BE49-F238E27FC236}">
                    <a16:creationId xmlns="" xmlns:a16="http://schemas.microsoft.com/office/drawing/2014/main" id="{58246D64-5F1F-4DAF-A2CE-C2CB8122EE6A}"/>
                  </a:ext>
                </a:extLst>
              </p:cNvPr>
              <p:cNvSpPr/>
              <p:nvPr/>
            </p:nvSpPr>
            <p:spPr bwMode="auto">
              <a:xfrm>
                <a:off x="2465171" y="1883916"/>
                <a:ext cx="24574" cy="12287"/>
              </a:xfrm>
              <a:custGeom>
                <a:avLst/>
                <a:gdLst>
                  <a:gd name="T0" fmla="*/ 0 w 7"/>
                  <a:gd name="T1" fmla="*/ 3 h 6"/>
                  <a:gd name="T2" fmla="*/ 0 w 7"/>
                  <a:gd name="T3" fmla="*/ 3 h 6"/>
                  <a:gd name="T4" fmla="*/ 5 w 7"/>
                  <a:gd name="T5" fmla="*/ 2 h 6"/>
                  <a:gd name="T6" fmla="*/ 7 w 7"/>
                  <a:gd name="T7" fmla="*/ 0 h 6"/>
                  <a:gd name="T8" fmla="*/ 7 w 7"/>
                  <a:gd name="T9" fmla="*/ 0 h 6"/>
                  <a:gd name="T10" fmla="*/ 5 w 7"/>
                  <a:gd name="T11" fmla="*/ 3 h 6"/>
                  <a:gd name="T12" fmla="*/ 0 w 7"/>
                  <a:gd name="T13" fmla="*/ 6 h 6"/>
                  <a:gd name="T14" fmla="*/ 0 w 7"/>
                  <a:gd name="T15" fmla="*/ 6 h 6"/>
                  <a:gd name="T16" fmla="*/ 0 w 7"/>
                  <a:gd name="T17" fmla="*/ 5 h 6"/>
                  <a:gd name="T18" fmla="*/ 0 w 7"/>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0" y="3"/>
                    </a:moveTo>
                    <a:lnTo>
                      <a:pt x="0" y="3"/>
                    </a:lnTo>
                    <a:lnTo>
                      <a:pt x="5" y="2"/>
                    </a:lnTo>
                    <a:lnTo>
                      <a:pt x="7" y="0"/>
                    </a:lnTo>
                    <a:lnTo>
                      <a:pt x="7" y="0"/>
                    </a:lnTo>
                    <a:lnTo>
                      <a:pt x="5" y="3"/>
                    </a:lnTo>
                    <a:lnTo>
                      <a:pt x="0" y="6"/>
                    </a:lnTo>
                    <a:lnTo>
                      <a:pt x="0" y="6"/>
                    </a:lnTo>
                    <a:lnTo>
                      <a:pt x="0" y="5"/>
                    </a:lnTo>
                    <a:lnTo>
                      <a:pt x="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îṣľiḋe">
                <a:extLst>
                  <a:ext uri="{FF2B5EF4-FFF2-40B4-BE49-F238E27FC236}">
                    <a16:creationId xmlns="" xmlns:a16="http://schemas.microsoft.com/office/drawing/2014/main" id="{2AD344B6-1C6D-4E21-9EAD-675F96522D11}"/>
                  </a:ext>
                </a:extLst>
              </p:cNvPr>
              <p:cNvSpPr/>
              <p:nvPr/>
            </p:nvSpPr>
            <p:spPr bwMode="auto">
              <a:xfrm>
                <a:off x="2729345" y="1797908"/>
                <a:ext cx="36861" cy="18433"/>
              </a:xfrm>
              <a:custGeom>
                <a:avLst/>
                <a:gdLst>
                  <a:gd name="T0" fmla="*/ 11 w 11"/>
                  <a:gd name="T1" fmla="*/ 0 h 6"/>
                  <a:gd name="T2" fmla="*/ 11 w 11"/>
                  <a:gd name="T3" fmla="*/ 0 h 6"/>
                  <a:gd name="T4" fmla="*/ 4 w 11"/>
                  <a:gd name="T5" fmla="*/ 4 h 6"/>
                  <a:gd name="T6" fmla="*/ 1 w 11"/>
                  <a:gd name="T7" fmla="*/ 6 h 6"/>
                  <a:gd name="T8" fmla="*/ 0 w 11"/>
                  <a:gd name="T9" fmla="*/ 6 h 6"/>
                  <a:gd name="T10" fmla="*/ 0 w 11"/>
                  <a:gd name="T11" fmla="*/ 4 h 6"/>
                  <a:gd name="T12" fmla="*/ 0 w 11"/>
                  <a:gd name="T13" fmla="*/ 4 h 6"/>
                  <a:gd name="T14" fmla="*/ 3 w 11"/>
                  <a:gd name="T15" fmla="*/ 4 h 6"/>
                  <a:gd name="T16" fmla="*/ 7 w 11"/>
                  <a:gd name="T17" fmla="*/ 2 h 6"/>
                  <a:gd name="T18" fmla="*/ 10 w 11"/>
                  <a:gd name="T19" fmla="*/ 0 h 6"/>
                  <a:gd name="T20" fmla="*/ 11 w 11"/>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1" y="0"/>
                    </a:moveTo>
                    <a:lnTo>
                      <a:pt x="11" y="0"/>
                    </a:lnTo>
                    <a:lnTo>
                      <a:pt x="4" y="4"/>
                    </a:lnTo>
                    <a:lnTo>
                      <a:pt x="1" y="6"/>
                    </a:lnTo>
                    <a:lnTo>
                      <a:pt x="0" y="6"/>
                    </a:lnTo>
                    <a:lnTo>
                      <a:pt x="0" y="4"/>
                    </a:lnTo>
                    <a:lnTo>
                      <a:pt x="0" y="4"/>
                    </a:lnTo>
                    <a:lnTo>
                      <a:pt x="3" y="4"/>
                    </a:lnTo>
                    <a:lnTo>
                      <a:pt x="7" y="2"/>
                    </a:lnTo>
                    <a:lnTo>
                      <a:pt x="10" y="0"/>
                    </a:lnTo>
                    <a:lnTo>
                      <a:pt x="1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íşľîḋé">
                <a:extLst>
                  <a:ext uri="{FF2B5EF4-FFF2-40B4-BE49-F238E27FC236}">
                    <a16:creationId xmlns="" xmlns:a16="http://schemas.microsoft.com/office/drawing/2014/main" id="{2A96F974-33CE-41FE-8D87-D277FCC9895D}"/>
                  </a:ext>
                </a:extLst>
              </p:cNvPr>
              <p:cNvSpPr/>
              <p:nvPr/>
            </p:nvSpPr>
            <p:spPr bwMode="auto">
              <a:xfrm>
                <a:off x="3097955" y="1791766"/>
                <a:ext cx="18433" cy="6145"/>
              </a:xfrm>
              <a:custGeom>
                <a:avLst/>
                <a:gdLst>
                  <a:gd name="T0" fmla="*/ 3 w 5"/>
                  <a:gd name="T1" fmla="*/ 0 h 3"/>
                  <a:gd name="T2" fmla="*/ 3 w 5"/>
                  <a:gd name="T3" fmla="*/ 0 h 3"/>
                  <a:gd name="T4" fmla="*/ 5 w 5"/>
                  <a:gd name="T5" fmla="*/ 0 h 3"/>
                  <a:gd name="T6" fmla="*/ 4 w 5"/>
                  <a:gd name="T7" fmla="*/ 2 h 3"/>
                  <a:gd name="T8" fmla="*/ 0 w 5"/>
                  <a:gd name="T9" fmla="*/ 3 h 3"/>
                  <a:gd name="T10" fmla="*/ 0 w 5"/>
                  <a:gd name="T11" fmla="*/ 3 h 3"/>
                  <a:gd name="T12" fmla="*/ 1 w 5"/>
                  <a:gd name="T13" fmla="*/ 2 h 3"/>
                  <a:gd name="T14" fmla="*/ 3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0"/>
                    </a:moveTo>
                    <a:lnTo>
                      <a:pt x="3" y="0"/>
                    </a:lnTo>
                    <a:lnTo>
                      <a:pt x="5" y="0"/>
                    </a:lnTo>
                    <a:lnTo>
                      <a:pt x="4" y="2"/>
                    </a:lnTo>
                    <a:lnTo>
                      <a:pt x="0" y="3"/>
                    </a:lnTo>
                    <a:lnTo>
                      <a:pt x="0" y="3"/>
                    </a:lnTo>
                    <a:lnTo>
                      <a:pt x="1" y="2"/>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îšḻídê">
                <a:extLst>
                  <a:ext uri="{FF2B5EF4-FFF2-40B4-BE49-F238E27FC236}">
                    <a16:creationId xmlns="" xmlns:a16="http://schemas.microsoft.com/office/drawing/2014/main" id="{6E66554F-0AEC-4BD8-BC57-5A9EDCAE3556}"/>
                  </a:ext>
                </a:extLst>
              </p:cNvPr>
              <p:cNvSpPr/>
              <p:nvPr/>
            </p:nvSpPr>
            <p:spPr bwMode="auto">
              <a:xfrm>
                <a:off x="2735486" y="1791766"/>
                <a:ext cx="18433" cy="12287"/>
              </a:xfrm>
              <a:custGeom>
                <a:avLst/>
                <a:gdLst>
                  <a:gd name="T0" fmla="*/ 7 w 7"/>
                  <a:gd name="T1" fmla="*/ 1 h 4"/>
                  <a:gd name="T2" fmla="*/ 7 w 7"/>
                  <a:gd name="T3" fmla="*/ 1 h 4"/>
                  <a:gd name="T4" fmla="*/ 3 w 7"/>
                  <a:gd name="T5" fmla="*/ 4 h 4"/>
                  <a:gd name="T6" fmla="*/ 0 w 7"/>
                  <a:gd name="T7" fmla="*/ 4 h 4"/>
                  <a:gd name="T8" fmla="*/ 0 w 7"/>
                  <a:gd name="T9" fmla="*/ 4 h 4"/>
                  <a:gd name="T10" fmla="*/ 2 w 7"/>
                  <a:gd name="T11" fmla="*/ 1 h 4"/>
                  <a:gd name="T12" fmla="*/ 3 w 7"/>
                  <a:gd name="T13" fmla="*/ 1 h 4"/>
                  <a:gd name="T14" fmla="*/ 5 w 7"/>
                  <a:gd name="T15" fmla="*/ 0 h 4"/>
                  <a:gd name="T16" fmla="*/ 5 w 7"/>
                  <a:gd name="T17" fmla="*/ 0 h 4"/>
                  <a:gd name="T18" fmla="*/ 5 w 7"/>
                  <a:gd name="T19" fmla="*/ 1 h 4"/>
                  <a:gd name="T20" fmla="*/ 6 w 7"/>
                  <a:gd name="T21" fmla="*/ 1 h 4"/>
                  <a:gd name="T22" fmla="*/ 7 w 7"/>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7" y="1"/>
                    </a:moveTo>
                    <a:lnTo>
                      <a:pt x="7" y="1"/>
                    </a:lnTo>
                    <a:lnTo>
                      <a:pt x="3" y="4"/>
                    </a:lnTo>
                    <a:lnTo>
                      <a:pt x="0" y="4"/>
                    </a:lnTo>
                    <a:lnTo>
                      <a:pt x="0" y="4"/>
                    </a:lnTo>
                    <a:lnTo>
                      <a:pt x="2" y="1"/>
                    </a:lnTo>
                    <a:lnTo>
                      <a:pt x="3" y="1"/>
                    </a:lnTo>
                    <a:lnTo>
                      <a:pt x="5" y="0"/>
                    </a:lnTo>
                    <a:lnTo>
                      <a:pt x="5" y="0"/>
                    </a:lnTo>
                    <a:lnTo>
                      <a:pt x="5" y="1"/>
                    </a:lnTo>
                    <a:lnTo>
                      <a:pt x="6" y="1"/>
                    </a:lnTo>
                    <a:lnTo>
                      <a:pt x="7"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ïṡ1ïḍê">
                <a:extLst>
                  <a:ext uri="{FF2B5EF4-FFF2-40B4-BE49-F238E27FC236}">
                    <a16:creationId xmlns="" xmlns:a16="http://schemas.microsoft.com/office/drawing/2014/main" id="{E4E52BEB-151F-48A2-A70B-37D7FCDB2D6C}"/>
                  </a:ext>
                </a:extLst>
              </p:cNvPr>
              <p:cNvSpPr/>
              <p:nvPr/>
            </p:nvSpPr>
            <p:spPr bwMode="auto">
              <a:xfrm>
                <a:off x="2753919" y="1785620"/>
                <a:ext cx="12287" cy="12287"/>
              </a:xfrm>
              <a:custGeom>
                <a:avLst/>
                <a:gdLst>
                  <a:gd name="T0" fmla="*/ 3 w 6"/>
                  <a:gd name="T1" fmla="*/ 0 h 4"/>
                  <a:gd name="T2" fmla="*/ 3 w 6"/>
                  <a:gd name="T3" fmla="*/ 0 h 4"/>
                  <a:gd name="T4" fmla="*/ 6 w 6"/>
                  <a:gd name="T5" fmla="*/ 0 h 4"/>
                  <a:gd name="T6" fmla="*/ 6 w 6"/>
                  <a:gd name="T7" fmla="*/ 1 h 4"/>
                  <a:gd name="T8" fmla="*/ 4 w 6"/>
                  <a:gd name="T9" fmla="*/ 3 h 4"/>
                  <a:gd name="T10" fmla="*/ 1 w 6"/>
                  <a:gd name="T11" fmla="*/ 4 h 4"/>
                  <a:gd name="T12" fmla="*/ 1 w 6"/>
                  <a:gd name="T13" fmla="*/ 4 h 4"/>
                  <a:gd name="T14" fmla="*/ 0 w 6"/>
                  <a:gd name="T15" fmla="*/ 3 h 4"/>
                  <a:gd name="T16" fmla="*/ 3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3" y="0"/>
                    </a:moveTo>
                    <a:lnTo>
                      <a:pt x="3" y="0"/>
                    </a:lnTo>
                    <a:lnTo>
                      <a:pt x="6" y="0"/>
                    </a:lnTo>
                    <a:lnTo>
                      <a:pt x="6" y="1"/>
                    </a:lnTo>
                    <a:lnTo>
                      <a:pt x="4" y="3"/>
                    </a:lnTo>
                    <a:lnTo>
                      <a:pt x="1" y="4"/>
                    </a:lnTo>
                    <a:lnTo>
                      <a:pt x="1" y="4"/>
                    </a:lnTo>
                    <a:lnTo>
                      <a:pt x="0" y="3"/>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íSľîdé">
                <a:extLst>
                  <a:ext uri="{FF2B5EF4-FFF2-40B4-BE49-F238E27FC236}">
                    <a16:creationId xmlns="" xmlns:a16="http://schemas.microsoft.com/office/drawing/2014/main" id="{4A75A7C4-B1DA-4C28-B126-C3FC233567DD}"/>
                  </a:ext>
                </a:extLst>
              </p:cNvPr>
              <p:cNvSpPr/>
              <p:nvPr/>
            </p:nvSpPr>
            <p:spPr bwMode="auto">
              <a:xfrm>
                <a:off x="2600329" y="1791766"/>
                <a:ext cx="43007" cy="30720"/>
              </a:xfrm>
              <a:custGeom>
                <a:avLst/>
                <a:gdLst>
                  <a:gd name="T0" fmla="*/ 5 w 14"/>
                  <a:gd name="T1" fmla="*/ 4 h 8"/>
                  <a:gd name="T2" fmla="*/ 5 w 14"/>
                  <a:gd name="T3" fmla="*/ 4 h 8"/>
                  <a:gd name="T4" fmla="*/ 7 w 14"/>
                  <a:gd name="T5" fmla="*/ 3 h 8"/>
                  <a:gd name="T6" fmla="*/ 10 w 14"/>
                  <a:gd name="T7" fmla="*/ 1 h 8"/>
                  <a:gd name="T8" fmla="*/ 12 w 14"/>
                  <a:gd name="T9" fmla="*/ 0 h 8"/>
                  <a:gd name="T10" fmla="*/ 14 w 14"/>
                  <a:gd name="T11" fmla="*/ 0 h 8"/>
                  <a:gd name="T12" fmla="*/ 14 w 14"/>
                  <a:gd name="T13" fmla="*/ 0 h 8"/>
                  <a:gd name="T14" fmla="*/ 7 w 14"/>
                  <a:gd name="T15" fmla="*/ 4 h 8"/>
                  <a:gd name="T16" fmla="*/ 7 w 14"/>
                  <a:gd name="T17" fmla="*/ 4 h 8"/>
                  <a:gd name="T18" fmla="*/ 0 w 14"/>
                  <a:gd name="T19" fmla="*/ 8 h 8"/>
                  <a:gd name="T20" fmla="*/ 0 w 14"/>
                  <a:gd name="T21" fmla="*/ 8 h 8"/>
                  <a:gd name="T22" fmla="*/ 5 w 14"/>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5" y="4"/>
                    </a:moveTo>
                    <a:lnTo>
                      <a:pt x="5" y="4"/>
                    </a:lnTo>
                    <a:lnTo>
                      <a:pt x="7" y="3"/>
                    </a:lnTo>
                    <a:lnTo>
                      <a:pt x="10" y="1"/>
                    </a:lnTo>
                    <a:lnTo>
                      <a:pt x="12" y="0"/>
                    </a:lnTo>
                    <a:lnTo>
                      <a:pt x="14" y="0"/>
                    </a:lnTo>
                    <a:lnTo>
                      <a:pt x="14" y="0"/>
                    </a:lnTo>
                    <a:lnTo>
                      <a:pt x="7" y="4"/>
                    </a:lnTo>
                    <a:lnTo>
                      <a:pt x="7" y="4"/>
                    </a:lnTo>
                    <a:lnTo>
                      <a:pt x="0" y="8"/>
                    </a:lnTo>
                    <a:lnTo>
                      <a:pt x="0" y="8"/>
                    </a:lnTo>
                    <a:lnTo>
                      <a:pt x="5"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ïsḷíḓe">
                <a:extLst>
                  <a:ext uri="{FF2B5EF4-FFF2-40B4-BE49-F238E27FC236}">
                    <a16:creationId xmlns="" xmlns:a16="http://schemas.microsoft.com/office/drawing/2014/main" id="{40CA0398-38BD-463F-962A-8D0AE4DCC1DF}"/>
                  </a:ext>
                </a:extLst>
              </p:cNvPr>
              <p:cNvSpPr/>
              <p:nvPr/>
            </p:nvSpPr>
            <p:spPr bwMode="auto">
              <a:xfrm>
                <a:off x="2735486" y="1779479"/>
                <a:ext cx="24574" cy="12287"/>
              </a:xfrm>
              <a:custGeom>
                <a:avLst/>
                <a:gdLst>
                  <a:gd name="T0" fmla="*/ 7 w 7"/>
                  <a:gd name="T1" fmla="*/ 0 h 3"/>
                  <a:gd name="T2" fmla="*/ 3 w 7"/>
                  <a:gd name="T3" fmla="*/ 3 h 3"/>
                  <a:gd name="T4" fmla="*/ 0 w 7"/>
                  <a:gd name="T5" fmla="*/ 3 h 3"/>
                  <a:gd name="T6" fmla="*/ 0 w 7"/>
                  <a:gd name="T7" fmla="*/ 3 h 3"/>
                  <a:gd name="T8" fmla="*/ 3 w 7"/>
                  <a:gd name="T9" fmla="*/ 0 h 3"/>
                  <a:gd name="T10" fmla="*/ 7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7" y="0"/>
                    </a:moveTo>
                    <a:lnTo>
                      <a:pt x="3" y="3"/>
                    </a:lnTo>
                    <a:lnTo>
                      <a:pt x="0" y="3"/>
                    </a:lnTo>
                    <a:lnTo>
                      <a:pt x="0" y="3"/>
                    </a:lnTo>
                    <a:lnTo>
                      <a:pt x="3" y="0"/>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isḻíďê">
                <a:extLst>
                  <a:ext uri="{FF2B5EF4-FFF2-40B4-BE49-F238E27FC236}">
                    <a16:creationId xmlns="" xmlns:a16="http://schemas.microsoft.com/office/drawing/2014/main" id="{246B111F-5A64-4AE2-B311-FDA48842BD85}"/>
                  </a:ext>
                </a:extLst>
              </p:cNvPr>
              <p:cNvSpPr/>
              <p:nvPr/>
            </p:nvSpPr>
            <p:spPr bwMode="auto">
              <a:xfrm>
                <a:off x="2821495" y="1761046"/>
                <a:ext cx="36861" cy="12287"/>
              </a:xfrm>
              <a:custGeom>
                <a:avLst/>
                <a:gdLst>
                  <a:gd name="T0" fmla="*/ 0 w 11"/>
                  <a:gd name="T1" fmla="*/ 3 h 3"/>
                  <a:gd name="T2" fmla="*/ 0 w 11"/>
                  <a:gd name="T3" fmla="*/ 3 h 3"/>
                  <a:gd name="T4" fmla="*/ 3 w 11"/>
                  <a:gd name="T5" fmla="*/ 1 h 3"/>
                  <a:gd name="T6" fmla="*/ 6 w 11"/>
                  <a:gd name="T7" fmla="*/ 1 h 3"/>
                  <a:gd name="T8" fmla="*/ 7 w 11"/>
                  <a:gd name="T9" fmla="*/ 1 h 3"/>
                  <a:gd name="T10" fmla="*/ 11 w 11"/>
                  <a:gd name="T11" fmla="*/ 0 h 3"/>
                  <a:gd name="T12" fmla="*/ 11 w 11"/>
                  <a:gd name="T13" fmla="*/ 0 h 3"/>
                  <a:gd name="T14" fmla="*/ 4 w 11"/>
                  <a:gd name="T15" fmla="*/ 3 h 3"/>
                  <a:gd name="T16" fmla="*/ 1 w 11"/>
                  <a:gd name="T17" fmla="*/ 3 h 3"/>
                  <a:gd name="T18" fmla="*/ 0 w 1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
                    <a:moveTo>
                      <a:pt x="0" y="3"/>
                    </a:moveTo>
                    <a:lnTo>
                      <a:pt x="0" y="3"/>
                    </a:lnTo>
                    <a:lnTo>
                      <a:pt x="3" y="1"/>
                    </a:lnTo>
                    <a:lnTo>
                      <a:pt x="6" y="1"/>
                    </a:lnTo>
                    <a:lnTo>
                      <a:pt x="7" y="1"/>
                    </a:lnTo>
                    <a:lnTo>
                      <a:pt x="11" y="0"/>
                    </a:lnTo>
                    <a:lnTo>
                      <a:pt x="11" y="0"/>
                    </a:lnTo>
                    <a:lnTo>
                      <a:pt x="4" y="3"/>
                    </a:lnTo>
                    <a:lnTo>
                      <a:pt x="1" y="3"/>
                    </a:lnTo>
                    <a:lnTo>
                      <a:pt x="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iṣḷïḓe">
                <a:extLst>
                  <a:ext uri="{FF2B5EF4-FFF2-40B4-BE49-F238E27FC236}">
                    <a16:creationId xmlns="" xmlns:a16="http://schemas.microsoft.com/office/drawing/2014/main" id="{8A33537A-972F-4B05-9E94-410F85995D26}"/>
                  </a:ext>
                </a:extLst>
              </p:cNvPr>
              <p:cNvSpPr/>
              <p:nvPr/>
            </p:nvSpPr>
            <p:spPr bwMode="auto">
              <a:xfrm>
                <a:off x="2852214" y="1761046"/>
                <a:ext cx="24574" cy="12287"/>
              </a:xfrm>
              <a:custGeom>
                <a:avLst/>
                <a:gdLst>
                  <a:gd name="T0" fmla="*/ 4 w 8"/>
                  <a:gd name="T1" fmla="*/ 2 h 5"/>
                  <a:gd name="T2" fmla="*/ 8 w 8"/>
                  <a:gd name="T3" fmla="*/ 0 h 5"/>
                  <a:gd name="T4" fmla="*/ 8 w 8"/>
                  <a:gd name="T5" fmla="*/ 0 h 5"/>
                  <a:gd name="T6" fmla="*/ 3 w 8"/>
                  <a:gd name="T7" fmla="*/ 5 h 5"/>
                  <a:gd name="T8" fmla="*/ 1 w 8"/>
                  <a:gd name="T9" fmla="*/ 5 h 5"/>
                  <a:gd name="T10" fmla="*/ 0 w 8"/>
                  <a:gd name="T11" fmla="*/ 5 h 5"/>
                  <a:gd name="T12" fmla="*/ 0 w 8"/>
                  <a:gd name="T13" fmla="*/ 5 h 5"/>
                  <a:gd name="T14" fmla="*/ 3 w 8"/>
                  <a:gd name="T15" fmla="*/ 3 h 5"/>
                  <a:gd name="T16" fmla="*/ 4 w 8"/>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4" y="2"/>
                    </a:moveTo>
                    <a:lnTo>
                      <a:pt x="8" y="0"/>
                    </a:lnTo>
                    <a:lnTo>
                      <a:pt x="8" y="0"/>
                    </a:lnTo>
                    <a:lnTo>
                      <a:pt x="3" y="5"/>
                    </a:lnTo>
                    <a:lnTo>
                      <a:pt x="1" y="5"/>
                    </a:lnTo>
                    <a:lnTo>
                      <a:pt x="0" y="5"/>
                    </a:lnTo>
                    <a:lnTo>
                      <a:pt x="0" y="5"/>
                    </a:lnTo>
                    <a:lnTo>
                      <a:pt x="3" y="3"/>
                    </a:lnTo>
                    <a:lnTo>
                      <a:pt x="4"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îṥ1íḍe">
                <a:extLst>
                  <a:ext uri="{FF2B5EF4-FFF2-40B4-BE49-F238E27FC236}">
                    <a16:creationId xmlns="" xmlns:a16="http://schemas.microsoft.com/office/drawing/2014/main" id="{120C1DFA-13D1-4E72-9C22-396C4DADD5A1}"/>
                  </a:ext>
                </a:extLst>
              </p:cNvPr>
              <p:cNvSpPr/>
              <p:nvPr/>
            </p:nvSpPr>
            <p:spPr bwMode="auto">
              <a:xfrm>
                <a:off x="3183964" y="1742618"/>
                <a:ext cx="135158" cy="30720"/>
              </a:xfrm>
              <a:custGeom>
                <a:avLst/>
                <a:gdLst>
                  <a:gd name="T0" fmla="*/ 7 w 44"/>
                  <a:gd name="T1" fmla="*/ 6 h 10"/>
                  <a:gd name="T2" fmla="*/ 7 w 44"/>
                  <a:gd name="T3" fmla="*/ 6 h 10"/>
                  <a:gd name="T4" fmla="*/ 0 w 44"/>
                  <a:gd name="T5" fmla="*/ 7 h 10"/>
                  <a:gd name="T6" fmla="*/ 0 w 44"/>
                  <a:gd name="T7" fmla="*/ 7 h 10"/>
                  <a:gd name="T8" fmla="*/ 23 w 44"/>
                  <a:gd name="T9" fmla="*/ 3 h 10"/>
                  <a:gd name="T10" fmla="*/ 23 w 44"/>
                  <a:gd name="T11" fmla="*/ 3 h 10"/>
                  <a:gd name="T12" fmla="*/ 44 w 44"/>
                  <a:gd name="T13" fmla="*/ 0 h 10"/>
                  <a:gd name="T14" fmla="*/ 44 w 44"/>
                  <a:gd name="T15" fmla="*/ 0 h 10"/>
                  <a:gd name="T16" fmla="*/ 42 w 44"/>
                  <a:gd name="T17" fmla="*/ 1 h 10"/>
                  <a:gd name="T18" fmla="*/ 39 w 44"/>
                  <a:gd name="T19" fmla="*/ 1 h 10"/>
                  <a:gd name="T20" fmla="*/ 36 w 44"/>
                  <a:gd name="T21" fmla="*/ 1 h 10"/>
                  <a:gd name="T22" fmla="*/ 32 w 44"/>
                  <a:gd name="T23" fmla="*/ 3 h 10"/>
                  <a:gd name="T24" fmla="*/ 32 w 44"/>
                  <a:gd name="T25" fmla="*/ 3 h 10"/>
                  <a:gd name="T26" fmla="*/ 36 w 44"/>
                  <a:gd name="T27" fmla="*/ 3 h 10"/>
                  <a:gd name="T28" fmla="*/ 36 w 44"/>
                  <a:gd name="T29" fmla="*/ 3 h 10"/>
                  <a:gd name="T30" fmla="*/ 36 w 44"/>
                  <a:gd name="T31" fmla="*/ 4 h 10"/>
                  <a:gd name="T32" fmla="*/ 36 w 44"/>
                  <a:gd name="T33" fmla="*/ 4 h 10"/>
                  <a:gd name="T34" fmla="*/ 32 w 44"/>
                  <a:gd name="T35" fmla="*/ 4 h 10"/>
                  <a:gd name="T36" fmla="*/ 27 w 44"/>
                  <a:gd name="T37" fmla="*/ 3 h 10"/>
                  <a:gd name="T38" fmla="*/ 27 w 44"/>
                  <a:gd name="T39" fmla="*/ 3 h 10"/>
                  <a:gd name="T40" fmla="*/ 22 w 44"/>
                  <a:gd name="T41" fmla="*/ 4 h 10"/>
                  <a:gd name="T42" fmla="*/ 22 w 44"/>
                  <a:gd name="T43" fmla="*/ 4 h 10"/>
                  <a:gd name="T44" fmla="*/ 17 w 44"/>
                  <a:gd name="T45" fmla="*/ 4 h 10"/>
                  <a:gd name="T46" fmla="*/ 15 w 44"/>
                  <a:gd name="T47" fmla="*/ 6 h 10"/>
                  <a:gd name="T48" fmla="*/ 15 w 44"/>
                  <a:gd name="T49" fmla="*/ 6 h 10"/>
                  <a:gd name="T50" fmla="*/ 19 w 44"/>
                  <a:gd name="T51" fmla="*/ 6 h 10"/>
                  <a:gd name="T52" fmla="*/ 23 w 44"/>
                  <a:gd name="T53" fmla="*/ 6 h 10"/>
                  <a:gd name="T54" fmla="*/ 23 w 44"/>
                  <a:gd name="T55" fmla="*/ 6 h 10"/>
                  <a:gd name="T56" fmla="*/ 20 w 44"/>
                  <a:gd name="T57" fmla="*/ 7 h 10"/>
                  <a:gd name="T58" fmla="*/ 16 w 44"/>
                  <a:gd name="T59" fmla="*/ 9 h 10"/>
                  <a:gd name="T60" fmla="*/ 16 w 44"/>
                  <a:gd name="T61" fmla="*/ 9 h 10"/>
                  <a:gd name="T62" fmla="*/ 15 w 44"/>
                  <a:gd name="T63" fmla="*/ 7 h 10"/>
                  <a:gd name="T64" fmla="*/ 15 w 44"/>
                  <a:gd name="T65" fmla="*/ 7 h 10"/>
                  <a:gd name="T66" fmla="*/ 15 w 44"/>
                  <a:gd name="T67" fmla="*/ 7 h 10"/>
                  <a:gd name="T68" fmla="*/ 12 w 44"/>
                  <a:gd name="T69" fmla="*/ 7 h 10"/>
                  <a:gd name="T70" fmla="*/ 12 w 44"/>
                  <a:gd name="T71" fmla="*/ 7 h 10"/>
                  <a:gd name="T72" fmla="*/ 12 w 44"/>
                  <a:gd name="T73" fmla="*/ 7 h 10"/>
                  <a:gd name="T74" fmla="*/ 12 w 44"/>
                  <a:gd name="T75" fmla="*/ 9 h 10"/>
                  <a:gd name="T76" fmla="*/ 13 w 44"/>
                  <a:gd name="T77" fmla="*/ 9 h 10"/>
                  <a:gd name="T78" fmla="*/ 12 w 44"/>
                  <a:gd name="T79" fmla="*/ 10 h 10"/>
                  <a:gd name="T80" fmla="*/ 12 w 44"/>
                  <a:gd name="T81" fmla="*/ 10 h 10"/>
                  <a:gd name="T82" fmla="*/ 5 w 44"/>
                  <a:gd name="T83" fmla="*/ 10 h 10"/>
                  <a:gd name="T84" fmla="*/ 5 w 44"/>
                  <a:gd name="T85" fmla="*/ 10 h 10"/>
                  <a:gd name="T86" fmla="*/ 7 w 44"/>
                  <a:gd name="T87" fmla="*/ 9 h 10"/>
                  <a:gd name="T88" fmla="*/ 9 w 44"/>
                  <a:gd name="T89" fmla="*/ 7 h 10"/>
                  <a:gd name="T90" fmla="*/ 7 w 44"/>
                  <a:gd name="T9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 h="10">
                    <a:moveTo>
                      <a:pt x="7" y="6"/>
                    </a:moveTo>
                    <a:lnTo>
                      <a:pt x="7" y="6"/>
                    </a:lnTo>
                    <a:lnTo>
                      <a:pt x="0" y="7"/>
                    </a:lnTo>
                    <a:lnTo>
                      <a:pt x="0" y="7"/>
                    </a:lnTo>
                    <a:lnTo>
                      <a:pt x="23" y="3"/>
                    </a:lnTo>
                    <a:lnTo>
                      <a:pt x="23" y="3"/>
                    </a:lnTo>
                    <a:lnTo>
                      <a:pt x="44" y="0"/>
                    </a:lnTo>
                    <a:lnTo>
                      <a:pt x="44" y="0"/>
                    </a:lnTo>
                    <a:lnTo>
                      <a:pt x="42" y="1"/>
                    </a:lnTo>
                    <a:lnTo>
                      <a:pt x="39" y="1"/>
                    </a:lnTo>
                    <a:lnTo>
                      <a:pt x="36" y="1"/>
                    </a:lnTo>
                    <a:lnTo>
                      <a:pt x="32" y="3"/>
                    </a:lnTo>
                    <a:lnTo>
                      <a:pt x="32" y="3"/>
                    </a:lnTo>
                    <a:lnTo>
                      <a:pt x="36" y="3"/>
                    </a:lnTo>
                    <a:lnTo>
                      <a:pt x="36" y="3"/>
                    </a:lnTo>
                    <a:lnTo>
                      <a:pt x="36" y="4"/>
                    </a:lnTo>
                    <a:lnTo>
                      <a:pt x="36" y="4"/>
                    </a:lnTo>
                    <a:lnTo>
                      <a:pt x="32" y="4"/>
                    </a:lnTo>
                    <a:lnTo>
                      <a:pt x="27" y="3"/>
                    </a:lnTo>
                    <a:lnTo>
                      <a:pt x="27" y="3"/>
                    </a:lnTo>
                    <a:lnTo>
                      <a:pt x="22" y="4"/>
                    </a:lnTo>
                    <a:lnTo>
                      <a:pt x="22" y="4"/>
                    </a:lnTo>
                    <a:lnTo>
                      <a:pt x="17" y="4"/>
                    </a:lnTo>
                    <a:lnTo>
                      <a:pt x="15" y="6"/>
                    </a:lnTo>
                    <a:lnTo>
                      <a:pt x="15" y="6"/>
                    </a:lnTo>
                    <a:lnTo>
                      <a:pt x="19" y="6"/>
                    </a:lnTo>
                    <a:lnTo>
                      <a:pt x="23" y="6"/>
                    </a:lnTo>
                    <a:lnTo>
                      <a:pt x="23" y="6"/>
                    </a:lnTo>
                    <a:lnTo>
                      <a:pt x="20" y="7"/>
                    </a:lnTo>
                    <a:lnTo>
                      <a:pt x="16" y="9"/>
                    </a:lnTo>
                    <a:lnTo>
                      <a:pt x="16" y="9"/>
                    </a:lnTo>
                    <a:lnTo>
                      <a:pt x="15" y="7"/>
                    </a:lnTo>
                    <a:lnTo>
                      <a:pt x="15" y="7"/>
                    </a:lnTo>
                    <a:lnTo>
                      <a:pt x="15" y="7"/>
                    </a:lnTo>
                    <a:lnTo>
                      <a:pt x="12" y="7"/>
                    </a:lnTo>
                    <a:lnTo>
                      <a:pt x="12" y="7"/>
                    </a:lnTo>
                    <a:lnTo>
                      <a:pt x="12" y="7"/>
                    </a:lnTo>
                    <a:lnTo>
                      <a:pt x="12" y="9"/>
                    </a:lnTo>
                    <a:lnTo>
                      <a:pt x="13" y="9"/>
                    </a:lnTo>
                    <a:lnTo>
                      <a:pt x="12" y="10"/>
                    </a:lnTo>
                    <a:lnTo>
                      <a:pt x="12" y="10"/>
                    </a:lnTo>
                    <a:lnTo>
                      <a:pt x="5" y="10"/>
                    </a:lnTo>
                    <a:lnTo>
                      <a:pt x="5" y="10"/>
                    </a:lnTo>
                    <a:lnTo>
                      <a:pt x="7" y="9"/>
                    </a:lnTo>
                    <a:lnTo>
                      <a:pt x="9" y="7"/>
                    </a:lnTo>
                    <a:lnTo>
                      <a:pt x="7"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îṧ1íḓe">
                <a:extLst>
                  <a:ext uri="{FF2B5EF4-FFF2-40B4-BE49-F238E27FC236}">
                    <a16:creationId xmlns="" xmlns:a16="http://schemas.microsoft.com/office/drawing/2014/main" id="{963D0C2C-8D66-4646-8CBE-AF967F5214AC}"/>
                  </a:ext>
                </a:extLst>
              </p:cNvPr>
              <p:cNvSpPr/>
              <p:nvPr/>
            </p:nvSpPr>
            <p:spPr bwMode="auto">
              <a:xfrm>
                <a:off x="2809208" y="1742618"/>
                <a:ext cx="55294" cy="30720"/>
              </a:xfrm>
              <a:custGeom>
                <a:avLst/>
                <a:gdLst>
                  <a:gd name="T0" fmla="*/ 2 w 18"/>
                  <a:gd name="T1" fmla="*/ 4 h 9"/>
                  <a:gd name="T2" fmla="*/ 2 w 18"/>
                  <a:gd name="T3" fmla="*/ 4 h 9"/>
                  <a:gd name="T4" fmla="*/ 7 w 18"/>
                  <a:gd name="T5" fmla="*/ 4 h 9"/>
                  <a:gd name="T6" fmla="*/ 11 w 18"/>
                  <a:gd name="T7" fmla="*/ 3 h 9"/>
                  <a:gd name="T8" fmla="*/ 18 w 18"/>
                  <a:gd name="T9" fmla="*/ 0 h 9"/>
                  <a:gd name="T10" fmla="*/ 18 w 18"/>
                  <a:gd name="T11" fmla="*/ 0 h 9"/>
                  <a:gd name="T12" fmla="*/ 17 w 18"/>
                  <a:gd name="T13" fmla="*/ 1 h 9"/>
                  <a:gd name="T14" fmla="*/ 17 w 18"/>
                  <a:gd name="T15" fmla="*/ 3 h 9"/>
                  <a:gd name="T16" fmla="*/ 17 w 18"/>
                  <a:gd name="T17" fmla="*/ 3 h 9"/>
                  <a:gd name="T18" fmla="*/ 14 w 18"/>
                  <a:gd name="T19" fmla="*/ 4 h 9"/>
                  <a:gd name="T20" fmla="*/ 14 w 18"/>
                  <a:gd name="T21" fmla="*/ 4 h 9"/>
                  <a:gd name="T22" fmla="*/ 11 w 18"/>
                  <a:gd name="T23" fmla="*/ 6 h 9"/>
                  <a:gd name="T24" fmla="*/ 11 w 18"/>
                  <a:gd name="T25" fmla="*/ 4 h 9"/>
                  <a:gd name="T26" fmla="*/ 11 w 18"/>
                  <a:gd name="T27" fmla="*/ 4 h 9"/>
                  <a:gd name="T28" fmla="*/ 11 w 18"/>
                  <a:gd name="T29" fmla="*/ 3 h 9"/>
                  <a:gd name="T30" fmla="*/ 11 w 18"/>
                  <a:gd name="T31" fmla="*/ 3 h 9"/>
                  <a:gd name="T32" fmla="*/ 7 w 18"/>
                  <a:gd name="T33" fmla="*/ 6 h 9"/>
                  <a:gd name="T34" fmla="*/ 1 w 18"/>
                  <a:gd name="T35" fmla="*/ 7 h 9"/>
                  <a:gd name="T36" fmla="*/ 1 w 18"/>
                  <a:gd name="T37" fmla="*/ 7 h 9"/>
                  <a:gd name="T38" fmla="*/ 0 w 18"/>
                  <a:gd name="T39" fmla="*/ 9 h 9"/>
                  <a:gd name="T40" fmla="*/ 0 w 18"/>
                  <a:gd name="T41" fmla="*/ 7 h 9"/>
                  <a:gd name="T42" fmla="*/ 2 w 18"/>
                  <a:gd name="T4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9">
                    <a:moveTo>
                      <a:pt x="2" y="4"/>
                    </a:moveTo>
                    <a:lnTo>
                      <a:pt x="2" y="4"/>
                    </a:lnTo>
                    <a:lnTo>
                      <a:pt x="7" y="4"/>
                    </a:lnTo>
                    <a:lnTo>
                      <a:pt x="11" y="3"/>
                    </a:lnTo>
                    <a:lnTo>
                      <a:pt x="18" y="0"/>
                    </a:lnTo>
                    <a:lnTo>
                      <a:pt x="18" y="0"/>
                    </a:lnTo>
                    <a:lnTo>
                      <a:pt x="17" y="1"/>
                    </a:lnTo>
                    <a:lnTo>
                      <a:pt x="17" y="3"/>
                    </a:lnTo>
                    <a:lnTo>
                      <a:pt x="17" y="3"/>
                    </a:lnTo>
                    <a:lnTo>
                      <a:pt x="14" y="4"/>
                    </a:lnTo>
                    <a:lnTo>
                      <a:pt x="14" y="4"/>
                    </a:lnTo>
                    <a:lnTo>
                      <a:pt x="11" y="6"/>
                    </a:lnTo>
                    <a:lnTo>
                      <a:pt x="11" y="4"/>
                    </a:lnTo>
                    <a:lnTo>
                      <a:pt x="11" y="4"/>
                    </a:lnTo>
                    <a:lnTo>
                      <a:pt x="11" y="3"/>
                    </a:lnTo>
                    <a:lnTo>
                      <a:pt x="11" y="3"/>
                    </a:lnTo>
                    <a:lnTo>
                      <a:pt x="7" y="6"/>
                    </a:lnTo>
                    <a:lnTo>
                      <a:pt x="1" y="7"/>
                    </a:lnTo>
                    <a:lnTo>
                      <a:pt x="1" y="7"/>
                    </a:lnTo>
                    <a:lnTo>
                      <a:pt x="0" y="9"/>
                    </a:lnTo>
                    <a:lnTo>
                      <a:pt x="0" y="7"/>
                    </a:lnTo>
                    <a:lnTo>
                      <a:pt x="2"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îṧḷïḑe">
                <a:extLst>
                  <a:ext uri="{FF2B5EF4-FFF2-40B4-BE49-F238E27FC236}">
                    <a16:creationId xmlns="" xmlns:a16="http://schemas.microsoft.com/office/drawing/2014/main" id="{02B29158-A5BE-4B0D-B981-F26AC563548A}"/>
                  </a:ext>
                </a:extLst>
              </p:cNvPr>
              <p:cNvSpPr/>
              <p:nvPr/>
            </p:nvSpPr>
            <p:spPr bwMode="auto">
              <a:xfrm>
                <a:off x="2661764" y="1773332"/>
                <a:ext cx="30720" cy="18433"/>
              </a:xfrm>
              <a:custGeom>
                <a:avLst/>
                <a:gdLst>
                  <a:gd name="T0" fmla="*/ 9 w 9"/>
                  <a:gd name="T1" fmla="*/ 0 h 5"/>
                  <a:gd name="T2" fmla="*/ 9 w 9"/>
                  <a:gd name="T3" fmla="*/ 0 h 5"/>
                  <a:gd name="T4" fmla="*/ 4 w 9"/>
                  <a:gd name="T5" fmla="*/ 4 h 5"/>
                  <a:gd name="T6" fmla="*/ 0 w 9"/>
                  <a:gd name="T7" fmla="*/ 5 h 5"/>
                  <a:gd name="T8" fmla="*/ 0 w 9"/>
                  <a:gd name="T9" fmla="*/ 5 h 5"/>
                  <a:gd name="T10" fmla="*/ 4 w 9"/>
                  <a:gd name="T11" fmla="*/ 2 h 5"/>
                  <a:gd name="T12" fmla="*/ 9 w 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9" y="0"/>
                    </a:moveTo>
                    <a:lnTo>
                      <a:pt x="9" y="0"/>
                    </a:lnTo>
                    <a:lnTo>
                      <a:pt x="4" y="4"/>
                    </a:lnTo>
                    <a:lnTo>
                      <a:pt x="0" y="5"/>
                    </a:lnTo>
                    <a:lnTo>
                      <a:pt x="0" y="5"/>
                    </a:lnTo>
                    <a:lnTo>
                      <a:pt x="4" y="2"/>
                    </a:lnTo>
                    <a:lnTo>
                      <a:pt x="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ïś1ïḋê">
                <a:extLst>
                  <a:ext uri="{FF2B5EF4-FFF2-40B4-BE49-F238E27FC236}">
                    <a16:creationId xmlns="" xmlns:a16="http://schemas.microsoft.com/office/drawing/2014/main" id="{574F819A-6C0B-47FF-9B45-80B764C0B6D2}"/>
                  </a:ext>
                </a:extLst>
              </p:cNvPr>
              <p:cNvSpPr/>
              <p:nvPr/>
            </p:nvSpPr>
            <p:spPr bwMode="auto">
              <a:xfrm>
                <a:off x="2932079" y="1748759"/>
                <a:ext cx="18433" cy="12287"/>
              </a:xfrm>
              <a:custGeom>
                <a:avLst/>
                <a:gdLst>
                  <a:gd name="T0" fmla="*/ 7 w 7"/>
                  <a:gd name="T1" fmla="*/ 0 h 3"/>
                  <a:gd name="T2" fmla="*/ 7 w 7"/>
                  <a:gd name="T3" fmla="*/ 0 h 3"/>
                  <a:gd name="T4" fmla="*/ 2 w 7"/>
                  <a:gd name="T5" fmla="*/ 3 h 3"/>
                  <a:gd name="T6" fmla="*/ 2 w 7"/>
                  <a:gd name="T7" fmla="*/ 3 h 3"/>
                  <a:gd name="T8" fmla="*/ 0 w 7"/>
                  <a:gd name="T9" fmla="*/ 3 h 3"/>
                  <a:gd name="T10" fmla="*/ 0 w 7"/>
                  <a:gd name="T11" fmla="*/ 3 h 3"/>
                  <a:gd name="T12" fmla="*/ 2 w 7"/>
                  <a:gd name="T13" fmla="*/ 2 h 3"/>
                  <a:gd name="T14" fmla="*/ 7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7" y="0"/>
                    </a:moveTo>
                    <a:lnTo>
                      <a:pt x="7" y="0"/>
                    </a:lnTo>
                    <a:lnTo>
                      <a:pt x="2" y="3"/>
                    </a:lnTo>
                    <a:lnTo>
                      <a:pt x="2" y="3"/>
                    </a:lnTo>
                    <a:lnTo>
                      <a:pt x="0" y="3"/>
                    </a:lnTo>
                    <a:lnTo>
                      <a:pt x="0" y="3"/>
                    </a:lnTo>
                    <a:lnTo>
                      <a:pt x="2" y="2"/>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ïṩľíḑê">
                <a:extLst>
                  <a:ext uri="{FF2B5EF4-FFF2-40B4-BE49-F238E27FC236}">
                    <a16:creationId xmlns="" xmlns:a16="http://schemas.microsoft.com/office/drawing/2014/main" id="{F523BCAF-F47D-454C-90A9-819D2547C043}"/>
                  </a:ext>
                </a:extLst>
              </p:cNvPr>
              <p:cNvSpPr/>
              <p:nvPr/>
            </p:nvSpPr>
            <p:spPr bwMode="auto">
              <a:xfrm>
                <a:off x="2876789" y="1675037"/>
                <a:ext cx="208880" cy="79868"/>
              </a:xfrm>
              <a:custGeom>
                <a:avLst/>
                <a:gdLst>
                  <a:gd name="T0" fmla="*/ 56 w 69"/>
                  <a:gd name="T1" fmla="*/ 7 h 26"/>
                  <a:gd name="T2" fmla="*/ 56 w 69"/>
                  <a:gd name="T3" fmla="*/ 7 h 26"/>
                  <a:gd name="T4" fmla="*/ 62 w 69"/>
                  <a:gd name="T5" fmla="*/ 6 h 26"/>
                  <a:gd name="T6" fmla="*/ 62 w 69"/>
                  <a:gd name="T7" fmla="*/ 6 h 26"/>
                  <a:gd name="T8" fmla="*/ 56 w 69"/>
                  <a:gd name="T9" fmla="*/ 7 h 26"/>
                  <a:gd name="T10" fmla="*/ 52 w 69"/>
                  <a:gd name="T11" fmla="*/ 9 h 26"/>
                  <a:gd name="T12" fmla="*/ 45 w 69"/>
                  <a:gd name="T13" fmla="*/ 7 h 26"/>
                  <a:gd name="T14" fmla="*/ 45 w 69"/>
                  <a:gd name="T15" fmla="*/ 7 h 26"/>
                  <a:gd name="T16" fmla="*/ 39 w 69"/>
                  <a:gd name="T17" fmla="*/ 10 h 26"/>
                  <a:gd name="T18" fmla="*/ 39 w 69"/>
                  <a:gd name="T19" fmla="*/ 10 h 26"/>
                  <a:gd name="T20" fmla="*/ 33 w 69"/>
                  <a:gd name="T21" fmla="*/ 12 h 26"/>
                  <a:gd name="T22" fmla="*/ 33 w 69"/>
                  <a:gd name="T23" fmla="*/ 12 h 26"/>
                  <a:gd name="T24" fmla="*/ 26 w 69"/>
                  <a:gd name="T25" fmla="*/ 13 h 26"/>
                  <a:gd name="T26" fmla="*/ 26 w 69"/>
                  <a:gd name="T27" fmla="*/ 13 h 26"/>
                  <a:gd name="T28" fmla="*/ 15 w 69"/>
                  <a:gd name="T29" fmla="*/ 17 h 26"/>
                  <a:gd name="T30" fmla="*/ 15 w 69"/>
                  <a:gd name="T31" fmla="*/ 17 h 26"/>
                  <a:gd name="T32" fmla="*/ 12 w 69"/>
                  <a:gd name="T33" fmla="*/ 20 h 26"/>
                  <a:gd name="T34" fmla="*/ 9 w 69"/>
                  <a:gd name="T35" fmla="*/ 23 h 26"/>
                  <a:gd name="T36" fmla="*/ 9 w 69"/>
                  <a:gd name="T37" fmla="*/ 23 h 26"/>
                  <a:gd name="T38" fmla="*/ 8 w 69"/>
                  <a:gd name="T39" fmla="*/ 23 h 26"/>
                  <a:gd name="T40" fmla="*/ 6 w 69"/>
                  <a:gd name="T41" fmla="*/ 23 h 26"/>
                  <a:gd name="T42" fmla="*/ 3 w 69"/>
                  <a:gd name="T43" fmla="*/ 24 h 26"/>
                  <a:gd name="T44" fmla="*/ 0 w 69"/>
                  <a:gd name="T45" fmla="*/ 26 h 26"/>
                  <a:gd name="T46" fmla="*/ 0 w 69"/>
                  <a:gd name="T47" fmla="*/ 26 h 26"/>
                  <a:gd name="T48" fmla="*/ 9 w 69"/>
                  <a:gd name="T49" fmla="*/ 20 h 26"/>
                  <a:gd name="T50" fmla="*/ 15 w 69"/>
                  <a:gd name="T51" fmla="*/ 16 h 26"/>
                  <a:gd name="T52" fmla="*/ 15 w 69"/>
                  <a:gd name="T53" fmla="*/ 16 h 26"/>
                  <a:gd name="T54" fmla="*/ 22 w 69"/>
                  <a:gd name="T55" fmla="*/ 14 h 26"/>
                  <a:gd name="T56" fmla="*/ 29 w 69"/>
                  <a:gd name="T57" fmla="*/ 12 h 26"/>
                  <a:gd name="T58" fmla="*/ 43 w 69"/>
                  <a:gd name="T59" fmla="*/ 6 h 26"/>
                  <a:gd name="T60" fmla="*/ 43 w 69"/>
                  <a:gd name="T61" fmla="*/ 6 h 26"/>
                  <a:gd name="T62" fmla="*/ 40 w 69"/>
                  <a:gd name="T63" fmla="*/ 7 h 26"/>
                  <a:gd name="T64" fmla="*/ 39 w 69"/>
                  <a:gd name="T65" fmla="*/ 9 h 26"/>
                  <a:gd name="T66" fmla="*/ 39 w 69"/>
                  <a:gd name="T67" fmla="*/ 9 h 26"/>
                  <a:gd name="T68" fmla="*/ 39 w 69"/>
                  <a:gd name="T69" fmla="*/ 9 h 26"/>
                  <a:gd name="T70" fmla="*/ 50 w 69"/>
                  <a:gd name="T71" fmla="*/ 4 h 26"/>
                  <a:gd name="T72" fmla="*/ 50 w 69"/>
                  <a:gd name="T73" fmla="*/ 4 h 26"/>
                  <a:gd name="T74" fmla="*/ 47 w 69"/>
                  <a:gd name="T75" fmla="*/ 4 h 26"/>
                  <a:gd name="T76" fmla="*/ 47 w 69"/>
                  <a:gd name="T77" fmla="*/ 4 h 26"/>
                  <a:gd name="T78" fmla="*/ 47 w 69"/>
                  <a:gd name="T79" fmla="*/ 4 h 26"/>
                  <a:gd name="T80" fmla="*/ 47 w 69"/>
                  <a:gd name="T81" fmla="*/ 4 h 26"/>
                  <a:gd name="T82" fmla="*/ 56 w 69"/>
                  <a:gd name="T83" fmla="*/ 2 h 26"/>
                  <a:gd name="T84" fmla="*/ 60 w 69"/>
                  <a:gd name="T85" fmla="*/ 0 h 26"/>
                  <a:gd name="T86" fmla="*/ 62 w 69"/>
                  <a:gd name="T87" fmla="*/ 0 h 26"/>
                  <a:gd name="T88" fmla="*/ 62 w 69"/>
                  <a:gd name="T89" fmla="*/ 0 h 26"/>
                  <a:gd name="T90" fmla="*/ 57 w 69"/>
                  <a:gd name="T91" fmla="*/ 2 h 26"/>
                  <a:gd name="T92" fmla="*/ 53 w 69"/>
                  <a:gd name="T93" fmla="*/ 4 h 26"/>
                  <a:gd name="T94" fmla="*/ 52 w 69"/>
                  <a:gd name="T95" fmla="*/ 6 h 26"/>
                  <a:gd name="T96" fmla="*/ 53 w 69"/>
                  <a:gd name="T97" fmla="*/ 6 h 26"/>
                  <a:gd name="T98" fmla="*/ 53 w 69"/>
                  <a:gd name="T99" fmla="*/ 6 h 26"/>
                  <a:gd name="T100" fmla="*/ 56 w 69"/>
                  <a:gd name="T101" fmla="*/ 4 h 26"/>
                  <a:gd name="T102" fmla="*/ 60 w 69"/>
                  <a:gd name="T103" fmla="*/ 3 h 26"/>
                  <a:gd name="T104" fmla="*/ 60 w 69"/>
                  <a:gd name="T105" fmla="*/ 3 h 26"/>
                  <a:gd name="T106" fmla="*/ 69 w 69"/>
                  <a:gd name="T107" fmla="*/ 3 h 26"/>
                  <a:gd name="T108" fmla="*/ 69 w 69"/>
                  <a:gd name="T109" fmla="*/ 3 h 26"/>
                  <a:gd name="T110" fmla="*/ 59 w 69"/>
                  <a:gd name="T111" fmla="*/ 4 h 26"/>
                  <a:gd name="T112" fmla="*/ 56 w 69"/>
                  <a:gd name="T113" fmla="*/ 6 h 26"/>
                  <a:gd name="T114" fmla="*/ 55 w 69"/>
                  <a:gd name="T115" fmla="*/ 7 h 26"/>
                  <a:gd name="T116" fmla="*/ 56 w 69"/>
                  <a:gd name="T11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 h="26">
                    <a:moveTo>
                      <a:pt x="56" y="7"/>
                    </a:moveTo>
                    <a:lnTo>
                      <a:pt x="56" y="7"/>
                    </a:lnTo>
                    <a:lnTo>
                      <a:pt x="62" y="6"/>
                    </a:lnTo>
                    <a:lnTo>
                      <a:pt x="62" y="6"/>
                    </a:lnTo>
                    <a:lnTo>
                      <a:pt x="56" y="7"/>
                    </a:lnTo>
                    <a:lnTo>
                      <a:pt x="52" y="9"/>
                    </a:lnTo>
                    <a:lnTo>
                      <a:pt x="45" y="7"/>
                    </a:lnTo>
                    <a:lnTo>
                      <a:pt x="45" y="7"/>
                    </a:lnTo>
                    <a:lnTo>
                      <a:pt x="39" y="10"/>
                    </a:lnTo>
                    <a:lnTo>
                      <a:pt x="39" y="10"/>
                    </a:lnTo>
                    <a:lnTo>
                      <a:pt x="33" y="12"/>
                    </a:lnTo>
                    <a:lnTo>
                      <a:pt x="33" y="12"/>
                    </a:lnTo>
                    <a:lnTo>
                      <a:pt x="26" y="13"/>
                    </a:lnTo>
                    <a:lnTo>
                      <a:pt x="26" y="13"/>
                    </a:lnTo>
                    <a:lnTo>
                      <a:pt x="15" y="17"/>
                    </a:lnTo>
                    <a:lnTo>
                      <a:pt x="15" y="17"/>
                    </a:lnTo>
                    <a:lnTo>
                      <a:pt x="12" y="20"/>
                    </a:lnTo>
                    <a:lnTo>
                      <a:pt x="9" y="23"/>
                    </a:lnTo>
                    <a:lnTo>
                      <a:pt x="9" y="23"/>
                    </a:lnTo>
                    <a:lnTo>
                      <a:pt x="8" y="23"/>
                    </a:lnTo>
                    <a:lnTo>
                      <a:pt x="6" y="23"/>
                    </a:lnTo>
                    <a:lnTo>
                      <a:pt x="3" y="24"/>
                    </a:lnTo>
                    <a:lnTo>
                      <a:pt x="0" y="26"/>
                    </a:lnTo>
                    <a:lnTo>
                      <a:pt x="0" y="26"/>
                    </a:lnTo>
                    <a:lnTo>
                      <a:pt x="9" y="20"/>
                    </a:lnTo>
                    <a:lnTo>
                      <a:pt x="15" y="16"/>
                    </a:lnTo>
                    <a:lnTo>
                      <a:pt x="15" y="16"/>
                    </a:lnTo>
                    <a:lnTo>
                      <a:pt x="22" y="14"/>
                    </a:lnTo>
                    <a:lnTo>
                      <a:pt x="29" y="12"/>
                    </a:lnTo>
                    <a:lnTo>
                      <a:pt x="43" y="6"/>
                    </a:lnTo>
                    <a:lnTo>
                      <a:pt x="43" y="6"/>
                    </a:lnTo>
                    <a:lnTo>
                      <a:pt x="40" y="7"/>
                    </a:lnTo>
                    <a:lnTo>
                      <a:pt x="39" y="9"/>
                    </a:lnTo>
                    <a:lnTo>
                      <a:pt x="39" y="9"/>
                    </a:lnTo>
                    <a:lnTo>
                      <a:pt x="39" y="9"/>
                    </a:lnTo>
                    <a:lnTo>
                      <a:pt x="50" y="4"/>
                    </a:lnTo>
                    <a:lnTo>
                      <a:pt x="50" y="4"/>
                    </a:lnTo>
                    <a:lnTo>
                      <a:pt x="47" y="4"/>
                    </a:lnTo>
                    <a:lnTo>
                      <a:pt x="47" y="4"/>
                    </a:lnTo>
                    <a:lnTo>
                      <a:pt x="47" y="4"/>
                    </a:lnTo>
                    <a:lnTo>
                      <a:pt x="47" y="4"/>
                    </a:lnTo>
                    <a:lnTo>
                      <a:pt x="56" y="2"/>
                    </a:lnTo>
                    <a:lnTo>
                      <a:pt x="60" y="0"/>
                    </a:lnTo>
                    <a:lnTo>
                      <a:pt x="62" y="0"/>
                    </a:lnTo>
                    <a:lnTo>
                      <a:pt x="62" y="0"/>
                    </a:lnTo>
                    <a:lnTo>
                      <a:pt x="57" y="2"/>
                    </a:lnTo>
                    <a:lnTo>
                      <a:pt x="53" y="4"/>
                    </a:lnTo>
                    <a:lnTo>
                      <a:pt x="52" y="6"/>
                    </a:lnTo>
                    <a:lnTo>
                      <a:pt x="53" y="6"/>
                    </a:lnTo>
                    <a:lnTo>
                      <a:pt x="53" y="6"/>
                    </a:lnTo>
                    <a:lnTo>
                      <a:pt x="56" y="4"/>
                    </a:lnTo>
                    <a:lnTo>
                      <a:pt x="60" y="3"/>
                    </a:lnTo>
                    <a:lnTo>
                      <a:pt x="60" y="3"/>
                    </a:lnTo>
                    <a:lnTo>
                      <a:pt x="69" y="3"/>
                    </a:lnTo>
                    <a:lnTo>
                      <a:pt x="69" y="3"/>
                    </a:lnTo>
                    <a:lnTo>
                      <a:pt x="59" y="4"/>
                    </a:lnTo>
                    <a:lnTo>
                      <a:pt x="56" y="6"/>
                    </a:lnTo>
                    <a:lnTo>
                      <a:pt x="55" y="7"/>
                    </a:lnTo>
                    <a:lnTo>
                      <a:pt x="56"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iṩlíďé">
                <a:extLst>
                  <a:ext uri="{FF2B5EF4-FFF2-40B4-BE49-F238E27FC236}">
                    <a16:creationId xmlns="" xmlns:a16="http://schemas.microsoft.com/office/drawing/2014/main" id="{2075957A-5AC0-410B-A6D8-A24C5DFF9439}"/>
                  </a:ext>
                </a:extLst>
              </p:cNvPr>
              <p:cNvSpPr/>
              <p:nvPr/>
            </p:nvSpPr>
            <p:spPr bwMode="auto">
              <a:xfrm>
                <a:off x="3061094" y="1668895"/>
                <a:ext cx="43007" cy="18433"/>
              </a:xfrm>
              <a:custGeom>
                <a:avLst/>
                <a:gdLst>
                  <a:gd name="T0" fmla="*/ 0 w 13"/>
                  <a:gd name="T1" fmla="*/ 4 h 4"/>
                  <a:gd name="T2" fmla="*/ 0 w 13"/>
                  <a:gd name="T3" fmla="*/ 4 h 4"/>
                  <a:gd name="T4" fmla="*/ 2 w 13"/>
                  <a:gd name="T5" fmla="*/ 3 h 4"/>
                  <a:gd name="T6" fmla="*/ 2 w 13"/>
                  <a:gd name="T7" fmla="*/ 3 h 4"/>
                  <a:gd name="T8" fmla="*/ 7 w 13"/>
                  <a:gd name="T9" fmla="*/ 0 h 4"/>
                  <a:gd name="T10" fmla="*/ 7 w 13"/>
                  <a:gd name="T11" fmla="*/ 0 h 4"/>
                  <a:gd name="T12" fmla="*/ 7 w 13"/>
                  <a:gd name="T13" fmla="*/ 1 h 4"/>
                  <a:gd name="T14" fmla="*/ 9 w 13"/>
                  <a:gd name="T15" fmla="*/ 1 h 4"/>
                  <a:gd name="T16" fmla="*/ 13 w 13"/>
                  <a:gd name="T17" fmla="*/ 0 h 4"/>
                  <a:gd name="T18" fmla="*/ 13 w 13"/>
                  <a:gd name="T19" fmla="*/ 0 h 4"/>
                  <a:gd name="T20" fmla="*/ 7 w 13"/>
                  <a:gd name="T21" fmla="*/ 3 h 4"/>
                  <a:gd name="T22" fmla="*/ 7 w 13"/>
                  <a:gd name="T23" fmla="*/ 3 h 4"/>
                  <a:gd name="T24" fmla="*/ 0 w 13"/>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
                    <a:moveTo>
                      <a:pt x="0" y="4"/>
                    </a:moveTo>
                    <a:lnTo>
                      <a:pt x="0" y="4"/>
                    </a:lnTo>
                    <a:lnTo>
                      <a:pt x="2" y="3"/>
                    </a:lnTo>
                    <a:lnTo>
                      <a:pt x="2" y="3"/>
                    </a:lnTo>
                    <a:lnTo>
                      <a:pt x="7" y="0"/>
                    </a:lnTo>
                    <a:lnTo>
                      <a:pt x="7" y="0"/>
                    </a:lnTo>
                    <a:lnTo>
                      <a:pt x="7" y="1"/>
                    </a:lnTo>
                    <a:lnTo>
                      <a:pt x="9" y="1"/>
                    </a:lnTo>
                    <a:lnTo>
                      <a:pt x="13" y="0"/>
                    </a:lnTo>
                    <a:lnTo>
                      <a:pt x="13" y="0"/>
                    </a:lnTo>
                    <a:lnTo>
                      <a:pt x="7" y="3"/>
                    </a:lnTo>
                    <a:lnTo>
                      <a:pt x="7" y="3"/>
                    </a:lnTo>
                    <a:lnTo>
                      <a:pt x="0"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íṥḷîḑê">
                <a:extLst>
                  <a:ext uri="{FF2B5EF4-FFF2-40B4-BE49-F238E27FC236}">
                    <a16:creationId xmlns="" xmlns:a16="http://schemas.microsoft.com/office/drawing/2014/main" id="{59E5501A-3EA6-444E-9112-0CD8FAA716E1}"/>
                  </a:ext>
                </a:extLst>
              </p:cNvPr>
              <p:cNvSpPr/>
              <p:nvPr/>
            </p:nvSpPr>
            <p:spPr bwMode="auto">
              <a:xfrm>
                <a:off x="2692483" y="1748759"/>
                <a:ext cx="49148" cy="24574"/>
              </a:xfrm>
              <a:custGeom>
                <a:avLst/>
                <a:gdLst>
                  <a:gd name="T0" fmla="*/ 0 w 16"/>
                  <a:gd name="T1" fmla="*/ 8 h 8"/>
                  <a:gd name="T2" fmla="*/ 0 w 16"/>
                  <a:gd name="T3" fmla="*/ 8 h 8"/>
                  <a:gd name="T4" fmla="*/ 3 w 16"/>
                  <a:gd name="T5" fmla="*/ 6 h 8"/>
                  <a:gd name="T6" fmla="*/ 3 w 16"/>
                  <a:gd name="T7" fmla="*/ 6 h 8"/>
                  <a:gd name="T8" fmla="*/ 8 w 16"/>
                  <a:gd name="T9" fmla="*/ 3 h 8"/>
                  <a:gd name="T10" fmla="*/ 8 w 16"/>
                  <a:gd name="T11" fmla="*/ 3 h 8"/>
                  <a:gd name="T12" fmla="*/ 16 w 16"/>
                  <a:gd name="T13" fmla="*/ 0 h 8"/>
                  <a:gd name="T14" fmla="*/ 16 w 16"/>
                  <a:gd name="T15" fmla="*/ 0 h 8"/>
                  <a:gd name="T16" fmla="*/ 6 w 16"/>
                  <a:gd name="T17" fmla="*/ 6 h 8"/>
                  <a:gd name="T18" fmla="*/ 6 w 16"/>
                  <a:gd name="T19" fmla="*/ 6 h 8"/>
                  <a:gd name="T20" fmla="*/ 3 w 16"/>
                  <a:gd name="T21" fmla="*/ 8 h 8"/>
                  <a:gd name="T22" fmla="*/ 0 w 16"/>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8">
                    <a:moveTo>
                      <a:pt x="0" y="8"/>
                    </a:moveTo>
                    <a:lnTo>
                      <a:pt x="0" y="8"/>
                    </a:lnTo>
                    <a:lnTo>
                      <a:pt x="3" y="6"/>
                    </a:lnTo>
                    <a:lnTo>
                      <a:pt x="3" y="6"/>
                    </a:lnTo>
                    <a:lnTo>
                      <a:pt x="8" y="3"/>
                    </a:lnTo>
                    <a:lnTo>
                      <a:pt x="8" y="3"/>
                    </a:lnTo>
                    <a:lnTo>
                      <a:pt x="16" y="0"/>
                    </a:lnTo>
                    <a:lnTo>
                      <a:pt x="16" y="0"/>
                    </a:lnTo>
                    <a:lnTo>
                      <a:pt x="6" y="6"/>
                    </a:lnTo>
                    <a:lnTo>
                      <a:pt x="6" y="6"/>
                    </a:lnTo>
                    <a:lnTo>
                      <a:pt x="3" y="8"/>
                    </a:lnTo>
                    <a:lnTo>
                      <a:pt x="0"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ïṣľïḑe">
                <a:extLst>
                  <a:ext uri="{FF2B5EF4-FFF2-40B4-BE49-F238E27FC236}">
                    <a16:creationId xmlns="" xmlns:a16="http://schemas.microsoft.com/office/drawing/2014/main" id="{CE744983-8F89-4134-8979-BA0D93235511}"/>
                  </a:ext>
                </a:extLst>
              </p:cNvPr>
              <p:cNvSpPr/>
              <p:nvPr/>
            </p:nvSpPr>
            <p:spPr bwMode="auto">
              <a:xfrm>
                <a:off x="2815354" y="1742618"/>
                <a:ext cx="18433" cy="12287"/>
              </a:xfrm>
              <a:custGeom>
                <a:avLst/>
                <a:gdLst>
                  <a:gd name="T0" fmla="*/ 7 w 7"/>
                  <a:gd name="T1" fmla="*/ 1 h 3"/>
                  <a:gd name="T2" fmla="*/ 7 w 7"/>
                  <a:gd name="T3" fmla="*/ 1 h 3"/>
                  <a:gd name="T4" fmla="*/ 4 w 7"/>
                  <a:gd name="T5" fmla="*/ 1 h 3"/>
                  <a:gd name="T6" fmla="*/ 0 w 7"/>
                  <a:gd name="T7" fmla="*/ 3 h 3"/>
                  <a:gd name="T8" fmla="*/ 0 w 7"/>
                  <a:gd name="T9" fmla="*/ 3 h 3"/>
                  <a:gd name="T10" fmla="*/ 3 w 7"/>
                  <a:gd name="T11" fmla="*/ 1 h 3"/>
                  <a:gd name="T12" fmla="*/ 4 w 7"/>
                  <a:gd name="T13" fmla="*/ 0 h 3"/>
                  <a:gd name="T14" fmla="*/ 7 w 7"/>
                  <a:gd name="T15" fmla="*/ 0 h 3"/>
                  <a:gd name="T16" fmla="*/ 7 w 7"/>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7" y="1"/>
                    </a:moveTo>
                    <a:lnTo>
                      <a:pt x="7" y="1"/>
                    </a:lnTo>
                    <a:lnTo>
                      <a:pt x="4" y="1"/>
                    </a:lnTo>
                    <a:lnTo>
                      <a:pt x="0" y="3"/>
                    </a:lnTo>
                    <a:lnTo>
                      <a:pt x="0" y="3"/>
                    </a:lnTo>
                    <a:lnTo>
                      <a:pt x="3" y="1"/>
                    </a:lnTo>
                    <a:lnTo>
                      <a:pt x="4" y="0"/>
                    </a:lnTo>
                    <a:lnTo>
                      <a:pt x="7" y="0"/>
                    </a:lnTo>
                    <a:lnTo>
                      <a:pt x="7"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iś1îďè">
                <a:extLst>
                  <a:ext uri="{FF2B5EF4-FFF2-40B4-BE49-F238E27FC236}">
                    <a16:creationId xmlns="" xmlns:a16="http://schemas.microsoft.com/office/drawing/2014/main" id="{7D5C8922-1E15-443A-A12C-DD4EBA29A8DE}"/>
                  </a:ext>
                </a:extLst>
              </p:cNvPr>
              <p:cNvSpPr/>
              <p:nvPr/>
            </p:nvSpPr>
            <p:spPr bwMode="auto">
              <a:xfrm>
                <a:off x="2864502" y="1730331"/>
                <a:ext cx="30720" cy="12287"/>
              </a:xfrm>
              <a:custGeom>
                <a:avLst/>
                <a:gdLst>
                  <a:gd name="T0" fmla="*/ 10 w 10"/>
                  <a:gd name="T1" fmla="*/ 0 h 5"/>
                  <a:gd name="T2" fmla="*/ 10 w 10"/>
                  <a:gd name="T3" fmla="*/ 0 h 5"/>
                  <a:gd name="T4" fmla="*/ 4 w 10"/>
                  <a:gd name="T5" fmla="*/ 3 h 5"/>
                  <a:gd name="T6" fmla="*/ 2 w 10"/>
                  <a:gd name="T7" fmla="*/ 5 h 5"/>
                  <a:gd name="T8" fmla="*/ 0 w 10"/>
                  <a:gd name="T9" fmla="*/ 3 h 5"/>
                  <a:gd name="T10" fmla="*/ 0 w 10"/>
                  <a:gd name="T11" fmla="*/ 3 h 5"/>
                  <a:gd name="T12" fmla="*/ 10 w 10"/>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10" y="0"/>
                    </a:moveTo>
                    <a:lnTo>
                      <a:pt x="10" y="0"/>
                    </a:lnTo>
                    <a:lnTo>
                      <a:pt x="4" y="3"/>
                    </a:lnTo>
                    <a:lnTo>
                      <a:pt x="2" y="5"/>
                    </a:lnTo>
                    <a:lnTo>
                      <a:pt x="0" y="3"/>
                    </a:lnTo>
                    <a:lnTo>
                      <a:pt x="0" y="3"/>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ïšliḑê">
                <a:extLst>
                  <a:ext uri="{FF2B5EF4-FFF2-40B4-BE49-F238E27FC236}">
                    <a16:creationId xmlns="" xmlns:a16="http://schemas.microsoft.com/office/drawing/2014/main" id="{ECB9C4C3-2445-404D-A1F4-9B4B4EDC1BCA}"/>
                  </a:ext>
                </a:extLst>
              </p:cNvPr>
              <p:cNvSpPr/>
              <p:nvPr/>
            </p:nvSpPr>
            <p:spPr bwMode="auto">
              <a:xfrm>
                <a:off x="2747773" y="1736472"/>
                <a:ext cx="18433" cy="12287"/>
              </a:xfrm>
              <a:custGeom>
                <a:avLst/>
                <a:gdLst>
                  <a:gd name="T0" fmla="*/ 7 w 7"/>
                  <a:gd name="T1" fmla="*/ 0 h 4"/>
                  <a:gd name="T2" fmla="*/ 7 w 7"/>
                  <a:gd name="T3" fmla="*/ 0 h 4"/>
                  <a:gd name="T4" fmla="*/ 4 w 7"/>
                  <a:gd name="T5" fmla="*/ 3 h 4"/>
                  <a:gd name="T6" fmla="*/ 0 w 7"/>
                  <a:gd name="T7" fmla="*/ 4 h 4"/>
                  <a:gd name="T8" fmla="*/ 0 w 7"/>
                  <a:gd name="T9" fmla="*/ 4 h 4"/>
                  <a:gd name="T10" fmla="*/ 2 w 7"/>
                  <a:gd name="T11" fmla="*/ 2 h 4"/>
                  <a:gd name="T12" fmla="*/ 7 w 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7" y="0"/>
                    </a:moveTo>
                    <a:lnTo>
                      <a:pt x="7" y="0"/>
                    </a:lnTo>
                    <a:lnTo>
                      <a:pt x="4" y="3"/>
                    </a:lnTo>
                    <a:lnTo>
                      <a:pt x="0" y="4"/>
                    </a:lnTo>
                    <a:lnTo>
                      <a:pt x="0" y="4"/>
                    </a:lnTo>
                    <a:lnTo>
                      <a:pt x="2" y="2"/>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îṩ1íḋe">
                <a:extLst>
                  <a:ext uri="{FF2B5EF4-FFF2-40B4-BE49-F238E27FC236}">
                    <a16:creationId xmlns="" xmlns:a16="http://schemas.microsoft.com/office/drawing/2014/main" id="{F2474D39-6F95-45D5-ABC9-D3807E3743BE}"/>
                  </a:ext>
                </a:extLst>
              </p:cNvPr>
              <p:cNvSpPr/>
              <p:nvPr/>
            </p:nvSpPr>
            <p:spPr bwMode="auto">
              <a:xfrm>
                <a:off x="3331410" y="1742618"/>
                <a:ext cx="24574" cy="12287"/>
              </a:xfrm>
              <a:custGeom>
                <a:avLst/>
                <a:gdLst>
                  <a:gd name="T0" fmla="*/ 7 w 7"/>
                  <a:gd name="T1" fmla="*/ 0 h 3"/>
                  <a:gd name="T2" fmla="*/ 7 w 7"/>
                  <a:gd name="T3" fmla="*/ 0 h 3"/>
                  <a:gd name="T4" fmla="*/ 4 w 7"/>
                  <a:gd name="T5" fmla="*/ 1 h 3"/>
                  <a:gd name="T6" fmla="*/ 4 w 7"/>
                  <a:gd name="T7" fmla="*/ 1 h 3"/>
                  <a:gd name="T8" fmla="*/ 3 w 7"/>
                  <a:gd name="T9" fmla="*/ 1 h 3"/>
                  <a:gd name="T10" fmla="*/ 1 w 7"/>
                  <a:gd name="T11" fmla="*/ 3 h 3"/>
                  <a:gd name="T12" fmla="*/ 1 w 7"/>
                  <a:gd name="T13" fmla="*/ 3 h 3"/>
                  <a:gd name="T14" fmla="*/ 0 w 7"/>
                  <a:gd name="T15" fmla="*/ 3 h 3"/>
                  <a:gd name="T16" fmla="*/ 1 w 7"/>
                  <a:gd name="T17" fmla="*/ 1 h 3"/>
                  <a:gd name="T18" fmla="*/ 4 w 7"/>
                  <a:gd name="T19" fmla="*/ 0 h 3"/>
                  <a:gd name="T20" fmla="*/ 7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7" y="0"/>
                    </a:moveTo>
                    <a:lnTo>
                      <a:pt x="7" y="0"/>
                    </a:lnTo>
                    <a:lnTo>
                      <a:pt x="4" y="1"/>
                    </a:lnTo>
                    <a:lnTo>
                      <a:pt x="4" y="1"/>
                    </a:lnTo>
                    <a:lnTo>
                      <a:pt x="3" y="1"/>
                    </a:lnTo>
                    <a:lnTo>
                      <a:pt x="1" y="3"/>
                    </a:lnTo>
                    <a:lnTo>
                      <a:pt x="1" y="3"/>
                    </a:lnTo>
                    <a:lnTo>
                      <a:pt x="0" y="3"/>
                    </a:lnTo>
                    <a:lnTo>
                      <a:pt x="1" y="1"/>
                    </a:lnTo>
                    <a:lnTo>
                      <a:pt x="4" y="0"/>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ïśḻiḍe">
                <a:extLst>
                  <a:ext uri="{FF2B5EF4-FFF2-40B4-BE49-F238E27FC236}">
                    <a16:creationId xmlns="" xmlns:a16="http://schemas.microsoft.com/office/drawing/2014/main" id="{55D6E088-1D8E-4283-8123-D64397FBB607}"/>
                  </a:ext>
                </a:extLst>
              </p:cNvPr>
              <p:cNvSpPr/>
              <p:nvPr/>
            </p:nvSpPr>
            <p:spPr bwMode="auto">
              <a:xfrm>
                <a:off x="3355984" y="1742618"/>
                <a:ext cx="36861" cy="12287"/>
              </a:xfrm>
              <a:custGeom>
                <a:avLst/>
                <a:gdLst>
                  <a:gd name="T0" fmla="*/ 11 w 11"/>
                  <a:gd name="T1" fmla="*/ 0 h 4"/>
                  <a:gd name="T2" fmla="*/ 11 w 11"/>
                  <a:gd name="T3" fmla="*/ 0 h 4"/>
                  <a:gd name="T4" fmla="*/ 11 w 11"/>
                  <a:gd name="T5" fmla="*/ 1 h 4"/>
                  <a:gd name="T6" fmla="*/ 8 w 11"/>
                  <a:gd name="T7" fmla="*/ 1 h 4"/>
                  <a:gd name="T8" fmla="*/ 3 w 11"/>
                  <a:gd name="T9" fmla="*/ 4 h 4"/>
                  <a:gd name="T10" fmla="*/ 3 w 11"/>
                  <a:gd name="T11" fmla="*/ 4 h 4"/>
                  <a:gd name="T12" fmla="*/ 0 w 11"/>
                  <a:gd name="T13" fmla="*/ 2 h 4"/>
                  <a:gd name="T14" fmla="*/ 0 w 11"/>
                  <a:gd name="T15" fmla="*/ 2 h 4"/>
                  <a:gd name="T16" fmla="*/ 6 w 11"/>
                  <a:gd name="T17" fmla="*/ 1 h 4"/>
                  <a:gd name="T18" fmla="*/ 11 w 1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11" y="0"/>
                    </a:moveTo>
                    <a:lnTo>
                      <a:pt x="11" y="0"/>
                    </a:lnTo>
                    <a:lnTo>
                      <a:pt x="11" y="1"/>
                    </a:lnTo>
                    <a:lnTo>
                      <a:pt x="8" y="1"/>
                    </a:lnTo>
                    <a:lnTo>
                      <a:pt x="3" y="4"/>
                    </a:lnTo>
                    <a:lnTo>
                      <a:pt x="3" y="4"/>
                    </a:lnTo>
                    <a:lnTo>
                      <a:pt x="0" y="2"/>
                    </a:lnTo>
                    <a:lnTo>
                      <a:pt x="0" y="2"/>
                    </a:lnTo>
                    <a:lnTo>
                      <a:pt x="6" y="1"/>
                    </a:lnTo>
                    <a:lnTo>
                      <a:pt x="1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íṡḷiďé">
                <a:extLst>
                  <a:ext uri="{FF2B5EF4-FFF2-40B4-BE49-F238E27FC236}">
                    <a16:creationId xmlns="" xmlns:a16="http://schemas.microsoft.com/office/drawing/2014/main" id="{E3A70987-69E3-4C32-BB5F-02A5FE37329B}"/>
                  </a:ext>
                </a:extLst>
              </p:cNvPr>
              <p:cNvSpPr/>
              <p:nvPr/>
            </p:nvSpPr>
            <p:spPr bwMode="auto">
              <a:xfrm>
                <a:off x="2956653" y="1699611"/>
                <a:ext cx="30720" cy="12287"/>
              </a:xfrm>
              <a:custGeom>
                <a:avLst/>
                <a:gdLst>
                  <a:gd name="T0" fmla="*/ 10 w 10"/>
                  <a:gd name="T1" fmla="*/ 0 h 5"/>
                  <a:gd name="T2" fmla="*/ 10 w 10"/>
                  <a:gd name="T3" fmla="*/ 0 h 5"/>
                  <a:gd name="T4" fmla="*/ 3 w 10"/>
                  <a:gd name="T5" fmla="*/ 3 h 5"/>
                  <a:gd name="T6" fmla="*/ 0 w 10"/>
                  <a:gd name="T7" fmla="*/ 5 h 5"/>
                  <a:gd name="T8" fmla="*/ 0 w 10"/>
                  <a:gd name="T9" fmla="*/ 3 h 5"/>
                  <a:gd name="T10" fmla="*/ 0 w 10"/>
                  <a:gd name="T11" fmla="*/ 3 h 5"/>
                  <a:gd name="T12" fmla="*/ 4 w 10"/>
                  <a:gd name="T13" fmla="*/ 2 h 5"/>
                  <a:gd name="T14" fmla="*/ 1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10" y="0"/>
                    </a:moveTo>
                    <a:lnTo>
                      <a:pt x="10" y="0"/>
                    </a:lnTo>
                    <a:lnTo>
                      <a:pt x="3" y="3"/>
                    </a:lnTo>
                    <a:lnTo>
                      <a:pt x="0" y="5"/>
                    </a:lnTo>
                    <a:lnTo>
                      <a:pt x="0" y="3"/>
                    </a:lnTo>
                    <a:lnTo>
                      <a:pt x="0" y="3"/>
                    </a:lnTo>
                    <a:lnTo>
                      <a:pt x="4" y="2"/>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ísḷíḋè">
                <a:extLst>
                  <a:ext uri="{FF2B5EF4-FFF2-40B4-BE49-F238E27FC236}">
                    <a16:creationId xmlns="" xmlns:a16="http://schemas.microsoft.com/office/drawing/2014/main" id="{43B01820-C924-4A15-AAA4-0330F70871F6}"/>
                  </a:ext>
                </a:extLst>
              </p:cNvPr>
              <p:cNvSpPr/>
              <p:nvPr/>
            </p:nvSpPr>
            <p:spPr bwMode="auto">
              <a:xfrm>
                <a:off x="2895218" y="1687324"/>
                <a:ext cx="24574" cy="12287"/>
              </a:xfrm>
              <a:custGeom>
                <a:avLst/>
                <a:gdLst>
                  <a:gd name="T0" fmla="*/ 7 w 7"/>
                  <a:gd name="T1" fmla="*/ 0 h 3"/>
                  <a:gd name="T2" fmla="*/ 7 w 7"/>
                  <a:gd name="T3" fmla="*/ 0 h 3"/>
                  <a:gd name="T4" fmla="*/ 3 w 7"/>
                  <a:gd name="T5" fmla="*/ 2 h 3"/>
                  <a:gd name="T6" fmla="*/ 0 w 7"/>
                  <a:gd name="T7" fmla="*/ 3 h 3"/>
                  <a:gd name="T8" fmla="*/ 0 w 7"/>
                  <a:gd name="T9" fmla="*/ 3 h 3"/>
                  <a:gd name="T10" fmla="*/ 3 w 7"/>
                  <a:gd name="T11" fmla="*/ 0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lnTo>
                      <a:pt x="7" y="0"/>
                    </a:lnTo>
                    <a:lnTo>
                      <a:pt x="3" y="2"/>
                    </a:lnTo>
                    <a:lnTo>
                      <a:pt x="0" y="3"/>
                    </a:lnTo>
                    <a:lnTo>
                      <a:pt x="0" y="3"/>
                    </a:lnTo>
                    <a:lnTo>
                      <a:pt x="3" y="0"/>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ïṣļïḍe">
                <a:extLst>
                  <a:ext uri="{FF2B5EF4-FFF2-40B4-BE49-F238E27FC236}">
                    <a16:creationId xmlns="" xmlns:a16="http://schemas.microsoft.com/office/drawing/2014/main" id="{CF980E94-04A2-4542-A41F-1206587ED8EA}"/>
                  </a:ext>
                </a:extLst>
              </p:cNvPr>
              <p:cNvSpPr/>
              <p:nvPr/>
            </p:nvSpPr>
            <p:spPr bwMode="auto">
              <a:xfrm>
                <a:off x="3122530" y="1668895"/>
                <a:ext cx="24574" cy="12287"/>
              </a:xfrm>
              <a:custGeom>
                <a:avLst/>
                <a:gdLst>
                  <a:gd name="T0" fmla="*/ 0 w 9"/>
                  <a:gd name="T1" fmla="*/ 3 h 5"/>
                  <a:gd name="T2" fmla="*/ 0 w 9"/>
                  <a:gd name="T3" fmla="*/ 3 h 5"/>
                  <a:gd name="T4" fmla="*/ 9 w 9"/>
                  <a:gd name="T5" fmla="*/ 0 h 5"/>
                  <a:gd name="T6" fmla="*/ 9 w 9"/>
                  <a:gd name="T7" fmla="*/ 0 h 5"/>
                  <a:gd name="T8" fmla="*/ 6 w 9"/>
                  <a:gd name="T9" fmla="*/ 3 h 5"/>
                  <a:gd name="T10" fmla="*/ 0 w 9"/>
                  <a:gd name="T11" fmla="*/ 5 h 5"/>
                  <a:gd name="T12" fmla="*/ 0 w 9"/>
                  <a:gd name="T13" fmla="*/ 5 h 5"/>
                  <a:gd name="T14" fmla="*/ 2 w 9"/>
                  <a:gd name="T15" fmla="*/ 3 h 5"/>
                  <a:gd name="T16" fmla="*/ 0 w 9"/>
                  <a:gd name="T17" fmla="*/ 3 h 5"/>
                  <a:gd name="T18" fmla="*/ 0 w 9"/>
                  <a:gd name="T19" fmla="*/ 3 h 5"/>
                  <a:gd name="T20" fmla="*/ 0 w 9"/>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5">
                    <a:moveTo>
                      <a:pt x="0" y="3"/>
                    </a:moveTo>
                    <a:lnTo>
                      <a:pt x="0" y="3"/>
                    </a:lnTo>
                    <a:lnTo>
                      <a:pt x="9" y="0"/>
                    </a:lnTo>
                    <a:lnTo>
                      <a:pt x="9" y="0"/>
                    </a:lnTo>
                    <a:lnTo>
                      <a:pt x="6" y="3"/>
                    </a:lnTo>
                    <a:lnTo>
                      <a:pt x="0" y="5"/>
                    </a:lnTo>
                    <a:lnTo>
                      <a:pt x="0" y="5"/>
                    </a:lnTo>
                    <a:lnTo>
                      <a:pt x="2" y="3"/>
                    </a:lnTo>
                    <a:lnTo>
                      <a:pt x="0" y="3"/>
                    </a:lnTo>
                    <a:lnTo>
                      <a:pt x="0" y="3"/>
                    </a:lnTo>
                    <a:lnTo>
                      <a:pt x="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íś1ïďe">
                <a:extLst>
                  <a:ext uri="{FF2B5EF4-FFF2-40B4-BE49-F238E27FC236}">
                    <a16:creationId xmlns="" xmlns:a16="http://schemas.microsoft.com/office/drawing/2014/main" id="{5FDB0E9E-C6B4-4B49-8FF4-CE3BB61D6076}"/>
                  </a:ext>
                </a:extLst>
              </p:cNvPr>
              <p:cNvSpPr/>
              <p:nvPr/>
            </p:nvSpPr>
            <p:spPr bwMode="auto">
              <a:xfrm>
                <a:off x="3165532" y="1668895"/>
                <a:ext cx="43007" cy="18433"/>
              </a:xfrm>
              <a:custGeom>
                <a:avLst/>
                <a:gdLst>
                  <a:gd name="T0" fmla="*/ 10 w 14"/>
                  <a:gd name="T1" fmla="*/ 0 h 6"/>
                  <a:gd name="T2" fmla="*/ 10 w 14"/>
                  <a:gd name="T3" fmla="*/ 0 h 6"/>
                  <a:gd name="T4" fmla="*/ 14 w 14"/>
                  <a:gd name="T5" fmla="*/ 0 h 6"/>
                  <a:gd name="T6" fmla="*/ 14 w 14"/>
                  <a:gd name="T7" fmla="*/ 0 h 6"/>
                  <a:gd name="T8" fmla="*/ 12 w 14"/>
                  <a:gd name="T9" fmla="*/ 2 h 6"/>
                  <a:gd name="T10" fmla="*/ 12 w 14"/>
                  <a:gd name="T11" fmla="*/ 2 h 6"/>
                  <a:gd name="T12" fmla="*/ 12 w 14"/>
                  <a:gd name="T13" fmla="*/ 2 h 6"/>
                  <a:gd name="T14" fmla="*/ 12 w 14"/>
                  <a:gd name="T15" fmla="*/ 3 h 6"/>
                  <a:gd name="T16" fmla="*/ 12 w 14"/>
                  <a:gd name="T17" fmla="*/ 3 h 6"/>
                  <a:gd name="T18" fmla="*/ 10 w 14"/>
                  <a:gd name="T19" fmla="*/ 3 h 6"/>
                  <a:gd name="T20" fmla="*/ 8 w 14"/>
                  <a:gd name="T21" fmla="*/ 3 h 6"/>
                  <a:gd name="T22" fmla="*/ 10 w 14"/>
                  <a:gd name="T23" fmla="*/ 5 h 6"/>
                  <a:gd name="T24" fmla="*/ 8 w 14"/>
                  <a:gd name="T25" fmla="*/ 5 h 6"/>
                  <a:gd name="T26" fmla="*/ 8 w 14"/>
                  <a:gd name="T27" fmla="*/ 5 h 6"/>
                  <a:gd name="T28" fmla="*/ 4 w 14"/>
                  <a:gd name="T29" fmla="*/ 6 h 6"/>
                  <a:gd name="T30" fmla="*/ 0 w 14"/>
                  <a:gd name="T31" fmla="*/ 6 h 6"/>
                  <a:gd name="T32" fmla="*/ 0 w 14"/>
                  <a:gd name="T33" fmla="*/ 6 h 6"/>
                  <a:gd name="T34" fmla="*/ 5 w 14"/>
                  <a:gd name="T35" fmla="*/ 3 h 6"/>
                  <a:gd name="T36" fmla="*/ 10 w 14"/>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6">
                    <a:moveTo>
                      <a:pt x="10" y="0"/>
                    </a:moveTo>
                    <a:lnTo>
                      <a:pt x="10" y="0"/>
                    </a:lnTo>
                    <a:lnTo>
                      <a:pt x="14" y="0"/>
                    </a:lnTo>
                    <a:lnTo>
                      <a:pt x="14" y="0"/>
                    </a:lnTo>
                    <a:lnTo>
                      <a:pt x="12" y="2"/>
                    </a:lnTo>
                    <a:lnTo>
                      <a:pt x="12" y="2"/>
                    </a:lnTo>
                    <a:lnTo>
                      <a:pt x="12" y="2"/>
                    </a:lnTo>
                    <a:lnTo>
                      <a:pt x="12" y="3"/>
                    </a:lnTo>
                    <a:lnTo>
                      <a:pt x="12" y="3"/>
                    </a:lnTo>
                    <a:lnTo>
                      <a:pt x="10" y="3"/>
                    </a:lnTo>
                    <a:lnTo>
                      <a:pt x="8" y="3"/>
                    </a:lnTo>
                    <a:lnTo>
                      <a:pt x="10" y="5"/>
                    </a:lnTo>
                    <a:lnTo>
                      <a:pt x="8" y="5"/>
                    </a:lnTo>
                    <a:lnTo>
                      <a:pt x="8" y="5"/>
                    </a:lnTo>
                    <a:lnTo>
                      <a:pt x="4" y="6"/>
                    </a:lnTo>
                    <a:lnTo>
                      <a:pt x="0" y="6"/>
                    </a:lnTo>
                    <a:lnTo>
                      <a:pt x="0" y="6"/>
                    </a:lnTo>
                    <a:lnTo>
                      <a:pt x="5" y="3"/>
                    </a:lnTo>
                    <a:lnTo>
                      <a:pt x="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ïṣľiďè">
                <a:extLst>
                  <a:ext uri="{FF2B5EF4-FFF2-40B4-BE49-F238E27FC236}">
                    <a16:creationId xmlns="" xmlns:a16="http://schemas.microsoft.com/office/drawing/2014/main" id="{68EAE9B8-10CA-432C-B471-5D0AF31708DD}"/>
                  </a:ext>
                </a:extLst>
              </p:cNvPr>
              <p:cNvSpPr/>
              <p:nvPr/>
            </p:nvSpPr>
            <p:spPr bwMode="auto">
              <a:xfrm>
                <a:off x="3116384" y="1656607"/>
                <a:ext cx="49148" cy="12287"/>
              </a:xfrm>
              <a:custGeom>
                <a:avLst/>
                <a:gdLst>
                  <a:gd name="T0" fmla="*/ 11 w 16"/>
                  <a:gd name="T1" fmla="*/ 0 h 5"/>
                  <a:gd name="T2" fmla="*/ 11 w 16"/>
                  <a:gd name="T3" fmla="*/ 0 h 5"/>
                  <a:gd name="T4" fmla="*/ 14 w 16"/>
                  <a:gd name="T5" fmla="*/ 0 h 5"/>
                  <a:gd name="T6" fmla="*/ 16 w 16"/>
                  <a:gd name="T7" fmla="*/ 0 h 5"/>
                  <a:gd name="T8" fmla="*/ 14 w 16"/>
                  <a:gd name="T9" fmla="*/ 2 h 5"/>
                  <a:gd name="T10" fmla="*/ 14 w 16"/>
                  <a:gd name="T11" fmla="*/ 2 h 5"/>
                  <a:gd name="T12" fmla="*/ 7 w 16"/>
                  <a:gd name="T13" fmla="*/ 3 h 5"/>
                  <a:gd name="T14" fmla="*/ 7 w 16"/>
                  <a:gd name="T15" fmla="*/ 3 h 5"/>
                  <a:gd name="T16" fmla="*/ 3 w 16"/>
                  <a:gd name="T17" fmla="*/ 3 h 5"/>
                  <a:gd name="T18" fmla="*/ 0 w 16"/>
                  <a:gd name="T19" fmla="*/ 5 h 5"/>
                  <a:gd name="T20" fmla="*/ 0 w 16"/>
                  <a:gd name="T21" fmla="*/ 5 h 5"/>
                  <a:gd name="T22" fmla="*/ 6 w 16"/>
                  <a:gd name="T23" fmla="*/ 2 h 5"/>
                  <a:gd name="T24" fmla="*/ 11 w 16"/>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5">
                    <a:moveTo>
                      <a:pt x="11" y="0"/>
                    </a:moveTo>
                    <a:lnTo>
                      <a:pt x="11" y="0"/>
                    </a:lnTo>
                    <a:lnTo>
                      <a:pt x="14" y="0"/>
                    </a:lnTo>
                    <a:lnTo>
                      <a:pt x="16" y="0"/>
                    </a:lnTo>
                    <a:lnTo>
                      <a:pt x="14" y="2"/>
                    </a:lnTo>
                    <a:lnTo>
                      <a:pt x="14" y="2"/>
                    </a:lnTo>
                    <a:lnTo>
                      <a:pt x="7" y="3"/>
                    </a:lnTo>
                    <a:lnTo>
                      <a:pt x="7" y="3"/>
                    </a:lnTo>
                    <a:lnTo>
                      <a:pt x="3" y="3"/>
                    </a:lnTo>
                    <a:lnTo>
                      <a:pt x="0" y="5"/>
                    </a:lnTo>
                    <a:lnTo>
                      <a:pt x="0" y="5"/>
                    </a:lnTo>
                    <a:lnTo>
                      <a:pt x="6" y="2"/>
                    </a:lnTo>
                    <a:lnTo>
                      <a:pt x="1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išḻïḋé">
                <a:extLst>
                  <a:ext uri="{FF2B5EF4-FFF2-40B4-BE49-F238E27FC236}">
                    <a16:creationId xmlns="" xmlns:a16="http://schemas.microsoft.com/office/drawing/2014/main" id="{D1FBBC6E-EE5E-4F1E-9EC8-B6113A0B4B16}"/>
                  </a:ext>
                </a:extLst>
              </p:cNvPr>
              <p:cNvSpPr/>
              <p:nvPr/>
            </p:nvSpPr>
            <p:spPr bwMode="auto">
              <a:xfrm>
                <a:off x="4013338" y="2006787"/>
                <a:ext cx="18433" cy="0"/>
              </a:xfrm>
              <a:custGeom>
                <a:avLst/>
                <a:gdLst>
                  <a:gd name="T0" fmla="*/ 6 w 7"/>
                  <a:gd name="T1" fmla="*/ 0 h 2"/>
                  <a:gd name="T2" fmla="*/ 6 w 7"/>
                  <a:gd name="T3" fmla="*/ 0 h 2"/>
                  <a:gd name="T4" fmla="*/ 7 w 7"/>
                  <a:gd name="T5" fmla="*/ 2 h 2"/>
                  <a:gd name="T6" fmla="*/ 7 w 7"/>
                  <a:gd name="T7" fmla="*/ 2 h 2"/>
                  <a:gd name="T8" fmla="*/ 3 w 7"/>
                  <a:gd name="T9" fmla="*/ 2 h 2"/>
                  <a:gd name="T10" fmla="*/ 3 w 7"/>
                  <a:gd name="T11" fmla="*/ 2 h 2"/>
                  <a:gd name="T12" fmla="*/ 0 w 7"/>
                  <a:gd name="T13" fmla="*/ 0 h 2"/>
                  <a:gd name="T14" fmla="*/ 0 w 7"/>
                  <a:gd name="T15" fmla="*/ 0 h 2"/>
                  <a:gd name="T16" fmla="*/ 1 w 7"/>
                  <a:gd name="T17" fmla="*/ 0 h 2"/>
                  <a:gd name="T18" fmla="*/ 1 w 7"/>
                  <a:gd name="T19" fmla="*/ 0 h 2"/>
                  <a:gd name="T20" fmla="*/ 6 w 7"/>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
                    <a:moveTo>
                      <a:pt x="6" y="0"/>
                    </a:moveTo>
                    <a:lnTo>
                      <a:pt x="6" y="0"/>
                    </a:lnTo>
                    <a:lnTo>
                      <a:pt x="7" y="2"/>
                    </a:lnTo>
                    <a:lnTo>
                      <a:pt x="7" y="2"/>
                    </a:lnTo>
                    <a:lnTo>
                      <a:pt x="3" y="2"/>
                    </a:lnTo>
                    <a:lnTo>
                      <a:pt x="3" y="2"/>
                    </a:lnTo>
                    <a:lnTo>
                      <a:pt x="0" y="0"/>
                    </a:lnTo>
                    <a:lnTo>
                      <a:pt x="0" y="0"/>
                    </a:lnTo>
                    <a:lnTo>
                      <a:pt x="1" y="0"/>
                    </a:lnTo>
                    <a:lnTo>
                      <a:pt x="1" y="0"/>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ïṧḻîḑè">
                <a:extLst>
                  <a:ext uri="{FF2B5EF4-FFF2-40B4-BE49-F238E27FC236}">
                    <a16:creationId xmlns="" xmlns:a16="http://schemas.microsoft.com/office/drawing/2014/main" id="{DDD5D98D-532D-4CE6-87C5-5F657FEB15C1}"/>
                  </a:ext>
                </a:extLst>
              </p:cNvPr>
              <p:cNvSpPr/>
              <p:nvPr/>
            </p:nvSpPr>
            <p:spPr bwMode="auto">
              <a:xfrm>
                <a:off x="3540290" y="1730331"/>
                <a:ext cx="30720" cy="12287"/>
              </a:xfrm>
              <a:custGeom>
                <a:avLst/>
                <a:gdLst>
                  <a:gd name="T0" fmla="*/ 0 w 10"/>
                  <a:gd name="T1" fmla="*/ 1 h 4"/>
                  <a:gd name="T2" fmla="*/ 0 w 10"/>
                  <a:gd name="T3" fmla="*/ 1 h 4"/>
                  <a:gd name="T4" fmla="*/ 5 w 10"/>
                  <a:gd name="T5" fmla="*/ 0 h 4"/>
                  <a:gd name="T6" fmla="*/ 10 w 10"/>
                  <a:gd name="T7" fmla="*/ 1 h 4"/>
                  <a:gd name="T8" fmla="*/ 10 w 10"/>
                  <a:gd name="T9" fmla="*/ 1 h 4"/>
                  <a:gd name="T10" fmla="*/ 5 w 10"/>
                  <a:gd name="T11" fmla="*/ 4 h 4"/>
                  <a:gd name="T12" fmla="*/ 4 w 10"/>
                  <a:gd name="T13" fmla="*/ 4 h 4"/>
                  <a:gd name="T14" fmla="*/ 0 w 10"/>
                  <a:gd name="T15" fmla="*/ 4 h 4"/>
                  <a:gd name="T16" fmla="*/ 0 w 10"/>
                  <a:gd name="T17" fmla="*/ 4 h 4"/>
                  <a:gd name="T18" fmla="*/ 3 w 10"/>
                  <a:gd name="T19" fmla="*/ 3 h 4"/>
                  <a:gd name="T20" fmla="*/ 3 w 10"/>
                  <a:gd name="T21" fmla="*/ 1 h 4"/>
                  <a:gd name="T22" fmla="*/ 0 w 10"/>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4">
                    <a:moveTo>
                      <a:pt x="0" y="1"/>
                    </a:moveTo>
                    <a:lnTo>
                      <a:pt x="0" y="1"/>
                    </a:lnTo>
                    <a:lnTo>
                      <a:pt x="5" y="0"/>
                    </a:lnTo>
                    <a:lnTo>
                      <a:pt x="10" y="1"/>
                    </a:lnTo>
                    <a:lnTo>
                      <a:pt x="10" y="1"/>
                    </a:lnTo>
                    <a:lnTo>
                      <a:pt x="5" y="4"/>
                    </a:lnTo>
                    <a:lnTo>
                      <a:pt x="4" y="4"/>
                    </a:lnTo>
                    <a:lnTo>
                      <a:pt x="0" y="4"/>
                    </a:lnTo>
                    <a:lnTo>
                      <a:pt x="0" y="4"/>
                    </a:lnTo>
                    <a:lnTo>
                      <a:pt x="3" y="3"/>
                    </a:lnTo>
                    <a:lnTo>
                      <a:pt x="3" y="1"/>
                    </a:lnTo>
                    <a:lnTo>
                      <a:pt x="0"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iślïḍé">
                <a:extLst>
                  <a:ext uri="{FF2B5EF4-FFF2-40B4-BE49-F238E27FC236}">
                    <a16:creationId xmlns="" xmlns:a16="http://schemas.microsoft.com/office/drawing/2014/main" id="{AE501552-2011-4046-9726-93884EB52752}"/>
                  </a:ext>
                </a:extLst>
              </p:cNvPr>
              <p:cNvSpPr/>
              <p:nvPr/>
            </p:nvSpPr>
            <p:spPr bwMode="auto">
              <a:xfrm>
                <a:off x="3177820" y="1638176"/>
                <a:ext cx="153590" cy="30720"/>
              </a:xfrm>
              <a:custGeom>
                <a:avLst/>
                <a:gdLst>
                  <a:gd name="T0" fmla="*/ 30 w 50"/>
                  <a:gd name="T1" fmla="*/ 5 h 8"/>
                  <a:gd name="T2" fmla="*/ 30 w 50"/>
                  <a:gd name="T3" fmla="*/ 5 h 8"/>
                  <a:gd name="T4" fmla="*/ 25 w 50"/>
                  <a:gd name="T5" fmla="*/ 5 h 8"/>
                  <a:gd name="T6" fmla="*/ 25 w 50"/>
                  <a:gd name="T7" fmla="*/ 5 h 8"/>
                  <a:gd name="T8" fmla="*/ 25 w 50"/>
                  <a:gd name="T9" fmla="*/ 4 h 8"/>
                  <a:gd name="T10" fmla="*/ 25 w 50"/>
                  <a:gd name="T11" fmla="*/ 4 h 8"/>
                  <a:gd name="T12" fmla="*/ 11 w 50"/>
                  <a:gd name="T13" fmla="*/ 7 h 8"/>
                  <a:gd name="T14" fmla="*/ 11 w 50"/>
                  <a:gd name="T15" fmla="*/ 7 h 8"/>
                  <a:gd name="T16" fmla="*/ 6 w 50"/>
                  <a:gd name="T17" fmla="*/ 8 h 8"/>
                  <a:gd name="T18" fmla="*/ 0 w 50"/>
                  <a:gd name="T19" fmla="*/ 7 h 8"/>
                  <a:gd name="T20" fmla="*/ 0 w 50"/>
                  <a:gd name="T21" fmla="*/ 7 h 8"/>
                  <a:gd name="T22" fmla="*/ 14 w 50"/>
                  <a:gd name="T23" fmla="*/ 5 h 8"/>
                  <a:gd name="T24" fmla="*/ 14 w 50"/>
                  <a:gd name="T25" fmla="*/ 5 h 8"/>
                  <a:gd name="T26" fmla="*/ 21 w 50"/>
                  <a:gd name="T27" fmla="*/ 4 h 8"/>
                  <a:gd name="T28" fmla="*/ 21 w 50"/>
                  <a:gd name="T29" fmla="*/ 4 h 8"/>
                  <a:gd name="T30" fmla="*/ 27 w 50"/>
                  <a:gd name="T31" fmla="*/ 3 h 8"/>
                  <a:gd name="T32" fmla="*/ 27 w 50"/>
                  <a:gd name="T33" fmla="*/ 3 h 8"/>
                  <a:gd name="T34" fmla="*/ 27 w 50"/>
                  <a:gd name="T35" fmla="*/ 3 h 8"/>
                  <a:gd name="T36" fmla="*/ 27 w 50"/>
                  <a:gd name="T37" fmla="*/ 3 h 8"/>
                  <a:gd name="T38" fmla="*/ 30 w 50"/>
                  <a:gd name="T39" fmla="*/ 4 h 8"/>
                  <a:gd name="T40" fmla="*/ 30 w 50"/>
                  <a:gd name="T41" fmla="*/ 4 h 8"/>
                  <a:gd name="T42" fmla="*/ 30 w 50"/>
                  <a:gd name="T43" fmla="*/ 3 h 8"/>
                  <a:gd name="T44" fmla="*/ 35 w 50"/>
                  <a:gd name="T45" fmla="*/ 3 h 8"/>
                  <a:gd name="T46" fmla="*/ 35 w 50"/>
                  <a:gd name="T47" fmla="*/ 3 h 8"/>
                  <a:gd name="T48" fmla="*/ 35 w 50"/>
                  <a:gd name="T49" fmla="*/ 3 h 8"/>
                  <a:gd name="T50" fmla="*/ 35 w 50"/>
                  <a:gd name="T51" fmla="*/ 4 h 8"/>
                  <a:gd name="T52" fmla="*/ 35 w 50"/>
                  <a:gd name="T53" fmla="*/ 4 h 8"/>
                  <a:gd name="T54" fmla="*/ 38 w 50"/>
                  <a:gd name="T55" fmla="*/ 3 h 8"/>
                  <a:gd name="T56" fmla="*/ 43 w 50"/>
                  <a:gd name="T57" fmla="*/ 1 h 8"/>
                  <a:gd name="T58" fmla="*/ 43 w 50"/>
                  <a:gd name="T59" fmla="*/ 1 h 8"/>
                  <a:gd name="T60" fmla="*/ 41 w 50"/>
                  <a:gd name="T61" fmla="*/ 1 h 8"/>
                  <a:gd name="T62" fmla="*/ 44 w 50"/>
                  <a:gd name="T63" fmla="*/ 1 h 8"/>
                  <a:gd name="T64" fmla="*/ 50 w 50"/>
                  <a:gd name="T65" fmla="*/ 0 h 8"/>
                  <a:gd name="T66" fmla="*/ 50 w 50"/>
                  <a:gd name="T67" fmla="*/ 0 h 8"/>
                  <a:gd name="T68" fmla="*/ 47 w 50"/>
                  <a:gd name="T69" fmla="*/ 1 h 8"/>
                  <a:gd name="T70" fmla="*/ 41 w 50"/>
                  <a:gd name="T71" fmla="*/ 4 h 8"/>
                  <a:gd name="T72" fmla="*/ 41 w 50"/>
                  <a:gd name="T73" fmla="*/ 4 h 8"/>
                  <a:gd name="T74" fmla="*/ 34 w 50"/>
                  <a:gd name="T75" fmla="*/ 4 h 8"/>
                  <a:gd name="T76" fmla="*/ 30 w 50"/>
                  <a:gd name="T7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8">
                    <a:moveTo>
                      <a:pt x="30" y="5"/>
                    </a:moveTo>
                    <a:lnTo>
                      <a:pt x="30" y="5"/>
                    </a:lnTo>
                    <a:lnTo>
                      <a:pt x="25" y="5"/>
                    </a:lnTo>
                    <a:lnTo>
                      <a:pt x="25" y="5"/>
                    </a:lnTo>
                    <a:lnTo>
                      <a:pt x="25" y="4"/>
                    </a:lnTo>
                    <a:lnTo>
                      <a:pt x="25" y="4"/>
                    </a:lnTo>
                    <a:lnTo>
                      <a:pt x="11" y="7"/>
                    </a:lnTo>
                    <a:lnTo>
                      <a:pt x="11" y="7"/>
                    </a:lnTo>
                    <a:lnTo>
                      <a:pt x="6" y="8"/>
                    </a:lnTo>
                    <a:lnTo>
                      <a:pt x="0" y="7"/>
                    </a:lnTo>
                    <a:lnTo>
                      <a:pt x="0" y="7"/>
                    </a:lnTo>
                    <a:lnTo>
                      <a:pt x="14" y="5"/>
                    </a:lnTo>
                    <a:lnTo>
                      <a:pt x="14" y="5"/>
                    </a:lnTo>
                    <a:lnTo>
                      <a:pt x="21" y="4"/>
                    </a:lnTo>
                    <a:lnTo>
                      <a:pt x="21" y="4"/>
                    </a:lnTo>
                    <a:lnTo>
                      <a:pt x="27" y="3"/>
                    </a:lnTo>
                    <a:lnTo>
                      <a:pt x="27" y="3"/>
                    </a:lnTo>
                    <a:lnTo>
                      <a:pt x="27" y="3"/>
                    </a:lnTo>
                    <a:lnTo>
                      <a:pt x="27" y="3"/>
                    </a:lnTo>
                    <a:lnTo>
                      <a:pt x="30" y="4"/>
                    </a:lnTo>
                    <a:lnTo>
                      <a:pt x="30" y="4"/>
                    </a:lnTo>
                    <a:lnTo>
                      <a:pt x="30" y="3"/>
                    </a:lnTo>
                    <a:lnTo>
                      <a:pt x="35" y="3"/>
                    </a:lnTo>
                    <a:lnTo>
                      <a:pt x="35" y="3"/>
                    </a:lnTo>
                    <a:lnTo>
                      <a:pt x="35" y="3"/>
                    </a:lnTo>
                    <a:lnTo>
                      <a:pt x="35" y="4"/>
                    </a:lnTo>
                    <a:lnTo>
                      <a:pt x="35" y="4"/>
                    </a:lnTo>
                    <a:lnTo>
                      <a:pt x="38" y="3"/>
                    </a:lnTo>
                    <a:lnTo>
                      <a:pt x="43" y="1"/>
                    </a:lnTo>
                    <a:lnTo>
                      <a:pt x="43" y="1"/>
                    </a:lnTo>
                    <a:lnTo>
                      <a:pt x="41" y="1"/>
                    </a:lnTo>
                    <a:lnTo>
                      <a:pt x="44" y="1"/>
                    </a:lnTo>
                    <a:lnTo>
                      <a:pt x="50" y="0"/>
                    </a:lnTo>
                    <a:lnTo>
                      <a:pt x="50" y="0"/>
                    </a:lnTo>
                    <a:lnTo>
                      <a:pt x="47" y="1"/>
                    </a:lnTo>
                    <a:lnTo>
                      <a:pt x="41" y="4"/>
                    </a:lnTo>
                    <a:lnTo>
                      <a:pt x="41" y="4"/>
                    </a:lnTo>
                    <a:lnTo>
                      <a:pt x="34" y="4"/>
                    </a:lnTo>
                    <a:lnTo>
                      <a:pt x="30"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îSḷïḓe">
                <a:extLst>
                  <a:ext uri="{FF2B5EF4-FFF2-40B4-BE49-F238E27FC236}">
                    <a16:creationId xmlns="" xmlns:a16="http://schemas.microsoft.com/office/drawing/2014/main" id="{CA8A3BEF-76E8-4482-8CE1-7087E20B80D3}"/>
                  </a:ext>
                </a:extLst>
              </p:cNvPr>
              <p:cNvSpPr/>
              <p:nvPr/>
            </p:nvSpPr>
            <p:spPr bwMode="auto">
              <a:xfrm>
                <a:off x="3005801" y="1607459"/>
                <a:ext cx="49148" cy="24574"/>
              </a:xfrm>
              <a:custGeom>
                <a:avLst/>
                <a:gdLst>
                  <a:gd name="T0" fmla="*/ 1 w 15"/>
                  <a:gd name="T1" fmla="*/ 5 h 7"/>
                  <a:gd name="T2" fmla="*/ 1 w 15"/>
                  <a:gd name="T3" fmla="*/ 5 h 7"/>
                  <a:gd name="T4" fmla="*/ 5 w 15"/>
                  <a:gd name="T5" fmla="*/ 4 h 7"/>
                  <a:gd name="T6" fmla="*/ 8 w 15"/>
                  <a:gd name="T7" fmla="*/ 3 h 7"/>
                  <a:gd name="T8" fmla="*/ 14 w 15"/>
                  <a:gd name="T9" fmla="*/ 0 h 7"/>
                  <a:gd name="T10" fmla="*/ 14 w 15"/>
                  <a:gd name="T11" fmla="*/ 0 h 7"/>
                  <a:gd name="T12" fmla="*/ 15 w 15"/>
                  <a:gd name="T13" fmla="*/ 0 h 7"/>
                  <a:gd name="T14" fmla="*/ 15 w 15"/>
                  <a:gd name="T15" fmla="*/ 1 h 7"/>
                  <a:gd name="T16" fmla="*/ 15 w 15"/>
                  <a:gd name="T17" fmla="*/ 1 h 7"/>
                  <a:gd name="T18" fmla="*/ 10 w 15"/>
                  <a:gd name="T19" fmla="*/ 4 h 7"/>
                  <a:gd name="T20" fmla="*/ 10 w 15"/>
                  <a:gd name="T21" fmla="*/ 4 h 7"/>
                  <a:gd name="T22" fmla="*/ 7 w 15"/>
                  <a:gd name="T23" fmla="*/ 5 h 7"/>
                  <a:gd name="T24" fmla="*/ 3 w 15"/>
                  <a:gd name="T25" fmla="*/ 7 h 7"/>
                  <a:gd name="T26" fmla="*/ 3 w 15"/>
                  <a:gd name="T27" fmla="*/ 7 h 7"/>
                  <a:gd name="T28" fmla="*/ 0 w 15"/>
                  <a:gd name="T29" fmla="*/ 7 h 7"/>
                  <a:gd name="T30" fmla="*/ 1 w 15"/>
                  <a:gd name="T3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7">
                    <a:moveTo>
                      <a:pt x="1" y="5"/>
                    </a:moveTo>
                    <a:lnTo>
                      <a:pt x="1" y="5"/>
                    </a:lnTo>
                    <a:lnTo>
                      <a:pt x="5" y="4"/>
                    </a:lnTo>
                    <a:lnTo>
                      <a:pt x="8" y="3"/>
                    </a:lnTo>
                    <a:lnTo>
                      <a:pt x="14" y="0"/>
                    </a:lnTo>
                    <a:lnTo>
                      <a:pt x="14" y="0"/>
                    </a:lnTo>
                    <a:lnTo>
                      <a:pt x="15" y="0"/>
                    </a:lnTo>
                    <a:lnTo>
                      <a:pt x="15" y="1"/>
                    </a:lnTo>
                    <a:lnTo>
                      <a:pt x="15" y="1"/>
                    </a:lnTo>
                    <a:lnTo>
                      <a:pt x="10" y="4"/>
                    </a:lnTo>
                    <a:lnTo>
                      <a:pt x="10" y="4"/>
                    </a:lnTo>
                    <a:lnTo>
                      <a:pt x="7" y="5"/>
                    </a:lnTo>
                    <a:lnTo>
                      <a:pt x="3" y="7"/>
                    </a:lnTo>
                    <a:lnTo>
                      <a:pt x="3" y="7"/>
                    </a:lnTo>
                    <a:lnTo>
                      <a:pt x="0" y="7"/>
                    </a:lnTo>
                    <a:lnTo>
                      <a:pt x="1"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ïṣļíḋè">
                <a:extLst>
                  <a:ext uri="{FF2B5EF4-FFF2-40B4-BE49-F238E27FC236}">
                    <a16:creationId xmlns="" xmlns:a16="http://schemas.microsoft.com/office/drawing/2014/main" id="{39868ECC-A09A-406D-83D6-BF2925E48438}"/>
                  </a:ext>
                </a:extLst>
              </p:cNvPr>
              <p:cNvSpPr/>
              <p:nvPr/>
            </p:nvSpPr>
            <p:spPr bwMode="auto">
              <a:xfrm>
                <a:off x="3263829" y="1638176"/>
                <a:ext cx="49148" cy="6145"/>
              </a:xfrm>
              <a:custGeom>
                <a:avLst/>
                <a:gdLst>
                  <a:gd name="T0" fmla="*/ 1 w 16"/>
                  <a:gd name="T1" fmla="*/ 0 h 1"/>
                  <a:gd name="T2" fmla="*/ 1 w 16"/>
                  <a:gd name="T3" fmla="*/ 0 h 1"/>
                  <a:gd name="T4" fmla="*/ 16 w 16"/>
                  <a:gd name="T5" fmla="*/ 0 h 1"/>
                  <a:gd name="T6" fmla="*/ 16 w 16"/>
                  <a:gd name="T7" fmla="*/ 0 h 1"/>
                  <a:gd name="T8" fmla="*/ 6 w 16"/>
                  <a:gd name="T9" fmla="*/ 1 h 1"/>
                  <a:gd name="T10" fmla="*/ 6 w 16"/>
                  <a:gd name="T11" fmla="*/ 1 h 1"/>
                  <a:gd name="T12" fmla="*/ 3 w 16"/>
                  <a:gd name="T13" fmla="*/ 1 h 1"/>
                  <a:gd name="T14" fmla="*/ 0 w 16"/>
                  <a:gd name="T15" fmla="*/ 1 h 1"/>
                  <a:gd name="T16" fmla="*/ 1 w 16"/>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
                    <a:moveTo>
                      <a:pt x="1" y="0"/>
                    </a:moveTo>
                    <a:lnTo>
                      <a:pt x="1" y="0"/>
                    </a:lnTo>
                    <a:lnTo>
                      <a:pt x="16" y="0"/>
                    </a:lnTo>
                    <a:lnTo>
                      <a:pt x="16" y="0"/>
                    </a:lnTo>
                    <a:lnTo>
                      <a:pt x="6" y="1"/>
                    </a:lnTo>
                    <a:lnTo>
                      <a:pt x="6" y="1"/>
                    </a:lnTo>
                    <a:lnTo>
                      <a:pt x="3" y="1"/>
                    </a:lnTo>
                    <a:lnTo>
                      <a:pt x="0" y="1"/>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íś1íḋè">
                <a:extLst>
                  <a:ext uri="{FF2B5EF4-FFF2-40B4-BE49-F238E27FC236}">
                    <a16:creationId xmlns="" xmlns:a16="http://schemas.microsoft.com/office/drawing/2014/main" id="{917FF0A9-ADF8-42CC-AB12-9FB1CF72DBF5}"/>
                  </a:ext>
                </a:extLst>
              </p:cNvPr>
              <p:cNvSpPr/>
              <p:nvPr/>
            </p:nvSpPr>
            <p:spPr bwMode="auto">
              <a:xfrm>
                <a:off x="3110242" y="1613601"/>
                <a:ext cx="24574" cy="12287"/>
              </a:xfrm>
              <a:custGeom>
                <a:avLst/>
                <a:gdLst>
                  <a:gd name="T0" fmla="*/ 9 w 9"/>
                  <a:gd name="T1" fmla="*/ 0 h 3"/>
                  <a:gd name="T2" fmla="*/ 9 w 9"/>
                  <a:gd name="T3" fmla="*/ 0 h 3"/>
                  <a:gd name="T4" fmla="*/ 6 w 9"/>
                  <a:gd name="T5" fmla="*/ 2 h 3"/>
                  <a:gd name="T6" fmla="*/ 0 w 9"/>
                  <a:gd name="T7" fmla="*/ 3 h 3"/>
                  <a:gd name="T8" fmla="*/ 0 w 9"/>
                  <a:gd name="T9" fmla="*/ 3 h 3"/>
                  <a:gd name="T10" fmla="*/ 4 w 9"/>
                  <a:gd name="T11" fmla="*/ 0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lnTo>
                      <a:pt x="9" y="0"/>
                    </a:lnTo>
                    <a:lnTo>
                      <a:pt x="6" y="2"/>
                    </a:lnTo>
                    <a:lnTo>
                      <a:pt x="0" y="3"/>
                    </a:lnTo>
                    <a:lnTo>
                      <a:pt x="0" y="3"/>
                    </a:lnTo>
                    <a:lnTo>
                      <a:pt x="4" y="0"/>
                    </a:lnTo>
                    <a:lnTo>
                      <a:pt x="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îšľidé">
                <a:extLst>
                  <a:ext uri="{FF2B5EF4-FFF2-40B4-BE49-F238E27FC236}">
                    <a16:creationId xmlns="" xmlns:a16="http://schemas.microsoft.com/office/drawing/2014/main" id="{CF00A3D2-6D85-49A2-AB4E-A371A36D82BD}"/>
                  </a:ext>
                </a:extLst>
              </p:cNvPr>
              <p:cNvSpPr/>
              <p:nvPr/>
            </p:nvSpPr>
            <p:spPr bwMode="auto">
              <a:xfrm>
                <a:off x="3061094" y="1595172"/>
                <a:ext cx="55294" cy="18433"/>
              </a:xfrm>
              <a:custGeom>
                <a:avLst/>
                <a:gdLst>
                  <a:gd name="T0" fmla="*/ 17 w 17"/>
                  <a:gd name="T1" fmla="*/ 0 h 6"/>
                  <a:gd name="T2" fmla="*/ 17 w 17"/>
                  <a:gd name="T3" fmla="*/ 0 h 6"/>
                  <a:gd name="T4" fmla="*/ 13 w 17"/>
                  <a:gd name="T5" fmla="*/ 2 h 6"/>
                  <a:gd name="T6" fmla="*/ 9 w 17"/>
                  <a:gd name="T7" fmla="*/ 5 h 6"/>
                  <a:gd name="T8" fmla="*/ 9 w 17"/>
                  <a:gd name="T9" fmla="*/ 5 h 6"/>
                  <a:gd name="T10" fmla="*/ 13 w 17"/>
                  <a:gd name="T11" fmla="*/ 3 h 6"/>
                  <a:gd name="T12" fmla="*/ 13 w 17"/>
                  <a:gd name="T13" fmla="*/ 5 h 6"/>
                  <a:gd name="T14" fmla="*/ 13 w 17"/>
                  <a:gd name="T15" fmla="*/ 5 h 6"/>
                  <a:gd name="T16" fmla="*/ 13 w 17"/>
                  <a:gd name="T17" fmla="*/ 5 h 6"/>
                  <a:gd name="T18" fmla="*/ 5 w 17"/>
                  <a:gd name="T19" fmla="*/ 6 h 6"/>
                  <a:gd name="T20" fmla="*/ 2 w 17"/>
                  <a:gd name="T21" fmla="*/ 6 h 6"/>
                  <a:gd name="T22" fmla="*/ 0 w 17"/>
                  <a:gd name="T23" fmla="*/ 6 h 6"/>
                  <a:gd name="T24" fmla="*/ 0 w 17"/>
                  <a:gd name="T25" fmla="*/ 6 h 6"/>
                  <a:gd name="T26" fmla="*/ 7 w 17"/>
                  <a:gd name="T27" fmla="*/ 3 h 6"/>
                  <a:gd name="T28" fmla="*/ 17 w 17"/>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6">
                    <a:moveTo>
                      <a:pt x="17" y="0"/>
                    </a:moveTo>
                    <a:lnTo>
                      <a:pt x="17" y="0"/>
                    </a:lnTo>
                    <a:lnTo>
                      <a:pt x="13" y="2"/>
                    </a:lnTo>
                    <a:lnTo>
                      <a:pt x="9" y="5"/>
                    </a:lnTo>
                    <a:lnTo>
                      <a:pt x="9" y="5"/>
                    </a:lnTo>
                    <a:lnTo>
                      <a:pt x="13" y="3"/>
                    </a:lnTo>
                    <a:lnTo>
                      <a:pt x="13" y="5"/>
                    </a:lnTo>
                    <a:lnTo>
                      <a:pt x="13" y="5"/>
                    </a:lnTo>
                    <a:lnTo>
                      <a:pt x="13" y="5"/>
                    </a:lnTo>
                    <a:lnTo>
                      <a:pt x="5" y="6"/>
                    </a:lnTo>
                    <a:lnTo>
                      <a:pt x="2" y="6"/>
                    </a:lnTo>
                    <a:lnTo>
                      <a:pt x="0" y="6"/>
                    </a:lnTo>
                    <a:lnTo>
                      <a:pt x="0" y="6"/>
                    </a:lnTo>
                    <a:lnTo>
                      <a:pt x="7" y="3"/>
                    </a:lnTo>
                    <a:lnTo>
                      <a:pt x="1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iṧļîḑé">
                <a:extLst>
                  <a:ext uri="{FF2B5EF4-FFF2-40B4-BE49-F238E27FC236}">
                    <a16:creationId xmlns="" xmlns:a16="http://schemas.microsoft.com/office/drawing/2014/main" id="{1D675F65-206A-458A-B647-8126FF99756A}"/>
                  </a:ext>
                </a:extLst>
              </p:cNvPr>
              <p:cNvSpPr/>
              <p:nvPr/>
            </p:nvSpPr>
            <p:spPr bwMode="auto">
              <a:xfrm>
                <a:off x="3349839" y="1638176"/>
                <a:ext cx="24574" cy="6145"/>
              </a:xfrm>
              <a:custGeom>
                <a:avLst/>
                <a:gdLst>
                  <a:gd name="T0" fmla="*/ 1 w 9"/>
                  <a:gd name="T1" fmla="*/ 0 h 1"/>
                  <a:gd name="T2" fmla="*/ 1 w 9"/>
                  <a:gd name="T3" fmla="*/ 0 h 1"/>
                  <a:gd name="T4" fmla="*/ 3 w 9"/>
                  <a:gd name="T5" fmla="*/ 1 h 1"/>
                  <a:gd name="T6" fmla="*/ 6 w 9"/>
                  <a:gd name="T7" fmla="*/ 0 h 1"/>
                  <a:gd name="T8" fmla="*/ 9 w 9"/>
                  <a:gd name="T9" fmla="*/ 0 h 1"/>
                  <a:gd name="T10" fmla="*/ 9 w 9"/>
                  <a:gd name="T11" fmla="*/ 1 h 1"/>
                  <a:gd name="T12" fmla="*/ 9 w 9"/>
                  <a:gd name="T13" fmla="*/ 1 h 1"/>
                  <a:gd name="T14" fmla="*/ 3 w 9"/>
                  <a:gd name="T15" fmla="*/ 1 h 1"/>
                  <a:gd name="T16" fmla="*/ 0 w 9"/>
                  <a:gd name="T17" fmla="*/ 1 h 1"/>
                  <a:gd name="T18" fmla="*/ 1 w 9"/>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
                    <a:moveTo>
                      <a:pt x="1" y="0"/>
                    </a:moveTo>
                    <a:lnTo>
                      <a:pt x="1" y="0"/>
                    </a:lnTo>
                    <a:lnTo>
                      <a:pt x="3" y="1"/>
                    </a:lnTo>
                    <a:lnTo>
                      <a:pt x="6" y="0"/>
                    </a:lnTo>
                    <a:lnTo>
                      <a:pt x="9" y="0"/>
                    </a:lnTo>
                    <a:lnTo>
                      <a:pt x="9" y="1"/>
                    </a:lnTo>
                    <a:lnTo>
                      <a:pt x="9" y="1"/>
                    </a:lnTo>
                    <a:lnTo>
                      <a:pt x="3" y="1"/>
                    </a:lnTo>
                    <a:lnTo>
                      <a:pt x="0" y="1"/>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iSlîḑê">
                <a:extLst>
                  <a:ext uri="{FF2B5EF4-FFF2-40B4-BE49-F238E27FC236}">
                    <a16:creationId xmlns="" xmlns:a16="http://schemas.microsoft.com/office/drawing/2014/main" id="{3EB5664F-0F4D-478A-90C8-A232BD65D516}"/>
                  </a:ext>
                </a:extLst>
              </p:cNvPr>
              <p:cNvSpPr/>
              <p:nvPr/>
            </p:nvSpPr>
            <p:spPr bwMode="auto">
              <a:xfrm>
                <a:off x="3239255" y="1613601"/>
                <a:ext cx="36861" cy="12287"/>
              </a:xfrm>
              <a:custGeom>
                <a:avLst/>
                <a:gdLst>
                  <a:gd name="T0" fmla="*/ 13 w 13"/>
                  <a:gd name="T1" fmla="*/ 0 h 3"/>
                  <a:gd name="T2" fmla="*/ 13 w 13"/>
                  <a:gd name="T3" fmla="*/ 0 h 3"/>
                  <a:gd name="T4" fmla="*/ 0 w 13"/>
                  <a:gd name="T5" fmla="*/ 3 h 3"/>
                  <a:gd name="T6" fmla="*/ 0 w 13"/>
                  <a:gd name="T7" fmla="*/ 3 h 3"/>
                  <a:gd name="T8" fmla="*/ 7 w 13"/>
                  <a:gd name="T9" fmla="*/ 0 h 3"/>
                  <a:gd name="T10" fmla="*/ 12 w 13"/>
                  <a:gd name="T11" fmla="*/ 0 h 3"/>
                  <a:gd name="T12" fmla="*/ 13 w 1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3" y="0"/>
                    </a:moveTo>
                    <a:lnTo>
                      <a:pt x="13" y="0"/>
                    </a:lnTo>
                    <a:lnTo>
                      <a:pt x="0" y="3"/>
                    </a:lnTo>
                    <a:lnTo>
                      <a:pt x="0" y="3"/>
                    </a:lnTo>
                    <a:lnTo>
                      <a:pt x="7" y="0"/>
                    </a:lnTo>
                    <a:lnTo>
                      <a:pt x="12" y="0"/>
                    </a:lnTo>
                    <a:lnTo>
                      <a:pt x="1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îś1îďé">
                <a:extLst>
                  <a:ext uri="{FF2B5EF4-FFF2-40B4-BE49-F238E27FC236}">
                    <a16:creationId xmlns="" xmlns:a16="http://schemas.microsoft.com/office/drawing/2014/main" id="{AA989090-1EE2-4205-B8FF-AE21741CBD30}"/>
                  </a:ext>
                </a:extLst>
              </p:cNvPr>
              <p:cNvSpPr/>
              <p:nvPr/>
            </p:nvSpPr>
            <p:spPr bwMode="auto">
              <a:xfrm>
                <a:off x="3110242" y="1595172"/>
                <a:ext cx="36861" cy="12287"/>
              </a:xfrm>
              <a:custGeom>
                <a:avLst/>
                <a:gdLst>
                  <a:gd name="T0" fmla="*/ 13 w 13"/>
                  <a:gd name="T1" fmla="*/ 0 h 3"/>
                  <a:gd name="T2" fmla="*/ 13 w 13"/>
                  <a:gd name="T3" fmla="*/ 0 h 3"/>
                  <a:gd name="T4" fmla="*/ 10 w 13"/>
                  <a:gd name="T5" fmla="*/ 2 h 3"/>
                  <a:gd name="T6" fmla="*/ 10 w 13"/>
                  <a:gd name="T7" fmla="*/ 2 h 3"/>
                  <a:gd name="T8" fmla="*/ 4 w 13"/>
                  <a:gd name="T9" fmla="*/ 3 h 3"/>
                  <a:gd name="T10" fmla="*/ 0 w 13"/>
                  <a:gd name="T11" fmla="*/ 3 h 3"/>
                  <a:gd name="T12" fmla="*/ 0 w 13"/>
                  <a:gd name="T13" fmla="*/ 3 h 3"/>
                  <a:gd name="T14" fmla="*/ 0 w 13"/>
                  <a:gd name="T15" fmla="*/ 3 h 3"/>
                  <a:gd name="T16" fmla="*/ 6 w 13"/>
                  <a:gd name="T17" fmla="*/ 2 h 3"/>
                  <a:gd name="T18" fmla="*/ 9 w 13"/>
                  <a:gd name="T19" fmla="*/ 0 h 3"/>
                  <a:gd name="T20" fmla="*/ 13 w 1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
                    <a:moveTo>
                      <a:pt x="13" y="0"/>
                    </a:moveTo>
                    <a:lnTo>
                      <a:pt x="13" y="0"/>
                    </a:lnTo>
                    <a:lnTo>
                      <a:pt x="10" y="2"/>
                    </a:lnTo>
                    <a:lnTo>
                      <a:pt x="10" y="2"/>
                    </a:lnTo>
                    <a:lnTo>
                      <a:pt x="4" y="3"/>
                    </a:lnTo>
                    <a:lnTo>
                      <a:pt x="0" y="3"/>
                    </a:lnTo>
                    <a:lnTo>
                      <a:pt x="0" y="3"/>
                    </a:lnTo>
                    <a:lnTo>
                      <a:pt x="0" y="3"/>
                    </a:lnTo>
                    <a:lnTo>
                      <a:pt x="6" y="2"/>
                    </a:lnTo>
                    <a:lnTo>
                      <a:pt x="9" y="0"/>
                    </a:lnTo>
                    <a:lnTo>
                      <a:pt x="1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iśľîḋè">
                <a:extLst>
                  <a:ext uri="{FF2B5EF4-FFF2-40B4-BE49-F238E27FC236}">
                    <a16:creationId xmlns="" xmlns:a16="http://schemas.microsoft.com/office/drawing/2014/main" id="{F58F3224-57CB-4F0E-AA42-ACFF8337689F}"/>
                  </a:ext>
                </a:extLst>
              </p:cNvPr>
              <p:cNvSpPr/>
              <p:nvPr/>
            </p:nvSpPr>
            <p:spPr bwMode="auto">
              <a:xfrm>
                <a:off x="3380558" y="1632033"/>
                <a:ext cx="116729" cy="12287"/>
              </a:xfrm>
              <a:custGeom>
                <a:avLst/>
                <a:gdLst>
                  <a:gd name="T0" fmla="*/ 38 w 38"/>
                  <a:gd name="T1" fmla="*/ 0 h 4"/>
                  <a:gd name="T2" fmla="*/ 38 w 38"/>
                  <a:gd name="T3" fmla="*/ 0 h 4"/>
                  <a:gd name="T4" fmla="*/ 25 w 38"/>
                  <a:gd name="T5" fmla="*/ 1 h 4"/>
                  <a:gd name="T6" fmla="*/ 25 w 38"/>
                  <a:gd name="T7" fmla="*/ 1 h 4"/>
                  <a:gd name="T8" fmla="*/ 16 w 38"/>
                  <a:gd name="T9" fmla="*/ 1 h 4"/>
                  <a:gd name="T10" fmla="*/ 16 w 38"/>
                  <a:gd name="T11" fmla="*/ 1 h 4"/>
                  <a:gd name="T12" fmla="*/ 10 w 38"/>
                  <a:gd name="T13" fmla="*/ 3 h 4"/>
                  <a:gd name="T14" fmla="*/ 10 w 38"/>
                  <a:gd name="T15" fmla="*/ 3 h 4"/>
                  <a:gd name="T16" fmla="*/ 12 w 38"/>
                  <a:gd name="T17" fmla="*/ 3 h 4"/>
                  <a:gd name="T18" fmla="*/ 12 w 38"/>
                  <a:gd name="T19" fmla="*/ 4 h 4"/>
                  <a:gd name="T20" fmla="*/ 10 w 38"/>
                  <a:gd name="T21" fmla="*/ 4 h 4"/>
                  <a:gd name="T22" fmla="*/ 10 w 38"/>
                  <a:gd name="T23" fmla="*/ 4 h 4"/>
                  <a:gd name="T24" fmla="*/ 9 w 38"/>
                  <a:gd name="T25" fmla="*/ 3 h 4"/>
                  <a:gd name="T26" fmla="*/ 8 w 38"/>
                  <a:gd name="T27" fmla="*/ 3 h 4"/>
                  <a:gd name="T28" fmla="*/ 0 w 38"/>
                  <a:gd name="T29" fmla="*/ 3 h 4"/>
                  <a:gd name="T30" fmla="*/ 0 w 38"/>
                  <a:gd name="T31" fmla="*/ 3 h 4"/>
                  <a:gd name="T32" fmla="*/ 5 w 38"/>
                  <a:gd name="T33" fmla="*/ 1 h 4"/>
                  <a:gd name="T34" fmla="*/ 6 w 38"/>
                  <a:gd name="T35" fmla="*/ 1 h 4"/>
                  <a:gd name="T36" fmla="*/ 6 w 38"/>
                  <a:gd name="T37" fmla="*/ 0 h 4"/>
                  <a:gd name="T38" fmla="*/ 6 w 38"/>
                  <a:gd name="T39" fmla="*/ 0 h 4"/>
                  <a:gd name="T40" fmla="*/ 12 w 38"/>
                  <a:gd name="T41" fmla="*/ 0 h 4"/>
                  <a:gd name="T42" fmla="*/ 12 w 38"/>
                  <a:gd name="T43" fmla="*/ 0 h 4"/>
                  <a:gd name="T44" fmla="*/ 20 w 38"/>
                  <a:gd name="T45" fmla="*/ 0 h 4"/>
                  <a:gd name="T46" fmla="*/ 20 w 38"/>
                  <a:gd name="T47" fmla="*/ 0 h 4"/>
                  <a:gd name="T48" fmla="*/ 29 w 38"/>
                  <a:gd name="T49" fmla="*/ 0 h 4"/>
                  <a:gd name="T50" fmla="*/ 38 w 38"/>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4">
                    <a:moveTo>
                      <a:pt x="38" y="0"/>
                    </a:moveTo>
                    <a:lnTo>
                      <a:pt x="38" y="0"/>
                    </a:lnTo>
                    <a:lnTo>
                      <a:pt x="25" y="1"/>
                    </a:lnTo>
                    <a:lnTo>
                      <a:pt x="25" y="1"/>
                    </a:lnTo>
                    <a:lnTo>
                      <a:pt x="16" y="1"/>
                    </a:lnTo>
                    <a:lnTo>
                      <a:pt x="16" y="1"/>
                    </a:lnTo>
                    <a:lnTo>
                      <a:pt x="10" y="3"/>
                    </a:lnTo>
                    <a:lnTo>
                      <a:pt x="10" y="3"/>
                    </a:lnTo>
                    <a:lnTo>
                      <a:pt x="12" y="3"/>
                    </a:lnTo>
                    <a:lnTo>
                      <a:pt x="12" y="4"/>
                    </a:lnTo>
                    <a:lnTo>
                      <a:pt x="10" y="4"/>
                    </a:lnTo>
                    <a:lnTo>
                      <a:pt x="10" y="4"/>
                    </a:lnTo>
                    <a:lnTo>
                      <a:pt x="9" y="3"/>
                    </a:lnTo>
                    <a:lnTo>
                      <a:pt x="8" y="3"/>
                    </a:lnTo>
                    <a:lnTo>
                      <a:pt x="0" y="3"/>
                    </a:lnTo>
                    <a:lnTo>
                      <a:pt x="0" y="3"/>
                    </a:lnTo>
                    <a:lnTo>
                      <a:pt x="5" y="1"/>
                    </a:lnTo>
                    <a:lnTo>
                      <a:pt x="6" y="1"/>
                    </a:lnTo>
                    <a:lnTo>
                      <a:pt x="6" y="0"/>
                    </a:lnTo>
                    <a:lnTo>
                      <a:pt x="6" y="0"/>
                    </a:lnTo>
                    <a:lnTo>
                      <a:pt x="12" y="0"/>
                    </a:lnTo>
                    <a:lnTo>
                      <a:pt x="12" y="0"/>
                    </a:lnTo>
                    <a:lnTo>
                      <a:pt x="20" y="0"/>
                    </a:lnTo>
                    <a:lnTo>
                      <a:pt x="20" y="0"/>
                    </a:lnTo>
                    <a:lnTo>
                      <a:pt x="29" y="0"/>
                    </a:lnTo>
                    <a:lnTo>
                      <a:pt x="3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íŝ1îḋé">
                <a:extLst>
                  <a:ext uri="{FF2B5EF4-FFF2-40B4-BE49-F238E27FC236}">
                    <a16:creationId xmlns="" xmlns:a16="http://schemas.microsoft.com/office/drawing/2014/main" id="{55710C9B-655C-4F7F-A0F4-A2C270ADB09E}"/>
                  </a:ext>
                </a:extLst>
              </p:cNvPr>
              <p:cNvSpPr/>
              <p:nvPr/>
            </p:nvSpPr>
            <p:spPr bwMode="auto">
              <a:xfrm>
                <a:off x="4179216" y="2068222"/>
                <a:ext cx="24574" cy="12287"/>
              </a:xfrm>
              <a:custGeom>
                <a:avLst/>
                <a:gdLst>
                  <a:gd name="T0" fmla="*/ 9 w 9"/>
                  <a:gd name="T1" fmla="*/ 4 h 4"/>
                  <a:gd name="T2" fmla="*/ 9 w 9"/>
                  <a:gd name="T3" fmla="*/ 4 h 4"/>
                  <a:gd name="T4" fmla="*/ 3 w 9"/>
                  <a:gd name="T5" fmla="*/ 3 h 4"/>
                  <a:gd name="T6" fmla="*/ 1 w 9"/>
                  <a:gd name="T7" fmla="*/ 2 h 4"/>
                  <a:gd name="T8" fmla="*/ 0 w 9"/>
                  <a:gd name="T9" fmla="*/ 0 h 4"/>
                  <a:gd name="T10" fmla="*/ 0 w 9"/>
                  <a:gd name="T11" fmla="*/ 0 h 4"/>
                  <a:gd name="T12" fmla="*/ 6 w 9"/>
                  <a:gd name="T13" fmla="*/ 2 h 4"/>
                  <a:gd name="T14" fmla="*/ 7 w 9"/>
                  <a:gd name="T15" fmla="*/ 3 h 4"/>
                  <a:gd name="T16" fmla="*/ 9 w 9"/>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9" y="4"/>
                    </a:moveTo>
                    <a:lnTo>
                      <a:pt x="9" y="4"/>
                    </a:lnTo>
                    <a:lnTo>
                      <a:pt x="3" y="3"/>
                    </a:lnTo>
                    <a:lnTo>
                      <a:pt x="1" y="2"/>
                    </a:lnTo>
                    <a:lnTo>
                      <a:pt x="0" y="0"/>
                    </a:lnTo>
                    <a:lnTo>
                      <a:pt x="0" y="0"/>
                    </a:lnTo>
                    <a:lnTo>
                      <a:pt x="6" y="2"/>
                    </a:lnTo>
                    <a:lnTo>
                      <a:pt x="7" y="3"/>
                    </a:lnTo>
                    <a:lnTo>
                      <a:pt x="9"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íṣḻiḓê">
                <a:extLst>
                  <a:ext uri="{FF2B5EF4-FFF2-40B4-BE49-F238E27FC236}">
                    <a16:creationId xmlns="" xmlns:a16="http://schemas.microsoft.com/office/drawing/2014/main" id="{D54D1BB8-BC6A-406B-9E09-BDC26A54D376}"/>
                  </a:ext>
                </a:extLst>
              </p:cNvPr>
              <p:cNvSpPr/>
              <p:nvPr/>
            </p:nvSpPr>
            <p:spPr bwMode="auto">
              <a:xfrm>
                <a:off x="3743023" y="1754904"/>
                <a:ext cx="49148" cy="6145"/>
              </a:xfrm>
              <a:custGeom>
                <a:avLst/>
                <a:gdLst>
                  <a:gd name="T0" fmla="*/ 7 w 14"/>
                  <a:gd name="T1" fmla="*/ 0 h 3"/>
                  <a:gd name="T2" fmla="*/ 7 w 14"/>
                  <a:gd name="T3" fmla="*/ 0 h 3"/>
                  <a:gd name="T4" fmla="*/ 10 w 14"/>
                  <a:gd name="T5" fmla="*/ 0 h 3"/>
                  <a:gd name="T6" fmla="*/ 14 w 14"/>
                  <a:gd name="T7" fmla="*/ 0 h 3"/>
                  <a:gd name="T8" fmla="*/ 14 w 14"/>
                  <a:gd name="T9" fmla="*/ 0 h 3"/>
                  <a:gd name="T10" fmla="*/ 14 w 14"/>
                  <a:gd name="T11" fmla="*/ 1 h 3"/>
                  <a:gd name="T12" fmla="*/ 14 w 14"/>
                  <a:gd name="T13" fmla="*/ 1 h 3"/>
                  <a:gd name="T14" fmla="*/ 10 w 14"/>
                  <a:gd name="T15" fmla="*/ 3 h 3"/>
                  <a:gd name="T16" fmla="*/ 10 w 14"/>
                  <a:gd name="T17" fmla="*/ 3 h 3"/>
                  <a:gd name="T18" fmla="*/ 0 w 14"/>
                  <a:gd name="T19" fmla="*/ 1 h 3"/>
                  <a:gd name="T20" fmla="*/ 0 w 14"/>
                  <a:gd name="T21" fmla="*/ 1 h 3"/>
                  <a:gd name="T22" fmla="*/ 6 w 14"/>
                  <a:gd name="T23" fmla="*/ 1 h 3"/>
                  <a:gd name="T24" fmla="*/ 6 w 14"/>
                  <a:gd name="T25" fmla="*/ 1 h 3"/>
                  <a:gd name="T26" fmla="*/ 7 w 14"/>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
                    <a:moveTo>
                      <a:pt x="7" y="0"/>
                    </a:moveTo>
                    <a:lnTo>
                      <a:pt x="7" y="0"/>
                    </a:lnTo>
                    <a:lnTo>
                      <a:pt x="10" y="0"/>
                    </a:lnTo>
                    <a:lnTo>
                      <a:pt x="14" y="0"/>
                    </a:lnTo>
                    <a:lnTo>
                      <a:pt x="14" y="0"/>
                    </a:lnTo>
                    <a:lnTo>
                      <a:pt x="14" y="1"/>
                    </a:lnTo>
                    <a:lnTo>
                      <a:pt x="14" y="1"/>
                    </a:lnTo>
                    <a:lnTo>
                      <a:pt x="10" y="3"/>
                    </a:lnTo>
                    <a:lnTo>
                      <a:pt x="10" y="3"/>
                    </a:lnTo>
                    <a:lnTo>
                      <a:pt x="0" y="1"/>
                    </a:lnTo>
                    <a:lnTo>
                      <a:pt x="0" y="1"/>
                    </a:lnTo>
                    <a:lnTo>
                      <a:pt x="6" y="1"/>
                    </a:lnTo>
                    <a:lnTo>
                      <a:pt x="6" y="1"/>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îṡḻïḍe">
                <a:extLst>
                  <a:ext uri="{FF2B5EF4-FFF2-40B4-BE49-F238E27FC236}">
                    <a16:creationId xmlns="" xmlns:a16="http://schemas.microsoft.com/office/drawing/2014/main" id="{30BA9FFE-3B07-484E-9C11-36FB57348671}"/>
                  </a:ext>
                </a:extLst>
              </p:cNvPr>
              <p:cNvSpPr/>
              <p:nvPr/>
            </p:nvSpPr>
            <p:spPr bwMode="auto">
              <a:xfrm>
                <a:off x="3153245" y="1589028"/>
                <a:ext cx="67581" cy="6145"/>
              </a:xfrm>
              <a:custGeom>
                <a:avLst/>
                <a:gdLst>
                  <a:gd name="T0" fmla="*/ 22 w 22"/>
                  <a:gd name="T1" fmla="*/ 0 h 2"/>
                  <a:gd name="T2" fmla="*/ 22 w 22"/>
                  <a:gd name="T3" fmla="*/ 0 h 2"/>
                  <a:gd name="T4" fmla="*/ 12 w 22"/>
                  <a:gd name="T5" fmla="*/ 1 h 2"/>
                  <a:gd name="T6" fmla="*/ 0 w 22"/>
                  <a:gd name="T7" fmla="*/ 2 h 2"/>
                  <a:gd name="T8" fmla="*/ 0 w 22"/>
                  <a:gd name="T9" fmla="*/ 2 h 2"/>
                  <a:gd name="T10" fmla="*/ 5 w 22"/>
                  <a:gd name="T11" fmla="*/ 1 h 2"/>
                  <a:gd name="T12" fmla="*/ 5 w 22"/>
                  <a:gd name="T13" fmla="*/ 1 h 2"/>
                  <a:gd name="T14" fmla="*/ 22 w 2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
                    <a:moveTo>
                      <a:pt x="22" y="0"/>
                    </a:moveTo>
                    <a:lnTo>
                      <a:pt x="22" y="0"/>
                    </a:lnTo>
                    <a:lnTo>
                      <a:pt x="12" y="1"/>
                    </a:lnTo>
                    <a:lnTo>
                      <a:pt x="0" y="2"/>
                    </a:lnTo>
                    <a:lnTo>
                      <a:pt x="0" y="2"/>
                    </a:lnTo>
                    <a:lnTo>
                      <a:pt x="5" y="1"/>
                    </a:lnTo>
                    <a:lnTo>
                      <a:pt x="5" y="1"/>
                    </a:lnTo>
                    <a:lnTo>
                      <a:pt x="2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iṣļiḓê">
                <a:extLst>
                  <a:ext uri="{FF2B5EF4-FFF2-40B4-BE49-F238E27FC236}">
                    <a16:creationId xmlns="" xmlns:a16="http://schemas.microsoft.com/office/drawing/2014/main" id="{DBD0172C-78D9-4CD0-A5A7-F014ECB138F2}"/>
                  </a:ext>
                </a:extLst>
              </p:cNvPr>
              <p:cNvSpPr/>
              <p:nvPr/>
            </p:nvSpPr>
            <p:spPr bwMode="auto">
              <a:xfrm>
                <a:off x="3497283" y="1662750"/>
                <a:ext cx="49148" cy="6145"/>
              </a:xfrm>
              <a:custGeom>
                <a:avLst/>
                <a:gdLst>
                  <a:gd name="T0" fmla="*/ 16 w 16"/>
                  <a:gd name="T1" fmla="*/ 1 h 1"/>
                  <a:gd name="T2" fmla="*/ 16 w 16"/>
                  <a:gd name="T3" fmla="*/ 1 h 1"/>
                  <a:gd name="T4" fmla="*/ 6 w 16"/>
                  <a:gd name="T5" fmla="*/ 1 h 1"/>
                  <a:gd name="T6" fmla="*/ 1 w 16"/>
                  <a:gd name="T7" fmla="*/ 0 h 1"/>
                  <a:gd name="T8" fmla="*/ 0 w 16"/>
                  <a:gd name="T9" fmla="*/ 0 h 1"/>
                  <a:gd name="T10" fmla="*/ 0 w 16"/>
                  <a:gd name="T11" fmla="*/ 0 h 1"/>
                  <a:gd name="T12" fmla="*/ 9 w 16"/>
                  <a:gd name="T13" fmla="*/ 0 h 1"/>
                  <a:gd name="T14" fmla="*/ 9 w 16"/>
                  <a:gd name="T15" fmla="*/ 0 h 1"/>
                  <a:gd name="T16" fmla="*/ 13 w 16"/>
                  <a:gd name="T17" fmla="*/ 0 h 1"/>
                  <a:gd name="T18" fmla="*/ 16 w 16"/>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
                    <a:moveTo>
                      <a:pt x="16" y="1"/>
                    </a:moveTo>
                    <a:lnTo>
                      <a:pt x="16" y="1"/>
                    </a:lnTo>
                    <a:lnTo>
                      <a:pt x="6" y="1"/>
                    </a:lnTo>
                    <a:lnTo>
                      <a:pt x="1" y="0"/>
                    </a:lnTo>
                    <a:lnTo>
                      <a:pt x="0" y="0"/>
                    </a:lnTo>
                    <a:lnTo>
                      <a:pt x="0" y="0"/>
                    </a:lnTo>
                    <a:lnTo>
                      <a:pt x="9" y="0"/>
                    </a:lnTo>
                    <a:lnTo>
                      <a:pt x="9" y="0"/>
                    </a:lnTo>
                    <a:lnTo>
                      <a:pt x="13" y="0"/>
                    </a:lnTo>
                    <a:lnTo>
                      <a:pt x="16"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íṧḻïďê">
                <a:extLst>
                  <a:ext uri="{FF2B5EF4-FFF2-40B4-BE49-F238E27FC236}">
                    <a16:creationId xmlns="" xmlns:a16="http://schemas.microsoft.com/office/drawing/2014/main" id="{92AFA9BD-2FD9-44F5-9CB4-35FCBFA1697F}"/>
                  </a:ext>
                </a:extLst>
              </p:cNvPr>
              <p:cNvSpPr/>
              <p:nvPr/>
            </p:nvSpPr>
            <p:spPr bwMode="auto">
              <a:xfrm>
                <a:off x="3503429" y="1644320"/>
                <a:ext cx="67581" cy="12287"/>
              </a:xfrm>
              <a:custGeom>
                <a:avLst/>
                <a:gdLst>
                  <a:gd name="T0" fmla="*/ 5 w 22"/>
                  <a:gd name="T1" fmla="*/ 0 h 3"/>
                  <a:gd name="T2" fmla="*/ 5 w 22"/>
                  <a:gd name="T3" fmla="*/ 0 h 3"/>
                  <a:gd name="T4" fmla="*/ 13 w 22"/>
                  <a:gd name="T5" fmla="*/ 2 h 3"/>
                  <a:gd name="T6" fmla="*/ 22 w 22"/>
                  <a:gd name="T7" fmla="*/ 2 h 3"/>
                  <a:gd name="T8" fmla="*/ 22 w 22"/>
                  <a:gd name="T9" fmla="*/ 2 h 3"/>
                  <a:gd name="T10" fmla="*/ 9 w 22"/>
                  <a:gd name="T11" fmla="*/ 3 h 3"/>
                  <a:gd name="T12" fmla="*/ 0 w 22"/>
                  <a:gd name="T13" fmla="*/ 2 h 3"/>
                  <a:gd name="T14" fmla="*/ 0 w 22"/>
                  <a:gd name="T15" fmla="*/ 2 h 3"/>
                  <a:gd name="T16" fmla="*/ 3 w 22"/>
                  <a:gd name="T17" fmla="*/ 2 h 3"/>
                  <a:gd name="T18" fmla="*/ 5 w 22"/>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
                    <a:moveTo>
                      <a:pt x="5" y="0"/>
                    </a:moveTo>
                    <a:lnTo>
                      <a:pt x="5" y="0"/>
                    </a:lnTo>
                    <a:lnTo>
                      <a:pt x="13" y="2"/>
                    </a:lnTo>
                    <a:lnTo>
                      <a:pt x="22" y="2"/>
                    </a:lnTo>
                    <a:lnTo>
                      <a:pt x="22" y="2"/>
                    </a:lnTo>
                    <a:lnTo>
                      <a:pt x="9" y="3"/>
                    </a:lnTo>
                    <a:lnTo>
                      <a:pt x="0" y="2"/>
                    </a:lnTo>
                    <a:lnTo>
                      <a:pt x="0" y="2"/>
                    </a:lnTo>
                    <a:lnTo>
                      <a:pt x="3" y="2"/>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iṡļiḍê">
                <a:extLst>
                  <a:ext uri="{FF2B5EF4-FFF2-40B4-BE49-F238E27FC236}">
                    <a16:creationId xmlns="" xmlns:a16="http://schemas.microsoft.com/office/drawing/2014/main" id="{1FA7DD08-6239-4CBB-B4FB-445EEDD92269}"/>
                  </a:ext>
                </a:extLst>
              </p:cNvPr>
              <p:cNvSpPr/>
              <p:nvPr/>
            </p:nvSpPr>
            <p:spPr bwMode="auto">
              <a:xfrm>
                <a:off x="3226969" y="1576740"/>
                <a:ext cx="24574" cy="12287"/>
              </a:xfrm>
              <a:custGeom>
                <a:avLst/>
                <a:gdLst>
                  <a:gd name="T0" fmla="*/ 7 w 9"/>
                  <a:gd name="T1" fmla="*/ 0 h 3"/>
                  <a:gd name="T2" fmla="*/ 7 w 9"/>
                  <a:gd name="T3" fmla="*/ 0 h 3"/>
                  <a:gd name="T4" fmla="*/ 7 w 9"/>
                  <a:gd name="T5" fmla="*/ 1 h 3"/>
                  <a:gd name="T6" fmla="*/ 9 w 9"/>
                  <a:gd name="T7" fmla="*/ 1 h 3"/>
                  <a:gd name="T8" fmla="*/ 9 w 9"/>
                  <a:gd name="T9" fmla="*/ 1 h 3"/>
                  <a:gd name="T10" fmla="*/ 9 w 9"/>
                  <a:gd name="T11" fmla="*/ 1 h 3"/>
                  <a:gd name="T12" fmla="*/ 9 w 9"/>
                  <a:gd name="T13" fmla="*/ 1 h 3"/>
                  <a:gd name="T14" fmla="*/ 4 w 9"/>
                  <a:gd name="T15" fmla="*/ 3 h 3"/>
                  <a:gd name="T16" fmla="*/ 0 w 9"/>
                  <a:gd name="T17" fmla="*/ 3 h 3"/>
                  <a:gd name="T18" fmla="*/ 0 w 9"/>
                  <a:gd name="T19" fmla="*/ 3 h 3"/>
                  <a:gd name="T20" fmla="*/ 3 w 9"/>
                  <a:gd name="T21" fmla="*/ 1 h 3"/>
                  <a:gd name="T22" fmla="*/ 7 w 9"/>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7" y="0"/>
                    </a:moveTo>
                    <a:lnTo>
                      <a:pt x="7" y="0"/>
                    </a:lnTo>
                    <a:lnTo>
                      <a:pt x="7" y="1"/>
                    </a:lnTo>
                    <a:lnTo>
                      <a:pt x="9" y="1"/>
                    </a:lnTo>
                    <a:lnTo>
                      <a:pt x="9" y="1"/>
                    </a:lnTo>
                    <a:lnTo>
                      <a:pt x="9" y="1"/>
                    </a:lnTo>
                    <a:lnTo>
                      <a:pt x="9" y="1"/>
                    </a:lnTo>
                    <a:lnTo>
                      <a:pt x="4" y="3"/>
                    </a:lnTo>
                    <a:lnTo>
                      <a:pt x="0" y="3"/>
                    </a:lnTo>
                    <a:lnTo>
                      <a:pt x="0" y="3"/>
                    </a:lnTo>
                    <a:lnTo>
                      <a:pt x="3" y="1"/>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îśḷîḍê">
                <a:extLst>
                  <a:ext uri="{FF2B5EF4-FFF2-40B4-BE49-F238E27FC236}">
                    <a16:creationId xmlns="" xmlns:a16="http://schemas.microsoft.com/office/drawing/2014/main" id="{14CB744B-C66C-4096-9EE9-D040C65AC5C8}"/>
                  </a:ext>
                </a:extLst>
              </p:cNvPr>
              <p:cNvSpPr/>
              <p:nvPr/>
            </p:nvSpPr>
            <p:spPr bwMode="auto">
              <a:xfrm>
                <a:off x="3282262" y="1576740"/>
                <a:ext cx="36861" cy="6145"/>
              </a:xfrm>
              <a:custGeom>
                <a:avLst/>
                <a:gdLst>
                  <a:gd name="T0" fmla="*/ 11 w 11"/>
                  <a:gd name="T1" fmla="*/ 0 h 3"/>
                  <a:gd name="T2" fmla="*/ 11 w 11"/>
                  <a:gd name="T3" fmla="*/ 0 h 3"/>
                  <a:gd name="T4" fmla="*/ 5 w 11"/>
                  <a:gd name="T5" fmla="*/ 2 h 3"/>
                  <a:gd name="T6" fmla="*/ 0 w 11"/>
                  <a:gd name="T7" fmla="*/ 3 h 3"/>
                  <a:gd name="T8" fmla="*/ 0 w 11"/>
                  <a:gd name="T9" fmla="*/ 3 h 3"/>
                  <a:gd name="T10" fmla="*/ 5 w 11"/>
                  <a:gd name="T11" fmla="*/ 0 h 3"/>
                  <a:gd name="T12" fmla="*/ 11 w 1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11" y="0"/>
                    </a:moveTo>
                    <a:lnTo>
                      <a:pt x="11" y="0"/>
                    </a:lnTo>
                    <a:lnTo>
                      <a:pt x="5" y="2"/>
                    </a:lnTo>
                    <a:lnTo>
                      <a:pt x="0" y="3"/>
                    </a:lnTo>
                    <a:lnTo>
                      <a:pt x="0" y="3"/>
                    </a:lnTo>
                    <a:lnTo>
                      <a:pt x="5" y="0"/>
                    </a:lnTo>
                    <a:lnTo>
                      <a:pt x="1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ïṩļiḋé">
                <a:extLst>
                  <a:ext uri="{FF2B5EF4-FFF2-40B4-BE49-F238E27FC236}">
                    <a16:creationId xmlns="" xmlns:a16="http://schemas.microsoft.com/office/drawing/2014/main" id="{8F1BDEEC-A63F-4653-92B1-5122A500771D}"/>
                  </a:ext>
                </a:extLst>
              </p:cNvPr>
              <p:cNvSpPr/>
              <p:nvPr/>
            </p:nvSpPr>
            <p:spPr bwMode="auto">
              <a:xfrm>
                <a:off x="3521856" y="1632033"/>
                <a:ext cx="36861" cy="6145"/>
              </a:xfrm>
              <a:custGeom>
                <a:avLst/>
                <a:gdLst>
                  <a:gd name="T0" fmla="*/ 0 w 11"/>
                  <a:gd name="T1" fmla="*/ 0 h 3"/>
                  <a:gd name="T2" fmla="*/ 0 w 11"/>
                  <a:gd name="T3" fmla="*/ 0 h 3"/>
                  <a:gd name="T4" fmla="*/ 4 w 11"/>
                  <a:gd name="T5" fmla="*/ 0 h 3"/>
                  <a:gd name="T6" fmla="*/ 7 w 11"/>
                  <a:gd name="T7" fmla="*/ 0 h 3"/>
                  <a:gd name="T8" fmla="*/ 11 w 11"/>
                  <a:gd name="T9" fmla="*/ 1 h 3"/>
                  <a:gd name="T10" fmla="*/ 11 w 11"/>
                  <a:gd name="T11" fmla="*/ 1 h 3"/>
                  <a:gd name="T12" fmla="*/ 9 w 11"/>
                  <a:gd name="T13" fmla="*/ 3 h 3"/>
                  <a:gd name="T14" fmla="*/ 9 w 11"/>
                  <a:gd name="T15" fmla="*/ 3 h 3"/>
                  <a:gd name="T16" fmla="*/ 6 w 11"/>
                  <a:gd name="T17" fmla="*/ 3 h 3"/>
                  <a:gd name="T18" fmla="*/ 6 w 11"/>
                  <a:gd name="T19" fmla="*/ 3 h 3"/>
                  <a:gd name="T20" fmla="*/ 7 w 11"/>
                  <a:gd name="T21" fmla="*/ 1 h 3"/>
                  <a:gd name="T22" fmla="*/ 6 w 11"/>
                  <a:gd name="T23" fmla="*/ 1 h 3"/>
                  <a:gd name="T24" fmla="*/ 0 w 11"/>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
                    <a:moveTo>
                      <a:pt x="0" y="0"/>
                    </a:moveTo>
                    <a:lnTo>
                      <a:pt x="0" y="0"/>
                    </a:lnTo>
                    <a:lnTo>
                      <a:pt x="4" y="0"/>
                    </a:lnTo>
                    <a:lnTo>
                      <a:pt x="7" y="0"/>
                    </a:lnTo>
                    <a:lnTo>
                      <a:pt x="11" y="1"/>
                    </a:lnTo>
                    <a:lnTo>
                      <a:pt x="11" y="1"/>
                    </a:lnTo>
                    <a:lnTo>
                      <a:pt x="9" y="3"/>
                    </a:lnTo>
                    <a:lnTo>
                      <a:pt x="9" y="3"/>
                    </a:lnTo>
                    <a:lnTo>
                      <a:pt x="6" y="3"/>
                    </a:lnTo>
                    <a:lnTo>
                      <a:pt x="6" y="3"/>
                    </a:lnTo>
                    <a:lnTo>
                      <a:pt x="7" y="1"/>
                    </a:lnTo>
                    <a:lnTo>
                      <a:pt x="6"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îsḷiḑé">
                <a:extLst>
                  <a:ext uri="{FF2B5EF4-FFF2-40B4-BE49-F238E27FC236}">
                    <a16:creationId xmlns="" xmlns:a16="http://schemas.microsoft.com/office/drawing/2014/main" id="{6B30A6B5-37AD-4A8F-B356-178F0A8E596D}"/>
                  </a:ext>
                </a:extLst>
              </p:cNvPr>
              <p:cNvSpPr/>
              <p:nvPr/>
            </p:nvSpPr>
            <p:spPr bwMode="auto">
              <a:xfrm>
                <a:off x="3276116" y="1564454"/>
                <a:ext cx="61435" cy="12287"/>
              </a:xfrm>
              <a:custGeom>
                <a:avLst/>
                <a:gdLst>
                  <a:gd name="T0" fmla="*/ 2 w 20"/>
                  <a:gd name="T1" fmla="*/ 1 h 4"/>
                  <a:gd name="T2" fmla="*/ 2 w 20"/>
                  <a:gd name="T3" fmla="*/ 1 h 4"/>
                  <a:gd name="T4" fmla="*/ 10 w 20"/>
                  <a:gd name="T5" fmla="*/ 0 h 4"/>
                  <a:gd name="T6" fmla="*/ 10 w 20"/>
                  <a:gd name="T7" fmla="*/ 0 h 4"/>
                  <a:gd name="T8" fmla="*/ 16 w 20"/>
                  <a:gd name="T9" fmla="*/ 0 h 4"/>
                  <a:gd name="T10" fmla="*/ 16 w 20"/>
                  <a:gd name="T11" fmla="*/ 0 h 4"/>
                  <a:gd name="T12" fmla="*/ 20 w 20"/>
                  <a:gd name="T13" fmla="*/ 0 h 4"/>
                  <a:gd name="T14" fmla="*/ 20 w 20"/>
                  <a:gd name="T15" fmla="*/ 0 h 4"/>
                  <a:gd name="T16" fmla="*/ 16 w 20"/>
                  <a:gd name="T17" fmla="*/ 0 h 4"/>
                  <a:gd name="T18" fmla="*/ 14 w 20"/>
                  <a:gd name="T19" fmla="*/ 1 h 4"/>
                  <a:gd name="T20" fmla="*/ 13 w 20"/>
                  <a:gd name="T21" fmla="*/ 3 h 4"/>
                  <a:gd name="T22" fmla="*/ 10 w 20"/>
                  <a:gd name="T23" fmla="*/ 3 h 4"/>
                  <a:gd name="T24" fmla="*/ 10 w 20"/>
                  <a:gd name="T25" fmla="*/ 3 h 4"/>
                  <a:gd name="T26" fmla="*/ 7 w 20"/>
                  <a:gd name="T27" fmla="*/ 3 h 4"/>
                  <a:gd name="T28" fmla="*/ 7 w 20"/>
                  <a:gd name="T29" fmla="*/ 1 h 4"/>
                  <a:gd name="T30" fmla="*/ 7 w 20"/>
                  <a:gd name="T31" fmla="*/ 1 h 4"/>
                  <a:gd name="T32" fmla="*/ 6 w 20"/>
                  <a:gd name="T33" fmla="*/ 1 h 4"/>
                  <a:gd name="T34" fmla="*/ 6 w 20"/>
                  <a:gd name="T35" fmla="*/ 1 h 4"/>
                  <a:gd name="T36" fmla="*/ 4 w 20"/>
                  <a:gd name="T37" fmla="*/ 3 h 4"/>
                  <a:gd name="T38" fmla="*/ 2 w 20"/>
                  <a:gd name="T39" fmla="*/ 4 h 4"/>
                  <a:gd name="T40" fmla="*/ 2 w 20"/>
                  <a:gd name="T41" fmla="*/ 4 h 4"/>
                  <a:gd name="T42" fmla="*/ 0 w 20"/>
                  <a:gd name="T43" fmla="*/ 3 h 4"/>
                  <a:gd name="T44" fmla="*/ 0 w 20"/>
                  <a:gd name="T45" fmla="*/ 3 h 4"/>
                  <a:gd name="T46" fmla="*/ 2 w 20"/>
                  <a:gd name="T4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
                    <a:moveTo>
                      <a:pt x="2" y="1"/>
                    </a:moveTo>
                    <a:lnTo>
                      <a:pt x="2" y="1"/>
                    </a:lnTo>
                    <a:lnTo>
                      <a:pt x="10" y="0"/>
                    </a:lnTo>
                    <a:lnTo>
                      <a:pt x="10" y="0"/>
                    </a:lnTo>
                    <a:lnTo>
                      <a:pt x="16" y="0"/>
                    </a:lnTo>
                    <a:lnTo>
                      <a:pt x="16" y="0"/>
                    </a:lnTo>
                    <a:lnTo>
                      <a:pt x="20" y="0"/>
                    </a:lnTo>
                    <a:lnTo>
                      <a:pt x="20" y="0"/>
                    </a:lnTo>
                    <a:lnTo>
                      <a:pt x="16" y="0"/>
                    </a:lnTo>
                    <a:lnTo>
                      <a:pt x="14" y="1"/>
                    </a:lnTo>
                    <a:lnTo>
                      <a:pt x="13" y="3"/>
                    </a:lnTo>
                    <a:lnTo>
                      <a:pt x="10" y="3"/>
                    </a:lnTo>
                    <a:lnTo>
                      <a:pt x="10" y="3"/>
                    </a:lnTo>
                    <a:lnTo>
                      <a:pt x="7" y="3"/>
                    </a:lnTo>
                    <a:lnTo>
                      <a:pt x="7" y="1"/>
                    </a:lnTo>
                    <a:lnTo>
                      <a:pt x="7" y="1"/>
                    </a:lnTo>
                    <a:lnTo>
                      <a:pt x="6" y="1"/>
                    </a:lnTo>
                    <a:lnTo>
                      <a:pt x="6" y="1"/>
                    </a:lnTo>
                    <a:lnTo>
                      <a:pt x="4" y="3"/>
                    </a:lnTo>
                    <a:lnTo>
                      <a:pt x="2" y="4"/>
                    </a:lnTo>
                    <a:lnTo>
                      <a:pt x="2" y="4"/>
                    </a:lnTo>
                    <a:lnTo>
                      <a:pt x="0" y="3"/>
                    </a:lnTo>
                    <a:lnTo>
                      <a:pt x="0" y="3"/>
                    </a:lnTo>
                    <a:lnTo>
                      <a:pt x="2"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îSḻiḍè">
                <a:extLst>
                  <a:ext uri="{FF2B5EF4-FFF2-40B4-BE49-F238E27FC236}">
                    <a16:creationId xmlns="" xmlns:a16="http://schemas.microsoft.com/office/drawing/2014/main" id="{50960FDD-83AB-4D25-AE76-B361CD680DA2}"/>
                  </a:ext>
                </a:extLst>
              </p:cNvPr>
              <p:cNvSpPr/>
              <p:nvPr/>
            </p:nvSpPr>
            <p:spPr bwMode="auto">
              <a:xfrm>
                <a:off x="3319123" y="1570599"/>
                <a:ext cx="43007" cy="6145"/>
              </a:xfrm>
              <a:custGeom>
                <a:avLst/>
                <a:gdLst>
                  <a:gd name="T0" fmla="*/ 15 w 15"/>
                  <a:gd name="T1" fmla="*/ 0 h 3"/>
                  <a:gd name="T2" fmla="*/ 15 w 15"/>
                  <a:gd name="T3" fmla="*/ 0 h 3"/>
                  <a:gd name="T4" fmla="*/ 10 w 15"/>
                  <a:gd name="T5" fmla="*/ 3 h 3"/>
                  <a:gd name="T6" fmla="*/ 10 w 15"/>
                  <a:gd name="T7" fmla="*/ 3 h 3"/>
                  <a:gd name="T8" fmla="*/ 6 w 15"/>
                  <a:gd name="T9" fmla="*/ 1 h 3"/>
                  <a:gd name="T10" fmla="*/ 0 w 15"/>
                  <a:gd name="T11" fmla="*/ 1 h 3"/>
                  <a:gd name="T12" fmla="*/ 0 w 15"/>
                  <a:gd name="T13" fmla="*/ 1 h 3"/>
                  <a:gd name="T14" fmla="*/ 3 w 15"/>
                  <a:gd name="T15" fmla="*/ 1 h 3"/>
                  <a:gd name="T16" fmla="*/ 3 w 15"/>
                  <a:gd name="T17" fmla="*/ 1 h 3"/>
                  <a:gd name="T18" fmla="*/ 8 w 15"/>
                  <a:gd name="T19" fmla="*/ 1 h 3"/>
                  <a:gd name="T20" fmla="*/ 15 w 1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
                    <a:moveTo>
                      <a:pt x="15" y="0"/>
                    </a:moveTo>
                    <a:lnTo>
                      <a:pt x="15" y="0"/>
                    </a:lnTo>
                    <a:lnTo>
                      <a:pt x="10" y="3"/>
                    </a:lnTo>
                    <a:lnTo>
                      <a:pt x="10" y="3"/>
                    </a:lnTo>
                    <a:lnTo>
                      <a:pt x="6" y="1"/>
                    </a:lnTo>
                    <a:lnTo>
                      <a:pt x="0" y="1"/>
                    </a:lnTo>
                    <a:lnTo>
                      <a:pt x="0" y="1"/>
                    </a:lnTo>
                    <a:lnTo>
                      <a:pt x="3" y="1"/>
                    </a:lnTo>
                    <a:lnTo>
                      <a:pt x="3" y="1"/>
                    </a:lnTo>
                    <a:lnTo>
                      <a:pt x="8" y="1"/>
                    </a:lnTo>
                    <a:lnTo>
                      <a:pt x="1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îṩḷiďè">
                <a:extLst>
                  <a:ext uri="{FF2B5EF4-FFF2-40B4-BE49-F238E27FC236}">
                    <a16:creationId xmlns="" xmlns:a16="http://schemas.microsoft.com/office/drawing/2014/main" id="{81A71C56-C503-4109-BE1D-4D8FF58FCDA2}"/>
                  </a:ext>
                </a:extLst>
              </p:cNvPr>
              <p:cNvSpPr/>
              <p:nvPr/>
            </p:nvSpPr>
            <p:spPr bwMode="auto">
              <a:xfrm>
                <a:off x="3583293" y="1638176"/>
                <a:ext cx="55294" cy="0"/>
              </a:xfrm>
              <a:custGeom>
                <a:avLst/>
                <a:gdLst>
                  <a:gd name="T0" fmla="*/ 17 w 17"/>
                  <a:gd name="T1" fmla="*/ 2 h 2"/>
                  <a:gd name="T2" fmla="*/ 17 w 17"/>
                  <a:gd name="T3" fmla="*/ 2 h 2"/>
                  <a:gd name="T4" fmla="*/ 6 w 17"/>
                  <a:gd name="T5" fmla="*/ 2 h 2"/>
                  <a:gd name="T6" fmla="*/ 6 w 17"/>
                  <a:gd name="T7" fmla="*/ 2 h 2"/>
                  <a:gd name="T8" fmla="*/ 1 w 17"/>
                  <a:gd name="T9" fmla="*/ 2 h 2"/>
                  <a:gd name="T10" fmla="*/ 0 w 17"/>
                  <a:gd name="T11" fmla="*/ 0 h 2"/>
                  <a:gd name="T12" fmla="*/ 0 w 17"/>
                  <a:gd name="T13" fmla="*/ 0 h 2"/>
                  <a:gd name="T14" fmla="*/ 0 w 17"/>
                  <a:gd name="T15" fmla="*/ 0 h 2"/>
                  <a:gd name="T16" fmla="*/ 4 w 17"/>
                  <a:gd name="T17" fmla="*/ 0 h 2"/>
                  <a:gd name="T18" fmla="*/ 4 w 17"/>
                  <a:gd name="T19" fmla="*/ 0 h 2"/>
                  <a:gd name="T20" fmla="*/ 9 w 17"/>
                  <a:gd name="T21" fmla="*/ 0 h 2"/>
                  <a:gd name="T22" fmla="*/ 9 w 17"/>
                  <a:gd name="T23" fmla="*/ 0 h 2"/>
                  <a:gd name="T24" fmla="*/ 13 w 17"/>
                  <a:gd name="T25" fmla="*/ 0 h 2"/>
                  <a:gd name="T26" fmla="*/ 17 w 17"/>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
                    <a:moveTo>
                      <a:pt x="17" y="2"/>
                    </a:moveTo>
                    <a:lnTo>
                      <a:pt x="17" y="2"/>
                    </a:lnTo>
                    <a:lnTo>
                      <a:pt x="6" y="2"/>
                    </a:lnTo>
                    <a:lnTo>
                      <a:pt x="6" y="2"/>
                    </a:lnTo>
                    <a:lnTo>
                      <a:pt x="1" y="2"/>
                    </a:lnTo>
                    <a:lnTo>
                      <a:pt x="0" y="0"/>
                    </a:lnTo>
                    <a:lnTo>
                      <a:pt x="0" y="0"/>
                    </a:lnTo>
                    <a:lnTo>
                      <a:pt x="0" y="0"/>
                    </a:lnTo>
                    <a:lnTo>
                      <a:pt x="4" y="0"/>
                    </a:lnTo>
                    <a:lnTo>
                      <a:pt x="4" y="0"/>
                    </a:lnTo>
                    <a:lnTo>
                      <a:pt x="9" y="0"/>
                    </a:lnTo>
                    <a:lnTo>
                      <a:pt x="9" y="0"/>
                    </a:lnTo>
                    <a:lnTo>
                      <a:pt x="13" y="0"/>
                    </a:lnTo>
                    <a:lnTo>
                      <a:pt x="17"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íśḻiḋe">
                <a:extLst>
                  <a:ext uri="{FF2B5EF4-FFF2-40B4-BE49-F238E27FC236}">
                    <a16:creationId xmlns="" xmlns:a16="http://schemas.microsoft.com/office/drawing/2014/main" id="{7010D70B-3B0F-49D3-93CE-42BB3CACB3C2}"/>
                  </a:ext>
                </a:extLst>
              </p:cNvPr>
              <p:cNvSpPr/>
              <p:nvPr/>
            </p:nvSpPr>
            <p:spPr bwMode="auto">
              <a:xfrm>
                <a:off x="3712309" y="1662751"/>
                <a:ext cx="24574" cy="0"/>
              </a:xfrm>
              <a:custGeom>
                <a:avLst/>
                <a:gdLst>
                  <a:gd name="T0" fmla="*/ 9 w 9"/>
                  <a:gd name="T1" fmla="*/ 9 w 9"/>
                  <a:gd name="T2" fmla="*/ 5 w 9"/>
                  <a:gd name="T3" fmla="*/ 0 w 9"/>
                  <a:gd name="T4" fmla="*/ 0 w 9"/>
                  <a:gd name="T5" fmla="*/ 3 w 9"/>
                  <a:gd name="T6" fmla="*/ 9 w 9"/>
                </a:gdLst>
                <a:ahLst/>
                <a:cxnLst>
                  <a:cxn ang="0">
                    <a:pos x="T0" y="0"/>
                  </a:cxn>
                  <a:cxn ang="0">
                    <a:pos x="T1" y="0"/>
                  </a:cxn>
                  <a:cxn ang="0">
                    <a:pos x="T2" y="0"/>
                  </a:cxn>
                  <a:cxn ang="0">
                    <a:pos x="T3" y="0"/>
                  </a:cxn>
                  <a:cxn ang="0">
                    <a:pos x="T4" y="0"/>
                  </a:cxn>
                  <a:cxn ang="0">
                    <a:pos x="T5" y="0"/>
                  </a:cxn>
                  <a:cxn ang="0">
                    <a:pos x="T6" y="0"/>
                  </a:cxn>
                </a:cxnLst>
                <a:rect l="0" t="0" r="r" b="b"/>
                <a:pathLst>
                  <a:path w="9">
                    <a:moveTo>
                      <a:pt x="9" y="0"/>
                    </a:moveTo>
                    <a:lnTo>
                      <a:pt x="9" y="0"/>
                    </a:lnTo>
                    <a:lnTo>
                      <a:pt x="5" y="0"/>
                    </a:lnTo>
                    <a:lnTo>
                      <a:pt x="0" y="0"/>
                    </a:lnTo>
                    <a:lnTo>
                      <a:pt x="0" y="0"/>
                    </a:lnTo>
                    <a:lnTo>
                      <a:pt x="3" y="0"/>
                    </a:lnTo>
                    <a:lnTo>
                      <a:pt x="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íṡ1îḋè">
                <a:extLst>
                  <a:ext uri="{FF2B5EF4-FFF2-40B4-BE49-F238E27FC236}">
                    <a16:creationId xmlns="" xmlns:a16="http://schemas.microsoft.com/office/drawing/2014/main" id="{C8D24B60-5A99-4915-ADA2-B2F3A77622EA}"/>
                  </a:ext>
                </a:extLst>
              </p:cNvPr>
              <p:cNvSpPr/>
              <p:nvPr/>
            </p:nvSpPr>
            <p:spPr bwMode="auto">
              <a:xfrm>
                <a:off x="3669302" y="1638176"/>
                <a:ext cx="73722" cy="18433"/>
              </a:xfrm>
              <a:custGeom>
                <a:avLst/>
                <a:gdLst>
                  <a:gd name="T0" fmla="*/ 22 w 22"/>
                  <a:gd name="T1" fmla="*/ 4 h 4"/>
                  <a:gd name="T2" fmla="*/ 22 w 22"/>
                  <a:gd name="T3" fmla="*/ 4 h 4"/>
                  <a:gd name="T4" fmla="*/ 8 w 22"/>
                  <a:gd name="T5" fmla="*/ 3 h 4"/>
                  <a:gd name="T6" fmla="*/ 2 w 22"/>
                  <a:gd name="T7" fmla="*/ 1 h 4"/>
                  <a:gd name="T8" fmla="*/ 1 w 22"/>
                  <a:gd name="T9" fmla="*/ 1 h 4"/>
                  <a:gd name="T10" fmla="*/ 0 w 22"/>
                  <a:gd name="T11" fmla="*/ 0 h 4"/>
                  <a:gd name="T12" fmla="*/ 0 w 22"/>
                  <a:gd name="T13" fmla="*/ 0 h 4"/>
                  <a:gd name="T14" fmla="*/ 12 w 22"/>
                  <a:gd name="T15" fmla="*/ 3 h 4"/>
                  <a:gd name="T16" fmla="*/ 12 w 22"/>
                  <a:gd name="T17" fmla="*/ 3 h 4"/>
                  <a:gd name="T18" fmla="*/ 20 w 22"/>
                  <a:gd name="T19" fmla="*/ 3 h 4"/>
                  <a:gd name="T20" fmla="*/ 22 w 22"/>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
                    <a:moveTo>
                      <a:pt x="22" y="4"/>
                    </a:moveTo>
                    <a:lnTo>
                      <a:pt x="22" y="4"/>
                    </a:lnTo>
                    <a:lnTo>
                      <a:pt x="8" y="3"/>
                    </a:lnTo>
                    <a:lnTo>
                      <a:pt x="2" y="1"/>
                    </a:lnTo>
                    <a:lnTo>
                      <a:pt x="1" y="1"/>
                    </a:lnTo>
                    <a:lnTo>
                      <a:pt x="0" y="0"/>
                    </a:lnTo>
                    <a:lnTo>
                      <a:pt x="0" y="0"/>
                    </a:lnTo>
                    <a:lnTo>
                      <a:pt x="12" y="3"/>
                    </a:lnTo>
                    <a:lnTo>
                      <a:pt x="12" y="3"/>
                    </a:lnTo>
                    <a:lnTo>
                      <a:pt x="20" y="3"/>
                    </a:lnTo>
                    <a:lnTo>
                      <a:pt x="22"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íśļídê">
                <a:extLst>
                  <a:ext uri="{FF2B5EF4-FFF2-40B4-BE49-F238E27FC236}">
                    <a16:creationId xmlns="" xmlns:a16="http://schemas.microsoft.com/office/drawing/2014/main" id="{9013F865-B4A8-472B-BA76-EC3049B2845E}"/>
                  </a:ext>
                </a:extLst>
              </p:cNvPr>
              <p:cNvSpPr/>
              <p:nvPr/>
            </p:nvSpPr>
            <p:spPr bwMode="auto">
              <a:xfrm>
                <a:off x="3822891" y="1693471"/>
                <a:ext cx="30720" cy="6145"/>
              </a:xfrm>
              <a:custGeom>
                <a:avLst/>
                <a:gdLst>
                  <a:gd name="T0" fmla="*/ 9 w 9"/>
                  <a:gd name="T1" fmla="*/ 1 h 1"/>
                  <a:gd name="T2" fmla="*/ 9 w 9"/>
                  <a:gd name="T3" fmla="*/ 1 h 1"/>
                  <a:gd name="T4" fmla="*/ 5 w 9"/>
                  <a:gd name="T5" fmla="*/ 1 h 1"/>
                  <a:gd name="T6" fmla="*/ 0 w 9"/>
                  <a:gd name="T7" fmla="*/ 0 h 1"/>
                  <a:gd name="T8" fmla="*/ 0 w 9"/>
                  <a:gd name="T9" fmla="*/ 0 h 1"/>
                  <a:gd name="T10" fmla="*/ 5 w 9"/>
                  <a:gd name="T11" fmla="*/ 0 h 1"/>
                  <a:gd name="T12" fmla="*/ 9 w 9"/>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9" h="1">
                    <a:moveTo>
                      <a:pt x="9" y="1"/>
                    </a:moveTo>
                    <a:lnTo>
                      <a:pt x="9" y="1"/>
                    </a:lnTo>
                    <a:lnTo>
                      <a:pt x="5" y="1"/>
                    </a:lnTo>
                    <a:lnTo>
                      <a:pt x="0" y="0"/>
                    </a:lnTo>
                    <a:lnTo>
                      <a:pt x="0" y="0"/>
                    </a:lnTo>
                    <a:lnTo>
                      <a:pt x="5" y="0"/>
                    </a:lnTo>
                    <a:lnTo>
                      <a:pt x="9"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ïşḷïḍè">
                <a:extLst>
                  <a:ext uri="{FF2B5EF4-FFF2-40B4-BE49-F238E27FC236}">
                    <a16:creationId xmlns="" xmlns:a16="http://schemas.microsoft.com/office/drawing/2014/main" id="{67FD0E78-5CEF-419A-9862-DE21534B66C0}"/>
                  </a:ext>
                </a:extLst>
              </p:cNvPr>
              <p:cNvSpPr/>
              <p:nvPr/>
            </p:nvSpPr>
            <p:spPr bwMode="auto">
              <a:xfrm>
                <a:off x="3822891" y="1675038"/>
                <a:ext cx="67581" cy="18433"/>
              </a:xfrm>
              <a:custGeom>
                <a:avLst/>
                <a:gdLst>
                  <a:gd name="T0" fmla="*/ 4 w 23"/>
                  <a:gd name="T1" fmla="*/ 0 h 6"/>
                  <a:gd name="T2" fmla="*/ 4 w 23"/>
                  <a:gd name="T3" fmla="*/ 0 h 6"/>
                  <a:gd name="T4" fmla="*/ 9 w 23"/>
                  <a:gd name="T5" fmla="*/ 3 h 6"/>
                  <a:gd name="T6" fmla="*/ 13 w 23"/>
                  <a:gd name="T7" fmla="*/ 3 h 6"/>
                  <a:gd name="T8" fmla="*/ 23 w 23"/>
                  <a:gd name="T9" fmla="*/ 6 h 6"/>
                  <a:gd name="T10" fmla="*/ 23 w 23"/>
                  <a:gd name="T11" fmla="*/ 6 h 6"/>
                  <a:gd name="T12" fmla="*/ 19 w 23"/>
                  <a:gd name="T13" fmla="*/ 6 h 6"/>
                  <a:gd name="T14" fmla="*/ 11 w 23"/>
                  <a:gd name="T15" fmla="*/ 4 h 6"/>
                  <a:gd name="T16" fmla="*/ 11 w 23"/>
                  <a:gd name="T17" fmla="*/ 4 h 6"/>
                  <a:gd name="T18" fmla="*/ 0 w 23"/>
                  <a:gd name="T19" fmla="*/ 2 h 6"/>
                  <a:gd name="T20" fmla="*/ 0 w 23"/>
                  <a:gd name="T21" fmla="*/ 2 h 6"/>
                  <a:gd name="T22" fmla="*/ 1 w 23"/>
                  <a:gd name="T23" fmla="*/ 2 h 6"/>
                  <a:gd name="T24" fmla="*/ 4 w 23"/>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6">
                    <a:moveTo>
                      <a:pt x="4" y="0"/>
                    </a:moveTo>
                    <a:lnTo>
                      <a:pt x="4" y="0"/>
                    </a:lnTo>
                    <a:lnTo>
                      <a:pt x="9" y="3"/>
                    </a:lnTo>
                    <a:lnTo>
                      <a:pt x="13" y="3"/>
                    </a:lnTo>
                    <a:lnTo>
                      <a:pt x="23" y="6"/>
                    </a:lnTo>
                    <a:lnTo>
                      <a:pt x="23" y="6"/>
                    </a:lnTo>
                    <a:lnTo>
                      <a:pt x="19" y="6"/>
                    </a:lnTo>
                    <a:lnTo>
                      <a:pt x="11" y="4"/>
                    </a:lnTo>
                    <a:lnTo>
                      <a:pt x="11" y="4"/>
                    </a:lnTo>
                    <a:lnTo>
                      <a:pt x="0" y="2"/>
                    </a:lnTo>
                    <a:lnTo>
                      <a:pt x="0" y="2"/>
                    </a:lnTo>
                    <a:lnTo>
                      <a:pt x="1" y="2"/>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iṩḻídê">
                <a:extLst>
                  <a:ext uri="{FF2B5EF4-FFF2-40B4-BE49-F238E27FC236}">
                    <a16:creationId xmlns="" xmlns:a16="http://schemas.microsoft.com/office/drawing/2014/main" id="{BA12B8A3-53A2-44BA-BBE0-C845F06121D9}"/>
                  </a:ext>
                </a:extLst>
              </p:cNvPr>
              <p:cNvSpPr/>
              <p:nvPr/>
            </p:nvSpPr>
            <p:spPr bwMode="auto">
              <a:xfrm>
                <a:off x="3835179" y="1675038"/>
                <a:ext cx="49148" cy="12287"/>
              </a:xfrm>
              <a:custGeom>
                <a:avLst/>
                <a:gdLst>
                  <a:gd name="T0" fmla="*/ 1 w 15"/>
                  <a:gd name="T1" fmla="*/ 0 h 3"/>
                  <a:gd name="T2" fmla="*/ 1 w 15"/>
                  <a:gd name="T3" fmla="*/ 0 h 3"/>
                  <a:gd name="T4" fmla="*/ 5 w 15"/>
                  <a:gd name="T5" fmla="*/ 0 h 3"/>
                  <a:gd name="T6" fmla="*/ 5 w 15"/>
                  <a:gd name="T7" fmla="*/ 0 h 3"/>
                  <a:gd name="T8" fmla="*/ 8 w 15"/>
                  <a:gd name="T9" fmla="*/ 0 h 3"/>
                  <a:gd name="T10" fmla="*/ 8 w 15"/>
                  <a:gd name="T11" fmla="*/ 0 h 3"/>
                  <a:gd name="T12" fmla="*/ 11 w 15"/>
                  <a:gd name="T13" fmla="*/ 0 h 3"/>
                  <a:gd name="T14" fmla="*/ 15 w 15"/>
                  <a:gd name="T15" fmla="*/ 2 h 3"/>
                  <a:gd name="T16" fmla="*/ 15 w 15"/>
                  <a:gd name="T17" fmla="*/ 2 h 3"/>
                  <a:gd name="T18" fmla="*/ 11 w 15"/>
                  <a:gd name="T19" fmla="*/ 2 h 3"/>
                  <a:gd name="T20" fmla="*/ 10 w 15"/>
                  <a:gd name="T21" fmla="*/ 3 h 3"/>
                  <a:gd name="T22" fmla="*/ 10 w 15"/>
                  <a:gd name="T23" fmla="*/ 3 h 3"/>
                  <a:gd name="T24" fmla="*/ 3 w 15"/>
                  <a:gd name="T25" fmla="*/ 2 h 3"/>
                  <a:gd name="T26" fmla="*/ 0 w 15"/>
                  <a:gd name="T27" fmla="*/ 0 h 3"/>
                  <a:gd name="T28" fmla="*/ 1 w 15"/>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
                    <a:moveTo>
                      <a:pt x="1" y="0"/>
                    </a:moveTo>
                    <a:lnTo>
                      <a:pt x="1" y="0"/>
                    </a:lnTo>
                    <a:lnTo>
                      <a:pt x="5" y="0"/>
                    </a:lnTo>
                    <a:lnTo>
                      <a:pt x="5" y="0"/>
                    </a:lnTo>
                    <a:lnTo>
                      <a:pt x="8" y="0"/>
                    </a:lnTo>
                    <a:lnTo>
                      <a:pt x="8" y="0"/>
                    </a:lnTo>
                    <a:lnTo>
                      <a:pt x="11" y="0"/>
                    </a:lnTo>
                    <a:lnTo>
                      <a:pt x="15" y="2"/>
                    </a:lnTo>
                    <a:lnTo>
                      <a:pt x="15" y="2"/>
                    </a:lnTo>
                    <a:lnTo>
                      <a:pt x="11" y="2"/>
                    </a:lnTo>
                    <a:lnTo>
                      <a:pt x="10" y="3"/>
                    </a:lnTo>
                    <a:lnTo>
                      <a:pt x="10" y="3"/>
                    </a:lnTo>
                    <a:lnTo>
                      <a:pt x="3" y="2"/>
                    </a:lnTo>
                    <a:lnTo>
                      <a:pt x="0" y="0"/>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íšļiḓê">
                <a:extLst>
                  <a:ext uri="{FF2B5EF4-FFF2-40B4-BE49-F238E27FC236}">
                    <a16:creationId xmlns="" xmlns:a16="http://schemas.microsoft.com/office/drawing/2014/main" id="{6F26EC13-4CB7-4245-8DC8-1E025FBED02B}"/>
                  </a:ext>
                </a:extLst>
              </p:cNvPr>
              <p:cNvSpPr/>
              <p:nvPr/>
            </p:nvSpPr>
            <p:spPr bwMode="auto">
              <a:xfrm>
                <a:off x="3927329" y="1693471"/>
                <a:ext cx="30720" cy="6145"/>
              </a:xfrm>
              <a:custGeom>
                <a:avLst/>
                <a:gdLst>
                  <a:gd name="T0" fmla="*/ 10 w 10"/>
                  <a:gd name="T1" fmla="*/ 3 h 3"/>
                  <a:gd name="T2" fmla="*/ 10 w 10"/>
                  <a:gd name="T3" fmla="*/ 3 h 3"/>
                  <a:gd name="T4" fmla="*/ 5 w 10"/>
                  <a:gd name="T5" fmla="*/ 3 h 3"/>
                  <a:gd name="T6" fmla="*/ 5 w 10"/>
                  <a:gd name="T7" fmla="*/ 3 h 3"/>
                  <a:gd name="T8" fmla="*/ 0 w 10"/>
                  <a:gd name="T9" fmla="*/ 1 h 3"/>
                  <a:gd name="T10" fmla="*/ 0 w 10"/>
                  <a:gd name="T11" fmla="*/ 1 h 3"/>
                  <a:gd name="T12" fmla="*/ 5 w 10"/>
                  <a:gd name="T13" fmla="*/ 0 h 3"/>
                  <a:gd name="T14" fmla="*/ 5 w 10"/>
                  <a:gd name="T15" fmla="*/ 0 h 3"/>
                  <a:gd name="T16" fmla="*/ 7 w 10"/>
                  <a:gd name="T17" fmla="*/ 1 h 3"/>
                  <a:gd name="T18" fmla="*/ 10 w 10"/>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
                    <a:moveTo>
                      <a:pt x="10" y="3"/>
                    </a:moveTo>
                    <a:lnTo>
                      <a:pt x="10" y="3"/>
                    </a:lnTo>
                    <a:lnTo>
                      <a:pt x="5" y="3"/>
                    </a:lnTo>
                    <a:lnTo>
                      <a:pt x="5" y="3"/>
                    </a:lnTo>
                    <a:lnTo>
                      <a:pt x="0" y="1"/>
                    </a:lnTo>
                    <a:lnTo>
                      <a:pt x="0" y="1"/>
                    </a:lnTo>
                    <a:lnTo>
                      <a:pt x="5" y="0"/>
                    </a:lnTo>
                    <a:lnTo>
                      <a:pt x="5" y="0"/>
                    </a:lnTo>
                    <a:lnTo>
                      <a:pt x="7" y="1"/>
                    </a:lnTo>
                    <a:lnTo>
                      <a:pt x="10"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îṥḻîḓè">
                <a:extLst>
                  <a:ext uri="{FF2B5EF4-FFF2-40B4-BE49-F238E27FC236}">
                    <a16:creationId xmlns="" xmlns:a16="http://schemas.microsoft.com/office/drawing/2014/main" id="{F3D69C54-9842-4481-BC73-A28EF2C60524}"/>
                  </a:ext>
                </a:extLst>
              </p:cNvPr>
              <p:cNvSpPr/>
              <p:nvPr/>
            </p:nvSpPr>
            <p:spPr bwMode="auto">
              <a:xfrm>
                <a:off x="3712309" y="1582886"/>
                <a:ext cx="36861" cy="6145"/>
              </a:xfrm>
              <a:custGeom>
                <a:avLst/>
                <a:gdLst>
                  <a:gd name="T0" fmla="*/ 11 w 11"/>
                  <a:gd name="T1" fmla="*/ 2 h 2"/>
                  <a:gd name="T2" fmla="*/ 11 w 11"/>
                  <a:gd name="T3" fmla="*/ 2 h 2"/>
                  <a:gd name="T4" fmla="*/ 6 w 11"/>
                  <a:gd name="T5" fmla="*/ 2 h 2"/>
                  <a:gd name="T6" fmla="*/ 0 w 11"/>
                  <a:gd name="T7" fmla="*/ 0 h 2"/>
                  <a:gd name="T8" fmla="*/ 0 w 11"/>
                  <a:gd name="T9" fmla="*/ 0 h 2"/>
                  <a:gd name="T10" fmla="*/ 6 w 11"/>
                  <a:gd name="T11" fmla="*/ 0 h 2"/>
                  <a:gd name="T12" fmla="*/ 11 w 1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1" y="2"/>
                    </a:moveTo>
                    <a:lnTo>
                      <a:pt x="11" y="2"/>
                    </a:lnTo>
                    <a:lnTo>
                      <a:pt x="6" y="2"/>
                    </a:lnTo>
                    <a:lnTo>
                      <a:pt x="0" y="0"/>
                    </a:lnTo>
                    <a:lnTo>
                      <a:pt x="0" y="0"/>
                    </a:lnTo>
                    <a:lnTo>
                      <a:pt x="6" y="0"/>
                    </a:lnTo>
                    <a:lnTo>
                      <a:pt x="11"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îSḻîḓe">
                <a:extLst>
                  <a:ext uri="{FF2B5EF4-FFF2-40B4-BE49-F238E27FC236}">
                    <a16:creationId xmlns="" xmlns:a16="http://schemas.microsoft.com/office/drawing/2014/main" id="{7DC7C1C4-29E1-4AC3-8885-9197297E01CB}"/>
                  </a:ext>
                </a:extLst>
              </p:cNvPr>
              <p:cNvSpPr/>
              <p:nvPr/>
            </p:nvSpPr>
            <p:spPr bwMode="auto">
              <a:xfrm>
                <a:off x="3712309" y="1576741"/>
                <a:ext cx="30720" cy="6145"/>
              </a:xfrm>
              <a:custGeom>
                <a:avLst/>
                <a:gdLst>
                  <a:gd name="T0" fmla="*/ 10 w 10"/>
                  <a:gd name="T1" fmla="*/ 1 h 1"/>
                  <a:gd name="T2" fmla="*/ 10 w 10"/>
                  <a:gd name="T3" fmla="*/ 1 h 1"/>
                  <a:gd name="T4" fmla="*/ 3 w 10"/>
                  <a:gd name="T5" fmla="*/ 1 h 1"/>
                  <a:gd name="T6" fmla="*/ 1 w 10"/>
                  <a:gd name="T7" fmla="*/ 0 h 1"/>
                  <a:gd name="T8" fmla="*/ 0 w 10"/>
                  <a:gd name="T9" fmla="*/ 0 h 1"/>
                  <a:gd name="T10" fmla="*/ 0 w 10"/>
                  <a:gd name="T11" fmla="*/ 0 h 1"/>
                  <a:gd name="T12" fmla="*/ 6 w 10"/>
                  <a:gd name="T13" fmla="*/ 0 h 1"/>
                  <a:gd name="T14" fmla="*/ 7 w 10"/>
                  <a:gd name="T15" fmla="*/ 0 h 1"/>
                  <a:gd name="T16" fmla="*/ 10 w 10"/>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
                    <a:moveTo>
                      <a:pt x="10" y="1"/>
                    </a:moveTo>
                    <a:lnTo>
                      <a:pt x="10" y="1"/>
                    </a:lnTo>
                    <a:lnTo>
                      <a:pt x="3" y="1"/>
                    </a:lnTo>
                    <a:lnTo>
                      <a:pt x="1" y="0"/>
                    </a:lnTo>
                    <a:lnTo>
                      <a:pt x="0" y="0"/>
                    </a:lnTo>
                    <a:lnTo>
                      <a:pt x="0" y="0"/>
                    </a:lnTo>
                    <a:lnTo>
                      <a:pt x="6" y="0"/>
                    </a:lnTo>
                    <a:lnTo>
                      <a:pt x="7" y="0"/>
                    </a:lnTo>
                    <a:lnTo>
                      <a:pt x="10"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ïṡlïḋê">
                <a:extLst>
                  <a:ext uri="{FF2B5EF4-FFF2-40B4-BE49-F238E27FC236}">
                    <a16:creationId xmlns="" xmlns:a16="http://schemas.microsoft.com/office/drawing/2014/main" id="{A64AEE57-0BBF-4AC0-8940-7EE56EFCF4EC}"/>
                  </a:ext>
                </a:extLst>
              </p:cNvPr>
              <p:cNvSpPr/>
              <p:nvPr/>
            </p:nvSpPr>
            <p:spPr bwMode="auto">
              <a:xfrm>
                <a:off x="3773743" y="1601314"/>
                <a:ext cx="24574" cy="6145"/>
              </a:xfrm>
              <a:custGeom>
                <a:avLst/>
                <a:gdLst>
                  <a:gd name="T0" fmla="*/ 6 w 7"/>
                  <a:gd name="T1" fmla="*/ 0 h 3"/>
                  <a:gd name="T2" fmla="*/ 6 w 7"/>
                  <a:gd name="T3" fmla="*/ 0 h 3"/>
                  <a:gd name="T4" fmla="*/ 6 w 7"/>
                  <a:gd name="T5" fmla="*/ 0 h 3"/>
                  <a:gd name="T6" fmla="*/ 6 w 7"/>
                  <a:gd name="T7" fmla="*/ 1 h 3"/>
                  <a:gd name="T8" fmla="*/ 7 w 7"/>
                  <a:gd name="T9" fmla="*/ 1 h 3"/>
                  <a:gd name="T10" fmla="*/ 7 w 7"/>
                  <a:gd name="T11" fmla="*/ 1 h 3"/>
                  <a:gd name="T12" fmla="*/ 3 w 7"/>
                  <a:gd name="T13" fmla="*/ 3 h 3"/>
                  <a:gd name="T14" fmla="*/ 0 w 7"/>
                  <a:gd name="T15" fmla="*/ 1 h 3"/>
                  <a:gd name="T16" fmla="*/ 0 w 7"/>
                  <a:gd name="T17" fmla="*/ 1 h 3"/>
                  <a:gd name="T18" fmla="*/ 1 w 7"/>
                  <a:gd name="T19" fmla="*/ 1 h 3"/>
                  <a:gd name="T20" fmla="*/ 1 w 7"/>
                  <a:gd name="T21" fmla="*/ 0 h 3"/>
                  <a:gd name="T22" fmla="*/ 3 w 7"/>
                  <a:gd name="T23" fmla="*/ 0 h 3"/>
                  <a:gd name="T24" fmla="*/ 6 w 7"/>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
                    <a:moveTo>
                      <a:pt x="6" y="0"/>
                    </a:moveTo>
                    <a:lnTo>
                      <a:pt x="6" y="0"/>
                    </a:lnTo>
                    <a:lnTo>
                      <a:pt x="6" y="0"/>
                    </a:lnTo>
                    <a:lnTo>
                      <a:pt x="6" y="1"/>
                    </a:lnTo>
                    <a:lnTo>
                      <a:pt x="7" y="1"/>
                    </a:lnTo>
                    <a:lnTo>
                      <a:pt x="7" y="1"/>
                    </a:lnTo>
                    <a:lnTo>
                      <a:pt x="3" y="3"/>
                    </a:lnTo>
                    <a:lnTo>
                      <a:pt x="0" y="1"/>
                    </a:lnTo>
                    <a:lnTo>
                      <a:pt x="0" y="1"/>
                    </a:lnTo>
                    <a:lnTo>
                      <a:pt x="1" y="1"/>
                    </a:lnTo>
                    <a:lnTo>
                      <a:pt x="1" y="0"/>
                    </a:lnTo>
                    <a:lnTo>
                      <a:pt x="3" y="0"/>
                    </a:lnTo>
                    <a:lnTo>
                      <a:pt x="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ïṩḷîďê">
                <a:extLst>
                  <a:ext uri="{FF2B5EF4-FFF2-40B4-BE49-F238E27FC236}">
                    <a16:creationId xmlns="" xmlns:a16="http://schemas.microsoft.com/office/drawing/2014/main" id="{BA3D5DCA-9419-42B8-BE88-FB01DEF1ED2A}"/>
                  </a:ext>
                </a:extLst>
              </p:cNvPr>
              <p:cNvSpPr/>
              <p:nvPr/>
            </p:nvSpPr>
            <p:spPr bwMode="auto">
              <a:xfrm>
                <a:off x="3755311" y="1576740"/>
                <a:ext cx="49148" cy="18433"/>
              </a:xfrm>
              <a:custGeom>
                <a:avLst/>
                <a:gdLst>
                  <a:gd name="T0" fmla="*/ 14 w 17"/>
                  <a:gd name="T1" fmla="*/ 0 h 4"/>
                  <a:gd name="T2" fmla="*/ 14 w 17"/>
                  <a:gd name="T3" fmla="*/ 0 h 4"/>
                  <a:gd name="T4" fmla="*/ 11 w 17"/>
                  <a:gd name="T5" fmla="*/ 1 h 4"/>
                  <a:gd name="T6" fmla="*/ 10 w 17"/>
                  <a:gd name="T7" fmla="*/ 1 h 4"/>
                  <a:gd name="T8" fmla="*/ 10 w 17"/>
                  <a:gd name="T9" fmla="*/ 3 h 4"/>
                  <a:gd name="T10" fmla="*/ 10 w 17"/>
                  <a:gd name="T11" fmla="*/ 3 h 4"/>
                  <a:gd name="T12" fmla="*/ 14 w 17"/>
                  <a:gd name="T13" fmla="*/ 3 h 4"/>
                  <a:gd name="T14" fmla="*/ 17 w 17"/>
                  <a:gd name="T15" fmla="*/ 4 h 4"/>
                  <a:gd name="T16" fmla="*/ 17 w 17"/>
                  <a:gd name="T17" fmla="*/ 4 h 4"/>
                  <a:gd name="T18" fmla="*/ 8 w 17"/>
                  <a:gd name="T19" fmla="*/ 4 h 4"/>
                  <a:gd name="T20" fmla="*/ 8 w 17"/>
                  <a:gd name="T21" fmla="*/ 4 h 4"/>
                  <a:gd name="T22" fmla="*/ 4 w 17"/>
                  <a:gd name="T23" fmla="*/ 4 h 4"/>
                  <a:gd name="T24" fmla="*/ 0 w 17"/>
                  <a:gd name="T25" fmla="*/ 4 h 4"/>
                  <a:gd name="T26" fmla="*/ 0 w 17"/>
                  <a:gd name="T27" fmla="*/ 4 h 4"/>
                  <a:gd name="T28" fmla="*/ 4 w 17"/>
                  <a:gd name="T29" fmla="*/ 3 h 4"/>
                  <a:gd name="T30" fmla="*/ 5 w 17"/>
                  <a:gd name="T31" fmla="*/ 1 h 4"/>
                  <a:gd name="T32" fmla="*/ 5 w 17"/>
                  <a:gd name="T33" fmla="*/ 1 h 4"/>
                  <a:gd name="T34" fmla="*/ 8 w 17"/>
                  <a:gd name="T35" fmla="*/ 0 h 4"/>
                  <a:gd name="T36" fmla="*/ 14 w 17"/>
                  <a:gd name="T3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4">
                    <a:moveTo>
                      <a:pt x="14" y="0"/>
                    </a:moveTo>
                    <a:lnTo>
                      <a:pt x="14" y="0"/>
                    </a:lnTo>
                    <a:lnTo>
                      <a:pt x="11" y="1"/>
                    </a:lnTo>
                    <a:lnTo>
                      <a:pt x="10" y="1"/>
                    </a:lnTo>
                    <a:lnTo>
                      <a:pt x="10" y="3"/>
                    </a:lnTo>
                    <a:lnTo>
                      <a:pt x="10" y="3"/>
                    </a:lnTo>
                    <a:lnTo>
                      <a:pt x="14" y="3"/>
                    </a:lnTo>
                    <a:lnTo>
                      <a:pt x="17" y="4"/>
                    </a:lnTo>
                    <a:lnTo>
                      <a:pt x="17" y="4"/>
                    </a:lnTo>
                    <a:lnTo>
                      <a:pt x="8" y="4"/>
                    </a:lnTo>
                    <a:lnTo>
                      <a:pt x="8" y="4"/>
                    </a:lnTo>
                    <a:lnTo>
                      <a:pt x="4" y="4"/>
                    </a:lnTo>
                    <a:lnTo>
                      <a:pt x="0" y="4"/>
                    </a:lnTo>
                    <a:lnTo>
                      <a:pt x="0" y="4"/>
                    </a:lnTo>
                    <a:lnTo>
                      <a:pt x="4" y="3"/>
                    </a:lnTo>
                    <a:lnTo>
                      <a:pt x="5" y="1"/>
                    </a:lnTo>
                    <a:lnTo>
                      <a:pt x="5" y="1"/>
                    </a:lnTo>
                    <a:lnTo>
                      <a:pt x="8" y="0"/>
                    </a:lnTo>
                    <a:lnTo>
                      <a:pt x="1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ísliḍè">
                <a:extLst>
                  <a:ext uri="{FF2B5EF4-FFF2-40B4-BE49-F238E27FC236}">
                    <a16:creationId xmlns="" xmlns:a16="http://schemas.microsoft.com/office/drawing/2014/main" id="{AB064EB8-2BDD-45B0-96E2-BAF8F45793A2}"/>
                  </a:ext>
                </a:extLst>
              </p:cNvPr>
              <p:cNvSpPr/>
              <p:nvPr/>
            </p:nvSpPr>
            <p:spPr bwMode="auto">
              <a:xfrm>
                <a:off x="4044059" y="1742618"/>
                <a:ext cx="24574" cy="6145"/>
              </a:xfrm>
              <a:custGeom>
                <a:avLst/>
                <a:gdLst>
                  <a:gd name="T0" fmla="*/ 8 w 8"/>
                  <a:gd name="T1" fmla="*/ 2 h 2"/>
                  <a:gd name="T2" fmla="*/ 8 w 8"/>
                  <a:gd name="T3" fmla="*/ 2 h 2"/>
                  <a:gd name="T4" fmla="*/ 3 w 8"/>
                  <a:gd name="T5" fmla="*/ 2 h 2"/>
                  <a:gd name="T6" fmla="*/ 0 w 8"/>
                  <a:gd name="T7" fmla="*/ 1 h 2"/>
                  <a:gd name="T8" fmla="*/ 0 w 8"/>
                  <a:gd name="T9" fmla="*/ 0 h 2"/>
                  <a:gd name="T10" fmla="*/ 0 w 8"/>
                  <a:gd name="T11" fmla="*/ 0 h 2"/>
                  <a:gd name="T12" fmla="*/ 4 w 8"/>
                  <a:gd name="T13" fmla="*/ 1 h 2"/>
                  <a:gd name="T14" fmla="*/ 8 w 8"/>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
                    <a:moveTo>
                      <a:pt x="8" y="2"/>
                    </a:moveTo>
                    <a:lnTo>
                      <a:pt x="8" y="2"/>
                    </a:lnTo>
                    <a:lnTo>
                      <a:pt x="3" y="2"/>
                    </a:lnTo>
                    <a:lnTo>
                      <a:pt x="0" y="1"/>
                    </a:lnTo>
                    <a:lnTo>
                      <a:pt x="0" y="0"/>
                    </a:lnTo>
                    <a:lnTo>
                      <a:pt x="0" y="0"/>
                    </a:lnTo>
                    <a:lnTo>
                      <a:pt x="4" y="1"/>
                    </a:lnTo>
                    <a:lnTo>
                      <a:pt x="8"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îṡļïḑé">
                <a:extLst>
                  <a:ext uri="{FF2B5EF4-FFF2-40B4-BE49-F238E27FC236}">
                    <a16:creationId xmlns="" xmlns:a16="http://schemas.microsoft.com/office/drawing/2014/main" id="{3CD45571-6932-450E-A756-A477171D9573}"/>
                  </a:ext>
                </a:extLst>
              </p:cNvPr>
              <p:cNvSpPr/>
              <p:nvPr/>
            </p:nvSpPr>
            <p:spPr bwMode="auto">
              <a:xfrm>
                <a:off x="3822891" y="1601313"/>
                <a:ext cx="24574" cy="6145"/>
              </a:xfrm>
              <a:custGeom>
                <a:avLst/>
                <a:gdLst>
                  <a:gd name="T0" fmla="*/ 9 w 9"/>
                  <a:gd name="T1" fmla="*/ 0 h 1"/>
                  <a:gd name="T2" fmla="*/ 9 w 9"/>
                  <a:gd name="T3" fmla="*/ 0 h 1"/>
                  <a:gd name="T4" fmla="*/ 4 w 9"/>
                  <a:gd name="T5" fmla="*/ 1 h 1"/>
                  <a:gd name="T6" fmla="*/ 0 w 9"/>
                  <a:gd name="T7" fmla="*/ 0 h 1"/>
                  <a:gd name="T8" fmla="*/ 0 w 9"/>
                  <a:gd name="T9" fmla="*/ 0 h 1"/>
                  <a:gd name="T10" fmla="*/ 4 w 9"/>
                  <a:gd name="T11" fmla="*/ 0 h 1"/>
                  <a:gd name="T12" fmla="*/ 9 w 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9" h="1">
                    <a:moveTo>
                      <a:pt x="9" y="0"/>
                    </a:moveTo>
                    <a:lnTo>
                      <a:pt x="9" y="0"/>
                    </a:lnTo>
                    <a:lnTo>
                      <a:pt x="4" y="1"/>
                    </a:lnTo>
                    <a:lnTo>
                      <a:pt x="0" y="0"/>
                    </a:lnTo>
                    <a:lnTo>
                      <a:pt x="0" y="0"/>
                    </a:lnTo>
                    <a:lnTo>
                      <a:pt x="4" y="0"/>
                    </a:lnTo>
                    <a:lnTo>
                      <a:pt x="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ïṡ1íḍè">
                <a:extLst>
                  <a:ext uri="{FF2B5EF4-FFF2-40B4-BE49-F238E27FC236}">
                    <a16:creationId xmlns="" xmlns:a16="http://schemas.microsoft.com/office/drawing/2014/main" id="{52B07CDA-1D90-4626-9099-3CA98914039D}"/>
                  </a:ext>
                </a:extLst>
              </p:cNvPr>
              <p:cNvSpPr/>
              <p:nvPr/>
            </p:nvSpPr>
            <p:spPr bwMode="auto">
              <a:xfrm>
                <a:off x="4037913" y="1718043"/>
                <a:ext cx="98296" cy="36861"/>
              </a:xfrm>
              <a:custGeom>
                <a:avLst/>
                <a:gdLst>
                  <a:gd name="T0" fmla="*/ 0 w 32"/>
                  <a:gd name="T1" fmla="*/ 0 h 12"/>
                  <a:gd name="T2" fmla="*/ 0 w 32"/>
                  <a:gd name="T3" fmla="*/ 0 h 12"/>
                  <a:gd name="T4" fmla="*/ 9 w 32"/>
                  <a:gd name="T5" fmla="*/ 3 h 12"/>
                  <a:gd name="T6" fmla="*/ 13 w 32"/>
                  <a:gd name="T7" fmla="*/ 5 h 12"/>
                  <a:gd name="T8" fmla="*/ 16 w 32"/>
                  <a:gd name="T9" fmla="*/ 6 h 12"/>
                  <a:gd name="T10" fmla="*/ 16 w 32"/>
                  <a:gd name="T11" fmla="*/ 6 h 12"/>
                  <a:gd name="T12" fmla="*/ 23 w 32"/>
                  <a:gd name="T13" fmla="*/ 8 h 12"/>
                  <a:gd name="T14" fmla="*/ 23 w 32"/>
                  <a:gd name="T15" fmla="*/ 8 h 12"/>
                  <a:gd name="T16" fmla="*/ 26 w 32"/>
                  <a:gd name="T17" fmla="*/ 9 h 12"/>
                  <a:gd name="T18" fmla="*/ 27 w 32"/>
                  <a:gd name="T19" fmla="*/ 9 h 12"/>
                  <a:gd name="T20" fmla="*/ 27 w 32"/>
                  <a:gd name="T21" fmla="*/ 9 h 12"/>
                  <a:gd name="T22" fmla="*/ 32 w 32"/>
                  <a:gd name="T23" fmla="*/ 12 h 12"/>
                  <a:gd name="T24" fmla="*/ 32 w 32"/>
                  <a:gd name="T25" fmla="*/ 12 h 12"/>
                  <a:gd name="T26" fmla="*/ 27 w 32"/>
                  <a:gd name="T27" fmla="*/ 10 h 12"/>
                  <a:gd name="T28" fmla="*/ 26 w 32"/>
                  <a:gd name="T29" fmla="*/ 10 h 12"/>
                  <a:gd name="T30" fmla="*/ 26 w 32"/>
                  <a:gd name="T31" fmla="*/ 10 h 12"/>
                  <a:gd name="T32" fmla="*/ 19 w 32"/>
                  <a:gd name="T33" fmla="*/ 8 h 12"/>
                  <a:gd name="T34" fmla="*/ 16 w 32"/>
                  <a:gd name="T35" fmla="*/ 8 h 12"/>
                  <a:gd name="T36" fmla="*/ 15 w 32"/>
                  <a:gd name="T37" fmla="*/ 9 h 12"/>
                  <a:gd name="T38" fmla="*/ 15 w 32"/>
                  <a:gd name="T39" fmla="*/ 9 h 12"/>
                  <a:gd name="T40" fmla="*/ 13 w 32"/>
                  <a:gd name="T41" fmla="*/ 8 h 12"/>
                  <a:gd name="T42" fmla="*/ 13 w 32"/>
                  <a:gd name="T43" fmla="*/ 8 h 12"/>
                  <a:gd name="T44" fmla="*/ 13 w 32"/>
                  <a:gd name="T45" fmla="*/ 6 h 12"/>
                  <a:gd name="T46" fmla="*/ 13 w 32"/>
                  <a:gd name="T47" fmla="*/ 6 h 12"/>
                  <a:gd name="T48" fmla="*/ 13 w 32"/>
                  <a:gd name="T49" fmla="*/ 6 h 12"/>
                  <a:gd name="T50" fmla="*/ 8 w 32"/>
                  <a:gd name="T51" fmla="*/ 6 h 12"/>
                  <a:gd name="T52" fmla="*/ 8 w 32"/>
                  <a:gd name="T53" fmla="*/ 6 h 12"/>
                  <a:gd name="T54" fmla="*/ 6 w 32"/>
                  <a:gd name="T55" fmla="*/ 5 h 12"/>
                  <a:gd name="T56" fmla="*/ 5 w 32"/>
                  <a:gd name="T57" fmla="*/ 3 h 12"/>
                  <a:gd name="T58" fmla="*/ 5 w 32"/>
                  <a:gd name="T59" fmla="*/ 2 h 12"/>
                  <a:gd name="T60" fmla="*/ 0 w 32"/>
                  <a:gd name="T6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2">
                    <a:moveTo>
                      <a:pt x="0" y="0"/>
                    </a:moveTo>
                    <a:lnTo>
                      <a:pt x="0" y="0"/>
                    </a:lnTo>
                    <a:lnTo>
                      <a:pt x="9" y="3"/>
                    </a:lnTo>
                    <a:lnTo>
                      <a:pt x="13" y="5"/>
                    </a:lnTo>
                    <a:lnTo>
                      <a:pt x="16" y="6"/>
                    </a:lnTo>
                    <a:lnTo>
                      <a:pt x="16" y="6"/>
                    </a:lnTo>
                    <a:lnTo>
                      <a:pt x="23" y="8"/>
                    </a:lnTo>
                    <a:lnTo>
                      <a:pt x="23" y="8"/>
                    </a:lnTo>
                    <a:lnTo>
                      <a:pt x="26" y="9"/>
                    </a:lnTo>
                    <a:lnTo>
                      <a:pt x="27" y="9"/>
                    </a:lnTo>
                    <a:lnTo>
                      <a:pt x="27" y="9"/>
                    </a:lnTo>
                    <a:lnTo>
                      <a:pt x="32" y="12"/>
                    </a:lnTo>
                    <a:lnTo>
                      <a:pt x="32" y="12"/>
                    </a:lnTo>
                    <a:lnTo>
                      <a:pt x="27" y="10"/>
                    </a:lnTo>
                    <a:lnTo>
                      <a:pt x="26" y="10"/>
                    </a:lnTo>
                    <a:lnTo>
                      <a:pt x="26" y="10"/>
                    </a:lnTo>
                    <a:lnTo>
                      <a:pt x="19" y="8"/>
                    </a:lnTo>
                    <a:lnTo>
                      <a:pt x="16" y="8"/>
                    </a:lnTo>
                    <a:lnTo>
                      <a:pt x="15" y="9"/>
                    </a:lnTo>
                    <a:lnTo>
                      <a:pt x="15" y="9"/>
                    </a:lnTo>
                    <a:lnTo>
                      <a:pt x="13" y="8"/>
                    </a:lnTo>
                    <a:lnTo>
                      <a:pt x="13" y="8"/>
                    </a:lnTo>
                    <a:lnTo>
                      <a:pt x="13" y="6"/>
                    </a:lnTo>
                    <a:lnTo>
                      <a:pt x="13" y="6"/>
                    </a:lnTo>
                    <a:lnTo>
                      <a:pt x="13" y="6"/>
                    </a:lnTo>
                    <a:lnTo>
                      <a:pt x="8" y="6"/>
                    </a:lnTo>
                    <a:lnTo>
                      <a:pt x="8" y="6"/>
                    </a:lnTo>
                    <a:lnTo>
                      <a:pt x="6" y="5"/>
                    </a:lnTo>
                    <a:lnTo>
                      <a:pt x="5" y="3"/>
                    </a:lnTo>
                    <a:lnTo>
                      <a:pt x="5" y="2"/>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íṩḷïḑé">
                <a:extLst>
                  <a:ext uri="{FF2B5EF4-FFF2-40B4-BE49-F238E27FC236}">
                    <a16:creationId xmlns="" xmlns:a16="http://schemas.microsoft.com/office/drawing/2014/main" id="{5C4330FF-4ACE-4D94-9A36-153AEA2BE2A8}"/>
                  </a:ext>
                </a:extLst>
              </p:cNvPr>
              <p:cNvSpPr/>
              <p:nvPr/>
            </p:nvSpPr>
            <p:spPr bwMode="auto">
              <a:xfrm>
                <a:off x="4117781" y="1754904"/>
                <a:ext cx="36861" cy="12287"/>
              </a:xfrm>
              <a:custGeom>
                <a:avLst/>
                <a:gdLst>
                  <a:gd name="T0" fmla="*/ 11 w 11"/>
                  <a:gd name="T1" fmla="*/ 3 h 4"/>
                  <a:gd name="T2" fmla="*/ 11 w 11"/>
                  <a:gd name="T3" fmla="*/ 3 h 4"/>
                  <a:gd name="T4" fmla="*/ 11 w 11"/>
                  <a:gd name="T5" fmla="*/ 4 h 4"/>
                  <a:gd name="T6" fmla="*/ 11 w 11"/>
                  <a:gd name="T7" fmla="*/ 4 h 4"/>
                  <a:gd name="T8" fmla="*/ 9 w 11"/>
                  <a:gd name="T9" fmla="*/ 4 h 4"/>
                  <a:gd name="T10" fmla="*/ 3 w 11"/>
                  <a:gd name="T11" fmla="*/ 3 h 4"/>
                  <a:gd name="T12" fmla="*/ 0 w 11"/>
                  <a:gd name="T13" fmla="*/ 1 h 4"/>
                  <a:gd name="T14" fmla="*/ 0 w 11"/>
                  <a:gd name="T15" fmla="*/ 1 h 4"/>
                  <a:gd name="T16" fmla="*/ 0 w 11"/>
                  <a:gd name="T17" fmla="*/ 0 h 4"/>
                  <a:gd name="T18" fmla="*/ 1 w 11"/>
                  <a:gd name="T19" fmla="*/ 0 h 4"/>
                  <a:gd name="T20" fmla="*/ 1 w 11"/>
                  <a:gd name="T21" fmla="*/ 0 h 4"/>
                  <a:gd name="T22" fmla="*/ 6 w 11"/>
                  <a:gd name="T23" fmla="*/ 1 h 4"/>
                  <a:gd name="T24" fmla="*/ 7 w 11"/>
                  <a:gd name="T25" fmla="*/ 3 h 4"/>
                  <a:gd name="T26" fmla="*/ 9 w 11"/>
                  <a:gd name="T27" fmla="*/ 3 h 4"/>
                  <a:gd name="T28" fmla="*/ 11 w 11"/>
                  <a:gd name="T2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4">
                    <a:moveTo>
                      <a:pt x="11" y="3"/>
                    </a:moveTo>
                    <a:lnTo>
                      <a:pt x="11" y="3"/>
                    </a:lnTo>
                    <a:lnTo>
                      <a:pt x="11" y="4"/>
                    </a:lnTo>
                    <a:lnTo>
                      <a:pt x="11" y="4"/>
                    </a:lnTo>
                    <a:lnTo>
                      <a:pt x="9" y="4"/>
                    </a:lnTo>
                    <a:lnTo>
                      <a:pt x="3" y="3"/>
                    </a:lnTo>
                    <a:lnTo>
                      <a:pt x="0" y="1"/>
                    </a:lnTo>
                    <a:lnTo>
                      <a:pt x="0" y="1"/>
                    </a:lnTo>
                    <a:lnTo>
                      <a:pt x="0" y="0"/>
                    </a:lnTo>
                    <a:lnTo>
                      <a:pt x="1" y="0"/>
                    </a:lnTo>
                    <a:lnTo>
                      <a:pt x="1" y="0"/>
                    </a:lnTo>
                    <a:lnTo>
                      <a:pt x="6" y="1"/>
                    </a:lnTo>
                    <a:lnTo>
                      <a:pt x="7" y="3"/>
                    </a:lnTo>
                    <a:lnTo>
                      <a:pt x="9" y="3"/>
                    </a:lnTo>
                    <a:lnTo>
                      <a:pt x="11"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îṡḷîḋè">
                <a:extLst>
                  <a:ext uri="{FF2B5EF4-FFF2-40B4-BE49-F238E27FC236}">
                    <a16:creationId xmlns="" xmlns:a16="http://schemas.microsoft.com/office/drawing/2014/main" id="{8DF28118-A675-4A9A-B22A-DE64094260F9}"/>
                  </a:ext>
                </a:extLst>
              </p:cNvPr>
              <p:cNvSpPr/>
              <p:nvPr/>
            </p:nvSpPr>
            <p:spPr bwMode="auto">
              <a:xfrm>
                <a:off x="4160784" y="1767191"/>
                <a:ext cx="36861" cy="6145"/>
              </a:xfrm>
              <a:custGeom>
                <a:avLst/>
                <a:gdLst>
                  <a:gd name="T0" fmla="*/ 9 w 12"/>
                  <a:gd name="T1" fmla="*/ 2 h 3"/>
                  <a:gd name="T2" fmla="*/ 9 w 12"/>
                  <a:gd name="T3" fmla="*/ 2 h 3"/>
                  <a:gd name="T4" fmla="*/ 12 w 12"/>
                  <a:gd name="T5" fmla="*/ 3 h 3"/>
                  <a:gd name="T6" fmla="*/ 10 w 12"/>
                  <a:gd name="T7" fmla="*/ 3 h 3"/>
                  <a:gd name="T8" fmla="*/ 5 w 12"/>
                  <a:gd name="T9" fmla="*/ 3 h 3"/>
                  <a:gd name="T10" fmla="*/ 5 w 12"/>
                  <a:gd name="T11" fmla="*/ 3 h 3"/>
                  <a:gd name="T12" fmla="*/ 2 w 12"/>
                  <a:gd name="T13" fmla="*/ 2 h 3"/>
                  <a:gd name="T14" fmla="*/ 0 w 12"/>
                  <a:gd name="T15" fmla="*/ 0 h 3"/>
                  <a:gd name="T16" fmla="*/ 0 w 12"/>
                  <a:gd name="T17" fmla="*/ 0 h 3"/>
                  <a:gd name="T18" fmla="*/ 5 w 12"/>
                  <a:gd name="T19" fmla="*/ 2 h 3"/>
                  <a:gd name="T20" fmla="*/ 9 w 12"/>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3">
                    <a:moveTo>
                      <a:pt x="9" y="2"/>
                    </a:moveTo>
                    <a:lnTo>
                      <a:pt x="9" y="2"/>
                    </a:lnTo>
                    <a:lnTo>
                      <a:pt x="12" y="3"/>
                    </a:lnTo>
                    <a:lnTo>
                      <a:pt x="10" y="3"/>
                    </a:lnTo>
                    <a:lnTo>
                      <a:pt x="5" y="3"/>
                    </a:lnTo>
                    <a:lnTo>
                      <a:pt x="5" y="3"/>
                    </a:lnTo>
                    <a:lnTo>
                      <a:pt x="2" y="2"/>
                    </a:lnTo>
                    <a:lnTo>
                      <a:pt x="0" y="0"/>
                    </a:lnTo>
                    <a:lnTo>
                      <a:pt x="0" y="0"/>
                    </a:lnTo>
                    <a:lnTo>
                      <a:pt x="5" y="2"/>
                    </a:lnTo>
                    <a:lnTo>
                      <a:pt x="9"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iSļïḍé">
                <a:extLst>
                  <a:ext uri="{FF2B5EF4-FFF2-40B4-BE49-F238E27FC236}">
                    <a16:creationId xmlns="" xmlns:a16="http://schemas.microsoft.com/office/drawing/2014/main" id="{DF24E097-921A-4478-9376-8F2FD0039165}"/>
                  </a:ext>
                </a:extLst>
              </p:cNvPr>
              <p:cNvSpPr/>
              <p:nvPr/>
            </p:nvSpPr>
            <p:spPr bwMode="auto">
              <a:xfrm>
                <a:off x="4228365" y="1810194"/>
                <a:ext cx="24574" cy="12287"/>
              </a:xfrm>
              <a:custGeom>
                <a:avLst/>
                <a:gdLst>
                  <a:gd name="T0" fmla="*/ 8 w 8"/>
                  <a:gd name="T1" fmla="*/ 5 h 5"/>
                  <a:gd name="T2" fmla="*/ 8 w 8"/>
                  <a:gd name="T3" fmla="*/ 5 h 5"/>
                  <a:gd name="T4" fmla="*/ 4 w 8"/>
                  <a:gd name="T5" fmla="*/ 3 h 5"/>
                  <a:gd name="T6" fmla="*/ 0 w 8"/>
                  <a:gd name="T7" fmla="*/ 0 h 5"/>
                  <a:gd name="T8" fmla="*/ 0 w 8"/>
                  <a:gd name="T9" fmla="*/ 0 h 5"/>
                  <a:gd name="T10" fmla="*/ 5 w 8"/>
                  <a:gd name="T11" fmla="*/ 2 h 5"/>
                  <a:gd name="T12" fmla="*/ 8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5"/>
                    </a:moveTo>
                    <a:lnTo>
                      <a:pt x="8" y="5"/>
                    </a:lnTo>
                    <a:lnTo>
                      <a:pt x="4" y="3"/>
                    </a:lnTo>
                    <a:lnTo>
                      <a:pt x="0" y="0"/>
                    </a:lnTo>
                    <a:lnTo>
                      <a:pt x="0" y="0"/>
                    </a:lnTo>
                    <a:lnTo>
                      <a:pt x="5" y="2"/>
                    </a:lnTo>
                    <a:lnTo>
                      <a:pt x="8"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iśļíḓè">
                <a:extLst>
                  <a:ext uri="{FF2B5EF4-FFF2-40B4-BE49-F238E27FC236}">
                    <a16:creationId xmlns="" xmlns:a16="http://schemas.microsoft.com/office/drawing/2014/main" id="{2C9A8C29-5271-44EB-89E5-B7B0A3626083}"/>
                  </a:ext>
                </a:extLst>
              </p:cNvPr>
              <p:cNvSpPr/>
              <p:nvPr/>
            </p:nvSpPr>
            <p:spPr bwMode="auto">
              <a:xfrm>
                <a:off x="4775135" y="2547417"/>
                <a:ext cx="18433" cy="24574"/>
              </a:xfrm>
              <a:custGeom>
                <a:avLst/>
                <a:gdLst>
                  <a:gd name="T0" fmla="*/ 0 w 6"/>
                  <a:gd name="T1" fmla="*/ 0 h 7"/>
                  <a:gd name="T2" fmla="*/ 0 w 6"/>
                  <a:gd name="T3" fmla="*/ 0 h 7"/>
                  <a:gd name="T4" fmla="*/ 4 w 6"/>
                  <a:gd name="T5" fmla="*/ 4 h 7"/>
                  <a:gd name="T6" fmla="*/ 6 w 6"/>
                  <a:gd name="T7" fmla="*/ 6 h 7"/>
                  <a:gd name="T8" fmla="*/ 6 w 6"/>
                  <a:gd name="T9" fmla="*/ 7 h 7"/>
                  <a:gd name="T10" fmla="*/ 6 w 6"/>
                  <a:gd name="T11" fmla="*/ 7 h 7"/>
                  <a:gd name="T12" fmla="*/ 3 w 6"/>
                  <a:gd name="T13" fmla="*/ 3 h 7"/>
                  <a:gd name="T14" fmla="*/ 0 w 6"/>
                  <a:gd name="T15" fmla="*/ 3 h 7"/>
                  <a:gd name="T16" fmla="*/ 0 w 6"/>
                  <a:gd name="T17" fmla="*/ 3 h 7"/>
                  <a:gd name="T18" fmla="*/ 0 w 6"/>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0" y="0"/>
                    </a:moveTo>
                    <a:lnTo>
                      <a:pt x="0" y="0"/>
                    </a:lnTo>
                    <a:lnTo>
                      <a:pt x="4" y="4"/>
                    </a:lnTo>
                    <a:lnTo>
                      <a:pt x="6" y="6"/>
                    </a:lnTo>
                    <a:lnTo>
                      <a:pt x="6" y="7"/>
                    </a:lnTo>
                    <a:lnTo>
                      <a:pt x="6" y="7"/>
                    </a:lnTo>
                    <a:lnTo>
                      <a:pt x="3" y="3"/>
                    </a:lnTo>
                    <a:lnTo>
                      <a:pt x="0" y="3"/>
                    </a:lnTo>
                    <a:lnTo>
                      <a:pt x="0" y="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íSḷîďê">
                <a:extLst>
                  <a:ext uri="{FF2B5EF4-FFF2-40B4-BE49-F238E27FC236}">
                    <a16:creationId xmlns="" xmlns:a16="http://schemas.microsoft.com/office/drawing/2014/main" id="{48DDA351-7F78-4C5E-8535-C2504A0F029D}"/>
                  </a:ext>
                </a:extLst>
              </p:cNvPr>
              <p:cNvSpPr/>
              <p:nvPr/>
            </p:nvSpPr>
            <p:spPr bwMode="auto">
              <a:xfrm>
                <a:off x="4400383" y="1883916"/>
                <a:ext cx="30720" cy="12287"/>
              </a:xfrm>
              <a:custGeom>
                <a:avLst/>
                <a:gdLst>
                  <a:gd name="T0" fmla="*/ 10 w 10"/>
                  <a:gd name="T1" fmla="*/ 5 h 6"/>
                  <a:gd name="T2" fmla="*/ 10 w 10"/>
                  <a:gd name="T3" fmla="*/ 5 h 6"/>
                  <a:gd name="T4" fmla="*/ 10 w 10"/>
                  <a:gd name="T5" fmla="*/ 6 h 6"/>
                  <a:gd name="T6" fmla="*/ 10 w 10"/>
                  <a:gd name="T7" fmla="*/ 6 h 6"/>
                  <a:gd name="T8" fmla="*/ 6 w 10"/>
                  <a:gd name="T9" fmla="*/ 5 h 6"/>
                  <a:gd name="T10" fmla="*/ 6 w 10"/>
                  <a:gd name="T11" fmla="*/ 5 h 6"/>
                  <a:gd name="T12" fmla="*/ 2 w 10"/>
                  <a:gd name="T13" fmla="*/ 3 h 6"/>
                  <a:gd name="T14" fmla="*/ 0 w 10"/>
                  <a:gd name="T15" fmla="*/ 2 h 6"/>
                  <a:gd name="T16" fmla="*/ 0 w 10"/>
                  <a:gd name="T17" fmla="*/ 0 h 6"/>
                  <a:gd name="T18" fmla="*/ 0 w 10"/>
                  <a:gd name="T19" fmla="*/ 0 h 6"/>
                  <a:gd name="T20" fmla="*/ 2 w 10"/>
                  <a:gd name="T21" fmla="*/ 2 h 6"/>
                  <a:gd name="T22" fmla="*/ 5 w 10"/>
                  <a:gd name="T23" fmla="*/ 3 h 6"/>
                  <a:gd name="T24" fmla="*/ 10 w 10"/>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6">
                    <a:moveTo>
                      <a:pt x="10" y="5"/>
                    </a:moveTo>
                    <a:lnTo>
                      <a:pt x="10" y="5"/>
                    </a:lnTo>
                    <a:lnTo>
                      <a:pt x="10" y="6"/>
                    </a:lnTo>
                    <a:lnTo>
                      <a:pt x="10" y="6"/>
                    </a:lnTo>
                    <a:lnTo>
                      <a:pt x="6" y="5"/>
                    </a:lnTo>
                    <a:lnTo>
                      <a:pt x="6" y="5"/>
                    </a:lnTo>
                    <a:lnTo>
                      <a:pt x="2" y="3"/>
                    </a:lnTo>
                    <a:lnTo>
                      <a:pt x="0" y="2"/>
                    </a:lnTo>
                    <a:lnTo>
                      <a:pt x="0" y="0"/>
                    </a:lnTo>
                    <a:lnTo>
                      <a:pt x="0" y="0"/>
                    </a:lnTo>
                    <a:lnTo>
                      <a:pt x="2" y="2"/>
                    </a:lnTo>
                    <a:lnTo>
                      <a:pt x="5" y="3"/>
                    </a:lnTo>
                    <a:lnTo>
                      <a:pt x="10"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ïṡ1íḋé">
                <a:extLst>
                  <a:ext uri="{FF2B5EF4-FFF2-40B4-BE49-F238E27FC236}">
                    <a16:creationId xmlns="" xmlns:a16="http://schemas.microsoft.com/office/drawing/2014/main" id="{06A8688B-A7A1-47FA-B95E-D49790583D4A}"/>
                  </a:ext>
                </a:extLst>
              </p:cNvPr>
              <p:cNvSpPr/>
              <p:nvPr/>
            </p:nvSpPr>
            <p:spPr bwMode="auto">
              <a:xfrm>
                <a:off x="4799709" y="2584278"/>
                <a:ext cx="30720" cy="43007"/>
              </a:xfrm>
              <a:custGeom>
                <a:avLst/>
                <a:gdLst>
                  <a:gd name="T0" fmla="*/ 1 w 10"/>
                  <a:gd name="T1" fmla="*/ 0 h 14"/>
                  <a:gd name="T2" fmla="*/ 1 w 10"/>
                  <a:gd name="T3" fmla="*/ 0 h 14"/>
                  <a:gd name="T4" fmla="*/ 7 w 10"/>
                  <a:gd name="T5" fmla="*/ 8 h 14"/>
                  <a:gd name="T6" fmla="*/ 8 w 10"/>
                  <a:gd name="T7" fmla="*/ 11 h 14"/>
                  <a:gd name="T8" fmla="*/ 10 w 10"/>
                  <a:gd name="T9" fmla="*/ 14 h 14"/>
                  <a:gd name="T10" fmla="*/ 10 w 10"/>
                  <a:gd name="T11" fmla="*/ 14 h 14"/>
                  <a:gd name="T12" fmla="*/ 8 w 10"/>
                  <a:gd name="T13" fmla="*/ 11 h 14"/>
                  <a:gd name="T14" fmla="*/ 7 w 10"/>
                  <a:gd name="T15" fmla="*/ 11 h 14"/>
                  <a:gd name="T16" fmla="*/ 5 w 10"/>
                  <a:gd name="T17" fmla="*/ 11 h 14"/>
                  <a:gd name="T18" fmla="*/ 4 w 10"/>
                  <a:gd name="T19" fmla="*/ 11 h 14"/>
                  <a:gd name="T20" fmla="*/ 4 w 10"/>
                  <a:gd name="T21" fmla="*/ 11 h 14"/>
                  <a:gd name="T22" fmla="*/ 4 w 10"/>
                  <a:gd name="T23" fmla="*/ 8 h 14"/>
                  <a:gd name="T24" fmla="*/ 4 w 10"/>
                  <a:gd name="T25" fmla="*/ 8 h 14"/>
                  <a:gd name="T26" fmla="*/ 5 w 10"/>
                  <a:gd name="T27" fmla="*/ 7 h 14"/>
                  <a:gd name="T28" fmla="*/ 5 w 10"/>
                  <a:gd name="T29" fmla="*/ 7 h 14"/>
                  <a:gd name="T30" fmla="*/ 1 w 10"/>
                  <a:gd name="T31" fmla="*/ 2 h 14"/>
                  <a:gd name="T32" fmla="*/ 0 w 10"/>
                  <a:gd name="T33" fmla="*/ 1 h 14"/>
                  <a:gd name="T34" fmla="*/ 1 w 1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4">
                    <a:moveTo>
                      <a:pt x="1" y="0"/>
                    </a:moveTo>
                    <a:lnTo>
                      <a:pt x="1" y="0"/>
                    </a:lnTo>
                    <a:lnTo>
                      <a:pt x="7" y="8"/>
                    </a:lnTo>
                    <a:lnTo>
                      <a:pt x="8" y="11"/>
                    </a:lnTo>
                    <a:lnTo>
                      <a:pt x="10" y="14"/>
                    </a:lnTo>
                    <a:lnTo>
                      <a:pt x="10" y="14"/>
                    </a:lnTo>
                    <a:lnTo>
                      <a:pt x="8" y="11"/>
                    </a:lnTo>
                    <a:lnTo>
                      <a:pt x="7" y="11"/>
                    </a:lnTo>
                    <a:lnTo>
                      <a:pt x="5" y="11"/>
                    </a:lnTo>
                    <a:lnTo>
                      <a:pt x="4" y="11"/>
                    </a:lnTo>
                    <a:lnTo>
                      <a:pt x="4" y="11"/>
                    </a:lnTo>
                    <a:lnTo>
                      <a:pt x="4" y="8"/>
                    </a:lnTo>
                    <a:lnTo>
                      <a:pt x="4" y="8"/>
                    </a:lnTo>
                    <a:lnTo>
                      <a:pt x="5" y="7"/>
                    </a:lnTo>
                    <a:lnTo>
                      <a:pt x="5" y="7"/>
                    </a:lnTo>
                    <a:lnTo>
                      <a:pt x="1" y="2"/>
                    </a:lnTo>
                    <a:lnTo>
                      <a:pt x="0" y="1"/>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iṡļîḑe">
                <a:extLst>
                  <a:ext uri="{FF2B5EF4-FFF2-40B4-BE49-F238E27FC236}">
                    <a16:creationId xmlns="" xmlns:a16="http://schemas.microsoft.com/office/drawing/2014/main" id="{AC20D5B0-F0A8-4E7B-8CB2-D4784072CE03}"/>
                  </a:ext>
                </a:extLst>
              </p:cNvPr>
              <p:cNvSpPr/>
              <p:nvPr/>
            </p:nvSpPr>
            <p:spPr bwMode="auto">
              <a:xfrm>
                <a:off x="4842717" y="2639572"/>
                <a:ext cx="12287" cy="24574"/>
              </a:xfrm>
              <a:custGeom>
                <a:avLst/>
                <a:gdLst>
                  <a:gd name="T0" fmla="*/ 5 w 5"/>
                  <a:gd name="T1" fmla="*/ 7 h 7"/>
                  <a:gd name="T2" fmla="*/ 5 w 5"/>
                  <a:gd name="T3" fmla="*/ 7 h 7"/>
                  <a:gd name="T4" fmla="*/ 2 w 5"/>
                  <a:gd name="T5" fmla="*/ 3 h 7"/>
                  <a:gd name="T6" fmla="*/ 0 w 5"/>
                  <a:gd name="T7" fmla="*/ 0 h 7"/>
                  <a:gd name="T8" fmla="*/ 0 w 5"/>
                  <a:gd name="T9" fmla="*/ 0 h 7"/>
                  <a:gd name="T10" fmla="*/ 2 w 5"/>
                  <a:gd name="T11" fmla="*/ 2 h 7"/>
                  <a:gd name="T12" fmla="*/ 5 w 5"/>
                  <a:gd name="T13" fmla="*/ 4 h 7"/>
                  <a:gd name="T14" fmla="*/ 5 w 5"/>
                  <a:gd name="T15" fmla="*/ 6 h 7"/>
                  <a:gd name="T16" fmla="*/ 5 w 5"/>
                  <a:gd name="T17" fmla="*/ 7 h 7"/>
                  <a:gd name="T18" fmla="*/ 5 w 5"/>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5" y="7"/>
                    </a:moveTo>
                    <a:lnTo>
                      <a:pt x="5" y="7"/>
                    </a:lnTo>
                    <a:lnTo>
                      <a:pt x="2" y="3"/>
                    </a:lnTo>
                    <a:lnTo>
                      <a:pt x="0" y="0"/>
                    </a:lnTo>
                    <a:lnTo>
                      <a:pt x="0" y="0"/>
                    </a:lnTo>
                    <a:lnTo>
                      <a:pt x="2" y="2"/>
                    </a:lnTo>
                    <a:lnTo>
                      <a:pt x="5" y="4"/>
                    </a:lnTo>
                    <a:lnTo>
                      <a:pt x="5" y="6"/>
                    </a:lnTo>
                    <a:lnTo>
                      <a:pt x="5" y="7"/>
                    </a:lnTo>
                    <a:lnTo>
                      <a:pt x="5"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îs1íḓé">
                <a:extLst>
                  <a:ext uri="{FF2B5EF4-FFF2-40B4-BE49-F238E27FC236}">
                    <a16:creationId xmlns="" xmlns:a16="http://schemas.microsoft.com/office/drawing/2014/main" id="{90E6F420-07CB-4E94-8582-8F7AC93F56A4}"/>
                  </a:ext>
                </a:extLst>
              </p:cNvPr>
              <p:cNvSpPr/>
              <p:nvPr/>
            </p:nvSpPr>
            <p:spPr bwMode="auto">
              <a:xfrm>
                <a:off x="4437243" y="1804052"/>
                <a:ext cx="30720" cy="18433"/>
              </a:xfrm>
              <a:custGeom>
                <a:avLst/>
                <a:gdLst>
                  <a:gd name="T0" fmla="*/ 10 w 10"/>
                  <a:gd name="T1" fmla="*/ 6 h 6"/>
                  <a:gd name="T2" fmla="*/ 10 w 10"/>
                  <a:gd name="T3" fmla="*/ 6 h 6"/>
                  <a:gd name="T4" fmla="*/ 4 w 10"/>
                  <a:gd name="T5" fmla="*/ 4 h 6"/>
                  <a:gd name="T6" fmla="*/ 4 w 10"/>
                  <a:gd name="T7" fmla="*/ 4 h 6"/>
                  <a:gd name="T8" fmla="*/ 0 w 10"/>
                  <a:gd name="T9" fmla="*/ 0 h 6"/>
                  <a:gd name="T10" fmla="*/ 0 w 10"/>
                  <a:gd name="T11" fmla="*/ 0 h 6"/>
                  <a:gd name="T12" fmla="*/ 6 w 10"/>
                  <a:gd name="T13" fmla="*/ 3 h 6"/>
                  <a:gd name="T14" fmla="*/ 6 w 10"/>
                  <a:gd name="T15" fmla="*/ 3 h 6"/>
                  <a:gd name="T16" fmla="*/ 10 w 10"/>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10" y="6"/>
                    </a:moveTo>
                    <a:lnTo>
                      <a:pt x="10" y="6"/>
                    </a:lnTo>
                    <a:lnTo>
                      <a:pt x="4" y="4"/>
                    </a:lnTo>
                    <a:lnTo>
                      <a:pt x="4" y="4"/>
                    </a:lnTo>
                    <a:lnTo>
                      <a:pt x="0" y="0"/>
                    </a:lnTo>
                    <a:lnTo>
                      <a:pt x="0" y="0"/>
                    </a:lnTo>
                    <a:lnTo>
                      <a:pt x="6" y="3"/>
                    </a:lnTo>
                    <a:lnTo>
                      <a:pt x="6" y="3"/>
                    </a:lnTo>
                    <a:lnTo>
                      <a:pt x="10"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ïşḻíḋe">
                <a:extLst>
                  <a:ext uri="{FF2B5EF4-FFF2-40B4-BE49-F238E27FC236}">
                    <a16:creationId xmlns="" xmlns:a16="http://schemas.microsoft.com/office/drawing/2014/main" id="{03601760-7FC6-4926-9896-1D51FFFAEB9D}"/>
                  </a:ext>
                </a:extLst>
              </p:cNvPr>
              <p:cNvSpPr/>
              <p:nvPr/>
            </p:nvSpPr>
            <p:spPr bwMode="auto">
              <a:xfrm>
                <a:off x="4480247" y="1822481"/>
                <a:ext cx="104442" cy="73721"/>
              </a:xfrm>
              <a:custGeom>
                <a:avLst/>
                <a:gdLst>
                  <a:gd name="T0" fmla="*/ 17 w 36"/>
                  <a:gd name="T1" fmla="*/ 10 h 23"/>
                  <a:gd name="T2" fmla="*/ 17 w 36"/>
                  <a:gd name="T3" fmla="*/ 10 h 23"/>
                  <a:gd name="T4" fmla="*/ 19 w 36"/>
                  <a:gd name="T5" fmla="*/ 10 h 23"/>
                  <a:gd name="T6" fmla="*/ 21 w 36"/>
                  <a:gd name="T7" fmla="*/ 11 h 23"/>
                  <a:gd name="T8" fmla="*/ 24 w 36"/>
                  <a:gd name="T9" fmla="*/ 14 h 23"/>
                  <a:gd name="T10" fmla="*/ 24 w 36"/>
                  <a:gd name="T11" fmla="*/ 14 h 23"/>
                  <a:gd name="T12" fmla="*/ 24 w 36"/>
                  <a:gd name="T13" fmla="*/ 14 h 23"/>
                  <a:gd name="T14" fmla="*/ 26 w 36"/>
                  <a:gd name="T15" fmla="*/ 13 h 23"/>
                  <a:gd name="T16" fmla="*/ 30 w 36"/>
                  <a:gd name="T17" fmla="*/ 14 h 23"/>
                  <a:gd name="T18" fmla="*/ 30 w 36"/>
                  <a:gd name="T19" fmla="*/ 14 h 23"/>
                  <a:gd name="T20" fmla="*/ 31 w 36"/>
                  <a:gd name="T21" fmla="*/ 15 h 23"/>
                  <a:gd name="T22" fmla="*/ 31 w 36"/>
                  <a:gd name="T23" fmla="*/ 15 h 23"/>
                  <a:gd name="T24" fmla="*/ 29 w 36"/>
                  <a:gd name="T25" fmla="*/ 15 h 23"/>
                  <a:gd name="T26" fmla="*/ 26 w 36"/>
                  <a:gd name="T27" fmla="*/ 15 h 23"/>
                  <a:gd name="T28" fmla="*/ 26 w 36"/>
                  <a:gd name="T29" fmla="*/ 15 h 23"/>
                  <a:gd name="T30" fmla="*/ 27 w 36"/>
                  <a:gd name="T31" fmla="*/ 17 h 23"/>
                  <a:gd name="T32" fmla="*/ 27 w 36"/>
                  <a:gd name="T33" fmla="*/ 17 h 23"/>
                  <a:gd name="T34" fmla="*/ 29 w 36"/>
                  <a:gd name="T35" fmla="*/ 17 h 23"/>
                  <a:gd name="T36" fmla="*/ 31 w 36"/>
                  <a:gd name="T37" fmla="*/ 18 h 23"/>
                  <a:gd name="T38" fmla="*/ 31 w 36"/>
                  <a:gd name="T39" fmla="*/ 18 h 23"/>
                  <a:gd name="T40" fmla="*/ 34 w 36"/>
                  <a:gd name="T41" fmla="*/ 21 h 23"/>
                  <a:gd name="T42" fmla="*/ 36 w 36"/>
                  <a:gd name="T43" fmla="*/ 23 h 23"/>
                  <a:gd name="T44" fmla="*/ 36 w 36"/>
                  <a:gd name="T45" fmla="*/ 23 h 23"/>
                  <a:gd name="T46" fmla="*/ 36 w 36"/>
                  <a:gd name="T47" fmla="*/ 23 h 23"/>
                  <a:gd name="T48" fmla="*/ 29 w 36"/>
                  <a:gd name="T49" fmla="*/ 18 h 23"/>
                  <a:gd name="T50" fmla="*/ 20 w 36"/>
                  <a:gd name="T51" fmla="*/ 14 h 23"/>
                  <a:gd name="T52" fmla="*/ 20 w 36"/>
                  <a:gd name="T53" fmla="*/ 14 h 23"/>
                  <a:gd name="T54" fmla="*/ 13 w 36"/>
                  <a:gd name="T55" fmla="*/ 11 h 23"/>
                  <a:gd name="T56" fmla="*/ 13 w 36"/>
                  <a:gd name="T57" fmla="*/ 10 h 23"/>
                  <a:gd name="T58" fmla="*/ 14 w 36"/>
                  <a:gd name="T59" fmla="*/ 8 h 23"/>
                  <a:gd name="T60" fmla="*/ 14 w 36"/>
                  <a:gd name="T61" fmla="*/ 8 h 23"/>
                  <a:gd name="T62" fmla="*/ 6 w 36"/>
                  <a:gd name="T63" fmla="*/ 4 h 23"/>
                  <a:gd name="T64" fmla="*/ 1 w 36"/>
                  <a:gd name="T65" fmla="*/ 3 h 23"/>
                  <a:gd name="T66" fmla="*/ 0 w 36"/>
                  <a:gd name="T67" fmla="*/ 0 h 23"/>
                  <a:gd name="T68" fmla="*/ 0 w 36"/>
                  <a:gd name="T69" fmla="*/ 0 h 23"/>
                  <a:gd name="T70" fmla="*/ 9 w 36"/>
                  <a:gd name="T71" fmla="*/ 4 h 23"/>
                  <a:gd name="T72" fmla="*/ 14 w 36"/>
                  <a:gd name="T73" fmla="*/ 7 h 23"/>
                  <a:gd name="T74" fmla="*/ 17 w 36"/>
                  <a:gd name="T75"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23">
                    <a:moveTo>
                      <a:pt x="17" y="10"/>
                    </a:moveTo>
                    <a:lnTo>
                      <a:pt x="17" y="10"/>
                    </a:lnTo>
                    <a:lnTo>
                      <a:pt x="19" y="10"/>
                    </a:lnTo>
                    <a:lnTo>
                      <a:pt x="21" y="11"/>
                    </a:lnTo>
                    <a:lnTo>
                      <a:pt x="24" y="14"/>
                    </a:lnTo>
                    <a:lnTo>
                      <a:pt x="24" y="14"/>
                    </a:lnTo>
                    <a:lnTo>
                      <a:pt x="24" y="14"/>
                    </a:lnTo>
                    <a:lnTo>
                      <a:pt x="26" y="13"/>
                    </a:lnTo>
                    <a:lnTo>
                      <a:pt x="30" y="14"/>
                    </a:lnTo>
                    <a:lnTo>
                      <a:pt x="30" y="14"/>
                    </a:lnTo>
                    <a:lnTo>
                      <a:pt x="31" y="15"/>
                    </a:lnTo>
                    <a:lnTo>
                      <a:pt x="31" y="15"/>
                    </a:lnTo>
                    <a:lnTo>
                      <a:pt x="29" y="15"/>
                    </a:lnTo>
                    <a:lnTo>
                      <a:pt x="26" y="15"/>
                    </a:lnTo>
                    <a:lnTo>
                      <a:pt x="26" y="15"/>
                    </a:lnTo>
                    <a:lnTo>
                      <a:pt x="27" y="17"/>
                    </a:lnTo>
                    <a:lnTo>
                      <a:pt x="27" y="17"/>
                    </a:lnTo>
                    <a:lnTo>
                      <a:pt x="29" y="17"/>
                    </a:lnTo>
                    <a:lnTo>
                      <a:pt x="31" y="18"/>
                    </a:lnTo>
                    <a:lnTo>
                      <a:pt x="31" y="18"/>
                    </a:lnTo>
                    <a:lnTo>
                      <a:pt x="34" y="21"/>
                    </a:lnTo>
                    <a:lnTo>
                      <a:pt x="36" y="23"/>
                    </a:lnTo>
                    <a:lnTo>
                      <a:pt x="36" y="23"/>
                    </a:lnTo>
                    <a:lnTo>
                      <a:pt x="36" y="23"/>
                    </a:lnTo>
                    <a:lnTo>
                      <a:pt x="29" y="18"/>
                    </a:lnTo>
                    <a:lnTo>
                      <a:pt x="20" y="14"/>
                    </a:lnTo>
                    <a:lnTo>
                      <a:pt x="20" y="14"/>
                    </a:lnTo>
                    <a:lnTo>
                      <a:pt x="13" y="11"/>
                    </a:lnTo>
                    <a:lnTo>
                      <a:pt x="13" y="10"/>
                    </a:lnTo>
                    <a:lnTo>
                      <a:pt x="14" y="8"/>
                    </a:lnTo>
                    <a:lnTo>
                      <a:pt x="14" y="8"/>
                    </a:lnTo>
                    <a:lnTo>
                      <a:pt x="6" y="4"/>
                    </a:lnTo>
                    <a:lnTo>
                      <a:pt x="1" y="3"/>
                    </a:lnTo>
                    <a:lnTo>
                      <a:pt x="0" y="0"/>
                    </a:lnTo>
                    <a:lnTo>
                      <a:pt x="0" y="0"/>
                    </a:lnTo>
                    <a:lnTo>
                      <a:pt x="9" y="4"/>
                    </a:lnTo>
                    <a:lnTo>
                      <a:pt x="14" y="7"/>
                    </a:lnTo>
                    <a:lnTo>
                      <a:pt x="17"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ïşḷíḍè">
                <a:extLst>
                  <a:ext uri="{FF2B5EF4-FFF2-40B4-BE49-F238E27FC236}">
                    <a16:creationId xmlns="" xmlns:a16="http://schemas.microsoft.com/office/drawing/2014/main" id="{591B8CC4-B29A-4DB6-A1F9-E97EACF8F0AF}"/>
                  </a:ext>
                </a:extLst>
              </p:cNvPr>
              <p:cNvSpPr/>
              <p:nvPr/>
            </p:nvSpPr>
            <p:spPr bwMode="auto">
              <a:xfrm>
                <a:off x="4504821" y="1834768"/>
                <a:ext cx="49148" cy="24574"/>
              </a:xfrm>
              <a:custGeom>
                <a:avLst/>
                <a:gdLst>
                  <a:gd name="T0" fmla="*/ 15 w 15"/>
                  <a:gd name="T1" fmla="*/ 8 h 8"/>
                  <a:gd name="T2" fmla="*/ 15 w 15"/>
                  <a:gd name="T3" fmla="*/ 8 h 8"/>
                  <a:gd name="T4" fmla="*/ 11 w 15"/>
                  <a:gd name="T5" fmla="*/ 7 h 8"/>
                  <a:gd name="T6" fmla="*/ 11 w 15"/>
                  <a:gd name="T7" fmla="*/ 7 h 8"/>
                  <a:gd name="T8" fmla="*/ 8 w 15"/>
                  <a:gd name="T9" fmla="*/ 4 h 8"/>
                  <a:gd name="T10" fmla="*/ 8 w 15"/>
                  <a:gd name="T11" fmla="*/ 4 h 8"/>
                  <a:gd name="T12" fmla="*/ 0 w 15"/>
                  <a:gd name="T13" fmla="*/ 0 h 8"/>
                  <a:gd name="T14" fmla="*/ 0 w 15"/>
                  <a:gd name="T15" fmla="*/ 0 h 8"/>
                  <a:gd name="T16" fmla="*/ 8 w 15"/>
                  <a:gd name="T17" fmla="*/ 2 h 8"/>
                  <a:gd name="T18" fmla="*/ 8 w 15"/>
                  <a:gd name="T19" fmla="*/ 2 h 8"/>
                  <a:gd name="T20" fmla="*/ 12 w 15"/>
                  <a:gd name="T21" fmla="*/ 5 h 8"/>
                  <a:gd name="T22" fmla="*/ 12 w 15"/>
                  <a:gd name="T23" fmla="*/ 5 h 8"/>
                  <a:gd name="T24" fmla="*/ 15 w 15"/>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8">
                    <a:moveTo>
                      <a:pt x="15" y="8"/>
                    </a:moveTo>
                    <a:lnTo>
                      <a:pt x="15" y="8"/>
                    </a:lnTo>
                    <a:lnTo>
                      <a:pt x="11" y="7"/>
                    </a:lnTo>
                    <a:lnTo>
                      <a:pt x="11" y="7"/>
                    </a:lnTo>
                    <a:lnTo>
                      <a:pt x="8" y="4"/>
                    </a:lnTo>
                    <a:lnTo>
                      <a:pt x="8" y="4"/>
                    </a:lnTo>
                    <a:lnTo>
                      <a:pt x="0" y="0"/>
                    </a:lnTo>
                    <a:lnTo>
                      <a:pt x="0" y="0"/>
                    </a:lnTo>
                    <a:lnTo>
                      <a:pt x="8" y="2"/>
                    </a:lnTo>
                    <a:lnTo>
                      <a:pt x="8" y="2"/>
                    </a:lnTo>
                    <a:lnTo>
                      <a:pt x="12" y="5"/>
                    </a:lnTo>
                    <a:lnTo>
                      <a:pt x="12" y="5"/>
                    </a:lnTo>
                    <a:lnTo>
                      <a:pt x="15" y="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ïšļïďê">
                <a:extLst>
                  <a:ext uri="{FF2B5EF4-FFF2-40B4-BE49-F238E27FC236}">
                    <a16:creationId xmlns="" xmlns:a16="http://schemas.microsoft.com/office/drawing/2014/main" id="{67EEB0A9-0ECF-45A0-ADAA-EFB25D0AAC2D}"/>
                  </a:ext>
                </a:extLst>
              </p:cNvPr>
              <p:cNvSpPr/>
              <p:nvPr/>
            </p:nvSpPr>
            <p:spPr bwMode="auto">
              <a:xfrm>
                <a:off x="4953301" y="2823877"/>
                <a:ext cx="12287" cy="43007"/>
              </a:xfrm>
              <a:custGeom>
                <a:avLst/>
                <a:gdLst>
                  <a:gd name="T0" fmla="*/ 0 w 5"/>
                  <a:gd name="T1" fmla="*/ 0 h 14"/>
                  <a:gd name="T2" fmla="*/ 0 w 5"/>
                  <a:gd name="T3" fmla="*/ 0 h 14"/>
                  <a:gd name="T4" fmla="*/ 3 w 5"/>
                  <a:gd name="T5" fmla="*/ 9 h 14"/>
                  <a:gd name="T6" fmla="*/ 3 w 5"/>
                  <a:gd name="T7" fmla="*/ 9 h 14"/>
                  <a:gd name="T8" fmla="*/ 5 w 5"/>
                  <a:gd name="T9" fmla="*/ 12 h 14"/>
                  <a:gd name="T10" fmla="*/ 5 w 5"/>
                  <a:gd name="T11" fmla="*/ 14 h 14"/>
                  <a:gd name="T12" fmla="*/ 5 w 5"/>
                  <a:gd name="T13" fmla="*/ 14 h 14"/>
                  <a:gd name="T14" fmla="*/ 2 w 5"/>
                  <a:gd name="T15" fmla="*/ 7 h 14"/>
                  <a:gd name="T16" fmla="*/ 0 w 5"/>
                  <a:gd name="T17" fmla="*/ 3 h 14"/>
                  <a:gd name="T18" fmla="*/ 0 w 5"/>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4">
                    <a:moveTo>
                      <a:pt x="0" y="0"/>
                    </a:moveTo>
                    <a:lnTo>
                      <a:pt x="0" y="0"/>
                    </a:lnTo>
                    <a:lnTo>
                      <a:pt x="3" y="9"/>
                    </a:lnTo>
                    <a:lnTo>
                      <a:pt x="3" y="9"/>
                    </a:lnTo>
                    <a:lnTo>
                      <a:pt x="5" y="12"/>
                    </a:lnTo>
                    <a:lnTo>
                      <a:pt x="5" y="14"/>
                    </a:lnTo>
                    <a:lnTo>
                      <a:pt x="5" y="14"/>
                    </a:lnTo>
                    <a:lnTo>
                      <a:pt x="2" y="7"/>
                    </a:lnTo>
                    <a:lnTo>
                      <a:pt x="0" y="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íṧḻiḓê">
                <a:extLst>
                  <a:ext uri="{FF2B5EF4-FFF2-40B4-BE49-F238E27FC236}">
                    <a16:creationId xmlns="" xmlns:a16="http://schemas.microsoft.com/office/drawing/2014/main" id="{F957BFA5-47B0-434B-8015-DBA39BEE8D03}"/>
                  </a:ext>
                </a:extLst>
              </p:cNvPr>
              <p:cNvSpPr/>
              <p:nvPr/>
            </p:nvSpPr>
            <p:spPr bwMode="auto">
              <a:xfrm>
                <a:off x="4584689" y="1883917"/>
                <a:ext cx="30720" cy="18433"/>
              </a:xfrm>
              <a:custGeom>
                <a:avLst/>
                <a:gdLst>
                  <a:gd name="T0" fmla="*/ 7 w 8"/>
                  <a:gd name="T1" fmla="*/ 3 h 7"/>
                  <a:gd name="T2" fmla="*/ 7 w 8"/>
                  <a:gd name="T3" fmla="*/ 3 h 7"/>
                  <a:gd name="T4" fmla="*/ 8 w 8"/>
                  <a:gd name="T5" fmla="*/ 6 h 7"/>
                  <a:gd name="T6" fmla="*/ 8 w 8"/>
                  <a:gd name="T7" fmla="*/ 7 h 7"/>
                  <a:gd name="T8" fmla="*/ 8 w 8"/>
                  <a:gd name="T9" fmla="*/ 7 h 7"/>
                  <a:gd name="T10" fmla="*/ 8 w 8"/>
                  <a:gd name="T11" fmla="*/ 7 h 7"/>
                  <a:gd name="T12" fmla="*/ 4 w 8"/>
                  <a:gd name="T13" fmla="*/ 3 h 7"/>
                  <a:gd name="T14" fmla="*/ 0 w 8"/>
                  <a:gd name="T15" fmla="*/ 2 h 7"/>
                  <a:gd name="T16" fmla="*/ 0 w 8"/>
                  <a:gd name="T17" fmla="*/ 2 h 7"/>
                  <a:gd name="T18" fmla="*/ 0 w 8"/>
                  <a:gd name="T19" fmla="*/ 0 h 7"/>
                  <a:gd name="T20" fmla="*/ 1 w 8"/>
                  <a:gd name="T21" fmla="*/ 0 h 7"/>
                  <a:gd name="T22" fmla="*/ 7 w 8"/>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7" y="3"/>
                    </a:moveTo>
                    <a:lnTo>
                      <a:pt x="7" y="3"/>
                    </a:lnTo>
                    <a:lnTo>
                      <a:pt x="8" y="6"/>
                    </a:lnTo>
                    <a:lnTo>
                      <a:pt x="8" y="7"/>
                    </a:lnTo>
                    <a:lnTo>
                      <a:pt x="8" y="7"/>
                    </a:lnTo>
                    <a:lnTo>
                      <a:pt x="8" y="7"/>
                    </a:lnTo>
                    <a:lnTo>
                      <a:pt x="4" y="3"/>
                    </a:lnTo>
                    <a:lnTo>
                      <a:pt x="0" y="2"/>
                    </a:lnTo>
                    <a:lnTo>
                      <a:pt x="0" y="2"/>
                    </a:lnTo>
                    <a:lnTo>
                      <a:pt x="0" y="0"/>
                    </a:lnTo>
                    <a:lnTo>
                      <a:pt x="1" y="0"/>
                    </a:lnTo>
                    <a:lnTo>
                      <a:pt x="7"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iṩḷîḓé">
                <a:extLst>
                  <a:ext uri="{FF2B5EF4-FFF2-40B4-BE49-F238E27FC236}">
                    <a16:creationId xmlns="" xmlns:a16="http://schemas.microsoft.com/office/drawing/2014/main" id="{0B6048B7-8482-4F1E-8091-016F15402400}"/>
                  </a:ext>
                </a:extLst>
              </p:cNvPr>
              <p:cNvSpPr/>
              <p:nvPr/>
            </p:nvSpPr>
            <p:spPr bwMode="auto">
              <a:xfrm>
                <a:off x="4652265" y="1939211"/>
                <a:ext cx="24574" cy="18433"/>
              </a:xfrm>
              <a:custGeom>
                <a:avLst/>
                <a:gdLst>
                  <a:gd name="T0" fmla="*/ 1 w 7"/>
                  <a:gd name="T1" fmla="*/ 0 h 6"/>
                  <a:gd name="T2" fmla="*/ 1 w 7"/>
                  <a:gd name="T3" fmla="*/ 0 h 6"/>
                  <a:gd name="T4" fmla="*/ 4 w 7"/>
                  <a:gd name="T5" fmla="*/ 3 h 6"/>
                  <a:gd name="T6" fmla="*/ 6 w 7"/>
                  <a:gd name="T7" fmla="*/ 4 h 6"/>
                  <a:gd name="T8" fmla="*/ 7 w 7"/>
                  <a:gd name="T9" fmla="*/ 6 h 6"/>
                  <a:gd name="T10" fmla="*/ 7 w 7"/>
                  <a:gd name="T11" fmla="*/ 6 h 6"/>
                  <a:gd name="T12" fmla="*/ 1 w 7"/>
                  <a:gd name="T13" fmla="*/ 3 h 6"/>
                  <a:gd name="T14" fmla="*/ 0 w 7"/>
                  <a:gd name="T15" fmla="*/ 0 h 6"/>
                  <a:gd name="T16" fmla="*/ 1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1" y="0"/>
                    </a:moveTo>
                    <a:lnTo>
                      <a:pt x="1" y="0"/>
                    </a:lnTo>
                    <a:lnTo>
                      <a:pt x="4" y="3"/>
                    </a:lnTo>
                    <a:lnTo>
                      <a:pt x="6" y="4"/>
                    </a:lnTo>
                    <a:lnTo>
                      <a:pt x="7" y="6"/>
                    </a:lnTo>
                    <a:lnTo>
                      <a:pt x="7" y="6"/>
                    </a:lnTo>
                    <a:lnTo>
                      <a:pt x="1" y="3"/>
                    </a:lnTo>
                    <a:lnTo>
                      <a:pt x="0" y="0"/>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í$ľíḓê">
                <a:extLst>
                  <a:ext uri="{FF2B5EF4-FFF2-40B4-BE49-F238E27FC236}">
                    <a16:creationId xmlns="" xmlns:a16="http://schemas.microsoft.com/office/drawing/2014/main" id="{0C0D5D2A-2547-4B6D-B2EF-DB8AD4F4EBFC}"/>
                  </a:ext>
                </a:extLst>
              </p:cNvPr>
              <p:cNvSpPr/>
              <p:nvPr/>
            </p:nvSpPr>
            <p:spPr bwMode="auto">
              <a:xfrm>
                <a:off x="4627691" y="1896204"/>
                <a:ext cx="24574" cy="18433"/>
              </a:xfrm>
              <a:custGeom>
                <a:avLst/>
                <a:gdLst>
                  <a:gd name="T0" fmla="*/ 6 w 7"/>
                  <a:gd name="T1" fmla="*/ 3 h 6"/>
                  <a:gd name="T2" fmla="*/ 6 w 7"/>
                  <a:gd name="T3" fmla="*/ 3 h 6"/>
                  <a:gd name="T4" fmla="*/ 7 w 7"/>
                  <a:gd name="T5" fmla="*/ 6 h 6"/>
                  <a:gd name="T6" fmla="*/ 6 w 7"/>
                  <a:gd name="T7" fmla="*/ 6 h 6"/>
                  <a:gd name="T8" fmla="*/ 6 w 7"/>
                  <a:gd name="T9" fmla="*/ 6 h 6"/>
                  <a:gd name="T10" fmla="*/ 3 w 7"/>
                  <a:gd name="T11" fmla="*/ 3 h 6"/>
                  <a:gd name="T12" fmla="*/ 3 w 7"/>
                  <a:gd name="T13" fmla="*/ 3 h 6"/>
                  <a:gd name="T14" fmla="*/ 0 w 7"/>
                  <a:gd name="T15" fmla="*/ 0 h 6"/>
                  <a:gd name="T16" fmla="*/ 0 w 7"/>
                  <a:gd name="T17" fmla="*/ 0 h 6"/>
                  <a:gd name="T18" fmla="*/ 6 w 7"/>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6" y="3"/>
                    </a:moveTo>
                    <a:lnTo>
                      <a:pt x="6" y="3"/>
                    </a:lnTo>
                    <a:lnTo>
                      <a:pt x="7" y="6"/>
                    </a:lnTo>
                    <a:lnTo>
                      <a:pt x="6" y="6"/>
                    </a:lnTo>
                    <a:lnTo>
                      <a:pt x="6" y="6"/>
                    </a:lnTo>
                    <a:lnTo>
                      <a:pt x="3" y="3"/>
                    </a:lnTo>
                    <a:lnTo>
                      <a:pt x="3" y="3"/>
                    </a:lnTo>
                    <a:lnTo>
                      <a:pt x="0" y="0"/>
                    </a:lnTo>
                    <a:lnTo>
                      <a:pt x="0" y="0"/>
                    </a:lnTo>
                    <a:lnTo>
                      <a:pt x="6" y="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ïś1ïḍe">
                <a:extLst>
                  <a:ext uri="{FF2B5EF4-FFF2-40B4-BE49-F238E27FC236}">
                    <a16:creationId xmlns="" xmlns:a16="http://schemas.microsoft.com/office/drawing/2014/main" id="{E4AA5772-FE15-4CFB-B66A-91FA8C4391E3}"/>
                  </a:ext>
                </a:extLst>
              </p:cNvPr>
              <p:cNvSpPr/>
              <p:nvPr/>
            </p:nvSpPr>
            <p:spPr bwMode="auto">
              <a:xfrm>
                <a:off x="4996303" y="2934462"/>
                <a:ext cx="12287" cy="30720"/>
              </a:xfrm>
              <a:custGeom>
                <a:avLst/>
                <a:gdLst>
                  <a:gd name="T0" fmla="*/ 5 w 5"/>
                  <a:gd name="T1" fmla="*/ 10 h 10"/>
                  <a:gd name="T2" fmla="*/ 5 w 5"/>
                  <a:gd name="T3" fmla="*/ 10 h 10"/>
                  <a:gd name="T4" fmla="*/ 3 w 5"/>
                  <a:gd name="T5" fmla="*/ 8 h 10"/>
                  <a:gd name="T6" fmla="*/ 2 w 5"/>
                  <a:gd name="T7" fmla="*/ 7 h 10"/>
                  <a:gd name="T8" fmla="*/ 2 w 5"/>
                  <a:gd name="T9" fmla="*/ 7 h 10"/>
                  <a:gd name="T10" fmla="*/ 2 w 5"/>
                  <a:gd name="T11" fmla="*/ 4 h 10"/>
                  <a:gd name="T12" fmla="*/ 0 w 5"/>
                  <a:gd name="T13" fmla="*/ 0 h 10"/>
                  <a:gd name="T14" fmla="*/ 0 w 5"/>
                  <a:gd name="T15" fmla="*/ 0 h 10"/>
                  <a:gd name="T16" fmla="*/ 3 w 5"/>
                  <a:gd name="T17" fmla="*/ 4 h 10"/>
                  <a:gd name="T18" fmla="*/ 5 w 5"/>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0">
                    <a:moveTo>
                      <a:pt x="5" y="10"/>
                    </a:moveTo>
                    <a:lnTo>
                      <a:pt x="5" y="10"/>
                    </a:lnTo>
                    <a:lnTo>
                      <a:pt x="3" y="8"/>
                    </a:lnTo>
                    <a:lnTo>
                      <a:pt x="2" y="7"/>
                    </a:lnTo>
                    <a:lnTo>
                      <a:pt x="2" y="7"/>
                    </a:lnTo>
                    <a:lnTo>
                      <a:pt x="2" y="4"/>
                    </a:lnTo>
                    <a:lnTo>
                      <a:pt x="0" y="0"/>
                    </a:lnTo>
                    <a:lnTo>
                      <a:pt x="0" y="0"/>
                    </a:lnTo>
                    <a:lnTo>
                      <a:pt x="3" y="4"/>
                    </a:lnTo>
                    <a:lnTo>
                      <a:pt x="5"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ïşḻiḓé">
                <a:extLst>
                  <a:ext uri="{FF2B5EF4-FFF2-40B4-BE49-F238E27FC236}">
                    <a16:creationId xmlns="" xmlns:a16="http://schemas.microsoft.com/office/drawing/2014/main" id="{AB41AD63-0A47-475E-A396-2AC274792711}"/>
                  </a:ext>
                </a:extLst>
              </p:cNvPr>
              <p:cNvSpPr/>
              <p:nvPr/>
            </p:nvSpPr>
            <p:spPr bwMode="auto">
              <a:xfrm>
                <a:off x="4732133" y="2006788"/>
                <a:ext cx="49148" cy="43007"/>
              </a:xfrm>
              <a:custGeom>
                <a:avLst/>
                <a:gdLst>
                  <a:gd name="T0" fmla="*/ 8 w 17"/>
                  <a:gd name="T1" fmla="*/ 4 h 14"/>
                  <a:gd name="T2" fmla="*/ 8 w 17"/>
                  <a:gd name="T3" fmla="*/ 4 h 14"/>
                  <a:gd name="T4" fmla="*/ 10 w 17"/>
                  <a:gd name="T5" fmla="*/ 7 h 14"/>
                  <a:gd name="T6" fmla="*/ 11 w 17"/>
                  <a:gd name="T7" fmla="*/ 9 h 14"/>
                  <a:gd name="T8" fmla="*/ 11 w 17"/>
                  <a:gd name="T9" fmla="*/ 9 h 14"/>
                  <a:gd name="T10" fmla="*/ 13 w 17"/>
                  <a:gd name="T11" fmla="*/ 9 h 14"/>
                  <a:gd name="T12" fmla="*/ 14 w 17"/>
                  <a:gd name="T13" fmla="*/ 9 h 14"/>
                  <a:gd name="T14" fmla="*/ 14 w 17"/>
                  <a:gd name="T15" fmla="*/ 9 h 14"/>
                  <a:gd name="T16" fmla="*/ 15 w 17"/>
                  <a:gd name="T17" fmla="*/ 12 h 14"/>
                  <a:gd name="T18" fmla="*/ 17 w 17"/>
                  <a:gd name="T19" fmla="*/ 13 h 14"/>
                  <a:gd name="T20" fmla="*/ 17 w 17"/>
                  <a:gd name="T21" fmla="*/ 14 h 14"/>
                  <a:gd name="T22" fmla="*/ 14 w 17"/>
                  <a:gd name="T23" fmla="*/ 13 h 14"/>
                  <a:gd name="T24" fmla="*/ 14 w 17"/>
                  <a:gd name="T25" fmla="*/ 13 h 14"/>
                  <a:gd name="T26" fmla="*/ 7 w 17"/>
                  <a:gd name="T27" fmla="*/ 7 h 14"/>
                  <a:gd name="T28" fmla="*/ 7 w 17"/>
                  <a:gd name="T29" fmla="*/ 7 h 14"/>
                  <a:gd name="T30" fmla="*/ 0 w 17"/>
                  <a:gd name="T31" fmla="*/ 0 h 14"/>
                  <a:gd name="T32" fmla="*/ 0 w 17"/>
                  <a:gd name="T33" fmla="*/ 0 h 14"/>
                  <a:gd name="T34" fmla="*/ 8 w 17"/>
                  <a:gd name="T3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4">
                    <a:moveTo>
                      <a:pt x="8" y="4"/>
                    </a:moveTo>
                    <a:lnTo>
                      <a:pt x="8" y="4"/>
                    </a:lnTo>
                    <a:lnTo>
                      <a:pt x="10" y="7"/>
                    </a:lnTo>
                    <a:lnTo>
                      <a:pt x="11" y="9"/>
                    </a:lnTo>
                    <a:lnTo>
                      <a:pt x="11" y="9"/>
                    </a:lnTo>
                    <a:lnTo>
                      <a:pt x="13" y="9"/>
                    </a:lnTo>
                    <a:lnTo>
                      <a:pt x="14" y="9"/>
                    </a:lnTo>
                    <a:lnTo>
                      <a:pt x="14" y="9"/>
                    </a:lnTo>
                    <a:lnTo>
                      <a:pt x="15" y="12"/>
                    </a:lnTo>
                    <a:lnTo>
                      <a:pt x="17" y="13"/>
                    </a:lnTo>
                    <a:lnTo>
                      <a:pt x="17" y="14"/>
                    </a:lnTo>
                    <a:lnTo>
                      <a:pt x="14" y="13"/>
                    </a:lnTo>
                    <a:lnTo>
                      <a:pt x="14" y="13"/>
                    </a:lnTo>
                    <a:lnTo>
                      <a:pt x="7" y="7"/>
                    </a:lnTo>
                    <a:lnTo>
                      <a:pt x="7" y="7"/>
                    </a:lnTo>
                    <a:lnTo>
                      <a:pt x="0" y="0"/>
                    </a:lnTo>
                    <a:lnTo>
                      <a:pt x="0" y="0"/>
                    </a:lnTo>
                    <a:lnTo>
                      <a:pt x="8"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îṧlidê">
                <a:extLst>
                  <a:ext uri="{FF2B5EF4-FFF2-40B4-BE49-F238E27FC236}">
                    <a16:creationId xmlns="" xmlns:a16="http://schemas.microsoft.com/office/drawing/2014/main" id="{B0C7A14E-06CE-43AE-BFA7-524E184F662E}"/>
                  </a:ext>
                </a:extLst>
              </p:cNvPr>
              <p:cNvSpPr/>
              <p:nvPr/>
            </p:nvSpPr>
            <p:spPr bwMode="auto">
              <a:xfrm>
                <a:off x="5014736" y="3002039"/>
                <a:ext cx="6145" cy="12287"/>
              </a:xfrm>
              <a:custGeom>
                <a:avLst/>
                <a:gdLst>
                  <a:gd name="T0" fmla="*/ 0 w 3"/>
                  <a:gd name="T1" fmla="*/ 2 h 4"/>
                  <a:gd name="T2" fmla="*/ 1 w 3"/>
                  <a:gd name="T3" fmla="*/ 0 h 4"/>
                  <a:gd name="T4" fmla="*/ 1 w 3"/>
                  <a:gd name="T5" fmla="*/ 0 h 4"/>
                  <a:gd name="T6" fmla="*/ 1 w 3"/>
                  <a:gd name="T7" fmla="*/ 1 h 4"/>
                  <a:gd name="T8" fmla="*/ 3 w 3"/>
                  <a:gd name="T9" fmla="*/ 4 h 4"/>
                  <a:gd name="T10" fmla="*/ 1 w 3"/>
                  <a:gd name="T11" fmla="*/ 4 h 4"/>
                  <a:gd name="T12" fmla="*/ 0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2"/>
                    </a:moveTo>
                    <a:lnTo>
                      <a:pt x="1" y="0"/>
                    </a:lnTo>
                    <a:lnTo>
                      <a:pt x="1" y="0"/>
                    </a:lnTo>
                    <a:lnTo>
                      <a:pt x="1" y="1"/>
                    </a:lnTo>
                    <a:lnTo>
                      <a:pt x="3" y="4"/>
                    </a:lnTo>
                    <a:lnTo>
                      <a:pt x="1" y="4"/>
                    </a:lnTo>
                    <a:lnTo>
                      <a:pt x="0"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îš1iḋê">
                <a:extLst>
                  <a:ext uri="{FF2B5EF4-FFF2-40B4-BE49-F238E27FC236}">
                    <a16:creationId xmlns="" xmlns:a16="http://schemas.microsoft.com/office/drawing/2014/main" id="{9B134FFF-B72E-4800-87ED-6E0419917703}"/>
                  </a:ext>
                </a:extLst>
              </p:cNvPr>
              <p:cNvSpPr/>
              <p:nvPr/>
            </p:nvSpPr>
            <p:spPr bwMode="auto">
              <a:xfrm>
                <a:off x="4818142" y="2080510"/>
                <a:ext cx="24574" cy="24574"/>
              </a:xfrm>
              <a:custGeom>
                <a:avLst/>
                <a:gdLst>
                  <a:gd name="T0" fmla="*/ 0 w 7"/>
                  <a:gd name="T1" fmla="*/ 0 h 7"/>
                  <a:gd name="T2" fmla="*/ 0 w 7"/>
                  <a:gd name="T3" fmla="*/ 0 h 7"/>
                  <a:gd name="T4" fmla="*/ 5 w 7"/>
                  <a:gd name="T5" fmla="*/ 3 h 7"/>
                  <a:gd name="T6" fmla="*/ 7 w 7"/>
                  <a:gd name="T7" fmla="*/ 7 h 7"/>
                  <a:gd name="T8" fmla="*/ 7 w 7"/>
                  <a:gd name="T9" fmla="*/ 7 h 7"/>
                  <a:gd name="T10" fmla="*/ 3 w 7"/>
                  <a:gd name="T11" fmla="*/ 4 h 7"/>
                  <a:gd name="T12" fmla="*/ 0 w 7"/>
                  <a:gd name="T13" fmla="*/ 0 h 7"/>
                  <a:gd name="T14" fmla="*/ 0 w 7"/>
                  <a:gd name="T15" fmla="*/ 0 h 7"/>
                  <a:gd name="T16" fmla="*/ 2 w 7"/>
                  <a:gd name="T17" fmla="*/ 1 h 7"/>
                  <a:gd name="T18" fmla="*/ 0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0" y="0"/>
                    </a:moveTo>
                    <a:lnTo>
                      <a:pt x="0" y="0"/>
                    </a:lnTo>
                    <a:lnTo>
                      <a:pt x="5" y="3"/>
                    </a:lnTo>
                    <a:lnTo>
                      <a:pt x="7" y="7"/>
                    </a:lnTo>
                    <a:lnTo>
                      <a:pt x="7" y="7"/>
                    </a:lnTo>
                    <a:lnTo>
                      <a:pt x="3" y="4"/>
                    </a:lnTo>
                    <a:lnTo>
                      <a:pt x="0" y="0"/>
                    </a:lnTo>
                    <a:lnTo>
                      <a:pt x="0" y="0"/>
                    </a:lnTo>
                    <a:lnTo>
                      <a:pt x="2" y="1"/>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íś1ïďe">
                <a:extLst>
                  <a:ext uri="{FF2B5EF4-FFF2-40B4-BE49-F238E27FC236}">
                    <a16:creationId xmlns="" xmlns:a16="http://schemas.microsoft.com/office/drawing/2014/main" id="{C7B60AE2-A77B-4055-ACAD-F1D0E623E897}"/>
                  </a:ext>
                </a:extLst>
              </p:cNvPr>
              <p:cNvSpPr/>
              <p:nvPr/>
            </p:nvSpPr>
            <p:spPr bwMode="auto">
              <a:xfrm>
                <a:off x="5045451" y="3124910"/>
                <a:ext cx="12287" cy="30720"/>
              </a:xfrm>
              <a:custGeom>
                <a:avLst/>
                <a:gdLst>
                  <a:gd name="T0" fmla="*/ 5 w 5"/>
                  <a:gd name="T1" fmla="*/ 4 h 12"/>
                  <a:gd name="T2" fmla="*/ 5 w 5"/>
                  <a:gd name="T3" fmla="*/ 4 h 12"/>
                  <a:gd name="T4" fmla="*/ 5 w 5"/>
                  <a:gd name="T5" fmla="*/ 12 h 12"/>
                  <a:gd name="T6" fmla="*/ 5 w 5"/>
                  <a:gd name="T7" fmla="*/ 12 h 12"/>
                  <a:gd name="T8" fmla="*/ 3 w 5"/>
                  <a:gd name="T9" fmla="*/ 12 h 12"/>
                  <a:gd name="T10" fmla="*/ 3 w 5"/>
                  <a:gd name="T11" fmla="*/ 10 h 12"/>
                  <a:gd name="T12" fmla="*/ 2 w 5"/>
                  <a:gd name="T13" fmla="*/ 9 h 12"/>
                  <a:gd name="T14" fmla="*/ 2 w 5"/>
                  <a:gd name="T15" fmla="*/ 9 h 12"/>
                  <a:gd name="T16" fmla="*/ 3 w 5"/>
                  <a:gd name="T17" fmla="*/ 10 h 12"/>
                  <a:gd name="T18" fmla="*/ 3 w 5"/>
                  <a:gd name="T19" fmla="*/ 9 h 12"/>
                  <a:gd name="T20" fmla="*/ 3 w 5"/>
                  <a:gd name="T21" fmla="*/ 6 h 12"/>
                  <a:gd name="T22" fmla="*/ 3 w 5"/>
                  <a:gd name="T23" fmla="*/ 6 h 12"/>
                  <a:gd name="T24" fmla="*/ 2 w 5"/>
                  <a:gd name="T25" fmla="*/ 7 h 12"/>
                  <a:gd name="T26" fmla="*/ 0 w 5"/>
                  <a:gd name="T27" fmla="*/ 6 h 12"/>
                  <a:gd name="T28" fmla="*/ 0 w 5"/>
                  <a:gd name="T29" fmla="*/ 6 h 12"/>
                  <a:gd name="T30" fmla="*/ 0 w 5"/>
                  <a:gd name="T31" fmla="*/ 3 h 12"/>
                  <a:gd name="T32" fmla="*/ 0 w 5"/>
                  <a:gd name="T33" fmla="*/ 0 h 12"/>
                  <a:gd name="T34" fmla="*/ 0 w 5"/>
                  <a:gd name="T35" fmla="*/ 0 h 12"/>
                  <a:gd name="T36" fmla="*/ 2 w 5"/>
                  <a:gd name="T37" fmla="*/ 3 h 12"/>
                  <a:gd name="T38" fmla="*/ 2 w 5"/>
                  <a:gd name="T39" fmla="*/ 3 h 12"/>
                  <a:gd name="T40" fmla="*/ 3 w 5"/>
                  <a:gd name="T41" fmla="*/ 3 h 12"/>
                  <a:gd name="T42" fmla="*/ 5 w 5"/>
                  <a:gd name="T4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2">
                    <a:moveTo>
                      <a:pt x="5" y="4"/>
                    </a:moveTo>
                    <a:lnTo>
                      <a:pt x="5" y="4"/>
                    </a:lnTo>
                    <a:lnTo>
                      <a:pt x="5" y="12"/>
                    </a:lnTo>
                    <a:lnTo>
                      <a:pt x="5" y="12"/>
                    </a:lnTo>
                    <a:lnTo>
                      <a:pt x="3" y="12"/>
                    </a:lnTo>
                    <a:lnTo>
                      <a:pt x="3" y="10"/>
                    </a:lnTo>
                    <a:lnTo>
                      <a:pt x="2" y="9"/>
                    </a:lnTo>
                    <a:lnTo>
                      <a:pt x="2" y="9"/>
                    </a:lnTo>
                    <a:lnTo>
                      <a:pt x="3" y="10"/>
                    </a:lnTo>
                    <a:lnTo>
                      <a:pt x="3" y="9"/>
                    </a:lnTo>
                    <a:lnTo>
                      <a:pt x="3" y="6"/>
                    </a:lnTo>
                    <a:lnTo>
                      <a:pt x="3" y="6"/>
                    </a:lnTo>
                    <a:lnTo>
                      <a:pt x="2" y="7"/>
                    </a:lnTo>
                    <a:lnTo>
                      <a:pt x="0" y="6"/>
                    </a:lnTo>
                    <a:lnTo>
                      <a:pt x="0" y="6"/>
                    </a:lnTo>
                    <a:lnTo>
                      <a:pt x="0" y="3"/>
                    </a:lnTo>
                    <a:lnTo>
                      <a:pt x="0" y="0"/>
                    </a:lnTo>
                    <a:lnTo>
                      <a:pt x="0" y="0"/>
                    </a:lnTo>
                    <a:lnTo>
                      <a:pt x="2" y="3"/>
                    </a:lnTo>
                    <a:lnTo>
                      <a:pt x="2" y="3"/>
                    </a:lnTo>
                    <a:lnTo>
                      <a:pt x="3" y="3"/>
                    </a:lnTo>
                    <a:lnTo>
                      <a:pt x="5"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iṣ1îdé">
                <a:extLst>
                  <a:ext uri="{FF2B5EF4-FFF2-40B4-BE49-F238E27FC236}">
                    <a16:creationId xmlns="" xmlns:a16="http://schemas.microsoft.com/office/drawing/2014/main" id="{3B8BDDBB-18FB-4F49-83F8-B9C7D16AF799}"/>
                  </a:ext>
                </a:extLst>
              </p:cNvPr>
              <p:cNvSpPr/>
              <p:nvPr/>
            </p:nvSpPr>
            <p:spPr bwMode="auto">
              <a:xfrm>
                <a:off x="4904152" y="2154233"/>
                <a:ext cx="30720" cy="43007"/>
              </a:xfrm>
              <a:custGeom>
                <a:avLst/>
                <a:gdLst>
                  <a:gd name="T0" fmla="*/ 0 w 12"/>
                  <a:gd name="T1" fmla="*/ 0 h 14"/>
                  <a:gd name="T2" fmla="*/ 0 w 12"/>
                  <a:gd name="T3" fmla="*/ 0 h 14"/>
                  <a:gd name="T4" fmla="*/ 8 w 12"/>
                  <a:gd name="T5" fmla="*/ 8 h 14"/>
                  <a:gd name="T6" fmla="*/ 10 w 12"/>
                  <a:gd name="T7" fmla="*/ 11 h 14"/>
                  <a:gd name="T8" fmla="*/ 12 w 12"/>
                  <a:gd name="T9" fmla="*/ 14 h 14"/>
                  <a:gd name="T10" fmla="*/ 12 w 12"/>
                  <a:gd name="T11" fmla="*/ 14 h 14"/>
                  <a:gd name="T12" fmla="*/ 5 w 12"/>
                  <a:gd name="T13" fmla="*/ 5 h 14"/>
                  <a:gd name="T14" fmla="*/ 5 w 12"/>
                  <a:gd name="T15" fmla="*/ 5 h 14"/>
                  <a:gd name="T16" fmla="*/ 8 w 12"/>
                  <a:gd name="T17" fmla="*/ 11 h 14"/>
                  <a:gd name="T18" fmla="*/ 8 w 12"/>
                  <a:gd name="T19" fmla="*/ 11 h 14"/>
                  <a:gd name="T20" fmla="*/ 3 w 12"/>
                  <a:gd name="T21" fmla="*/ 7 h 14"/>
                  <a:gd name="T22" fmla="*/ 0 w 12"/>
                  <a:gd name="T23" fmla="*/ 5 h 14"/>
                  <a:gd name="T24" fmla="*/ 0 w 12"/>
                  <a:gd name="T25" fmla="*/ 5 h 14"/>
                  <a:gd name="T26" fmla="*/ 0 w 12"/>
                  <a:gd name="T27" fmla="*/ 3 h 14"/>
                  <a:gd name="T28" fmla="*/ 0 w 12"/>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4">
                    <a:moveTo>
                      <a:pt x="0" y="0"/>
                    </a:moveTo>
                    <a:lnTo>
                      <a:pt x="0" y="0"/>
                    </a:lnTo>
                    <a:lnTo>
                      <a:pt x="8" y="8"/>
                    </a:lnTo>
                    <a:lnTo>
                      <a:pt x="10" y="11"/>
                    </a:lnTo>
                    <a:lnTo>
                      <a:pt x="12" y="14"/>
                    </a:lnTo>
                    <a:lnTo>
                      <a:pt x="12" y="14"/>
                    </a:lnTo>
                    <a:lnTo>
                      <a:pt x="5" y="5"/>
                    </a:lnTo>
                    <a:lnTo>
                      <a:pt x="5" y="5"/>
                    </a:lnTo>
                    <a:lnTo>
                      <a:pt x="8" y="11"/>
                    </a:lnTo>
                    <a:lnTo>
                      <a:pt x="8" y="11"/>
                    </a:lnTo>
                    <a:lnTo>
                      <a:pt x="3" y="7"/>
                    </a:lnTo>
                    <a:lnTo>
                      <a:pt x="0" y="5"/>
                    </a:lnTo>
                    <a:lnTo>
                      <a:pt x="0" y="5"/>
                    </a:lnTo>
                    <a:lnTo>
                      <a:pt x="0" y="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ïṡlîḋê">
                <a:extLst>
                  <a:ext uri="{FF2B5EF4-FFF2-40B4-BE49-F238E27FC236}">
                    <a16:creationId xmlns="" xmlns:a16="http://schemas.microsoft.com/office/drawing/2014/main" id="{B3C538F2-E7C2-4B3F-AF4E-C8CF18398AAD}"/>
                  </a:ext>
                </a:extLst>
              </p:cNvPr>
              <p:cNvSpPr/>
              <p:nvPr/>
            </p:nvSpPr>
            <p:spPr bwMode="auto">
              <a:xfrm>
                <a:off x="5057739" y="3186345"/>
                <a:ext cx="12287" cy="12287"/>
              </a:xfrm>
              <a:custGeom>
                <a:avLst/>
                <a:gdLst>
                  <a:gd name="T0" fmla="*/ 3 w 3"/>
                  <a:gd name="T1" fmla="*/ 4 h 4"/>
                  <a:gd name="T2" fmla="*/ 3 w 3"/>
                  <a:gd name="T3" fmla="*/ 4 h 4"/>
                  <a:gd name="T4" fmla="*/ 1 w 3"/>
                  <a:gd name="T5" fmla="*/ 3 h 4"/>
                  <a:gd name="T6" fmla="*/ 0 w 3"/>
                  <a:gd name="T7" fmla="*/ 2 h 4"/>
                  <a:gd name="T8" fmla="*/ 0 w 3"/>
                  <a:gd name="T9" fmla="*/ 2 h 4"/>
                  <a:gd name="T10" fmla="*/ 1 w 3"/>
                  <a:gd name="T11" fmla="*/ 0 h 4"/>
                  <a:gd name="T12" fmla="*/ 1 w 3"/>
                  <a:gd name="T13" fmla="*/ 0 h 4"/>
                  <a:gd name="T14" fmla="*/ 3 w 3"/>
                  <a:gd name="T15" fmla="*/ 2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1" y="3"/>
                    </a:lnTo>
                    <a:lnTo>
                      <a:pt x="0" y="2"/>
                    </a:lnTo>
                    <a:lnTo>
                      <a:pt x="0" y="2"/>
                    </a:lnTo>
                    <a:lnTo>
                      <a:pt x="1" y="0"/>
                    </a:lnTo>
                    <a:lnTo>
                      <a:pt x="1" y="0"/>
                    </a:lnTo>
                    <a:lnTo>
                      <a:pt x="3" y="2"/>
                    </a:lnTo>
                    <a:lnTo>
                      <a:pt x="3"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ïsḷïde">
                <a:extLst>
                  <a:ext uri="{FF2B5EF4-FFF2-40B4-BE49-F238E27FC236}">
                    <a16:creationId xmlns="" xmlns:a16="http://schemas.microsoft.com/office/drawing/2014/main" id="{76BE344C-2BCD-442C-906D-9B6C83DC627F}"/>
                  </a:ext>
                </a:extLst>
              </p:cNvPr>
              <p:cNvSpPr/>
              <p:nvPr/>
            </p:nvSpPr>
            <p:spPr bwMode="auto">
              <a:xfrm>
                <a:off x="4934868" y="2209527"/>
                <a:ext cx="18433" cy="18433"/>
              </a:xfrm>
              <a:custGeom>
                <a:avLst/>
                <a:gdLst>
                  <a:gd name="T0" fmla="*/ 4 w 5"/>
                  <a:gd name="T1" fmla="*/ 0 h 6"/>
                  <a:gd name="T2" fmla="*/ 4 w 5"/>
                  <a:gd name="T3" fmla="*/ 0 h 6"/>
                  <a:gd name="T4" fmla="*/ 5 w 5"/>
                  <a:gd name="T5" fmla="*/ 5 h 6"/>
                  <a:gd name="T6" fmla="*/ 4 w 5"/>
                  <a:gd name="T7" fmla="*/ 6 h 6"/>
                  <a:gd name="T8" fmla="*/ 4 w 5"/>
                  <a:gd name="T9" fmla="*/ 6 h 6"/>
                  <a:gd name="T10" fmla="*/ 4 w 5"/>
                  <a:gd name="T11" fmla="*/ 6 h 6"/>
                  <a:gd name="T12" fmla="*/ 3 w 5"/>
                  <a:gd name="T13" fmla="*/ 6 h 6"/>
                  <a:gd name="T14" fmla="*/ 3 w 5"/>
                  <a:gd name="T15" fmla="*/ 6 h 6"/>
                  <a:gd name="T16" fmla="*/ 0 w 5"/>
                  <a:gd name="T17" fmla="*/ 2 h 6"/>
                  <a:gd name="T18" fmla="*/ 0 w 5"/>
                  <a:gd name="T19" fmla="*/ 2 h 6"/>
                  <a:gd name="T20" fmla="*/ 1 w 5"/>
                  <a:gd name="T21" fmla="*/ 2 h 6"/>
                  <a:gd name="T22" fmla="*/ 1 w 5"/>
                  <a:gd name="T23" fmla="*/ 0 h 6"/>
                  <a:gd name="T24" fmla="*/ 1 w 5"/>
                  <a:gd name="T25" fmla="*/ 0 h 6"/>
                  <a:gd name="T26" fmla="*/ 4 w 5"/>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4" y="0"/>
                    </a:moveTo>
                    <a:lnTo>
                      <a:pt x="4" y="0"/>
                    </a:lnTo>
                    <a:lnTo>
                      <a:pt x="5" y="5"/>
                    </a:lnTo>
                    <a:lnTo>
                      <a:pt x="4" y="6"/>
                    </a:lnTo>
                    <a:lnTo>
                      <a:pt x="4" y="6"/>
                    </a:lnTo>
                    <a:lnTo>
                      <a:pt x="4" y="6"/>
                    </a:lnTo>
                    <a:lnTo>
                      <a:pt x="3" y="6"/>
                    </a:lnTo>
                    <a:lnTo>
                      <a:pt x="3" y="6"/>
                    </a:lnTo>
                    <a:lnTo>
                      <a:pt x="0" y="2"/>
                    </a:lnTo>
                    <a:lnTo>
                      <a:pt x="0" y="2"/>
                    </a:lnTo>
                    <a:lnTo>
                      <a:pt x="1" y="2"/>
                    </a:lnTo>
                    <a:lnTo>
                      <a:pt x="1" y="0"/>
                    </a:lnTo>
                    <a:lnTo>
                      <a:pt x="1" y="0"/>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îSlíḑê">
                <a:extLst>
                  <a:ext uri="{FF2B5EF4-FFF2-40B4-BE49-F238E27FC236}">
                    <a16:creationId xmlns="" xmlns:a16="http://schemas.microsoft.com/office/drawing/2014/main" id="{E2DFF2A0-1D0A-439E-9CE3-4E3032864372}"/>
                  </a:ext>
                </a:extLst>
              </p:cNvPr>
              <p:cNvSpPr/>
              <p:nvPr/>
            </p:nvSpPr>
            <p:spPr bwMode="auto">
              <a:xfrm>
                <a:off x="5063884" y="3198633"/>
                <a:ext cx="6145" cy="24574"/>
              </a:xfrm>
              <a:custGeom>
                <a:avLst/>
                <a:gdLst>
                  <a:gd name="T0" fmla="*/ 2 w 2"/>
                  <a:gd name="T1" fmla="*/ 7 h 7"/>
                  <a:gd name="T2" fmla="*/ 2 w 2"/>
                  <a:gd name="T3" fmla="*/ 7 h 7"/>
                  <a:gd name="T4" fmla="*/ 0 w 2"/>
                  <a:gd name="T5" fmla="*/ 3 h 7"/>
                  <a:gd name="T6" fmla="*/ 0 w 2"/>
                  <a:gd name="T7" fmla="*/ 0 h 7"/>
                  <a:gd name="T8" fmla="*/ 0 w 2"/>
                  <a:gd name="T9" fmla="*/ 0 h 7"/>
                  <a:gd name="T10" fmla="*/ 2 w 2"/>
                  <a:gd name="T11" fmla="*/ 3 h 7"/>
                  <a:gd name="T12" fmla="*/ 2 w 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2" y="7"/>
                    </a:moveTo>
                    <a:lnTo>
                      <a:pt x="2" y="7"/>
                    </a:lnTo>
                    <a:lnTo>
                      <a:pt x="0" y="3"/>
                    </a:lnTo>
                    <a:lnTo>
                      <a:pt x="0" y="0"/>
                    </a:lnTo>
                    <a:lnTo>
                      <a:pt x="0" y="0"/>
                    </a:lnTo>
                    <a:lnTo>
                      <a:pt x="2" y="3"/>
                    </a:lnTo>
                    <a:lnTo>
                      <a:pt x="2"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ïṧ1íḍe">
                <a:extLst>
                  <a:ext uri="{FF2B5EF4-FFF2-40B4-BE49-F238E27FC236}">
                    <a16:creationId xmlns="" xmlns:a16="http://schemas.microsoft.com/office/drawing/2014/main" id="{9A454A3E-AA34-42E8-A4CD-761566E32B5A}"/>
                  </a:ext>
                </a:extLst>
              </p:cNvPr>
              <p:cNvSpPr/>
              <p:nvPr/>
            </p:nvSpPr>
            <p:spPr bwMode="auto">
              <a:xfrm>
                <a:off x="4947155" y="2203381"/>
                <a:ext cx="36861" cy="43007"/>
              </a:xfrm>
              <a:custGeom>
                <a:avLst/>
                <a:gdLst>
                  <a:gd name="T0" fmla="*/ 11 w 11"/>
                  <a:gd name="T1" fmla="*/ 15 h 15"/>
                  <a:gd name="T2" fmla="*/ 11 w 11"/>
                  <a:gd name="T3" fmla="*/ 15 h 15"/>
                  <a:gd name="T4" fmla="*/ 5 w 11"/>
                  <a:gd name="T5" fmla="*/ 8 h 15"/>
                  <a:gd name="T6" fmla="*/ 0 w 11"/>
                  <a:gd name="T7" fmla="*/ 0 h 15"/>
                  <a:gd name="T8" fmla="*/ 0 w 11"/>
                  <a:gd name="T9" fmla="*/ 0 h 15"/>
                  <a:gd name="T10" fmla="*/ 8 w 11"/>
                  <a:gd name="T11" fmla="*/ 10 h 15"/>
                  <a:gd name="T12" fmla="*/ 8 w 11"/>
                  <a:gd name="T13" fmla="*/ 10 h 15"/>
                  <a:gd name="T14" fmla="*/ 8 w 11"/>
                  <a:gd name="T15" fmla="*/ 10 h 15"/>
                  <a:gd name="T16" fmla="*/ 8 w 11"/>
                  <a:gd name="T17" fmla="*/ 12 h 15"/>
                  <a:gd name="T18" fmla="*/ 8 w 11"/>
                  <a:gd name="T19" fmla="*/ 12 h 15"/>
                  <a:gd name="T20" fmla="*/ 10 w 11"/>
                  <a:gd name="T21" fmla="*/ 13 h 15"/>
                  <a:gd name="T22" fmla="*/ 11 w 11"/>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5">
                    <a:moveTo>
                      <a:pt x="11" y="15"/>
                    </a:moveTo>
                    <a:lnTo>
                      <a:pt x="11" y="15"/>
                    </a:lnTo>
                    <a:lnTo>
                      <a:pt x="5" y="8"/>
                    </a:lnTo>
                    <a:lnTo>
                      <a:pt x="0" y="0"/>
                    </a:lnTo>
                    <a:lnTo>
                      <a:pt x="0" y="0"/>
                    </a:lnTo>
                    <a:lnTo>
                      <a:pt x="8" y="10"/>
                    </a:lnTo>
                    <a:lnTo>
                      <a:pt x="8" y="10"/>
                    </a:lnTo>
                    <a:lnTo>
                      <a:pt x="8" y="10"/>
                    </a:lnTo>
                    <a:lnTo>
                      <a:pt x="8" y="12"/>
                    </a:lnTo>
                    <a:lnTo>
                      <a:pt x="8" y="12"/>
                    </a:lnTo>
                    <a:lnTo>
                      <a:pt x="10" y="13"/>
                    </a:lnTo>
                    <a:lnTo>
                      <a:pt x="11" y="1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išḻïďe">
                <a:extLst>
                  <a:ext uri="{FF2B5EF4-FFF2-40B4-BE49-F238E27FC236}">
                    <a16:creationId xmlns="" xmlns:a16="http://schemas.microsoft.com/office/drawing/2014/main" id="{8E88138C-4247-44B7-8363-1842693728D2}"/>
                  </a:ext>
                </a:extLst>
              </p:cNvPr>
              <p:cNvSpPr/>
              <p:nvPr/>
            </p:nvSpPr>
            <p:spPr bwMode="auto">
              <a:xfrm>
                <a:off x="4953301" y="2227955"/>
                <a:ext cx="43007" cy="49148"/>
              </a:xfrm>
              <a:custGeom>
                <a:avLst/>
                <a:gdLst>
                  <a:gd name="T0" fmla="*/ 13 w 13"/>
                  <a:gd name="T1" fmla="*/ 14 h 16"/>
                  <a:gd name="T2" fmla="*/ 13 w 13"/>
                  <a:gd name="T3" fmla="*/ 14 h 16"/>
                  <a:gd name="T4" fmla="*/ 13 w 13"/>
                  <a:gd name="T5" fmla="*/ 14 h 16"/>
                  <a:gd name="T6" fmla="*/ 13 w 13"/>
                  <a:gd name="T7" fmla="*/ 14 h 16"/>
                  <a:gd name="T8" fmla="*/ 13 w 13"/>
                  <a:gd name="T9" fmla="*/ 16 h 16"/>
                  <a:gd name="T10" fmla="*/ 13 w 13"/>
                  <a:gd name="T11" fmla="*/ 16 h 16"/>
                  <a:gd name="T12" fmla="*/ 6 w 13"/>
                  <a:gd name="T13" fmla="*/ 9 h 16"/>
                  <a:gd name="T14" fmla="*/ 0 w 13"/>
                  <a:gd name="T15" fmla="*/ 0 h 16"/>
                  <a:gd name="T16" fmla="*/ 0 w 13"/>
                  <a:gd name="T17" fmla="*/ 0 h 16"/>
                  <a:gd name="T18" fmla="*/ 3 w 13"/>
                  <a:gd name="T19" fmla="*/ 1 h 16"/>
                  <a:gd name="T20" fmla="*/ 6 w 13"/>
                  <a:gd name="T21" fmla="*/ 3 h 16"/>
                  <a:gd name="T22" fmla="*/ 6 w 13"/>
                  <a:gd name="T23" fmla="*/ 3 h 16"/>
                  <a:gd name="T24" fmla="*/ 13 w 13"/>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6">
                    <a:moveTo>
                      <a:pt x="13" y="14"/>
                    </a:moveTo>
                    <a:lnTo>
                      <a:pt x="13" y="14"/>
                    </a:lnTo>
                    <a:lnTo>
                      <a:pt x="13" y="14"/>
                    </a:lnTo>
                    <a:lnTo>
                      <a:pt x="13" y="14"/>
                    </a:lnTo>
                    <a:lnTo>
                      <a:pt x="13" y="16"/>
                    </a:lnTo>
                    <a:lnTo>
                      <a:pt x="13" y="16"/>
                    </a:lnTo>
                    <a:lnTo>
                      <a:pt x="6" y="9"/>
                    </a:lnTo>
                    <a:lnTo>
                      <a:pt x="0" y="0"/>
                    </a:lnTo>
                    <a:lnTo>
                      <a:pt x="0" y="0"/>
                    </a:lnTo>
                    <a:lnTo>
                      <a:pt x="3" y="1"/>
                    </a:lnTo>
                    <a:lnTo>
                      <a:pt x="6" y="3"/>
                    </a:lnTo>
                    <a:lnTo>
                      <a:pt x="6" y="3"/>
                    </a:lnTo>
                    <a:lnTo>
                      <a:pt x="13" y="1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îşḷîḍé">
                <a:extLst>
                  <a:ext uri="{FF2B5EF4-FFF2-40B4-BE49-F238E27FC236}">
                    <a16:creationId xmlns="" xmlns:a16="http://schemas.microsoft.com/office/drawing/2014/main" id="{34A37091-3D8C-43B6-BB00-59688FF52B35}"/>
                  </a:ext>
                </a:extLst>
              </p:cNvPr>
              <p:cNvSpPr/>
              <p:nvPr/>
            </p:nvSpPr>
            <p:spPr bwMode="auto">
              <a:xfrm>
                <a:off x="5070026" y="3253926"/>
                <a:ext cx="12287" cy="36861"/>
              </a:xfrm>
              <a:custGeom>
                <a:avLst/>
                <a:gdLst>
                  <a:gd name="T0" fmla="*/ 4 w 4"/>
                  <a:gd name="T1" fmla="*/ 13 h 13"/>
                  <a:gd name="T2" fmla="*/ 4 w 4"/>
                  <a:gd name="T3" fmla="*/ 13 h 13"/>
                  <a:gd name="T4" fmla="*/ 2 w 4"/>
                  <a:gd name="T5" fmla="*/ 9 h 13"/>
                  <a:gd name="T6" fmla="*/ 1 w 4"/>
                  <a:gd name="T7" fmla="*/ 9 h 13"/>
                  <a:gd name="T8" fmla="*/ 1 w 4"/>
                  <a:gd name="T9" fmla="*/ 9 h 13"/>
                  <a:gd name="T10" fmla="*/ 1 w 4"/>
                  <a:gd name="T11" fmla="*/ 9 h 13"/>
                  <a:gd name="T12" fmla="*/ 1 w 4"/>
                  <a:gd name="T13" fmla="*/ 4 h 13"/>
                  <a:gd name="T14" fmla="*/ 0 w 4"/>
                  <a:gd name="T15" fmla="*/ 0 h 13"/>
                  <a:gd name="T16" fmla="*/ 0 w 4"/>
                  <a:gd name="T17" fmla="*/ 0 h 13"/>
                  <a:gd name="T18" fmla="*/ 1 w 4"/>
                  <a:gd name="T19" fmla="*/ 1 h 13"/>
                  <a:gd name="T20" fmla="*/ 2 w 4"/>
                  <a:gd name="T21" fmla="*/ 0 h 13"/>
                  <a:gd name="T22" fmla="*/ 2 w 4"/>
                  <a:gd name="T23" fmla="*/ 0 h 13"/>
                  <a:gd name="T24" fmla="*/ 2 w 4"/>
                  <a:gd name="T25" fmla="*/ 0 h 13"/>
                  <a:gd name="T26" fmla="*/ 2 w 4"/>
                  <a:gd name="T27" fmla="*/ 0 h 13"/>
                  <a:gd name="T28" fmla="*/ 4 w 4"/>
                  <a:gd name="T29" fmla="*/ 6 h 13"/>
                  <a:gd name="T30" fmla="*/ 4 w 4"/>
                  <a:gd name="T31" fmla="*/ 6 h 13"/>
                  <a:gd name="T32" fmla="*/ 4 w 4"/>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13">
                    <a:moveTo>
                      <a:pt x="4" y="13"/>
                    </a:moveTo>
                    <a:lnTo>
                      <a:pt x="4" y="13"/>
                    </a:lnTo>
                    <a:lnTo>
                      <a:pt x="2" y="9"/>
                    </a:lnTo>
                    <a:lnTo>
                      <a:pt x="1" y="9"/>
                    </a:lnTo>
                    <a:lnTo>
                      <a:pt x="1" y="9"/>
                    </a:lnTo>
                    <a:lnTo>
                      <a:pt x="1" y="9"/>
                    </a:lnTo>
                    <a:lnTo>
                      <a:pt x="1" y="4"/>
                    </a:lnTo>
                    <a:lnTo>
                      <a:pt x="0" y="0"/>
                    </a:lnTo>
                    <a:lnTo>
                      <a:pt x="0" y="0"/>
                    </a:lnTo>
                    <a:lnTo>
                      <a:pt x="1" y="1"/>
                    </a:lnTo>
                    <a:lnTo>
                      <a:pt x="2" y="0"/>
                    </a:lnTo>
                    <a:lnTo>
                      <a:pt x="2" y="0"/>
                    </a:lnTo>
                    <a:lnTo>
                      <a:pt x="2" y="0"/>
                    </a:lnTo>
                    <a:lnTo>
                      <a:pt x="2" y="0"/>
                    </a:lnTo>
                    <a:lnTo>
                      <a:pt x="4" y="6"/>
                    </a:lnTo>
                    <a:lnTo>
                      <a:pt x="4" y="6"/>
                    </a:lnTo>
                    <a:lnTo>
                      <a:pt x="4" y="1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îSļíde">
                <a:extLst>
                  <a:ext uri="{FF2B5EF4-FFF2-40B4-BE49-F238E27FC236}">
                    <a16:creationId xmlns="" xmlns:a16="http://schemas.microsoft.com/office/drawing/2014/main" id="{A83D9BEA-AA57-4938-B3AE-8BF22F627461}"/>
                  </a:ext>
                </a:extLst>
              </p:cNvPr>
              <p:cNvSpPr/>
              <p:nvPr/>
            </p:nvSpPr>
            <p:spPr bwMode="auto">
              <a:xfrm>
                <a:off x="4996303" y="2270962"/>
                <a:ext cx="30720" cy="36861"/>
              </a:xfrm>
              <a:custGeom>
                <a:avLst/>
                <a:gdLst>
                  <a:gd name="T0" fmla="*/ 7 w 10"/>
                  <a:gd name="T1" fmla="*/ 5 h 12"/>
                  <a:gd name="T2" fmla="*/ 7 w 10"/>
                  <a:gd name="T3" fmla="*/ 5 h 12"/>
                  <a:gd name="T4" fmla="*/ 7 w 10"/>
                  <a:gd name="T5" fmla="*/ 6 h 12"/>
                  <a:gd name="T6" fmla="*/ 7 w 10"/>
                  <a:gd name="T7" fmla="*/ 7 h 12"/>
                  <a:gd name="T8" fmla="*/ 7 w 10"/>
                  <a:gd name="T9" fmla="*/ 7 h 12"/>
                  <a:gd name="T10" fmla="*/ 10 w 10"/>
                  <a:gd name="T11" fmla="*/ 9 h 12"/>
                  <a:gd name="T12" fmla="*/ 10 w 10"/>
                  <a:gd name="T13" fmla="*/ 9 h 12"/>
                  <a:gd name="T14" fmla="*/ 10 w 10"/>
                  <a:gd name="T15" fmla="*/ 10 h 12"/>
                  <a:gd name="T16" fmla="*/ 10 w 10"/>
                  <a:gd name="T17" fmla="*/ 12 h 12"/>
                  <a:gd name="T18" fmla="*/ 7 w 10"/>
                  <a:gd name="T19" fmla="*/ 9 h 12"/>
                  <a:gd name="T20" fmla="*/ 7 w 10"/>
                  <a:gd name="T21" fmla="*/ 9 h 12"/>
                  <a:gd name="T22" fmla="*/ 5 w 10"/>
                  <a:gd name="T23" fmla="*/ 6 h 12"/>
                  <a:gd name="T24" fmla="*/ 4 w 10"/>
                  <a:gd name="T25" fmla="*/ 5 h 12"/>
                  <a:gd name="T26" fmla="*/ 4 w 10"/>
                  <a:gd name="T27" fmla="*/ 5 h 12"/>
                  <a:gd name="T28" fmla="*/ 4 w 10"/>
                  <a:gd name="T29" fmla="*/ 5 h 12"/>
                  <a:gd name="T30" fmla="*/ 4 w 10"/>
                  <a:gd name="T31" fmla="*/ 5 h 12"/>
                  <a:gd name="T32" fmla="*/ 1 w 10"/>
                  <a:gd name="T33" fmla="*/ 3 h 12"/>
                  <a:gd name="T34" fmla="*/ 1 w 10"/>
                  <a:gd name="T35" fmla="*/ 3 h 12"/>
                  <a:gd name="T36" fmla="*/ 0 w 10"/>
                  <a:gd name="T37" fmla="*/ 0 h 12"/>
                  <a:gd name="T38" fmla="*/ 0 w 10"/>
                  <a:gd name="T39" fmla="*/ 0 h 12"/>
                  <a:gd name="T40" fmla="*/ 4 w 10"/>
                  <a:gd name="T41" fmla="*/ 3 h 12"/>
                  <a:gd name="T42" fmla="*/ 7 w 10"/>
                  <a:gd name="T4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7" y="5"/>
                    </a:moveTo>
                    <a:lnTo>
                      <a:pt x="7" y="5"/>
                    </a:lnTo>
                    <a:lnTo>
                      <a:pt x="7" y="6"/>
                    </a:lnTo>
                    <a:lnTo>
                      <a:pt x="7" y="7"/>
                    </a:lnTo>
                    <a:lnTo>
                      <a:pt x="7" y="7"/>
                    </a:lnTo>
                    <a:lnTo>
                      <a:pt x="10" y="9"/>
                    </a:lnTo>
                    <a:lnTo>
                      <a:pt x="10" y="9"/>
                    </a:lnTo>
                    <a:lnTo>
                      <a:pt x="10" y="10"/>
                    </a:lnTo>
                    <a:lnTo>
                      <a:pt x="10" y="12"/>
                    </a:lnTo>
                    <a:lnTo>
                      <a:pt x="7" y="9"/>
                    </a:lnTo>
                    <a:lnTo>
                      <a:pt x="7" y="9"/>
                    </a:lnTo>
                    <a:lnTo>
                      <a:pt x="5" y="6"/>
                    </a:lnTo>
                    <a:lnTo>
                      <a:pt x="4" y="5"/>
                    </a:lnTo>
                    <a:lnTo>
                      <a:pt x="4" y="5"/>
                    </a:lnTo>
                    <a:lnTo>
                      <a:pt x="4" y="5"/>
                    </a:lnTo>
                    <a:lnTo>
                      <a:pt x="4" y="5"/>
                    </a:lnTo>
                    <a:lnTo>
                      <a:pt x="1" y="3"/>
                    </a:lnTo>
                    <a:lnTo>
                      <a:pt x="1" y="3"/>
                    </a:lnTo>
                    <a:lnTo>
                      <a:pt x="0" y="0"/>
                    </a:lnTo>
                    <a:lnTo>
                      <a:pt x="0" y="0"/>
                    </a:lnTo>
                    <a:lnTo>
                      <a:pt x="4" y="3"/>
                    </a:lnTo>
                    <a:lnTo>
                      <a:pt x="7"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iṩliḍê">
                <a:extLst>
                  <a:ext uri="{FF2B5EF4-FFF2-40B4-BE49-F238E27FC236}">
                    <a16:creationId xmlns="" xmlns:a16="http://schemas.microsoft.com/office/drawing/2014/main" id="{C331E68C-5EC0-4515-BBFC-989EA4A32C9D}"/>
                  </a:ext>
                </a:extLst>
              </p:cNvPr>
              <p:cNvSpPr/>
              <p:nvPr/>
            </p:nvSpPr>
            <p:spPr bwMode="auto">
              <a:xfrm>
                <a:off x="5039310" y="2332397"/>
                <a:ext cx="18433" cy="24574"/>
              </a:xfrm>
              <a:custGeom>
                <a:avLst/>
                <a:gdLst>
                  <a:gd name="T0" fmla="*/ 0 w 7"/>
                  <a:gd name="T1" fmla="*/ 0 h 9"/>
                  <a:gd name="T2" fmla="*/ 0 w 7"/>
                  <a:gd name="T3" fmla="*/ 0 h 9"/>
                  <a:gd name="T4" fmla="*/ 2 w 7"/>
                  <a:gd name="T5" fmla="*/ 5 h 9"/>
                  <a:gd name="T6" fmla="*/ 7 w 7"/>
                  <a:gd name="T7" fmla="*/ 9 h 9"/>
                  <a:gd name="T8" fmla="*/ 7 w 7"/>
                  <a:gd name="T9" fmla="*/ 9 h 9"/>
                  <a:gd name="T10" fmla="*/ 1 w 7"/>
                  <a:gd name="T11" fmla="*/ 5 h 9"/>
                  <a:gd name="T12" fmla="*/ 0 w 7"/>
                  <a:gd name="T13" fmla="*/ 2 h 9"/>
                  <a:gd name="T14" fmla="*/ 0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0" y="0"/>
                    </a:moveTo>
                    <a:lnTo>
                      <a:pt x="0" y="0"/>
                    </a:lnTo>
                    <a:lnTo>
                      <a:pt x="2" y="5"/>
                    </a:lnTo>
                    <a:lnTo>
                      <a:pt x="7" y="9"/>
                    </a:lnTo>
                    <a:lnTo>
                      <a:pt x="7" y="9"/>
                    </a:lnTo>
                    <a:lnTo>
                      <a:pt x="1" y="5"/>
                    </a:lnTo>
                    <a:lnTo>
                      <a:pt x="0" y="2"/>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ïṣ1íḓe">
                <a:extLst>
                  <a:ext uri="{FF2B5EF4-FFF2-40B4-BE49-F238E27FC236}">
                    <a16:creationId xmlns="" xmlns:a16="http://schemas.microsoft.com/office/drawing/2014/main" id="{CA666C9B-97C3-4C1D-AF95-352DD6BB3DDB}"/>
                  </a:ext>
                </a:extLst>
              </p:cNvPr>
              <p:cNvSpPr/>
              <p:nvPr/>
            </p:nvSpPr>
            <p:spPr bwMode="auto">
              <a:xfrm>
                <a:off x="5088458" y="2387688"/>
                <a:ext cx="18433" cy="30720"/>
              </a:xfrm>
              <a:custGeom>
                <a:avLst/>
                <a:gdLst>
                  <a:gd name="T0" fmla="*/ 0 w 5"/>
                  <a:gd name="T1" fmla="*/ 0 h 8"/>
                  <a:gd name="T2" fmla="*/ 0 w 5"/>
                  <a:gd name="T3" fmla="*/ 0 h 8"/>
                  <a:gd name="T4" fmla="*/ 3 w 5"/>
                  <a:gd name="T5" fmla="*/ 4 h 8"/>
                  <a:gd name="T6" fmla="*/ 5 w 5"/>
                  <a:gd name="T7" fmla="*/ 8 h 8"/>
                  <a:gd name="T8" fmla="*/ 5 w 5"/>
                  <a:gd name="T9" fmla="*/ 8 h 8"/>
                  <a:gd name="T10" fmla="*/ 3 w 5"/>
                  <a:gd name="T11" fmla="*/ 6 h 8"/>
                  <a:gd name="T12" fmla="*/ 0 w 5"/>
                  <a:gd name="T13" fmla="*/ 1 h 8"/>
                  <a:gd name="T14" fmla="*/ 0 w 5"/>
                  <a:gd name="T15" fmla="*/ 1 h 8"/>
                  <a:gd name="T16" fmla="*/ 0 w 5"/>
                  <a:gd name="T17" fmla="*/ 3 h 8"/>
                  <a:gd name="T18" fmla="*/ 0 w 5"/>
                  <a:gd name="T19" fmla="*/ 3 h 8"/>
                  <a:gd name="T20" fmla="*/ 0 w 5"/>
                  <a:gd name="T21" fmla="*/ 3 h 8"/>
                  <a:gd name="T22" fmla="*/ 0 w 5"/>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8">
                    <a:moveTo>
                      <a:pt x="0" y="0"/>
                    </a:moveTo>
                    <a:lnTo>
                      <a:pt x="0" y="0"/>
                    </a:lnTo>
                    <a:lnTo>
                      <a:pt x="3" y="4"/>
                    </a:lnTo>
                    <a:lnTo>
                      <a:pt x="5" y="8"/>
                    </a:lnTo>
                    <a:lnTo>
                      <a:pt x="5" y="8"/>
                    </a:lnTo>
                    <a:lnTo>
                      <a:pt x="3" y="6"/>
                    </a:lnTo>
                    <a:lnTo>
                      <a:pt x="0" y="1"/>
                    </a:lnTo>
                    <a:lnTo>
                      <a:pt x="0" y="1"/>
                    </a:lnTo>
                    <a:lnTo>
                      <a:pt x="0" y="3"/>
                    </a:lnTo>
                    <a:lnTo>
                      <a:pt x="0" y="3"/>
                    </a:lnTo>
                    <a:lnTo>
                      <a:pt x="0" y="3"/>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îṩḻiḑè">
                <a:extLst>
                  <a:ext uri="{FF2B5EF4-FFF2-40B4-BE49-F238E27FC236}">
                    <a16:creationId xmlns="" xmlns:a16="http://schemas.microsoft.com/office/drawing/2014/main" id="{E17CB466-46A4-4C88-B8DE-A19642575EF5}"/>
                  </a:ext>
                </a:extLst>
              </p:cNvPr>
              <p:cNvSpPr/>
              <p:nvPr/>
            </p:nvSpPr>
            <p:spPr bwMode="auto">
              <a:xfrm>
                <a:off x="5106887" y="2436834"/>
                <a:ext cx="18433" cy="30720"/>
              </a:xfrm>
              <a:custGeom>
                <a:avLst/>
                <a:gdLst>
                  <a:gd name="T0" fmla="*/ 6 w 6"/>
                  <a:gd name="T1" fmla="*/ 10 h 10"/>
                  <a:gd name="T2" fmla="*/ 6 w 6"/>
                  <a:gd name="T3" fmla="*/ 10 h 10"/>
                  <a:gd name="T4" fmla="*/ 3 w 6"/>
                  <a:gd name="T5" fmla="*/ 4 h 10"/>
                  <a:gd name="T6" fmla="*/ 0 w 6"/>
                  <a:gd name="T7" fmla="*/ 0 h 10"/>
                  <a:gd name="T8" fmla="*/ 0 w 6"/>
                  <a:gd name="T9" fmla="*/ 0 h 10"/>
                  <a:gd name="T10" fmla="*/ 5 w 6"/>
                  <a:gd name="T11" fmla="*/ 6 h 10"/>
                  <a:gd name="T12" fmla="*/ 5 w 6"/>
                  <a:gd name="T13" fmla="*/ 6 h 10"/>
                  <a:gd name="T14" fmla="*/ 6 w 6"/>
                  <a:gd name="T15" fmla="*/ 9 h 10"/>
                  <a:gd name="T16" fmla="*/ 6 w 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6" y="10"/>
                    </a:moveTo>
                    <a:lnTo>
                      <a:pt x="6" y="10"/>
                    </a:lnTo>
                    <a:lnTo>
                      <a:pt x="3" y="4"/>
                    </a:lnTo>
                    <a:lnTo>
                      <a:pt x="0" y="0"/>
                    </a:lnTo>
                    <a:lnTo>
                      <a:pt x="0" y="0"/>
                    </a:lnTo>
                    <a:lnTo>
                      <a:pt x="5" y="6"/>
                    </a:lnTo>
                    <a:lnTo>
                      <a:pt x="5" y="6"/>
                    </a:lnTo>
                    <a:lnTo>
                      <a:pt x="6" y="9"/>
                    </a:lnTo>
                    <a:lnTo>
                      <a:pt x="6"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ï$lïḍe">
                <a:extLst>
                  <a:ext uri="{FF2B5EF4-FFF2-40B4-BE49-F238E27FC236}">
                    <a16:creationId xmlns="" xmlns:a16="http://schemas.microsoft.com/office/drawing/2014/main" id="{02DF6A3C-F617-4D7E-8268-A23252841C5F}"/>
                  </a:ext>
                </a:extLst>
              </p:cNvPr>
              <p:cNvSpPr/>
              <p:nvPr/>
            </p:nvSpPr>
            <p:spPr bwMode="auto">
              <a:xfrm>
                <a:off x="5119174" y="2455268"/>
                <a:ext cx="12287" cy="18433"/>
              </a:xfrm>
              <a:custGeom>
                <a:avLst/>
                <a:gdLst>
                  <a:gd name="T0" fmla="*/ 2 w 5"/>
                  <a:gd name="T1" fmla="*/ 0 h 6"/>
                  <a:gd name="T2" fmla="*/ 2 w 5"/>
                  <a:gd name="T3" fmla="*/ 0 h 6"/>
                  <a:gd name="T4" fmla="*/ 3 w 5"/>
                  <a:gd name="T5" fmla="*/ 3 h 6"/>
                  <a:gd name="T6" fmla="*/ 3 w 5"/>
                  <a:gd name="T7" fmla="*/ 3 h 6"/>
                  <a:gd name="T8" fmla="*/ 5 w 5"/>
                  <a:gd name="T9" fmla="*/ 6 h 6"/>
                  <a:gd name="T10" fmla="*/ 3 w 5"/>
                  <a:gd name="T11" fmla="*/ 6 h 6"/>
                  <a:gd name="T12" fmla="*/ 3 w 5"/>
                  <a:gd name="T13" fmla="*/ 6 h 6"/>
                  <a:gd name="T14" fmla="*/ 0 w 5"/>
                  <a:gd name="T15" fmla="*/ 2 h 6"/>
                  <a:gd name="T16" fmla="*/ 0 w 5"/>
                  <a:gd name="T17" fmla="*/ 2 h 6"/>
                  <a:gd name="T18" fmla="*/ 2 w 5"/>
                  <a:gd name="T19" fmla="*/ 2 h 6"/>
                  <a:gd name="T20" fmla="*/ 2 w 5"/>
                  <a:gd name="T21" fmla="*/ 2 h 6"/>
                  <a:gd name="T22" fmla="*/ 2 w 5"/>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2" y="0"/>
                    </a:moveTo>
                    <a:lnTo>
                      <a:pt x="2" y="0"/>
                    </a:lnTo>
                    <a:lnTo>
                      <a:pt x="3" y="3"/>
                    </a:lnTo>
                    <a:lnTo>
                      <a:pt x="3" y="3"/>
                    </a:lnTo>
                    <a:lnTo>
                      <a:pt x="5" y="6"/>
                    </a:lnTo>
                    <a:lnTo>
                      <a:pt x="3" y="6"/>
                    </a:lnTo>
                    <a:lnTo>
                      <a:pt x="3" y="6"/>
                    </a:lnTo>
                    <a:lnTo>
                      <a:pt x="0" y="2"/>
                    </a:lnTo>
                    <a:lnTo>
                      <a:pt x="0" y="2"/>
                    </a:lnTo>
                    <a:lnTo>
                      <a:pt x="2" y="2"/>
                    </a:lnTo>
                    <a:lnTo>
                      <a:pt x="2" y="2"/>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išļîďé">
                <a:extLst>
                  <a:ext uri="{FF2B5EF4-FFF2-40B4-BE49-F238E27FC236}">
                    <a16:creationId xmlns="" xmlns:a16="http://schemas.microsoft.com/office/drawing/2014/main" id="{8A1890E2-EF31-4B4E-A564-40E146C62DD7}"/>
                  </a:ext>
                </a:extLst>
              </p:cNvPr>
              <p:cNvSpPr/>
              <p:nvPr/>
            </p:nvSpPr>
            <p:spPr bwMode="auto">
              <a:xfrm>
                <a:off x="5131461" y="2479842"/>
                <a:ext cx="30720" cy="49148"/>
              </a:xfrm>
              <a:custGeom>
                <a:avLst/>
                <a:gdLst>
                  <a:gd name="T0" fmla="*/ 10 w 10"/>
                  <a:gd name="T1" fmla="*/ 14 h 14"/>
                  <a:gd name="T2" fmla="*/ 10 w 10"/>
                  <a:gd name="T3" fmla="*/ 14 h 14"/>
                  <a:gd name="T4" fmla="*/ 4 w 10"/>
                  <a:gd name="T5" fmla="*/ 7 h 14"/>
                  <a:gd name="T6" fmla="*/ 0 w 10"/>
                  <a:gd name="T7" fmla="*/ 0 h 14"/>
                  <a:gd name="T8" fmla="*/ 0 w 10"/>
                  <a:gd name="T9" fmla="*/ 0 h 14"/>
                  <a:gd name="T10" fmla="*/ 5 w 10"/>
                  <a:gd name="T11" fmla="*/ 7 h 14"/>
                  <a:gd name="T12" fmla="*/ 10 w 1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0" y="14"/>
                    </a:moveTo>
                    <a:lnTo>
                      <a:pt x="10" y="14"/>
                    </a:lnTo>
                    <a:lnTo>
                      <a:pt x="4" y="7"/>
                    </a:lnTo>
                    <a:lnTo>
                      <a:pt x="0" y="0"/>
                    </a:lnTo>
                    <a:lnTo>
                      <a:pt x="0" y="0"/>
                    </a:lnTo>
                    <a:lnTo>
                      <a:pt x="5" y="7"/>
                    </a:lnTo>
                    <a:lnTo>
                      <a:pt x="10" y="1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iṥḷïḋe">
                <a:extLst>
                  <a:ext uri="{FF2B5EF4-FFF2-40B4-BE49-F238E27FC236}">
                    <a16:creationId xmlns="" xmlns:a16="http://schemas.microsoft.com/office/drawing/2014/main" id="{40E2988B-4774-4A1E-9E81-DA68642E9840}"/>
                  </a:ext>
                </a:extLst>
              </p:cNvPr>
              <p:cNvSpPr/>
              <p:nvPr/>
            </p:nvSpPr>
            <p:spPr bwMode="auto">
              <a:xfrm>
                <a:off x="5149893" y="2498272"/>
                <a:ext cx="30720" cy="36861"/>
              </a:xfrm>
              <a:custGeom>
                <a:avLst/>
                <a:gdLst>
                  <a:gd name="T0" fmla="*/ 10 w 10"/>
                  <a:gd name="T1" fmla="*/ 13 h 13"/>
                  <a:gd name="T2" fmla="*/ 10 w 10"/>
                  <a:gd name="T3" fmla="*/ 13 h 13"/>
                  <a:gd name="T4" fmla="*/ 7 w 10"/>
                  <a:gd name="T5" fmla="*/ 11 h 13"/>
                  <a:gd name="T6" fmla="*/ 5 w 10"/>
                  <a:gd name="T7" fmla="*/ 7 h 13"/>
                  <a:gd name="T8" fmla="*/ 0 w 10"/>
                  <a:gd name="T9" fmla="*/ 0 h 13"/>
                  <a:gd name="T10" fmla="*/ 0 w 10"/>
                  <a:gd name="T11" fmla="*/ 0 h 13"/>
                  <a:gd name="T12" fmla="*/ 6 w 10"/>
                  <a:gd name="T13" fmla="*/ 6 h 13"/>
                  <a:gd name="T14" fmla="*/ 10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10" y="13"/>
                    </a:moveTo>
                    <a:lnTo>
                      <a:pt x="10" y="13"/>
                    </a:lnTo>
                    <a:lnTo>
                      <a:pt x="7" y="11"/>
                    </a:lnTo>
                    <a:lnTo>
                      <a:pt x="5" y="7"/>
                    </a:lnTo>
                    <a:lnTo>
                      <a:pt x="0" y="0"/>
                    </a:lnTo>
                    <a:lnTo>
                      <a:pt x="0" y="0"/>
                    </a:lnTo>
                    <a:lnTo>
                      <a:pt x="6" y="6"/>
                    </a:lnTo>
                    <a:lnTo>
                      <a:pt x="10" y="1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ïšľiḓè">
                <a:extLst>
                  <a:ext uri="{FF2B5EF4-FFF2-40B4-BE49-F238E27FC236}">
                    <a16:creationId xmlns="" xmlns:a16="http://schemas.microsoft.com/office/drawing/2014/main" id="{12960721-0C89-4CA1-A452-FB8E5D6DFF6B}"/>
                  </a:ext>
                </a:extLst>
              </p:cNvPr>
              <p:cNvSpPr/>
              <p:nvPr/>
            </p:nvSpPr>
            <p:spPr bwMode="auto">
              <a:xfrm>
                <a:off x="5180609" y="2590425"/>
                <a:ext cx="24574" cy="36861"/>
              </a:xfrm>
              <a:custGeom>
                <a:avLst/>
                <a:gdLst>
                  <a:gd name="T0" fmla="*/ 7 w 7"/>
                  <a:gd name="T1" fmla="*/ 10 h 13"/>
                  <a:gd name="T2" fmla="*/ 7 w 7"/>
                  <a:gd name="T3" fmla="*/ 10 h 13"/>
                  <a:gd name="T4" fmla="*/ 7 w 7"/>
                  <a:gd name="T5" fmla="*/ 10 h 13"/>
                  <a:gd name="T6" fmla="*/ 7 w 7"/>
                  <a:gd name="T7" fmla="*/ 13 h 13"/>
                  <a:gd name="T8" fmla="*/ 7 w 7"/>
                  <a:gd name="T9" fmla="*/ 13 h 13"/>
                  <a:gd name="T10" fmla="*/ 3 w 7"/>
                  <a:gd name="T11" fmla="*/ 7 h 13"/>
                  <a:gd name="T12" fmla="*/ 0 w 7"/>
                  <a:gd name="T13" fmla="*/ 0 h 13"/>
                  <a:gd name="T14" fmla="*/ 0 w 7"/>
                  <a:gd name="T15" fmla="*/ 0 h 13"/>
                  <a:gd name="T16" fmla="*/ 4 w 7"/>
                  <a:gd name="T17" fmla="*/ 7 h 13"/>
                  <a:gd name="T18" fmla="*/ 7 w 7"/>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7" y="10"/>
                    </a:moveTo>
                    <a:lnTo>
                      <a:pt x="7" y="10"/>
                    </a:lnTo>
                    <a:lnTo>
                      <a:pt x="7" y="10"/>
                    </a:lnTo>
                    <a:lnTo>
                      <a:pt x="7" y="13"/>
                    </a:lnTo>
                    <a:lnTo>
                      <a:pt x="7" y="13"/>
                    </a:lnTo>
                    <a:lnTo>
                      <a:pt x="3" y="7"/>
                    </a:lnTo>
                    <a:lnTo>
                      <a:pt x="0" y="0"/>
                    </a:lnTo>
                    <a:lnTo>
                      <a:pt x="0" y="0"/>
                    </a:lnTo>
                    <a:lnTo>
                      <a:pt x="4" y="7"/>
                    </a:lnTo>
                    <a:lnTo>
                      <a:pt x="7" y="1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iṡlîdê">
                <a:extLst>
                  <a:ext uri="{FF2B5EF4-FFF2-40B4-BE49-F238E27FC236}">
                    <a16:creationId xmlns="" xmlns:a16="http://schemas.microsoft.com/office/drawing/2014/main" id="{C125751E-5631-42BF-88CA-4F5DF1FEB09F}"/>
                  </a:ext>
                </a:extLst>
              </p:cNvPr>
              <p:cNvSpPr/>
              <p:nvPr/>
            </p:nvSpPr>
            <p:spPr bwMode="auto">
              <a:xfrm>
                <a:off x="5291191" y="2793160"/>
                <a:ext cx="12287" cy="24574"/>
              </a:xfrm>
              <a:custGeom>
                <a:avLst/>
                <a:gdLst>
                  <a:gd name="T0" fmla="*/ 3 w 3"/>
                  <a:gd name="T1" fmla="*/ 4 h 9"/>
                  <a:gd name="T2" fmla="*/ 3 w 3"/>
                  <a:gd name="T3" fmla="*/ 4 h 9"/>
                  <a:gd name="T4" fmla="*/ 2 w 3"/>
                  <a:gd name="T5" fmla="*/ 3 h 9"/>
                  <a:gd name="T6" fmla="*/ 2 w 3"/>
                  <a:gd name="T7" fmla="*/ 4 h 9"/>
                  <a:gd name="T8" fmla="*/ 3 w 3"/>
                  <a:gd name="T9" fmla="*/ 9 h 9"/>
                  <a:gd name="T10" fmla="*/ 3 w 3"/>
                  <a:gd name="T11" fmla="*/ 9 h 9"/>
                  <a:gd name="T12" fmla="*/ 0 w 3"/>
                  <a:gd name="T13" fmla="*/ 3 h 9"/>
                  <a:gd name="T14" fmla="*/ 0 w 3"/>
                  <a:gd name="T15" fmla="*/ 2 h 9"/>
                  <a:gd name="T16" fmla="*/ 2 w 3"/>
                  <a:gd name="T17" fmla="*/ 0 h 9"/>
                  <a:gd name="T18" fmla="*/ 2 w 3"/>
                  <a:gd name="T19" fmla="*/ 0 h 9"/>
                  <a:gd name="T20" fmla="*/ 2 w 3"/>
                  <a:gd name="T21" fmla="*/ 3 h 9"/>
                  <a:gd name="T22" fmla="*/ 3 w 3"/>
                  <a:gd name="T2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
                    <a:moveTo>
                      <a:pt x="3" y="4"/>
                    </a:moveTo>
                    <a:lnTo>
                      <a:pt x="3" y="4"/>
                    </a:lnTo>
                    <a:lnTo>
                      <a:pt x="2" y="3"/>
                    </a:lnTo>
                    <a:lnTo>
                      <a:pt x="2" y="4"/>
                    </a:lnTo>
                    <a:lnTo>
                      <a:pt x="3" y="9"/>
                    </a:lnTo>
                    <a:lnTo>
                      <a:pt x="3" y="9"/>
                    </a:lnTo>
                    <a:lnTo>
                      <a:pt x="0" y="3"/>
                    </a:lnTo>
                    <a:lnTo>
                      <a:pt x="0" y="2"/>
                    </a:lnTo>
                    <a:lnTo>
                      <a:pt x="2" y="0"/>
                    </a:lnTo>
                    <a:lnTo>
                      <a:pt x="2" y="0"/>
                    </a:lnTo>
                    <a:lnTo>
                      <a:pt x="2" y="3"/>
                    </a:lnTo>
                    <a:lnTo>
                      <a:pt x="3"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îṩľiḍê">
                <a:extLst>
                  <a:ext uri="{FF2B5EF4-FFF2-40B4-BE49-F238E27FC236}">
                    <a16:creationId xmlns="" xmlns:a16="http://schemas.microsoft.com/office/drawing/2014/main" id="{1BF85B1E-118B-4CAF-9499-DF4CD9E6503C}"/>
                  </a:ext>
                </a:extLst>
              </p:cNvPr>
              <p:cNvSpPr/>
              <p:nvPr/>
            </p:nvSpPr>
            <p:spPr bwMode="auto">
              <a:xfrm>
                <a:off x="5223616" y="4200030"/>
                <a:ext cx="18433" cy="49148"/>
              </a:xfrm>
              <a:custGeom>
                <a:avLst/>
                <a:gdLst>
                  <a:gd name="T0" fmla="*/ 4 w 6"/>
                  <a:gd name="T1" fmla="*/ 9 h 16"/>
                  <a:gd name="T2" fmla="*/ 4 w 6"/>
                  <a:gd name="T3" fmla="*/ 9 h 16"/>
                  <a:gd name="T4" fmla="*/ 3 w 6"/>
                  <a:gd name="T5" fmla="*/ 13 h 16"/>
                  <a:gd name="T6" fmla="*/ 0 w 6"/>
                  <a:gd name="T7" fmla="*/ 16 h 16"/>
                  <a:gd name="T8" fmla="*/ 0 w 6"/>
                  <a:gd name="T9" fmla="*/ 16 h 16"/>
                  <a:gd name="T10" fmla="*/ 1 w 6"/>
                  <a:gd name="T11" fmla="*/ 9 h 16"/>
                  <a:gd name="T12" fmla="*/ 4 w 6"/>
                  <a:gd name="T13" fmla="*/ 3 h 16"/>
                  <a:gd name="T14" fmla="*/ 4 w 6"/>
                  <a:gd name="T15" fmla="*/ 3 h 16"/>
                  <a:gd name="T16" fmla="*/ 6 w 6"/>
                  <a:gd name="T17" fmla="*/ 0 h 16"/>
                  <a:gd name="T18" fmla="*/ 6 w 6"/>
                  <a:gd name="T19" fmla="*/ 0 h 16"/>
                  <a:gd name="T20" fmla="*/ 4 w 6"/>
                  <a:gd name="T21" fmla="*/ 6 h 16"/>
                  <a:gd name="T22" fmla="*/ 4 w 6"/>
                  <a:gd name="T2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6">
                    <a:moveTo>
                      <a:pt x="4" y="9"/>
                    </a:moveTo>
                    <a:lnTo>
                      <a:pt x="4" y="9"/>
                    </a:lnTo>
                    <a:lnTo>
                      <a:pt x="3" y="13"/>
                    </a:lnTo>
                    <a:lnTo>
                      <a:pt x="0" y="16"/>
                    </a:lnTo>
                    <a:lnTo>
                      <a:pt x="0" y="16"/>
                    </a:lnTo>
                    <a:lnTo>
                      <a:pt x="1" y="9"/>
                    </a:lnTo>
                    <a:lnTo>
                      <a:pt x="4" y="3"/>
                    </a:lnTo>
                    <a:lnTo>
                      <a:pt x="4" y="3"/>
                    </a:lnTo>
                    <a:lnTo>
                      <a:pt x="6" y="0"/>
                    </a:lnTo>
                    <a:lnTo>
                      <a:pt x="6" y="0"/>
                    </a:lnTo>
                    <a:lnTo>
                      <a:pt x="4" y="6"/>
                    </a:lnTo>
                    <a:lnTo>
                      <a:pt x="4"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ï$1iďé">
                <a:extLst>
                  <a:ext uri="{FF2B5EF4-FFF2-40B4-BE49-F238E27FC236}">
                    <a16:creationId xmlns="" xmlns:a16="http://schemas.microsoft.com/office/drawing/2014/main" id="{E9DDF628-72FB-4258-B3DA-2D5024081307}"/>
                  </a:ext>
                </a:extLst>
              </p:cNvPr>
              <p:cNvSpPr/>
              <p:nvPr/>
            </p:nvSpPr>
            <p:spPr bwMode="auto">
              <a:xfrm>
                <a:off x="5180609" y="4304469"/>
                <a:ext cx="24574" cy="24574"/>
              </a:xfrm>
              <a:custGeom>
                <a:avLst/>
                <a:gdLst>
                  <a:gd name="T0" fmla="*/ 0 w 7"/>
                  <a:gd name="T1" fmla="*/ 9 h 9"/>
                  <a:gd name="T2" fmla="*/ 0 w 7"/>
                  <a:gd name="T3" fmla="*/ 9 h 9"/>
                  <a:gd name="T4" fmla="*/ 3 w 7"/>
                  <a:gd name="T5" fmla="*/ 6 h 9"/>
                  <a:gd name="T6" fmla="*/ 4 w 7"/>
                  <a:gd name="T7" fmla="*/ 2 h 9"/>
                  <a:gd name="T8" fmla="*/ 5 w 7"/>
                  <a:gd name="T9" fmla="*/ 0 h 9"/>
                  <a:gd name="T10" fmla="*/ 7 w 7"/>
                  <a:gd name="T11" fmla="*/ 0 h 9"/>
                  <a:gd name="T12" fmla="*/ 7 w 7"/>
                  <a:gd name="T13" fmla="*/ 0 h 9"/>
                  <a:gd name="T14" fmla="*/ 3 w 7"/>
                  <a:gd name="T15" fmla="*/ 6 h 9"/>
                  <a:gd name="T16" fmla="*/ 1 w 7"/>
                  <a:gd name="T17" fmla="*/ 9 h 9"/>
                  <a:gd name="T18" fmla="*/ 0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0" y="9"/>
                    </a:moveTo>
                    <a:lnTo>
                      <a:pt x="0" y="9"/>
                    </a:lnTo>
                    <a:lnTo>
                      <a:pt x="3" y="6"/>
                    </a:lnTo>
                    <a:lnTo>
                      <a:pt x="4" y="2"/>
                    </a:lnTo>
                    <a:lnTo>
                      <a:pt x="5" y="0"/>
                    </a:lnTo>
                    <a:lnTo>
                      <a:pt x="7" y="0"/>
                    </a:lnTo>
                    <a:lnTo>
                      <a:pt x="7" y="0"/>
                    </a:lnTo>
                    <a:lnTo>
                      <a:pt x="3" y="6"/>
                    </a:lnTo>
                    <a:lnTo>
                      <a:pt x="1" y="9"/>
                    </a:lnTo>
                    <a:lnTo>
                      <a:pt x="0"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íṩḷíde">
                <a:extLst>
                  <a:ext uri="{FF2B5EF4-FFF2-40B4-BE49-F238E27FC236}">
                    <a16:creationId xmlns="" xmlns:a16="http://schemas.microsoft.com/office/drawing/2014/main" id="{B63A6B8C-BED0-4FE9-B3B4-892DA14EE100}"/>
                  </a:ext>
                </a:extLst>
              </p:cNvPr>
              <p:cNvSpPr/>
              <p:nvPr/>
            </p:nvSpPr>
            <p:spPr bwMode="auto">
              <a:xfrm>
                <a:off x="4080920" y="4900392"/>
                <a:ext cx="30720" cy="12287"/>
              </a:xfrm>
              <a:custGeom>
                <a:avLst/>
                <a:gdLst>
                  <a:gd name="T0" fmla="*/ 2 w 8"/>
                  <a:gd name="T1" fmla="*/ 4 h 4"/>
                  <a:gd name="T2" fmla="*/ 2 w 8"/>
                  <a:gd name="T3" fmla="*/ 4 h 4"/>
                  <a:gd name="T4" fmla="*/ 4 w 8"/>
                  <a:gd name="T5" fmla="*/ 3 h 4"/>
                  <a:gd name="T6" fmla="*/ 4 w 8"/>
                  <a:gd name="T7" fmla="*/ 3 h 4"/>
                  <a:gd name="T8" fmla="*/ 2 w 8"/>
                  <a:gd name="T9" fmla="*/ 3 h 4"/>
                  <a:gd name="T10" fmla="*/ 2 w 8"/>
                  <a:gd name="T11" fmla="*/ 3 h 4"/>
                  <a:gd name="T12" fmla="*/ 0 w 8"/>
                  <a:gd name="T13" fmla="*/ 3 h 4"/>
                  <a:gd name="T14" fmla="*/ 2 w 8"/>
                  <a:gd name="T15" fmla="*/ 0 h 4"/>
                  <a:gd name="T16" fmla="*/ 2 w 8"/>
                  <a:gd name="T17" fmla="*/ 0 h 4"/>
                  <a:gd name="T18" fmla="*/ 5 w 8"/>
                  <a:gd name="T19" fmla="*/ 0 h 4"/>
                  <a:gd name="T20" fmla="*/ 8 w 8"/>
                  <a:gd name="T21" fmla="*/ 0 h 4"/>
                  <a:gd name="T22" fmla="*/ 8 w 8"/>
                  <a:gd name="T23" fmla="*/ 0 h 4"/>
                  <a:gd name="T24" fmla="*/ 7 w 8"/>
                  <a:gd name="T25" fmla="*/ 2 h 4"/>
                  <a:gd name="T26" fmla="*/ 5 w 8"/>
                  <a:gd name="T27" fmla="*/ 3 h 4"/>
                  <a:gd name="T28" fmla="*/ 2 w 8"/>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4">
                    <a:moveTo>
                      <a:pt x="2" y="4"/>
                    </a:moveTo>
                    <a:lnTo>
                      <a:pt x="2" y="4"/>
                    </a:lnTo>
                    <a:lnTo>
                      <a:pt x="4" y="3"/>
                    </a:lnTo>
                    <a:lnTo>
                      <a:pt x="4" y="3"/>
                    </a:lnTo>
                    <a:lnTo>
                      <a:pt x="2" y="3"/>
                    </a:lnTo>
                    <a:lnTo>
                      <a:pt x="2" y="3"/>
                    </a:lnTo>
                    <a:lnTo>
                      <a:pt x="0" y="3"/>
                    </a:lnTo>
                    <a:lnTo>
                      <a:pt x="2" y="0"/>
                    </a:lnTo>
                    <a:lnTo>
                      <a:pt x="2" y="0"/>
                    </a:lnTo>
                    <a:lnTo>
                      <a:pt x="5" y="0"/>
                    </a:lnTo>
                    <a:lnTo>
                      <a:pt x="8" y="0"/>
                    </a:lnTo>
                    <a:lnTo>
                      <a:pt x="8" y="0"/>
                    </a:lnTo>
                    <a:lnTo>
                      <a:pt x="7" y="2"/>
                    </a:lnTo>
                    <a:lnTo>
                      <a:pt x="5" y="3"/>
                    </a:lnTo>
                    <a:lnTo>
                      <a:pt x="2"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íṣlïdé">
                <a:extLst>
                  <a:ext uri="{FF2B5EF4-FFF2-40B4-BE49-F238E27FC236}">
                    <a16:creationId xmlns="" xmlns:a16="http://schemas.microsoft.com/office/drawing/2014/main" id="{2AC0C31A-E4E4-4454-92D8-7A27057A0F95}"/>
                  </a:ext>
                </a:extLst>
              </p:cNvPr>
              <p:cNvSpPr/>
              <p:nvPr/>
            </p:nvSpPr>
            <p:spPr bwMode="auto">
              <a:xfrm>
                <a:off x="4111636" y="4875818"/>
                <a:ext cx="30720" cy="24574"/>
              </a:xfrm>
              <a:custGeom>
                <a:avLst/>
                <a:gdLst>
                  <a:gd name="T0" fmla="*/ 3 w 10"/>
                  <a:gd name="T1" fmla="*/ 4 h 9"/>
                  <a:gd name="T2" fmla="*/ 3 w 10"/>
                  <a:gd name="T3" fmla="*/ 4 h 9"/>
                  <a:gd name="T4" fmla="*/ 6 w 10"/>
                  <a:gd name="T5" fmla="*/ 3 h 9"/>
                  <a:gd name="T6" fmla="*/ 6 w 10"/>
                  <a:gd name="T7" fmla="*/ 3 h 9"/>
                  <a:gd name="T8" fmla="*/ 7 w 10"/>
                  <a:gd name="T9" fmla="*/ 1 h 9"/>
                  <a:gd name="T10" fmla="*/ 7 w 10"/>
                  <a:gd name="T11" fmla="*/ 0 h 9"/>
                  <a:gd name="T12" fmla="*/ 9 w 10"/>
                  <a:gd name="T13" fmla="*/ 0 h 9"/>
                  <a:gd name="T14" fmla="*/ 9 w 10"/>
                  <a:gd name="T15" fmla="*/ 0 h 9"/>
                  <a:gd name="T16" fmla="*/ 9 w 10"/>
                  <a:gd name="T17" fmla="*/ 0 h 9"/>
                  <a:gd name="T18" fmla="*/ 10 w 10"/>
                  <a:gd name="T19" fmla="*/ 1 h 9"/>
                  <a:gd name="T20" fmla="*/ 10 w 10"/>
                  <a:gd name="T21" fmla="*/ 1 h 9"/>
                  <a:gd name="T22" fmla="*/ 10 w 10"/>
                  <a:gd name="T23" fmla="*/ 1 h 9"/>
                  <a:gd name="T24" fmla="*/ 9 w 10"/>
                  <a:gd name="T25" fmla="*/ 3 h 9"/>
                  <a:gd name="T26" fmla="*/ 7 w 10"/>
                  <a:gd name="T27" fmla="*/ 4 h 9"/>
                  <a:gd name="T28" fmla="*/ 6 w 10"/>
                  <a:gd name="T29" fmla="*/ 6 h 9"/>
                  <a:gd name="T30" fmla="*/ 3 w 10"/>
                  <a:gd name="T31" fmla="*/ 9 h 9"/>
                  <a:gd name="T32" fmla="*/ 3 w 10"/>
                  <a:gd name="T33" fmla="*/ 9 h 9"/>
                  <a:gd name="T34" fmla="*/ 0 w 10"/>
                  <a:gd name="T35" fmla="*/ 7 h 9"/>
                  <a:gd name="T36" fmla="*/ 2 w 10"/>
                  <a:gd name="T37" fmla="*/ 6 h 9"/>
                  <a:gd name="T38" fmla="*/ 3 w 10"/>
                  <a:gd name="T3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9">
                    <a:moveTo>
                      <a:pt x="3" y="4"/>
                    </a:moveTo>
                    <a:lnTo>
                      <a:pt x="3" y="4"/>
                    </a:lnTo>
                    <a:lnTo>
                      <a:pt x="6" y="3"/>
                    </a:lnTo>
                    <a:lnTo>
                      <a:pt x="6" y="3"/>
                    </a:lnTo>
                    <a:lnTo>
                      <a:pt x="7" y="1"/>
                    </a:lnTo>
                    <a:lnTo>
                      <a:pt x="7" y="0"/>
                    </a:lnTo>
                    <a:lnTo>
                      <a:pt x="9" y="0"/>
                    </a:lnTo>
                    <a:lnTo>
                      <a:pt x="9" y="0"/>
                    </a:lnTo>
                    <a:lnTo>
                      <a:pt x="9" y="0"/>
                    </a:lnTo>
                    <a:lnTo>
                      <a:pt x="10" y="1"/>
                    </a:lnTo>
                    <a:lnTo>
                      <a:pt x="10" y="1"/>
                    </a:lnTo>
                    <a:lnTo>
                      <a:pt x="10" y="1"/>
                    </a:lnTo>
                    <a:lnTo>
                      <a:pt x="9" y="3"/>
                    </a:lnTo>
                    <a:lnTo>
                      <a:pt x="7" y="4"/>
                    </a:lnTo>
                    <a:lnTo>
                      <a:pt x="6" y="6"/>
                    </a:lnTo>
                    <a:lnTo>
                      <a:pt x="3" y="9"/>
                    </a:lnTo>
                    <a:lnTo>
                      <a:pt x="3" y="9"/>
                    </a:lnTo>
                    <a:lnTo>
                      <a:pt x="0" y="7"/>
                    </a:lnTo>
                    <a:lnTo>
                      <a:pt x="2" y="6"/>
                    </a:lnTo>
                    <a:lnTo>
                      <a:pt x="3"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ïṧľïḓê">
                <a:extLst>
                  <a:ext uri="{FF2B5EF4-FFF2-40B4-BE49-F238E27FC236}">
                    <a16:creationId xmlns="" xmlns:a16="http://schemas.microsoft.com/office/drawing/2014/main" id="{66B03B51-621F-4112-ABCE-6ED47CF35CB2}"/>
                  </a:ext>
                </a:extLst>
              </p:cNvPr>
              <p:cNvSpPr/>
              <p:nvPr/>
            </p:nvSpPr>
            <p:spPr bwMode="auto">
              <a:xfrm>
                <a:off x="4977875" y="4617790"/>
                <a:ext cx="18433" cy="24574"/>
              </a:xfrm>
              <a:custGeom>
                <a:avLst/>
                <a:gdLst>
                  <a:gd name="T0" fmla="*/ 7 w 7"/>
                  <a:gd name="T1" fmla="*/ 0 h 8"/>
                  <a:gd name="T2" fmla="*/ 7 w 7"/>
                  <a:gd name="T3" fmla="*/ 0 h 8"/>
                  <a:gd name="T4" fmla="*/ 4 w 7"/>
                  <a:gd name="T5" fmla="*/ 6 h 8"/>
                  <a:gd name="T6" fmla="*/ 0 w 7"/>
                  <a:gd name="T7" fmla="*/ 8 h 8"/>
                  <a:gd name="T8" fmla="*/ 0 w 7"/>
                  <a:gd name="T9" fmla="*/ 8 h 8"/>
                  <a:gd name="T10" fmla="*/ 1 w 7"/>
                  <a:gd name="T11" fmla="*/ 6 h 8"/>
                  <a:gd name="T12" fmla="*/ 4 w 7"/>
                  <a:gd name="T13" fmla="*/ 1 h 8"/>
                  <a:gd name="T14" fmla="*/ 4 w 7"/>
                  <a:gd name="T15" fmla="*/ 1 h 8"/>
                  <a:gd name="T16" fmla="*/ 5 w 7"/>
                  <a:gd name="T17" fmla="*/ 0 h 8"/>
                  <a:gd name="T18" fmla="*/ 5 w 7"/>
                  <a:gd name="T19" fmla="*/ 0 h 8"/>
                  <a:gd name="T20" fmla="*/ 5 w 7"/>
                  <a:gd name="T21" fmla="*/ 1 h 8"/>
                  <a:gd name="T22" fmla="*/ 7 w 7"/>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7" y="0"/>
                    </a:moveTo>
                    <a:lnTo>
                      <a:pt x="7" y="0"/>
                    </a:lnTo>
                    <a:lnTo>
                      <a:pt x="4" y="6"/>
                    </a:lnTo>
                    <a:lnTo>
                      <a:pt x="0" y="8"/>
                    </a:lnTo>
                    <a:lnTo>
                      <a:pt x="0" y="8"/>
                    </a:lnTo>
                    <a:lnTo>
                      <a:pt x="1" y="6"/>
                    </a:lnTo>
                    <a:lnTo>
                      <a:pt x="4" y="1"/>
                    </a:lnTo>
                    <a:lnTo>
                      <a:pt x="4" y="1"/>
                    </a:lnTo>
                    <a:lnTo>
                      <a:pt x="5" y="0"/>
                    </a:lnTo>
                    <a:lnTo>
                      <a:pt x="5" y="0"/>
                    </a:lnTo>
                    <a:lnTo>
                      <a:pt x="5" y="1"/>
                    </a:lnTo>
                    <a:lnTo>
                      <a:pt x="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ïŝḷîďè">
                <a:extLst>
                  <a:ext uri="{FF2B5EF4-FFF2-40B4-BE49-F238E27FC236}">
                    <a16:creationId xmlns="" xmlns:a16="http://schemas.microsoft.com/office/drawing/2014/main" id="{A74F0717-07AF-4506-8155-5D1707FD0393}"/>
                  </a:ext>
                </a:extLst>
              </p:cNvPr>
              <p:cNvSpPr/>
              <p:nvPr/>
            </p:nvSpPr>
            <p:spPr bwMode="auto">
              <a:xfrm>
                <a:off x="4044059" y="4912679"/>
                <a:ext cx="18433" cy="12287"/>
              </a:xfrm>
              <a:custGeom>
                <a:avLst/>
                <a:gdLst>
                  <a:gd name="T0" fmla="*/ 3 w 7"/>
                  <a:gd name="T1" fmla="*/ 5 h 5"/>
                  <a:gd name="T2" fmla="*/ 3 w 7"/>
                  <a:gd name="T3" fmla="*/ 5 h 5"/>
                  <a:gd name="T4" fmla="*/ 1 w 7"/>
                  <a:gd name="T5" fmla="*/ 5 h 5"/>
                  <a:gd name="T6" fmla="*/ 0 w 7"/>
                  <a:gd name="T7" fmla="*/ 5 h 5"/>
                  <a:gd name="T8" fmla="*/ 0 w 7"/>
                  <a:gd name="T9" fmla="*/ 3 h 5"/>
                  <a:gd name="T10" fmla="*/ 0 w 7"/>
                  <a:gd name="T11" fmla="*/ 3 h 5"/>
                  <a:gd name="T12" fmla="*/ 3 w 7"/>
                  <a:gd name="T13" fmla="*/ 2 h 5"/>
                  <a:gd name="T14" fmla="*/ 6 w 7"/>
                  <a:gd name="T15" fmla="*/ 0 h 5"/>
                  <a:gd name="T16" fmla="*/ 7 w 7"/>
                  <a:gd name="T17" fmla="*/ 0 h 5"/>
                  <a:gd name="T18" fmla="*/ 7 w 7"/>
                  <a:gd name="T19" fmla="*/ 0 h 5"/>
                  <a:gd name="T20" fmla="*/ 3 w 7"/>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5">
                    <a:moveTo>
                      <a:pt x="3" y="5"/>
                    </a:moveTo>
                    <a:lnTo>
                      <a:pt x="3" y="5"/>
                    </a:lnTo>
                    <a:lnTo>
                      <a:pt x="1" y="5"/>
                    </a:lnTo>
                    <a:lnTo>
                      <a:pt x="0" y="5"/>
                    </a:lnTo>
                    <a:lnTo>
                      <a:pt x="0" y="3"/>
                    </a:lnTo>
                    <a:lnTo>
                      <a:pt x="0" y="3"/>
                    </a:lnTo>
                    <a:lnTo>
                      <a:pt x="3" y="2"/>
                    </a:lnTo>
                    <a:lnTo>
                      <a:pt x="6" y="0"/>
                    </a:lnTo>
                    <a:lnTo>
                      <a:pt x="7" y="0"/>
                    </a:lnTo>
                    <a:lnTo>
                      <a:pt x="7" y="0"/>
                    </a:lnTo>
                    <a:lnTo>
                      <a:pt x="3"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iş1ïďe">
                <a:extLst>
                  <a:ext uri="{FF2B5EF4-FFF2-40B4-BE49-F238E27FC236}">
                    <a16:creationId xmlns="" xmlns:a16="http://schemas.microsoft.com/office/drawing/2014/main" id="{F333F5AC-A946-4918-8A78-23030EC69E51}"/>
                  </a:ext>
                </a:extLst>
              </p:cNvPr>
              <p:cNvSpPr/>
              <p:nvPr/>
            </p:nvSpPr>
            <p:spPr bwMode="auto">
              <a:xfrm>
                <a:off x="4947155" y="4654651"/>
                <a:ext cx="18433" cy="18433"/>
              </a:xfrm>
              <a:custGeom>
                <a:avLst/>
                <a:gdLst>
                  <a:gd name="T0" fmla="*/ 0 w 5"/>
                  <a:gd name="T1" fmla="*/ 7 h 7"/>
                  <a:gd name="T2" fmla="*/ 0 w 5"/>
                  <a:gd name="T3" fmla="*/ 7 h 7"/>
                  <a:gd name="T4" fmla="*/ 2 w 5"/>
                  <a:gd name="T5" fmla="*/ 3 h 7"/>
                  <a:gd name="T6" fmla="*/ 5 w 5"/>
                  <a:gd name="T7" fmla="*/ 0 h 7"/>
                  <a:gd name="T8" fmla="*/ 5 w 5"/>
                  <a:gd name="T9" fmla="*/ 0 h 7"/>
                  <a:gd name="T10" fmla="*/ 4 w 5"/>
                  <a:gd name="T11" fmla="*/ 5 h 7"/>
                  <a:gd name="T12" fmla="*/ 1 w 5"/>
                  <a:gd name="T13" fmla="*/ 7 h 7"/>
                  <a:gd name="T14" fmla="*/ 1 w 5"/>
                  <a:gd name="T15" fmla="*/ 7 h 7"/>
                  <a:gd name="T16" fmla="*/ 0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7"/>
                    </a:moveTo>
                    <a:lnTo>
                      <a:pt x="0" y="7"/>
                    </a:lnTo>
                    <a:lnTo>
                      <a:pt x="2" y="3"/>
                    </a:lnTo>
                    <a:lnTo>
                      <a:pt x="5" y="0"/>
                    </a:lnTo>
                    <a:lnTo>
                      <a:pt x="5" y="0"/>
                    </a:lnTo>
                    <a:lnTo>
                      <a:pt x="4" y="5"/>
                    </a:lnTo>
                    <a:lnTo>
                      <a:pt x="1" y="7"/>
                    </a:lnTo>
                    <a:lnTo>
                      <a:pt x="1" y="7"/>
                    </a:lnTo>
                    <a:lnTo>
                      <a:pt x="0" y="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ïšḻïďè">
                <a:extLst>
                  <a:ext uri="{FF2B5EF4-FFF2-40B4-BE49-F238E27FC236}">
                    <a16:creationId xmlns="" xmlns:a16="http://schemas.microsoft.com/office/drawing/2014/main" id="{53DFEAF2-DA55-4C09-AF4E-598968A787B2}"/>
                  </a:ext>
                </a:extLst>
              </p:cNvPr>
              <p:cNvSpPr/>
              <p:nvPr/>
            </p:nvSpPr>
            <p:spPr bwMode="auto">
              <a:xfrm>
                <a:off x="4025626" y="4924966"/>
                <a:ext cx="18433" cy="6145"/>
              </a:xfrm>
              <a:custGeom>
                <a:avLst/>
                <a:gdLst>
                  <a:gd name="T0" fmla="*/ 6 w 6"/>
                  <a:gd name="T1" fmla="*/ 1 h 3"/>
                  <a:gd name="T2" fmla="*/ 6 w 6"/>
                  <a:gd name="T3" fmla="*/ 1 h 3"/>
                  <a:gd name="T4" fmla="*/ 3 w 6"/>
                  <a:gd name="T5" fmla="*/ 3 h 3"/>
                  <a:gd name="T6" fmla="*/ 0 w 6"/>
                  <a:gd name="T7" fmla="*/ 3 h 3"/>
                  <a:gd name="T8" fmla="*/ 0 w 6"/>
                  <a:gd name="T9" fmla="*/ 3 h 3"/>
                  <a:gd name="T10" fmla="*/ 2 w 6"/>
                  <a:gd name="T11" fmla="*/ 1 h 3"/>
                  <a:gd name="T12" fmla="*/ 3 w 6"/>
                  <a:gd name="T13" fmla="*/ 0 h 3"/>
                  <a:gd name="T14" fmla="*/ 3 w 6"/>
                  <a:gd name="T15" fmla="*/ 0 h 3"/>
                  <a:gd name="T16" fmla="*/ 3 w 6"/>
                  <a:gd name="T17" fmla="*/ 1 h 3"/>
                  <a:gd name="T18" fmla="*/ 6 w 6"/>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6" y="1"/>
                    </a:moveTo>
                    <a:lnTo>
                      <a:pt x="6" y="1"/>
                    </a:lnTo>
                    <a:lnTo>
                      <a:pt x="3" y="3"/>
                    </a:lnTo>
                    <a:lnTo>
                      <a:pt x="0" y="3"/>
                    </a:lnTo>
                    <a:lnTo>
                      <a:pt x="0" y="3"/>
                    </a:lnTo>
                    <a:lnTo>
                      <a:pt x="2" y="1"/>
                    </a:lnTo>
                    <a:lnTo>
                      <a:pt x="3" y="0"/>
                    </a:lnTo>
                    <a:lnTo>
                      <a:pt x="3" y="0"/>
                    </a:lnTo>
                    <a:lnTo>
                      <a:pt x="3" y="1"/>
                    </a:lnTo>
                    <a:lnTo>
                      <a:pt x="6"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îṥlïdè">
                <a:extLst>
                  <a:ext uri="{FF2B5EF4-FFF2-40B4-BE49-F238E27FC236}">
                    <a16:creationId xmlns="" xmlns:a16="http://schemas.microsoft.com/office/drawing/2014/main" id="{151C5716-6A52-4A39-B0DA-7B2EBABDA15D}"/>
                  </a:ext>
                </a:extLst>
              </p:cNvPr>
              <p:cNvSpPr/>
              <p:nvPr/>
            </p:nvSpPr>
            <p:spPr bwMode="auto">
              <a:xfrm>
                <a:off x="2581900" y="4869671"/>
                <a:ext cx="24574" cy="12287"/>
              </a:xfrm>
              <a:custGeom>
                <a:avLst/>
                <a:gdLst>
                  <a:gd name="T0" fmla="*/ 2 w 9"/>
                  <a:gd name="T1" fmla="*/ 1 h 4"/>
                  <a:gd name="T2" fmla="*/ 2 w 9"/>
                  <a:gd name="T3" fmla="*/ 1 h 4"/>
                  <a:gd name="T4" fmla="*/ 0 w 9"/>
                  <a:gd name="T5" fmla="*/ 0 h 4"/>
                  <a:gd name="T6" fmla="*/ 2 w 9"/>
                  <a:gd name="T7" fmla="*/ 0 h 4"/>
                  <a:gd name="T8" fmla="*/ 3 w 9"/>
                  <a:gd name="T9" fmla="*/ 0 h 4"/>
                  <a:gd name="T10" fmla="*/ 3 w 9"/>
                  <a:gd name="T11" fmla="*/ 0 h 4"/>
                  <a:gd name="T12" fmla="*/ 6 w 9"/>
                  <a:gd name="T13" fmla="*/ 1 h 4"/>
                  <a:gd name="T14" fmla="*/ 9 w 9"/>
                  <a:gd name="T15" fmla="*/ 4 h 4"/>
                  <a:gd name="T16" fmla="*/ 9 w 9"/>
                  <a:gd name="T17" fmla="*/ 4 h 4"/>
                  <a:gd name="T18" fmla="*/ 5 w 9"/>
                  <a:gd name="T19" fmla="*/ 2 h 4"/>
                  <a:gd name="T20" fmla="*/ 2 w 9"/>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2" y="1"/>
                    </a:moveTo>
                    <a:lnTo>
                      <a:pt x="2" y="1"/>
                    </a:lnTo>
                    <a:lnTo>
                      <a:pt x="0" y="0"/>
                    </a:lnTo>
                    <a:lnTo>
                      <a:pt x="2" y="0"/>
                    </a:lnTo>
                    <a:lnTo>
                      <a:pt x="3" y="0"/>
                    </a:lnTo>
                    <a:lnTo>
                      <a:pt x="3" y="0"/>
                    </a:lnTo>
                    <a:lnTo>
                      <a:pt x="6" y="1"/>
                    </a:lnTo>
                    <a:lnTo>
                      <a:pt x="9" y="4"/>
                    </a:lnTo>
                    <a:lnTo>
                      <a:pt x="9" y="4"/>
                    </a:lnTo>
                    <a:lnTo>
                      <a:pt x="5" y="2"/>
                    </a:lnTo>
                    <a:lnTo>
                      <a:pt x="2" y="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îṧlïḋé">
                <a:extLst>
                  <a:ext uri="{FF2B5EF4-FFF2-40B4-BE49-F238E27FC236}">
                    <a16:creationId xmlns="" xmlns:a16="http://schemas.microsoft.com/office/drawing/2014/main" id="{218989E3-15CD-4930-8BA5-119EC28DDA82}"/>
                  </a:ext>
                </a:extLst>
              </p:cNvPr>
              <p:cNvSpPr/>
              <p:nvPr/>
            </p:nvSpPr>
            <p:spPr bwMode="auto">
              <a:xfrm>
                <a:off x="2108846" y="4642362"/>
                <a:ext cx="18433" cy="18433"/>
              </a:xfrm>
              <a:custGeom>
                <a:avLst/>
                <a:gdLst>
                  <a:gd name="T0" fmla="*/ 0 w 7"/>
                  <a:gd name="T1" fmla="*/ 0 h 6"/>
                  <a:gd name="T2" fmla="*/ 0 w 7"/>
                  <a:gd name="T3" fmla="*/ 0 h 6"/>
                  <a:gd name="T4" fmla="*/ 3 w 7"/>
                  <a:gd name="T5" fmla="*/ 2 h 6"/>
                  <a:gd name="T6" fmla="*/ 7 w 7"/>
                  <a:gd name="T7" fmla="*/ 6 h 6"/>
                  <a:gd name="T8" fmla="*/ 7 w 7"/>
                  <a:gd name="T9" fmla="*/ 6 h 6"/>
                  <a:gd name="T10" fmla="*/ 5 w 7"/>
                  <a:gd name="T11" fmla="*/ 5 h 6"/>
                  <a:gd name="T12" fmla="*/ 0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0" y="0"/>
                    </a:moveTo>
                    <a:lnTo>
                      <a:pt x="0" y="0"/>
                    </a:lnTo>
                    <a:lnTo>
                      <a:pt x="3" y="2"/>
                    </a:lnTo>
                    <a:lnTo>
                      <a:pt x="7" y="6"/>
                    </a:lnTo>
                    <a:lnTo>
                      <a:pt x="7" y="6"/>
                    </a:lnTo>
                    <a:lnTo>
                      <a:pt x="5"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ísľiḋe">
                <a:extLst>
                  <a:ext uri="{FF2B5EF4-FFF2-40B4-BE49-F238E27FC236}">
                    <a16:creationId xmlns="" xmlns:a16="http://schemas.microsoft.com/office/drawing/2014/main" id="{6FB253DB-E4D4-4B7C-8D64-3E82EEA8E576}"/>
                  </a:ext>
                </a:extLst>
              </p:cNvPr>
              <p:cNvSpPr/>
              <p:nvPr/>
            </p:nvSpPr>
            <p:spPr bwMode="auto">
              <a:xfrm>
                <a:off x="1973689" y="3690114"/>
                <a:ext cx="12287" cy="24574"/>
              </a:xfrm>
              <a:custGeom>
                <a:avLst/>
                <a:gdLst>
                  <a:gd name="T0" fmla="*/ 2 w 2"/>
                  <a:gd name="T1" fmla="*/ 9 h 9"/>
                  <a:gd name="T2" fmla="*/ 2 w 2"/>
                  <a:gd name="T3" fmla="*/ 9 h 9"/>
                  <a:gd name="T4" fmla="*/ 1 w 2"/>
                  <a:gd name="T5" fmla="*/ 5 h 9"/>
                  <a:gd name="T6" fmla="*/ 0 w 2"/>
                  <a:gd name="T7" fmla="*/ 0 h 9"/>
                  <a:gd name="T8" fmla="*/ 0 w 2"/>
                  <a:gd name="T9" fmla="*/ 0 h 9"/>
                  <a:gd name="T10" fmla="*/ 1 w 2"/>
                  <a:gd name="T11" fmla="*/ 5 h 9"/>
                  <a:gd name="T12" fmla="*/ 2 w 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2" y="9"/>
                    </a:moveTo>
                    <a:lnTo>
                      <a:pt x="2" y="9"/>
                    </a:lnTo>
                    <a:lnTo>
                      <a:pt x="1" y="5"/>
                    </a:lnTo>
                    <a:lnTo>
                      <a:pt x="0" y="0"/>
                    </a:lnTo>
                    <a:lnTo>
                      <a:pt x="0" y="0"/>
                    </a:lnTo>
                    <a:lnTo>
                      <a:pt x="1" y="5"/>
                    </a:lnTo>
                    <a:lnTo>
                      <a:pt x="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ïṣļíḍe">
                <a:extLst>
                  <a:ext uri="{FF2B5EF4-FFF2-40B4-BE49-F238E27FC236}">
                    <a16:creationId xmlns="" xmlns:a16="http://schemas.microsoft.com/office/drawing/2014/main" id="{9AC9E4D6-25D1-44E4-97F6-62C3FFF01F80}"/>
                  </a:ext>
                </a:extLst>
              </p:cNvPr>
              <p:cNvSpPr/>
              <p:nvPr/>
            </p:nvSpPr>
            <p:spPr bwMode="auto">
              <a:xfrm>
                <a:off x="1973689" y="3690114"/>
                <a:ext cx="12287" cy="24574"/>
              </a:xfrm>
              <a:custGeom>
                <a:avLst/>
                <a:gdLst>
                  <a:gd name="T0" fmla="*/ 2 w 2"/>
                  <a:gd name="T1" fmla="*/ 9 h 9"/>
                  <a:gd name="T2" fmla="*/ 2 w 2"/>
                  <a:gd name="T3" fmla="*/ 9 h 9"/>
                  <a:gd name="T4" fmla="*/ 1 w 2"/>
                  <a:gd name="T5" fmla="*/ 5 h 9"/>
                  <a:gd name="T6" fmla="*/ 0 w 2"/>
                  <a:gd name="T7" fmla="*/ 0 h 9"/>
                  <a:gd name="T8" fmla="*/ 0 w 2"/>
                  <a:gd name="T9" fmla="*/ 0 h 9"/>
                  <a:gd name="T10" fmla="*/ 1 w 2"/>
                  <a:gd name="T11" fmla="*/ 5 h 9"/>
                  <a:gd name="T12" fmla="*/ 2 w 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 h="9">
                    <a:moveTo>
                      <a:pt x="2" y="9"/>
                    </a:moveTo>
                    <a:lnTo>
                      <a:pt x="2" y="9"/>
                    </a:lnTo>
                    <a:lnTo>
                      <a:pt x="1" y="5"/>
                    </a:lnTo>
                    <a:lnTo>
                      <a:pt x="0" y="0"/>
                    </a:lnTo>
                    <a:lnTo>
                      <a:pt x="0" y="0"/>
                    </a:lnTo>
                    <a:lnTo>
                      <a:pt x="1" y="5"/>
                    </a:lnTo>
                    <a:lnTo>
                      <a:pt x="2"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iṡḷidè">
                <a:extLst>
                  <a:ext uri="{FF2B5EF4-FFF2-40B4-BE49-F238E27FC236}">
                    <a16:creationId xmlns="" xmlns:a16="http://schemas.microsoft.com/office/drawing/2014/main" id="{45ABD6B8-DE2F-43C5-8190-56CD5F1481FA}"/>
                  </a:ext>
                </a:extLst>
              </p:cNvPr>
              <p:cNvSpPr/>
              <p:nvPr/>
            </p:nvSpPr>
            <p:spPr bwMode="auto">
              <a:xfrm>
                <a:off x="1973689" y="3161771"/>
                <a:ext cx="6145" cy="24574"/>
              </a:xfrm>
              <a:custGeom>
                <a:avLst/>
                <a:gdLst>
                  <a:gd name="T0" fmla="*/ 0 w 3"/>
                  <a:gd name="T1" fmla="*/ 4 h 7"/>
                  <a:gd name="T2" fmla="*/ 0 w 3"/>
                  <a:gd name="T3" fmla="*/ 4 h 7"/>
                  <a:gd name="T4" fmla="*/ 0 w 3"/>
                  <a:gd name="T5" fmla="*/ 6 h 7"/>
                  <a:gd name="T6" fmla="*/ 2 w 3"/>
                  <a:gd name="T7" fmla="*/ 7 h 7"/>
                  <a:gd name="T8" fmla="*/ 2 w 3"/>
                  <a:gd name="T9" fmla="*/ 7 h 7"/>
                  <a:gd name="T10" fmla="*/ 2 w 3"/>
                  <a:gd name="T11" fmla="*/ 1 h 7"/>
                  <a:gd name="T12" fmla="*/ 2 w 3"/>
                  <a:gd name="T13" fmla="*/ 1 h 7"/>
                  <a:gd name="T14" fmla="*/ 3 w 3"/>
                  <a:gd name="T15" fmla="*/ 0 h 7"/>
                  <a:gd name="T16" fmla="*/ 3 w 3"/>
                  <a:gd name="T17" fmla="*/ 0 h 7"/>
                  <a:gd name="T18" fmla="*/ 3 w 3"/>
                  <a:gd name="T19" fmla="*/ 0 h 7"/>
                  <a:gd name="T20" fmla="*/ 2 w 3"/>
                  <a:gd name="T21" fmla="*/ 0 h 7"/>
                  <a:gd name="T22" fmla="*/ 0 w 3"/>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0" y="4"/>
                    </a:moveTo>
                    <a:lnTo>
                      <a:pt x="0" y="4"/>
                    </a:lnTo>
                    <a:lnTo>
                      <a:pt x="0" y="6"/>
                    </a:lnTo>
                    <a:lnTo>
                      <a:pt x="2" y="7"/>
                    </a:lnTo>
                    <a:lnTo>
                      <a:pt x="2" y="7"/>
                    </a:lnTo>
                    <a:lnTo>
                      <a:pt x="2" y="1"/>
                    </a:lnTo>
                    <a:lnTo>
                      <a:pt x="2" y="1"/>
                    </a:lnTo>
                    <a:lnTo>
                      <a:pt x="3" y="0"/>
                    </a:lnTo>
                    <a:lnTo>
                      <a:pt x="3" y="0"/>
                    </a:lnTo>
                    <a:lnTo>
                      <a:pt x="3" y="0"/>
                    </a:lnTo>
                    <a:lnTo>
                      <a:pt x="2"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îsḻiḋè">
                <a:extLst>
                  <a:ext uri="{FF2B5EF4-FFF2-40B4-BE49-F238E27FC236}">
                    <a16:creationId xmlns="" xmlns:a16="http://schemas.microsoft.com/office/drawing/2014/main" id="{C799AA98-E85E-4D2B-8EEC-8885E3B96D05}"/>
                  </a:ext>
                </a:extLst>
              </p:cNvPr>
              <p:cNvSpPr/>
              <p:nvPr/>
            </p:nvSpPr>
            <p:spPr bwMode="auto">
              <a:xfrm>
                <a:off x="1973689" y="3161771"/>
                <a:ext cx="6145" cy="24574"/>
              </a:xfrm>
              <a:custGeom>
                <a:avLst/>
                <a:gdLst>
                  <a:gd name="T0" fmla="*/ 0 w 3"/>
                  <a:gd name="T1" fmla="*/ 4 h 7"/>
                  <a:gd name="T2" fmla="*/ 0 w 3"/>
                  <a:gd name="T3" fmla="*/ 4 h 7"/>
                  <a:gd name="T4" fmla="*/ 0 w 3"/>
                  <a:gd name="T5" fmla="*/ 6 h 7"/>
                  <a:gd name="T6" fmla="*/ 2 w 3"/>
                  <a:gd name="T7" fmla="*/ 7 h 7"/>
                  <a:gd name="T8" fmla="*/ 2 w 3"/>
                  <a:gd name="T9" fmla="*/ 7 h 7"/>
                  <a:gd name="T10" fmla="*/ 2 w 3"/>
                  <a:gd name="T11" fmla="*/ 1 h 7"/>
                  <a:gd name="T12" fmla="*/ 2 w 3"/>
                  <a:gd name="T13" fmla="*/ 1 h 7"/>
                  <a:gd name="T14" fmla="*/ 3 w 3"/>
                  <a:gd name="T15" fmla="*/ 0 h 7"/>
                  <a:gd name="T16" fmla="*/ 3 w 3"/>
                  <a:gd name="T17" fmla="*/ 0 h 7"/>
                  <a:gd name="T18" fmla="*/ 3 w 3"/>
                  <a:gd name="T19" fmla="*/ 0 h 7"/>
                  <a:gd name="T20" fmla="*/ 2 w 3"/>
                  <a:gd name="T21" fmla="*/ 0 h 7"/>
                  <a:gd name="T22" fmla="*/ 0 w 3"/>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0" y="4"/>
                    </a:moveTo>
                    <a:lnTo>
                      <a:pt x="0" y="4"/>
                    </a:lnTo>
                    <a:lnTo>
                      <a:pt x="0" y="6"/>
                    </a:lnTo>
                    <a:lnTo>
                      <a:pt x="2" y="7"/>
                    </a:lnTo>
                    <a:lnTo>
                      <a:pt x="2" y="7"/>
                    </a:lnTo>
                    <a:lnTo>
                      <a:pt x="2" y="1"/>
                    </a:lnTo>
                    <a:lnTo>
                      <a:pt x="2" y="1"/>
                    </a:lnTo>
                    <a:lnTo>
                      <a:pt x="3" y="0"/>
                    </a:lnTo>
                    <a:lnTo>
                      <a:pt x="3" y="0"/>
                    </a:lnTo>
                    <a:lnTo>
                      <a:pt x="3" y="0"/>
                    </a:lnTo>
                    <a:lnTo>
                      <a:pt x="2" y="0"/>
                    </a:lnTo>
                    <a:lnTo>
                      <a:pt x="0"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îşļíďe">
                <a:extLst>
                  <a:ext uri="{FF2B5EF4-FFF2-40B4-BE49-F238E27FC236}">
                    <a16:creationId xmlns="" xmlns:a16="http://schemas.microsoft.com/office/drawing/2014/main" id="{85B58246-322E-446E-A9CD-FCEDA44D12C6}"/>
                  </a:ext>
                </a:extLst>
              </p:cNvPr>
              <p:cNvSpPr/>
              <p:nvPr/>
            </p:nvSpPr>
            <p:spPr bwMode="auto">
              <a:xfrm>
                <a:off x="1801670" y="3597964"/>
                <a:ext cx="6145" cy="24574"/>
              </a:xfrm>
              <a:custGeom>
                <a:avLst/>
                <a:gdLst>
                  <a:gd name="T0" fmla="*/ 1 w 2"/>
                  <a:gd name="T1" fmla="*/ 9 h 9"/>
                  <a:gd name="T2" fmla="*/ 1 w 2"/>
                  <a:gd name="T3" fmla="*/ 9 h 9"/>
                  <a:gd name="T4" fmla="*/ 1 w 2"/>
                  <a:gd name="T5" fmla="*/ 9 h 9"/>
                  <a:gd name="T6" fmla="*/ 1 w 2"/>
                  <a:gd name="T7" fmla="*/ 7 h 9"/>
                  <a:gd name="T8" fmla="*/ 1 w 2"/>
                  <a:gd name="T9" fmla="*/ 3 h 9"/>
                  <a:gd name="T10" fmla="*/ 2 w 2"/>
                  <a:gd name="T11" fmla="*/ 2 h 9"/>
                  <a:gd name="T12" fmla="*/ 2 w 2"/>
                  <a:gd name="T13" fmla="*/ 2 h 9"/>
                  <a:gd name="T14" fmla="*/ 1 w 2"/>
                  <a:gd name="T15" fmla="*/ 0 h 9"/>
                  <a:gd name="T16" fmla="*/ 0 w 2"/>
                  <a:gd name="T17" fmla="*/ 0 h 9"/>
                  <a:gd name="T18" fmla="*/ 0 w 2"/>
                  <a:gd name="T19" fmla="*/ 0 h 9"/>
                  <a:gd name="T20" fmla="*/ 0 w 2"/>
                  <a:gd name="T21" fmla="*/ 3 h 9"/>
                  <a:gd name="T22" fmla="*/ 0 w 2"/>
                  <a:gd name="T23" fmla="*/ 5 h 9"/>
                  <a:gd name="T24" fmla="*/ 1 w 2"/>
                  <a:gd name="T25" fmla="*/ 6 h 9"/>
                  <a:gd name="T26" fmla="*/ 1 w 2"/>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9">
                    <a:moveTo>
                      <a:pt x="1" y="9"/>
                    </a:moveTo>
                    <a:lnTo>
                      <a:pt x="1" y="9"/>
                    </a:lnTo>
                    <a:lnTo>
                      <a:pt x="1" y="9"/>
                    </a:lnTo>
                    <a:lnTo>
                      <a:pt x="1" y="7"/>
                    </a:lnTo>
                    <a:lnTo>
                      <a:pt x="1" y="3"/>
                    </a:lnTo>
                    <a:lnTo>
                      <a:pt x="2" y="2"/>
                    </a:lnTo>
                    <a:lnTo>
                      <a:pt x="2" y="2"/>
                    </a:lnTo>
                    <a:lnTo>
                      <a:pt x="1" y="0"/>
                    </a:lnTo>
                    <a:lnTo>
                      <a:pt x="0" y="0"/>
                    </a:lnTo>
                    <a:lnTo>
                      <a:pt x="0" y="0"/>
                    </a:lnTo>
                    <a:lnTo>
                      <a:pt x="0" y="3"/>
                    </a:lnTo>
                    <a:lnTo>
                      <a:pt x="0" y="5"/>
                    </a:lnTo>
                    <a:lnTo>
                      <a:pt x="1"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iśḷîḑé">
                <a:extLst>
                  <a:ext uri="{FF2B5EF4-FFF2-40B4-BE49-F238E27FC236}">
                    <a16:creationId xmlns="" xmlns:a16="http://schemas.microsoft.com/office/drawing/2014/main" id="{12BA87F4-FB3E-4453-B617-39C45BE757F7}"/>
                  </a:ext>
                </a:extLst>
              </p:cNvPr>
              <p:cNvSpPr/>
              <p:nvPr/>
            </p:nvSpPr>
            <p:spPr bwMode="auto">
              <a:xfrm>
                <a:off x="1801670" y="3597964"/>
                <a:ext cx="6145" cy="24574"/>
              </a:xfrm>
              <a:custGeom>
                <a:avLst/>
                <a:gdLst>
                  <a:gd name="T0" fmla="*/ 1 w 2"/>
                  <a:gd name="T1" fmla="*/ 9 h 9"/>
                  <a:gd name="T2" fmla="*/ 1 w 2"/>
                  <a:gd name="T3" fmla="*/ 9 h 9"/>
                  <a:gd name="T4" fmla="*/ 1 w 2"/>
                  <a:gd name="T5" fmla="*/ 9 h 9"/>
                  <a:gd name="T6" fmla="*/ 1 w 2"/>
                  <a:gd name="T7" fmla="*/ 7 h 9"/>
                  <a:gd name="T8" fmla="*/ 1 w 2"/>
                  <a:gd name="T9" fmla="*/ 3 h 9"/>
                  <a:gd name="T10" fmla="*/ 2 w 2"/>
                  <a:gd name="T11" fmla="*/ 2 h 9"/>
                  <a:gd name="T12" fmla="*/ 2 w 2"/>
                  <a:gd name="T13" fmla="*/ 2 h 9"/>
                  <a:gd name="T14" fmla="*/ 1 w 2"/>
                  <a:gd name="T15" fmla="*/ 0 h 9"/>
                  <a:gd name="T16" fmla="*/ 0 w 2"/>
                  <a:gd name="T17" fmla="*/ 0 h 9"/>
                  <a:gd name="T18" fmla="*/ 0 w 2"/>
                  <a:gd name="T19" fmla="*/ 0 h 9"/>
                  <a:gd name="T20" fmla="*/ 0 w 2"/>
                  <a:gd name="T21" fmla="*/ 3 h 9"/>
                  <a:gd name="T22" fmla="*/ 0 w 2"/>
                  <a:gd name="T23" fmla="*/ 5 h 9"/>
                  <a:gd name="T24" fmla="*/ 1 w 2"/>
                  <a:gd name="T25" fmla="*/ 6 h 9"/>
                  <a:gd name="T26" fmla="*/ 1 w 2"/>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9">
                    <a:moveTo>
                      <a:pt x="1" y="9"/>
                    </a:moveTo>
                    <a:lnTo>
                      <a:pt x="1" y="9"/>
                    </a:lnTo>
                    <a:lnTo>
                      <a:pt x="1" y="9"/>
                    </a:lnTo>
                    <a:lnTo>
                      <a:pt x="1" y="7"/>
                    </a:lnTo>
                    <a:lnTo>
                      <a:pt x="1" y="3"/>
                    </a:lnTo>
                    <a:lnTo>
                      <a:pt x="2" y="2"/>
                    </a:lnTo>
                    <a:lnTo>
                      <a:pt x="2" y="2"/>
                    </a:lnTo>
                    <a:lnTo>
                      <a:pt x="1" y="0"/>
                    </a:lnTo>
                    <a:lnTo>
                      <a:pt x="0" y="0"/>
                    </a:lnTo>
                    <a:lnTo>
                      <a:pt x="0" y="0"/>
                    </a:lnTo>
                    <a:lnTo>
                      <a:pt x="0" y="3"/>
                    </a:lnTo>
                    <a:lnTo>
                      <a:pt x="0" y="5"/>
                    </a:lnTo>
                    <a:lnTo>
                      <a:pt x="1" y="6"/>
                    </a:lnTo>
                    <a:lnTo>
                      <a:pt x="1"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îŝļîde">
                <a:extLst>
                  <a:ext uri="{FF2B5EF4-FFF2-40B4-BE49-F238E27FC236}">
                    <a16:creationId xmlns="" xmlns:a16="http://schemas.microsoft.com/office/drawing/2014/main" id="{70B0C29D-99BD-4192-8CC9-A2EE9FCBC1C4}"/>
                  </a:ext>
                </a:extLst>
              </p:cNvPr>
              <p:cNvSpPr/>
              <p:nvPr/>
            </p:nvSpPr>
            <p:spPr bwMode="auto">
              <a:xfrm>
                <a:off x="1856964" y="3401371"/>
                <a:ext cx="6145" cy="18433"/>
              </a:xfrm>
              <a:custGeom>
                <a:avLst/>
                <a:gdLst>
                  <a:gd name="T0" fmla="*/ 0 w 1"/>
                  <a:gd name="T1" fmla="*/ 4 h 7"/>
                  <a:gd name="T2" fmla="*/ 0 w 1"/>
                  <a:gd name="T3" fmla="*/ 4 h 7"/>
                  <a:gd name="T4" fmla="*/ 1 w 1"/>
                  <a:gd name="T5" fmla="*/ 7 h 7"/>
                  <a:gd name="T6" fmla="*/ 1 w 1"/>
                  <a:gd name="T7" fmla="*/ 6 h 7"/>
                  <a:gd name="T8" fmla="*/ 1 w 1"/>
                  <a:gd name="T9" fmla="*/ 6 h 7"/>
                  <a:gd name="T10" fmla="*/ 1 w 1"/>
                  <a:gd name="T11" fmla="*/ 3 h 7"/>
                  <a:gd name="T12" fmla="*/ 1 w 1"/>
                  <a:gd name="T13" fmla="*/ 0 h 7"/>
                  <a:gd name="T14" fmla="*/ 1 w 1"/>
                  <a:gd name="T15" fmla="*/ 0 h 7"/>
                  <a:gd name="T16" fmla="*/ 1 w 1"/>
                  <a:gd name="T17" fmla="*/ 0 h 7"/>
                  <a:gd name="T18" fmla="*/ 0 w 1"/>
                  <a:gd name="T19" fmla="*/ 2 h 7"/>
                  <a:gd name="T20" fmla="*/ 0 w 1"/>
                  <a:gd name="T21" fmla="*/ 2 h 7"/>
                  <a:gd name="T22" fmla="*/ 0 w 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7">
                    <a:moveTo>
                      <a:pt x="0" y="4"/>
                    </a:moveTo>
                    <a:lnTo>
                      <a:pt x="0" y="4"/>
                    </a:lnTo>
                    <a:lnTo>
                      <a:pt x="1" y="7"/>
                    </a:lnTo>
                    <a:lnTo>
                      <a:pt x="1" y="6"/>
                    </a:lnTo>
                    <a:lnTo>
                      <a:pt x="1" y="6"/>
                    </a:lnTo>
                    <a:lnTo>
                      <a:pt x="1" y="3"/>
                    </a:lnTo>
                    <a:lnTo>
                      <a:pt x="1" y="0"/>
                    </a:lnTo>
                    <a:lnTo>
                      <a:pt x="1" y="0"/>
                    </a:lnTo>
                    <a:lnTo>
                      <a:pt x="1" y="0"/>
                    </a:lnTo>
                    <a:lnTo>
                      <a:pt x="0" y="2"/>
                    </a:lnTo>
                    <a:lnTo>
                      <a:pt x="0" y="2"/>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ï$1iďé">
                <a:extLst>
                  <a:ext uri="{FF2B5EF4-FFF2-40B4-BE49-F238E27FC236}">
                    <a16:creationId xmlns="" xmlns:a16="http://schemas.microsoft.com/office/drawing/2014/main" id="{EF86C12E-6632-43A2-84D7-4F1134648AB6}"/>
                  </a:ext>
                </a:extLst>
              </p:cNvPr>
              <p:cNvSpPr/>
              <p:nvPr/>
            </p:nvSpPr>
            <p:spPr bwMode="auto">
              <a:xfrm>
                <a:off x="1856964" y="3401371"/>
                <a:ext cx="6145" cy="18433"/>
              </a:xfrm>
              <a:custGeom>
                <a:avLst/>
                <a:gdLst>
                  <a:gd name="T0" fmla="*/ 0 w 1"/>
                  <a:gd name="T1" fmla="*/ 4 h 7"/>
                  <a:gd name="T2" fmla="*/ 0 w 1"/>
                  <a:gd name="T3" fmla="*/ 4 h 7"/>
                  <a:gd name="T4" fmla="*/ 1 w 1"/>
                  <a:gd name="T5" fmla="*/ 7 h 7"/>
                  <a:gd name="T6" fmla="*/ 1 w 1"/>
                  <a:gd name="T7" fmla="*/ 6 h 7"/>
                  <a:gd name="T8" fmla="*/ 1 w 1"/>
                  <a:gd name="T9" fmla="*/ 6 h 7"/>
                  <a:gd name="T10" fmla="*/ 1 w 1"/>
                  <a:gd name="T11" fmla="*/ 3 h 7"/>
                  <a:gd name="T12" fmla="*/ 1 w 1"/>
                  <a:gd name="T13" fmla="*/ 0 h 7"/>
                  <a:gd name="T14" fmla="*/ 1 w 1"/>
                  <a:gd name="T15" fmla="*/ 0 h 7"/>
                  <a:gd name="T16" fmla="*/ 1 w 1"/>
                  <a:gd name="T17" fmla="*/ 0 h 7"/>
                  <a:gd name="T18" fmla="*/ 0 w 1"/>
                  <a:gd name="T19" fmla="*/ 2 h 7"/>
                  <a:gd name="T20" fmla="*/ 0 w 1"/>
                  <a:gd name="T21" fmla="*/ 2 h 7"/>
                  <a:gd name="T22" fmla="*/ 0 w 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7">
                    <a:moveTo>
                      <a:pt x="0" y="4"/>
                    </a:moveTo>
                    <a:lnTo>
                      <a:pt x="0" y="4"/>
                    </a:lnTo>
                    <a:lnTo>
                      <a:pt x="1" y="7"/>
                    </a:lnTo>
                    <a:lnTo>
                      <a:pt x="1" y="6"/>
                    </a:lnTo>
                    <a:lnTo>
                      <a:pt x="1" y="6"/>
                    </a:lnTo>
                    <a:lnTo>
                      <a:pt x="1" y="3"/>
                    </a:lnTo>
                    <a:lnTo>
                      <a:pt x="1" y="0"/>
                    </a:lnTo>
                    <a:lnTo>
                      <a:pt x="1" y="0"/>
                    </a:lnTo>
                    <a:lnTo>
                      <a:pt x="1" y="0"/>
                    </a:lnTo>
                    <a:lnTo>
                      <a:pt x="0" y="2"/>
                    </a:lnTo>
                    <a:lnTo>
                      <a:pt x="0" y="2"/>
                    </a:lnTo>
                    <a:lnTo>
                      <a:pt x="0"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îṩḷide">
                <a:extLst>
                  <a:ext uri="{FF2B5EF4-FFF2-40B4-BE49-F238E27FC236}">
                    <a16:creationId xmlns="" xmlns:a16="http://schemas.microsoft.com/office/drawing/2014/main" id="{1D81E17A-7BAD-469F-8C67-A3C4008520FC}"/>
                  </a:ext>
                </a:extLst>
              </p:cNvPr>
              <p:cNvSpPr/>
              <p:nvPr/>
            </p:nvSpPr>
            <p:spPr bwMode="auto">
              <a:xfrm>
                <a:off x="1826244" y="3444373"/>
                <a:ext cx="6145" cy="18433"/>
              </a:xfrm>
              <a:custGeom>
                <a:avLst/>
                <a:gdLst>
                  <a:gd name="T0" fmla="*/ 2 w 3"/>
                  <a:gd name="T1" fmla="*/ 0 h 5"/>
                  <a:gd name="T2" fmla="*/ 2 w 3"/>
                  <a:gd name="T3" fmla="*/ 0 h 5"/>
                  <a:gd name="T4" fmla="*/ 2 w 3"/>
                  <a:gd name="T5" fmla="*/ 0 h 5"/>
                  <a:gd name="T6" fmla="*/ 0 w 3"/>
                  <a:gd name="T7" fmla="*/ 1 h 5"/>
                  <a:gd name="T8" fmla="*/ 0 w 3"/>
                  <a:gd name="T9" fmla="*/ 1 h 5"/>
                  <a:gd name="T10" fmla="*/ 3 w 3"/>
                  <a:gd name="T11" fmla="*/ 5 h 5"/>
                  <a:gd name="T12" fmla="*/ 3 w 3"/>
                  <a:gd name="T13" fmla="*/ 5 h 5"/>
                  <a:gd name="T14" fmla="*/ 3 w 3"/>
                  <a:gd name="T15" fmla="*/ 3 h 5"/>
                  <a:gd name="T16" fmla="*/ 3 w 3"/>
                  <a:gd name="T17" fmla="*/ 0 h 5"/>
                  <a:gd name="T18" fmla="*/ 3 w 3"/>
                  <a:gd name="T19" fmla="*/ 0 h 5"/>
                  <a:gd name="T20" fmla="*/ 2 w 3"/>
                  <a:gd name="T21" fmla="*/ 0 h 5"/>
                  <a:gd name="T22" fmla="*/ 2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2" y="0"/>
                    </a:moveTo>
                    <a:lnTo>
                      <a:pt x="2" y="0"/>
                    </a:lnTo>
                    <a:lnTo>
                      <a:pt x="2" y="0"/>
                    </a:lnTo>
                    <a:lnTo>
                      <a:pt x="0" y="1"/>
                    </a:lnTo>
                    <a:lnTo>
                      <a:pt x="0" y="1"/>
                    </a:lnTo>
                    <a:lnTo>
                      <a:pt x="3" y="5"/>
                    </a:lnTo>
                    <a:lnTo>
                      <a:pt x="3" y="5"/>
                    </a:lnTo>
                    <a:lnTo>
                      <a:pt x="3" y="3"/>
                    </a:lnTo>
                    <a:lnTo>
                      <a:pt x="3" y="0"/>
                    </a:lnTo>
                    <a:lnTo>
                      <a:pt x="3"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îṡḷiḍè">
                <a:extLst>
                  <a:ext uri="{FF2B5EF4-FFF2-40B4-BE49-F238E27FC236}">
                    <a16:creationId xmlns="" xmlns:a16="http://schemas.microsoft.com/office/drawing/2014/main" id="{2F61EE1D-BC31-4781-9961-2762B481EBFB}"/>
                  </a:ext>
                </a:extLst>
              </p:cNvPr>
              <p:cNvSpPr/>
              <p:nvPr/>
            </p:nvSpPr>
            <p:spPr bwMode="auto">
              <a:xfrm>
                <a:off x="1826244" y="3444373"/>
                <a:ext cx="6145" cy="18433"/>
              </a:xfrm>
              <a:custGeom>
                <a:avLst/>
                <a:gdLst>
                  <a:gd name="T0" fmla="*/ 2 w 3"/>
                  <a:gd name="T1" fmla="*/ 0 h 5"/>
                  <a:gd name="T2" fmla="*/ 2 w 3"/>
                  <a:gd name="T3" fmla="*/ 0 h 5"/>
                  <a:gd name="T4" fmla="*/ 2 w 3"/>
                  <a:gd name="T5" fmla="*/ 0 h 5"/>
                  <a:gd name="T6" fmla="*/ 0 w 3"/>
                  <a:gd name="T7" fmla="*/ 1 h 5"/>
                  <a:gd name="T8" fmla="*/ 0 w 3"/>
                  <a:gd name="T9" fmla="*/ 1 h 5"/>
                  <a:gd name="T10" fmla="*/ 3 w 3"/>
                  <a:gd name="T11" fmla="*/ 5 h 5"/>
                  <a:gd name="T12" fmla="*/ 3 w 3"/>
                  <a:gd name="T13" fmla="*/ 5 h 5"/>
                  <a:gd name="T14" fmla="*/ 3 w 3"/>
                  <a:gd name="T15" fmla="*/ 3 h 5"/>
                  <a:gd name="T16" fmla="*/ 3 w 3"/>
                  <a:gd name="T17" fmla="*/ 0 h 5"/>
                  <a:gd name="T18" fmla="*/ 3 w 3"/>
                  <a:gd name="T19" fmla="*/ 0 h 5"/>
                  <a:gd name="T20" fmla="*/ 2 w 3"/>
                  <a:gd name="T21" fmla="*/ 0 h 5"/>
                  <a:gd name="T22" fmla="*/ 2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2" y="0"/>
                    </a:moveTo>
                    <a:lnTo>
                      <a:pt x="2" y="0"/>
                    </a:lnTo>
                    <a:lnTo>
                      <a:pt x="2" y="0"/>
                    </a:lnTo>
                    <a:lnTo>
                      <a:pt x="0" y="1"/>
                    </a:lnTo>
                    <a:lnTo>
                      <a:pt x="0" y="1"/>
                    </a:lnTo>
                    <a:lnTo>
                      <a:pt x="3" y="5"/>
                    </a:lnTo>
                    <a:lnTo>
                      <a:pt x="3" y="5"/>
                    </a:lnTo>
                    <a:lnTo>
                      <a:pt x="3" y="3"/>
                    </a:lnTo>
                    <a:lnTo>
                      <a:pt x="3" y="0"/>
                    </a:lnTo>
                    <a:lnTo>
                      <a:pt x="3" y="0"/>
                    </a:lnTo>
                    <a:lnTo>
                      <a:pt x="2" y="0"/>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îṥḷîḋe">
                <a:extLst>
                  <a:ext uri="{FF2B5EF4-FFF2-40B4-BE49-F238E27FC236}">
                    <a16:creationId xmlns="" xmlns:a16="http://schemas.microsoft.com/office/drawing/2014/main" id="{C2B0DAC2-0BF7-4195-A528-AFFD58CD26C4}"/>
                  </a:ext>
                </a:extLst>
              </p:cNvPr>
              <p:cNvSpPr/>
              <p:nvPr/>
            </p:nvSpPr>
            <p:spPr bwMode="auto">
              <a:xfrm>
                <a:off x="2035124" y="2965179"/>
                <a:ext cx="18433" cy="79868"/>
              </a:xfrm>
              <a:custGeom>
                <a:avLst/>
                <a:gdLst>
                  <a:gd name="T0" fmla="*/ 0 w 7"/>
                  <a:gd name="T1" fmla="*/ 25 h 25"/>
                  <a:gd name="T2" fmla="*/ 0 w 7"/>
                  <a:gd name="T3" fmla="*/ 25 h 25"/>
                  <a:gd name="T4" fmla="*/ 2 w 7"/>
                  <a:gd name="T5" fmla="*/ 24 h 25"/>
                  <a:gd name="T6" fmla="*/ 2 w 7"/>
                  <a:gd name="T7" fmla="*/ 23 h 25"/>
                  <a:gd name="T8" fmla="*/ 0 w 7"/>
                  <a:gd name="T9" fmla="*/ 21 h 25"/>
                  <a:gd name="T10" fmla="*/ 0 w 7"/>
                  <a:gd name="T11" fmla="*/ 21 h 25"/>
                  <a:gd name="T12" fmla="*/ 0 w 7"/>
                  <a:gd name="T13" fmla="*/ 20 h 25"/>
                  <a:gd name="T14" fmla="*/ 2 w 7"/>
                  <a:gd name="T15" fmla="*/ 20 h 25"/>
                  <a:gd name="T16" fmla="*/ 2 w 7"/>
                  <a:gd name="T17" fmla="*/ 20 h 25"/>
                  <a:gd name="T18" fmla="*/ 3 w 7"/>
                  <a:gd name="T19" fmla="*/ 18 h 25"/>
                  <a:gd name="T20" fmla="*/ 3 w 7"/>
                  <a:gd name="T21" fmla="*/ 18 h 25"/>
                  <a:gd name="T22" fmla="*/ 3 w 7"/>
                  <a:gd name="T23" fmla="*/ 10 h 25"/>
                  <a:gd name="T24" fmla="*/ 7 w 7"/>
                  <a:gd name="T25" fmla="*/ 3 h 25"/>
                  <a:gd name="T26" fmla="*/ 7 w 7"/>
                  <a:gd name="T27" fmla="*/ 3 h 25"/>
                  <a:gd name="T28" fmla="*/ 6 w 7"/>
                  <a:gd name="T29" fmla="*/ 0 h 25"/>
                  <a:gd name="T30" fmla="*/ 6 w 7"/>
                  <a:gd name="T31" fmla="*/ 0 h 25"/>
                  <a:gd name="T32" fmla="*/ 3 w 7"/>
                  <a:gd name="T33" fmla="*/ 10 h 25"/>
                  <a:gd name="T34" fmla="*/ 0 w 7"/>
                  <a:gd name="T35" fmla="*/ 20 h 25"/>
                  <a:gd name="T36" fmla="*/ 0 w 7"/>
                  <a:gd name="T37" fmla="*/ 20 h 25"/>
                  <a:gd name="T38" fmla="*/ 0 w 7"/>
                  <a:gd name="T39" fmla="*/ 24 h 25"/>
                  <a:gd name="T40" fmla="*/ 0 w 7"/>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5">
                    <a:moveTo>
                      <a:pt x="0" y="25"/>
                    </a:moveTo>
                    <a:lnTo>
                      <a:pt x="0" y="25"/>
                    </a:lnTo>
                    <a:lnTo>
                      <a:pt x="2" y="24"/>
                    </a:lnTo>
                    <a:lnTo>
                      <a:pt x="2" y="23"/>
                    </a:lnTo>
                    <a:lnTo>
                      <a:pt x="0" y="21"/>
                    </a:lnTo>
                    <a:lnTo>
                      <a:pt x="0" y="21"/>
                    </a:lnTo>
                    <a:lnTo>
                      <a:pt x="0" y="20"/>
                    </a:lnTo>
                    <a:lnTo>
                      <a:pt x="2" y="20"/>
                    </a:lnTo>
                    <a:lnTo>
                      <a:pt x="2" y="20"/>
                    </a:lnTo>
                    <a:lnTo>
                      <a:pt x="3" y="18"/>
                    </a:lnTo>
                    <a:lnTo>
                      <a:pt x="3" y="18"/>
                    </a:lnTo>
                    <a:lnTo>
                      <a:pt x="3" y="10"/>
                    </a:lnTo>
                    <a:lnTo>
                      <a:pt x="7" y="3"/>
                    </a:lnTo>
                    <a:lnTo>
                      <a:pt x="7" y="3"/>
                    </a:lnTo>
                    <a:lnTo>
                      <a:pt x="6" y="0"/>
                    </a:lnTo>
                    <a:lnTo>
                      <a:pt x="6" y="0"/>
                    </a:lnTo>
                    <a:lnTo>
                      <a:pt x="3" y="10"/>
                    </a:lnTo>
                    <a:lnTo>
                      <a:pt x="0" y="20"/>
                    </a:lnTo>
                    <a:lnTo>
                      <a:pt x="0" y="20"/>
                    </a:lnTo>
                    <a:lnTo>
                      <a:pt x="0" y="24"/>
                    </a:lnTo>
                    <a:lnTo>
                      <a:pt x="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íṩḻiḓè">
                <a:extLst>
                  <a:ext uri="{FF2B5EF4-FFF2-40B4-BE49-F238E27FC236}">
                    <a16:creationId xmlns="" xmlns:a16="http://schemas.microsoft.com/office/drawing/2014/main" id="{7C115761-AB50-445E-BABC-59C4DDEF7A5F}"/>
                  </a:ext>
                </a:extLst>
              </p:cNvPr>
              <p:cNvSpPr/>
              <p:nvPr/>
            </p:nvSpPr>
            <p:spPr bwMode="auto">
              <a:xfrm>
                <a:off x="2035124" y="2965179"/>
                <a:ext cx="18433" cy="79868"/>
              </a:xfrm>
              <a:custGeom>
                <a:avLst/>
                <a:gdLst>
                  <a:gd name="T0" fmla="*/ 0 w 7"/>
                  <a:gd name="T1" fmla="*/ 25 h 25"/>
                  <a:gd name="T2" fmla="*/ 0 w 7"/>
                  <a:gd name="T3" fmla="*/ 25 h 25"/>
                  <a:gd name="T4" fmla="*/ 2 w 7"/>
                  <a:gd name="T5" fmla="*/ 24 h 25"/>
                  <a:gd name="T6" fmla="*/ 2 w 7"/>
                  <a:gd name="T7" fmla="*/ 23 h 25"/>
                  <a:gd name="T8" fmla="*/ 0 w 7"/>
                  <a:gd name="T9" fmla="*/ 21 h 25"/>
                  <a:gd name="T10" fmla="*/ 0 w 7"/>
                  <a:gd name="T11" fmla="*/ 21 h 25"/>
                  <a:gd name="T12" fmla="*/ 0 w 7"/>
                  <a:gd name="T13" fmla="*/ 20 h 25"/>
                  <a:gd name="T14" fmla="*/ 2 w 7"/>
                  <a:gd name="T15" fmla="*/ 20 h 25"/>
                  <a:gd name="T16" fmla="*/ 2 w 7"/>
                  <a:gd name="T17" fmla="*/ 20 h 25"/>
                  <a:gd name="T18" fmla="*/ 3 w 7"/>
                  <a:gd name="T19" fmla="*/ 18 h 25"/>
                  <a:gd name="T20" fmla="*/ 3 w 7"/>
                  <a:gd name="T21" fmla="*/ 18 h 25"/>
                  <a:gd name="T22" fmla="*/ 3 w 7"/>
                  <a:gd name="T23" fmla="*/ 10 h 25"/>
                  <a:gd name="T24" fmla="*/ 7 w 7"/>
                  <a:gd name="T25" fmla="*/ 3 h 25"/>
                  <a:gd name="T26" fmla="*/ 7 w 7"/>
                  <a:gd name="T27" fmla="*/ 3 h 25"/>
                  <a:gd name="T28" fmla="*/ 6 w 7"/>
                  <a:gd name="T29" fmla="*/ 0 h 25"/>
                  <a:gd name="T30" fmla="*/ 6 w 7"/>
                  <a:gd name="T31" fmla="*/ 0 h 25"/>
                  <a:gd name="T32" fmla="*/ 3 w 7"/>
                  <a:gd name="T33" fmla="*/ 10 h 25"/>
                  <a:gd name="T34" fmla="*/ 0 w 7"/>
                  <a:gd name="T35" fmla="*/ 20 h 25"/>
                  <a:gd name="T36" fmla="*/ 0 w 7"/>
                  <a:gd name="T37" fmla="*/ 20 h 25"/>
                  <a:gd name="T38" fmla="*/ 0 w 7"/>
                  <a:gd name="T39" fmla="*/ 24 h 25"/>
                  <a:gd name="T40" fmla="*/ 0 w 7"/>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25">
                    <a:moveTo>
                      <a:pt x="0" y="25"/>
                    </a:moveTo>
                    <a:lnTo>
                      <a:pt x="0" y="25"/>
                    </a:lnTo>
                    <a:lnTo>
                      <a:pt x="2" y="24"/>
                    </a:lnTo>
                    <a:lnTo>
                      <a:pt x="2" y="23"/>
                    </a:lnTo>
                    <a:lnTo>
                      <a:pt x="0" y="21"/>
                    </a:lnTo>
                    <a:lnTo>
                      <a:pt x="0" y="21"/>
                    </a:lnTo>
                    <a:lnTo>
                      <a:pt x="0" y="20"/>
                    </a:lnTo>
                    <a:lnTo>
                      <a:pt x="2" y="20"/>
                    </a:lnTo>
                    <a:lnTo>
                      <a:pt x="2" y="20"/>
                    </a:lnTo>
                    <a:lnTo>
                      <a:pt x="3" y="18"/>
                    </a:lnTo>
                    <a:lnTo>
                      <a:pt x="3" y="18"/>
                    </a:lnTo>
                    <a:lnTo>
                      <a:pt x="3" y="10"/>
                    </a:lnTo>
                    <a:lnTo>
                      <a:pt x="7" y="3"/>
                    </a:lnTo>
                    <a:lnTo>
                      <a:pt x="7" y="3"/>
                    </a:lnTo>
                    <a:lnTo>
                      <a:pt x="6" y="0"/>
                    </a:lnTo>
                    <a:lnTo>
                      <a:pt x="6" y="0"/>
                    </a:lnTo>
                    <a:lnTo>
                      <a:pt x="3" y="10"/>
                    </a:lnTo>
                    <a:lnTo>
                      <a:pt x="0" y="20"/>
                    </a:lnTo>
                    <a:lnTo>
                      <a:pt x="0" y="20"/>
                    </a:lnTo>
                    <a:lnTo>
                      <a:pt x="0" y="24"/>
                    </a:lnTo>
                    <a:lnTo>
                      <a:pt x="0" y="2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îş1ïḋe">
                <a:extLst>
                  <a:ext uri="{FF2B5EF4-FFF2-40B4-BE49-F238E27FC236}">
                    <a16:creationId xmlns="" xmlns:a16="http://schemas.microsoft.com/office/drawing/2014/main" id="{10AA9F03-2A94-43FE-8F62-52121950D52E}"/>
                  </a:ext>
                </a:extLst>
              </p:cNvPr>
              <p:cNvSpPr/>
              <p:nvPr/>
            </p:nvSpPr>
            <p:spPr bwMode="auto">
              <a:xfrm>
                <a:off x="1795529" y="3370651"/>
                <a:ext cx="12287" cy="104441"/>
              </a:xfrm>
              <a:custGeom>
                <a:avLst/>
                <a:gdLst>
                  <a:gd name="T0" fmla="*/ 4 w 4"/>
                  <a:gd name="T1" fmla="*/ 34 h 34"/>
                  <a:gd name="T2" fmla="*/ 4 w 4"/>
                  <a:gd name="T3" fmla="*/ 34 h 34"/>
                  <a:gd name="T4" fmla="*/ 4 w 4"/>
                  <a:gd name="T5" fmla="*/ 17 h 34"/>
                  <a:gd name="T6" fmla="*/ 4 w 4"/>
                  <a:gd name="T7" fmla="*/ 17 h 34"/>
                  <a:gd name="T8" fmla="*/ 4 w 4"/>
                  <a:gd name="T9" fmla="*/ 8 h 34"/>
                  <a:gd name="T10" fmla="*/ 4 w 4"/>
                  <a:gd name="T11" fmla="*/ 8 h 34"/>
                  <a:gd name="T12" fmla="*/ 3 w 4"/>
                  <a:gd name="T13" fmla="*/ 0 h 34"/>
                  <a:gd name="T14" fmla="*/ 3 w 4"/>
                  <a:gd name="T15" fmla="*/ 0 h 34"/>
                  <a:gd name="T16" fmla="*/ 3 w 4"/>
                  <a:gd name="T17" fmla="*/ 2 h 34"/>
                  <a:gd name="T18" fmla="*/ 3 w 4"/>
                  <a:gd name="T19" fmla="*/ 2 h 34"/>
                  <a:gd name="T20" fmla="*/ 3 w 4"/>
                  <a:gd name="T21" fmla="*/ 2 h 34"/>
                  <a:gd name="T22" fmla="*/ 3 w 4"/>
                  <a:gd name="T23" fmla="*/ 2 h 34"/>
                  <a:gd name="T24" fmla="*/ 2 w 4"/>
                  <a:gd name="T25" fmla="*/ 5 h 34"/>
                  <a:gd name="T26" fmla="*/ 3 w 4"/>
                  <a:gd name="T27" fmla="*/ 10 h 34"/>
                  <a:gd name="T28" fmla="*/ 3 w 4"/>
                  <a:gd name="T29" fmla="*/ 10 h 34"/>
                  <a:gd name="T30" fmla="*/ 2 w 4"/>
                  <a:gd name="T31" fmla="*/ 12 h 34"/>
                  <a:gd name="T32" fmla="*/ 2 w 4"/>
                  <a:gd name="T33" fmla="*/ 17 h 34"/>
                  <a:gd name="T34" fmla="*/ 2 w 4"/>
                  <a:gd name="T35" fmla="*/ 21 h 34"/>
                  <a:gd name="T36" fmla="*/ 2 w 4"/>
                  <a:gd name="T37" fmla="*/ 22 h 34"/>
                  <a:gd name="T38" fmla="*/ 2 w 4"/>
                  <a:gd name="T39" fmla="*/ 21 h 34"/>
                  <a:gd name="T40" fmla="*/ 2 w 4"/>
                  <a:gd name="T41" fmla="*/ 21 h 34"/>
                  <a:gd name="T42" fmla="*/ 0 w 4"/>
                  <a:gd name="T43" fmla="*/ 24 h 34"/>
                  <a:gd name="T44" fmla="*/ 2 w 4"/>
                  <a:gd name="T45" fmla="*/ 28 h 34"/>
                  <a:gd name="T46" fmla="*/ 4 w 4"/>
                  <a:gd name="T4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34">
                    <a:moveTo>
                      <a:pt x="4" y="34"/>
                    </a:moveTo>
                    <a:lnTo>
                      <a:pt x="4" y="34"/>
                    </a:lnTo>
                    <a:lnTo>
                      <a:pt x="4" y="17"/>
                    </a:lnTo>
                    <a:lnTo>
                      <a:pt x="4" y="17"/>
                    </a:lnTo>
                    <a:lnTo>
                      <a:pt x="4" y="8"/>
                    </a:lnTo>
                    <a:lnTo>
                      <a:pt x="4" y="8"/>
                    </a:lnTo>
                    <a:lnTo>
                      <a:pt x="3" y="0"/>
                    </a:lnTo>
                    <a:lnTo>
                      <a:pt x="3" y="0"/>
                    </a:lnTo>
                    <a:lnTo>
                      <a:pt x="3" y="2"/>
                    </a:lnTo>
                    <a:lnTo>
                      <a:pt x="3" y="2"/>
                    </a:lnTo>
                    <a:lnTo>
                      <a:pt x="3" y="2"/>
                    </a:lnTo>
                    <a:lnTo>
                      <a:pt x="3" y="2"/>
                    </a:lnTo>
                    <a:lnTo>
                      <a:pt x="2" y="5"/>
                    </a:lnTo>
                    <a:lnTo>
                      <a:pt x="3" y="10"/>
                    </a:lnTo>
                    <a:lnTo>
                      <a:pt x="3" y="10"/>
                    </a:lnTo>
                    <a:lnTo>
                      <a:pt x="2" y="12"/>
                    </a:lnTo>
                    <a:lnTo>
                      <a:pt x="2" y="17"/>
                    </a:lnTo>
                    <a:lnTo>
                      <a:pt x="2" y="21"/>
                    </a:lnTo>
                    <a:lnTo>
                      <a:pt x="2" y="22"/>
                    </a:lnTo>
                    <a:lnTo>
                      <a:pt x="2" y="21"/>
                    </a:lnTo>
                    <a:lnTo>
                      <a:pt x="2" y="21"/>
                    </a:lnTo>
                    <a:lnTo>
                      <a:pt x="0" y="24"/>
                    </a:lnTo>
                    <a:lnTo>
                      <a:pt x="2" y="28"/>
                    </a:lnTo>
                    <a:lnTo>
                      <a:pt x="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iṣ1ïḑè">
                <a:extLst>
                  <a:ext uri="{FF2B5EF4-FFF2-40B4-BE49-F238E27FC236}">
                    <a16:creationId xmlns="" xmlns:a16="http://schemas.microsoft.com/office/drawing/2014/main" id="{85E364B5-B40E-439D-A39A-106DC3BE8238}"/>
                  </a:ext>
                </a:extLst>
              </p:cNvPr>
              <p:cNvSpPr/>
              <p:nvPr/>
            </p:nvSpPr>
            <p:spPr bwMode="auto">
              <a:xfrm>
                <a:off x="1795529" y="3370651"/>
                <a:ext cx="12287" cy="104441"/>
              </a:xfrm>
              <a:custGeom>
                <a:avLst/>
                <a:gdLst>
                  <a:gd name="T0" fmla="*/ 4 w 4"/>
                  <a:gd name="T1" fmla="*/ 34 h 34"/>
                  <a:gd name="T2" fmla="*/ 4 w 4"/>
                  <a:gd name="T3" fmla="*/ 34 h 34"/>
                  <a:gd name="T4" fmla="*/ 4 w 4"/>
                  <a:gd name="T5" fmla="*/ 17 h 34"/>
                  <a:gd name="T6" fmla="*/ 4 w 4"/>
                  <a:gd name="T7" fmla="*/ 17 h 34"/>
                  <a:gd name="T8" fmla="*/ 4 w 4"/>
                  <a:gd name="T9" fmla="*/ 8 h 34"/>
                  <a:gd name="T10" fmla="*/ 4 w 4"/>
                  <a:gd name="T11" fmla="*/ 8 h 34"/>
                  <a:gd name="T12" fmla="*/ 3 w 4"/>
                  <a:gd name="T13" fmla="*/ 0 h 34"/>
                  <a:gd name="T14" fmla="*/ 3 w 4"/>
                  <a:gd name="T15" fmla="*/ 0 h 34"/>
                  <a:gd name="T16" fmla="*/ 3 w 4"/>
                  <a:gd name="T17" fmla="*/ 2 h 34"/>
                  <a:gd name="T18" fmla="*/ 3 w 4"/>
                  <a:gd name="T19" fmla="*/ 2 h 34"/>
                  <a:gd name="T20" fmla="*/ 3 w 4"/>
                  <a:gd name="T21" fmla="*/ 2 h 34"/>
                  <a:gd name="T22" fmla="*/ 3 w 4"/>
                  <a:gd name="T23" fmla="*/ 2 h 34"/>
                  <a:gd name="T24" fmla="*/ 2 w 4"/>
                  <a:gd name="T25" fmla="*/ 5 h 34"/>
                  <a:gd name="T26" fmla="*/ 3 w 4"/>
                  <a:gd name="T27" fmla="*/ 10 h 34"/>
                  <a:gd name="T28" fmla="*/ 3 w 4"/>
                  <a:gd name="T29" fmla="*/ 10 h 34"/>
                  <a:gd name="T30" fmla="*/ 2 w 4"/>
                  <a:gd name="T31" fmla="*/ 12 h 34"/>
                  <a:gd name="T32" fmla="*/ 2 w 4"/>
                  <a:gd name="T33" fmla="*/ 17 h 34"/>
                  <a:gd name="T34" fmla="*/ 2 w 4"/>
                  <a:gd name="T35" fmla="*/ 21 h 34"/>
                  <a:gd name="T36" fmla="*/ 2 w 4"/>
                  <a:gd name="T37" fmla="*/ 22 h 34"/>
                  <a:gd name="T38" fmla="*/ 2 w 4"/>
                  <a:gd name="T39" fmla="*/ 21 h 34"/>
                  <a:gd name="T40" fmla="*/ 2 w 4"/>
                  <a:gd name="T41" fmla="*/ 21 h 34"/>
                  <a:gd name="T42" fmla="*/ 0 w 4"/>
                  <a:gd name="T43" fmla="*/ 24 h 34"/>
                  <a:gd name="T44" fmla="*/ 2 w 4"/>
                  <a:gd name="T45" fmla="*/ 28 h 34"/>
                  <a:gd name="T46" fmla="*/ 4 w 4"/>
                  <a:gd name="T4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34">
                    <a:moveTo>
                      <a:pt x="4" y="34"/>
                    </a:moveTo>
                    <a:lnTo>
                      <a:pt x="4" y="34"/>
                    </a:lnTo>
                    <a:lnTo>
                      <a:pt x="4" y="17"/>
                    </a:lnTo>
                    <a:lnTo>
                      <a:pt x="4" y="17"/>
                    </a:lnTo>
                    <a:lnTo>
                      <a:pt x="4" y="8"/>
                    </a:lnTo>
                    <a:lnTo>
                      <a:pt x="4" y="8"/>
                    </a:lnTo>
                    <a:lnTo>
                      <a:pt x="3" y="0"/>
                    </a:lnTo>
                    <a:lnTo>
                      <a:pt x="3" y="0"/>
                    </a:lnTo>
                    <a:lnTo>
                      <a:pt x="3" y="2"/>
                    </a:lnTo>
                    <a:lnTo>
                      <a:pt x="3" y="2"/>
                    </a:lnTo>
                    <a:lnTo>
                      <a:pt x="3" y="2"/>
                    </a:lnTo>
                    <a:lnTo>
                      <a:pt x="3" y="2"/>
                    </a:lnTo>
                    <a:lnTo>
                      <a:pt x="2" y="5"/>
                    </a:lnTo>
                    <a:lnTo>
                      <a:pt x="3" y="10"/>
                    </a:lnTo>
                    <a:lnTo>
                      <a:pt x="3" y="10"/>
                    </a:lnTo>
                    <a:lnTo>
                      <a:pt x="2" y="12"/>
                    </a:lnTo>
                    <a:lnTo>
                      <a:pt x="2" y="17"/>
                    </a:lnTo>
                    <a:lnTo>
                      <a:pt x="2" y="21"/>
                    </a:lnTo>
                    <a:lnTo>
                      <a:pt x="2" y="22"/>
                    </a:lnTo>
                    <a:lnTo>
                      <a:pt x="2" y="21"/>
                    </a:lnTo>
                    <a:lnTo>
                      <a:pt x="2" y="21"/>
                    </a:lnTo>
                    <a:lnTo>
                      <a:pt x="0" y="24"/>
                    </a:lnTo>
                    <a:lnTo>
                      <a:pt x="2" y="28"/>
                    </a:lnTo>
                    <a:lnTo>
                      <a:pt x="4" y="3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islîde">
                <a:extLst>
                  <a:ext uri="{FF2B5EF4-FFF2-40B4-BE49-F238E27FC236}">
                    <a16:creationId xmlns="" xmlns:a16="http://schemas.microsoft.com/office/drawing/2014/main" id="{152687A7-9439-46A0-A9D4-CE2815C55DD6}"/>
                  </a:ext>
                </a:extLst>
              </p:cNvPr>
              <p:cNvSpPr/>
              <p:nvPr/>
            </p:nvSpPr>
            <p:spPr bwMode="auto">
              <a:xfrm>
                <a:off x="2108846" y="2854595"/>
                <a:ext cx="30720" cy="55293"/>
              </a:xfrm>
              <a:custGeom>
                <a:avLst/>
                <a:gdLst>
                  <a:gd name="T0" fmla="*/ 0 w 8"/>
                  <a:gd name="T1" fmla="*/ 19 h 19"/>
                  <a:gd name="T2" fmla="*/ 0 w 8"/>
                  <a:gd name="T3" fmla="*/ 19 h 19"/>
                  <a:gd name="T4" fmla="*/ 4 w 8"/>
                  <a:gd name="T5" fmla="*/ 10 h 19"/>
                  <a:gd name="T6" fmla="*/ 8 w 8"/>
                  <a:gd name="T7" fmla="*/ 0 h 19"/>
                  <a:gd name="T8" fmla="*/ 8 w 8"/>
                  <a:gd name="T9" fmla="*/ 0 h 19"/>
                  <a:gd name="T10" fmla="*/ 0 w 8"/>
                  <a:gd name="T11" fmla="*/ 19 h 19"/>
                </a:gdLst>
                <a:ahLst/>
                <a:cxnLst>
                  <a:cxn ang="0">
                    <a:pos x="T0" y="T1"/>
                  </a:cxn>
                  <a:cxn ang="0">
                    <a:pos x="T2" y="T3"/>
                  </a:cxn>
                  <a:cxn ang="0">
                    <a:pos x="T4" y="T5"/>
                  </a:cxn>
                  <a:cxn ang="0">
                    <a:pos x="T6" y="T7"/>
                  </a:cxn>
                  <a:cxn ang="0">
                    <a:pos x="T8" y="T9"/>
                  </a:cxn>
                  <a:cxn ang="0">
                    <a:pos x="T10" y="T11"/>
                  </a:cxn>
                </a:cxnLst>
                <a:rect l="0" t="0" r="r" b="b"/>
                <a:pathLst>
                  <a:path w="8" h="19">
                    <a:moveTo>
                      <a:pt x="0" y="19"/>
                    </a:moveTo>
                    <a:lnTo>
                      <a:pt x="0" y="19"/>
                    </a:lnTo>
                    <a:lnTo>
                      <a:pt x="4" y="10"/>
                    </a:lnTo>
                    <a:lnTo>
                      <a:pt x="8" y="0"/>
                    </a:lnTo>
                    <a:lnTo>
                      <a:pt x="8" y="0"/>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ïśľídé">
                <a:extLst>
                  <a:ext uri="{FF2B5EF4-FFF2-40B4-BE49-F238E27FC236}">
                    <a16:creationId xmlns="" xmlns:a16="http://schemas.microsoft.com/office/drawing/2014/main" id="{9081BCD2-B1F7-475A-953C-EC46074E51CC}"/>
                  </a:ext>
                </a:extLst>
              </p:cNvPr>
              <p:cNvSpPr/>
              <p:nvPr/>
            </p:nvSpPr>
            <p:spPr bwMode="auto">
              <a:xfrm>
                <a:off x="2108846" y="2854595"/>
                <a:ext cx="30720" cy="55293"/>
              </a:xfrm>
              <a:custGeom>
                <a:avLst/>
                <a:gdLst>
                  <a:gd name="T0" fmla="*/ 0 w 8"/>
                  <a:gd name="T1" fmla="*/ 19 h 19"/>
                  <a:gd name="T2" fmla="*/ 0 w 8"/>
                  <a:gd name="T3" fmla="*/ 19 h 19"/>
                  <a:gd name="T4" fmla="*/ 4 w 8"/>
                  <a:gd name="T5" fmla="*/ 10 h 19"/>
                  <a:gd name="T6" fmla="*/ 8 w 8"/>
                  <a:gd name="T7" fmla="*/ 0 h 19"/>
                  <a:gd name="T8" fmla="*/ 8 w 8"/>
                  <a:gd name="T9" fmla="*/ 0 h 19"/>
                  <a:gd name="T10" fmla="*/ 0 w 8"/>
                  <a:gd name="T11" fmla="*/ 19 h 19"/>
                </a:gdLst>
                <a:ahLst/>
                <a:cxnLst>
                  <a:cxn ang="0">
                    <a:pos x="T0" y="T1"/>
                  </a:cxn>
                  <a:cxn ang="0">
                    <a:pos x="T2" y="T3"/>
                  </a:cxn>
                  <a:cxn ang="0">
                    <a:pos x="T4" y="T5"/>
                  </a:cxn>
                  <a:cxn ang="0">
                    <a:pos x="T6" y="T7"/>
                  </a:cxn>
                  <a:cxn ang="0">
                    <a:pos x="T8" y="T9"/>
                  </a:cxn>
                  <a:cxn ang="0">
                    <a:pos x="T10" y="T11"/>
                  </a:cxn>
                </a:cxnLst>
                <a:rect l="0" t="0" r="r" b="b"/>
                <a:pathLst>
                  <a:path w="8" h="19">
                    <a:moveTo>
                      <a:pt x="0" y="19"/>
                    </a:moveTo>
                    <a:lnTo>
                      <a:pt x="0" y="19"/>
                    </a:lnTo>
                    <a:lnTo>
                      <a:pt x="4" y="10"/>
                    </a:lnTo>
                    <a:lnTo>
                      <a:pt x="8" y="0"/>
                    </a:lnTo>
                    <a:lnTo>
                      <a:pt x="8" y="0"/>
                    </a:lnTo>
                    <a:lnTo>
                      <a:pt x="0" y="1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îsḻïḑè">
                <a:extLst>
                  <a:ext uri="{FF2B5EF4-FFF2-40B4-BE49-F238E27FC236}">
                    <a16:creationId xmlns="" xmlns:a16="http://schemas.microsoft.com/office/drawing/2014/main" id="{8C9B7832-CD2C-4350-9274-CCA3D6132778}"/>
                  </a:ext>
                </a:extLst>
              </p:cNvPr>
              <p:cNvSpPr/>
              <p:nvPr/>
            </p:nvSpPr>
            <p:spPr bwMode="auto">
              <a:xfrm>
                <a:off x="1697232" y="3917427"/>
                <a:ext cx="12287" cy="30720"/>
              </a:xfrm>
              <a:custGeom>
                <a:avLst/>
                <a:gdLst>
                  <a:gd name="T0" fmla="*/ 0 w 3"/>
                  <a:gd name="T1" fmla="*/ 4 h 10"/>
                  <a:gd name="T2" fmla="*/ 0 w 3"/>
                  <a:gd name="T3" fmla="*/ 4 h 10"/>
                  <a:gd name="T4" fmla="*/ 1 w 3"/>
                  <a:gd name="T5" fmla="*/ 6 h 10"/>
                  <a:gd name="T6" fmla="*/ 3 w 3"/>
                  <a:gd name="T7" fmla="*/ 10 h 10"/>
                  <a:gd name="T8" fmla="*/ 3 w 3"/>
                  <a:gd name="T9" fmla="*/ 10 h 10"/>
                  <a:gd name="T10" fmla="*/ 1 w 3"/>
                  <a:gd name="T11" fmla="*/ 4 h 10"/>
                  <a:gd name="T12" fmla="*/ 0 w 3"/>
                  <a:gd name="T13" fmla="*/ 0 h 10"/>
                  <a:gd name="T14" fmla="*/ 0 w 3"/>
                  <a:gd name="T15" fmla="*/ 0 h 10"/>
                  <a:gd name="T16" fmla="*/ 0 w 3"/>
                  <a:gd name="T17" fmla="*/ 0 h 10"/>
                  <a:gd name="T18" fmla="*/ 0 w 3"/>
                  <a:gd name="T19" fmla="*/ 1 h 10"/>
                  <a:gd name="T20" fmla="*/ 0 w 3"/>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0">
                    <a:moveTo>
                      <a:pt x="0" y="4"/>
                    </a:moveTo>
                    <a:lnTo>
                      <a:pt x="0" y="4"/>
                    </a:lnTo>
                    <a:lnTo>
                      <a:pt x="1" y="6"/>
                    </a:lnTo>
                    <a:lnTo>
                      <a:pt x="3" y="10"/>
                    </a:lnTo>
                    <a:lnTo>
                      <a:pt x="3" y="10"/>
                    </a:lnTo>
                    <a:lnTo>
                      <a:pt x="1" y="4"/>
                    </a:lnTo>
                    <a:lnTo>
                      <a:pt x="0" y="0"/>
                    </a:lnTo>
                    <a:lnTo>
                      <a:pt x="0" y="0"/>
                    </a:lnTo>
                    <a:lnTo>
                      <a:pt x="0" y="0"/>
                    </a:lnTo>
                    <a:lnTo>
                      <a:pt x="0" y="1"/>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ïŝḷîḍe">
                <a:extLst>
                  <a:ext uri="{FF2B5EF4-FFF2-40B4-BE49-F238E27FC236}">
                    <a16:creationId xmlns="" xmlns:a16="http://schemas.microsoft.com/office/drawing/2014/main" id="{CF2BF4FD-7614-439B-AB6C-23446530A2AA}"/>
                  </a:ext>
                </a:extLst>
              </p:cNvPr>
              <p:cNvSpPr/>
              <p:nvPr/>
            </p:nvSpPr>
            <p:spPr bwMode="auto">
              <a:xfrm>
                <a:off x="1697232" y="3917427"/>
                <a:ext cx="12287" cy="30720"/>
              </a:xfrm>
              <a:custGeom>
                <a:avLst/>
                <a:gdLst>
                  <a:gd name="T0" fmla="*/ 0 w 3"/>
                  <a:gd name="T1" fmla="*/ 4 h 10"/>
                  <a:gd name="T2" fmla="*/ 0 w 3"/>
                  <a:gd name="T3" fmla="*/ 4 h 10"/>
                  <a:gd name="T4" fmla="*/ 1 w 3"/>
                  <a:gd name="T5" fmla="*/ 6 h 10"/>
                  <a:gd name="T6" fmla="*/ 3 w 3"/>
                  <a:gd name="T7" fmla="*/ 10 h 10"/>
                  <a:gd name="T8" fmla="*/ 3 w 3"/>
                  <a:gd name="T9" fmla="*/ 10 h 10"/>
                  <a:gd name="T10" fmla="*/ 1 w 3"/>
                  <a:gd name="T11" fmla="*/ 4 h 10"/>
                  <a:gd name="T12" fmla="*/ 0 w 3"/>
                  <a:gd name="T13" fmla="*/ 0 h 10"/>
                  <a:gd name="T14" fmla="*/ 0 w 3"/>
                  <a:gd name="T15" fmla="*/ 0 h 10"/>
                  <a:gd name="T16" fmla="*/ 0 w 3"/>
                  <a:gd name="T17" fmla="*/ 0 h 10"/>
                  <a:gd name="T18" fmla="*/ 0 w 3"/>
                  <a:gd name="T19" fmla="*/ 1 h 10"/>
                  <a:gd name="T20" fmla="*/ 0 w 3"/>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0">
                    <a:moveTo>
                      <a:pt x="0" y="4"/>
                    </a:moveTo>
                    <a:lnTo>
                      <a:pt x="0" y="4"/>
                    </a:lnTo>
                    <a:lnTo>
                      <a:pt x="1" y="6"/>
                    </a:lnTo>
                    <a:lnTo>
                      <a:pt x="3" y="10"/>
                    </a:lnTo>
                    <a:lnTo>
                      <a:pt x="3" y="10"/>
                    </a:lnTo>
                    <a:lnTo>
                      <a:pt x="1" y="4"/>
                    </a:lnTo>
                    <a:lnTo>
                      <a:pt x="0" y="0"/>
                    </a:lnTo>
                    <a:lnTo>
                      <a:pt x="0" y="0"/>
                    </a:lnTo>
                    <a:lnTo>
                      <a:pt x="0" y="0"/>
                    </a:lnTo>
                    <a:lnTo>
                      <a:pt x="0" y="1"/>
                    </a:lnTo>
                    <a:lnTo>
                      <a:pt x="0" y="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ïš1îdé">
                <a:extLst>
                  <a:ext uri="{FF2B5EF4-FFF2-40B4-BE49-F238E27FC236}">
                    <a16:creationId xmlns="" xmlns:a16="http://schemas.microsoft.com/office/drawing/2014/main" id="{BF28C38A-A5FE-4CC9-BC96-1EE43962BA66}"/>
                  </a:ext>
                </a:extLst>
              </p:cNvPr>
              <p:cNvSpPr/>
              <p:nvPr/>
            </p:nvSpPr>
            <p:spPr bwMode="auto">
              <a:xfrm>
                <a:off x="1807816" y="3352223"/>
                <a:ext cx="6145" cy="36861"/>
              </a:xfrm>
              <a:custGeom>
                <a:avLst/>
                <a:gdLst>
                  <a:gd name="T0" fmla="*/ 0 w 2"/>
                  <a:gd name="T1" fmla="*/ 11 h 11"/>
                  <a:gd name="T2" fmla="*/ 0 w 2"/>
                  <a:gd name="T3" fmla="*/ 11 h 11"/>
                  <a:gd name="T4" fmla="*/ 2 w 2"/>
                  <a:gd name="T5" fmla="*/ 6 h 11"/>
                  <a:gd name="T6" fmla="*/ 0 w 2"/>
                  <a:gd name="T7" fmla="*/ 0 h 11"/>
                  <a:gd name="T8" fmla="*/ 0 w 2"/>
                  <a:gd name="T9" fmla="*/ 0 h 11"/>
                  <a:gd name="T10" fmla="*/ 0 w 2"/>
                  <a:gd name="T11" fmla="*/ 3 h 11"/>
                  <a:gd name="T12" fmla="*/ 0 w 2"/>
                  <a:gd name="T13" fmla="*/ 6 h 11"/>
                  <a:gd name="T14" fmla="*/ 0 w 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0" y="11"/>
                    </a:moveTo>
                    <a:lnTo>
                      <a:pt x="0" y="11"/>
                    </a:lnTo>
                    <a:lnTo>
                      <a:pt x="2" y="6"/>
                    </a:lnTo>
                    <a:lnTo>
                      <a:pt x="0" y="0"/>
                    </a:lnTo>
                    <a:lnTo>
                      <a:pt x="0" y="0"/>
                    </a:lnTo>
                    <a:lnTo>
                      <a:pt x="0" y="3"/>
                    </a:lnTo>
                    <a:lnTo>
                      <a:pt x="0" y="6"/>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íşḻiḍe">
                <a:extLst>
                  <a:ext uri="{FF2B5EF4-FFF2-40B4-BE49-F238E27FC236}">
                    <a16:creationId xmlns="" xmlns:a16="http://schemas.microsoft.com/office/drawing/2014/main" id="{3DB4A33C-82CC-40B1-B105-7CEC289FE373}"/>
                  </a:ext>
                </a:extLst>
              </p:cNvPr>
              <p:cNvSpPr/>
              <p:nvPr/>
            </p:nvSpPr>
            <p:spPr bwMode="auto">
              <a:xfrm>
                <a:off x="1807816" y="3352223"/>
                <a:ext cx="6145" cy="36861"/>
              </a:xfrm>
              <a:custGeom>
                <a:avLst/>
                <a:gdLst>
                  <a:gd name="T0" fmla="*/ 0 w 2"/>
                  <a:gd name="T1" fmla="*/ 11 h 11"/>
                  <a:gd name="T2" fmla="*/ 0 w 2"/>
                  <a:gd name="T3" fmla="*/ 11 h 11"/>
                  <a:gd name="T4" fmla="*/ 2 w 2"/>
                  <a:gd name="T5" fmla="*/ 6 h 11"/>
                  <a:gd name="T6" fmla="*/ 0 w 2"/>
                  <a:gd name="T7" fmla="*/ 0 h 11"/>
                  <a:gd name="T8" fmla="*/ 0 w 2"/>
                  <a:gd name="T9" fmla="*/ 0 h 11"/>
                  <a:gd name="T10" fmla="*/ 0 w 2"/>
                  <a:gd name="T11" fmla="*/ 3 h 11"/>
                  <a:gd name="T12" fmla="*/ 0 w 2"/>
                  <a:gd name="T13" fmla="*/ 6 h 11"/>
                  <a:gd name="T14" fmla="*/ 0 w 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0" y="11"/>
                    </a:moveTo>
                    <a:lnTo>
                      <a:pt x="0" y="11"/>
                    </a:lnTo>
                    <a:lnTo>
                      <a:pt x="2" y="6"/>
                    </a:lnTo>
                    <a:lnTo>
                      <a:pt x="0" y="0"/>
                    </a:lnTo>
                    <a:lnTo>
                      <a:pt x="0" y="0"/>
                    </a:lnTo>
                    <a:lnTo>
                      <a:pt x="0" y="3"/>
                    </a:lnTo>
                    <a:lnTo>
                      <a:pt x="0" y="6"/>
                    </a:lnTo>
                    <a:lnTo>
                      <a:pt x="0" y="1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ïšľîdè">
                <a:extLst>
                  <a:ext uri="{FF2B5EF4-FFF2-40B4-BE49-F238E27FC236}">
                    <a16:creationId xmlns="" xmlns:a16="http://schemas.microsoft.com/office/drawing/2014/main" id="{B653DA89-1239-4EF8-AC77-7BA6F5E560AD}"/>
                  </a:ext>
                </a:extLst>
              </p:cNvPr>
              <p:cNvSpPr/>
              <p:nvPr/>
            </p:nvSpPr>
            <p:spPr bwMode="auto">
              <a:xfrm>
                <a:off x="2053556" y="2909889"/>
                <a:ext cx="12287" cy="12287"/>
              </a:xfrm>
              <a:custGeom>
                <a:avLst/>
                <a:gdLst>
                  <a:gd name="T0" fmla="*/ 0 w 3"/>
                  <a:gd name="T1" fmla="*/ 5 h 6"/>
                  <a:gd name="T2" fmla="*/ 0 w 3"/>
                  <a:gd name="T3" fmla="*/ 5 h 6"/>
                  <a:gd name="T4" fmla="*/ 0 w 3"/>
                  <a:gd name="T5" fmla="*/ 6 h 6"/>
                  <a:gd name="T6" fmla="*/ 0 w 3"/>
                  <a:gd name="T7" fmla="*/ 6 h 6"/>
                  <a:gd name="T8" fmla="*/ 0 w 3"/>
                  <a:gd name="T9" fmla="*/ 6 h 6"/>
                  <a:gd name="T10" fmla="*/ 0 w 3"/>
                  <a:gd name="T11" fmla="*/ 6 h 6"/>
                  <a:gd name="T12" fmla="*/ 0 w 3"/>
                  <a:gd name="T13" fmla="*/ 6 h 6"/>
                  <a:gd name="T14" fmla="*/ 2 w 3"/>
                  <a:gd name="T15" fmla="*/ 3 h 6"/>
                  <a:gd name="T16" fmla="*/ 3 w 3"/>
                  <a:gd name="T17" fmla="*/ 0 h 6"/>
                  <a:gd name="T18" fmla="*/ 3 w 3"/>
                  <a:gd name="T19" fmla="*/ 0 h 6"/>
                  <a:gd name="T20" fmla="*/ 3 w 3"/>
                  <a:gd name="T21" fmla="*/ 0 h 6"/>
                  <a:gd name="T22" fmla="*/ 2 w 3"/>
                  <a:gd name="T23" fmla="*/ 2 h 6"/>
                  <a:gd name="T24" fmla="*/ 0 w 3"/>
                  <a:gd name="T25" fmla="*/ 3 h 6"/>
                  <a:gd name="T26" fmla="*/ 0 w 3"/>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0" y="5"/>
                    </a:moveTo>
                    <a:lnTo>
                      <a:pt x="0" y="5"/>
                    </a:lnTo>
                    <a:lnTo>
                      <a:pt x="0" y="6"/>
                    </a:lnTo>
                    <a:lnTo>
                      <a:pt x="0" y="6"/>
                    </a:lnTo>
                    <a:lnTo>
                      <a:pt x="0" y="6"/>
                    </a:lnTo>
                    <a:lnTo>
                      <a:pt x="0" y="6"/>
                    </a:lnTo>
                    <a:lnTo>
                      <a:pt x="0" y="6"/>
                    </a:lnTo>
                    <a:lnTo>
                      <a:pt x="2" y="3"/>
                    </a:lnTo>
                    <a:lnTo>
                      <a:pt x="3" y="0"/>
                    </a:lnTo>
                    <a:lnTo>
                      <a:pt x="3" y="0"/>
                    </a:lnTo>
                    <a:lnTo>
                      <a:pt x="3" y="0"/>
                    </a:lnTo>
                    <a:lnTo>
                      <a:pt x="2" y="2"/>
                    </a:lnTo>
                    <a:lnTo>
                      <a:pt x="0" y="3"/>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ïśḻîḋe">
                <a:extLst>
                  <a:ext uri="{FF2B5EF4-FFF2-40B4-BE49-F238E27FC236}">
                    <a16:creationId xmlns="" xmlns:a16="http://schemas.microsoft.com/office/drawing/2014/main" id="{419924BE-0703-4F62-A2E7-C6BCA20BB5D8}"/>
                  </a:ext>
                </a:extLst>
              </p:cNvPr>
              <p:cNvSpPr/>
              <p:nvPr/>
            </p:nvSpPr>
            <p:spPr bwMode="auto">
              <a:xfrm>
                <a:off x="2053556" y="2909889"/>
                <a:ext cx="12287" cy="12287"/>
              </a:xfrm>
              <a:custGeom>
                <a:avLst/>
                <a:gdLst>
                  <a:gd name="T0" fmla="*/ 0 w 3"/>
                  <a:gd name="T1" fmla="*/ 5 h 6"/>
                  <a:gd name="T2" fmla="*/ 0 w 3"/>
                  <a:gd name="T3" fmla="*/ 5 h 6"/>
                  <a:gd name="T4" fmla="*/ 0 w 3"/>
                  <a:gd name="T5" fmla="*/ 6 h 6"/>
                  <a:gd name="T6" fmla="*/ 0 w 3"/>
                  <a:gd name="T7" fmla="*/ 6 h 6"/>
                  <a:gd name="T8" fmla="*/ 0 w 3"/>
                  <a:gd name="T9" fmla="*/ 6 h 6"/>
                  <a:gd name="T10" fmla="*/ 0 w 3"/>
                  <a:gd name="T11" fmla="*/ 6 h 6"/>
                  <a:gd name="T12" fmla="*/ 0 w 3"/>
                  <a:gd name="T13" fmla="*/ 6 h 6"/>
                  <a:gd name="T14" fmla="*/ 2 w 3"/>
                  <a:gd name="T15" fmla="*/ 3 h 6"/>
                  <a:gd name="T16" fmla="*/ 3 w 3"/>
                  <a:gd name="T17" fmla="*/ 0 h 6"/>
                  <a:gd name="T18" fmla="*/ 3 w 3"/>
                  <a:gd name="T19" fmla="*/ 0 h 6"/>
                  <a:gd name="T20" fmla="*/ 3 w 3"/>
                  <a:gd name="T21" fmla="*/ 0 h 6"/>
                  <a:gd name="T22" fmla="*/ 2 w 3"/>
                  <a:gd name="T23" fmla="*/ 2 h 6"/>
                  <a:gd name="T24" fmla="*/ 0 w 3"/>
                  <a:gd name="T25" fmla="*/ 3 h 6"/>
                  <a:gd name="T26" fmla="*/ 0 w 3"/>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0" y="5"/>
                    </a:moveTo>
                    <a:lnTo>
                      <a:pt x="0" y="5"/>
                    </a:lnTo>
                    <a:lnTo>
                      <a:pt x="0" y="6"/>
                    </a:lnTo>
                    <a:lnTo>
                      <a:pt x="0" y="6"/>
                    </a:lnTo>
                    <a:lnTo>
                      <a:pt x="0" y="6"/>
                    </a:lnTo>
                    <a:lnTo>
                      <a:pt x="0" y="6"/>
                    </a:lnTo>
                    <a:lnTo>
                      <a:pt x="0" y="6"/>
                    </a:lnTo>
                    <a:lnTo>
                      <a:pt x="2" y="3"/>
                    </a:lnTo>
                    <a:lnTo>
                      <a:pt x="3" y="0"/>
                    </a:lnTo>
                    <a:lnTo>
                      <a:pt x="3" y="0"/>
                    </a:lnTo>
                    <a:lnTo>
                      <a:pt x="3" y="0"/>
                    </a:lnTo>
                    <a:lnTo>
                      <a:pt x="2" y="2"/>
                    </a:lnTo>
                    <a:lnTo>
                      <a:pt x="0" y="3"/>
                    </a:lnTo>
                    <a:lnTo>
                      <a:pt x="0" y="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í$1îďê">
                <a:extLst>
                  <a:ext uri="{FF2B5EF4-FFF2-40B4-BE49-F238E27FC236}">
                    <a16:creationId xmlns="" xmlns:a16="http://schemas.microsoft.com/office/drawing/2014/main" id="{14D45E88-0CFD-4978-9ABE-509D10C31B39}"/>
                  </a:ext>
                </a:extLst>
              </p:cNvPr>
              <p:cNvSpPr/>
              <p:nvPr/>
            </p:nvSpPr>
            <p:spPr bwMode="auto">
              <a:xfrm>
                <a:off x="1691087" y="3554957"/>
                <a:ext cx="6145" cy="43007"/>
              </a:xfrm>
              <a:custGeom>
                <a:avLst/>
                <a:gdLst>
                  <a:gd name="T0" fmla="*/ 3 w 3"/>
                  <a:gd name="T1" fmla="*/ 6 h 14"/>
                  <a:gd name="T2" fmla="*/ 3 w 3"/>
                  <a:gd name="T3" fmla="*/ 6 h 14"/>
                  <a:gd name="T4" fmla="*/ 1 w 3"/>
                  <a:gd name="T5" fmla="*/ 6 h 14"/>
                  <a:gd name="T6" fmla="*/ 1 w 3"/>
                  <a:gd name="T7" fmla="*/ 7 h 14"/>
                  <a:gd name="T8" fmla="*/ 1 w 3"/>
                  <a:gd name="T9" fmla="*/ 7 h 14"/>
                  <a:gd name="T10" fmla="*/ 1 w 3"/>
                  <a:gd name="T11" fmla="*/ 4 h 14"/>
                  <a:gd name="T12" fmla="*/ 0 w 3"/>
                  <a:gd name="T13" fmla="*/ 0 h 14"/>
                  <a:gd name="T14" fmla="*/ 0 w 3"/>
                  <a:gd name="T15" fmla="*/ 0 h 14"/>
                  <a:gd name="T16" fmla="*/ 0 w 3"/>
                  <a:gd name="T17" fmla="*/ 7 h 14"/>
                  <a:gd name="T18" fmla="*/ 1 w 3"/>
                  <a:gd name="T19" fmla="*/ 14 h 14"/>
                  <a:gd name="T20" fmla="*/ 1 w 3"/>
                  <a:gd name="T21" fmla="*/ 14 h 14"/>
                  <a:gd name="T22" fmla="*/ 1 w 3"/>
                  <a:gd name="T23" fmla="*/ 9 h 14"/>
                  <a:gd name="T24" fmla="*/ 3 w 3"/>
                  <a:gd name="T2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4">
                    <a:moveTo>
                      <a:pt x="3" y="6"/>
                    </a:moveTo>
                    <a:lnTo>
                      <a:pt x="3" y="6"/>
                    </a:lnTo>
                    <a:lnTo>
                      <a:pt x="1" y="6"/>
                    </a:lnTo>
                    <a:lnTo>
                      <a:pt x="1" y="7"/>
                    </a:lnTo>
                    <a:lnTo>
                      <a:pt x="1" y="7"/>
                    </a:lnTo>
                    <a:lnTo>
                      <a:pt x="1" y="4"/>
                    </a:lnTo>
                    <a:lnTo>
                      <a:pt x="0" y="0"/>
                    </a:lnTo>
                    <a:lnTo>
                      <a:pt x="0" y="0"/>
                    </a:lnTo>
                    <a:lnTo>
                      <a:pt x="0" y="7"/>
                    </a:lnTo>
                    <a:lnTo>
                      <a:pt x="1" y="14"/>
                    </a:lnTo>
                    <a:lnTo>
                      <a:pt x="1" y="14"/>
                    </a:lnTo>
                    <a:lnTo>
                      <a:pt x="1" y="9"/>
                    </a:ln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îŝḷiḑe">
                <a:extLst>
                  <a:ext uri="{FF2B5EF4-FFF2-40B4-BE49-F238E27FC236}">
                    <a16:creationId xmlns="" xmlns:a16="http://schemas.microsoft.com/office/drawing/2014/main" id="{82C97486-89F1-4DD0-9670-CC8BE7E6D58C}"/>
                  </a:ext>
                </a:extLst>
              </p:cNvPr>
              <p:cNvSpPr/>
              <p:nvPr/>
            </p:nvSpPr>
            <p:spPr bwMode="auto">
              <a:xfrm>
                <a:off x="1691087" y="3554957"/>
                <a:ext cx="6145" cy="43007"/>
              </a:xfrm>
              <a:custGeom>
                <a:avLst/>
                <a:gdLst>
                  <a:gd name="T0" fmla="*/ 3 w 3"/>
                  <a:gd name="T1" fmla="*/ 6 h 14"/>
                  <a:gd name="T2" fmla="*/ 3 w 3"/>
                  <a:gd name="T3" fmla="*/ 6 h 14"/>
                  <a:gd name="T4" fmla="*/ 1 w 3"/>
                  <a:gd name="T5" fmla="*/ 6 h 14"/>
                  <a:gd name="T6" fmla="*/ 1 w 3"/>
                  <a:gd name="T7" fmla="*/ 7 h 14"/>
                  <a:gd name="T8" fmla="*/ 1 w 3"/>
                  <a:gd name="T9" fmla="*/ 7 h 14"/>
                  <a:gd name="T10" fmla="*/ 1 w 3"/>
                  <a:gd name="T11" fmla="*/ 4 h 14"/>
                  <a:gd name="T12" fmla="*/ 0 w 3"/>
                  <a:gd name="T13" fmla="*/ 0 h 14"/>
                  <a:gd name="T14" fmla="*/ 0 w 3"/>
                  <a:gd name="T15" fmla="*/ 0 h 14"/>
                  <a:gd name="T16" fmla="*/ 0 w 3"/>
                  <a:gd name="T17" fmla="*/ 7 h 14"/>
                  <a:gd name="T18" fmla="*/ 1 w 3"/>
                  <a:gd name="T19" fmla="*/ 14 h 14"/>
                  <a:gd name="T20" fmla="*/ 1 w 3"/>
                  <a:gd name="T21" fmla="*/ 14 h 14"/>
                  <a:gd name="T22" fmla="*/ 1 w 3"/>
                  <a:gd name="T23" fmla="*/ 9 h 14"/>
                  <a:gd name="T24" fmla="*/ 3 w 3"/>
                  <a:gd name="T2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4">
                    <a:moveTo>
                      <a:pt x="3" y="6"/>
                    </a:moveTo>
                    <a:lnTo>
                      <a:pt x="3" y="6"/>
                    </a:lnTo>
                    <a:lnTo>
                      <a:pt x="1" y="6"/>
                    </a:lnTo>
                    <a:lnTo>
                      <a:pt x="1" y="7"/>
                    </a:lnTo>
                    <a:lnTo>
                      <a:pt x="1" y="7"/>
                    </a:lnTo>
                    <a:lnTo>
                      <a:pt x="1" y="4"/>
                    </a:lnTo>
                    <a:lnTo>
                      <a:pt x="0" y="0"/>
                    </a:lnTo>
                    <a:lnTo>
                      <a:pt x="0" y="0"/>
                    </a:lnTo>
                    <a:lnTo>
                      <a:pt x="0" y="7"/>
                    </a:lnTo>
                    <a:lnTo>
                      <a:pt x="1" y="14"/>
                    </a:lnTo>
                    <a:lnTo>
                      <a:pt x="1" y="14"/>
                    </a:lnTo>
                    <a:lnTo>
                      <a:pt x="1" y="9"/>
                    </a:lnTo>
                    <a:lnTo>
                      <a:pt x="3" y="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iślîde">
                <a:extLst>
                  <a:ext uri="{FF2B5EF4-FFF2-40B4-BE49-F238E27FC236}">
                    <a16:creationId xmlns="" xmlns:a16="http://schemas.microsoft.com/office/drawing/2014/main" id="{36F677B0-E4A7-42B9-A97D-ADE7BE8285DB}"/>
                  </a:ext>
                </a:extLst>
              </p:cNvPr>
              <p:cNvSpPr/>
              <p:nvPr/>
            </p:nvSpPr>
            <p:spPr bwMode="auto">
              <a:xfrm>
                <a:off x="1770955" y="3149483"/>
                <a:ext cx="12287" cy="49148"/>
              </a:xfrm>
              <a:custGeom>
                <a:avLst/>
                <a:gdLst>
                  <a:gd name="T0" fmla="*/ 0 w 3"/>
                  <a:gd name="T1" fmla="*/ 15 h 15"/>
                  <a:gd name="T2" fmla="*/ 0 w 3"/>
                  <a:gd name="T3" fmla="*/ 15 h 15"/>
                  <a:gd name="T4" fmla="*/ 1 w 3"/>
                  <a:gd name="T5" fmla="*/ 11 h 15"/>
                  <a:gd name="T6" fmla="*/ 3 w 3"/>
                  <a:gd name="T7" fmla="*/ 5 h 15"/>
                  <a:gd name="T8" fmla="*/ 3 w 3"/>
                  <a:gd name="T9" fmla="*/ 5 h 15"/>
                  <a:gd name="T10" fmla="*/ 1 w 3"/>
                  <a:gd name="T11" fmla="*/ 0 h 15"/>
                  <a:gd name="T12" fmla="*/ 1 w 3"/>
                  <a:gd name="T13" fmla="*/ 0 h 15"/>
                  <a:gd name="T14" fmla="*/ 0 w 3"/>
                  <a:gd name="T15" fmla="*/ 10 h 15"/>
                  <a:gd name="T16" fmla="*/ 0 w 3"/>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5">
                    <a:moveTo>
                      <a:pt x="0" y="15"/>
                    </a:moveTo>
                    <a:lnTo>
                      <a:pt x="0" y="15"/>
                    </a:lnTo>
                    <a:lnTo>
                      <a:pt x="1" y="11"/>
                    </a:lnTo>
                    <a:lnTo>
                      <a:pt x="3" y="5"/>
                    </a:lnTo>
                    <a:lnTo>
                      <a:pt x="3" y="5"/>
                    </a:lnTo>
                    <a:lnTo>
                      <a:pt x="1" y="0"/>
                    </a:lnTo>
                    <a:lnTo>
                      <a:pt x="1" y="0"/>
                    </a:lnTo>
                    <a:lnTo>
                      <a:pt x="0" y="1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îśḷîdé">
                <a:extLst>
                  <a:ext uri="{FF2B5EF4-FFF2-40B4-BE49-F238E27FC236}">
                    <a16:creationId xmlns="" xmlns:a16="http://schemas.microsoft.com/office/drawing/2014/main" id="{FE170885-EC56-4CF5-B027-416D481EA9C0}"/>
                  </a:ext>
                </a:extLst>
              </p:cNvPr>
              <p:cNvSpPr/>
              <p:nvPr/>
            </p:nvSpPr>
            <p:spPr bwMode="auto">
              <a:xfrm>
                <a:off x="1770955" y="3149483"/>
                <a:ext cx="12287" cy="49148"/>
              </a:xfrm>
              <a:custGeom>
                <a:avLst/>
                <a:gdLst>
                  <a:gd name="T0" fmla="*/ 0 w 3"/>
                  <a:gd name="T1" fmla="*/ 15 h 15"/>
                  <a:gd name="T2" fmla="*/ 0 w 3"/>
                  <a:gd name="T3" fmla="*/ 15 h 15"/>
                  <a:gd name="T4" fmla="*/ 1 w 3"/>
                  <a:gd name="T5" fmla="*/ 11 h 15"/>
                  <a:gd name="T6" fmla="*/ 3 w 3"/>
                  <a:gd name="T7" fmla="*/ 5 h 15"/>
                  <a:gd name="T8" fmla="*/ 3 w 3"/>
                  <a:gd name="T9" fmla="*/ 5 h 15"/>
                  <a:gd name="T10" fmla="*/ 1 w 3"/>
                  <a:gd name="T11" fmla="*/ 0 h 15"/>
                  <a:gd name="T12" fmla="*/ 1 w 3"/>
                  <a:gd name="T13" fmla="*/ 0 h 15"/>
                  <a:gd name="T14" fmla="*/ 0 w 3"/>
                  <a:gd name="T15" fmla="*/ 10 h 15"/>
                  <a:gd name="T16" fmla="*/ 0 w 3"/>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5">
                    <a:moveTo>
                      <a:pt x="0" y="15"/>
                    </a:moveTo>
                    <a:lnTo>
                      <a:pt x="0" y="15"/>
                    </a:lnTo>
                    <a:lnTo>
                      <a:pt x="1" y="11"/>
                    </a:lnTo>
                    <a:lnTo>
                      <a:pt x="3" y="5"/>
                    </a:lnTo>
                    <a:lnTo>
                      <a:pt x="3" y="5"/>
                    </a:lnTo>
                    <a:lnTo>
                      <a:pt x="1" y="0"/>
                    </a:lnTo>
                    <a:lnTo>
                      <a:pt x="1" y="0"/>
                    </a:lnTo>
                    <a:lnTo>
                      <a:pt x="0" y="10"/>
                    </a:lnTo>
                    <a:lnTo>
                      <a:pt x="0" y="1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ï$ļíḑe">
                <a:extLst>
                  <a:ext uri="{FF2B5EF4-FFF2-40B4-BE49-F238E27FC236}">
                    <a16:creationId xmlns="" xmlns:a16="http://schemas.microsoft.com/office/drawing/2014/main" id="{10B70CE3-49B4-43E1-AF06-40E8569131A2}"/>
                  </a:ext>
                </a:extLst>
              </p:cNvPr>
              <p:cNvSpPr/>
              <p:nvPr/>
            </p:nvSpPr>
            <p:spPr bwMode="auto">
              <a:xfrm>
                <a:off x="1605078" y="3167917"/>
                <a:ext cx="12287" cy="24574"/>
              </a:xfrm>
              <a:custGeom>
                <a:avLst/>
                <a:gdLst>
                  <a:gd name="T0" fmla="*/ 0 w 3"/>
                  <a:gd name="T1" fmla="*/ 9 h 9"/>
                  <a:gd name="T2" fmla="*/ 0 w 3"/>
                  <a:gd name="T3" fmla="*/ 9 h 9"/>
                  <a:gd name="T4" fmla="*/ 1 w 3"/>
                  <a:gd name="T5" fmla="*/ 9 h 9"/>
                  <a:gd name="T6" fmla="*/ 1 w 3"/>
                  <a:gd name="T7" fmla="*/ 8 h 9"/>
                  <a:gd name="T8" fmla="*/ 1 w 3"/>
                  <a:gd name="T9" fmla="*/ 8 h 9"/>
                  <a:gd name="T10" fmla="*/ 3 w 3"/>
                  <a:gd name="T11" fmla="*/ 6 h 9"/>
                  <a:gd name="T12" fmla="*/ 3 w 3"/>
                  <a:gd name="T13" fmla="*/ 6 h 9"/>
                  <a:gd name="T14" fmla="*/ 3 w 3"/>
                  <a:gd name="T15" fmla="*/ 6 h 9"/>
                  <a:gd name="T16" fmla="*/ 3 w 3"/>
                  <a:gd name="T17" fmla="*/ 6 h 9"/>
                  <a:gd name="T18" fmla="*/ 3 w 3"/>
                  <a:gd name="T19" fmla="*/ 3 h 9"/>
                  <a:gd name="T20" fmla="*/ 3 w 3"/>
                  <a:gd name="T21" fmla="*/ 0 h 9"/>
                  <a:gd name="T22" fmla="*/ 3 w 3"/>
                  <a:gd name="T23" fmla="*/ 0 h 9"/>
                  <a:gd name="T24" fmla="*/ 0 w 3"/>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9">
                    <a:moveTo>
                      <a:pt x="0" y="9"/>
                    </a:moveTo>
                    <a:lnTo>
                      <a:pt x="0" y="9"/>
                    </a:lnTo>
                    <a:lnTo>
                      <a:pt x="1" y="9"/>
                    </a:lnTo>
                    <a:lnTo>
                      <a:pt x="1" y="8"/>
                    </a:lnTo>
                    <a:lnTo>
                      <a:pt x="1" y="8"/>
                    </a:lnTo>
                    <a:lnTo>
                      <a:pt x="3" y="6"/>
                    </a:lnTo>
                    <a:lnTo>
                      <a:pt x="3" y="6"/>
                    </a:lnTo>
                    <a:lnTo>
                      <a:pt x="3" y="6"/>
                    </a:lnTo>
                    <a:lnTo>
                      <a:pt x="3" y="6"/>
                    </a:lnTo>
                    <a:lnTo>
                      <a:pt x="3" y="3"/>
                    </a:lnTo>
                    <a:lnTo>
                      <a:pt x="3" y="0"/>
                    </a:lnTo>
                    <a:lnTo>
                      <a:pt x="3"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iṡļiḍê">
                <a:extLst>
                  <a:ext uri="{FF2B5EF4-FFF2-40B4-BE49-F238E27FC236}">
                    <a16:creationId xmlns="" xmlns:a16="http://schemas.microsoft.com/office/drawing/2014/main" id="{18CC3619-73B2-4F9C-B139-6AA803AC119D}"/>
                  </a:ext>
                </a:extLst>
              </p:cNvPr>
              <p:cNvSpPr/>
              <p:nvPr/>
            </p:nvSpPr>
            <p:spPr bwMode="auto">
              <a:xfrm>
                <a:off x="1605077" y="3167917"/>
                <a:ext cx="12287" cy="24574"/>
              </a:xfrm>
              <a:custGeom>
                <a:avLst/>
                <a:gdLst>
                  <a:gd name="T0" fmla="*/ 0 w 3"/>
                  <a:gd name="T1" fmla="*/ 9 h 9"/>
                  <a:gd name="T2" fmla="*/ 0 w 3"/>
                  <a:gd name="T3" fmla="*/ 9 h 9"/>
                  <a:gd name="T4" fmla="*/ 1 w 3"/>
                  <a:gd name="T5" fmla="*/ 9 h 9"/>
                  <a:gd name="T6" fmla="*/ 1 w 3"/>
                  <a:gd name="T7" fmla="*/ 8 h 9"/>
                  <a:gd name="T8" fmla="*/ 1 w 3"/>
                  <a:gd name="T9" fmla="*/ 8 h 9"/>
                  <a:gd name="T10" fmla="*/ 3 w 3"/>
                  <a:gd name="T11" fmla="*/ 6 h 9"/>
                  <a:gd name="T12" fmla="*/ 3 w 3"/>
                  <a:gd name="T13" fmla="*/ 6 h 9"/>
                  <a:gd name="T14" fmla="*/ 3 w 3"/>
                  <a:gd name="T15" fmla="*/ 6 h 9"/>
                  <a:gd name="T16" fmla="*/ 3 w 3"/>
                  <a:gd name="T17" fmla="*/ 6 h 9"/>
                  <a:gd name="T18" fmla="*/ 3 w 3"/>
                  <a:gd name="T19" fmla="*/ 3 h 9"/>
                  <a:gd name="T20" fmla="*/ 3 w 3"/>
                  <a:gd name="T21" fmla="*/ 0 h 9"/>
                  <a:gd name="T22" fmla="*/ 3 w 3"/>
                  <a:gd name="T23" fmla="*/ 0 h 9"/>
                  <a:gd name="T24" fmla="*/ 0 w 3"/>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9">
                    <a:moveTo>
                      <a:pt x="0" y="9"/>
                    </a:moveTo>
                    <a:lnTo>
                      <a:pt x="0" y="9"/>
                    </a:lnTo>
                    <a:lnTo>
                      <a:pt x="1" y="9"/>
                    </a:lnTo>
                    <a:lnTo>
                      <a:pt x="1" y="8"/>
                    </a:lnTo>
                    <a:lnTo>
                      <a:pt x="1" y="8"/>
                    </a:lnTo>
                    <a:lnTo>
                      <a:pt x="3" y="6"/>
                    </a:lnTo>
                    <a:lnTo>
                      <a:pt x="3" y="6"/>
                    </a:lnTo>
                    <a:lnTo>
                      <a:pt x="3" y="6"/>
                    </a:lnTo>
                    <a:lnTo>
                      <a:pt x="3" y="6"/>
                    </a:lnTo>
                    <a:lnTo>
                      <a:pt x="3" y="3"/>
                    </a:lnTo>
                    <a:lnTo>
                      <a:pt x="3" y="0"/>
                    </a:lnTo>
                    <a:lnTo>
                      <a:pt x="3" y="0"/>
                    </a:lnTo>
                    <a:lnTo>
                      <a:pt x="0" y="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îṣ1ïḑé">
                <a:extLst>
                  <a:ext uri="{FF2B5EF4-FFF2-40B4-BE49-F238E27FC236}">
                    <a16:creationId xmlns="" xmlns:a16="http://schemas.microsoft.com/office/drawing/2014/main" id="{B55B1869-0C1D-4611-9280-CCDBD6488C23}"/>
                  </a:ext>
                </a:extLst>
              </p:cNvPr>
              <p:cNvSpPr/>
              <p:nvPr/>
            </p:nvSpPr>
            <p:spPr bwMode="auto">
              <a:xfrm>
                <a:off x="1715661" y="2799304"/>
                <a:ext cx="24574" cy="61435"/>
              </a:xfrm>
              <a:custGeom>
                <a:avLst/>
                <a:gdLst>
                  <a:gd name="T0" fmla="*/ 0 w 9"/>
                  <a:gd name="T1" fmla="*/ 20 h 20"/>
                  <a:gd name="T2" fmla="*/ 0 w 9"/>
                  <a:gd name="T3" fmla="*/ 20 h 20"/>
                  <a:gd name="T4" fmla="*/ 5 w 9"/>
                  <a:gd name="T5" fmla="*/ 12 h 20"/>
                  <a:gd name="T6" fmla="*/ 8 w 9"/>
                  <a:gd name="T7" fmla="*/ 5 h 20"/>
                  <a:gd name="T8" fmla="*/ 9 w 9"/>
                  <a:gd name="T9" fmla="*/ 0 h 20"/>
                  <a:gd name="T10" fmla="*/ 9 w 9"/>
                  <a:gd name="T11" fmla="*/ 0 h 20"/>
                  <a:gd name="T12" fmla="*/ 6 w 9"/>
                  <a:gd name="T13" fmla="*/ 4 h 20"/>
                  <a:gd name="T14" fmla="*/ 6 w 9"/>
                  <a:gd name="T15" fmla="*/ 7 h 20"/>
                  <a:gd name="T16" fmla="*/ 5 w 9"/>
                  <a:gd name="T17" fmla="*/ 7 h 20"/>
                  <a:gd name="T18" fmla="*/ 5 w 9"/>
                  <a:gd name="T19" fmla="*/ 7 h 20"/>
                  <a:gd name="T20" fmla="*/ 3 w 9"/>
                  <a:gd name="T21" fmla="*/ 12 h 20"/>
                  <a:gd name="T22" fmla="*/ 2 w 9"/>
                  <a:gd name="T23" fmla="*/ 17 h 20"/>
                  <a:gd name="T24" fmla="*/ 0 w 9"/>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0">
                    <a:moveTo>
                      <a:pt x="0" y="20"/>
                    </a:moveTo>
                    <a:lnTo>
                      <a:pt x="0" y="20"/>
                    </a:lnTo>
                    <a:lnTo>
                      <a:pt x="5" y="12"/>
                    </a:lnTo>
                    <a:lnTo>
                      <a:pt x="8" y="5"/>
                    </a:lnTo>
                    <a:lnTo>
                      <a:pt x="9" y="0"/>
                    </a:lnTo>
                    <a:lnTo>
                      <a:pt x="9" y="0"/>
                    </a:lnTo>
                    <a:lnTo>
                      <a:pt x="6" y="4"/>
                    </a:lnTo>
                    <a:lnTo>
                      <a:pt x="6" y="7"/>
                    </a:lnTo>
                    <a:lnTo>
                      <a:pt x="5" y="7"/>
                    </a:lnTo>
                    <a:lnTo>
                      <a:pt x="5" y="7"/>
                    </a:lnTo>
                    <a:lnTo>
                      <a:pt x="3" y="12"/>
                    </a:lnTo>
                    <a:lnTo>
                      <a:pt x="2" y="17"/>
                    </a:ln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íṧlíḓê">
                <a:extLst>
                  <a:ext uri="{FF2B5EF4-FFF2-40B4-BE49-F238E27FC236}">
                    <a16:creationId xmlns="" xmlns:a16="http://schemas.microsoft.com/office/drawing/2014/main" id="{51F19456-63A4-4765-95EF-28948A075E7B}"/>
                  </a:ext>
                </a:extLst>
              </p:cNvPr>
              <p:cNvSpPr/>
              <p:nvPr/>
            </p:nvSpPr>
            <p:spPr bwMode="auto">
              <a:xfrm>
                <a:off x="1715660" y="2799303"/>
                <a:ext cx="24574" cy="61435"/>
              </a:xfrm>
              <a:custGeom>
                <a:avLst/>
                <a:gdLst>
                  <a:gd name="T0" fmla="*/ 0 w 9"/>
                  <a:gd name="T1" fmla="*/ 20 h 20"/>
                  <a:gd name="T2" fmla="*/ 0 w 9"/>
                  <a:gd name="T3" fmla="*/ 20 h 20"/>
                  <a:gd name="T4" fmla="*/ 5 w 9"/>
                  <a:gd name="T5" fmla="*/ 12 h 20"/>
                  <a:gd name="T6" fmla="*/ 8 w 9"/>
                  <a:gd name="T7" fmla="*/ 5 h 20"/>
                  <a:gd name="T8" fmla="*/ 9 w 9"/>
                  <a:gd name="T9" fmla="*/ 0 h 20"/>
                  <a:gd name="T10" fmla="*/ 9 w 9"/>
                  <a:gd name="T11" fmla="*/ 0 h 20"/>
                  <a:gd name="T12" fmla="*/ 6 w 9"/>
                  <a:gd name="T13" fmla="*/ 4 h 20"/>
                  <a:gd name="T14" fmla="*/ 6 w 9"/>
                  <a:gd name="T15" fmla="*/ 7 h 20"/>
                  <a:gd name="T16" fmla="*/ 5 w 9"/>
                  <a:gd name="T17" fmla="*/ 7 h 20"/>
                  <a:gd name="T18" fmla="*/ 5 w 9"/>
                  <a:gd name="T19" fmla="*/ 7 h 20"/>
                  <a:gd name="T20" fmla="*/ 3 w 9"/>
                  <a:gd name="T21" fmla="*/ 12 h 20"/>
                  <a:gd name="T22" fmla="*/ 2 w 9"/>
                  <a:gd name="T23" fmla="*/ 17 h 20"/>
                  <a:gd name="T24" fmla="*/ 0 w 9"/>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0">
                    <a:moveTo>
                      <a:pt x="0" y="20"/>
                    </a:moveTo>
                    <a:lnTo>
                      <a:pt x="0" y="20"/>
                    </a:lnTo>
                    <a:lnTo>
                      <a:pt x="5" y="12"/>
                    </a:lnTo>
                    <a:lnTo>
                      <a:pt x="8" y="5"/>
                    </a:lnTo>
                    <a:lnTo>
                      <a:pt x="9" y="0"/>
                    </a:lnTo>
                    <a:lnTo>
                      <a:pt x="9" y="0"/>
                    </a:lnTo>
                    <a:lnTo>
                      <a:pt x="6" y="4"/>
                    </a:lnTo>
                    <a:lnTo>
                      <a:pt x="6" y="7"/>
                    </a:lnTo>
                    <a:lnTo>
                      <a:pt x="5" y="7"/>
                    </a:lnTo>
                    <a:lnTo>
                      <a:pt x="5" y="7"/>
                    </a:lnTo>
                    <a:lnTo>
                      <a:pt x="3" y="12"/>
                    </a:lnTo>
                    <a:lnTo>
                      <a:pt x="2" y="17"/>
                    </a:lnTo>
                    <a:lnTo>
                      <a:pt x="0" y="2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iś1ïďê">
                <a:extLst>
                  <a:ext uri="{FF2B5EF4-FFF2-40B4-BE49-F238E27FC236}">
                    <a16:creationId xmlns="" xmlns:a16="http://schemas.microsoft.com/office/drawing/2014/main" id="{1FE94600-5E45-41CE-B049-5018D1FDE7E7}"/>
                  </a:ext>
                </a:extLst>
              </p:cNvPr>
              <p:cNvSpPr/>
              <p:nvPr/>
            </p:nvSpPr>
            <p:spPr bwMode="auto">
              <a:xfrm>
                <a:off x="5352626" y="3917426"/>
                <a:ext cx="12287" cy="30720"/>
              </a:xfrm>
              <a:custGeom>
                <a:avLst/>
                <a:gdLst>
                  <a:gd name="T0" fmla="*/ 3 w 3"/>
                  <a:gd name="T1" fmla="*/ 0 h 12"/>
                  <a:gd name="T2" fmla="*/ 3 w 3"/>
                  <a:gd name="T3" fmla="*/ 0 h 12"/>
                  <a:gd name="T4" fmla="*/ 3 w 3"/>
                  <a:gd name="T5" fmla="*/ 0 h 12"/>
                  <a:gd name="T6" fmla="*/ 2 w 3"/>
                  <a:gd name="T7" fmla="*/ 5 h 12"/>
                  <a:gd name="T8" fmla="*/ 0 w 3"/>
                  <a:gd name="T9" fmla="*/ 10 h 12"/>
                  <a:gd name="T10" fmla="*/ 0 w 3"/>
                  <a:gd name="T11" fmla="*/ 10 h 12"/>
                  <a:gd name="T12" fmla="*/ 0 w 3"/>
                  <a:gd name="T13" fmla="*/ 12 h 12"/>
                  <a:gd name="T14" fmla="*/ 0 w 3"/>
                  <a:gd name="T15" fmla="*/ 12 h 12"/>
                  <a:gd name="T16" fmla="*/ 0 w 3"/>
                  <a:gd name="T17" fmla="*/ 12 h 12"/>
                  <a:gd name="T18" fmla="*/ 2 w 3"/>
                  <a:gd name="T19" fmla="*/ 9 h 12"/>
                  <a:gd name="T20" fmla="*/ 2 w 3"/>
                  <a:gd name="T21" fmla="*/ 9 h 12"/>
                  <a:gd name="T22" fmla="*/ 2 w 3"/>
                  <a:gd name="T23" fmla="*/ 5 h 12"/>
                  <a:gd name="T24" fmla="*/ 3 w 3"/>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2">
                    <a:moveTo>
                      <a:pt x="3" y="0"/>
                    </a:moveTo>
                    <a:lnTo>
                      <a:pt x="3" y="0"/>
                    </a:lnTo>
                    <a:lnTo>
                      <a:pt x="3" y="0"/>
                    </a:lnTo>
                    <a:lnTo>
                      <a:pt x="2" y="5"/>
                    </a:lnTo>
                    <a:lnTo>
                      <a:pt x="0" y="10"/>
                    </a:lnTo>
                    <a:lnTo>
                      <a:pt x="0" y="10"/>
                    </a:lnTo>
                    <a:lnTo>
                      <a:pt x="0" y="12"/>
                    </a:lnTo>
                    <a:lnTo>
                      <a:pt x="0" y="12"/>
                    </a:lnTo>
                    <a:lnTo>
                      <a:pt x="0" y="12"/>
                    </a:lnTo>
                    <a:lnTo>
                      <a:pt x="2" y="9"/>
                    </a:lnTo>
                    <a:lnTo>
                      <a:pt x="2" y="9"/>
                    </a:lnTo>
                    <a:lnTo>
                      <a:pt x="2" y="5"/>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íṥlíḑé">
                <a:extLst>
                  <a:ext uri="{FF2B5EF4-FFF2-40B4-BE49-F238E27FC236}">
                    <a16:creationId xmlns="" xmlns:a16="http://schemas.microsoft.com/office/drawing/2014/main" id="{FD38E631-CAE6-4488-976B-DEBA675DBE66}"/>
                  </a:ext>
                </a:extLst>
              </p:cNvPr>
              <p:cNvSpPr/>
              <p:nvPr/>
            </p:nvSpPr>
            <p:spPr bwMode="auto">
              <a:xfrm>
                <a:off x="5352628" y="3917426"/>
                <a:ext cx="12287" cy="30720"/>
              </a:xfrm>
              <a:custGeom>
                <a:avLst/>
                <a:gdLst>
                  <a:gd name="T0" fmla="*/ 3 w 3"/>
                  <a:gd name="T1" fmla="*/ 0 h 12"/>
                  <a:gd name="T2" fmla="*/ 3 w 3"/>
                  <a:gd name="T3" fmla="*/ 0 h 12"/>
                  <a:gd name="T4" fmla="*/ 3 w 3"/>
                  <a:gd name="T5" fmla="*/ 0 h 12"/>
                  <a:gd name="T6" fmla="*/ 2 w 3"/>
                  <a:gd name="T7" fmla="*/ 5 h 12"/>
                  <a:gd name="T8" fmla="*/ 0 w 3"/>
                  <a:gd name="T9" fmla="*/ 10 h 12"/>
                  <a:gd name="T10" fmla="*/ 0 w 3"/>
                  <a:gd name="T11" fmla="*/ 10 h 12"/>
                  <a:gd name="T12" fmla="*/ 0 w 3"/>
                  <a:gd name="T13" fmla="*/ 12 h 12"/>
                  <a:gd name="T14" fmla="*/ 0 w 3"/>
                  <a:gd name="T15" fmla="*/ 12 h 12"/>
                  <a:gd name="T16" fmla="*/ 0 w 3"/>
                  <a:gd name="T17" fmla="*/ 12 h 12"/>
                  <a:gd name="T18" fmla="*/ 2 w 3"/>
                  <a:gd name="T19" fmla="*/ 9 h 12"/>
                  <a:gd name="T20" fmla="*/ 2 w 3"/>
                  <a:gd name="T21" fmla="*/ 9 h 12"/>
                  <a:gd name="T22" fmla="*/ 2 w 3"/>
                  <a:gd name="T23" fmla="*/ 5 h 12"/>
                  <a:gd name="T24" fmla="*/ 3 w 3"/>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2">
                    <a:moveTo>
                      <a:pt x="3" y="0"/>
                    </a:moveTo>
                    <a:lnTo>
                      <a:pt x="3" y="0"/>
                    </a:lnTo>
                    <a:lnTo>
                      <a:pt x="3" y="0"/>
                    </a:lnTo>
                    <a:lnTo>
                      <a:pt x="2" y="5"/>
                    </a:lnTo>
                    <a:lnTo>
                      <a:pt x="0" y="10"/>
                    </a:lnTo>
                    <a:lnTo>
                      <a:pt x="0" y="10"/>
                    </a:lnTo>
                    <a:lnTo>
                      <a:pt x="0" y="12"/>
                    </a:lnTo>
                    <a:lnTo>
                      <a:pt x="0" y="12"/>
                    </a:lnTo>
                    <a:lnTo>
                      <a:pt x="0" y="12"/>
                    </a:lnTo>
                    <a:lnTo>
                      <a:pt x="2" y="9"/>
                    </a:lnTo>
                    <a:lnTo>
                      <a:pt x="2" y="9"/>
                    </a:lnTo>
                    <a:lnTo>
                      <a:pt x="2" y="5"/>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íṡ1îďè">
                <a:extLst>
                  <a:ext uri="{FF2B5EF4-FFF2-40B4-BE49-F238E27FC236}">
                    <a16:creationId xmlns="" xmlns:a16="http://schemas.microsoft.com/office/drawing/2014/main" id="{AAC622C2-0518-4CFE-926E-FE25720C124E}"/>
                  </a:ext>
                </a:extLst>
              </p:cNvPr>
              <p:cNvSpPr/>
              <p:nvPr/>
            </p:nvSpPr>
            <p:spPr bwMode="auto">
              <a:xfrm>
                <a:off x="4418837" y="4636204"/>
                <a:ext cx="73722" cy="61435"/>
              </a:xfrm>
              <a:custGeom>
                <a:avLst/>
                <a:gdLst>
                  <a:gd name="T0" fmla="*/ 25 w 25"/>
                  <a:gd name="T1" fmla="*/ 0 h 20"/>
                  <a:gd name="T2" fmla="*/ 25 w 25"/>
                  <a:gd name="T3" fmla="*/ 0 h 20"/>
                  <a:gd name="T4" fmla="*/ 22 w 25"/>
                  <a:gd name="T5" fmla="*/ 2 h 20"/>
                  <a:gd name="T6" fmla="*/ 22 w 25"/>
                  <a:gd name="T7" fmla="*/ 2 h 20"/>
                  <a:gd name="T8" fmla="*/ 18 w 25"/>
                  <a:gd name="T9" fmla="*/ 4 h 20"/>
                  <a:gd name="T10" fmla="*/ 18 w 25"/>
                  <a:gd name="T11" fmla="*/ 4 h 20"/>
                  <a:gd name="T12" fmla="*/ 12 w 25"/>
                  <a:gd name="T13" fmla="*/ 10 h 20"/>
                  <a:gd name="T14" fmla="*/ 12 w 25"/>
                  <a:gd name="T15" fmla="*/ 10 h 20"/>
                  <a:gd name="T16" fmla="*/ 10 w 25"/>
                  <a:gd name="T17" fmla="*/ 11 h 20"/>
                  <a:gd name="T18" fmla="*/ 8 w 25"/>
                  <a:gd name="T19" fmla="*/ 14 h 20"/>
                  <a:gd name="T20" fmla="*/ 0 w 25"/>
                  <a:gd name="T21" fmla="*/ 18 h 20"/>
                  <a:gd name="T22" fmla="*/ 0 w 25"/>
                  <a:gd name="T23" fmla="*/ 18 h 20"/>
                  <a:gd name="T24" fmla="*/ 0 w 25"/>
                  <a:gd name="T25" fmla="*/ 20 h 20"/>
                  <a:gd name="T26" fmla="*/ 0 w 25"/>
                  <a:gd name="T27" fmla="*/ 20 h 20"/>
                  <a:gd name="T28" fmla="*/ 0 w 25"/>
                  <a:gd name="T29" fmla="*/ 20 h 20"/>
                  <a:gd name="T30" fmla="*/ 0 w 25"/>
                  <a:gd name="T31" fmla="*/ 20 h 20"/>
                  <a:gd name="T32" fmla="*/ 0 w 25"/>
                  <a:gd name="T33" fmla="*/ 20 h 20"/>
                  <a:gd name="T34" fmla="*/ 12 w 25"/>
                  <a:gd name="T35" fmla="*/ 10 h 20"/>
                  <a:gd name="T36" fmla="*/ 12 w 25"/>
                  <a:gd name="T37" fmla="*/ 10 h 20"/>
                  <a:gd name="T38" fmla="*/ 19 w 25"/>
                  <a:gd name="T39" fmla="*/ 5 h 20"/>
                  <a:gd name="T40" fmla="*/ 25 w 25"/>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0">
                    <a:moveTo>
                      <a:pt x="25" y="0"/>
                    </a:moveTo>
                    <a:lnTo>
                      <a:pt x="25" y="0"/>
                    </a:lnTo>
                    <a:lnTo>
                      <a:pt x="22" y="2"/>
                    </a:lnTo>
                    <a:lnTo>
                      <a:pt x="22" y="2"/>
                    </a:lnTo>
                    <a:lnTo>
                      <a:pt x="18" y="4"/>
                    </a:lnTo>
                    <a:lnTo>
                      <a:pt x="18" y="4"/>
                    </a:lnTo>
                    <a:lnTo>
                      <a:pt x="12" y="10"/>
                    </a:lnTo>
                    <a:lnTo>
                      <a:pt x="12" y="10"/>
                    </a:lnTo>
                    <a:lnTo>
                      <a:pt x="10" y="11"/>
                    </a:lnTo>
                    <a:lnTo>
                      <a:pt x="8" y="14"/>
                    </a:lnTo>
                    <a:lnTo>
                      <a:pt x="0" y="18"/>
                    </a:lnTo>
                    <a:lnTo>
                      <a:pt x="0" y="18"/>
                    </a:lnTo>
                    <a:lnTo>
                      <a:pt x="0" y="20"/>
                    </a:lnTo>
                    <a:lnTo>
                      <a:pt x="0" y="20"/>
                    </a:lnTo>
                    <a:lnTo>
                      <a:pt x="0" y="20"/>
                    </a:lnTo>
                    <a:lnTo>
                      <a:pt x="0" y="20"/>
                    </a:lnTo>
                    <a:lnTo>
                      <a:pt x="0" y="20"/>
                    </a:lnTo>
                    <a:lnTo>
                      <a:pt x="12" y="10"/>
                    </a:lnTo>
                    <a:lnTo>
                      <a:pt x="12" y="10"/>
                    </a:lnTo>
                    <a:lnTo>
                      <a:pt x="19" y="5"/>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îSḻîďè">
                <a:extLst>
                  <a:ext uri="{FF2B5EF4-FFF2-40B4-BE49-F238E27FC236}">
                    <a16:creationId xmlns="" xmlns:a16="http://schemas.microsoft.com/office/drawing/2014/main" id="{4B3EA4AA-F8C6-4005-A98B-A40497C0C4CE}"/>
                  </a:ext>
                </a:extLst>
              </p:cNvPr>
              <p:cNvSpPr/>
              <p:nvPr/>
            </p:nvSpPr>
            <p:spPr bwMode="auto">
              <a:xfrm>
                <a:off x="4418812" y="4636218"/>
                <a:ext cx="73722" cy="61435"/>
              </a:xfrm>
              <a:custGeom>
                <a:avLst/>
                <a:gdLst>
                  <a:gd name="T0" fmla="*/ 25 w 25"/>
                  <a:gd name="T1" fmla="*/ 0 h 20"/>
                  <a:gd name="T2" fmla="*/ 25 w 25"/>
                  <a:gd name="T3" fmla="*/ 0 h 20"/>
                  <a:gd name="T4" fmla="*/ 22 w 25"/>
                  <a:gd name="T5" fmla="*/ 2 h 20"/>
                  <a:gd name="T6" fmla="*/ 22 w 25"/>
                  <a:gd name="T7" fmla="*/ 2 h 20"/>
                  <a:gd name="T8" fmla="*/ 18 w 25"/>
                  <a:gd name="T9" fmla="*/ 4 h 20"/>
                  <a:gd name="T10" fmla="*/ 18 w 25"/>
                  <a:gd name="T11" fmla="*/ 4 h 20"/>
                  <a:gd name="T12" fmla="*/ 12 w 25"/>
                  <a:gd name="T13" fmla="*/ 10 h 20"/>
                  <a:gd name="T14" fmla="*/ 12 w 25"/>
                  <a:gd name="T15" fmla="*/ 10 h 20"/>
                  <a:gd name="T16" fmla="*/ 10 w 25"/>
                  <a:gd name="T17" fmla="*/ 11 h 20"/>
                  <a:gd name="T18" fmla="*/ 8 w 25"/>
                  <a:gd name="T19" fmla="*/ 14 h 20"/>
                  <a:gd name="T20" fmla="*/ 0 w 25"/>
                  <a:gd name="T21" fmla="*/ 18 h 20"/>
                  <a:gd name="T22" fmla="*/ 0 w 25"/>
                  <a:gd name="T23" fmla="*/ 18 h 20"/>
                  <a:gd name="T24" fmla="*/ 0 w 25"/>
                  <a:gd name="T25" fmla="*/ 20 h 20"/>
                  <a:gd name="T26" fmla="*/ 0 w 25"/>
                  <a:gd name="T27" fmla="*/ 20 h 20"/>
                  <a:gd name="T28" fmla="*/ 0 w 25"/>
                  <a:gd name="T29" fmla="*/ 20 h 20"/>
                  <a:gd name="T30" fmla="*/ 0 w 25"/>
                  <a:gd name="T31" fmla="*/ 20 h 20"/>
                  <a:gd name="T32" fmla="*/ 0 w 25"/>
                  <a:gd name="T33" fmla="*/ 20 h 20"/>
                  <a:gd name="T34" fmla="*/ 12 w 25"/>
                  <a:gd name="T35" fmla="*/ 10 h 20"/>
                  <a:gd name="T36" fmla="*/ 12 w 25"/>
                  <a:gd name="T37" fmla="*/ 10 h 20"/>
                  <a:gd name="T38" fmla="*/ 19 w 25"/>
                  <a:gd name="T39" fmla="*/ 5 h 20"/>
                  <a:gd name="T40" fmla="*/ 25 w 25"/>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0">
                    <a:moveTo>
                      <a:pt x="25" y="0"/>
                    </a:moveTo>
                    <a:lnTo>
                      <a:pt x="25" y="0"/>
                    </a:lnTo>
                    <a:lnTo>
                      <a:pt x="22" y="2"/>
                    </a:lnTo>
                    <a:lnTo>
                      <a:pt x="22" y="2"/>
                    </a:lnTo>
                    <a:lnTo>
                      <a:pt x="18" y="4"/>
                    </a:lnTo>
                    <a:lnTo>
                      <a:pt x="18" y="4"/>
                    </a:lnTo>
                    <a:lnTo>
                      <a:pt x="12" y="10"/>
                    </a:lnTo>
                    <a:lnTo>
                      <a:pt x="12" y="10"/>
                    </a:lnTo>
                    <a:lnTo>
                      <a:pt x="10" y="11"/>
                    </a:lnTo>
                    <a:lnTo>
                      <a:pt x="8" y="14"/>
                    </a:lnTo>
                    <a:lnTo>
                      <a:pt x="0" y="18"/>
                    </a:lnTo>
                    <a:lnTo>
                      <a:pt x="0" y="18"/>
                    </a:lnTo>
                    <a:lnTo>
                      <a:pt x="0" y="20"/>
                    </a:lnTo>
                    <a:lnTo>
                      <a:pt x="0" y="20"/>
                    </a:lnTo>
                    <a:lnTo>
                      <a:pt x="0" y="20"/>
                    </a:lnTo>
                    <a:lnTo>
                      <a:pt x="0" y="20"/>
                    </a:lnTo>
                    <a:lnTo>
                      <a:pt x="0" y="20"/>
                    </a:lnTo>
                    <a:lnTo>
                      <a:pt x="12" y="10"/>
                    </a:lnTo>
                    <a:lnTo>
                      <a:pt x="12" y="10"/>
                    </a:lnTo>
                    <a:lnTo>
                      <a:pt x="19" y="5"/>
                    </a:lnTo>
                    <a:lnTo>
                      <a:pt x="2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8" name="ïsḻïḓè">
              <a:extLst>
                <a:ext uri="{FF2B5EF4-FFF2-40B4-BE49-F238E27FC236}">
                  <a16:creationId xmlns="" xmlns:a16="http://schemas.microsoft.com/office/drawing/2014/main" id="{C8AFB742-055E-47C7-96E2-39CE88873851}"/>
                </a:ext>
              </a:extLst>
            </p:cNvPr>
            <p:cNvSpPr/>
            <p:nvPr/>
          </p:nvSpPr>
          <p:spPr bwMode="auto">
            <a:xfrm>
              <a:off x="969000" y="2081558"/>
              <a:ext cx="3374774" cy="3374774"/>
            </a:xfrm>
            <a:prstGeom prst="ellipse">
              <a:avLst/>
            </a:prstGeom>
            <a:blipFill>
              <a:blip r:embed="rId5" cstate="email">
                <a:extLst>
                  <a:ext uri="{28A0092B-C50C-407E-A947-70E740481C1C}">
                    <a14:useLocalDpi xmlns:a14="http://schemas.microsoft.com/office/drawing/2010/main"/>
                  </a:ext>
                </a:extLst>
              </a:blip>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lt1"/>
                </a:solidFill>
              </a:endParaRPr>
            </a:p>
          </p:txBody>
        </p:sp>
      </p:grpSp>
      <p:sp>
        <p:nvSpPr>
          <p:cNvPr id="800" name="矩形 799">
            <a:extLst>
              <a:ext uri="{FF2B5EF4-FFF2-40B4-BE49-F238E27FC236}">
                <a16:creationId xmlns="" xmlns:a16="http://schemas.microsoft.com/office/drawing/2014/main" id="{49BAEBC3-F78E-4793-921A-28825B4BDBB0}"/>
              </a:ext>
            </a:extLst>
          </p:cNvPr>
          <p:cNvSpPr/>
          <p:nvPr/>
        </p:nvSpPr>
        <p:spPr>
          <a:xfrm>
            <a:off x="3850105" y="1768699"/>
            <a:ext cx="4790261" cy="3116238"/>
          </a:xfrm>
          <a:prstGeom prst="rect">
            <a:avLst/>
          </a:prstGeom>
        </p:spPr>
        <p:txBody>
          <a:bodyPr wrap="square" lIns="68580" tIns="34290" rIns="68580" bIns="34290">
            <a:spAutoFit/>
          </a:bodyPr>
          <a:lstStyle/>
          <a:p>
            <a:pPr marL="214313" indent="-214313" algn="just">
              <a:lnSpc>
                <a:spcPct val="120000"/>
              </a:lnSpc>
              <a:buFont typeface="Wingdings" panose="05000000000000000000" pitchFamily="2" charset="2"/>
              <a:buChar char="u"/>
            </a:pPr>
            <a:r>
              <a:rPr lang="zh-CN" altLang="en-US" sz="1100" dirty="0"/>
              <a:t>原名雷正兴，因出生在庚辰年，家人取乳名“庚伢子”。他是一位伟大的共产主义战士，是中国人民解放军全心全意为人民服务的楷模。</a:t>
            </a:r>
            <a:r>
              <a:rPr lang="en-US" altLang="zh-CN" sz="1100" dirty="0"/>
              <a:t>1940</a:t>
            </a:r>
            <a:r>
              <a:rPr lang="zh-CN" altLang="en-US" sz="1100" dirty="0"/>
              <a:t>年出生于湖南省望城县一个贫穷农民家庭。</a:t>
            </a:r>
            <a:r>
              <a:rPr lang="en-US" altLang="zh-CN" sz="1100" dirty="0"/>
              <a:t>7</a:t>
            </a:r>
            <a:r>
              <a:rPr lang="zh-CN" altLang="en-US" sz="1100" dirty="0"/>
              <a:t>岁沦为孤儿，在穷乡亲的拉扯下，挣扎着活了下来。</a:t>
            </a:r>
          </a:p>
          <a:p>
            <a:pPr marL="214313" indent="-214313" algn="just">
              <a:lnSpc>
                <a:spcPct val="120000"/>
              </a:lnSpc>
              <a:buFont typeface="Wingdings" panose="05000000000000000000" pitchFamily="2" charset="2"/>
              <a:buChar char="u"/>
            </a:pPr>
            <a:r>
              <a:rPr lang="en-US" altLang="zh-CN" sz="1100" dirty="0"/>
              <a:t>1940</a:t>
            </a:r>
            <a:r>
              <a:rPr lang="zh-CN" altLang="en-US" sz="1100" dirty="0"/>
              <a:t>年</a:t>
            </a:r>
            <a:r>
              <a:rPr lang="en-US" altLang="zh-CN" sz="1100" dirty="0"/>
              <a:t>12</a:t>
            </a:r>
            <a:r>
              <a:rPr lang="zh-CN" altLang="en-US" sz="1100" dirty="0"/>
              <a:t>月</a:t>
            </a:r>
            <a:r>
              <a:rPr lang="en-US" altLang="zh-CN" sz="1100" dirty="0"/>
              <a:t>18</a:t>
            </a:r>
            <a:r>
              <a:rPr lang="zh-CN" altLang="en-US" sz="1100" dirty="0"/>
              <a:t>日，雷锋出生在湖南省望城县贫苦农民家庭 ，解放前，他一家亲人相继含恨死去。 </a:t>
            </a:r>
            <a:endParaRPr lang="en-US" altLang="zh-CN" sz="1100" dirty="0"/>
          </a:p>
          <a:p>
            <a:pPr marL="214313" indent="-214313" algn="just">
              <a:lnSpc>
                <a:spcPct val="120000"/>
              </a:lnSpc>
              <a:buFont typeface="Wingdings" panose="05000000000000000000" pitchFamily="2" charset="2"/>
              <a:buChar char="u"/>
            </a:pPr>
            <a:r>
              <a:rPr lang="en-US" altLang="zh-CN" sz="1100" dirty="0"/>
              <a:t>1956</a:t>
            </a:r>
            <a:r>
              <a:rPr lang="zh-CN" altLang="en-US" sz="1100" dirty="0"/>
              <a:t>年，雷锋高小毕业，先后在乡政府、县委会担任通讯员和公务员 。 </a:t>
            </a:r>
            <a:endParaRPr lang="en-US" altLang="zh-CN" sz="1100" dirty="0"/>
          </a:p>
          <a:p>
            <a:pPr marL="214313" indent="-214313" algn="just">
              <a:lnSpc>
                <a:spcPct val="120000"/>
              </a:lnSpc>
              <a:buFont typeface="Wingdings" panose="05000000000000000000" pitchFamily="2" charset="2"/>
              <a:buChar char="u"/>
            </a:pPr>
            <a:r>
              <a:rPr lang="en-US" altLang="zh-CN" sz="1100" dirty="0"/>
              <a:t>1957</a:t>
            </a:r>
            <a:r>
              <a:rPr lang="zh-CN" altLang="en-US" sz="1100" dirty="0"/>
              <a:t>年，雷锋在团山湖农场开拖拉机时，加入了共青团，在根治沩水河中，被评为工地模范 。然后参加中国人民解放军，</a:t>
            </a:r>
            <a:r>
              <a:rPr lang="en-US" altLang="zh-CN" sz="1100" dirty="0"/>
              <a:t>11</a:t>
            </a:r>
            <a:r>
              <a:rPr lang="zh-CN" altLang="en-US" sz="1100" dirty="0"/>
              <a:t>月加入中国共产党 ，在部队荣立二等功一次，三等功三次，团、营嘉奖多次，被誉为“毛主席的好战士”。 </a:t>
            </a:r>
            <a:endParaRPr lang="en-US" altLang="zh-CN" sz="1100" dirty="0"/>
          </a:p>
          <a:p>
            <a:pPr marL="214313" indent="-214313" algn="just">
              <a:lnSpc>
                <a:spcPct val="120000"/>
              </a:lnSpc>
              <a:buFont typeface="Wingdings" panose="05000000000000000000" pitchFamily="2" charset="2"/>
              <a:buChar char="u"/>
            </a:pPr>
            <a:r>
              <a:rPr lang="en-US" altLang="zh-CN" sz="1100" dirty="0"/>
              <a:t>1962</a:t>
            </a:r>
            <a:r>
              <a:rPr lang="zh-CN" altLang="en-US" sz="1100" dirty="0"/>
              <a:t>年</a:t>
            </a:r>
            <a:r>
              <a:rPr lang="en-US" altLang="zh-CN" sz="1100" dirty="0"/>
              <a:t>8</a:t>
            </a:r>
            <a:r>
              <a:rPr lang="zh-CN" altLang="en-US" sz="1100" dirty="0"/>
              <a:t>月</a:t>
            </a:r>
            <a:r>
              <a:rPr lang="en-US" altLang="zh-CN" sz="1100" dirty="0"/>
              <a:t>15</a:t>
            </a:r>
            <a:r>
              <a:rPr lang="zh-CN" altLang="en-US" sz="1100" dirty="0"/>
              <a:t>日上午</a:t>
            </a:r>
            <a:r>
              <a:rPr lang="en-US" altLang="zh-CN" sz="1100" dirty="0"/>
              <a:t>8</a:t>
            </a:r>
            <a:r>
              <a:rPr lang="zh-CN" altLang="en-US" sz="1100" dirty="0"/>
              <a:t>时，雷锋与战友乔安山在准备前去洗车时，雷锋下车指挥倒车，车轮打滑，碰倒了一根晾衣服的木柱，这根木柱打到了雷锋右太阳穴上，雷锋当即昏死过去，经抚顺市望花区西郊职工医院和来自沈阳的医疗专家抢救无效，于</a:t>
            </a:r>
            <a:r>
              <a:rPr lang="en-US" altLang="zh-CN" sz="1100" dirty="0"/>
              <a:t>12</a:t>
            </a:r>
            <a:r>
              <a:rPr lang="zh-CN" altLang="en-US" sz="1100" dirty="0"/>
              <a:t>时</a:t>
            </a:r>
            <a:r>
              <a:rPr lang="en-US" altLang="zh-CN" sz="1100" dirty="0"/>
              <a:t>5</a:t>
            </a:r>
            <a:r>
              <a:rPr lang="zh-CN" altLang="en-US" sz="1100" dirty="0"/>
              <a:t>分不幸英年早逝，年仅</a:t>
            </a:r>
            <a:r>
              <a:rPr lang="en-US" altLang="zh-CN" sz="1100" dirty="0"/>
              <a:t>22</a:t>
            </a:r>
            <a:r>
              <a:rPr lang="zh-CN" altLang="en-US" sz="1100" dirty="0"/>
              <a:t>岁</a:t>
            </a:r>
            <a:r>
              <a:rPr lang="en-US" altLang="zh-CN" sz="1100" dirty="0"/>
              <a:t>.</a:t>
            </a:r>
            <a:r>
              <a:rPr lang="zh-CN" altLang="en-US" sz="1100" dirty="0"/>
              <a:t>。 </a:t>
            </a:r>
          </a:p>
        </p:txBody>
      </p:sp>
    </p:spTree>
    <p:extLst>
      <p:ext uri="{BB962C8B-B14F-4D97-AF65-F5344CB8AC3E}">
        <p14:creationId xmlns:p14="http://schemas.microsoft.com/office/powerpoint/2010/main" val="911933172"/>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799"/>
                                        </p:tgtEl>
                                        <p:attrNameLst>
                                          <p:attrName>style.visibility</p:attrName>
                                        </p:attrNameLst>
                                      </p:cBhvr>
                                      <p:to>
                                        <p:strVal val="visible"/>
                                      </p:to>
                                    </p:set>
                                    <p:animEffect transition="in" filter="dissolve">
                                      <p:cBhvr>
                                        <p:cTn id="27" dur="750"/>
                                        <p:tgtEl>
                                          <p:spTgt spid="799"/>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750"/>
                                        <p:tgtEl>
                                          <p:spTgt spid="18"/>
                                        </p:tgtEl>
                                      </p:cBhvr>
                                    </p:animEffect>
                                  </p:childTnLst>
                                </p:cTn>
                              </p:par>
                            </p:childTnLst>
                          </p:cTn>
                        </p:par>
                        <p:par>
                          <p:cTn id="32" fill="hold">
                            <p:stCondLst>
                              <p:cond delay="4000"/>
                            </p:stCondLst>
                            <p:childTnLst>
                              <p:par>
                                <p:cTn id="33" presetID="2" presetClass="entr" presetSubtype="2" fill="hold" grpId="0" nodeType="afterEffect">
                                  <p:stCondLst>
                                    <p:cond delay="0"/>
                                  </p:stCondLst>
                                  <p:childTnLst>
                                    <p:set>
                                      <p:cBhvr>
                                        <p:cTn id="34" dur="1" fill="hold">
                                          <p:stCondLst>
                                            <p:cond delay="0"/>
                                          </p:stCondLst>
                                        </p:cTn>
                                        <p:tgtEl>
                                          <p:spTgt spid="800">
                                            <p:txEl>
                                              <p:pRg st="0" end="0"/>
                                            </p:txEl>
                                          </p:spTgt>
                                        </p:tgtEl>
                                        <p:attrNameLst>
                                          <p:attrName>style.visibility</p:attrName>
                                        </p:attrNameLst>
                                      </p:cBhvr>
                                      <p:to>
                                        <p:strVal val="visible"/>
                                      </p:to>
                                    </p:set>
                                    <p:anim calcmode="lin" valueType="num">
                                      <p:cBhvr additive="base">
                                        <p:cTn id="35" dur="500" fill="hold"/>
                                        <p:tgtEl>
                                          <p:spTgt spid="800">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00">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2" fill="hold" grpId="0" nodeType="afterEffect">
                                  <p:stCondLst>
                                    <p:cond delay="0"/>
                                  </p:stCondLst>
                                  <p:childTnLst>
                                    <p:set>
                                      <p:cBhvr>
                                        <p:cTn id="39" dur="1" fill="hold">
                                          <p:stCondLst>
                                            <p:cond delay="0"/>
                                          </p:stCondLst>
                                        </p:cTn>
                                        <p:tgtEl>
                                          <p:spTgt spid="800">
                                            <p:txEl>
                                              <p:pRg st="1" end="1"/>
                                            </p:txEl>
                                          </p:spTgt>
                                        </p:tgtEl>
                                        <p:attrNameLst>
                                          <p:attrName>style.visibility</p:attrName>
                                        </p:attrNameLst>
                                      </p:cBhvr>
                                      <p:to>
                                        <p:strVal val="visible"/>
                                      </p:to>
                                    </p:set>
                                    <p:anim calcmode="lin" valueType="num">
                                      <p:cBhvr additive="base">
                                        <p:cTn id="40" dur="500" fill="hold"/>
                                        <p:tgtEl>
                                          <p:spTgt spid="800">
                                            <p:txEl>
                                              <p:pRg st="1" end="1"/>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800">
                                            <p:txEl>
                                              <p:pRg st="1" end="1"/>
                                            </p:txEl>
                                          </p:spTgt>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2" fill="hold" grpId="0" nodeType="afterEffect">
                                  <p:stCondLst>
                                    <p:cond delay="0"/>
                                  </p:stCondLst>
                                  <p:childTnLst>
                                    <p:set>
                                      <p:cBhvr>
                                        <p:cTn id="44" dur="1" fill="hold">
                                          <p:stCondLst>
                                            <p:cond delay="0"/>
                                          </p:stCondLst>
                                        </p:cTn>
                                        <p:tgtEl>
                                          <p:spTgt spid="800">
                                            <p:txEl>
                                              <p:pRg st="2" end="2"/>
                                            </p:txEl>
                                          </p:spTgt>
                                        </p:tgtEl>
                                        <p:attrNameLst>
                                          <p:attrName>style.visibility</p:attrName>
                                        </p:attrNameLst>
                                      </p:cBhvr>
                                      <p:to>
                                        <p:strVal val="visible"/>
                                      </p:to>
                                    </p:set>
                                    <p:anim calcmode="lin" valueType="num">
                                      <p:cBhvr additive="base">
                                        <p:cTn id="45" dur="500" fill="hold"/>
                                        <p:tgtEl>
                                          <p:spTgt spid="800">
                                            <p:txEl>
                                              <p:pRg st="2" end="2"/>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00">
                                            <p:txEl>
                                              <p:pRg st="2" end="2"/>
                                            </p:txEl>
                                          </p:spTgt>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2" presetClass="entr" presetSubtype="2" fill="hold" grpId="0" nodeType="afterEffect">
                                  <p:stCondLst>
                                    <p:cond delay="0"/>
                                  </p:stCondLst>
                                  <p:childTnLst>
                                    <p:set>
                                      <p:cBhvr>
                                        <p:cTn id="49" dur="1" fill="hold">
                                          <p:stCondLst>
                                            <p:cond delay="0"/>
                                          </p:stCondLst>
                                        </p:cTn>
                                        <p:tgtEl>
                                          <p:spTgt spid="800">
                                            <p:txEl>
                                              <p:pRg st="3" end="3"/>
                                            </p:txEl>
                                          </p:spTgt>
                                        </p:tgtEl>
                                        <p:attrNameLst>
                                          <p:attrName>style.visibility</p:attrName>
                                        </p:attrNameLst>
                                      </p:cBhvr>
                                      <p:to>
                                        <p:strVal val="visible"/>
                                      </p:to>
                                    </p:set>
                                    <p:anim calcmode="lin" valueType="num">
                                      <p:cBhvr additive="base">
                                        <p:cTn id="50" dur="500" fill="hold"/>
                                        <p:tgtEl>
                                          <p:spTgt spid="800">
                                            <p:txEl>
                                              <p:pRg st="3" end="3"/>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800">
                                            <p:txEl>
                                              <p:pRg st="3" end="3"/>
                                            </p:txEl>
                                          </p:spTgt>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 presetClass="entr" presetSubtype="2" fill="hold" grpId="0" nodeType="afterEffect">
                                  <p:stCondLst>
                                    <p:cond delay="0"/>
                                  </p:stCondLst>
                                  <p:childTnLst>
                                    <p:set>
                                      <p:cBhvr>
                                        <p:cTn id="54" dur="1" fill="hold">
                                          <p:stCondLst>
                                            <p:cond delay="0"/>
                                          </p:stCondLst>
                                        </p:cTn>
                                        <p:tgtEl>
                                          <p:spTgt spid="800">
                                            <p:txEl>
                                              <p:pRg st="4" end="4"/>
                                            </p:txEl>
                                          </p:spTgt>
                                        </p:tgtEl>
                                        <p:attrNameLst>
                                          <p:attrName>style.visibility</p:attrName>
                                        </p:attrNameLst>
                                      </p:cBhvr>
                                      <p:to>
                                        <p:strVal val="visible"/>
                                      </p:to>
                                    </p:set>
                                    <p:anim calcmode="lin" valueType="num">
                                      <p:cBhvr additive="base">
                                        <p:cTn id="55" dur="500" fill="hold"/>
                                        <p:tgtEl>
                                          <p:spTgt spid="800">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80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8" grpId="0" animBg="1"/>
      <p:bldP spid="80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r>
              <a:rPr lang="zh-CN" altLang="en-US" sz="2100" b="1" spc="450" dirty="0">
                <a:solidFill>
                  <a:srgbClr val="CF1203"/>
                </a:solidFill>
              </a:rPr>
              <a:t>雷锋简介</a:t>
            </a:r>
          </a:p>
        </p:txBody>
      </p:sp>
      <p:pic>
        <p:nvPicPr>
          <p:cNvPr id="6" name="Picture 5" descr="gg040305_43">
            <a:extLst>
              <a:ext uri="{FF2B5EF4-FFF2-40B4-BE49-F238E27FC236}">
                <a16:creationId xmlns="" xmlns:a16="http://schemas.microsoft.com/office/drawing/2014/main" id="{0F0D5928-6B88-440F-8D6C-01F9061D0BC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62650" y="1308752"/>
            <a:ext cx="2677716" cy="329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 xmlns:a16="http://schemas.microsoft.com/office/drawing/2014/main" id="{CF4EA4D6-6DCF-4BCF-99B9-51CCC9DB520A}"/>
              </a:ext>
            </a:extLst>
          </p:cNvPr>
          <p:cNvSpPr/>
          <p:nvPr/>
        </p:nvSpPr>
        <p:spPr>
          <a:xfrm>
            <a:off x="502444" y="2011072"/>
            <a:ext cx="5288756" cy="2977738"/>
          </a:xfrm>
          <a:prstGeom prst="rect">
            <a:avLst/>
          </a:prstGeom>
        </p:spPr>
        <p:txBody>
          <a:bodyPr wrap="square" lIns="68580" tIns="34290" rIns="68580" bIns="34290">
            <a:spAutoFit/>
          </a:bodyPr>
          <a:lstStyle/>
          <a:p>
            <a:pPr algn="just">
              <a:lnSpc>
                <a:spcPct val="150000"/>
              </a:lnSpc>
            </a:pPr>
            <a:r>
              <a:rPr lang="zh-CN" altLang="en-US" dirty="0"/>
              <a:t>一九六零年初夏的一个星期天，雷锋肚子疼得很厉害，他来到团部卫生连开了些药。开药回来后，见一个建筑工地上正热火朝天地进行施工，原来是给本溪路小学盖大楼，雷锋情不自禁地推起一辆小车，加入到运砖的行列中去，直到中午休息，雷锋被一群工人围住了</a:t>
            </a:r>
            <a:r>
              <a:rPr lang="en-US" altLang="zh-CN" dirty="0"/>
              <a:t>,</a:t>
            </a:r>
            <a:r>
              <a:rPr lang="zh-CN" altLang="en-US" dirty="0"/>
              <a:t>面对大家</a:t>
            </a:r>
            <a:r>
              <a:rPr lang="en-US" altLang="zh-CN" dirty="0"/>
              <a:t>,</a:t>
            </a:r>
            <a:r>
              <a:rPr lang="zh-CN" altLang="en-US" dirty="0"/>
              <a:t>他说：“我们都是为社会主义建设添砖加瓦，我和大家一样，只要尽了自己的一点义务，也算是有一份力尽一份力吧！”这天下午，打听到雷锋名字及部队驻地的市二建公司组织工人敲锣打鼓送来感谢信，大家才知道病中的雷锋做了一件好事，过了个特殊的星期天。 </a:t>
            </a:r>
          </a:p>
        </p:txBody>
      </p:sp>
      <p:sp>
        <p:nvSpPr>
          <p:cNvPr id="8" name="isḷîḑè">
            <a:extLst>
              <a:ext uri="{FF2B5EF4-FFF2-40B4-BE49-F238E27FC236}">
                <a16:creationId xmlns="" xmlns:a16="http://schemas.microsoft.com/office/drawing/2014/main" id="{91DEA50A-F080-4E77-B54F-2737811254E1}"/>
              </a:ext>
            </a:extLst>
          </p:cNvPr>
          <p:cNvSpPr/>
          <p:nvPr/>
        </p:nvSpPr>
        <p:spPr>
          <a:xfrm>
            <a:off x="502444" y="1308752"/>
            <a:ext cx="4304616" cy="480060"/>
          </a:xfrm>
          <a:prstGeom prst="homePlate">
            <a:avLst>
              <a:gd name="adj" fmla="val 33125"/>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rmAutofit/>
          </a:bodyPr>
          <a:lstStyle/>
          <a:p>
            <a:pPr>
              <a:lnSpc>
                <a:spcPct val="90000"/>
              </a:lnSpc>
            </a:pPr>
            <a:r>
              <a:rPr lang="zh-CN" altLang="en-US" sz="1500" b="1" spc="450" dirty="0"/>
              <a:t>一次义务劳动 </a:t>
            </a:r>
          </a:p>
        </p:txBody>
      </p:sp>
    </p:spTree>
    <p:extLst>
      <p:ext uri="{BB962C8B-B14F-4D97-AF65-F5344CB8AC3E}">
        <p14:creationId xmlns:p14="http://schemas.microsoft.com/office/powerpoint/2010/main" val="2886169894"/>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Bottom)">
                                      <p:cBhvr>
                                        <p:cTn id="27" dur="250"/>
                                        <p:tgtEl>
                                          <p:spTgt spid="6"/>
                                        </p:tgtEl>
                                      </p:cBhvr>
                                    </p:animEffect>
                                  </p:childTnLst>
                                </p:cTn>
                              </p:par>
                            </p:childTnLst>
                          </p:cTn>
                        </p:par>
                        <p:par>
                          <p:cTn id="28" fill="hold">
                            <p:stCondLst>
                              <p:cond delay="2750"/>
                            </p:stCondLst>
                            <p:childTnLst>
                              <p:par>
                                <p:cTn id="29" presetID="17"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ppt_x</p:attrName>
                                        </p:attrNameLst>
                                      </p:cBhvr>
                                      <p:tavLst>
                                        <p:tav tm="0">
                                          <p:val>
                                            <p:strVal val="#ppt_x-#ppt_w/2"/>
                                          </p:val>
                                        </p:tav>
                                        <p:tav tm="100000">
                                          <p:val>
                                            <p:strVal val="#ppt_x"/>
                                          </p:val>
                                        </p:tav>
                                      </p:tavLst>
                                    </p:anim>
                                    <p:anim calcmode="lin" valueType="num">
                                      <p:cBhvr>
                                        <p:cTn id="32" dur="750" fill="hold"/>
                                        <p:tgtEl>
                                          <p:spTgt spid="8"/>
                                        </p:tgtEl>
                                        <p:attrNameLst>
                                          <p:attrName>ppt_y</p:attrName>
                                        </p:attrNameLst>
                                      </p:cBhvr>
                                      <p:tavLst>
                                        <p:tav tm="0">
                                          <p:val>
                                            <p:strVal val="#ppt_y"/>
                                          </p:val>
                                        </p:tav>
                                        <p:tav tm="100000">
                                          <p:val>
                                            <p:strVal val="#ppt_y"/>
                                          </p:val>
                                        </p:tav>
                                      </p:tavLst>
                                    </p:anim>
                                    <p:anim calcmode="lin" valueType="num">
                                      <p:cBhvr>
                                        <p:cTn id="33" dur="750" fill="hold"/>
                                        <p:tgtEl>
                                          <p:spTgt spid="8"/>
                                        </p:tgtEl>
                                        <p:attrNameLst>
                                          <p:attrName>ppt_w</p:attrName>
                                        </p:attrNameLst>
                                      </p:cBhvr>
                                      <p:tavLst>
                                        <p:tav tm="0">
                                          <p:val>
                                            <p:fltVal val="0"/>
                                          </p:val>
                                        </p:tav>
                                        <p:tav tm="100000">
                                          <p:val>
                                            <p:strVal val="#ppt_w"/>
                                          </p:val>
                                        </p:tav>
                                      </p:tavLst>
                                    </p:anim>
                                    <p:anim calcmode="lin" valueType="num">
                                      <p:cBhvr>
                                        <p:cTn id="34" dur="750" fill="hold"/>
                                        <p:tgtEl>
                                          <p:spTgt spid="8"/>
                                        </p:tgtEl>
                                        <p:attrNameLst>
                                          <p:attrName>ppt_h</p:attrName>
                                        </p:attrNameLst>
                                      </p:cBhvr>
                                      <p:tavLst>
                                        <p:tav tm="0">
                                          <p:val>
                                            <p:strVal val="#ppt_h"/>
                                          </p:val>
                                        </p:tav>
                                        <p:tav tm="100000">
                                          <p:val>
                                            <p:strVal val="#ppt_h"/>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750" fill="hold"/>
                                        <p:tgtEl>
                                          <p:spTgt spid="2"/>
                                        </p:tgtEl>
                                        <p:attrNameLst>
                                          <p:attrName>ppt_x</p:attrName>
                                        </p:attrNameLst>
                                      </p:cBhvr>
                                      <p:tavLst>
                                        <p:tav tm="0">
                                          <p:val>
                                            <p:strVal val="#ppt_x"/>
                                          </p:val>
                                        </p:tav>
                                        <p:tav tm="100000">
                                          <p:val>
                                            <p:strVal val="#ppt_x"/>
                                          </p:val>
                                        </p:tav>
                                      </p:tavLst>
                                    </p:anim>
                                    <p:anim calcmode="lin" valueType="num">
                                      <p:cBhvr additive="base">
                                        <p:cTn id="39"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r>
              <a:rPr lang="zh-CN" altLang="en-US" sz="2100" b="1" spc="450">
                <a:solidFill>
                  <a:srgbClr val="CF1203"/>
                </a:solidFill>
              </a:rPr>
              <a:t>雷锋简介</a:t>
            </a:r>
            <a:endParaRPr lang="zh-CN" altLang="en-US" sz="2100" b="1" spc="450" dirty="0">
              <a:solidFill>
                <a:srgbClr val="CF1203"/>
              </a:solidFill>
            </a:endParaRPr>
          </a:p>
        </p:txBody>
      </p:sp>
      <p:pic>
        <p:nvPicPr>
          <p:cNvPr id="6" name="Picture 4" descr="gg040305_37">
            <a:extLst>
              <a:ext uri="{FF2B5EF4-FFF2-40B4-BE49-F238E27FC236}">
                <a16:creationId xmlns="" xmlns:a16="http://schemas.microsoft.com/office/drawing/2014/main" id="{92ADD628-A55C-4105-A5C8-A614E1F646A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2465" y="1308752"/>
            <a:ext cx="2374107" cy="329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ŝľíḋé">
            <a:extLst>
              <a:ext uri="{FF2B5EF4-FFF2-40B4-BE49-F238E27FC236}">
                <a16:creationId xmlns="" xmlns:a16="http://schemas.microsoft.com/office/drawing/2014/main" id="{FD12DFE1-FABA-484C-930B-0CD930B5149A}"/>
              </a:ext>
            </a:extLst>
          </p:cNvPr>
          <p:cNvSpPr/>
          <p:nvPr/>
        </p:nvSpPr>
        <p:spPr>
          <a:xfrm flipV="1">
            <a:off x="3506577" y="1472350"/>
            <a:ext cx="4599198" cy="3130606"/>
          </a:xfrm>
          <a:prstGeom prst="snip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rmAutofit/>
          </a:bodyPr>
          <a:lstStyle/>
          <a:p>
            <a:pPr algn="ctr"/>
            <a:endParaRPr/>
          </a:p>
        </p:txBody>
      </p:sp>
      <p:sp>
        <p:nvSpPr>
          <p:cNvPr id="9" name="iṡľíďé">
            <a:extLst>
              <a:ext uri="{FF2B5EF4-FFF2-40B4-BE49-F238E27FC236}">
                <a16:creationId xmlns="" xmlns:a16="http://schemas.microsoft.com/office/drawing/2014/main" id="{89E71648-D932-4F3E-AA12-8692EDA57CFE}"/>
              </a:ext>
            </a:extLst>
          </p:cNvPr>
          <p:cNvSpPr/>
          <p:nvPr/>
        </p:nvSpPr>
        <p:spPr>
          <a:xfrm>
            <a:off x="2989352" y="1308753"/>
            <a:ext cx="384444" cy="333022"/>
          </a:xfrm>
          <a:custGeom>
            <a:avLst/>
            <a:gdLst/>
            <a:ahLst/>
            <a:cxnLst/>
            <a:rect l="l" t="t" r="r" b="b"/>
            <a:pathLst>
              <a:path w="512592" h="444029">
                <a:moveTo>
                  <a:pt x="461442" y="0"/>
                </a:moveTo>
                <a:lnTo>
                  <a:pt x="512592" y="96860"/>
                </a:lnTo>
                <a:cubicBezTo>
                  <a:pt x="470874" y="116449"/>
                  <a:pt x="442034" y="135948"/>
                  <a:pt x="426072" y="155356"/>
                </a:cubicBezTo>
                <a:cubicBezTo>
                  <a:pt x="410110" y="174764"/>
                  <a:pt x="401222" y="197709"/>
                  <a:pt x="399409" y="224191"/>
                </a:cubicBezTo>
                <a:lnTo>
                  <a:pt x="512592" y="224191"/>
                </a:lnTo>
                <a:lnTo>
                  <a:pt x="512592" y="444029"/>
                </a:lnTo>
                <a:lnTo>
                  <a:pt x="275886" y="444029"/>
                </a:lnTo>
                <a:lnTo>
                  <a:pt x="275886" y="261738"/>
                </a:lnTo>
                <a:cubicBezTo>
                  <a:pt x="275886" y="194626"/>
                  <a:pt x="289853" y="141661"/>
                  <a:pt x="317786" y="102845"/>
                </a:cubicBezTo>
                <a:cubicBezTo>
                  <a:pt x="345719" y="64029"/>
                  <a:pt x="393604" y="29747"/>
                  <a:pt x="461442" y="0"/>
                </a:cubicBezTo>
                <a:close/>
                <a:moveTo>
                  <a:pt x="185557" y="0"/>
                </a:moveTo>
                <a:lnTo>
                  <a:pt x="236707" y="96860"/>
                </a:lnTo>
                <a:cubicBezTo>
                  <a:pt x="194989" y="116449"/>
                  <a:pt x="166149" y="135948"/>
                  <a:pt x="150187" y="155356"/>
                </a:cubicBezTo>
                <a:cubicBezTo>
                  <a:pt x="134225" y="174764"/>
                  <a:pt x="125337" y="197709"/>
                  <a:pt x="123523" y="224191"/>
                </a:cubicBezTo>
                <a:lnTo>
                  <a:pt x="236707" y="224191"/>
                </a:lnTo>
                <a:lnTo>
                  <a:pt x="236707" y="444029"/>
                </a:lnTo>
                <a:lnTo>
                  <a:pt x="0" y="444029"/>
                </a:lnTo>
                <a:lnTo>
                  <a:pt x="0" y="261738"/>
                </a:lnTo>
                <a:cubicBezTo>
                  <a:pt x="0" y="194626"/>
                  <a:pt x="13967" y="141661"/>
                  <a:pt x="41900" y="102845"/>
                </a:cubicBezTo>
                <a:cubicBezTo>
                  <a:pt x="69833" y="64029"/>
                  <a:pt x="117719" y="29747"/>
                  <a:pt x="185557" y="0"/>
                </a:cubicBezTo>
                <a:close/>
              </a:path>
            </a:pathLst>
          </a:cu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rmAutofit/>
          </a:bodyPr>
          <a:lstStyle/>
          <a:p>
            <a:pPr algn="ctr"/>
            <a:endParaRPr/>
          </a:p>
        </p:txBody>
      </p:sp>
      <p:sp>
        <p:nvSpPr>
          <p:cNvPr id="10" name="ïşlîḓè">
            <a:extLst>
              <a:ext uri="{FF2B5EF4-FFF2-40B4-BE49-F238E27FC236}">
                <a16:creationId xmlns="" xmlns:a16="http://schemas.microsoft.com/office/drawing/2014/main" id="{E99260B2-66FF-41C5-9E8B-78E1521024F9}"/>
              </a:ext>
            </a:extLst>
          </p:cNvPr>
          <p:cNvSpPr/>
          <p:nvPr/>
        </p:nvSpPr>
        <p:spPr>
          <a:xfrm rot="10800000">
            <a:off x="8255922" y="4269936"/>
            <a:ext cx="384444" cy="333022"/>
          </a:xfrm>
          <a:custGeom>
            <a:avLst/>
            <a:gdLst/>
            <a:ahLst/>
            <a:cxnLst/>
            <a:rect l="l" t="t" r="r" b="b"/>
            <a:pathLst>
              <a:path w="512592" h="444029">
                <a:moveTo>
                  <a:pt x="461442" y="0"/>
                </a:moveTo>
                <a:lnTo>
                  <a:pt x="512592" y="96860"/>
                </a:lnTo>
                <a:cubicBezTo>
                  <a:pt x="470874" y="116449"/>
                  <a:pt x="442034" y="135948"/>
                  <a:pt x="426072" y="155356"/>
                </a:cubicBezTo>
                <a:cubicBezTo>
                  <a:pt x="410110" y="174764"/>
                  <a:pt x="401222" y="197709"/>
                  <a:pt x="399409" y="224191"/>
                </a:cubicBezTo>
                <a:lnTo>
                  <a:pt x="512592" y="224191"/>
                </a:lnTo>
                <a:lnTo>
                  <a:pt x="512592" y="444029"/>
                </a:lnTo>
                <a:lnTo>
                  <a:pt x="275886" y="444029"/>
                </a:lnTo>
                <a:lnTo>
                  <a:pt x="275886" y="261738"/>
                </a:lnTo>
                <a:cubicBezTo>
                  <a:pt x="275886" y="194626"/>
                  <a:pt x="289853" y="141661"/>
                  <a:pt x="317786" y="102845"/>
                </a:cubicBezTo>
                <a:cubicBezTo>
                  <a:pt x="345719" y="64029"/>
                  <a:pt x="393604" y="29747"/>
                  <a:pt x="461442" y="0"/>
                </a:cubicBezTo>
                <a:close/>
                <a:moveTo>
                  <a:pt x="185557" y="0"/>
                </a:moveTo>
                <a:lnTo>
                  <a:pt x="236707" y="96860"/>
                </a:lnTo>
                <a:cubicBezTo>
                  <a:pt x="194989" y="116449"/>
                  <a:pt x="166149" y="135948"/>
                  <a:pt x="150187" y="155356"/>
                </a:cubicBezTo>
                <a:cubicBezTo>
                  <a:pt x="134225" y="174764"/>
                  <a:pt x="125337" y="197709"/>
                  <a:pt x="123523" y="224191"/>
                </a:cubicBezTo>
                <a:lnTo>
                  <a:pt x="236707" y="224191"/>
                </a:lnTo>
                <a:lnTo>
                  <a:pt x="236707" y="444029"/>
                </a:lnTo>
                <a:lnTo>
                  <a:pt x="0" y="444029"/>
                </a:lnTo>
                <a:lnTo>
                  <a:pt x="0" y="261738"/>
                </a:lnTo>
                <a:cubicBezTo>
                  <a:pt x="0" y="194626"/>
                  <a:pt x="13967" y="141661"/>
                  <a:pt x="41900" y="102845"/>
                </a:cubicBezTo>
                <a:cubicBezTo>
                  <a:pt x="69833" y="64029"/>
                  <a:pt x="117719" y="29747"/>
                  <a:pt x="185557" y="0"/>
                </a:cubicBezTo>
                <a:close/>
              </a:path>
            </a:pathLst>
          </a:cu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rmAutofit/>
          </a:bodyPr>
          <a:lstStyle/>
          <a:p>
            <a:pPr algn="ctr"/>
            <a:endParaRPr/>
          </a:p>
        </p:txBody>
      </p:sp>
      <p:sp>
        <p:nvSpPr>
          <p:cNvPr id="3" name="矩形 2">
            <a:extLst>
              <a:ext uri="{FF2B5EF4-FFF2-40B4-BE49-F238E27FC236}">
                <a16:creationId xmlns="" xmlns:a16="http://schemas.microsoft.com/office/drawing/2014/main" id="{E7AC92C4-AACD-4126-8A32-DA981121F929}"/>
              </a:ext>
            </a:extLst>
          </p:cNvPr>
          <p:cNvSpPr/>
          <p:nvPr/>
        </p:nvSpPr>
        <p:spPr>
          <a:xfrm>
            <a:off x="6067425" y="1472350"/>
            <a:ext cx="2038350" cy="43265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500" b="1" spc="450" dirty="0">
                <a:solidFill>
                  <a:schemeClr val="tx1"/>
                </a:solidFill>
              </a:rPr>
              <a:t>孩子们的知心人 </a:t>
            </a:r>
          </a:p>
        </p:txBody>
      </p:sp>
      <p:sp>
        <p:nvSpPr>
          <p:cNvPr id="12" name="矩形 11">
            <a:extLst>
              <a:ext uri="{FF2B5EF4-FFF2-40B4-BE49-F238E27FC236}">
                <a16:creationId xmlns="" xmlns:a16="http://schemas.microsoft.com/office/drawing/2014/main" id="{4C718FC8-DBDF-4323-BC71-00EB22879710}"/>
              </a:ext>
            </a:extLst>
          </p:cNvPr>
          <p:cNvSpPr/>
          <p:nvPr/>
        </p:nvSpPr>
        <p:spPr>
          <a:xfrm>
            <a:off x="3586851" y="1905000"/>
            <a:ext cx="4438650" cy="2654573"/>
          </a:xfrm>
          <a:prstGeom prst="rect">
            <a:avLst/>
          </a:prstGeom>
        </p:spPr>
        <p:txBody>
          <a:bodyPr wrap="square" lIns="68580" tIns="34290" rIns="68580" bIns="34290">
            <a:spAutoFit/>
          </a:bodyPr>
          <a:lstStyle/>
          <a:p>
            <a:pPr algn="just">
              <a:lnSpc>
                <a:spcPct val="120000"/>
              </a:lnSpc>
            </a:pPr>
            <a:r>
              <a:rPr lang="zh-CN" altLang="en-US" dirty="0">
                <a:solidFill>
                  <a:schemeClr val="bg1"/>
                </a:solidFill>
              </a:rPr>
              <a:t>一九六零年十月以后，雷锋先后担任了抚顺市建设街小学（即现在的雷锋小学）和本溪路小学校外辅导员。 雷锋平时工作．学习都很忙，他只能利用午休时间或风雨天不能出车的日子请假到学校去找教师，同学谈心，或进行其他辅导活动。他善于团结小朋友，启发他们好好学习，天天向上。 雷锋以高度的使命感．责任感</a:t>
            </a:r>
            <a:r>
              <a:rPr lang="en-US" altLang="zh-CN" dirty="0">
                <a:solidFill>
                  <a:schemeClr val="bg1"/>
                </a:solidFill>
              </a:rPr>
              <a:t>,</a:t>
            </a:r>
            <a:r>
              <a:rPr lang="zh-CN" altLang="en-US" dirty="0">
                <a:solidFill>
                  <a:schemeClr val="bg1"/>
                </a:solidFill>
              </a:rPr>
              <a:t>辛勤培养下一代茁壮成长。共青团抚顺市委为表彰雷锋的事迹，曾于一九六二年五月二十八日颁发奖状，上面写着：“奖给优秀辅导员雷锋同志，保持光荣，继续前进”。 </a:t>
            </a:r>
          </a:p>
        </p:txBody>
      </p:sp>
    </p:spTree>
    <p:extLst>
      <p:ext uri="{BB962C8B-B14F-4D97-AF65-F5344CB8AC3E}">
        <p14:creationId xmlns:p14="http://schemas.microsoft.com/office/powerpoint/2010/main" val="1753336576"/>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fill="hold"/>
                                        <p:tgtEl>
                                          <p:spTgt spid="6"/>
                                        </p:tgtEl>
                                        <p:attrNameLst>
                                          <p:attrName>ppt_x</p:attrName>
                                        </p:attrNameLst>
                                      </p:cBhvr>
                                      <p:tavLst>
                                        <p:tav tm="0">
                                          <p:val>
                                            <p:strVal val="#ppt_x"/>
                                          </p:val>
                                        </p:tav>
                                        <p:tav tm="100000">
                                          <p:val>
                                            <p:strVal val="#ppt_x"/>
                                          </p:val>
                                        </p:tav>
                                      </p:tavLst>
                                    </p:anim>
                                    <p:anim calcmode="lin" valueType="num">
                                      <p:cBhvr additive="base">
                                        <p:cTn id="28" dur="25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250"/>
                            </p:stCondLst>
                            <p:childTnLst>
                              <p:par>
                                <p:cTn id="34" presetID="14" presetClass="entr" presetSubtype="1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750"/>
                                        <p:tgtEl>
                                          <p:spTgt spid="8"/>
                                        </p:tgtEl>
                                      </p:cBhvr>
                                    </p:animEffect>
                                  </p:childTnLst>
                                </p:cTn>
                              </p:par>
                            </p:childTnLst>
                          </p:cTn>
                        </p:par>
                        <p:par>
                          <p:cTn id="37" fill="hold">
                            <p:stCondLst>
                              <p:cond delay="4000"/>
                            </p:stCondLst>
                            <p:childTnLst>
                              <p:par>
                                <p:cTn id="38" presetID="22" presetClass="entr" presetSubtype="2"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right)">
                                      <p:cBhvr>
                                        <p:cTn id="40" dur="750"/>
                                        <p:tgtEl>
                                          <p:spTgt spid="3"/>
                                        </p:tgtEl>
                                      </p:cBhvr>
                                    </p:animEffect>
                                  </p:childTnLst>
                                </p:cTn>
                              </p:par>
                            </p:childTnLst>
                          </p:cTn>
                        </p:par>
                        <p:par>
                          <p:cTn id="41" fill="hold">
                            <p:stCondLst>
                              <p:cond delay="475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750" fill="hold"/>
                                        <p:tgtEl>
                                          <p:spTgt spid="12"/>
                                        </p:tgtEl>
                                        <p:attrNameLst>
                                          <p:attrName>ppt_x</p:attrName>
                                        </p:attrNameLst>
                                      </p:cBhvr>
                                      <p:tavLst>
                                        <p:tav tm="0">
                                          <p:val>
                                            <p:strVal val="#ppt_x"/>
                                          </p:val>
                                        </p:tav>
                                        <p:tav tm="100000">
                                          <p:val>
                                            <p:strVal val="#ppt_x"/>
                                          </p:val>
                                        </p:tav>
                                      </p:tavLst>
                                    </p:anim>
                                    <p:anim calcmode="lin" valueType="num">
                                      <p:cBhvr additive="base">
                                        <p:cTn id="45" dur="75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8" grpId="0" animBg="1"/>
      <p:bldP spid="9" grpId="0" animBg="1"/>
      <p:bldP spid="10" grpId="0" animBg="1"/>
      <p:bldP spid="3"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r>
              <a:rPr lang="zh-CN" altLang="en-US" sz="2100" b="1" spc="450">
                <a:solidFill>
                  <a:srgbClr val="CF1203"/>
                </a:solidFill>
              </a:rPr>
              <a:t>雷锋简介</a:t>
            </a:r>
            <a:endParaRPr lang="zh-CN" altLang="en-US" sz="2100" b="1" spc="450" dirty="0">
              <a:solidFill>
                <a:srgbClr val="CF1203"/>
              </a:solidFill>
            </a:endParaRPr>
          </a:p>
        </p:txBody>
      </p:sp>
      <p:pic>
        <p:nvPicPr>
          <p:cNvPr id="14" name="Picture 4" descr="gg040305_33">
            <a:extLst>
              <a:ext uri="{FF2B5EF4-FFF2-40B4-BE49-F238E27FC236}">
                <a16:creationId xmlns="" xmlns:a16="http://schemas.microsoft.com/office/drawing/2014/main" id="{1338CC9A-CF13-4D3D-AEC3-D5441B6186A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32341" y="1343041"/>
            <a:ext cx="2458330" cy="333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íSľíḑe">
            <a:extLst>
              <a:ext uri="{FF2B5EF4-FFF2-40B4-BE49-F238E27FC236}">
                <a16:creationId xmlns="" xmlns:a16="http://schemas.microsoft.com/office/drawing/2014/main" id="{17FA1B87-C477-4CC4-8D82-143B725D0F83}"/>
              </a:ext>
            </a:extLst>
          </p:cNvPr>
          <p:cNvSpPr/>
          <p:nvPr/>
        </p:nvSpPr>
        <p:spPr>
          <a:xfrm>
            <a:off x="557374" y="1625669"/>
            <a:ext cx="5414801" cy="2960031"/>
          </a:xfrm>
          <a:prstGeom prst="rect">
            <a:avLst/>
          </a:prstGeom>
          <a:noFill/>
          <a:ln w="19050">
            <a:solidFill>
              <a:schemeClr val="accent1"/>
            </a:solidFill>
          </a:ln>
          <a:effectLst>
            <a:outerShdw blurRad="190500" dist="508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rmAutofit/>
          </a:bodyPr>
          <a:lstStyle/>
          <a:p>
            <a:pPr algn="ctr"/>
            <a:endParaRPr dirty="0"/>
          </a:p>
        </p:txBody>
      </p:sp>
      <p:grpSp>
        <p:nvGrpSpPr>
          <p:cNvPr id="2" name="组合 1">
            <a:extLst>
              <a:ext uri="{FF2B5EF4-FFF2-40B4-BE49-F238E27FC236}">
                <a16:creationId xmlns="" xmlns:a16="http://schemas.microsoft.com/office/drawing/2014/main" id="{1599D2BF-5F2C-48F6-8648-3B771E9783A6}"/>
              </a:ext>
            </a:extLst>
          </p:cNvPr>
          <p:cNvGrpSpPr/>
          <p:nvPr/>
        </p:nvGrpSpPr>
        <p:grpSpPr>
          <a:xfrm>
            <a:off x="2979211" y="1343041"/>
            <a:ext cx="571124" cy="571124"/>
            <a:chOff x="3116500" y="3374191"/>
            <a:chExt cx="761498" cy="761498"/>
          </a:xfrm>
          <a:solidFill>
            <a:schemeClr val="accent2"/>
          </a:solidFill>
        </p:grpSpPr>
        <p:sp>
          <p:nvSpPr>
            <p:cNvPr id="18" name="î$1iḓê">
              <a:extLst>
                <a:ext uri="{FF2B5EF4-FFF2-40B4-BE49-F238E27FC236}">
                  <a16:creationId xmlns="" xmlns:a16="http://schemas.microsoft.com/office/drawing/2014/main" id="{FB9116E1-908D-4E59-91DB-AC267EDD680B}"/>
                </a:ext>
              </a:extLst>
            </p:cNvPr>
            <p:cNvSpPr/>
            <p:nvPr/>
          </p:nvSpPr>
          <p:spPr bwMode="auto">
            <a:xfrm rot="18900000">
              <a:off x="3116500" y="3374191"/>
              <a:ext cx="761498" cy="761498"/>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grpFill/>
            <a:ln>
              <a:noFill/>
            </a:ln>
            <a:effectLst/>
          </p:spPr>
          <p:txBody>
            <a:bodyPr wrap="square" lIns="91440" tIns="45720" rIns="91440" bIns="45720" anchor="ctr">
              <a:normAutofit/>
            </a:bodyPr>
            <a:lstStyle/>
            <a:p>
              <a:pPr algn="ctr"/>
              <a:endParaRPr dirty="0"/>
            </a:p>
          </p:txBody>
        </p:sp>
        <p:sp>
          <p:nvSpPr>
            <p:cNvPr id="22" name="íSľïďe">
              <a:extLst>
                <a:ext uri="{FF2B5EF4-FFF2-40B4-BE49-F238E27FC236}">
                  <a16:creationId xmlns="" xmlns:a16="http://schemas.microsoft.com/office/drawing/2014/main" id="{07B6E446-7835-4882-91B5-74F2F533334D}"/>
                </a:ext>
              </a:extLst>
            </p:cNvPr>
            <p:cNvSpPr/>
            <p:nvPr/>
          </p:nvSpPr>
          <p:spPr bwMode="auto">
            <a:xfrm>
              <a:off x="3377791" y="3563812"/>
              <a:ext cx="240483" cy="336833"/>
            </a:xfrm>
            <a:custGeom>
              <a:avLst/>
              <a:gdLst>
                <a:gd name="T0" fmla="*/ 128 w 128"/>
                <a:gd name="T1" fmla="*/ 120 h 180"/>
                <a:gd name="T2" fmla="*/ 64 w 128"/>
                <a:gd name="T3" fmla="*/ 180 h 180"/>
                <a:gd name="T4" fmla="*/ 0 w 128"/>
                <a:gd name="T5" fmla="*/ 120 h 180"/>
                <a:gd name="T6" fmla="*/ 0 w 128"/>
                <a:gd name="T7" fmla="*/ 59 h 180"/>
                <a:gd name="T8" fmla="*/ 63 w 128"/>
                <a:gd name="T9" fmla="*/ 0 h 180"/>
                <a:gd name="T10" fmla="*/ 128 w 128"/>
                <a:gd name="T11" fmla="*/ 59 h 180"/>
                <a:gd name="T12" fmla="*/ 128 w 128"/>
                <a:gd name="T13" fmla="*/ 120 h 180"/>
              </a:gdLst>
              <a:ahLst/>
              <a:cxnLst>
                <a:cxn ang="0">
                  <a:pos x="T0" y="T1"/>
                </a:cxn>
                <a:cxn ang="0">
                  <a:pos x="T2" y="T3"/>
                </a:cxn>
                <a:cxn ang="0">
                  <a:pos x="T4" y="T5"/>
                </a:cxn>
                <a:cxn ang="0">
                  <a:pos x="T6" y="T7"/>
                </a:cxn>
                <a:cxn ang="0">
                  <a:pos x="T8" y="T9"/>
                </a:cxn>
                <a:cxn ang="0">
                  <a:pos x="T10" y="T11"/>
                </a:cxn>
                <a:cxn ang="0">
                  <a:pos x="T12" y="T13"/>
                </a:cxn>
              </a:cxnLst>
              <a:rect l="0" t="0" r="r" b="b"/>
              <a:pathLst>
                <a:path w="128" h="180">
                  <a:moveTo>
                    <a:pt x="128" y="120"/>
                  </a:moveTo>
                  <a:cubicBezTo>
                    <a:pt x="128" y="152"/>
                    <a:pt x="97" y="180"/>
                    <a:pt x="64" y="180"/>
                  </a:cubicBezTo>
                  <a:cubicBezTo>
                    <a:pt x="31" y="180"/>
                    <a:pt x="0" y="152"/>
                    <a:pt x="0" y="120"/>
                  </a:cubicBezTo>
                  <a:cubicBezTo>
                    <a:pt x="0" y="59"/>
                    <a:pt x="0" y="59"/>
                    <a:pt x="0" y="59"/>
                  </a:cubicBezTo>
                  <a:cubicBezTo>
                    <a:pt x="0" y="24"/>
                    <a:pt x="30" y="0"/>
                    <a:pt x="63" y="0"/>
                  </a:cubicBezTo>
                  <a:cubicBezTo>
                    <a:pt x="97" y="0"/>
                    <a:pt x="128" y="28"/>
                    <a:pt x="128" y="59"/>
                  </a:cubicBezTo>
                  <a:lnTo>
                    <a:pt x="128" y="120"/>
                  </a:lnTo>
                  <a:close/>
                </a:path>
              </a:pathLst>
            </a:custGeom>
            <a:grpFill/>
            <a:ln w="15875" cap="flat">
              <a:solidFill>
                <a:schemeClr val="bg1"/>
              </a:solidFill>
              <a:prstDash val="solid"/>
              <a:miter lim="800000"/>
              <a:headEnd/>
              <a:tailEnd/>
            </a:ln>
            <a:extLst/>
          </p:spPr>
          <p:txBody>
            <a:bodyPr wrap="square" lIns="91440" tIns="45720" rIns="91440" bIns="45720" anchor="ctr">
              <a:normAutofit fontScale="92500" lnSpcReduction="20000"/>
            </a:bodyPr>
            <a:lstStyle/>
            <a:p>
              <a:pPr algn="ctr"/>
              <a:endParaRPr/>
            </a:p>
          </p:txBody>
        </p:sp>
        <p:sp>
          <p:nvSpPr>
            <p:cNvPr id="23" name="ïS1iḍe">
              <a:extLst>
                <a:ext uri="{FF2B5EF4-FFF2-40B4-BE49-F238E27FC236}">
                  <a16:creationId xmlns="" xmlns:a16="http://schemas.microsoft.com/office/drawing/2014/main" id="{5C5EDAB1-D353-44EF-9272-20E0105DD075}"/>
                </a:ext>
              </a:extLst>
            </p:cNvPr>
            <p:cNvSpPr/>
            <p:nvPr/>
          </p:nvSpPr>
          <p:spPr bwMode="auto">
            <a:xfrm>
              <a:off x="3345675" y="3751028"/>
              <a:ext cx="303149" cy="188783"/>
            </a:xfrm>
            <a:custGeom>
              <a:avLst/>
              <a:gdLst>
                <a:gd name="T0" fmla="*/ 1 w 161"/>
                <a:gd name="T1" fmla="*/ 0 h 101"/>
                <a:gd name="T2" fmla="*/ 1 w 161"/>
                <a:gd name="T3" fmla="*/ 20 h 101"/>
                <a:gd name="T4" fmla="*/ 80 w 161"/>
                <a:gd name="T5" fmla="*/ 101 h 101"/>
                <a:gd name="T6" fmla="*/ 161 w 161"/>
                <a:gd name="T7" fmla="*/ 20 h 101"/>
                <a:gd name="T8" fmla="*/ 161 w 161"/>
                <a:gd name="T9" fmla="*/ 0 h 101"/>
              </a:gdLst>
              <a:ahLst/>
              <a:cxnLst>
                <a:cxn ang="0">
                  <a:pos x="T0" y="T1"/>
                </a:cxn>
                <a:cxn ang="0">
                  <a:pos x="T2" y="T3"/>
                </a:cxn>
                <a:cxn ang="0">
                  <a:pos x="T4" y="T5"/>
                </a:cxn>
                <a:cxn ang="0">
                  <a:pos x="T6" y="T7"/>
                </a:cxn>
                <a:cxn ang="0">
                  <a:pos x="T8" y="T9"/>
                </a:cxn>
              </a:cxnLst>
              <a:rect l="0" t="0" r="r" b="b"/>
              <a:pathLst>
                <a:path w="161" h="101">
                  <a:moveTo>
                    <a:pt x="1" y="0"/>
                  </a:moveTo>
                  <a:cubicBezTo>
                    <a:pt x="1" y="20"/>
                    <a:pt x="1" y="20"/>
                    <a:pt x="1" y="20"/>
                  </a:cubicBezTo>
                  <a:cubicBezTo>
                    <a:pt x="0" y="65"/>
                    <a:pt x="35" y="101"/>
                    <a:pt x="80" y="101"/>
                  </a:cubicBezTo>
                  <a:cubicBezTo>
                    <a:pt x="125" y="101"/>
                    <a:pt x="161" y="65"/>
                    <a:pt x="161" y="20"/>
                  </a:cubicBezTo>
                  <a:cubicBezTo>
                    <a:pt x="161" y="0"/>
                    <a:pt x="161" y="0"/>
                    <a:pt x="161" y="0"/>
                  </a:cubicBezTo>
                </a:path>
              </a:pathLst>
            </a:custGeom>
            <a:grpFill/>
            <a:ln w="15875" cap="rnd">
              <a:solidFill>
                <a:schemeClr val="bg1"/>
              </a:solidFill>
              <a:prstDash val="solid"/>
              <a:miter lim="800000"/>
              <a:headEnd/>
              <a:tailEnd/>
            </a:ln>
            <a:extLst/>
          </p:spPr>
          <p:txBody>
            <a:bodyPr wrap="square" lIns="91440" tIns="45720" rIns="91440" bIns="45720" anchor="ctr">
              <a:normAutofit fontScale="25000" lnSpcReduction="20000"/>
            </a:bodyPr>
            <a:lstStyle/>
            <a:p>
              <a:pPr algn="ctr"/>
              <a:endParaRPr/>
            </a:p>
          </p:txBody>
        </p:sp>
        <p:sp>
          <p:nvSpPr>
            <p:cNvPr id="24" name="ïṧḻide">
              <a:extLst>
                <a:ext uri="{FF2B5EF4-FFF2-40B4-BE49-F238E27FC236}">
                  <a16:creationId xmlns="" xmlns:a16="http://schemas.microsoft.com/office/drawing/2014/main" id="{0C772675-DA61-4544-AE15-C2644AB3F1E9}"/>
                </a:ext>
              </a:extLst>
            </p:cNvPr>
            <p:cNvSpPr/>
            <p:nvPr/>
          </p:nvSpPr>
          <p:spPr bwMode="auto">
            <a:xfrm>
              <a:off x="3498424" y="3939811"/>
              <a:ext cx="0" cy="65800"/>
            </a:xfrm>
            <a:prstGeom prst="line">
              <a:avLst/>
            </a:prstGeom>
            <a:grpFill/>
            <a:ln w="15875" cap="flat">
              <a:solidFill>
                <a:schemeClr val="bg1"/>
              </a:solidFill>
              <a:prstDash val="solid"/>
              <a:miter lim="800000"/>
              <a:headEnd/>
              <a:tailEnd/>
            </a:ln>
            <a:extLst/>
          </p:spPr>
          <p:txBody>
            <a:bodyPr wrap="square" lIns="91440" tIns="45720" rIns="91440" bIns="45720" anchor="ctr">
              <a:normAutofit fontScale="25000" lnSpcReduction="20000"/>
            </a:bodyPr>
            <a:lstStyle/>
            <a:p>
              <a:pPr algn="ctr"/>
              <a:endParaRPr/>
            </a:p>
          </p:txBody>
        </p:sp>
        <p:sp>
          <p:nvSpPr>
            <p:cNvPr id="25" name="îşlïďé">
              <a:extLst>
                <a:ext uri="{FF2B5EF4-FFF2-40B4-BE49-F238E27FC236}">
                  <a16:creationId xmlns="" xmlns:a16="http://schemas.microsoft.com/office/drawing/2014/main" id="{6E71B7B9-CF51-419D-9E3B-4A0B2EF5DD0D}"/>
                </a:ext>
              </a:extLst>
            </p:cNvPr>
            <p:cNvSpPr/>
            <p:nvPr/>
          </p:nvSpPr>
          <p:spPr bwMode="auto">
            <a:xfrm>
              <a:off x="3498424" y="3563812"/>
              <a:ext cx="0" cy="52483"/>
            </a:xfrm>
            <a:prstGeom prst="line">
              <a:avLst/>
            </a:prstGeom>
            <a:grpFill/>
            <a:ln w="15875" cap="rnd">
              <a:solidFill>
                <a:schemeClr val="bg1"/>
              </a:solidFill>
              <a:prstDash val="solid"/>
              <a:miter lim="800000"/>
              <a:headEnd/>
              <a:tailEnd/>
            </a:ln>
            <a:extLst/>
          </p:spPr>
          <p:txBody>
            <a:bodyPr wrap="square" lIns="91440" tIns="45720" rIns="91440" bIns="45720" anchor="ctr">
              <a:normAutofit fontScale="25000" lnSpcReduction="20000"/>
            </a:bodyPr>
            <a:lstStyle/>
            <a:p>
              <a:pPr algn="ctr"/>
              <a:endParaRPr/>
            </a:p>
          </p:txBody>
        </p:sp>
        <p:sp>
          <p:nvSpPr>
            <p:cNvPr id="26" name="íŝļiḍé">
              <a:extLst>
                <a:ext uri="{FF2B5EF4-FFF2-40B4-BE49-F238E27FC236}">
                  <a16:creationId xmlns="" xmlns:a16="http://schemas.microsoft.com/office/drawing/2014/main" id="{CDE8E04F-4D9A-4C96-BFA2-0B826D9E05C9}"/>
                </a:ext>
              </a:extLst>
            </p:cNvPr>
            <p:cNvSpPr/>
            <p:nvPr/>
          </p:nvSpPr>
          <p:spPr bwMode="auto">
            <a:xfrm>
              <a:off x="3543074" y="3572429"/>
              <a:ext cx="0" cy="43867"/>
            </a:xfrm>
            <a:prstGeom prst="line">
              <a:avLst/>
            </a:prstGeom>
            <a:grpFill/>
            <a:ln w="15875" cap="rnd">
              <a:solidFill>
                <a:schemeClr val="bg1"/>
              </a:solidFill>
              <a:prstDash val="solid"/>
              <a:miter lim="800000"/>
              <a:headEnd/>
              <a:tailEnd/>
            </a:ln>
            <a:extLst/>
          </p:spPr>
          <p:txBody>
            <a:bodyPr wrap="square" lIns="91440" tIns="45720" rIns="91440" bIns="45720" anchor="ctr">
              <a:normAutofit fontScale="25000" lnSpcReduction="20000"/>
            </a:bodyPr>
            <a:lstStyle/>
            <a:p>
              <a:pPr algn="ctr"/>
              <a:endParaRPr/>
            </a:p>
          </p:txBody>
        </p:sp>
        <p:sp>
          <p:nvSpPr>
            <p:cNvPr id="27" name="îṧḻïḑé">
              <a:extLst>
                <a:ext uri="{FF2B5EF4-FFF2-40B4-BE49-F238E27FC236}">
                  <a16:creationId xmlns="" xmlns:a16="http://schemas.microsoft.com/office/drawing/2014/main" id="{5E5ADE26-2606-427E-B7F3-1383AA627D17}"/>
                </a:ext>
              </a:extLst>
            </p:cNvPr>
            <p:cNvSpPr/>
            <p:nvPr/>
          </p:nvSpPr>
          <p:spPr bwMode="auto">
            <a:xfrm>
              <a:off x="3452991" y="3570862"/>
              <a:ext cx="0" cy="45433"/>
            </a:xfrm>
            <a:prstGeom prst="line">
              <a:avLst/>
            </a:prstGeom>
            <a:grpFill/>
            <a:ln w="15875" cap="rnd">
              <a:solidFill>
                <a:schemeClr val="bg1"/>
              </a:solidFill>
              <a:prstDash val="solid"/>
              <a:miter lim="800000"/>
              <a:headEnd/>
              <a:tailEnd/>
            </a:ln>
            <a:extLst/>
          </p:spPr>
          <p:txBody>
            <a:bodyPr wrap="square" lIns="91440" tIns="45720" rIns="91440" bIns="45720" anchor="ctr">
              <a:normAutofit fontScale="25000" lnSpcReduction="20000"/>
            </a:bodyPr>
            <a:lstStyle/>
            <a:p>
              <a:pPr algn="ctr"/>
              <a:endParaRPr/>
            </a:p>
          </p:txBody>
        </p:sp>
        <p:sp>
          <p:nvSpPr>
            <p:cNvPr id="28" name="ísḷîḑe">
              <a:extLst>
                <a:ext uri="{FF2B5EF4-FFF2-40B4-BE49-F238E27FC236}">
                  <a16:creationId xmlns="" xmlns:a16="http://schemas.microsoft.com/office/drawing/2014/main" id="{F96335F6-7AB3-467B-82CD-CB0B02E0B651}"/>
                </a:ext>
              </a:extLst>
            </p:cNvPr>
            <p:cNvSpPr/>
            <p:nvPr/>
          </p:nvSpPr>
          <p:spPr bwMode="auto">
            <a:xfrm>
              <a:off x="3347242" y="3788628"/>
              <a:ext cx="301582" cy="0"/>
            </a:xfrm>
            <a:prstGeom prst="line">
              <a:avLst/>
            </a:prstGeom>
            <a:grpFill/>
            <a:ln w="15875" cap="flat">
              <a:solidFill>
                <a:schemeClr val="bg1"/>
              </a:solidFill>
              <a:prstDash val="solid"/>
              <a:miter lim="800000"/>
              <a:headEnd/>
              <a:tailEnd/>
            </a:ln>
            <a:extLst/>
          </p:spPr>
          <p:txBody>
            <a:bodyPr wrap="square" lIns="91440" tIns="45720" rIns="91440" bIns="45720" anchor="ctr">
              <a:normAutofit fontScale="25000" lnSpcReduction="20000"/>
            </a:bodyPr>
            <a:lstStyle/>
            <a:p>
              <a:pPr algn="ctr"/>
              <a:endParaRPr/>
            </a:p>
          </p:txBody>
        </p:sp>
        <p:sp>
          <p:nvSpPr>
            <p:cNvPr id="29" name="iṧ1îďé">
              <a:extLst>
                <a:ext uri="{FF2B5EF4-FFF2-40B4-BE49-F238E27FC236}">
                  <a16:creationId xmlns="" xmlns:a16="http://schemas.microsoft.com/office/drawing/2014/main" id="{D372FE5E-82B3-4FC4-9022-F199727AB33B}"/>
                </a:ext>
              </a:extLst>
            </p:cNvPr>
            <p:cNvSpPr/>
            <p:nvPr/>
          </p:nvSpPr>
          <p:spPr bwMode="auto">
            <a:xfrm>
              <a:off x="3377791" y="3667995"/>
              <a:ext cx="80683" cy="0"/>
            </a:xfrm>
            <a:prstGeom prst="line">
              <a:avLst/>
            </a:prstGeom>
            <a:grpFill/>
            <a:ln w="15875" cap="rnd">
              <a:solidFill>
                <a:schemeClr val="bg1"/>
              </a:solidFill>
              <a:prstDash val="solid"/>
              <a:miter lim="800000"/>
              <a:headEnd/>
              <a:tailEnd/>
            </a:ln>
            <a:extLst/>
          </p:spPr>
          <p:txBody>
            <a:bodyPr wrap="square" lIns="91440" tIns="45720" rIns="91440" bIns="45720" anchor="ctr">
              <a:normAutofit fontScale="25000" lnSpcReduction="20000"/>
            </a:bodyPr>
            <a:lstStyle/>
            <a:p>
              <a:pPr algn="ctr"/>
              <a:endParaRPr/>
            </a:p>
          </p:txBody>
        </p:sp>
        <p:sp>
          <p:nvSpPr>
            <p:cNvPr id="30" name="îṧḷíḋè">
              <a:extLst>
                <a:ext uri="{FF2B5EF4-FFF2-40B4-BE49-F238E27FC236}">
                  <a16:creationId xmlns="" xmlns:a16="http://schemas.microsoft.com/office/drawing/2014/main" id="{8E2E4497-B6C5-4C1D-B5D1-CA0E5FF75322}"/>
                </a:ext>
              </a:extLst>
            </p:cNvPr>
            <p:cNvSpPr/>
            <p:nvPr/>
          </p:nvSpPr>
          <p:spPr bwMode="auto">
            <a:xfrm>
              <a:off x="3377791" y="3713429"/>
              <a:ext cx="80683" cy="0"/>
            </a:xfrm>
            <a:prstGeom prst="line">
              <a:avLst/>
            </a:prstGeom>
            <a:grpFill/>
            <a:ln w="15875" cap="rnd">
              <a:solidFill>
                <a:schemeClr val="bg1"/>
              </a:solidFill>
              <a:prstDash val="solid"/>
              <a:miter lim="800000"/>
              <a:headEnd/>
              <a:tailEnd/>
            </a:ln>
            <a:extLst/>
          </p:spPr>
          <p:txBody>
            <a:bodyPr wrap="square" lIns="91440" tIns="45720" rIns="91440" bIns="45720" anchor="ctr">
              <a:normAutofit fontScale="25000" lnSpcReduction="20000"/>
            </a:bodyPr>
            <a:lstStyle/>
            <a:p>
              <a:pPr algn="ctr"/>
              <a:endParaRPr/>
            </a:p>
          </p:txBody>
        </p:sp>
        <p:sp>
          <p:nvSpPr>
            <p:cNvPr id="31" name="iṥlîḑè">
              <a:extLst>
                <a:ext uri="{FF2B5EF4-FFF2-40B4-BE49-F238E27FC236}">
                  <a16:creationId xmlns="" xmlns:a16="http://schemas.microsoft.com/office/drawing/2014/main" id="{EEDD057B-52F6-4154-8DC3-414012AE429B}"/>
                </a:ext>
              </a:extLst>
            </p:cNvPr>
            <p:cNvSpPr/>
            <p:nvPr/>
          </p:nvSpPr>
          <p:spPr bwMode="auto">
            <a:xfrm flipH="1">
              <a:off x="3533674" y="3667995"/>
              <a:ext cx="84600" cy="0"/>
            </a:xfrm>
            <a:prstGeom prst="line">
              <a:avLst/>
            </a:prstGeom>
            <a:grpFill/>
            <a:ln w="15875" cap="rnd">
              <a:solidFill>
                <a:schemeClr val="bg1"/>
              </a:solidFill>
              <a:prstDash val="solid"/>
              <a:miter lim="800000"/>
              <a:headEnd/>
              <a:tailEnd/>
            </a:ln>
            <a:extLst/>
          </p:spPr>
          <p:txBody>
            <a:bodyPr wrap="square" lIns="91440" tIns="45720" rIns="91440" bIns="45720" anchor="ctr">
              <a:normAutofit fontScale="25000" lnSpcReduction="20000"/>
            </a:bodyPr>
            <a:lstStyle/>
            <a:p>
              <a:pPr algn="ctr"/>
              <a:endParaRPr/>
            </a:p>
          </p:txBody>
        </p:sp>
        <p:sp>
          <p:nvSpPr>
            <p:cNvPr id="32" name="îšļíḑé">
              <a:extLst>
                <a:ext uri="{FF2B5EF4-FFF2-40B4-BE49-F238E27FC236}">
                  <a16:creationId xmlns="" xmlns:a16="http://schemas.microsoft.com/office/drawing/2014/main" id="{9187E293-E783-421D-9763-1A7A86518FF7}"/>
                </a:ext>
              </a:extLst>
            </p:cNvPr>
            <p:cNvSpPr/>
            <p:nvPr/>
          </p:nvSpPr>
          <p:spPr bwMode="auto">
            <a:xfrm flipH="1">
              <a:off x="3533674" y="3713429"/>
              <a:ext cx="84600" cy="0"/>
            </a:xfrm>
            <a:prstGeom prst="line">
              <a:avLst/>
            </a:prstGeom>
            <a:grpFill/>
            <a:ln w="15875" cap="rnd">
              <a:solidFill>
                <a:schemeClr val="bg1"/>
              </a:solidFill>
              <a:prstDash val="solid"/>
              <a:miter lim="800000"/>
              <a:headEnd/>
              <a:tailEnd/>
            </a:ln>
            <a:extLst/>
          </p:spPr>
          <p:txBody>
            <a:bodyPr wrap="square" lIns="91440" tIns="45720" rIns="91440" bIns="45720" anchor="ctr">
              <a:normAutofit fontScale="25000" lnSpcReduction="20000"/>
            </a:bodyPr>
            <a:lstStyle/>
            <a:p>
              <a:pPr algn="ctr"/>
              <a:endParaRPr/>
            </a:p>
          </p:txBody>
        </p:sp>
        <p:sp>
          <p:nvSpPr>
            <p:cNvPr id="33" name="iS1iďê">
              <a:extLst>
                <a:ext uri="{FF2B5EF4-FFF2-40B4-BE49-F238E27FC236}">
                  <a16:creationId xmlns="" xmlns:a16="http://schemas.microsoft.com/office/drawing/2014/main" id="{9F210A62-907F-4746-B373-42E212B8B304}"/>
                </a:ext>
              </a:extLst>
            </p:cNvPr>
            <p:cNvSpPr/>
            <p:nvPr/>
          </p:nvSpPr>
          <p:spPr bwMode="auto">
            <a:xfrm>
              <a:off x="3377791" y="3758078"/>
              <a:ext cx="80683" cy="0"/>
            </a:xfrm>
            <a:prstGeom prst="line">
              <a:avLst/>
            </a:prstGeom>
            <a:grpFill/>
            <a:ln w="15875" cap="rnd">
              <a:solidFill>
                <a:schemeClr val="bg1"/>
              </a:solidFill>
              <a:prstDash val="solid"/>
              <a:miter lim="800000"/>
              <a:headEnd/>
              <a:tailEnd/>
            </a:ln>
            <a:extLst/>
          </p:spPr>
          <p:txBody>
            <a:bodyPr wrap="square" lIns="91440" tIns="45720" rIns="91440" bIns="45720" anchor="ctr">
              <a:normAutofit fontScale="25000" lnSpcReduction="20000"/>
            </a:bodyPr>
            <a:lstStyle/>
            <a:p>
              <a:pPr algn="ctr"/>
              <a:endParaRPr/>
            </a:p>
          </p:txBody>
        </p:sp>
        <p:sp>
          <p:nvSpPr>
            <p:cNvPr id="34" name="íṧľiḓe">
              <a:extLst>
                <a:ext uri="{FF2B5EF4-FFF2-40B4-BE49-F238E27FC236}">
                  <a16:creationId xmlns="" xmlns:a16="http://schemas.microsoft.com/office/drawing/2014/main" id="{E99B1EDA-9D22-42D6-9997-760BE6DEE5F1}"/>
                </a:ext>
              </a:extLst>
            </p:cNvPr>
            <p:cNvSpPr/>
            <p:nvPr/>
          </p:nvSpPr>
          <p:spPr bwMode="auto">
            <a:xfrm flipH="1">
              <a:off x="3533674" y="3758078"/>
              <a:ext cx="84600" cy="0"/>
            </a:xfrm>
            <a:prstGeom prst="line">
              <a:avLst/>
            </a:prstGeom>
            <a:grpFill/>
            <a:ln w="15875" cap="rnd">
              <a:solidFill>
                <a:schemeClr val="bg1"/>
              </a:solidFill>
              <a:prstDash val="solid"/>
              <a:miter lim="800000"/>
              <a:headEnd/>
              <a:tailEnd/>
            </a:ln>
            <a:extLst/>
          </p:spPr>
          <p:txBody>
            <a:bodyPr wrap="square" lIns="91440" tIns="45720" rIns="91440" bIns="45720" anchor="ctr">
              <a:normAutofit fontScale="25000" lnSpcReduction="20000"/>
            </a:bodyPr>
            <a:lstStyle/>
            <a:p>
              <a:pPr algn="ctr"/>
              <a:endParaRPr/>
            </a:p>
          </p:txBody>
        </p:sp>
      </p:grpSp>
      <p:sp>
        <p:nvSpPr>
          <p:cNvPr id="35" name="îŝḻïḑé">
            <a:extLst>
              <a:ext uri="{FF2B5EF4-FFF2-40B4-BE49-F238E27FC236}">
                <a16:creationId xmlns="" xmlns:a16="http://schemas.microsoft.com/office/drawing/2014/main" id="{BC061477-58FA-4007-8052-3F4DAC485424}"/>
              </a:ext>
            </a:extLst>
          </p:cNvPr>
          <p:cNvSpPr txBox="1"/>
          <p:nvPr/>
        </p:nvSpPr>
        <p:spPr>
          <a:xfrm>
            <a:off x="2496279" y="4185237"/>
            <a:ext cx="1536991" cy="294980"/>
          </a:xfrm>
          <a:prstGeom prst="rect">
            <a:avLst/>
          </a:prstGeom>
          <a:noFill/>
        </p:spPr>
        <p:txBody>
          <a:bodyPr wrap="square" lIns="68580" tIns="34290" rIns="68580" bIns="34290">
            <a:normAutofit lnSpcReduction="10000"/>
          </a:bodyPr>
          <a:lstStyle/>
          <a:p>
            <a:pPr algn="ctr"/>
            <a:r>
              <a:rPr lang="zh-CN" altLang="en-US" sz="1500" b="1" dirty="0">
                <a:solidFill>
                  <a:schemeClr val="accent2"/>
                </a:solidFill>
              </a:rPr>
              <a:t>可敬的“傻子” </a:t>
            </a:r>
          </a:p>
        </p:txBody>
      </p:sp>
      <p:grpSp>
        <p:nvGrpSpPr>
          <p:cNvPr id="7" name="组合 6">
            <a:extLst>
              <a:ext uri="{FF2B5EF4-FFF2-40B4-BE49-F238E27FC236}">
                <a16:creationId xmlns="" xmlns:a16="http://schemas.microsoft.com/office/drawing/2014/main" id="{BE8EAEA8-0EFA-4B65-B276-AF349EE52D00}"/>
              </a:ext>
            </a:extLst>
          </p:cNvPr>
          <p:cNvGrpSpPr/>
          <p:nvPr/>
        </p:nvGrpSpPr>
        <p:grpSpPr>
          <a:xfrm>
            <a:off x="3048251" y="3954866"/>
            <a:ext cx="433046" cy="68314"/>
            <a:chOff x="3208552" y="5168670"/>
            <a:chExt cx="577395" cy="91085"/>
          </a:xfrm>
        </p:grpSpPr>
        <p:sp>
          <p:nvSpPr>
            <p:cNvPr id="36" name="isļîḓe">
              <a:extLst>
                <a:ext uri="{FF2B5EF4-FFF2-40B4-BE49-F238E27FC236}">
                  <a16:creationId xmlns="" xmlns:a16="http://schemas.microsoft.com/office/drawing/2014/main" id="{57718070-926D-40EA-A9B8-81BB3F06D845}"/>
                </a:ext>
              </a:extLst>
            </p:cNvPr>
            <p:cNvSpPr/>
            <p:nvPr/>
          </p:nvSpPr>
          <p:spPr bwMode="auto">
            <a:xfrm rot="16200000" flipH="1">
              <a:off x="3208552" y="5168670"/>
              <a:ext cx="91085" cy="91085"/>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solidFill>
            <a:ln>
              <a:noFill/>
            </a:ln>
          </p:spPr>
          <p:txBody>
            <a:bodyPr wrap="square" lIns="91440" tIns="45720" rIns="91440" bIns="45720" anchor="ctr">
              <a:normAutofit fontScale="25000" lnSpcReduction="20000"/>
            </a:bodyPr>
            <a:lstStyle/>
            <a:p>
              <a:pPr algn="ctr"/>
              <a:endParaRPr/>
            </a:p>
          </p:txBody>
        </p:sp>
        <p:sp>
          <p:nvSpPr>
            <p:cNvPr id="37" name="íŝļídé">
              <a:extLst>
                <a:ext uri="{FF2B5EF4-FFF2-40B4-BE49-F238E27FC236}">
                  <a16:creationId xmlns="" xmlns:a16="http://schemas.microsoft.com/office/drawing/2014/main" id="{A5351F96-A868-4C2D-90D9-4DF1CF09B9CC}"/>
                </a:ext>
              </a:extLst>
            </p:cNvPr>
            <p:cNvSpPr/>
            <p:nvPr/>
          </p:nvSpPr>
          <p:spPr bwMode="auto">
            <a:xfrm rot="16200000" flipH="1">
              <a:off x="3330130" y="5168670"/>
              <a:ext cx="91085" cy="91085"/>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65000"/>
              </a:schemeClr>
            </a:solidFill>
            <a:ln>
              <a:noFill/>
            </a:ln>
          </p:spPr>
          <p:txBody>
            <a:bodyPr wrap="square" lIns="91440" tIns="45720" rIns="91440" bIns="45720" anchor="ctr">
              <a:normAutofit fontScale="25000" lnSpcReduction="20000"/>
            </a:bodyPr>
            <a:lstStyle/>
            <a:p>
              <a:pPr algn="ctr"/>
              <a:endParaRPr/>
            </a:p>
          </p:txBody>
        </p:sp>
        <p:sp>
          <p:nvSpPr>
            <p:cNvPr id="38" name="íŝlíḑê">
              <a:extLst>
                <a:ext uri="{FF2B5EF4-FFF2-40B4-BE49-F238E27FC236}">
                  <a16:creationId xmlns="" xmlns:a16="http://schemas.microsoft.com/office/drawing/2014/main" id="{77ED89DE-C78A-4D17-B85B-752F1A6FEEB0}"/>
                </a:ext>
              </a:extLst>
            </p:cNvPr>
            <p:cNvSpPr/>
            <p:nvPr/>
          </p:nvSpPr>
          <p:spPr bwMode="auto">
            <a:xfrm rot="16200000" flipH="1">
              <a:off x="3451707" y="5168670"/>
              <a:ext cx="91085" cy="91085"/>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solidFill>
            <a:ln>
              <a:noFill/>
            </a:ln>
          </p:spPr>
          <p:txBody>
            <a:bodyPr wrap="square" lIns="91440" tIns="45720" rIns="91440" bIns="45720" anchor="ctr">
              <a:normAutofit fontScale="25000" lnSpcReduction="20000"/>
            </a:bodyPr>
            <a:lstStyle/>
            <a:p>
              <a:pPr algn="ctr"/>
              <a:endParaRPr/>
            </a:p>
          </p:txBody>
        </p:sp>
        <p:sp>
          <p:nvSpPr>
            <p:cNvPr id="39" name="îśḻïdè">
              <a:extLst>
                <a:ext uri="{FF2B5EF4-FFF2-40B4-BE49-F238E27FC236}">
                  <a16:creationId xmlns="" xmlns:a16="http://schemas.microsoft.com/office/drawing/2014/main" id="{C34EF182-1649-42F3-AF20-9D687337445B}"/>
                </a:ext>
              </a:extLst>
            </p:cNvPr>
            <p:cNvSpPr/>
            <p:nvPr/>
          </p:nvSpPr>
          <p:spPr bwMode="auto">
            <a:xfrm rot="16200000" flipH="1">
              <a:off x="3573284" y="5168670"/>
              <a:ext cx="91085" cy="91085"/>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65000"/>
              </a:schemeClr>
            </a:solidFill>
            <a:ln>
              <a:noFill/>
            </a:ln>
          </p:spPr>
          <p:txBody>
            <a:bodyPr wrap="square" lIns="91440" tIns="45720" rIns="91440" bIns="45720" anchor="ctr">
              <a:normAutofit fontScale="25000" lnSpcReduction="20000"/>
            </a:bodyPr>
            <a:lstStyle/>
            <a:p>
              <a:pPr algn="ctr"/>
              <a:endParaRPr/>
            </a:p>
          </p:txBody>
        </p:sp>
        <p:sp>
          <p:nvSpPr>
            <p:cNvPr id="40" name="ïşḷidê">
              <a:extLst>
                <a:ext uri="{FF2B5EF4-FFF2-40B4-BE49-F238E27FC236}">
                  <a16:creationId xmlns="" xmlns:a16="http://schemas.microsoft.com/office/drawing/2014/main" id="{50FB3C32-32E3-4AF8-8659-BBD14F258213}"/>
                </a:ext>
              </a:extLst>
            </p:cNvPr>
            <p:cNvSpPr/>
            <p:nvPr/>
          </p:nvSpPr>
          <p:spPr bwMode="auto">
            <a:xfrm rot="16200000" flipH="1">
              <a:off x="3694862" y="5168670"/>
              <a:ext cx="91085" cy="91085"/>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solidFill>
            <a:ln>
              <a:noFill/>
            </a:ln>
          </p:spPr>
          <p:txBody>
            <a:bodyPr wrap="square" lIns="91440" tIns="45720" rIns="91440" bIns="45720" anchor="ctr">
              <a:normAutofit fontScale="25000" lnSpcReduction="20000"/>
            </a:bodyPr>
            <a:lstStyle/>
            <a:p>
              <a:pPr algn="ctr"/>
              <a:endParaRPr/>
            </a:p>
          </p:txBody>
        </p:sp>
      </p:grpSp>
      <p:grpSp>
        <p:nvGrpSpPr>
          <p:cNvPr id="42" name="组合 41">
            <a:extLst>
              <a:ext uri="{FF2B5EF4-FFF2-40B4-BE49-F238E27FC236}">
                <a16:creationId xmlns="" xmlns:a16="http://schemas.microsoft.com/office/drawing/2014/main" id="{146228EC-D465-4D6E-9A6E-4D88E7B150EB}"/>
              </a:ext>
            </a:extLst>
          </p:cNvPr>
          <p:cNvGrpSpPr/>
          <p:nvPr/>
        </p:nvGrpSpPr>
        <p:grpSpPr>
          <a:xfrm>
            <a:off x="629440" y="1948502"/>
            <a:ext cx="5178875" cy="2386301"/>
            <a:chOff x="839252" y="2598003"/>
            <a:chExt cx="6905167" cy="3181734"/>
          </a:xfrm>
        </p:grpSpPr>
        <p:sp>
          <p:nvSpPr>
            <p:cNvPr id="20" name="iṥḻîḍè">
              <a:extLst>
                <a:ext uri="{FF2B5EF4-FFF2-40B4-BE49-F238E27FC236}">
                  <a16:creationId xmlns="" xmlns:a16="http://schemas.microsoft.com/office/drawing/2014/main" id="{AFA2FA9E-7018-4F18-84F6-2021C33A0464}"/>
                </a:ext>
              </a:extLst>
            </p:cNvPr>
            <p:cNvSpPr txBox="1"/>
            <p:nvPr/>
          </p:nvSpPr>
          <p:spPr>
            <a:xfrm>
              <a:off x="7354569" y="4948740"/>
              <a:ext cx="389850" cy="830997"/>
            </a:xfrm>
            <a:prstGeom prst="rect">
              <a:avLst/>
            </a:prstGeom>
            <a:noFill/>
          </p:spPr>
          <p:txBody>
            <a:bodyPr wrap="square" lIns="91440" tIns="45720" rIns="91440" bIns="45720">
              <a:normAutofit lnSpcReduction="10000"/>
            </a:bodyPr>
            <a:lstStyle/>
            <a:p>
              <a:r>
                <a:rPr lang="id-ID" sz="3600" dirty="0"/>
                <a:t>”</a:t>
              </a:r>
            </a:p>
          </p:txBody>
        </p:sp>
        <p:sp>
          <p:nvSpPr>
            <p:cNvPr id="21" name="iṧļïḋè">
              <a:extLst>
                <a:ext uri="{FF2B5EF4-FFF2-40B4-BE49-F238E27FC236}">
                  <a16:creationId xmlns="" xmlns:a16="http://schemas.microsoft.com/office/drawing/2014/main" id="{85E3782F-BCFB-4D09-A3A9-EB199842F8AB}"/>
                </a:ext>
              </a:extLst>
            </p:cNvPr>
            <p:cNvSpPr txBox="1"/>
            <p:nvPr/>
          </p:nvSpPr>
          <p:spPr>
            <a:xfrm>
              <a:off x="839252" y="2598003"/>
              <a:ext cx="389850" cy="830997"/>
            </a:xfrm>
            <a:prstGeom prst="rect">
              <a:avLst/>
            </a:prstGeom>
            <a:noFill/>
          </p:spPr>
          <p:txBody>
            <a:bodyPr wrap="square" lIns="91440" tIns="45720" rIns="91440" bIns="45720">
              <a:normAutofit lnSpcReduction="10000"/>
            </a:bodyPr>
            <a:lstStyle/>
            <a:p>
              <a:r>
                <a:rPr lang="id-ID" sz="3600" dirty="0"/>
                <a:t>“</a:t>
              </a:r>
            </a:p>
          </p:txBody>
        </p:sp>
        <p:sp>
          <p:nvSpPr>
            <p:cNvPr id="41" name="矩形 40">
              <a:extLst>
                <a:ext uri="{FF2B5EF4-FFF2-40B4-BE49-F238E27FC236}">
                  <a16:creationId xmlns="" xmlns:a16="http://schemas.microsoft.com/office/drawing/2014/main" id="{8184D61E-01B9-4919-BD84-5E74C5B49571}"/>
                </a:ext>
              </a:extLst>
            </p:cNvPr>
            <p:cNvSpPr/>
            <p:nvPr/>
          </p:nvSpPr>
          <p:spPr>
            <a:xfrm>
              <a:off x="1164309" y="2858650"/>
              <a:ext cx="6377446" cy="2339101"/>
            </a:xfrm>
            <a:prstGeom prst="rect">
              <a:avLst/>
            </a:prstGeom>
          </p:spPr>
          <p:txBody>
            <a:bodyPr wrap="square">
              <a:spAutoFit/>
            </a:bodyPr>
            <a:lstStyle/>
            <a:p>
              <a:pPr algn="just"/>
              <a:r>
                <a:rPr lang="zh-CN" altLang="en-US" sz="1200" dirty="0"/>
                <a:t>一九六零年八月，驻地抚顺发洪水，运输连接到了抗洪抢险命令，雷锋忍着刚刚参加救火被烧伤的手的疼痛又和战友们在上寺水库大坝连续奋战了七天七夜，被记了一次二等功。 望花区召开了大生产号召动员大会，声势很大，雷锋上街办事正好看到这个场面，他取出存折上在工厂和部队攒的</a:t>
              </a:r>
              <a:r>
                <a:rPr lang="en-US" altLang="zh-CN" sz="1200" dirty="0"/>
                <a:t>200</a:t>
              </a:r>
              <a:r>
                <a:rPr lang="zh-CN" altLang="en-US" sz="1200" dirty="0"/>
                <a:t>元钱，跑到望花区党委办公室要捐献出来，为建设祖国做点贡献，接待他的同志实在无法拒绝他的这份情谊，只好收下一半，另</a:t>
              </a:r>
              <a:r>
                <a:rPr lang="en-US" altLang="zh-CN" sz="1200" dirty="0"/>
                <a:t>100</a:t>
              </a:r>
              <a:r>
                <a:rPr lang="zh-CN" altLang="en-US" sz="1200" dirty="0"/>
                <a:t>元在辽阳遭受百年不遇洪水的时候捐献给了辽阳人民，在我国受到严重的自然灾害的情况下，他为国家建设，为灾区捐献出自已的全部积蓄，平时他在劳动时却舍不得喝一瓶汽水。 </a:t>
              </a:r>
            </a:p>
          </p:txBody>
        </p:sp>
      </p:grpSp>
    </p:spTree>
    <p:extLst>
      <p:ext uri="{BB962C8B-B14F-4D97-AF65-F5344CB8AC3E}">
        <p14:creationId xmlns:p14="http://schemas.microsoft.com/office/powerpoint/2010/main" val="3979054117"/>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750"/>
                                        <p:tgtEl>
                                          <p:spTgt spid="17"/>
                                        </p:tgtEl>
                                      </p:cBhvr>
                                    </p:animEffect>
                                    <p:anim calcmode="lin" valueType="num">
                                      <p:cBhvr>
                                        <p:cTn id="28" dur="750" fill="hold"/>
                                        <p:tgtEl>
                                          <p:spTgt spid="17"/>
                                        </p:tgtEl>
                                        <p:attrNameLst>
                                          <p:attrName>ppt_x</p:attrName>
                                        </p:attrNameLst>
                                      </p:cBhvr>
                                      <p:tavLst>
                                        <p:tav tm="0">
                                          <p:val>
                                            <p:strVal val="#ppt_x"/>
                                          </p:val>
                                        </p:tav>
                                        <p:tav tm="100000">
                                          <p:val>
                                            <p:strVal val="#ppt_x"/>
                                          </p:val>
                                        </p:tav>
                                      </p:tavLst>
                                    </p:anim>
                                    <p:anim calcmode="lin" valueType="num">
                                      <p:cBhvr>
                                        <p:cTn id="29" dur="75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750"/>
                                        <p:tgtEl>
                                          <p:spTgt spid="2"/>
                                        </p:tgtEl>
                                      </p:cBhvr>
                                    </p:animEffect>
                                    <p:anim calcmode="lin" valueType="num">
                                      <p:cBhvr>
                                        <p:cTn id="33" dur="750" fill="hold"/>
                                        <p:tgtEl>
                                          <p:spTgt spid="2"/>
                                        </p:tgtEl>
                                        <p:attrNameLst>
                                          <p:attrName>ppt_x</p:attrName>
                                        </p:attrNameLst>
                                      </p:cBhvr>
                                      <p:tavLst>
                                        <p:tav tm="0">
                                          <p:val>
                                            <p:strVal val="#ppt_x"/>
                                          </p:val>
                                        </p:tav>
                                        <p:tav tm="100000">
                                          <p:val>
                                            <p:strVal val="#ppt_x"/>
                                          </p:val>
                                        </p:tav>
                                      </p:tavLst>
                                    </p:anim>
                                    <p:anim calcmode="lin" valueType="num">
                                      <p:cBhvr>
                                        <p:cTn id="34" dur="75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31" presetClass="entr" presetSubtype="0"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750" fill="hold"/>
                                        <p:tgtEl>
                                          <p:spTgt spid="42"/>
                                        </p:tgtEl>
                                        <p:attrNameLst>
                                          <p:attrName>ppt_w</p:attrName>
                                        </p:attrNameLst>
                                      </p:cBhvr>
                                      <p:tavLst>
                                        <p:tav tm="0">
                                          <p:val>
                                            <p:fltVal val="0"/>
                                          </p:val>
                                        </p:tav>
                                        <p:tav tm="100000">
                                          <p:val>
                                            <p:strVal val="#ppt_w"/>
                                          </p:val>
                                        </p:tav>
                                      </p:tavLst>
                                    </p:anim>
                                    <p:anim calcmode="lin" valueType="num">
                                      <p:cBhvr>
                                        <p:cTn id="39" dur="750" fill="hold"/>
                                        <p:tgtEl>
                                          <p:spTgt spid="42"/>
                                        </p:tgtEl>
                                        <p:attrNameLst>
                                          <p:attrName>ppt_h</p:attrName>
                                        </p:attrNameLst>
                                      </p:cBhvr>
                                      <p:tavLst>
                                        <p:tav tm="0">
                                          <p:val>
                                            <p:fltVal val="0"/>
                                          </p:val>
                                        </p:tav>
                                        <p:tav tm="100000">
                                          <p:val>
                                            <p:strVal val="#ppt_h"/>
                                          </p:val>
                                        </p:tav>
                                      </p:tavLst>
                                    </p:anim>
                                    <p:anim calcmode="lin" valueType="num">
                                      <p:cBhvr>
                                        <p:cTn id="40" dur="750" fill="hold"/>
                                        <p:tgtEl>
                                          <p:spTgt spid="42"/>
                                        </p:tgtEl>
                                        <p:attrNameLst>
                                          <p:attrName>style.rotation</p:attrName>
                                        </p:attrNameLst>
                                      </p:cBhvr>
                                      <p:tavLst>
                                        <p:tav tm="0">
                                          <p:val>
                                            <p:fltVal val="90"/>
                                          </p:val>
                                        </p:tav>
                                        <p:tav tm="100000">
                                          <p:val>
                                            <p:fltVal val="0"/>
                                          </p:val>
                                        </p:tav>
                                      </p:tavLst>
                                    </p:anim>
                                    <p:animEffect transition="in" filter="fade">
                                      <p:cBhvr>
                                        <p:cTn id="41" dur="750"/>
                                        <p:tgtEl>
                                          <p:spTgt spid="42"/>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750" fill="hold"/>
                                        <p:tgtEl>
                                          <p:spTgt spid="35"/>
                                        </p:tgtEl>
                                        <p:attrNameLst>
                                          <p:attrName>ppt_w</p:attrName>
                                        </p:attrNameLst>
                                      </p:cBhvr>
                                      <p:tavLst>
                                        <p:tav tm="0">
                                          <p:val>
                                            <p:fltVal val="0"/>
                                          </p:val>
                                        </p:tav>
                                        <p:tav tm="100000">
                                          <p:val>
                                            <p:strVal val="#ppt_w"/>
                                          </p:val>
                                        </p:tav>
                                      </p:tavLst>
                                    </p:anim>
                                    <p:anim calcmode="lin" valueType="num">
                                      <p:cBhvr>
                                        <p:cTn id="46" dur="750" fill="hold"/>
                                        <p:tgtEl>
                                          <p:spTgt spid="35"/>
                                        </p:tgtEl>
                                        <p:attrNameLst>
                                          <p:attrName>ppt_h</p:attrName>
                                        </p:attrNameLst>
                                      </p:cBhvr>
                                      <p:tavLst>
                                        <p:tav tm="0">
                                          <p:val>
                                            <p:fltVal val="0"/>
                                          </p:val>
                                        </p:tav>
                                        <p:tav tm="100000">
                                          <p:val>
                                            <p:strVal val="#ppt_h"/>
                                          </p:val>
                                        </p:tav>
                                      </p:tavLst>
                                    </p:anim>
                                    <p:animEffect transition="in" filter="fade">
                                      <p:cBhvr>
                                        <p:cTn id="47" dur="750"/>
                                        <p:tgtEl>
                                          <p:spTgt spid="35"/>
                                        </p:tgtEl>
                                      </p:cBhvr>
                                    </p:animEffect>
                                  </p:childTnLst>
                                </p:cTn>
                              </p:par>
                            </p:childTnLst>
                          </p:cTn>
                        </p:par>
                        <p:par>
                          <p:cTn id="48" fill="hold">
                            <p:stCondLst>
                              <p:cond delay="4750"/>
                            </p:stCondLst>
                            <p:childTnLst>
                              <p:par>
                                <p:cTn id="49" presetID="10"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5250"/>
                            </p:stCondLst>
                            <p:childTnLst>
                              <p:par>
                                <p:cTn id="53" presetID="16" presetClass="entr" presetSubtype="42"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outHorizontal)">
                                      <p:cBhvr>
                                        <p:cTn id="5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7"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îś1îďé">
            <a:extLst>
              <a:ext uri="{FF2B5EF4-FFF2-40B4-BE49-F238E27FC236}">
                <a16:creationId xmlns="" xmlns:a16="http://schemas.microsoft.com/office/drawing/2014/main" id="{C8F971BB-B3F6-406C-85E4-B064DF483096}"/>
              </a:ext>
            </a:extLst>
          </p:cNvPr>
          <p:cNvSpPr/>
          <p:nvPr/>
        </p:nvSpPr>
        <p:spPr bwMode="auto">
          <a:xfrm>
            <a:off x="502444" y="1080153"/>
            <a:ext cx="8137922" cy="3651391"/>
          </a:xfrm>
          <a:prstGeom prst="rect">
            <a:avLst/>
          </a:prstGeom>
          <a:solidFill>
            <a:schemeClr val="accent2"/>
          </a:solidFill>
          <a:ln w="19050">
            <a:noFill/>
            <a:round/>
            <a:headEnd/>
            <a:tailEnd/>
          </a:ln>
        </p:spPr>
        <p:txBody>
          <a:bodyPr wrap="square" lIns="68580" tIns="34290" rIns="68580" bIns="34290" anchor="ctr">
            <a:normAutofit/>
          </a:bodyPr>
          <a:lstStyle/>
          <a:p>
            <a:pPr algn="ctr"/>
            <a:endParaRPr dirty="0"/>
          </a:p>
        </p:txBody>
      </p:sp>
      <p:sp>
        <p:nvSpPr>
          <p:cNvPr id="47" name="íṣ1iḋè">
            <a:extLst>
              <a:ext uri="{FF2B5EF4-FFF2-40B4-BE49-F238E27FC236}">
                <a16:creationId xmlns="" xmlns:a16="http://schemas.microsoft.com/office/drawing/2014/main" id="{815E5E46-9CAF-4DB2-8676-06705FCDB7AB}"/>
              </a:ext>
            </a:extLst>
          </p:cNvPr>
          <p:cNvSpPr/>
          <p:nvPr/>
        </p:nvSpPr>
        <p:spPr bwMode="auto">
          <a:xfrm>
            <a:off x="621607" y="1200920"/>
            <a:ext cx="7899594" cy="3409856"/>
          </a:xfrm>
          <a:prstGeom prst="rect">
            <a:avLst/>
          </a:prstGeom>
          <a:noFill/>
          <a:ln w="9525">
            <a:solidFill>
              <a:schemeClr val="bg1"/>
            </a:solidFill>
            <a:round/>
            <a:headEnd/>
            <a:tailEnd/>
          </a:ln>
        </p:spPr>
        <p:txBody>
          <a:bodyPr wrap="square" lIns="68580" tIns="34290" rIns="68580" bIns="34290" anchor="ctr">
            <a:normAutofit/>
          </a:bodyPr>
          <a:lstStyle/>
          <a:p>
            <a:pPr algn="ctr"/>
            <a:endParaRPr/>
          </a:p>
        </p:txBody>
      </p:sp>
      <p:sp>
        <p:nvSpPr>
          <p:cNvPr id="48" name="iSḻiďé">
            <a:extLst>
              <a:ext uri="{FF2B5EF4-FFF2-40B4-BE49-F238E27FC236}">
                <a16:creationId xmlns="" xmlns:a16="http://schemas.microsoft.com/office/drawing/2014/main" id="{E6994423-D932-43C6-B8DA-F6412F58EE6C}"/>
              </a:ext>
            </a:extLst>
          </p:cNvPr>
          <p:cNvSpPr/>
          <p:nvPr/>
        </p:nvSpPr>
        <p:spPr bwMode="auto">
          <a:xfrm>
            <a:off x="3100144" y="1464578"/>
            <a:ext cx="1499923" cy="392129"/>
          </a:xfrm>
          <a:prstGeom prst="rect">
            <a:avLst/>
          </a:prstGeom>
          <a:solidFill>
            <a:schemeClr val="bg1"/>
          </a:solidFill>
          <a:ln w="12700">
            <a:solidFill>
              <a:schemeClr val="bg1"/>
            </a:solidFill>
            <a:round/>
            <a:headEnd/>
            <a:tailEnd/>
          </a:ln>
        </p:spPr>
        <p:txBody>
          <a:bodyPr vert="horz" wrap="square" lIns="68580" tIns="34290" rIns="68580" bIns="34290" anchor="ctr" anchorCtr="1" compatLnSpc="1">
            <a:prstTxWarp prst="textNoShape">
              <a:avLst/>
            </a:prstTxWarp>
            <a:normAutofit/>
          </a:bodyPr>
          <a:lstStyle/>
          <a:p>
            <a:pPr algn="ctr"/>
            <a:r>
              <a:rPr lang="zh-CN" altLang="en-US" sz="1500" b="1" spc="450" dirty="0"/>
              <a:t>模范班长 </a:t>
            </a:r>
          </a:p>
        </p:txBody>
      </p:sp>
      <p:sp>
        <p:nvSpPr>
          <p:cNvPr id="11" name="矩形 10">
            <a:extLst>
              <a:ext uri="{FF2B5EF4-FFF2-40B4-BE49-F238E27FC236}">
                <a16:creationId xmlns="" xmlns:a16="http://schemas.microsoft.com/office/drawing/2014/main" id="{18204CD3-8B07-4545-904F-978E1DA19CBA}"/>
              </a:ext>
            </a:extLst>
          </p:cNvPr>
          <p:cNvSpPr/>
          <p:nvPr/>
        </p:nvSpPr>
        <p:spPr>
          <a:xfrm flipV="1">
            <a:off x="964930" y="725249"/>
            <a:ext cx="8179070" cy="34289"/>
          </a:xfrm>
          <a:prstGeom prst="rect">
            <a:avLst/>
          </a:prstGeom>
          <a:solidFill>
            <a:srgbClr val="CF120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3" name="图片 12">
            <a:extLst>
              <a:ext uri="{FF2B5EF4-FFF2-40B4-BE49-F238E27FC236}">
                <a16:creationId xmlns="" xmlns:a16="http://schemas.microsoft.com/office/drawing/2014/main" id="{2C148CA4-7868-4611-BC08-F5D92DDFFF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1506" y="-70188"/>
            <a:ext cx="1954411" cy="1032399"/>
          </a:xfrm>
          <a:prstGeom prst="rect">
            <a:avLst/>
          </a:prstGeom>
        </p:spPr>
      </p:pic>
      <p:pic>
        <p:nvPicPr>
          <p:cNvPr id="4" name="图片 3">
            <a:extLst>
              <a:ext uri="{FF2B5EF4-FFF2-40B4-BE49-F238E27FC236}">
                <a16:creationId xmlns="" xmlns:a16="http://schemas.microsoft.com/office/drawing/2014/main" id="{23749F88-7472-4459-BADA-D207B0B901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298"/>
            <a:ext cx="964930" cy="803427"/>
          </a:xfrm>
          <a:prstGeom prst="rect">
            <a:avLst/>
          </a:prstGeom>
        </p:spPr>
      </p:pic>
      <p:sp>
        <p:nvSpPr>
          <p:cNvPr id="5" name="文本框 4">
            <a:extLst>
              <a:ext uri="{FF2B5EF4-FFF2-40B4-BE49-F238E27FC236}">
                <a16:creationId xmlns="" xmlns:a16="http://schemas.microsoft.com/office/drawing/2014/main" id="{DF8A20A4-1629-4FF1-86A9-2C1DCD8C191B}"/>
              </a:ext>
            </a:extLst>
          </p:cNvPr>
          <p:cNvSpPr txBox="1"/>
          <p:nvPr/>
        </p:nvSpPr>
        <p:spPr>
          <a:xfrm>
            <a:off x="964930" y="276726"/>
            <a:ext cx="2885176" cy="392415"/>
          </a:xfrm>
          <a:prstGeom prst="rect">
            <a:avLst/>
          </a:prstGeom>
          <a:noFill/>
        </p:spPr>
        <p:txBody>
          <a:bodyPr wrap="square" lIns="68580" tIns="34290" rIns="68580" bIns="34290" rtlCol="0">
            <a:spAutoFit/>
          </a:bodyPr>
          <a:lstStyle/>
          <a:p>
            <a:pPr algn="just"/>
            <a:r>
              <a:rPr lang="zh-CN" altLang="en-US" sz="2100" b="1" spc="450">
                <a:solidFill>
                  <a:srgbClr val="CF1203"/>
                </a:solidFill>
              </a:rPr>
              <a:t>雷锋简介</a:t>
            </a:r>
            <a:endParaRPr lang="zh-CN" altLang="en-US" sz="2100" b="1" spc="450" dirty="0">
              <a:solidFill>
                <a:srgbClr val="CF1203"/>
              </a:solidFill>
            </a:endParaRPr>
          </a:p>
        </p:txBody>
      </p:sp>
      <p:pic>
        <p:nvPicPr>
          <p:cNvPr id="44" name="Picture 4" descr="gg040305_42">
            <a:extLst>
              <a:ext uri="{FF2B5EF4-FFF2-40B4-BE49-F238E27FC236}">
                <a16:creationId xmlns="" xmlns:a16="http://schemas.microsoft.com/office/drawing/2014/main" id="{B0231E13-77A9-4846-89C5-A78408E1306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7332" y="1284185"/>
            <a:ext cx="2269331" cy="325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 xmlns:a16="http://schemas.microsoft.com/office/drawing/2014/main" id="{6F45FDCC-8E98-4A59-9450-FAC6DEA141E7}"/>
              </a:ext>
            </a:extLst>
          </p:cNvPr>
          <p:cNvSpPr/>
          <p:nvPr/>
        </p:nvSpPr>
        <p:spPr>
          <a:xfrm>
            <a:off x="3095827" y="1947103"/>
            <a:ext cx="5340842" cy="2654573"/>
          </a:xfrm>
          <a:prstGeom prst="rect">
            <a:avLst/>
          </a:prstGeom>
        </p:spPr>
        <p:txBody>
          <a:bodyPr wrap="square" lIns="68580" tIns="34290" rIns="68580" bIns="34290">
            <a:spAutoFit/>
          </a:bodyPr>
          <a:lstStyle/>
          <a:p>
            <a:pPr algn="just">
              <a:lnSpc>
                <a:spcPct val="120000"/>
              </a:lnSpc>
            </a:pPr>
            <a:r>
              <a:rPr lang="zh-CN" altLang="en-US" dirty="0">
                <a:solidFill>
                  <a:schemeClr val="bg1"/>
                </a:solidFill>
              </a:rPr>
              <a:t>一九六一年九月，全团上下一致推举雷锋为抚顺市人大代表。 雷锋参加完人代会回到连里就担任了二排四班班长，在他的带领下，四班成了“四好班“，雷锋也成了全连的四好班长。 一天傍晚，天下起大雨，雷锋见公路上一位妇女怀里抱着小孩，手里拉着小孩，身上还背着包袱，在哗哗的大雨中一步一滑地走着，雷锋忙上前一打听，才知道这位大嫂从外地探亲归来，要去十几里外的樟子沟去，她着急地说：“同志啊，今天雨都把我浇迷糊了，这还有孩子，我哭也哭不到家啊！” 雷锋把雨衣披在大嫂身上，抱起那个大一点的孩子冒雨朝樟子沟走去，宁肯自己淋得透湿，也不让她们受罪。他们一直走了两个多小时，才把那对母子送到家。 </a:t>
            </a:r>
          </a:p>
        </p:txBody>
      </p:sp>
    </p:spTree>
    <p:extLst>
      <p:ext uri="{BB962C8B-B14F-4D97-AF65-F5344CB8AC3E}">
        <p14:creationId xmlns:p14="http://schemas.microsoft.com/office/powerpoint/2010/main" val="244585352"/>
      </p:ext>
    </p:extLst>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ppt_w/2"/>
                                          </p:val>
                                        </p:tav>
                                        <p:tav tm="100000">
                                          <p:val>
                                            <p:strVal val="#ppt_x"/>
                                          </p:val>
                                        </p:tav>
                                      </p:tavLst>
                                    </p:anim>
                                    <p:anim calcmode="lin" valueType="num">
                                      <p:cBhvr>
                                        <p:cTn id="12" dur="750" fill="hold"/>
                                        <p:tgtEl>
                                          <p:spTgt spid="5"/>
                                        </p:tgtEl>
                                        <p:attrNameLst>
                                          <p:attrName>ppt_y</p:attrName>
                                        </p:attrNameLst>
                                      </p:cBhvr>
                                      <p:tavLst>
                                        <p:tav tm="0">
                                          <p:val>
                                            <p:strVal val="#ppt_y"/>
                                          </p:val>
                                        </p:tav>
                                        <p:tav tm="100000">
                                          <p:val>
                                            <p:strVal val="#ppt_y"/>
                                          </p:val>
                                        </p:tav>
                                      </p:tavLst>
                                    </p:anim>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750" fill="hold"/>
                                        <p:tgtEl>
                                          <p:spTgt spid="11"/>
                                        </p:tgtEl>
                                        <p:attrNameLst>
                                          <p:attrName>ppt_x</p:attrName>
                                        </p:attrNameLst>
                                      </p:cBhvr>
                                      <p:tavLst>
                                        <p:tav tm="0">
                                          <p:val>
                                            <p:strVal val="1+#ppt_w/2"/>
                                          </p:val>
                                        </p:tav>
                                        <p:tav tm="100000">
                                          <p:val>
                                            <p:strVal val="#ppt_x"/>
                                          </p:val>
                                        </p:tav>
                                      </p:tavLst>
                                    </p:anim>
                                    <p:anim calcmode="lin" valueType="num">
                                      <p:cBhvr additive="base">
                                        <p:cTn id="19" dur="7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1+#ppt_w/2"/>
                                          </p:val>
                                        </p:tav>
                                        <p:tav tm="100000">
                                          <p:val>
                                            <p:strVal val="#ppt_x"/>
                                          </p:val>
                                        </p:tav>
                                      </p:tavLst>
                                    </p:anim>
                                    <p:anim calcmode="lin" valueType="num">
                                      <p:cBhvr additive="base">
                                        <p:cTn id="23" dur="75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down)">
                                      <p:cBhvr>
                                        <p:cTn id="36" dur="750"/>
                                        <p:tgtEl>
                                          <p:spTgt spid="44"/>
                                        </p:tgtEl>
                                      </p:cBhvr>
                                    </p:animEffect>
                                  </p:childTnLst>
                                </p:cTn>
                              </p:par>
                            </p:childTnLst>
                          </p:cTn>
                        </p:par>
                        <p:par>
                          <p:cTn id="37" fill="hold">
                            <p:stCondLst>
                              <p:cond delay="4250"/>
                            </p:stCondLst>
                            <p:childTnLst>
                              <p:par>
                                <p:cTn id="38" presetID="2" presetClass="entr" presetSubtype="8"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750" fill="hold"/>
                                        <p:tgtEl>
                                          <p:spTgt spid="48"/>
                                        </p:tgtEl>
                                        <p:attrNameLst>
                                          <p:attrName>ppt_x</p:attrName>
                                        </p:attrNameLst>
                                      </p:cBhvr>
                                      <p:tavLst>
                                        <p:tav tm="0">
                                          <p:val>
                                            <p:strVal val="0-#ppt_w/2"/>
                                          </p:val>
                                        </p:tav>
                                        <p:tav tm="100000">
                                          <p:val>
                                            <p:strVal val="#ppt_x"/>
                                          </p:val>
                                        </p:tav>
                                      </p:tavLst>
                                    </p:anim>
                                    <p:anim calcmode="lin" valueType="num">
                                      <p:cBhvr additive="base">
                                        <p:cTn id="41" dur="750" fill="hold"/>
                                        <p:tgtEl>
                                          <p:spTgt spid="48"/>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750" fill="hold"/>
                                        <p:tgtEl>
                                          <p:spTgt spid="3"/>
                                        </p:tgtEl>
                                        <p:attrNameLst>
                                          <p:attrName>ppt_x</p:attrName>
                                        </p:attrNameLst>
                                      </p:cBhvr>
                                      <p:tavLst>
                                        <p:tav tm="0">
                                          <p:val>
                                            <p:strVal val="#ppt_x"/>
                                          </p:val>
                                        </p:tav>
                                        <p:tav tm="100000">
                                          <p:val>
                                            <p:strVal val="#ppt_x"/>
                                          </p:val>
                                        </p:tav>
                                      </p:tavLst>
                                    </p:anim>
                                    <p:anim calcmode="lin" valueType="num">
                                      <p:cBhvr additive="base">
                                        <p:cTn id="4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11" grpId="0" animBg="1"/>
      <p:bldP spid="5"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b519d3d6-5f5d-4beb-9d00-92405b4075b3"/>
  <p:tag name="ISPRING_PRESENTATION_TITLE" val="PowerPoint 演示文稿"/>
</p:tagLst>
</file>

<file path=ppt/theme/theme1.xml><?xml version="1.0" encoding="utf-8"?>
<a:theme xmlns:a="http://schemas.openxmlformats.org/drawingml/2006/main" name="第一PPT模板网-WWW.1PPT.COM">
  <a:themeElements>
    <a:clrScheme name="房利美">
      <a:dk1>
        <a:srgbClr val="000000"/>
      </a:dk1>
      <a:lt1>
        <a:srgbClr val="FFFFFF"/>
      </a:lt1>
      <a:dk2>
        <a:srgbClr val="768394"/>
      </a:dk2>
      <a:lt2>
        <a:srgbClr val="F0F0F0"/>
      </a:lt2>
      <a:accent1>
        <a:srgbClr val="B91D21"/>
      </a:accent1>
      <a:accent2>
        <a:srgbClr val="E81D16"/>
      </a:accent2>
      <a:accent3>
        <a:srgbClr val="C6AFCF"/>
      </a:accent3>
      <a:accent4>
        <a:srgbClr val="F8DCE9"/>
      </a:accent4>
      <a:accent5>
        <a:srgbClr val="FAF6ED"/>
      </a:accent5>
      <a:accent6>
        <a:srgbClr val="FCC826"/>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296</TotalTime>
  <Words>3436</Words>
  <Application>Microsoft Office PowerPoint</Application>
  <PresentationFormat>全屏显示(16:9)</PresentationFormat>
  <Paragraphs>127</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Meiryo</vt:lpstr>
      <vt:lpstr>宋体</vt:lpstr>
      <vt:lpstr>微软雅黑</vt:lpstr>
      <vt:lpstr>Arial</vt:lpstr>
      <vt:lpstr>Calibri</vt:lpstr>
      <vt:lpstr>Calibri Light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55</cp:revision>
  <cp:lastPrinted>2018-12-23T16:00:00Z</cp:lastPrinted>
  <dcterms:created xsi:type="dcterms:W3CDTF">2018-12-23T16:00:00Z</dcterms:created>
  <dcterms:modified xsi:type="dcterms:W3CDTF">2023-04-18T01:39:36Z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ies>
</file>