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Lst>
  <p:notesMasterIdLst>
    <p:notesMasterId r:id="rId34"/>
  </p:notesMasterIdLst>
  <p:handoutMasterIdLst>
    <p:handoutMasterId r:id="rId35"/>
  </p:handoutMasterIdLst>
  <p:sldIdLst>
    <p:sldId id="256" r:id="rId3"/>
    <p:sldId id="262" r:id="rId4"/>
    <p:sldId id="258" r:id="rId5"/>
    <p:sldId id="2844" r:id="rId6"/>
    <p:sldId id="2848" r:id="rId7"/>
    <p:sldId id="2849" r:id="rId8"/>
    <p:sldId id="2850" r:id="rId9"/>
    <p:sldId id="2851" r:id="rId10"/>
    <p:sldId id="11089853" r:id="rId11"/>
    <p:sldId id="2845" r:id="rId12"/>
    <p:sldId id="2857" r:id="rId13"/>
    <p:sldId id="2852" r:id="rId14"/>
    <p:sldId id="2855" r:id="rId15"/>
    <p:sldId id="2856" r:id="rId16"/>
    <p:sldId id="11089848" r:id="rId17"/>
    <p:sldId id="2846" r:id="rId18"/>
    <p:sldId id="2853" r:id="rId19"/>
    <p:sldId id="2863" r:id="rId20"/>
    <p:sldId id="2864" r:id="rId21"/>
    <p:sldId id="11089847" r:id="rId22"/>
    <p:sldId id="11089849" r:id="rId23"/>
    <p:sldId id="11089851" r:id="rId24"/>
    <p:sldId id="2847" r:id="rId25"/>
    <p:sldId id="2858" r:id="rId26"/>
    <p:sldId id="2859" r:id="rId27"/>
    <p:sldId id="2860" r:id="rId28"/>
    <p:sldId id="11089850" r:id="rId29"/>
    <p:sldId id="11089852" r:id="rId30"/>
    <p:sldId id="2862" r:id="rId31"/>
    <p:sldId id="261" r:id="rId32"/>
    <p:sldId id="11089854" r:id="rId33"/>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pos="846">
          <p15:clr>
            <a:srgbClr val="A4A3A4"/>
          </p15:clr>
        </p15:guide>
        <p15:guide id="4" pos="6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E52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20"/>
      </p:cViewPr>
      <p:guideLst>
        <p:guide orient="horz" pos="2160"/>
        <p:guide pos="3840"/>
        <p:guide pos="846"/>
        <p:guide pos="6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科研项目一</c:v>
                </c:pt>
              </c:strCache>
            </c:strRef>
          </c:tx>
          <c:spPr>
            <a:solidFill>
              <a:schemeClr val="accent2"/>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D2EC-498D-A144-6FA141CBD5CC}"/>
            </c:ext>
          </c:extLst>
        </c:ser>
        <c:ser>
          <c:idx val="1"/>
          <c:order val="1"/>
          <c:tx>
            <c:strRef>
              <c:f>Sheet1!$C$1</c:f>
              <c:strCache>
                <c:ptCount val="1"/>
                <c:pt idx="0">
                  <c:v>科研项目二</c:v>
                </c:pt>
              </c:strCache>
            </c:strRef>
          </c:tx>
          <c:spPr>
            <a:solidFill>
              <a:schemeClr val="accent3">
                <a:alpha val="60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D2EC-498D-A144-6FA141CBD5CC}"/>
            </c:ext>
          </c:extLst>
        </c:ser>
        <c:ser>
          <c:idx val="2"/>
          <c:order val="2"/>
          <c:tx>
            <c:strRef>
              <c:f>Sheet1!$D$1</c:f>
              <c:strCache>
                <c:ptCount val="1"/>
                <c:pt idx="0">
                  <c:v>科研项目三</c:v>
                </c:pt>
              </c:strCache>
            </c:strRef>
          </c:tx>
          <c:spPr>
            <a:solidFill>
              <a:schemeClr val="accent4">
                <a:alpha val="30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D2EC-498D-A144-6FA141CBD5CC}"/>
            </c:ext>
          </c:extLst>
        </c:ser>
        <c:dLbls>
          <c:showLegendKey val="0"/>
          <c:showVal val="0"/>
          <c:showCatName val="0"/>
          <c:showSerName val="0"/>
          <c:showPercent val="0"/>
          <c:showBubbleSize val="0"/>
        </c:dLbls>
        <c:gapWidth val="219"/>
        <c:overlap val="-27"/>
        <c:axId val="1387472816"/>
        <c:axId val="1387459216"/>
      </c:barChart>
      <c:catAx>
        <c:axId val="1387472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1387459216"/>
        <c:crosses val="autoZero"/>
        <c:auto val="1"/>
        <c:lblAlgn val="ctr"/>
        <c:lblOffset val="100"/>
        <c:noMultiLvlLbl val="0"/>
      </c:catAx>
      <c:valAx>
        <c:axId val="1387459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crossAx val="1387472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lang="zh-CN"/>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3715156147391399E-2"/>
          <c:y val="3.59443521080118E-2"/>
          <c:w val="0.94871451453839994"/>
          <c:h val="0.86699676012777604"/>
        </c:manualLayout>
      </c:layout>
      <c:areaChart>
        <c:grouping val="standard"/>
        <c:varyColors val="0"/>
        <c:ser>
          <c:idx val="1"/>
          <c:order val="1"/>
          <c:tx>
            <c:strRef>
              <c:f>Sheet1!$C$1</c:f>
              <c:strCache>
                <c:ptCount val="1"/>
                <c:pt idx="0">
                  <c:v>系列2</c:v>
                </c:pt>
              </c:strCache>
            </c:strRef>
          </c:tx>
          <c:spPr>
            <a:gradFill flip="none" rotWithShape="1">
              <a:gsLst>
                <a:gs pos="0">
                  <a:schemeClr val="accent1">
                    <a:alpha val="75000"/>
                  </a:schemeClr>
                </a:gs>
                <a:gs pos="100000">
                  <a:schemeClr val="accent1">
                    <a:alpha val="0"/>
                  </a:schemeClr>
                </a:gs>
              </a:gsLst>
              <a:lin ang="5400000" scaled="1"/>
              <a:tileRect/>
            </a:gradFill>
            <a:ln w="25400">
              <a:solidFill>
                <a:schemeClr val="accent1"/>
              </a:solidFill>
            </a:ln>
            <a:effectLst/>
          </c:spPr>
          <c:dLbls>
            <c:delete val="1"/>
          </c:dLbls>
          <c:cat>
            <c:strRef>
              <c:f>Sheet1!$A$2:$A$13</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Sheet1!$C$2:$C$13</c:f>
              <c:numCache>
                <c:formatCode>General</c:formatCode>
                <c:ptCount val="12"/>
                <c:pt idx="0">
                  <c:v>35</c:v>
                </c:pt>
                <c:pt idx="1">
                  <c:v>25</c:v>
                </c:pt>
                <c:pt idx="2">
                  <c:v>50</c:v>
                </c:pt>
                <c:pt idx="3">
                  <c:v>52</c:v>
                </c:pt>
                <c:pt idx="4">
                  <c:v>66</c:v>
                </c:pt>
                <c:pt idx="5">
                  <c:v>60</c:v>
                </c:pt>
                <c:pt idx="6">
                  <c:v>72</c:v>
                </c:pt>
                <c:pt idx="7">
                  <c:v>70</c:v>
                </c:pt>
                <c:pt idx="8">
                  <c:v>80</c:v>
                </c:pt>
                <c:pt idx="9">
                  <c:v>77</c:v>
                </c:pt>
                <c:pt idx="10">
                  <c:v>89</c:v>
                </c:pt>
                <c:pt idx="11">
                  <c:v>85</c:v>
                </c:pt>
              </c:numCache>
            </c:numRef>
          </c:val>
          <c:extLst xmlns:c16r2="http://schemas.microsoft.com/office/drawing/2015/06/chart">
            <c:ext xmlns:c16="http://schemas.microsoft.com/office/drawing/2014/chart" uri="{C3380CC4-5D6E-409C-BE32-E72D297353CC}">
              <c16:uniqueId val="{00000000-7A58-40D7-97C8-454AC245993E}"/>
            </c:ext>
          </c:extLst>
        </c:ser>
        <c:dLbls>
          <c:showLegendKey val="0"/>
          <c:showVal val="1"/>
          <c:showCatName val="0"/>
          <c:showSerName val="0"/>
          <c:showPercent val="0"/>
          <c:showBubbleSize val="0"/>
        </c:dLbls>
        <c:axId val="1387463568"/>
        <c:axId val="1387468464"/>
      </c:areaChart>
      <c:lineChart>
        <c:grouping val="standard"/>
        <c:varyColors val="0"/>
        <c:ser>
          <c:idx val="0"/>
          <c:order val="0"/>
          <c:tx>
            <c:strRef>
              <c:f>Sheet1!$B$1</c:f>
              <c:strCache>
                <c:ptCount val="1"/>
                <c:pt idx="0">
                  <c:v>系列</c:v>
                </c:pt>
              </c:strCache>
            </c:strRef>
          </c:tx>
          <c:spPr>
            <a:ln w="28575" cap="rnd">
              <a:solidFill>
                <a:schemeClr val="accent1"/>
              </a:solidFill>
              <a:round/>
            </a:ln>
            <a:effectLst/>
          </c:spPr>
          <c:marker>
            <c:symbol val="circle"/>
            <c:size val="8"/>
            <c:spPr>
              <a:solidFill>
                <a:schemeClr val="accent1"/>
              </a:solidFill>
              <a:ln w="34925">
                <a:solidFill>
                  <a:schemeClr val="bg1"/>
                </a:solidFill>
              </a:ln>
              <a:effectLst/>
            </c:spPr>
          </c:marker>
          <c:dLbls>
            <c:spPr>
              <a:noFill/>
              <a:ln>
                <a:noFill/>
              </a:ln>
              <a:effectLst/>
            </c:spPr>
            <c:txPr>
              <a:bodyPr rot="0" spcFirstLastPara="1" vertOverflow="ellipsis" vert="horz" wrap="square" lIns="38100" tIns="19050" rIns="38100" bIns="19050" anchor="ctr" anchorCtr="1"/>
              <a:lstStyle/>
              <a:p>
                <a:pPr>
                  <a:defRPr lang="zh-CN" sz="1100" b="0" i="0" u="none" strike="noStrike" kern="1200" baseline="0">
                    <a:solidFill>
                      <a:schemeClr val="tx1">
                        <a:lumMod val="85000"/>
                        <a:lumOff val="15000"/>
                      </a:schemeClr>
                    </a:solidFill>
                    <a:latin typeface="微软雅黑 Light" panose="020B0502040204020203" pitchFamily="34" charset="-122"/>
                    <a:ea typeface="微软雅黑 Light" panose="020B0502040204020203" pitchFamily="34" charset="-122"/>
                    <a:cs typeface="+mn-cs"/>
                  </a:defRPr>
                </a:pPr>
                <a:endParaRPr lang="zh-CN"/>
              </a:p>
            </c:tx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1月</c:v>
                </c:pt>
                <c:pt idx="1">
                  <c:v>2月</c:v>
                </c:pt>
                <c:pt idx="2">
                  <c:v>3月</c:v>
                </c:pt>
                <c:pt idx="3">
                  <c:v>4月</c:v>
                </c:pt>
                <c:pt idx="4">
                  <c:v>5月</c:v>
                </c:pt>
                <c:pt idx="5">
                  <c:v>6月</c:v>
                </c:pt>
                <c:pt idx="6">
                  <c:v>7月</c:v>
                </c:pt>
                <c:pt idx="7">
                  <c:v>8月</c:v>
                </c:pt>
                <c:pt idx="8">
                  <c:v>9月</c:v>
                </c:pt>
                <c:pt idx="9">
                  <c:v>10月</c:v>
                </c:pt>
                <c:pt idx="10">
                  <c:v>11月</c:v>
                </c:pt>
                <c:pt idx="11">
                  <c:v>12月</c:v>
                </c:pt>
              </c:strCache>
            </c:strRef>
          </c:cat>
          <c:val>
            <c:numRef>
              <c:f>Sheet1!$B$2:$B$13</c:f>
              <c:numCache>
                <c:formatCode>General</c:formatCode>
                <c:ptCount val="12"/>
                <c:pt idx="0">
                  <c:v>35</c:v>
                </c:pt>
                <c:pt idx="1">
                  <c:v>25</c:v>
                </c:pt>
                <c:pt idx="2">
                  <c:v>50</c:v>
                </c:pt>
                <c:pt idx="3">
                  <c:v>52</c:v>
                </c:pt>
                <c:pt idx="4">
                  <c:v>66</c:v>
                </c:pt>
                <c:pt idx="5">
                  <c:v>60</c:v>
                </c:pt>
                <c:pt idx="6">
                  <c:v>72</c:v>
                </c:pt>
                <c:pt idx="7">
                  <c:v>70</c:v>
                </c:pt>
                <c:pt idx="8">
                  <c:v>80</c:v>
                </c:pt>
                <c:pt idx="9">
                  <c:v>77</c:v>
                </c:pt>
                <c:pt idx="10">
                  <c:v>89</c:v>
                </c:pt>
                <c:pt idx="11">
                  <c:v>85</c:v>
                </c:pt>
              </c:numCache>
            </c:numRef>
          </c:val>
          <c:smooth val="0"/>
          <c:extLst xmlns:c16r2="http://schemas.microsoft.com/office/drawing/2015/06/chart">
            <c:ext xmlns:c16="http://schemas.microsoft.com/office/drawing/2014/chart" uri="{C3380CC4-5D6E-409C-BE32-E72D297353CC}">
              <c16:uniqueId val="{00000001-7A58-40D7-97C8-454AC245993E}"/>
            </c:ext>
          </c:extLst>
        </c:ser>
        <c:dLbls>
          <c:showLegendKey val="0"/>
          <c:showVal val="1"/>
          <c:showCatName val="0"/>
          <c:showSerName val="0"/>
          <c:showPercent val="0"/>
          <c:showBubbleSize val="0"/>
        </c:dLbls>
        <c:marker val="1"/>
        <c:smooth val="0"/>
        <c:axId val="1387463568"/>
        <c:axId val="1387468464"/>
      </c:lineChart>
      <c:catAx>
        <c:axId val="1387463568"/>
        <c:scaling>
          <c:orientation val="minMax"/>
        </c:scaling>
        <c:delete val="0"/>
        <c:axPos val="b"/>
        <c:numFmt formatCode="General" sourceLinked="1"/>
        <c:majorTickMark val="none"/>
        <c:minorTickMark val="none"/>
        <c:tickLblPos val="nextTo"/>
        <c:spPr>
          <a:noFill/>
          <a:ln w="9525" cap="flat" cmpd="sng" algn="ctr">
            <a:solidFill>
              <a:schemeClr val="bg1">
                <a:alpha val="50000"/>
              </a:schemeClr>
            </a:solidFill>
            <a:round/>
          </a:ln>
          <a:effectLst/>
        </c:spPr>
        <c:txPr>
          <a:bodyPr rot="-60000000" spcFirstLastPara="1" vertOverflow="ellipsis" vert="horz" wrap="square" anchor="ctr" anchorCtr="1"/>
          <a:lstStyle/>
          <a:p>
            <a:pPr>
              <a:defRPr lang="zh-CN" sz="1100" b="0" i="0" u="none" strike="noStrike" kern="1200" baseline="0">
                <a:solidFill>
                  <a:schemeClr val="tx1">
                    <a:lumMod val="85000"/>
                    <a:lumOff val="15000"/>
                  </a:schemeClr>
                </a:solidFill>
                <a:latin typeface="微软雅黑 Light" panose="020B0502040204020203" pitchFamily="34" charset="-122"/>
                <a:ea typeface="微软雅黑 Light" panose="020B0502040204020203" pitchFamily="34" charset="-122"/>
                <a:cs typeface="+mn-cs"/>
              </a:defRPr>
            </a:pPr>
            <a:endParaRPr lang="zh-CN"/>
          </a:p>
        </c:txPr>
        <c:crossAx val="1387468464"/>
        <c:crosses val="autoZero"/>
        <c:auto val="1"/>
        <c:lblAlgn val="ctr"/>
        <c:lblOffset val="100"/>
        <c:noMultiLvlLbl val="0"/>
      </c:catAx>
      <c:valAx>
        <c:axId val="1387468464"/>
        <c:scaling>
          <c:orientation val="minMax"/>
        </c:scaling>
        <c:delete val="1"/>
        <c:axPos val="l"/>
        <c:numFmt formatCode="General" sourceLinked="1"/>
        <c:majorTickMark val="out"/>
        <c:minorTickMark val="none"/>
        <c:tickLblPos val="nextTo"/>
        <c:crossAx val="1387463568"/>
        <c:crosses val="autoZero"/>
        <c:crossBetween val="midCat"/>
      </c:valAx>
      <c:spPr>
        <a:noFill/>
        <a:ln>
          <a:noFill/>
        </a:ln>
        <a:effectLst/>
      </c:spPr>
    </c:plotArea>
    <c:plotVisOnly val="1"/>
    <c:dispBlanksAs val="gap"/>
    <c:showDLblsOverMax val="0"/>
  </c:chart>
  <c:spPr>
    <a:noFill/>
    <a:ln>
      <a:noFill/>
    </a:ln>
    <a:effectLst/>
  </c:spPr>
  <c:txPr>
    <a:bodyPr/>
    <a:lstStyle/>
    <a:p>
      <a:pPr>
        <a:defRPr lang="zh-CN" sz="1100">
          <a:solidFill>
            <a:schemeClr val="tx1">
              <a:lumMod val="85000"/>
              <a:lumOff val="15000"/>
            </a:schemeClr>
          </a:solidFill>
          <a:latin typeface="苹方 常规" panose="020B0300000000000000" pitchFamily="34" charset="-122"/>
          <a:ea typeface="苹方 常规" panose="020B0300000000000000"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Light" panose="020B0502040204020203" pitchFamily="34" charset="-122"/>
              <a:ea typeface="微软雅黑 Light" panose="020B0502040204020203"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Light" panose="020B0502040204020203" pitchFamily="34" charset="-122"/>
              </a:rPr>
              <a:t>2023/2/25</a:t>
            </a:fld>
            <a:endParaRPr lang="zh-CN" altLang="en-US">
              <a:latin typeface="微软雅黑 Light" panose="020B0502040204020203"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Light" panose="020B0502040204020203" pitchFamily="34" charset="-122"/>
              <a:ea typeface="微软雅黑 Light" panose="020B0502040204020203"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Light" panose="020B0502040204020203" pitchFamily="34" charset="-122"/>
              </a:rPr>
              <a:t>‹#›</a:t>
            </a:fld>
            <a:endParaRPr lang="zh-CN" altLang="en-US">
              <a:latin typeface="微软雅黑 Light" panose="020B0502040204020203" pitchFamily="34"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Light" panose="020B0502040204020203" pitchFamily="34" charset="-122"/>
                <a:ea typeface="微软雅黑 Light" panose="020B0502040204020203"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Light" panose="020B0502040204020203" pitchFamily="34" charset="-122"/>
                <a:ea typeface="微软雅黑 Light" panose="020B0502040204020203" pitchFamily="34" charset="-122"/>
              </a:defRPr>
            </a:lvl1pPr>
          </a:lstStyle>
          <a:p>
            <a:fld id="{5CBA881B-126F-43EF-BCA1-3FD9E34A8191}" type="datetimeFigureOut">
              <a:rPr lang="zh-CN" altLang="en-US" smtClean="0"/>
              <a:t>2023/2/25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Light" panose="020B0502040204020203" pitchFamily="34" charset="-122"/>
                <a:ea typeface="微软雅黑 Light" panose="020B0502040204020203"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Light" panose="020B0502040204020203" pitchFamily="34" charset="-122"/>
                <a:ea typeface="微软雅黑 Light" panose="020B0502040204020203" pitchFamily="34" charset="-122"/>
              </a:defRPr>
            </a:lvl1pPr>
          </a:lstStyle>
          <a:p>
            <a:fld id="{BC70D309-CFC4-4092-9B55-08CA2DC262A2}" type="slidenum">
              <a:rPr lang="zh-CN" altLang="en-US" smtClean="0"/>
              <a:t>‹#›</a:t>
            </a:fld>
            <a:endParaRPr lang="zh-CN" altLang="en-US"/>
          </a:p>
        </p:txBody>
      </p:sp>
    </p:spTree>
    <p:extLst>
      <p:ext uri="{BB962C8B-B14F-4D97-AF65-F5344CB8AC3E}">
        <p14:creationId xmlns:p14="http://schemas.microsoft.com/office/powerpoint/2010/main" val="3673217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微软雅黑 Light" panose="020B0502040204020203" pitchFamily="34" charset="-122"/>
        <a:ea typeface="微软雅黑 Light" panose="020B0502040204020203" pitchFamily="34" charset="-122"/>
        <a:cs typeface="+mn-cs"/>
      </a:defRPr>
    </a:lvl1pPr>
    <a:lvl2pPr marL="457200" algn="l" defTabSz="914400" rtl="0" eaLnBrk="1" latinLnBrk="0" hangingPunct="1">
      <a:defRPr sz="1200" kern="1200">
        <a:solidFill>
          <a:schemeClr val="tx1"/>
        </a:solidFill>
        <a:latin typeface="微软雅黑 Light" panose="020B0502040204020203" pitchFamily="34" charset="-122"/>
        <a:ea typeface="微软雅黑 Light" panose="020B0502040204020203" pitchFamily="34" charset="-122"/>
        <a:cs typeface="+mn-cs"/>
      </a:defRPr>
    </a:lvl2pPr>
    <a:lvl3pPr marL="914400" algn="l" defTabSz="914400" rtl="0" eaLnBrk="1" latinLnBrk="0" hangingPunct="1">
      <a:defRPr sz="1200" kern="1200">
        <a:solidFill>
          <a:schemeClr val="tx1"/>
        </a:solidFill>
        <a:latin typeface="微软雅黑 Light" panose="020B0502040204020203" pitchFamily="34" charset="-122"/>
        <a:ea typeface="微软雅黑 Light" panose="020B0502040204020203" pitchFamily="34" charset="-122"/>
        <a:cs typeface="+mn-cs"/>
      </a:defRPr>
    </a:lvl3pPr>
    <a:lvl4pPr marL="1371600" algn="l" defTabSz="914400" rtl="0" eaLnBrk="1" latinLnBrk="0" hangingPunct="1">
      <a:defRPr sz="1200" kern="1200">
        <a:solidFill>
          <a:schemeClr val="tx1"/>
        </a:solidFill>
        <a:latin typeface="微软雅黑 Light" panose="020B0502040204020203" pitchFamily="34" charset="-122"/>
        <a:ea typeface="微软雅黑 Light" panose="020B0502040204020203" pitchFamily="34" charset="-122"/>
        <a:cs typeface="+mn-cs"/>
      </a:defRPr>
    </a:lvl4pPr>
    <a:lvl5pPr marL="1828800" algn="l" defTabSz="914400" rtl="0" eaLnBrk="1" latinLnBrk="0" hangingPunct="1">
      <a:defRPr sz="1200" kern="1200">
        <a:solidFill>
          <a:schemeClr val="tx1"/>
        </a:solidFill>
        <a:latin typeface="微软雅黑 Light" panose="020B0502040204020203" pitchFamily="34" charset="-122"/>
        <a:ea typeface="微软雅黑 Light" panose="020B0502040204020203"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a:t>
            </a:fld>
            <a:endParaRPr lang="zh-CN" altLang="en-US"/>
          </a:p>
        </p:txBody>
      </p:sp>
    </p:spTree>
    <p:extLst>
      <p:ext uri="{BB962C8B-B14F-4D97-AF65-F5344CB8AC3E}">
        <p14:creationId xmlns:p14="http://schemas.microsoft.com/office/powerpoint/2010/main" val="288418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10</a:t>
            </a:fld>
            <a:endParaRPr lang="zh-CN" altLang="en-US"/>
          </a:p>
        </p:txBody>
      </p:sp>
    </p:spTree>
    <p:extLst>
      <p:ext uri="{BB962C8B-B14F-4D97-AF65-F5344CB8AC3E}">
        <p14:creationId xmlns:p14="http://schemas.microsoft.com/office/powerpoint/2010/main" val="1539492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11</a:t>
            </a:fld>
            <a:endParaRPr lang="zh-CN" altLang="en-US"/>
          </a:p>
        </p:txBody>
      </p:sp>
    </p:spTree>
    <p:extLst>
      <p:ext uri="{BB962C8B-B14F-4D97-AF65-F5344CB8AC3E}">
        <p14:creationId xmlns:p14="http://schemas.microsoft.com/office/powerpoint/2010/main" val="3129947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12</a:t>
            </a:fld>
            <a:endParaRPr lang="zh-CN" altLang="en-US"/>
          </a:p>
        </p:txBody>
      </p:sp>
    </p:spTree>
    <p:extLst>
      <p:ext uri="{BB962C8B-B14F-4D97-AF65-F5344CB8AC3E}">
        <p14:creationId xmlns:p14="http://schemas.microsoft.com/office/powerpoint/2010/main" val="324040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13</a:t>
            </a:fld>
            <a:endParaRPr lang="zh-CN" altLang="en-US"/>
          </a:p>
        </p:txBody>
      </p:sp>
    </p:spTree>
    <p:extLst>
      <p:ext uri="{BB962C8B-B14F-4D97-AF65-F5344CB8AC3E}">
        <p14:creationId xmlns:p14="http://schemas.microsoft.com/office/powerpoint/2010/main" val="1121767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14</a:t>
            </a:fld>
            <a:endParaRPr lang="zh-CN" altLang="en-US"/>
          </a:p>
        </p:txBody>
      </p:sp>
    </p:spTree>
    <p:extLst>
      <p:ext uri="{BB962C8B-B14F-4D97-AF65-F5344CB8AC3E}">
        <p14:creationId xmlns:p14="http://schemas.microsoft.com/office/powerpoint/2010/main" val="3495977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5"/>
          </p:nvPr>
        </p:nvSpPr>
        <p:spPr/>
        <p:txBody>
          <a:bodyPr/>
          <a:lstStyle/>
          <a:p>
            <a:fld id="{BC70D309-CFC4-4092-9B55-08CA2DC262A2}" type="slidenum">
              <a:rPr lang="zh-CN" altLang="en-US" smtClean="0"/>
              <a:t>15</a:t>
            </a:fld>
            <a:endParaRPr lang="zh-CN" altLang="en-US"/>
          </a:p>
        </p:txBody>
      </p:sp>
    </p:spTree>
    <p:extLst>
      <p:ext uri="{BB962C8B-B14F-4D97-AF65-F5344CB8AC3E}">
        <p14:creationId xmlns:p14="http://schemas.microsoft.com/office/powerpoint/2010/main" val="1787233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16</a:t>
            </a:fld>
            <a:endParaRPr lang="zh-CN" altLang="en-US"/>
          </a:p>
        </p:txBody>
      </p:sp>
    </p:spTree>
    <p:extLst>
      <p:ext uri="{BB962C8B-B14F-4D97-AF65-F5344CB8AC3E}">
        <p14:creationId xmlns:p14="http://schemas.microsoft.com/office/powerpoint/2010/main" val="3619497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17</a:t>
            </a:fld>
            <a:endParaRPr lang="zh-CN" altLang="en-US"/>
          </a:p>
        </p:txBody>
      </p:sp>
    </p:spTree>
    <p:extLst>
      <p:ext uri="{BB962C8B-B14F-4D97-AF65-F5344CB8AC3E}">
        <p14:creationId xmlns:p14="http://schemas.microsoft.com/office/powerpoint/2010/main" val="2393180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18</a:t>
            </a:fld>
            <a:endParaRPr lang="zh-CN" altLang="en-US"/>
          </a:p>
        </p:txBody>
      </p:sp>
    </p:spTree>
    <p:extLst>
      <p:ext uri="{BB962C8B-B14F-4D97-AF65-F5344CB8AC3E}">
        <p14:creationId xmlns:p14="http://schemas.microsoft.com/office/powerpoint/2010/main" val="16639292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19</a:t>
            </a:fld>
            <a:endParaRPr lang="zh-CN" altLang="en-US"/>
          </a:p>
        </p:txBody>
      </p:sp>
    </p:spTree>
    <p:extLst>
      <p:ext uri="{BB962C8B-B14F-4D97-AF65-F5344CB8AC3E}">
        <p14:creationId xmlns:p14="http://schemas.microsoft.com/office/powerpoint/2010/main" val="56027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a:t>
            </a:fld>
            <a:endParaRPr lang="zh-CN" altLang="en-US"/>
          </a:p>
        </p:txBody>
      </p:sp>
    </p:spTree>
    <p:extLst>
      <p:ext uri="{BB962C8B-B14F-4D97-AF65-F5344CB8AC3E}">
        <p14:creationId xmlns:p14="http://schemas.microsoft.com/office/powerpoint/2010/main" val="35878782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20</a:t>
            </a:fld>
            <a:endParaRPr lang="zh-CN" altLang="en-US"/>
          </a:p>
        </p:txBody>
      </p:sp>
    </p:spTree>
    <p:extLst>
      <p:ext uri="{BB962C8B-B14F-4D97-AF65-F5344CB8AC3E}">
        <p14:creationId xmlns:p14="http://schemas.microsoft.com/office/powerpoint/2010/main" val="2579070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21</a:t>
            </a:fld>
            <a:endParaRPr lang="zh-CN" altLang="en-US"/>
          </a:p>
        </p:txBody>
      </p:sp>
    </p:spTree>
    <p:extLst>
      <p:ext uri="{BB962C8B-B14F-4D97-AF65-F5344CB8AC3E}">
        <p14:creationId xmlns:p14="http://schemas.microsoft.com/office/powerpoint/2010/main" val="487817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22</a:t>
            </a:fld>
            <a:endParaRPr lang="zh-CN" altLang="en-US"/>
          </a:p>
        </p:txBody>
      </p:sp>
    </p:spTree>
    <p:extLst>
      <p:ext uri="{BB962C8B-B14F-4D97-AF65-F5344CB8AC3E}">
        <p14:creationId xmlns:p14="http://schemas.microsoft.com/office/powerpoint/2010/main" val="23782021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23</a:t>
            </a:fld>
            <a:endParaRPr lang="zh-CN" altLang="en-US"/>
          </a:p>
        </p:txBody>
      </p:sp>
    </p:spTree>
    <p:extLst>
      <p:ext uri="{BB962C8B-B14F-4D97-AF65-F5344CB8AC3E}">
        <p14:creationId xmlns:p14="http://schemas.microsoft.com/office/powerpoint/2010/main" val="8882543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24</a:t>
            </a:fld>
            <a:endParaRPr lang="zh-CN" altLang="en-US"/>
          </a:p>
        </p:txBody>
      </p:sp>
    </p:spTree>
    <p:extLst>
      <p:ext uri="{BB962C8B-B14F-4D97-AF65-F5344CB8AC3E}">
        <p14:creationId xmlns:p14="http://schemas.microsoft.com/office/powerpoint/2010/main" val="38525436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25</a:t>
            </a:fld>
            <a:endParaRPr lang="zh-CN" altLang="en-US"/>
          </a:p>
        </p:txBody>
      </p:sp>
    </p:spTree>
    <p:extLst>
      <p:ext uri="{BB962C8B-B14F-4D97-AF65-F5344CB8AC3E}">
        <p14:creationId xmlns:p14="http://schemas.microsoft.com/office/powerpoint/2010/main" val="38658742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26</a:t>
            </a:fld>
            <a:endParaRPr lang="zh-CN" altLang="en-US"/>
          </a:p>
        </p:txBody>
      </p:sp>
    </p:spTree>
    <p:extLst>
      <p:ext uri="{BB962C8B-B14F-4D97-AF65-F5344CB8AC3E}">
        <p14:creationId xmlns:p14="http://schemas.microsoft.com/office/powerpoint/2010/main" val="5016313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27</a:t>
            </a:fld>
            <a:endParaRPr lang="zh-CN" altLang="en-US"/>
          </a:p>
        </p:txBody>
      </p:sp>
    </p:spTree>
    <p:extLst>
      <p:ext uri="{BB962C8B-B14F-4D97-AF65-F5344CB8AC3E}">
        <p14:creationId xmlns:p14="http://schemas.microsoft.com/office/powerpoint/2010/main" val="12835499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28</a:t>
            </a:fld>
            <a:endParaRPr lang="zh-CN" altLang="en-US"/>
          </a:p>
        </p:txBody>
      </p:sp>
    </p:spTree>
    <p:extLst>
      <p:ext uri="{BB962C8B-B14F-4D97-AF65-F5344CB8AC3E}">
        <p14:creationId xmlns:p14="http://schemas.microsoft.com/office/powerpoint/2010/main" val="1099589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29</a:t>
            </a:fld>
            <a:endParaRPr lang="zh-CN" altLang="en-US"/>
          </a:p>
        </p:txBody>
      </p:sp>
    </p:spTree>
    <p:extLst>
      <p:ext uri="{BB962C8B-B14F-4D97-AF65-F5344CB8AC3E}">
        <p14:creationId xmlns:p14="http://schemas.microsoft.com/office/powerpoint/2010/main" val="1546373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3</a:t>
            </a:fld>
            <a:endParaRPr lang="zh-CN" altLang="en-US"/>
          </a:p>
        </p:txBody>
      </p:sp>
    </p:spTree>
    <p:extLst>
      <p:ext uri="{BB962C8B-B14F-4D97-AF65-F5344CB8AC3E}">
        <p14:creationId xmlns:p14="http://schemas.microsoft.com/office/powerpoint/2010/main" val="32249196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30</a:t>
            </a:fld>
            <a:endParaRPr lang="zh-CN" altLang="en-US"/>
          </a:p>
        </p:txBody>
      </p:sp>
    </p:spTree>
    <p:extLst>
      <p:ext uri="{BB962C8B-B14F-4D97-AF65-F5344CB8AC3E}">
        <p14:creationId xmlns:p14="http://schemas.microsoft.com/office/powerpoint/2010/main" val="8939555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494914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4</a:t>
            </a:fld>
            <a:endParaRPr lang="zh-CN" altLang="en-US"/>
          </a:p>
        </p:txBody>
      </p:sp>
    </p:spTree>
    <p:extLst>
      <p:ext uri="{BB962C8B-B14F-4D97-AF65-F5344CB8AC3E}">
        <p14:creationId xmlns:p14="http://schemas.microsoft.com/office/powerpoint/2010/main" val="2296200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5</a:t>
            </a:fld>
            <a:endParaRPr lang="zh-CN" altLang="en-US"/>
          </a:p>
        </p:txBody>
      </p:sp>
    </p:spTree>
    <p:extLst>
      <p:ext uri="{BB962C8B-B14F-4D97-AF65-F5344CB8AC3E}">
        <p14:creationId xmlns:p14="http://schemas.microsoft.com/office/powerpoint/2010/main" val="217218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6</a:t>
            </a:fld>
            <a:endParaRPr lang="zh-CN" altLang="en-US"/>
          </a:p>
        </p:txBody>
      </p:sp>
    </p:spTree>
    <p:extLst>
      <p:ext uri="{BB962C8B-B14F-4D97-AF65-F5344CB8AC3E}">
        <p14:creationId xmlns:p14="http://schemas.microsoft.com/office/powerpoint/2010/main" val="252707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7</a:t>
            </a:fld>
            <a:endParaRPr lang="zh-CN" altLang="en-US"/>
          </a:p>
        </p:txBody>
      </p:sp>
    </p:spTree>
    <p:extLst>
      <p:ext uri="{BB962C8B-B14F-4D97-AF65-F5344CB8AC3E}">
        <p14:creationId xmlns:p14="http://schemas.microsoft.com/office/powerpoint/2010/main" val="39111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8</a:t>
            </a:fld>
            <a:endParaRPr lang="zh-CN" altLang="en-US"/>
          </a:p>
        </p:txBody>
      </p:sp>
    </p:spTree>
    <p:extLst>
      <p:ext uri="{BB962C8B-B14F-4D97-AF65-F5344CB8AC3E}">
        <p14:creationId xmlns:p14="http://schemas.microsoft.com/office/powerpoint/2010/main" val="2931697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C70D309-CFC4-4092-9B55-08CA2DC262A2}" type="slidenum">
              <a:rPr lang="zh-CN" altLang="en-US" smtClean="0"/>
              <a:t>9</a:t>
            </a:fld>
            <a:endParaRPr lang="zh-CN" altLang="en-US"/>
          </a:p>
        </p:txBody>
      </p:sp>
    </p:spTree>
    <p:extLst>
      <p:ext uri="{BB962C8B-B14F-4D97-AF65-F5344CB8AC3E}">
        <p14:creationId xmlns:p14="http://schemas.microsoft.com/office/powerpoint/2010/main" val="2132880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标题页">
    <p:spTree>
      <p:nvGrpSpPr>
        <p:cNvPr id="1" name=""/>
        <p:cNvGrpSpPr/>
        <p:nvPr/>
      </p:nvGrpSpPr>
      <p:grpSpPr>
        <a:xfrm>
          <a:off x="0" y="0"/>
          <a:ext cx="0" cy="0"/>
          <a:chOff x="0" y="0"/>
          <a:chExt cx="0" cy="0"/>
        </a:xfrm>
      </p:grpSpPr>
      <p:sp>
        <p:nvSpPr>
          <p:cNvPr id="9801" name="副标题 2"/>
          <p:cNvSpPr>
            <a:spLocks noGrp="1"/>
          </p:cNvSpPr>
          <p:nvPr userDrawn="1">
            <p:ph type="subTitle" idx="1"/>
          </p:nvPr>
        </p:nvSpPr>
        <p:spPr>
          <a:xfrm>
            <a:off x="6126163" y="3012211"/>
            <a:ext cx="4920949" cy="369332"/>
          </a:xfrm>
        </p:spPr>
        <p:txBody>
          <a:bodyPr wrap="square" rIns="0" anchor="t">
            <a:noAutofit/>
          </a:bodyPr>
          <a:lstStyle>
            <a:lvl1pPr marL="0" marR="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defRPr/>
            </a:pPr>
            <a:r>
              <a:rPr lang="en-US" altLang="zh-CN" dirty="0"/>
              <a:t>Click to edit Master subtitle style</a:t>
            </a:r>
          </a:p>
        </p:txBody>
      </p:sp>
      <p:sp>
        <p:nvSpPr>
          <p:cNvPr id="9802" name="标题 1"/>
          <p:cNvSpPr>
            <a:spLocks noGrp="1"/>
          </p:cNvSpPr>
          <p:nvPr userDrawn="1">
            <p:ph type="ctrTitle"/>
          </p:nvPr>
        </p:nvSpPr>
        <p:spPr>
          <a:xfrm>
            <a:off x="5259687" y="1678300"/>
            <a:ext cx="5787426" cy="1200329"/>
          </a:xfrm>
        </p:spPr>
        <p:txBody>
          <a:bodyPr rIns="0" anchor="ctr">
            <a:noAutofit/>
          </a:bodyPr>
          <a:lstStyle>
            <a:lvl1pPr algn="r">
              <a:defRPr sz="4000">
                <a:solidFill>
                  <a:schemeClr val="tx1"/>
                </a:solidFill>
              </a:defRPr>
            </a:lvl1pPr>
          </a:lstStyle>
          <a:p>
            <a:r>
              <a:rPr lang="en-US" altLang="zh-CN" dirty="0"/>
              <a:t>Click to edit Master title style</a:t>
            </a:r>
            <a:endParaRPr lang="zh-CN" altLang="en-US" dirty="0"/>
          </a:p>
        </p:txBody>
      </p:sp>
      <p:sp>
        <p:nvSpPr>
          <p:cNvPr id="12" name="文本占位符 13"/>
          <p:cNvSpPr>
            <a:spLocks noGrp="1"/>
          </p:cNvSpPr>
          <p:nvPr userDrawn="1">
            <p:ph type="body" sz="quarter" idx="10" hasCustomPrompt="1"/>
          </p:nvPr>
        </p:nvSpPr>
        <p:spPr>
          <a:xfrm>
            <a:off x="8133330" y="4153221"/>
            <a:ext cx="2913783" cy="300082"/>
          </a:xfrm>
        </p:spPr>
        <p:txBody>
          <a:bodyPr rIns="0" anchor="ctr">
            <a:noAutofit/>
          </a:bodyPr>
          <a:lstStyle>
            <a:lvl1pPr marL="0" indent="0" algn="r">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p>
        </p:txBody>
      </p:sp>
      <p:sp>
        <p:nvSpPr>
          <p:cNvPr id="13" name="文本占位符 13"/>
          <p:cNvSpPr>
            <a:spLocks noGrp="1"/>
          </p:cNvSpPr>
          <p:nvPr userDrawn="1">
            <p:ph type="body" sz="quarter" idx="11" hasCustomPrompt="1"/>
          </p:nvPr>
        </p:nvSpPr>
        <p:spPr>
          <a:xfrm>
            <a:off x="8133330" y="4461773"/>
            <a:ext cx="2913783" cy="300082"/>
          </a:xfrm>
        </p:spPr>
        <p:txBody>
          <a:bodyPr rIns="0" anchor="ctr">
            <a:noAutofit/>
          </a:bodyPr>
          <a:lstStyle>
            <a:lvl1pPr marL="0" indent="0" algn="r">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grpSp>
        <p:nvGrpSpPr>
          <p:cNvPr id="7" name="组合 6"/>
          <p:cNvGrpSpPr/>
          <p:nvPr userDrawn="1"/>
        </p:nvGrpSpPr>
        <p:grpSpPr>
          <a:xfrm>
            <a:off x="-760036" y="-172244"/>
            <a:ext cx="13350114" cy="7202488"/>
            <a:chOff x="-760036" y="-172244"/>
            <a:chExt cx="13350114" cy="7202488"/>
          </a:xfrm>
        </p:grpSpPr>
        <p:grpSp>
          <p:nvGrpSpPr>
            <p:cNvPr id="8" name="组合 7"/>
            <p:cNvGrpSpPr/>
            <p:nvPr/>
          </p:nvGrpSpPr>
          <p:grpSpPr>
            <a:xfrm>
              <a:off x="1537044" y="721752"/>
              <a:ext cx="925130" cy="1031017"/>
              <a:chOff x="1490079" y="866275"/>
              <a:chExt cx="784437" cy="844706"/>
            </a:xfrm>
          </p:grpSpPr>
          <p:cxnSp>
            <p:nvCxnSpPr>
              <p:cNvPr id="272" name="直接连接符 271"/>
              <p:cNvCxnSpPr/>
              <p:nvPr/>
            </p:nvCxnSpPr>
            <p:spPr>
              <a:xfrm flipH="1">
                <a:off x="1869892" y="866275"/>
                <a:ext cx="404624" cy="2434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直接连接符 272"/>
              <p:cNvCxnSpPr/>
              <p:nvPr/>
            </p:nvCxnSpPr>
            <p:spPr>
              <a:xfrm>
                <a:off x="1866879" y="1112096"/>
                <a:ext cx="309391" cy="2051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4" name="直接箭头连接符 273"/>
              <p:cNvCxnSpPr/>
              <p:nvPr/>
            </p:nvCxnSpPr>
            <p:spPr>
              <a:xfrm flipH="1">
                <a:off x="1490079" y="1317784"/>
                <a:ext cx="690807" cy="3931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9" name="直接箭头连接符 8"/>
            <p:cNvCxnSpPr/>
            <p:nvPr/>
          </p:nvCxnSpPr>
          <p:spPr>
            <a:xfrm>
              <a:off x="1509619" y="2146537"/>
              <a:ext cx="689130" cy="460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0" name="组合 9"/>
            <p:cNvGrpSpPr/>
            <p:nvPr/>
          </p:nvGrpSpPr>
          <p:grpSpPr>
            <a:xfrm>
              <a:off x="1666619" y="3533992"/>
              <a:ext cx="715648" cy="1098829"/>
              <a:chOff x="1824841" y="3430274"/>
              <a:chExt cx="715648" cy="1098829"/>
            </a:xfrm>
          </p:grpSpPr>
          <p:cxnSp>
            <p:nvCxnSpPr>
              <p:cNvPr id="268" name="直接连接符 267"/>
              <p:cNvCxnSpPr/>
              <p:nvPr/>
            </p:nvCxnSpPr>
            <p:spPr>
              <a:xfrm flipH="1">
                <a:off x="1824841" y="3430274"/>
                <a:ext cx="715648" cy="453183"/>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直接连接符 268"/>
              <p:cNvCxnSpPr/>
              <p:nvPr/>
            </p:nvCxnSpPr>
            <p:spPr>
              <a:xfrm>
                <a:off x="1832513" y="3881663"/>
                <a:ext cx="426322" cy="254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直接连接符 269"/>
              <p:cNvCxnSpPr/>
              <p:nvPr/>
            </p:nvCxnSpPr>
            <p:spPr>
              <a:xfrm flipH="1">
                <a:off x="1972121" y="4137222"/>
                <a:ext cx="287433" cy="1720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直接箭头连接符 270"/>
              <p:cNvCxnSpPr/>
              <p:nvPr/>
            </p:nvCxnSpPr>
            <p:spPr>
              <a:xfrm>
                <a:off x="1966035" y="4309800"/>
                <a:ext cx="378379" cy="2193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11" name="直接箭头连接符 10"/>
            <p:cNvCxnSpPr/>
            <p:nvPr/>
          </p:nvCxnSpPr>
          <p:spPr>
            <a:xfrm flipV="1">
              <a:off x="2538217" y="4141335"/>
              <a:ext cx="1308016" cy="796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630371" y="545063"/>
              <a:ext cx="464028" cy="493491"/>
              <a:chOff x="5051297" y="2646999"/>
              <a:chExt cx="2141877" cy="2277876"/>
            </a:xfrm>
          </p:grpSpPr>
          <p:sp>
            <p:nvSpPr>
              <p:cNvPr id="256" name="矩形 25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7" name="矩形 25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8" name="矩形 25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59" name="直接连接符 25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60" name="直接连接符 25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61" name="直接连接符 26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62" name="矩形 261"/>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3" name="矩形 262"/>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4" name="矩形 263"/>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65" name="直接连接符 26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66" name="直接连接符 26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67" name="直接连接符 26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5" name="组合 14"/>
            <p:cNvGrpSpPr/>
            <p:nvPr/>
          </p:nvGrpSpPr>
          <p:grpSpPr>
            <a:xfrm>
              <a:off x="3462241" y="1122281"/>
              <a:ext cx="823963" cy="876280"/>
              <a:chOff x="5051297" y="2646999"/>
              <a:chExt cx="2141877" cy="2277876"/>
            </a:xfrm>
          </p:grpSpPr>
          <p:sp>
            <p:nvSpPr>
              <p:cNvPr id="244" name="矩形 243"/>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5" name="矩形 244"/>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6" name="矩形 245"/>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47" name="直接连接符 246"/>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48" name="直接连接符 247"/>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9" name="直接连接符 248"/>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50" name="矩形 249"/>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1" name="矩形 250"/>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2" name="矩形 251"/>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53" name="直接连接符 252"/>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54" name="直接连接符 253"/>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55" name="直接连接符 254"/>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nvGrpSpPr>
          <p:grpSpPr>
            <a:xfrm>
              <a:off x="972077" y="1433129"/>
              <a:ext cx="860437" cy="915070"/>
              <a:chOff x="5051297" y="2646999"/>
              <a:chExt cx="2141877" cy="2277876"/>
            </a:xfrm>
          </p:grpSpPr>
          <p:sp>
            <p:nvSpPr>
              <p:cNvPr id="232" name="矩形 231"/>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3" name="矩形 232"/>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4" name="矩形 233"/>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35" name="直接连接符 234"/>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36" name="直接连接符 235"/>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7" name="直接连接符 236"/>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38" name="矩形 237"/>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9" name="矩形 238"/>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0" name="矩形 239"/>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41" name="直接连接符 240"/>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2" name="直接连接符 241"/>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3" name="直接连接符 242"/>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1777148" y="2171543"/>
              <a:ext cx="1480292" cy="1574283"/>
              <a:chOff x="5051297" y="2646999"/>
              <a:chExt cx="2141877" cy="2277876"/>
            </a:xfrm>
          </p:grpSpPr>
          <p:sp>
            <p:nvSpPr>
              <p:cNvPr id="220" name="矩形 219"/>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1" name="矩形 220"/>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2" name="矩形 221"/>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23" name="直接连接符 222"/>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4" name="直接连接符 223"/>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25" name="直接连接符 224"/>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26" name="矩形 225"/>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7" name="矩形 226"/>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8" name="矩形 227"/>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29" name="直接连接符 228"/>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0" name="直接连接符 229"/>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1" name="直接连接符 230"/>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3530376" y="2348199"/>
              <a:ext cx="2156319" cy="2293234"/>
              <a:chOff x="5051297" y="2646999"/>
              <a:chExt cx="2141877" cy="2277876"/>
            </a:xfrm>
          </p:grpSpPr>
          <p:sp>
            <p:nvSpPr>
              <p:cNvPr id="208" name="矩形 207"/>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9" name="矩形 208"/>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0" name="矩形 209"/>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1" name="直接连接符 210"/>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12" name="直接连接符 211"/>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14" name="矩形 213"/>
              <p:cNvSpPr/>
              <p:nvPr/>
            </p:nvSpPr>
            <p:spPr>
              <a:xfrm>
                <a:off x="5938803" y="3410513"/>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5" name="矩形 214"/>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6" name="矩形 215"/>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7" name="直接连接符 216"/>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9" name="组合 18"/>
            <p:cNvGrpSpPr/>
            <p:nvPr/>
          </p:nvGrpSpPr>
          <p:grpSpPr>
            <a:xfrm>
              <a:off x="345732" y="3673733"/>
              <a:ext cx="712554" cy="757797"/>
              <a:chOff x="5051297" y="2646999"/>
              <a:chExt cx="2141877" cy="2277876"/>
            </a:xfrm>
          </p:grpSpPr>
          <p:sp>
            <p:nvSpPr>
              <p:cNvPr id="196" name="矩形 19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7" name="矩形 19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8" name="矩形 19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9" name="直接连接符 19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1" name="直接连接符 20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02" name="矩形 201"/>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3" name="矩形 202"/>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4" name="矩形 203"/>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5" name="直接连接符 20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7" name="直接连接符 20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1898523" y="4308328"/>
              <a:ext cx="979039" cy="1041203"/>
              <a:chOff x="5051297" y="2646999"/>
              <a:chExt cx="2141877" cy="2277876"/>
            </a:xfrm>
          </p:grpSpPr>
          <p:sp>
            <p:nvSpPr>
              <p:cNvPr id="184" name="矩形 183"/>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5" name="矩形 184"/>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6" name="矩形 185"/>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87" name="直接连接符 186"/>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88" name="直接连接符 187"/>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9" name="直接连接符 188"/>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90" name="矩形 189"/>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1" name="矩形 190"/>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2" name="矩形 191"/>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3" name="直接连接符 192"/>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1" name="组合 20"/>
            <p:cNvGrpSpPr/>
            <p:nvPr/>
          </p:nvGrpSpPr>
          <p:grpSpPr>
            <a:xfrm>
              <a:off x="-760036" y="-172244"/>
              <a:ext cx="13350114" cy="7202488"/>
              <a:chOff x="-560338" y="-29630"/>
              <a:chExt cx="13350114" cy="7202488"/>
            </a:xfrm>
            <a:gradFill flip="none" rotWithShape="1">
              <a:gsLst>
                <a:gs pos="50000">
                  <a:schemeClr val="accent1">
                    <a:lumMod val="60000"/>
                    <a:lumOff val="40000"/>
                    <a:alpha val="13000"/>
                  </a:schemeClr>
                </a:gs>
                <a:gs pos="0">
                  <a:schemeClr val="accent1">
                    <a:lumMod val="60000"/>
                    <a:lumOff val="40000"/>
                    <a:alpha val="0"/>
                  </a:schemeClr>
                </a:gs>
                <a:gs pos="100000">
                  <a:schemeClr val="accent1">
                    <a:lumMod val="60000"/>
                    <a:lumOff val="40000"/>
                    <a:alpha val="0"/>
                  </a:schemeClr>
                </a:gs>
              </a:gsLst>
              <a:lin ang="2700000" scaled="1"/>
              <a:tileRect/>
            </a:gradFill>
          </p:grpSpPr>
          <p:cxnSp>
            <p:nvCxnSpPr>
              <p:cNvPr id="83" name="直接连接符 82"/>
              <p:cNvCxnSpPr/>
              <p:nvPr/>
            </p:nvCxnSpPr>
            <p:spPr>
              <a:xfrm flipH="1">
                <a:off x="6723735" y="3894261"/>
                <a:ext cx="5754228" cy="3275843"/>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H="1">
                <a:off x="5539171" y="3272607"/>
                <a:ext cx="6846203" cy="3897497"/>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flipH="1">
                <a:off x="4354607" y="2646999"/>
                <a:ext cx="7945124" cy="452310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a:off x="3170043" y="1991019"/>
                <a:ext cx="9097395" cy="517908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H="1">
                <a:off x="1985479" y="1261190"/>
                <a:ext cx="10379387" cy="5908914"/>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flipH="1">
                <a:off x="800915" y="631541"/>
                <a:ext cx="11485406" cy="6538563"/>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flipH="1">
                <a:off x="-383650" y="-26867"/>
                <a:ext cx="12641943" cy="7196971"/>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338330" y="-26867"/>
                <a:ext cx="11412060" cy="6496807"/>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H="1">
                <a:off x="-383650" y="-26867"/>
                <a:ext cx="10272816" cy="5848243"/>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383650" y="-26867"/>
                <a:ext cx="9088252" cy="5173879"/>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H="1">
                <a:off x="-383650" y="-26867"/>
                <a:ext cx="7903688" cy="449951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p:nvCxnSpPr>
            <p:spPr>
              <a:xfrm flipH="1">
                <a:off x="-412074" y="-26867"/>
                <a:ext cx="6747548" cy="3841332"/>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a:xfrm flipH="1">
                <a:off x="-383650" y="-26867"/>
                <a:ext cx="5534560" cy="3150786"/>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flipH="1">
                <a:off x="-558766" y="-26867"/>
                <a:ext cx="4525112" cy="2576114"/>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flipH="1">
                <a:off x="-383650" y="-26867"/>
                <a:ext cx="3165432" cy="1802058"/>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a:xfrm flipH="1">
                <a:off x="-495700" y="-26867"/>
                <a:ext cx="880251" cy="501120"/>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flipH="1">
                <a:off x="-338330" y="-26867"/>
                <a:ext cx="1907445" cy="108589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flipH="1">
                <a:off x="8049948" y="4668037"/>
                <a:ext cx="4395041" cy="2502067"/>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flipH="1">
                <a:off x="9234512" y="5147012"/>
                <a:ext cx="3553690" cy="2023092"/>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flipH="1">
                <a:off x="10419076" y="5821376"/>
                <a:ext cx="2369127" cy="1348728"/>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a:off x="-248526" y="3894261"/>
                <a:ext cx="5754228" cy="3275843"/>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a:off x="-155937" y="3272607"/>
                <a:ext cx="6846203" cy="3897497"/>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70294" y="2646999"/>
                <a:ext cx="7945124" cy="452310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a:off x="-38001" y="1991019"/>
                <a:ext cx="9097395" cy="517908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35429" y="1261190"/>
                <a:ext cx="10379387" cy="5908914"/>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56884" y="631541"/>
                <a:ext cx="11485406" cy="6538563"/>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09" name="直接连接符 108"/>
              <p:cNvCxnSpPr/>
              <p:nvPr/>
            </p:nvCxnSpPr>
            <p:spPr>
              <a:xfrm>
                <a:off x="-28856" y="-26867"/>
                <a:ext cx="12641943" cy="7196971"/>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155707" y="-26867"/>
                <a:ext cx="11412060" cy="6496807"/>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2340271" y="-26867"/>
                <a:ext cx="10272816" cy="5848243"/>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3524835" y="-26867"/>
                <a:ext cx="9088252" cy="5173879"/>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4709399" y="-26867"/>
                <a:ext cx="7903688" cy="449951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5893963" y="-26867"/>
                <a:ext cx="6747548" cy="3841332"/>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7078527" y="-26867"/>
                <a:ext cx="5534560" cy="3150786"/>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a:xfrm>
                <a:off x="8263091" y="-26867"/>
                <a:ext cx="4525112" cy="2576114"/>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9447655" y="-26867"/>
                <a:ext cx="3165432" cy="1802058"/>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11844886" y="-26867"/>
                <a:ext cx="880251" cy="501120"/>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a:xfrm>
                <a:off x="10660322" y="-26867"/>
                <a:ext cx="1907445" cy="1085895"/>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215552" y="4668037"/>
                <a:ext cx="4395041" cy="2502067"/>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558765" y="5147012"/>
                <a:ext cx="3553690" cy="2023092"/>
              </a:xfrm>
              <a:prstGeom prst="line">
                <a:avLst/>
              </a:prstGeom>
              <a:grpFill/>
              <a:ln>
                <a:no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58766" y="5821376"/>
                <a:ext cx="2369127" cy="1348728"/>
              </a:xfrm>
              <a:prstGeom prst="line">
                <a:avLst/>
              </a:prstGeom>
              <a:grpFill/>
              <a:ln>
                <a:noFill/>
              </a:ln>
            </p:spPr>
            <p:style>
              <a:lnRef idx="1">
                <a:schemeClr val="accent1"/>
              </a:lnRef>
              <a:fillRef idx="0">
                <a:schemeClr val="accent1"/>
              </a:fillRef>
              <a:effectRef idx="0">
                <a:schemeClr val="accent1"/>
              </a:effectRef>
              <a:fontRef idx="minor">
                <a:schemeClr val="tx1"/>
              </a:fontRef>
            </p:style>
          </p:cxnSp>
          <p:sp>
            <p:nvSpPr>
              <p:cNvPr id="123" name="任意多边形: 形状 122"/>
              <p:cNvSpPr/>
              <p:nvPr/>
            </p:nvSpPr>
            <p:spPr>
              <a:xfrm>
                <a:off x="-250101" y="3891496"/>
                <a:ext cx="5757380" cy="3281362"/>
              </a:xfrm>
              <a:custGeom>
                <a:avLst/>
                <a:gdLst>
                  <a:gd name="connsiteX0" fmla="*/ 3150 w 5757380"/>
                  <a:gd name="connsiteY0" fmla="*/ 0 h 3281362"/>
                  <a:gd name="connsiteX1" fmla="*/ 5757380 w 5757380"/>
                  <a:gd name="connsiteY1" fmla="*/ 3275850 h 3281362"/>
                  <a:gd name="connsiteX2" fmla="*/ 5754230 w 5757380"/>
                  <a:gd name="connsiteY2" fmla="*/ 3281362 h 3281362"/>
                  <a:gd name="connsiteX3" fmla="*/ 0 w 5757380"/>
                  <a:gd name="connsiteY3" fmla="*/ 5524 h 3281362"/>
                  <a:gd name="connsiteX4" fmla="*/ 3150 w 5757380"/>
                  <a:gd name="connsiteY4" fmla="*/ 0 h 3281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57380" h="3281362">
                    <a:moveTo>
                      <a:pt x="3150" y="0"/>
                    </a:moveTo>
                    <a:lnTo>
                      <a:pt x="5757380" y="3275850"/>
                    </a:lnTo>
                    <a:lnTo>
                      <a:pt x="5754230" y="3281362"/>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24" name="任意多边形: 形状 123"/>
              <p:cNvSpPr/>
              <p:nvPr/>
            </p:nvSpPr>
            <p:spPr>
              <a:xfrm>
                <a:off x="-157505" y="3269842"/>
                <a:ext cx="6849338" cy="3903015"/>
              </a:xfrm>
              <a:custGeom>
                <a:avLst/>
                <a:gdLst>
                  <a:gd name="connsiteX0" fmla="*/ 3137 w 6849338"/>
                  <a:gd name="connsiteY0" fmla="*/ 0 h 3903015"/>
                  <a:gd name="connsiteX1" fmla="*/ 6849338 w 6849338"/>
                  <a:gd name="connsiteY1" fmla="*/ 3897503 h 3903015"/>
                  <a:gd name="connsiteX2" fmla="*/ 6846201 w 6849338"/>
                  <a:gd name="connsiteY2" fmla="*/ 3903015 h 3903015"/>
                  <a:gd name="connsiteX3" fmla="*/ 0 w 6849338"/>
                  <a:gd name="connsiteY3" fmla="*/ 5525 h 3903015"/>
                  <a:gd name="connsiteX4" fmla="*/ 3137 w 6849338"/>
                  <a:gd name="connsiteY4" fmla="*/ 0 h 390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9338" h="3903015">
                    <a:moveTo>
                      <a:pt x="3137" y="0"/>
                    </a:moveTo>
                    <a:lnTo>
                      <a:pt x="6849338" y="3897503"/>
                    </a:lnTo>
                    <a:lnTo>
                      <a:pt x="6846201" y="3903015"/>
                    </a:lnTo>
                    <a:lnTo>
                      <a:pt x="0" y="5525"/>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25" name="任意多边形: 形状 124"/>
              <p:cNvSpPr/>
              <p:nvPr/>
            </p:nvSpPr>
            <p:spPr>
              <a:xfrm>
                <a:off x="-71869" y="2644242"/>
                <a:ext cx="7948270" cy="4528616"/>
              </a:xfrm>
              <a:custGeom>
                <a:avLst/>
                <a:gdLst>
                  <a:gd name="connsiteX0" fmla="*/ 3149 w 7948270"/>
                  <a:gd name="connsiteY0" fmla="*/ 0 h 4528616"/>
                  <a:gd name="connsiteX1" fmla="*/ 7948270 w 7948270"/>
                  <a:gd name="connsiteY1" fmla="*/ 4523104 h 4528616"/>
                  <a:gd name="connsiteX2" fmla="*/ 7945133 w 7948270"/>
                  <a:gd name="connsiteY2" fmla="*/ 4528616 h 4528616"/>
                  <a:gd name="connsiteX3" fmla="*/ 0 w 7948270"/>
                  <a:gd name="connsiteY3" fmla="*/ 5511 h 4528616"/>
                  <a:gd name="connsiteX4" fmla="*/ 3149 w 7948270"/>
                  <a:gd name="connsiteY4" fmla="*/ 0 h 4528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8270" h="4528616">
                    <a:moveTo>
                      <a:pt x="3149" y="0"/>
                    </a:moveTo>
                    <a:lnTo>
                      <a:pt x="7948270" y="4523104"/>
                    </a:lnTo>
                    <a:lnTo>
                      <a:pt x="7945133" y="4528616"/>
                    </a:lnTo>
                    <a:lnTo>
                      <a:pt x="0" y="5511"/>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26" name="任意多边形: 形状 125"/>
              <p:cNvSpPr/>
              <p:nvPr/>
            </p:nvSpPr>
            <p:spPr>
              <a:xfrm>
                <a:off x="-39573" y="1988260"/>
                <a:ext cx="9100540" cy="5184597"/>
              </a:xfrm>
              <a:custGeom>
                <a:avLst/>
                <a:gdLst>
                  <a:gd name="connsiteX0" fmla="*/ 3137 w 9100540"/>
                  <a:gd name="connsiteY0" fmla="*/ 0 h 5184597"/>
                  <a:gd name="connsiteX1" fmla="*/ 9100540 w 9100540"/>
                  <a:gd name="connsiteY1" fmla="*/ 5179085 h 5184597"/>
                  <a:gd name="connsiteX2" fmla="*/ 9097391 w 9100540"/>
                  <a:gd name="connsiteY2" fmla="*/ 5184597 h 5184597"/>
                  <a:gd name="connsiteX3" fmla="*/ 0 w 9100540"/>
                  <a:gd name="connsiteY3" fmla="*/ 5512 h 5184597"/>
                  <a:gd name="connsiteX4" fmla="*/ 3137 w 9100540"/>
                  <a:gd name="connsiteY4" fmla="*/ 0 h 518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00540" h="5184597">
                    <a:moveTo>
                      <a:pt x="3137" y="0"/>
                    </a:moveTo>
                    <a:lnTo>
                      <a:pt x="9100540" y="5179085"/>
                    </a:lnTo>
                    <a:lnTo>
                      <a:pt x="9097391" y="5184597"/>
                    </a:lnTo>
                    <a:lnTo>
                      <a:pt x="0" y="5512"/>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27" name="任意多边形: 形状 126"/>
              <p:cNvSpPr/>
              <p:nvPr/>
            </p:nvSpPr>
            <p:spPr>
              <a:xfrm>
                <a:off x="-136996" y="1258430"/>
                <a:ext cx="10382517" cy="5914428"/>
              </a:xfrm>
              <a:custGeom>
                <a:avLst/>
                <a:gdLst>
                  <a:gd name="connsiteX0" fmla="*/ 3137 w 10382517"/>
                  <a:gd name="connsiteY0" fmla="*/ 0 h 5914428"/>
                  <a:gd name="connsiteX1" fmla="*/ 10382517 w 10382517"/>
                  <a:gd name="connsiteY1" fmla="*/ 5908916 h 5914428"/>
                  <a:gd name="connsiteX2" fmla="*/ 10379380 w 10382517"/>
                  <a:gd name="connsiteY2" fmla="*/ 5914428 h 5914428"/>
                  <a:gd name="connsiteX3" fmla="*/ 0 w 10382517"/>
                  <a:gd name="connsiteY3" fmla="*/ 5525 h 5914428"/>
                  <a:gd name="connsiteX4" fmla="*/ 3137 w 10382517"/>
                  <a:gd name="connsiteY4" fmla="*/ 0 h 5914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2517" h="5914428">
                    <a:moveTo>
                      <a:pt x="3137" y="0"/>
                    </a:moveTo>
                    <a:lnTo>
                      <a:pt x="10382517" y="5908916"/>
                    </a:lnTo>
                    <a:lnTo>
                      <a:pt x="10379380" y="5914428"/>
                    </a:lnTo>
                    <a:lnTo>
                      <a:pt x="0" y="5525"/>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28" name="任意多边形: 形状 127"/>
              <p:cNvSpPr/>
              <p:nvPr/>
            </p:nvSpPr>
            <p:spPr>
              <a:xfrm>
                <a:off x="-58459" y="628776"/>
                <a:ext cx="11488547" cy="6544081"/>
              </a:xfrm>
              <a:custGeom>
                <a:avLst/>
                <a:gdLst>
                  <a:gd name="connsiteX0" fmla="*/ 3149 w 11488547"/>
                  <a:gd name="connsiteY0" fmla="*/ 0 h 6544081"/>
                  <a:gd name="connsiteX1" fmla="*/ 11488547 w 11488547"/>
                  <a:gd name="connsiteY1" fmla="*/ 6538569 h 6544081"/>
                  <a:gd name="connsiteX2" fmla="*/ 11485410 w 11488547"/>
                  <a:gd name="connsiteY2" fmla="*/ 6544081 h 6544081"/>
                  <a:gd name="connsiteX3" fmla="*/ 0 w 11488547"/>
                  <a:gd name="connsiteY3" fmla="*/ 5524 h 6544081"/>
                  <a:gd name="connsiteX4" fmla="*/ 3149 w 11488547"/>
                  <a:gd name="connsiteY4" fmla="*/ 0 h 6544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88547" h="6544081">
                    <a:moveTo>
                      <a:pt x="3149" y="0"/>
                    </a:moveTo>
                    <a:lnTo>
                      <a:pt x="11488547" y="6538569"/>
                    </a:lnTo>
                    <a:lnTo>
                      <a:pt x="11485410" y="6544081"/>
                    </a:lnTo>
                    <a:lnTo>
                      <a:pt x="0" y="5524"/>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29" name="任意多边形: 形状 128"/>
              <p:cNvSpPr/>
              <p:nvPr/>
            </p:nvSpPr>
            <p:spPr>
              <a:xfrm>
                <a:off x="-30430" y="-29630"/>
                <a:ext cx="12645085" cy="7202487"/>
              </a:xfrm>
              <a:custGeom>
                <a:avLst/>
                <a:gdLst>
                  <a:gd name="connsiteX0" fmla="*/ 3149 w 12645085"/>
                  <a:gd name="connsiteY0" fmla="*/ 0 h 7202487"/>
                  <a:gd name="connsiteX1" fmla="*/ 12645085 w 12645085"/>
                  <a:gd name="connsiteY1" fmla="*/ 7196975 h 7202487"/>
                  <a:gd name="connsiteX2" fmla="*/ 12641948 w 12645085"/>
                  <a:gd name="connsiteY2" fmla="*/ 7202487 h 7202487"/>
                  <a:gd name="connsiteX3" fmla="*/ 0 w 12645085"/>
                  <a:gd name="connsiteY3" fmla="*/ 5524 h 7202487"/>
                  <a:gd name="connsiteX4" fmla="*/ 3149 w 12645085"/>
                  <a:gd name="connsiteY4" fmla="*/ 0 h 7202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45085" h="7202487">
                    <a:moveTo>
                      <a:pt x="3149" y="0"/>
                    </a:moveTo>
                    <a:lnTo>
                      <a:pt x="12645085" y="7196975"/>
                    </a:lnTo>
                    <a:lnTo>
                      <a:pt x="12641948" y="7202487"/>
                    </a:lnTo>
                    <a:lnTo>
                      <a:pt x="0" y="5524"/>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0" name="任意多边形: 形状 129"/>
              <p:cNvSpPr/>
              <p:nvPr/>
            </p:nvSpPr>
            <p:spPr>
              <a:xfrm>
                <a:off x="1154138" y="-29629"/>
                <a:ext cx="11415204" cy="6502324"/>
              </a:xfrm>
              <a:custGeom>
                <a:avLst/>
                <a:gdLst>
                  <a:gd name="connsiteX0" fmla="*/ 3137 w 11415204"/>
                  <a:gd name="connsiteY0" fmla="*/ 0 h 6502324"/>
                  <a:gd name="connsiteX1" fmla="*/ 11415204 w 11415204"/>
                  <a:gd name="connsiteY1" fmla="*/ 6496812 h 6502324"/>
                  <a:gd name="connsiteX2" fmla="*/ 11412055 w 11415204"/>
                  <a:gd name="connsiteY2" fmla="*/ 6502324 h 6502324"/>
                  <a:gd name="connsiteX3" fmla="*/ 0 w 11415204"/>
                  <a:gd name="connsiteY3" fmla="*/ 5524 h 6502324"/>
                  <a:gd name="connsiteX4" fmla="*/ 3137 w 11415204"/>
                  <a:gd name="connsiteY4" fmla="*/ 0 h 6502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15204" h="6502324">
                    <a:moveTo>
                      <a:pt x="3137" y="0"/>
                    </a:moveTo>
                    <a:lnTo>
                      <a:pt x="11415204" y="6496812"/>
                    </a:lnTo>
                    <a:lnTo>
                      <a:pt x="11412055" y="6502324"/>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1" name="任意多边形: 形状 130"/>
              <p:cNvSpPr/>
              <p:nvPr/>
            </p:nvSpPr>
            <p:spPr>
              <a:xfrm>
                <a:off x="2338704" y="-29629"/>
                <a:ext cx="10275951" cy="5853760"/>
              </a:xfrm>
              <a:custGeom>
                <a:avLst/>
                <a:gdLst>
                  <a:gd name="connsiteX0" fmla="*/ 3137 w 10275951"/>
                  <a:gd name="connsiteY0" fmla="*/ 0 h 5853760"/>
                  <a:gd name="connsiteX1" fmla="*/ 10275951 w 10275951"/>
                  <a:gd name="connsiteY1" fmla="*/ 5848248 h 5853760"/>
                  <a:gd name="connsiteX2" fmla="*/ 10272814 w 10275951"/>
                  <a:gd name="connsiteY2" fmla="*/ 5853760 h 5853760"/>
                  <a:gd name="connsiteX3" fmla="*/ 0 w 10275951"/>
                  <a:gd name="connsiteY3" fmla="*/ 5524 h 5853760"/>
                  <a:gd name="connsiteX4" fmla="*/ 3137 w 10275951"/>
                  <a:gd name="connsiteY4" fmla="*/ 0 h 5853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75951" h="5853760">
                    <a:moveTo>
                      <a:pt x="3137" y="0"/>
                    </a:moveTo>
                    <a:lnTo>
                      <a:pt x="10275951" y="5848248"/>
                    </a:lnTo>
                    <a:lnTo>
                      <a:pt x="10272814" y="5853760"/>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2" name="任意多边形: 形状 131"/>
              <p:cNvSpPr/>
              <p:nvPr/>
            </p:nvSpPr>
            <p:spPr>
              <a:xfrm>
                <a:off x="3523258" y="-29630"/>
                <a:ext cx="9091397" cy="5179403"/>
              </a:xfrm>
              <a:custGeom>
                <a:avLst/>
                <a:gdLst>
                  <a:gd name="connsiteX0" fmla="*/ 3150 w 9091397"/>
                  <a:gd name="connsiteY0" fmla="*/ 0 h 5179403"/>
                  <a:gd name="connsiteX1" fmla="*/ 9091397 w 9091397"/>
                  <a:gd name="connsiteY1" fmla="*/ 5173878 h 5179403"/>
                  <a:gd name="connsiteX2" fmla="*/ 9088260 w 9091397"/>
                  <a:gd name="connsiteY2" fmla="*/ 5179403 h 5179403"/>
                  <a:gd name="connsiteX3" fmla="*/ 0 w 9091397"/>
                  <a:gd name="connsiteY3" fmla="*/ 5524 h 5179403"/>
                  <a:gd name="connsiteX4" fmla="*/ 3150 w 9091397"/>
                  <a:gd name="connsiteY4" fmla="*/ 0 h 5179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91397" h="5179403">
                    <a:moveTo>
                      <a:pt x="3150" y="0"/>
                    </a:moveTo>
                    <a:lnTo>
                      <a:pt x="9091397" y="5173878"/>
                    </a:lnTo>
                    <a:lnTo>
                      <a:pt x="9088260" y="5179403"/>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3" name="任意多边形: 形状 132"/>
              <p:cNvSpPr/>
              <p:nvPr/>
            </p:nvSpPr>
            <p:spPr>
              <a:xfrm>
                <a:off x="4707826" y="-29630"/>
                <a:ext cx="7906829" cy="4505033"/>
              </a:xfrm>
              <a:custGeom>
                <a:avLst/>
                <a:gdLst>
                  <a:gd name="connsiteX0" fmla="*/ 3149 w 7906829"/>
                  <a:gd name="connsiteY0" fmla="*/ 0 h 4505033"/>
                  <a:gd name="connsiteX1" fmla="*/ 7906829 w 7906829"/>
                  <a:gd name="connsiteY1" fmla="*/ 4499521 h 4505033"/>
                  <a:gd name="connsiteX2" fmla="*/ 7903692 w 7906829"/>
                  <a:gd name="connsiteY2" fmla="*/ 4505033 h 4505033"/>
                  <a:gd name="connsiteX3" fmla="*/ 0 w 7906829"/>
                  <a:gd name="connsiteY3" fmla="*/ 5524 h 4505033"/>
                  <a:gd name="connsiteX4" fmla="*/ 3149 w 7906829"/>
                  <a:gd name="connsiteY4" fmla="*/ 0 h 4505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6829" h="4505033">
                    <a:moveTo>
                      <a:pt x="3149" y="0"/>
                    </a:moveTo>
                    <a:lnTo>
                      <a:pt x="7906829" y="4499521"/>
                    </a:lnTo>
                    <a:lnTo>
                      <a:pt x="7903692" y="4505033"/>
                    </a:lnTo>
                    <a:lnTo>
                      <a:pt x="0" y="5524"/>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4" name="任意多边形: 形状 133"/>
              <p:cNvSpPr/>
              <p:nvPr/>
            </p:nvSpPr>
            <p:spPr>
              <a:xfrm>
                <a:off x="5892393" y="-29630"/>
                <a:ext cx="6750686" cy="3846855"/>
              </a:xfrm>
              <a:custGeom>
                <a:avLst/>
                <a:gdLst>
                  <a:gd name="connsiteX0" fmla="*/ 3137 w 6750686"/>
                  <a:gd name="connsiteY0" fmla="*/ 0 h 3846855"/>
                  <a:gd name="connsiteX1" fmla="*/ 6750686 w 6750686"/>
                  <a:gd name="connsiteY1" fmla="*/ 3841331 h 3846855"/>
                  <a:gd name="connsiteX2" fmla="*/ 6747549 w 6750686"/>
                  <a:gd name="connsiteY2" fmla="*/ 3846855 h 3846855"/>
                  <a:gd name="connsiteX3" fmla="*/ 0 w 6750686"/>
                  <a:gd name="connsiteY3" fmla="*/ 5524 h 3846855"/>
                  <a:gd name="connsiteX4" fmla="*/ 3137 w 6750686"/>
                  <a:gd name="connsiteY4" fmla="*/ 0 h 38468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0686" h="3846855">
                    <a:moveTo>
                      <a:pt x="3137" y="0"/>
                    </a:moveTo>
                    <a:lnTo>
                      <a:pt x="6750686" y="3841331"/>
                    </a:lnTo>
                    <a:lnTo>
                      <a:pt x="6747549" y="3846855"/>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5" name="任意多边形: 形状 134"/>
              <p:cNvSpPr/>
              <p:nvPr/>
            </p:nvSpPr>
            <p:spPr>
              <a:xfrm>
                <a:off x="7076960" y="-29629"/>
                <a:ext cx="5537695" cy="3156306"/>
              </a:xfrm>
              <a:custGeom>
                <a:avLst/>
                <a:gdLst>
                  <a:gd name="connsiteX0" fmla="*/ 3136 w 5537695"/>
                  <a:gd name="connsiteY0" fmla="*/ 0 h 3156306"/>
                  <a:gd name="connsiteX1" fmla="*/ 5537695 w 5537695"/>
                  <a:gd name="connsiteY1" fmla="*/ 3150794 h 3156306"/>
                  <a:gd name="connsiteX2" fmla="*/ 5534558 w 5537695"/>
                  <a:gd name="connsiteY2" fmla="*/ 3156306 h 3156306"/>
                  <a:gd name="connsiteX3" fmla="*/ 0 w 5537695"/>
                  <a:gd name="connsiteY3" fmla="*/ 5524 h 3156306"/>
                  <a:gd name="connsiteX4" fmla="*/ 3136 w 5537695"/>
                  <a:gd name="connsiteY4" fmla="*/ 0 h 3156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7695" h="3156306">
                    <a:moveTo>
                      <a:pt x="3136" y="0"/>
                    </a:moveTo>
                    <a:lnTo>
                      <a:pt x="5537695" y="3150794"/>
                    </a:lnTo>
                    <a:lnTo>
                      <a:pt x="5534558" y="3156306"/>
                    </a:lnTo>
                    <a:lnTo>
                      <a:pt x="0" y="5524"/>
                    </a:lnTo>
                    <a:lnTo>
                      <a:pt x="3136"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6" name="任意多边形: 形状 135"/>
              <p:cNvSpPr/>
              <p:nvPr/>
            </p:nvSpPr>
            <p:spPr>
              <a:xfrm>
                <a:off x="8261514" y="-29630"/>
                <a:ext cx="4528261" cy="2581631"/>
              </a:xfrm>
              <a:custGeom>
                <a:avLst/>
                <a:gdLst>
                  <a:gd name="connsiteX0" fmla="*/ 3150 w 4528261"/>
                  <a:gd name="connsiteY0" fmla="*/ 0 h 2581631"/>
                  <a:gd name="connsiteX1" fmla="*/ 4528261 w 4528261"/>
                  <a:gd name="connsiteY1" fmla="*/ 2576119 h 2581631"/>
                  <a:gd name="connsiteX2" fmla="*/ 4525111 w 4528261"/>
                  <a:gd name="connsiteY2" fmla="*/ 2581631 h 2581631"/>
                  <a:gd name="connsiteX3" fmla="*/ 0 w 4528261"/>
                  <a:gd name="connsiteY3" fmla="*/ 5524 h 2581631"/>
                  <a:gd name="connsiteX4" fmla="*/ 3150 w 4528261"/>
                  <a:gd name="connsiteY4" fmla="*/ 0 h 2581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8261" h="2581631">
                    <a:moveTo>
                      <a:pt x="3150" y="0"/>
                    </a:moveTo>
                    <a:lnTo>
                      <a:pt x="4528261" y="2576119"/>
                    </a:lnTo>
                    <a:lnTo>
                      <a:pt x="4525111" y="2581631"/>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7" name="任意多边形: 形状 136"/>
              <p:cNvSpPr/>
              <p:nvPr/>
            </p:nvSpPr>
            <p:spPr>
              <a:xfrm>
                <a:off x="9446082" y="-29629"/>
                <a:ext cx="3168574" cy="1807578"/>
              </a:xfrm>
              <a:custGeom>
                <a:avLst/>
                <a:gdLst>
                  <a:gd name="connsiteX0" fmla="*/ 3150 w 3168574"/>
                  <a:gd name="connsiteY0" fmla="*/ 0 h 1807578"/>
                  <a:gd name="connsiteX1" fmla="*/ 3168574 w 3168574"/>
                  <a:gd name="connsiteY1" fmla="*/ 1802066 h 1807578"/>
                  <a:gd name="connsiteX2" fmla="*/ 3165437 w 3168574"/>
                  <a:gd name="connsiteY2" fmla="*/ 1807578 h 1807578"/>
                  <a:gd name="connsiteX3" fmla="*/ 0 w 3168574"/>
                  <a:gd name="connsiteY3" fmla="*/ 5524 h 1807578"/>
                  <a:gd name="connsiteX4" fmla="*/ 3150 w 3168574"/>
                  <a:gd name="connsiteY4" fmla="*/ 0 h 1807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574" h="1807578">
                    <a:moveTo>
                      <a:pt x="3150" y="0"/>
                    </a:moveTo>
                    <a:lnTo>
                      <a:pt x="3168574" y="1802066"/>
                    </a:lnTo>
                    <a:lnTo>
                      <a:pt x="3165437" y="1807578"/>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8" name="任意多边形: 形状 137"/>
              <p:cNvSpPr/>
              <p:nvPr/>
            </p:nvSpPr>
            <p:spPr>
              <a:xfrm>
                <a:off x="11843320" y="-29630"/>
                <a:ext cx="883387" cy="506641"/>
              </a:xfrm>
              <a:custGeom>
                <a:avLst/>
                <a:gdLst>
                  <a:gd name="connsiteX0" fmla="*/ 3137 w 883387"/>
                  <a:gd name="connsiteY0" fmla="*/ 0 h 506641"/>
                  <a:gd name="connsiteX1" fmla="*/ 883387 w 883387"/>
                  <a:gd name="connsiteY1" fmla="*/ 501117 h 506641"/>
                  <a:gd name="connsiteX2" fmla="*/ 880250 w 883387"/>
                  <a:gd name="connsiteY2" fmla="*/ 506641 h 506641"/>
                  <a:gd name="connsiteX3" fmla="*/ 0 w 883387"/>
                  <a:gd name="connsiteY3" fmla="*/ 5524 h 506641"/>
                  <a:gd name="connsiteX4" fmla="*/ 3137 w 883387"/>
                  <a:gd name="connsiteY4" fmla="*/ 0 h 506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387" h="506641">
                    <a:moveTo>
                      <a:pt x="3137" y="0"/>
                    </a:moveTo>
                    <a:lnTo>
                      <a:pt x="883387" y="501117"/>
                    </a:lnTo>
                    <a:lnTo>
                      <a:pt x="880250" y="506641"/>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39" name="任意多边形: 形状 138"/>
              <p:cNvSpPr/>
              <p:nvPr/>
            </p:nvSpPr>
            <p:spPr>
              <a:xfrm>
                <a:off x="10658754" y="-29630"/>
                <a:ext cx="1910588" cy="1091413"/>
              </a:xfrm>
              <a:custGeom>
                <a:avLst/>
                <a:gdLst>
                  <a:gd name="connsiteX0" fmla="*/ 3137 w 1910588"/>
                  <a:gd name="connsiteY0" fmla="*/ 0 h 1091413"/>
                  <a:gd name="connsiteX1" fmla="*/ 1910588 w 1910588"/>
                  <a:gd name="connsiteY1" fmla="*/ 1085901 h 1091413"/>
                  <a:gd name="connsiteX2" fmla="*/ 1907439 w 1910588"/>
                  <a:gd name="connsiteY2" fmla="*/ 1091413 h 1091413"/>
                  <a:gd name="connsiteX3" fmla="*/ 0 w 1910588"/>
                  <a:gd name="connsiteY3" fmla="*/ 5524 h 1091413"/>
                  <a:gd name="connsiteX4" fmla="*/ 3137 w 1910588"/>
                  <a:gd name="connsiteY4" fmla="*/ 0 h 1091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588" h="1091413">
                    <a:moveTo>
                      <a:pt x="3137" y="0"/>
                    </a:moveTo>
                    <a:lnTo>
                      <a:pt x="1910588" y="1085901"/>
                    </a:lnTo>
                    <a:lnTo>
                      <a:pt x="1907439" y="1091413"/>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0" name="任意多边形: 形状 139"/>
              <p:cNvSpPr/>
              <p:nvPr/>
            </p:nvSpPr>
            <p:spPr>
              <a:xfrm>
                <a:off x="-217120" y="4665282"/>
                <a:ext cx="4398175" cy="2507576"/>
              </a:xfrm>
              <a:custGeom>
                <a:avLst/>
                <a:gdLst>
                  <a:gd name="connsiteX0" fmla="*/ 3137 w 4398175"/>
                  <a:gd name="connsiteY0" fmla="*/ 0 h 2507576"/>
                  <a:gd name="connsiteX1" fmla="*/ 4398175 w 4398175"/>
                  <a:gd name="connsiteY1" fmla="*/ 2502064 h 2507576"/>
                  <a:gd name="connsiteX2" fmla="*/ 4395038 w 4398175"/>
                  <a:gd name="connsiteY2" fmla="*/ 2507576 h 2507576"/>
                  <a:gd name="connsiteX3" fmla="*/ 0 w 4398175"/>
                  <a:gd name="connsiteY3" fmla="*/ 5511 h 2507576"/>
                  <a:gd name="connsiteX4" fmla="*/ 3137 w 4398175"/>
                  <a:gd name="connsiteY4" fmla="*/ 0 h 2507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175" h="2507576">
                    <a:moveTo>
                      <a:pt x="3137" y="0"/>
                    </a:moveTo>
                    <a:lnTo>
                      <a:pt x="4398175" y="2502064"/>
                    </a:lnTo>
                    <a:lnTo>
                      <a:pt x="4395038" y="2507576"/>
                    </a:lnTo>
                    <a:lnTo>
                      <a:pt x="0" y="5511"/>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1" name="任意多边形: 形状 140"/>
              <p:cNvSpPr/>
              <p:nvPr/>
            </p:nvSpPr>
            <p:spPr>
              <a:xfrm>
                <a:off x="-560338" y="5144248"/>
                <a:ext cx="3556839" cy="2028609"/>
              </a:xfrm>
              <a:custGeom>
                <a:avLst/>
                <a:gdLst>
                  <a:gd name="connsiteX0" fmla="*/ 3137 w 3556839"/>
                  <a:gd name="connsiteY0" fmla="*/ 0 h 2028609"/>
                  <a:gd name="connsiteX1" fmla="*/ 3556839 w 3556839"/>
                  <a:gd name="connsiteY1" fmla="*/ 2023097 h 2028609"/>
                  <a:gd name="connsiteX2" fmla="*/ 3553689 w 3556839"/>
                  <a:gd name="connsiteY2" fmla="*/ 2028609 h 2028609"/>
                  <a:gd name="connsiteX3" fmla="*/ 0 w 3556839"/>
                  <a:gd name="connsiteY3" fmla="*/ 5525 h 2028609"/>
                  <a:gd name="connsiteX4" fmla="*/ 3137 w 3556839"/>
                  <a:gd name="connsiteY4" fmla="*/ 0 h 2028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839" h="2028609">
                    <a:moveTo>
                      <a:pt x="3137" y="0"/>
                    </a:moveTo>
                    <a:lnTo>
                      <a:pt x="3556839" y="2023097"/>
                    </a:lnTo>
                    <a:lnTo>
                      <a:pt x="3553689" y="2028609"/>
                    </a:lnTo>
                    <a:lnTo>
                      <a:pt x="0" y="5525"/>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2" name="任意多边形: 形状 141"/>
              <p:cNvSpPr/>
              <p:nvPr/>
            </p:nvSpPr>
            <p:spPr>
              <a:xfrm>
                <a:off x="-560338" y="5818618"/>
                <a:ext cx="2372271" cy="1354239"/>
              </a:xfrm>
              <a:custGeom>
                <a:avLst/>
                <a:gdLst>
                  <a:gd name="connsiteX0" fmla="*/ 3137 w 2372271"/>
                  <a:gd name="connsiteY0" fmla="*/ 0 h 1354239"/>
                  <a:gd name="connsiteX1" fmla="*/ 2372271 w 2372271"/>
                  <a:gd name="connsiteY1" fmla="*/ 1348727 h 1354239"/>
                  <a:gd name="connsiteX2" fmla="*/ 2369122 w 2372271"/>
                  <a:gd name="connsiteY2" fmla="*/ 1354239 h 1354239"/>
                  <a:gd name="connsiteX3" fmla="*/ 0 w 2372271"/>
                  <a:gd name="connsiteY3" fmla="*/ 5512 h 1354239"/>
                  <a:gd name="connsiteX4" fmla="*/ 3137 w 2372271"/>
                  <a:gd name="connsiteY4" fmla="*/ 0 h 1354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2271" h="1354239">
                    <a:moveTo>
                      <a:pt x="3137" y="0"/>
                    </a:moveTo>
                    <a:lnTo>
                      <a:pt x="2372271" y="1348727"/>
                    </a:lnTo>
                    <a:lnTo>
                      <a:pt x="2369122" y="1354239"/>
                    </a:lnTo>
                    <a:lnTo>
                      <a:pt x="0" y="5512"/>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3" name="任意多边形: 形状 142"/>
              <p:cNvSpPr/>
              <p:nvPr/>
            </p:nvSpPr>
            <p:spPr>
              <a:xfrm>
                <a:off x="6722160" y="3891496"/>
                <a:ext cx="5757367" cy="3281362"/>
              </a:xfrm>
              <a:custGeom>
                <a:avLst/>
                <a:gdLst>
                  <a:gd name="connsiteX0" fmla="*/ 5757367 w 5757367"/>
                  <a:gd name="connsiteY0" fmla="*/ 5524 h 3281362"/>
                  <a:gd name="connsiteX1" fmla="*/ 3149 w 5757367"/>
                  <a:gd name="connsiteY1" fmla="*/ 3281362 h 3281362"/>
                  <a:gd name="connsiteX2" fmla="*/ 0 w 5757367"/>
                  <a:gd name="connsiteY2" fmla="*/ 3275850 h 3281362"/>
                  <a:gd name="connsiteX3" fmla="*/ 5754230 w 5757367"/>
                  <a:gd name="connsiteY3" fmla="*/ 0 h 3281362"/>
                  <a:gd name="connsiteX4" fmla="*/ 5757367 w 5757367"/>
                  <a:gd name="connsiteY4" fmla="*/ 5524 h 3281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57367" h="3281362">
                    <a:moveTo>
                      <a:pt x="5757367" y="5524"/>
                    </a:moveTo>
                    <a:lnTo>
                      <a:pt x="3149" y="3281362"/>
                    </a:lnTo>
                    <a:lnTo>
                      <a:pt x="0" y="3275850"/>
                    </a:lnTo>
                    <a:lnTo>
                      <a:pt x="5754230" y="0"/>
                    </a:lnTo>
                    <a:lnTo>
                      <a:pt x="5757367"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4" name="任意多边形: 形状 143"/>
              <p:cNvSpPr/>
              <p:nvPr/>
            </p:nvSpPr>
            <p:spPr>
              <a:xfrm>
                <a:off x="5537593" y="3269842"/>
                <a:ext cx="6849351" cy="3903015"/>
              </a:xfrm>
              <a:custGeom>
                <a:avLst/>
                <a:gdLst>
                  <a:gd name="connsiteX0" fmla="*/ 6849351 w 6849351"/>
                  <a:gd name="connsiteY0" fmla="*/ 5525 h 3903015"/>
                  <a:gd name="connsiteX1" fmla="*/ 3149 w 6849351"/>
                  <a:gd name="connsiteY1" fmla="*/ 3903015 h 3903015"/>
                  <a:gd name="connsiteX2" fmla="*/ 0 w 6849351"/>
                  <a:gd name="connsiteY2" fmla="*/ 3897503 h 3903015"/>
                  <a:gd name="connsiteX3" fmla="*/ 6846214 w 6849351"/>
                  <a:gd name="connsiteY3" fmla="*/ 0 h 3903015"/>
                  <a:gd name="connsiteX4" fmla="*/ 6849351 w 6849351"/>
                  <a:gd name="connsiteY4" fmla="*/ 5525 h 390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9351" h="3903015">
                    <a:moveTo>
                      <a:pt x="6849351" y="5525"/>
                    </a:moveTo>
                    <a:lnTo>
                      <a:pt x="3149" y="3903015"/>
                    </a:lnTo>
                    <a:lnTo>
                      <a:pt x="0" y="3897503"/>
                    </a:lnTo>
                    <a:lnTo>
                      <a:pt x="6846214" y="0"/>
                    </a:lnTo>
                    <a:lnTo>
                      <a:pt x="6849351" y="5525"/>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5" name="任意多边形: 形状 144"/>
              <p:cNvSpPr/>
              <p:nvPr/>
            </p:nvSpPr>
            <p:spPr>
              <a:xfrm>
                <a:off x="4353038" y="2644242"/>
                <a:ext cx="7948257" cy="4528616"/>
              </a:xfrm>
              <a:custGeom>
                <a:avLst/>
                <a:gdLst>
                  <a:gd name="connsiteX0" fmla="*/ 7948257 w 7948257"/>
                  <a:gd name="connsiteY0" fmla="*/ 5511 h 4528616"/>
                  <a:gd name="connsiteX1" fmla="*/ 3137 w 7948257"/>
                  <a:gd name="connsiteY1" fmla="*/ 4528616 h 4528616"/>
                  <a:gd name="connsiteX2" fmla="*/ 0 w 7948257"/>
                  <a:gd name="connsiteY2" fmla="*/ 4523104 h 4528616"/>
                  <a:gd name="connsiteX3" fmla="*/ 7945120 w 7948257"/>
                  <a:gd name="connsiteY3" fmla="*/ 0 h 4528616"/>
                  <a:gd name="connsiteX4" fmla="*/ 7948257 w 7948257"/>
                  <a:gd name="connsiteY4" fmla="*/ 5511 h 4528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8257" h="4528616">
                    <a:moveTo>
                      <a:pt x="7948257" y="5511"/>
                    </a:moveTo>
                    <a:lnTo>
                      <a:pt x="3137" y="4528616"/>
                    </a:lnTo>
                    <a:lnTo>
                      <a:pt x="0" y="4523104"/>
                    </a:lnTo>
                    <a:lnTo>
                      <a:pt x="7945120" y="0"/>
                    </a:lnTo>
                    <a:lnTo>
                      <a:pt x="7948257" y="5511"/>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6" name="任意多边形: 形状 145"/>
              <p:cNvSpPr/>
              <p:nvPr/>
            </p:nvSpPr>
            <p:spPr>
              <a:xfrm>
                <a:off x="3168471" y="1988260"/>
                <a:ext cx="9100541" cy="5184597"/>
              </a:xfrm>
              <a:custGeom>
                <a:avLst/>
                <a:gdLst>
                  <a:gd name="connsiteX0" fmla="*/ 9100541 w 9100541"/>
                  <a:gd name="connsiteY0" fmla="*/ 5512 h 5184597"/>
                  <a:gd name="connsiteX1" fmla="*/ 3137 w 9100541"/>
                  <a:gd name="connsiteY1" fmla="*/ 5184597 h 5184597"/>
                  <a:gd name="connsiteX2" fmla="*/ 0 w 9100541"/>
                  <a:gd name="connsiteY2" fmla="*/ 5179085 h 5184597"/>
                  <a:gd name="connsiteX3" fmla="*/ 9097391 w 9100541"/>
                  <a:gd name="connsiteY3" fmla="*/ 0 h 5184597"/>
                  <a:gd name="connsiteX4" fmla="*/ 9100541 w 9100541"/>
                  <a:gd name="connsiteY4" fmla="*/ 5512 h 518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00541" h="5184597">
                    <a:moveTo>
                      <a:pt x="9100541" y="5512"/>
                    </a:moveTo>
                    <a:lnTo>
                      <a:pt x="3137" y="5184597"/>
                    </a:lnTo>
                    <a:lnTo>
                      <a:pt x="0" y="5179085"/>
                    </a:lnTo>
                    <a:lnTo>
                      <a:pt x="9097391" y="0"/>
                    </a:lnTo>
                    <a:lnTo>
                      <a:pt x="9100541" y="5512"/>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7" name="任意多边形: 形状 146"/>
              <p:cNvSpPr/>
              <p:nvPr/>
            </p:nvSpPr>
            <p:spPr>
              <a:xfrm>
                <a:off x="1983904" y="1258430"/>
                <a:ext cx="10382529" cy="5914428"/>
              </a:xfrm>
              <a:custGeom>
                <a:avLst/>
                <a:gdLst>
                  <a:gd name="connsiteX0" fmla="*/ 10382529 w 10382529"/>
                  <a:gd name="connsiteY0" fmla="*/ 5525 h 5914428"/>
                  <a:gd name="connsiteX1" fmla="*/ 3150 w 10382529"/>
                  <a:gd name="connsiteY1" fmla="*/ 5914428 h 5914428"/>
                  <a:gd name="connsiteX2" fmla="*/ 0 w 10382529"/>
                  <a:gd name="connsiteY2" fmla="*/ 5908916 h 5914428"/>
                  <a:gd name="connsiteX3" fmla="*/ 10379392 w 10382529"/>
                  <a:gd name="connsiteY3" fmla="*/ 0 h 5914428"/>
                  <a:gd name="connsiteX4" fmla="*/ 10382529 w 10382529"/>
                  <a:gd name="connsiteY4" fmla="*/ 5525 h 5914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2529" h="5914428">
                    <a:moveTo>
                      <a:pt x="10382529" y="5525"/>
                    </a:moveTo>
                    <a:lnTo>
                      <a:pt x="3150" y="5914428"/>
                    </a:lnTo>
                    <a:lnTo>
                      <a:pt x="0" y="5908916"/>
                    </a:lnTo>
                    <a:lnTo>
                      <a:pt x="10379392" y="0"/>
                    </a:lnTo>
                    <a:lnTo>
                      <a:pt x="10382529" y="5525"/>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8" name="任意多边形: 形状 147"/>
              <p:cNvSpPr/>
              <p:nvPr/>
            </p:nvSpPr>
            <p:spPr>
              <a:xfrm>
                <a:off x="799338" y="628776"/>
                <a:ext cx="11488560" cy="6544081"/>
              </a:xfrm>
              <a:custGeom>
                <a:avLst/>
                <a:gdLst>
                  <a:gd name="connsiteX0" fmla="*/ 11488560 w 11488560"/>
                  <a:gd name="connsiteY0" fmla="*/ 5524 h 6544081"/>
                  <a:gd name="connsiteX1" fmla="*/ 3150 w 11488560"/>
                  <a:gd name="connsiteY1" fmla="*/ 6544081 h 6544081"/>
                  <a:gd name="connsiteX2" fmla="*/ 0 w 11488560"/>
                  <a:gd name="connsiteY2" fmla="*/ 6538569 h 6544081"/>
                  <a:gd name="connsiteX3" fmla="*/ 11485410 w 11488560"/>
                  <a:gd name="connsiteY3" fmla="*/ 0 h 6544081"/>
                  <a:gd name="connsiteX4" fmla="*/ 11488560 w 11488560"/>
                  <a:gd name="connsiteY4" fmla="*/ 5524 h 6544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88560" h="6544081">
                    <a:moveTo>
                      <a:pt x="11488560" y="5524"/>
                    </a:moveTo>
                    <a:lnTo>
                      <a:pt x="3150" y="6544081"/>
                    </a:lnTo>
                    <a:lnTo>
                      <a:pt x="0" y="6538569"/>
                    </a:lnTo>
                    <a:lnTo>
                      <a:pt x="11485410" y="0"/>
                    </a:lnTo>
                    <a:lnTo>
                      <a:pt x="11488560"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49" name="任意多边形: 形状 148"/>
              <p:cNvSpPr/>
              <p:nvPr/>
            </p:nvSpPr>
            <p:spPr>
              <a:xfrm>
                <a:off x="-385217" y="-29630"/>
                <a:ext cx="12645085" cy="7202487"/>
              </a:xfrm>
              <a:custGeom>
                <a:avLst/>
                <a:gdLst>
                  <a:gd name="connsiteX0" fmla="*/ 12645085 w 12645085"/>
                  <a:gd name="connsiteY0" fmla="*/ 5524 h 7202487"/>
                  <a:gd name="connsiteX1" fmla="*/ 3137 w 12645085"/>
                  <a:gd name="connsiteY1" fmla="*/ 7202487 h 7202487"/>
                  <a:gd name="connsiteX2" fmla="*/ 0 w 12645085"/>
                  <a:gd name="connsiteY2" fmla="*/ 7196975 h 7202487"/>
                  <a:gd name="connsiteX3" fmla="*/ 12641935 w 12645085"/>
                  <a:gd name="connsiteY3" fmla="*/ 0 h 7202487"/>
                  <a:gd name="connsiteX4" fmla="*/ 12645085 w 12645085"/>
                  <a:gd name="connsiteY4" fmla="*/ 5524 h 7202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45085" h="7202487">
                    <a:moveTo>
                      <a:pt x="12645085" y="5524"/>
                    </a:moveTo>
                    <a:lnTo>
                      <a:pt x="3137" y="7202487"/>
                    </a:lnTo>
                    <a:lnTo>
                      <a:pt x="0" y="7196975"/>
                    </a:lnTo>
                    <a:lnTo>
                      <a:pt x="12641935" y="0"/>
                    </a:lnTo>
                    <a:lnTo>
                      <a:pt x="12645085"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0" name="任意多边形: 形状 149"/>
              <p:cNvSpPr/>
              <p:nvPr/>
            </p:nvSpPr>
            <p:spPr>
              <a:xfrm>
                <a:off x="-339903" y="-29629"/>
                <a:ext cx="11415204" cy="6502324"/>
              </a:xfrm>
              <a:custGeom>
                <a:avLst/>
                <a:gdLst>
                  <a:gd name="connsiteX0" fmla="*/ 11415204 w 11415204"/>
                  <a:gd name="connsiteY0" fmla="*/ 5524 h 6502324"/>
                  <a:gd name="connsiteX1" fmla="*/ 3150 w 11415204"/>
                  <a:gd name="connsiteY1" fmla="*/ 6502324 h 6502324"/>
                  <a:gd name="connsiteX2" fmla="*/ 0 w 11415204"/>
                  <a:gd name="connsiteY2" fmla="*/ 6496812 h 6502324"/>
                  <a:gd name="connsiteX3" fmla="*/ 11412067 w 11415204"/>
                  <a:gd name="connsiteY3" fmla="*/ 0 h 6502324"/>
                  <a:gd name="connsiteX4" fmla="*/ 11415204 w 11415204"/>
                  <a:gd name="connsiteY4" fmla="*/ 5524 h 6502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15204" h="6502324">
                    <a:moveTo>
                      <a:pt x="11415204" y="5524"/>
                    </a:moveTo>
                    <a:lnTo>
                      <a:pt x="3150" y="6502324"/>
                    </a:lnTo>
                    <a:lnTo>
                      <a:pt x="0" y="6496812"/>
                    </a:lnTo>
                    <a:lnTo>
                      <a:pt x="11412067" y="0"/>
                    </a:lnTo>
                    <a:lnTo>
                      <a:pt x="11415204"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1" name="任意多边形: 形状 150"/>
              <p:cNvSpPr/>
              <p:nvPr/>
            </p:nvSpPr>
            <p:spPr>
              <a:xfrm>
                <a:off x="-385216" y="-29629"/>
                <a:ext cx="10275950" cy="5853760"/>
              </a:xfrm>
              <a:custGeom>
                <a:avLst/>
                <a:gdLst>
                  <a:gd name="connsiteX0" fmla="*/ 10275950 w 10275950"/>
                  <a:gd name="connsiteY0" fmla="*/ 5524 h 5853760"/>
                  <a:gd name="connsiteX1" fmla="*/ 3137 w 10275950"/>
                  <a:gd name="connsiteY1" fmla="*/ 5853760 h 5853760"/>
                  <a:gd name="connsiteX2" fmla="*/ 0 w 10275950"/>
                  <a:gd name="connsiteY2" fmla="*/ 5848248 h 5853760"/>
                  <a:gd name="connsiteX3" fmla="*/ 10272814 w 10275950"/>
                  <a:gd name="connsiteY3" fmla="*/ 0 h 5853760"/>
                  <a:gd name="connsiteX4" fmla="*/ 10275950 w 10275950"/>
                  <a:gd name="connsiteY4" fmla="*/ 5524 h 5853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75950" h="5853760">
                    <a:moveTo>
                      <a:pt x="10275950" y="5524"/>
                    </a:moveTo>
                    <a:lnTo>
                      <a:pt x="3137" y="5853760"/>
                    </a:lnTo>
                    <a:lnTo>
                      <a:pt x="0" y="5848248"/>
                    </a:lnTo>
                    <a:lnTo>
                      <a:pt x="10272814" y="0"/>
                    </a:lnTo>
                    <a:lnTo>
                      <a:pt x="10275950"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2" name="任意多边形: 形状 151"/>
              <p:cNvSpPr/>
              <p:nvPr/>
            </p:nvSpPr>
            <p:spPr>
              <a:xfrm>
                <a:off x="-385216" y="-29630"/>
                <a:ext cx="9091384" cy="5179403"/>
              </a:xfrm>
              <a:custGeom>
                <a:avLst/>
                <a:gdLst>
                  <a:gd name="connsiteX0" fmla="*/ 9091384 w 9091384"/>
                  <a:gd name="connsiteY0" fmla="*/ 5524 h 5179403"/>
                  <a:gd name="connsiteX1" fmla="*/ 3137 w 9091384"/>
                  <a:gd name="connsiteY1" fmla="*/ 5179403 h 5179403"/>
                  <a:gd name="connsiteX2" fmla="*/ 0 w 9091384"/>
                  <a:gd name="connsiteY2" fmla="*/ 5173878 h 5179403"/>
                  <a:gd name="connsiteX3" fmla="*/ 9088247 w 9091384"/>
                  <a:gd name="connsiteY3" fmla="*/ 0 h 5179403"/>
                  <a:gd name="connsiteX4" fmla="*/ 9091384 w 9091384"/>
                  <a:gd name="connsiteY4" fmla="*/ 5524 h 5179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91384" h="5179403">
                    <a:moveTo>
                      <a:pt x="9091384" y="5524"/>
                    </a:moveTo>
                    <a:lnTo>
                      <a:pt x="3137" y="5179403"/>
                    </a:lnTo>
                    <a:lnTo>
                      <a:pt x="0" y="5173878"/>
                    </a:lnTo>
                    <a:lnTo>
                      <a:pt x="9088247" y="0"/>
                    </a:lnTo>
                    <a:lnTo>
                      <a:pt x="9091384"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3" name="任意多边形: 形状 152"/>
              <p:cNvSpPr/>
              <p:nvPr/>
            </p:nvSpPr>
            <p:spPr>
              <a:xfrm>
                <a:off x="-385217" y="-29630"/>
                <a:ext cx="7906829" cy="4505033"/>
              </a:xfrm>
              <a:custGeom>
                <a:avLst/>
                <a:gdLst>
                  <a:gd name="connsiteX0" fmla="*/ 7906829 w 7906829"/>
                  <a:gd name="connsiteY0" fmla="*/ 5524 h 4505033"/>
                  <a:gd name="connsiteX1" fmla="*/ 3137 w 7906829"/>
                  <a:gd name="connsiteY1" fmla="*/ 4505033 h 4505033"/>
                  <a:gd name="connsiteX2" fmla="*/ 0 w 7906829"/>
                  <a:gd name="connsiteY2" fmla="*/ 4499521 h 4505033"/>
                  <a:gd name="connsiteX3" fmla="*/ 7903680 w 7906829"/>
                  <a:gd name="connsiteY3" fmla="*/ 0 h 4505033"/>
                  <a:gd name="connsiteX4" fmla="*/ 7906829 w 7906829"/>
                  <a:gd name="connsiteY4" fmla="*/ 5524 h 4505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6829" h="4505033">
                    <a:moveTo>
                      <a:pt x="7906829" y="5524"/>
                    </a:moveTo>
                    <a:lnTo>
                      <a:pt x="3137" y="4505033"/>
                    </a:lnTo>
                    <a:lnTo>
                      <a:pt x="0" y="4499521"/>
                    </a:lnTo>
                    <a:lnTo>
                      <a:pt x="7903680" y="0"/>
                    </a:lnTo>
                    <a:lnTo>
                      <a:pt x="7906829"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4" name="任意多边形: 形状 153"/>
              <p:cNvSpPr/>
              <p:nvPr/>
            </p:nvSpPr>
            <p:spPr>
              <a:xfrm>
                <a:off x="-413640" y="-29630"/>
                <a:ext cx="6750685" cy="3846855"/>
              </a:xfrm>
              <a:custGeom>
                <a:avLst/>
                <a:gdLst>
                  <a:gd name="connsiteX0" fmla="*/ 6750685 w 6750685"/>
                  <a:gd name="connsiteY0" fmla="*/ 5524 h 3846855"/>
                  <a:gd name="connsiteX1" fmla="*/ 3137 w 6750685"/>
                  <a:gd name="connsiteY1" fmla="*/ 3846855 h 3846855"/>
                  <a:gd name="connsiteX2" fmla="*/ 0 w 6750685"/>
                  <a:gd name="connsiteY2" fmla="*/ 3841331 h 3846855"/>
                  <a:gd name="connsiteX3" fmla="*/ 6747548 w 6750685"/>
                  <a:gd name="connsiteY3" fmla="*/ 0 h 3846855"/>
                  <a:gd name="connsiteX4" fmla="*/ 6750685 w 6750685"/>
                  <a:gd name="connsiteY4" fmla="*/ 5524 h 38468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0685" h="3846855">
                    <a:moveTo>
                      <a:pt x="6750685" y="5524"/>
                    </a:moveTo>
                    <a:lnTo>
                      <a:pt x="3137" y="3846855"/>
                    </a:lnTo>
                    <a:lnTo>
                      <a:pt x="0" y="3841331"/>
                    </a:lnTo>
                    <a:lnTo>
                      <a:pt x="6747548" y="0"/>
                    </a:lnTo>
                    <a:lnTo>
                      <a:pt x="6750685"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5" name="任意多边形: 形状 154"/>
              <p:cNvSpPr/>
              <p:nvPr/>
            </p:nvSpPr>
            <p:spPr>
              <a:xfrm>
                <a:off x="-385217" y="-29629"/>
                <a:ext cx="5537695" cy="3156306"/>
              </a:xfrm>
              <a:custGeom>
                <a:avLst/>
                <a:gdLst>
                  <a:gd name="connsiteX0" fmla="*/ 5537695 w 5537695"/>
                  <a:gd name="connsiteY0" fmla="*/ 5524 h 3156306"/>
                  <a:gd name="connsiteX1" fmla="*/ 3137 w 5537695"/>
                  <a:gd name="connsiteY1" fmla="*/ 3156306 h 3156306"/>
                  <a:gd name="connsiteX2" fmla="*/ 0 w 5537695"/>
                  <a:gd name="connsiteY2" fmla="*/ 3150794 h 3156306"/>
                  <a:gd name="connsiteX3" fmla="*/ 5534558 w 5537695"/>
                  <a:gd name="connsiteY3" fmla="*/ 0 h 3156306"/>
                  <a:gd name="connsiteX4" fmla="*/ 5537695 w 5537695"/>
                  <a:gd name="connsiteY4" fmla="*/ 5524 h 3156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7695" h="3156306">
                    <a:moveTo>
                      <a:pt x="5537695" y="5524"/>
                    </a:moveTo>
                    <a:lnTo>
                      <a:pt x="3137" y="3156306"/>
                    </a:lnTo>
                    <a:lnTo>
                      <a:pt x="0" y="3150794"/>
                    </a:lnTo>
                    <a:lnTo>
                      <a:pt x="5534558" y="0"/>
                    </a:lnTo>
                    <a:lnTo>
                      <a:pt x="5537695"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6" name="任意多边形: 形状 155"/>
              <p:cNvSpPr/>
              <p:nvPr/>
            </p:nvSpPr>
            <p:spPr>
              <a:xfrm>
                <a:off x="-560338" y="-29630"/>
                <a:ext cx="4528249" cy="2581631"/>
              </a:xfrm>
              <a:custGeom>
                <a:avLst/>
                <a:gdLst>
                  <a:gd name="connsiteX0" fmla="*/ 4528249 w 4528249"/>
                  <a:gd name="connsiteY0" fmla="*/ 5524 h 2581631"/>
                  <a:gd name="connsiteX1" fmla="*/ 3137 w 4528249"/>
                  <a:gd name="connsiteY1" fmla="*/ 2581631 h 2581631"/>
                  <a:gd name="connsiteX2" fmla="*/ 0 w 4528249"/>
                  <a:gd name="connsiteY2" fmla="*/ 2576119 h 2581631"/>
                  <a:gd name="connsiteX3" fmla="*/ 4525112 w 4528249"/>
                  <a:gd name="connsiteY3" fmla="*/ 0 h 2581631"/>
                  <a:gd name="connsiteX4" fmla="*/ 4528249 w 4528249"/>
                  <a:gd name="connsiteY4" fmla="*/ 5524 h 2581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8249" h="2581631">
                    <a:moveTo>
                      <a:pt x="4528249" y="5524"/>
                    </a:moveTo>
                    <a:lnTo>
                      <a:pt x="3137" y="2581631"/>
                    </a:lnTo>
                    <a:lnTo>
                      <a:pt x="0" y="2576119"/>
                    </a:lnTo>
                    <a:lnTo>
                      <a:pt x="4525112" y="0"/>
                    </a:lnTo>
                    <a:lnTo>
                      <a:pt x="4528249"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7" name="任意多边形: 形状 156"/>
              <p:cNvSpPr/>
              <p:nvPr/>
            </p:nvSpPr>
            <p:spPr>
              <a:xfrm>
                <a:off x="-385217" y="-29629"/>
                <a:ext cx="3168573" cy="1807578"/>
              </a:xfrm>
              <a:custGeom>
                <a:avLst/>
                <a:gdLst>
                  <a:gd name="connsiteX0" fmla="*/ 3168573 w 3168573"/>
                  <a:gd name="connsiteY0" fmla="*/ 5524 h 1807578"/>
                  <a:gd name="connsiteX1" fmla="*/ 3137 w 3168573"/>
                  <a:gd name="connsiteY1" fmla="*/ 1807578 h 1807578"/>
                  <a:gd name="connsiteX2" fmla="*/ 0 w 3168573"/>
                  <a:gd name="connsiteY2" fmla="*/ 1802066 h 1807578"/>
                  <a:gd name="connsiteX3" fmla="*/ 3165424 w 3168573"/>
                  <a:gd name="connsiteY3" fmla="*/ 0 h 1807578"/>
                  <a:gd name="connsiteX4" fmla="*/ 3168573 w 3168573"/>
                  <a:gd name="connsiteY4" fmla="*/ 5524 h 1807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573" h="1807578">
                    <a:moveTo>
                      <a:pt x="3168573" y="5524"/>
                    </a:moveTo>
                    <a:lnTo>
                      <a:pt x="3137" y="1807578"/>
                    </a:lnTo>
                    <a:lnTo>
                      <a:pt x="0" y="1802066"/>
                    </a:lnTo>
                    <a:lnTo>
                      <a:pt x="3165424" y="0"/>
                    </a:lnTo>
                    <a:lnTo>
                      <a:pt x="3168573"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8" name="任意多边形: 形状 157"/>
              <p:cNvSpPr/>
              <p:nvPr/>
            </p:nvSpPr>
            <p:spPr>
              <a:xfrm>
                <a:off x="-497268" y="-29630"/>
                <a:ext cx="883386" cy="506641"/>
              </a:xfrm>
              <a:custGeom>
                <a:avLst/>
                <a:gdLst>
                  <a:gd name="connsiteX0" fmla="*/ 883386 w 883386"/>
                  <a:gd name="connsiteY0" fmla="*/ 5524 h 506641"/>
                  <a:gd name="connsiteX1" fmla="*/ 3136 w 883386"/>
                  <a:gd name="connsiteY1" fmla="*/ 506641 h 506641"/>
                  <a:gd name="connsiteX2" fmla="*/ 0 w 883386"/>
                  <a:gd name="connsiteY2" fmla="*/ 501117 h 506641"/>
                  <a:gd name="connsiteX3" fmla="*/ 880249 w 883386"/>
                  <a:gd name="connsiteY3" fmla="*/ 0 h 506641"/>
                  <a:gd name="connsiteX4" fmla="*/ 883386 w 883386"/>
                  <a:gd name="connsiteY4" fmla="*/ 5524 h 506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386" h="506641">
                    <a:moveTo>
                      <a:pt x="883386" y="5524"/>
                    </a:moveTo>
                    <a:lnTo>
                      <a:pt x="3136" y="506641"/>
                    </a:lnTo>
                    <a:lnTo>
                      <a:pt x="0" y="501117"/>
                    </a:lnTo>
                    <a:lnTo>
                      <a:pt x="880249" y="0"/>
                    </a:lnTo>
                    <a:lnTo>
                      <a:pt x="883386"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59" name="任意多边形: 形状 158"/>
              <p:cNvSpPr/>
              <p:nvPr/>
            </p:nvSpPr>
            <p:spPr>
              <a:xfrm>
                <a:off x="-339903" y="-29630"/>
                <a:ext cx="1910588" cy="1091413"/>
              </a:xfrm>
              <a:custGeom>
                <a:avLst/>
                <a:gdLst>
                  <a:gd name="connsiteX0" fmla="*/ 1910588 w 1910588"/>
                  <a:gd name="connsiteY0" fmla="*/ 5524 h 1091413"/>
                  <a:gd name="connsiteX1" fmla="*/ 3150 w 1910588"/>
                  <a:gd name="connsiteY1" fmla="*/ 1091413 h 1091413"/>
                  <a:gd name="connsiteX2" fmla="*/ 0 w 1910588"/>
                  <a:gd name="connsiteY2" fmla="*/ 1085901 h 1091413"/>
                  <a:gd name="connsiteX3" fmla="*/ 1907451 w 1910588"/>
                  <a:gd name="connsiteY3" fmla="*/ 0 h 1091413"/>
                  <a:gd name="connsiteX4" fmla="*/ 1910588 w 1910588"/>
                  <a:gd name="connsiteY4" fmla="*/ 5524 h 1091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588" h="1091413">
                    <a:moveTo>
                      <a:pt x="1910588" y="5524"/>
                    </a:moveTo>
                    <a:lnTo>
                      <a:pt x="3150" y="1091413"/>
                    </a:lnTo>
                    <a:lnTo>
                      <a:pt x="0" y="1085901"/>
                    </a:lnTo>
                    <a:lnTo>
                      <a:pt x="1907451" y="0"/>
                    </a:lnTo>
                    <a:lnTo>
                      <a:pt x="1910588" y="5524"/>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0" name="任意多边形: 形状 159"/>
              <p:cNvSpPr/>
              <p:nvPr/>
            </p:nvSpPr>
            <p:spPr>
              <a:xfrm>
                <a:off x="8048383" y="4665282"/>
                <a:ext cx="4398175" cy="2507576"/>
              </a:xfrm>
              <a:custGeom>
                <a:avLst/>
                <a:gdLst>
                  <a:gd name="connsiteX0" fmla="*/ 4398175 w 4398175"/>
                  <a:gd name="connsiteY0" fmla="*/ 5511 h 2507576"/>
                  <a:gd name="connsiteX1" fmla="*/ 3137 w 4398175"/>
                  <a:gd name="connsiteY1" fmla="*/ 2507576 h 2507576"/>
                  <a:gd name="connsiteX2" fmla="*/ 0 w 4398175"/>
                  <a:gd name="connsiteY2" fmla="*/ 2502064 h 2507576"/>
                  <a:gd name="connsiteX3" fmla="*/ 4395038 w 4398175"/>
                  <a:gd name="connsiteY3" fmla="*/ 0 h 2507576"/>
                  <a:gd name="connsiteX4" fmla="*/ 4398175 w 4398175"/>
                  <a:gd name="connsiteY4" fmla="*/ 5511 h 2507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175" h="2507576">
                    <a:moveTo>
                      <a:pt x="4398175" y="5511"/>
                    </a:moveTo>
                    <a:lnTo>
                      <a:pt x="3137" y="2507576"/>
                    </a:lnTo>
                    <a:lnTo>
                      <a:pt x="0" y="2502064"/>
                    </a:lnTo>
                    <a:lnTo>
                      <a:pt x="4395038" y="0"/>
                    </a:lnTo>
                    <a:lnTo>
                      <a:pt x="4398175" y="5511"/>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1" name="任意多边形: 形状 160"/>
              <p:cNvSpPr/>
              <p:nvPr/>
            </p:nvSpPr>
            <p:spPr>
              <a:xfrm>
                <a:off x="9232938" y="5144248"/>
                <a:ext cx="3556838" cy="2028609"/>
              </a:xfrm>
              <a:custGeom>
                <a:avLst/>
                <a:gdLst>
                  <a:gd name="connsiteX0" fmla="*/ 3556838 w 3556838"/>
                  <a:gd name="connsiteY0" fmla="*/ 5525 h 2028609"/>
                  <a:gd name="connsiteX1" fmla="*/ 3149 w 3556838"/>
                  <a:gd name="connsiteY1" fmla="*/ 2028609 h 2028609"/>
                  <a:gd name="connsiteX2" fmla="*/ 0 w 3556838"/>
                  <a:gd name="connsiteY2" fmla="*/ 2023097 h 2028609"/>
                  <a:gd name="connsiteX3" fmla="*/ 3553688 w 3556838"/>
                  <a:gd name="connsiteY3" fmla="*/ 0 h 2028609"/>
                  <a:gd name="connsiteX4" fmla="*/ 3556838 w 3556838"/>
                  <a:gd name="connsiteY4" fmla="*/ 5525 h 2028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838" h="2028609">
                    <a:moveTo>
                      <a:pt x="3556838" y="5525"/>
                    </a:moveTo>
                    <a:lnTo>
                      <a:pt x="3149" y="2028609"/>
                    </a:lnTo>
                    <a:lnTo>
                      <a:pt x="0" y="2023097"/>
                    </a:lnTo>
                    <a:lnTo>
                      <a:pt x="3553688" y="0"/>
                    </a:lnTo>
                    <a:lnTo>
                      <a:pt x="3556838" y="5525"/>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2" name="任意多边形: 形状 161"/>
              <p:cNvSpPr/>
              <p:nvPr/>
            </p:nvSpPr>
            <p:spPr>
              <a:xfrm>
                <a:off x="10417504" y="5818618"/>
                <a:ext cx="2372271" cy="1354239"/>
              </a:xfrm>
              <a:custGeom>
                <a:avLst/>
                <a:gdLst>
                  <a:gd name="connsiteX0" fmla="*/ 2372271 w 2372271"/>
                  <a:gd name="connsiteY0" fmla="*/ 5512 h 1354239"/>
                  <a:gd name="connsiteX1" fmla="*/ 3137 w 2372271"/>
                  <a:gd name="connsiteY1" fmla="*/ 1354239 h 1354239"/>
                  <a:gd name="connsiteX2" fmla="*/ 0 w 2372271"/>
                  <a:gd name="connsiteY2" fmla="*/ 1348727 h 1354239"/>
                  <a:gd name="connsiteX3" fmla="*/ 2369121 w 2372271"/>
                  <a:gd name="connsiteY3" fmla="*/ 0 h 1354239"/>
                  <a:gd name="connsiteX4" fmla="*/ 2372271 w 2372271"/>
                  <a:gd name="connsiteY4" fmla="*/ 5512 h 1354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2271" h="1354239">
                    <a:moveTo>
                      <a:pt x="2372271" y="5512"/>
                    </a:moveTo>
                    <a:lnTo>
                      <a:pt x="3137" y="1354239"/>
                    </a:lnTo>
                    <a:lnTo>
                      <a:pt x="0" y="1348727"/>
                    </a:lnTo>
                    <a:lnTo>
                      <a:pt x="2369121" y="0"/>
                    </a:lnTo>
                    <a:lnTo>
                      <a:pt x="2372271" y="5512"/>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3" name="任意多边形: 形状 162"/>
              <p:cNvSpPr/>
              <p:nvPr/>
            </p:nvSpPr>
            <p:spPr>
              <a:xfrm>
                <a:off x="-250101" y="3891496"/>
                <a:ext cx="5757380" cy="3281362"/>
              </a:xfrm>
              <a:custGeom>
                <a:avLst/>
                <a:gdLst>
                  <a:gd name="connsiteX0" fmla="*/ 3150 w 5757380"/>
                  <a:gd name="connsiteY0" fmla="*/ 0 h 3281362"/>
                  <a:gd name="connsiteX1" fmla="*/ 5757380 w 5757380"/>
                  <a:gd name="connsiteY1" fmla="*/ 3275850 h 3281362"/>
                  <a:gd name="connsiteX2" fmla="*/ 5754230 w 5757380"/>
                  <a:gd name="connsiteY2" fmla="*/ 3281362 h 3281362"/>
                  <a:gd name="connsiteX3" fmla="*/ 0 w 5757380"/>
                  <a:gd name="connsiteY3" fmla="*/ 5524 h 3281362"/>
                  <a:gd name="connsiteX4" fmla="*/ 3150 w 5757380"/>
                  <a:gd name="connsiteY4" fmla="*/ 0 h 3281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57380" h="3281362">
                    <a:moveTo>
                      <a:pt x="3150" y="0"/>
                    </a:moveTo>
                    <a:lnTo>
                      <a:pt x="5757380" y="3275850"/>
                    </a:lnTo>
                    <a:lnTo>
                      <a:pt x="5754230" y="3281362"/>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4" name="任意多边形: 形状 163"/>
              <p:cNvSpPr/>
              <p:nvPr/>
            </p:nvSpPr>
            <p:spPr>
              <a:xfrm>
                <a:off x="-157505" y="3269842"/>
                <a:ext cx="6849338" cy="3903015"/>
              </a:xfrm>
              <a:custGeom>
                <a:avLst/>
                <a:gdLst>
                  <a:gd name="connsiteX0" fmla="*/ 3137 w 6849338"/>
                  <a:gd name="connsiteY0" fmla="*/ 0 h 3903015"/>
                  <a:gd name="connsiteX1" fmla="*/ 6849338 w 6849338"/>
                  <a:gd name="connsiteY1" fmla="*/ 3897503 h 3903015"/>
                  <a:gd name="connsiteX2" fmla="*/ 6846201 w 6849338"/>
                  <a:gd name="connsiteY2" fmla="*/ 3903015 h 3903015"/>
                  <a:gd name="connsiteX3" fmla="*/ 0 w 6849338"/>
                  <a:gd name="connsiteY3" fmla="*/ 5525 h 3903015"/>
                  <a:gd name="connsiteX4" fmla="*/ 3137 w 6849338"/>
                  <a:gd name="connsiteY4" fmla="*/ 0 h 390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49338" h="3903015">
                    <a:moveTo>
                      <a:pt x="3137" y="0"/>
                    </a:moveTo>
                    <a:lnTo>
                      <a:pt x="6849338" y="3897503"/>
                    </a:lnTo>
                    <a:lnTo>
                      <a:pt x="6846201" y="3903015"/>
                    </a:lnTo>
                    <a:lnTo>
                      <a:pt x="0" y="5525"/>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5" name="任意多边形: 形状 164"/>
              <p:cNvSpPr/>
              <p:nvPr/>
            </p:nvSpPr>
            <p:spPr>
              <a:xfrm>
                <a:off x="-71869" y="2644242"/>
                <a:ext cx="7948270" cy="4528616"/>
              </a:xfrm>
              <a:custGeom>
                <a:avLst/>
                <a:gdLst>
                  <a:gd name="connsiteX0" fmla="*/ 3149 w 7948270"/>
                  <a:gd name="connsiteY0" fmla="*/ 0 h 4528616"/>
                  <a:gd name="connsiteX1" fmla="*/ 7948270 w 7948270"/>
                  <a:gd name="connsiteY1" fmla="*/ 4523104 h 4528616"/>
                  <a:gd name="connsiteX2" fmla="*/ 7945133 w 7948270"/>
                  <a:gd name="connsiteY2" fmla="*/ 4528616 h 4528616"/>
                  <a:gd name="connsiteX3" fmla="*/ 0 w 7948270"/>
                  <a:gd name="connsiteY3" fmla="*/ 5511 h 4528616"/>
                  <a:gd name="connsiteX4" fmla="*/ 3149 w 7948270"/>
                  <a:gd name="connsiteY4" fmla="*/ 0 h 4528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48270" h="4528616">
                    <a:moveTo>
                      <a:pt x="3149" y="0"/>
                    </a:moveTo>
                    <a:lnTo>
                      <a:pt x="7948270" y="4523104"/>
                    </a:lnTo>
                    <a:lnTo>
                      <a:pt x="7945133" y="4528616"/>
                    </a:lnTo>
                    <a:lnTo>
                      <a:pt x="0" y="5511"/>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6" name="任意多边形: 形状 165"/>
              <p:cNvSpPr/>
              <p:nvPr/>
            </p:nvSpPr>
            <p:spPr>
              <a:xfrm>
                <a:off x="-39573" y="1988260"/>
                <a:ext cx="9100540" cy="5184597"/>
              </a:xfrm>
              <a:custGeom>
                <a:avLst/>
                <a:gdLst>
                  <a:gd name="connsiteX0" fmla="*/ 3137 w 9100540"/>
                  <a:gd name="connsiteY0" fmla="*/ 0 h 5184597"/>
                  <a:gd name="connsiteX1" fmla="*/ 9100540 w 9100540"/>
                  <a:gd name="connsiteY1" fmla="*/ 5179085 h 5184597"/>
                  <a:gd name="connsiteX2" fmla="*/ 9097391 w 9100540"/>
                  <a:gd name="connsiteY2" fmla="*/ 5184597 h 5184597"/>
                  <a:gd name="connsiteX3" fmla="*/ 0 w 9100540"/>
                  <a:gd name="connsiteY3" fmla="*/ 5512 h 5184597"/>
                  <a:gd name="connsiteX4" fmla="*/ 3137 w 9100540"/>
                  <a:gd name="connsiteY4" fmla="*/ 0 h 51845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00540" h="5184597">
                    <a:moveTo>
                      <a:pt x="3137" y="0"/>
                    </a:moveTo>
                    <a:lnTo>
                      <a:pt x="9100540" y="5179085"/>
                    </a:lnTo>
                    <a:lnTo>
                      <a:pt x="9097391" y="5184597"/>
                    </a:lnTo>
                    <a:lnTo>
                      <a:pt x="0" y="5512"/>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7" name="任意多边形: 形状 166"/>
              <p:cNvSpPr/>
              <p:nvPr/>
            </p:nvSpPr>
            <p:spPr>
              <a:xfrm>
                <a:off x="-136996" y="1258430"/>
                <a:ext cx="10382517" cy="5914428"/>
              </a:xfrm>
              <a:custGeom>
                <a:avLst/>
                <a:gdLst>
                  <a:gd name="connsiteX0" fmla="*/ 3137 w 10382517"/>
                  <a:gd name="connsiteY0" fmla="*/ 0 h 5914428"/>
                  <a:gd name="connsiteX1" fmla="*/ 10382517 w 10382517"/>
                  <a:gd name="connsiteY1" fmla="*/ 5908916 h 5914428"/>
                  <a:gd name="connsiteX2" fmla="*/ 10379380 w 10382517"/>
                  <a:gd name="connsiteY2" fmla="*/ 5914428 h 5914428"/>
                  <a:gd name="connsiteX3" fmla="*/ 0 w 10382517"/>
                  <a:gd name="connsiteY3" fmla="*/ 5525 h 5914428"/>
                  <a:gd name="connsiteX4" fmla="*/ 3137 w 10382517"/>
                  <a:gd name="connsiteY4" fmla="*/ 0 h 5914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2517" h="5914428">
                    <a:moveTo>
                      <a:pt x="3137" y="0"/>
                    </a:moveTo>
                    <a:lnTo>
                      <a:pt x="10382517" y="5908916"/>
                    </a:lnTo>
                    <a:lnTo>
                      <a:pt x="10379380" y="5914428"/>
                    </a:lnTo>
                    <a:lnTo>
                      <a:pt x="0" y="5525"/>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8" name="任意多边形: 形状 167"/>
              <p:cNvSpPr/>
              <p:nvPr/>
            </p:nvSpPr>
            <p:spPr>
              <a:xfrm>
                <a:off x="-58459" y="628776"/>
                <a:ext cx="11488547" cy="6544081"/>
              </a:xfrm>
              <a:custGeom>
                <a:avLst/>
                <a:gdLst>
                  <a:gd name="connsiteX0" fmla="*/ 3149 w 11488547"/>
                  <a:gd name="connsiteY0" fmla="*/ 0 h 6544081"/>
                  <a:gd name="connsiteX1" fmla="*/ 11488547 w 11488547"/>
                  <a:gd name="connsiteY1" fmla="*/ 6538569 h 6544081"/>
                  <a:gd name="connsiteX2" fmla="*/ 11485410 w 11488547"/>
                  <a:gd name="connsiteY2" fmla="*/ 6544081 h 6544081"/>
                  <a:gd name="connsiteX3" fmla="*/ 0 w 11488547"/>
                  <a:gd name="connsiteY3" fmla="*/ 5524 h 6544081"/>
                  <a:gd name="connsiteX4" fmla="*/ 3149 w 11488547"/>
                  <a:gd name="connsiteY4" fmla="*/ 0 h 6544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88547" h="6544081">
                    <a:moveTo>
                      <a:pt x="3149" y="0"/>
                    </a:moveTo>
                    <a:lnTo>
                      <a:pt x="11488547" y="6538569"/>
                    </a:lnTo>
                    <a:lnTo>
                      <a:pt x="11485410" y="6544081"/>
                    </a:lnTo>
                    <a:lnTo>
                      <a:pt x="0" y="5524"/>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69" name="任意多边形: 形状 168"/>
              <p:cNvSpPr/>
              <p:nvPr/>
            </p:nvSpPr>
            <p:spPr>
              <a:xfrm>
                <a:off x="-30430" y="-29630"/>
                <a:ext cx="12645085" cy="7202487"/>
              </a:xfrm>
              <a:custGeom>
                <a:avLst/>
                <a:gdLst>
                  <a:gd name="connsiteX0" fmla="*/ 3149 w 12645085"/>
                  <a:gd name="connsiteY0" fmla="*/ 0 h 7202487"/>
                  <a:gd name="connsiteX1" fmla="*/ 12645085 w 12645085"/>
                  <a:gd name="connsiteY1" fmla="*/ 7196975 h 7202487"/>
                  <a:gd name="connsiteX2" fmla="*/ 12641948 w 12645085"/>
                  <a:gd name="connsiteY2" fmla="*/ 7202487 h 7202487"/>
                  <a:gd name="connsiteX3" fmla="*/ 0 w 12645085"/>
                  <a:gd name="connsiteY3" fmla="*/ 5524 h 7202487"/>
                  <a:gd name="connsiteX4" fmla="*/ 3149 w 12645085"/>
                  <a:gd name="connsiteY4" fmla="*/ 0 h 7202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45085" h="7202487">
                    <a:moveTo>
                      <a:pt x="3149" y="0"/>
                    </a:moveTo>
                    <a:lnTo>
                      <a:pt x="12645085" y="7196975"/>
                    </a:lnTo>
                    <a:lnTo>
                      <a:pt x="12641948" y="7202487"/>
                    </a:lnTo>
                    <a:lnTo>
                      <a:pt x="0" y="5524"/>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0" name="任意多边形: 形状 169"/>
              <p:cNvSpPr/>
              <p:nvPr/>
            </p:nvSpPr>
            <p:spPr>
              <a:xfrm>
                <a:off x="1154138" y="-29629"/>
                <a:ext cx="11415204" cy="6502324"/>
              </a:xfrm>
              <a:custGeom>
                <a:avLst/>
                <a:gdLst>
                  <a:gd name="connsiteX0" fmla="*/ 3137 w 11415204"/>
                  <a:gd name="connsiteY0" fmla="*/ 0 h 6502324"/>
                  <a:gd name="connsiteX1" fmla="*/ 11415204 w 11415204"/>
                  <a:gd name="connsiteY1" fmla="*/ 6496812 h 6502324"/>
                  <a:gd name="connsiteX2" fmla="*/ 11412055 w 11415204"/>
                  <a:gd name="connsiteY2" fmla="*/ 6502324 h 6502324"/>
                  <a:gd name="connsiteX3" fmla="*/ 0 w 11415204"/>
                  <a:gd name="connsiteY3" fmla="*/ 5524 h 6502324"/>
                  <a:gd name="connsiteX4" fmla="*/ 3137 w 11415204"/>
                  <a:gd name="connsiteY4" fmla="*/ 0 h 6502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15204" h="6502324">
                    <a:moveTo>
                      <a:pt x="3137" y="0"/>
                    </a:moveTo>
                    <a:lnTo>
                      <a:pt x="11415204" y="6496812"/>
                    </a:lnTo>
                    <a:lnTo>
                      <a:pt x="11412055" y="6502324"/>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1" name="任意多边形: 形状 170"/>
              <p:cNvSpPr/>
              <p:nvPr/>
            </p:nvSpPr>
            <p:spPr>
              <a:xfrm>
                <a:off x="2338704" y="-29629"/>
                <a:ext cx="10275951" cy="5853760"/>
              </a:xfrm>
              <a:custGeom>
                <a:avLst/>
                <a:gdLst>
                  <a:gd name="connsiteX0" fmla="*/ 3137 w 10275951"/>
                  <a:gd name="connsiteY0" fmla="*/ 0 h 5853760"/>
                  <a:gd name="connsiteX1" fmla="*/ 10275951 w 10275951"/>
                  <a:gd name="connsiteY1" fmla="*/ 5848248 h 5853760"/>
                  <a:gd name="connsiteX2" fmla="*/ 10272814 w 10275951"/>
                  <a:gd name="connsiteY2" fmla="*/ 5853760 h 5853760"/>
                  <a:gd name="connsiteX3" fmla="*/ 0 w 10275951"/>
                  <a:gd name="connsiteY3" fmla="*/ 5524 h 5853760"/>
                  <a:gd name="connsiteX4" fmla="*/ 3137 w 10275951"/>
                  <a:gd name="connsiteY4" fmla="*/ 0 h 5853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75951" h="5853760">
                    <a:moveTo>
                      <a:pt x="3137" y="0"/>
                    </a:moveTo>
                    <a:lnTo>
                      <a:pt x="10275951" y="5848248"/>
                    </a:lnTo>
                    <a:lnTo>
                      <a:pt x="10272814" y="5853760"/>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2" name="任意多边形: 形状 171"/>
              <p:cNvSpPr/>
              <p:nvPr/>
            </p:nvSpPr>
            <p:spPr>
              <a:xfrm>
                <a:off x="3523258" y="-29630"/>
                <a:ext cx="9091397" cy="5179403"/>
              </a:xfrm>
              <a:custGeom>
                <a:avLst/>
                <a:gdLst>
                  <a:gd name="connsiteX0" fmla="*/ 3150 w 9091397"/>
                  <a:gd name="connsiteY0" fmla="*/ 0 h 5179403"/>
                  <a:gd name="connsiteX1" fmla="*/ 9091397 w 9091397"/>
                  <a:gd name="connsiteY1" fmla="*/ 5173878 h 5179403"/>
                  <a:gd name="connsiteX2" fmla="*/ 9088260 w 9091397"/>
                  <a:gd name="connsiteY2" fmla="*/ 5179403 h 5179403"/>
                  <a:gd name="connsiteX3" fmla="*/ 0 w 9091397"/>
                  <a:gd name="connsiteY3" fmla="*/ 5524 h 5179403"/>
                  <a:gd name="connsiteX4" fmla="*/ 3150 w 9091397"/>
                  <a:gd name="connsiteY4" fmla="*/ 0 h 5179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91397" h="5179403">
                    <a:moveTo>
                      <a:pt x="3150" y="0"/>
                    </a:moveTo>
                    <a:lnTo>
                      <a:pt x="9091397" y="5173878"/>
                    </a:lnTo>
                    <a:lnTo>
                      <a:pt x="9088260" y="5179403"/>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3" name="任意多边形: 形状 172"/>
              <p:cNvSpPr/>
              <p:nvPr/>
            </p:nvSpPr>
            <p:spPr>
              <a:xfrm>
                <a:off x="4707826" y="-29630"/>
                <a:ext cx="7906829" cy="4505033"/>
              </a:xfrm>
              <a:custGeom>
                <a:avLst/>
                <a:gdLst>
                  <a:gd name="connsiteX0" fmla="*/ 3149 w 7906829"/>
                  <a:gd name="connsiteY0" fmla="*/ 0 h 4505033"/>
                  <a:gd name="connsiteX1" fmla="*/ 7906829 w 7906829"/>
                  <a:gd name="connsiteY1" fmla="*/ 4499521 h 4505033"/>
                  <a:gd name="connsiteX2" fmla="*/ 7903692 w 7906829"/>
                  <a:gd name="connsiteY2" fmla="*/ 4505033 h 4505033"/>
                  <a:gd name="connsiteX3" fmla="*/ 0 w 7906829"/>
                  <a:gd name="connsiteY3" fmla="*/ 5524 h 4505033"/>
                  <a:gd name="connsiteX4" fmla="*/ 3149 w 7906829"/>
                  <a:gd name="connsiteY4" fmla="*/ 0 h 4505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06829" h="4505033">
                    <a:moveTo>
                      <a:pt x="3149" y="0"/>
                    </a:moveTo>
                    <a:lnTo>
                      <a:pt x="7906829" y="4499521"/>
                    </a:lnTo>
                    <a:lnTo>
                      <a:pt x="7903692" y="4505033"/>
                    </a:lnTo>
                    <a:lnTo>
                      <a:pt x="0" y="5524"/>
                    </a:lnTo>
                    <a:lnTo>
                      <a:pt x="3149"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4" name="任意多边形: 形状 173"/>
              <p:cNvSpPr/>
              <p:nvPr/>
            </p:nvSpPr>
            <p:spPr>
              <a:xfrm>
                <a:off x="5892393" y="-29630"/>
                <a:ext cx="6750686" cy="3846855"/>
              </a:xfrm>
              <a:custGeom>
                <a:avLst/>
                <a:gdLst>
                  <a:gd name="connsiteX0" fmla="*/ 3137 w 6750686"/>
                  <a:gd name="connsiteY0" fmla="*/ 0 h 3846855"/>
                  <a:gd name="connsiteX1" fmla="*/ 6750686 w 6750686"/>
                  <a:gd name="connsiteY1" fmla="*/ 3841331 h 3846855"/>
                  <a:gd name="connsiteX2" fmla="*/ 6747549 w 6750686"/>
                  <a:gd name="connsiteY2" fmla="*/ 3846855 h 3846855"/>
                  <a:gd name="connsiteX3" fmla="*/ 0 w 6750686"/>
                  <a:gd name="connsiteY3" fmla="*/ 5524 h 3846855"/>
                  <a:gd name="connsiteX4" fmla="*/ 3137 w 6750686"/>
                  <a:gd name="connsiteY4" fmla="*/ 0 h 38468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50686" h="3846855">
                    <a:moveTo>
                      <a:pt x="3137" y="0"/>
                    </a:moveTo>
                    <a:lnTo>
                      <a:pt x="6750686" y="3841331"/>
                    </a:lnTo>
                    <a:lnTo>
                      <a:pt x="6747549" y="3846855"/>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5" name="任意多边形: 形状 174"/>
              <p:cNvSpPr/>
              <p:nvPr/>
            </p:nvSpPr>
            <p:spPr>
              <a:xfrm>
                <a:off x="7076960" y="-29629"/>
                <a:ext cx="5537695" cy="3156306"/>
              </a:xfrm>
              <a:custGeom>
                <a:avLst/>
                <a:gdLst>
                  <a:gd name="connsiteX0" fmla="*/ 3136 w 5537695"/>
                  <a:gd name="connsiteY0" fmla="*/ 0 h 3156306"/>
                  <a:gd name="connsiteX1" fmla="*/ 5537695 w 5537695"/>
                  <a:gd name="connsiteY1" fmla="*/ 3150794 h 3156306"/>
                  <a:gd name="connsiteX2" fmla="*/ 5534558 w 5537695"/>
                  <a:gd name="connsiteY2" fmla="*/ 3156306 h 3156306"/>
                  <a:gd name="connsiteX3" fmla="*/ 0 w 5537695"/>
                  <a:gd name="connsiteY3" fmla="*/ 5524 h 3156306"/>
                  <a:gd name="connsiteX4" fmla="*/ 3136 w 5537695"/>
                  <a:gd name="connsiteY4" fmla="*/ 0 h 3156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7695" h="3156306">
                    <a:moveTo>
                      <a:pt x="3136" y="0"/>
                    </a:moveTo>
                    <a:lnTo>
                      <a:pt x="5537695" y="3150794"/>
                    </a:lnTo>
                    <a:lnTo>
                      <a:pt x="5534558" y="3156306"/>
                    </a:lnTo>
                    <a:lnTo>
                      <a:pt x="0" y="5524"/>
                    </a:lnTo>
                    <a:lnTo>
                      <a:pt x="3136"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6" name="任意多边形: 形状 175"/>
              <p:cNvSpPr/>
              <p:nvPr/>
            </p:nvSpPr>
            <p:spPr>
              <a:xfrm>
                <a:off x="8261514" y="-29630"/>
                <a:ext cx="4528261" cy="2581631"/>
              </a:xfrm>
              <a:custGeom>
                <a:avLst/>
                <a:gdLst>
                  <a:gd name="connsiteX0" fmla="*/ 3150 w 4528261"/>
                  <a:gd name="connsiteY0" fmla="*/ 0 h 2581631"/>
                  <a:gd name="connsiteX1" fmla="*/ 4528261 w 4528261"/>
                  <a:gd name="connsiteY1" fmla="*/ 2576119 h 2581631"/>
                  <a:gd name="connsiteX2" fmla="*/ 4525111 w 4528261"/>
                  <a:gd name="connsiteY2" fmla="*/ 2581631 h 2581631"/>
                  <a:gd name="connsiteX3" fmla="*/ 0 w 4528261"/>
                  <a:gd name="connsiteY3" fmla="*/ 5524 h 2581631"/>
                  <a:gd name="connsiteX4" fmla="*/ 3150 w 4528261"/>
                  <a:gd name="connsiteY4" fmla="*/ 0 h 25816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8261" h="2581631">
                    <a:moveTo>
                      <a:pt x="3150" y="0"/>
                    </a:moveTo>
                    <a:lnTo>
                      <a:pt x="4528261" y="2576119"/>
                    </a:lnTo>
                    <a:lnTo>
                      <a:pt x="4525111" y="2581631"/>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7" name="任意多边形: 形状 176"/>
              <p:cNvSpPr/>
              <p:nvPr/>
            </p:nvSpPr>
            <p:spPr>
              <a:xfrm>
                <a:off x="9446082" y="-29629"/>
                <a:ext cx="3168574" cy="1807578"/>
              </a:xfrm>
              <a:custGeom>
                <a:avLst/>
                <a:gdLst>
                  <a:gd name="connsiteX0" fmla="*/ 3150 w 3168574"/>
                  <a:gd name="connsiteY0" fmla="*/ 0 h 1807578"/>
                  <a:gd name="connsiteX1" fmla="*/ 3168574 w 3168574"/>
                  <a:gd name="connsiteY1" fmla="*/ 1802066 h 1807578"/>
                  <a:gd name="connsiteX2" fmla="*/ 3165437 w 3168574"/>
                  <a:gd name="connsiteY2" fmla="*/ 1807578 h 1807578"/>
                  <a:gd name="connsiteX3" fmla="*/ 0 w 3168574"/>
                  <a:gd name="connsiteY3" fmla="*/ 5524 h 1807578"/>
                  <a:gd name="connsiteX4" fmla="*/ 3150 w 3168574"/>
                  <a:gd name="connsiteY4" fmla="*/ 0 h 18075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8574" h="1807578">
                    <a:moveTo>
                      <a:pt x="3150" y="0"/>
                    </a:moveTo>
                    <a:lnTo>
                      <a:pt x="3168574" y="1802066"/>
                    </a:lnTo>
                    <a:lnTo>
                      <a:pt x="3165437" y="1807578"/>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8" name="任意多边形: 形状 177"/>
              <p:cNvSpPr/>
              <p:nvPr/>
            </p:nvSpPr>
            <p:spPr>
              <a:xfrm>
                <a:off x="11843320" y="-29630"/>
                <a:ext cx="883387" cy="506641"/>
              </a:xfrm>
              <a:custGeom>
                <a:avLst/>
                <a:gdLst>
                  <a:gd name="connsiteX0" fmla="*/ 3137 w 883387"/>
                  <a:gd name="connsiteY0" fmla="*/ 0 h 506641"/>
                  <a:gd name="connsiteX1" fmla="*/ 883387 w 883387"/>
                  <a:gd name="connsiteY1" fmla="*/ 501117 h 506641"/>
                  <a:gd name="connsiteX2" fmla="*/ 880250 w 883387"/>
                  <a:gd name="connsiteY2" fmla="*/ 506641 h 506641"/>
                  <a:gd name="connsiteX3" fmla="*/ 0 w 883387"/>
                  <a:gd name="connsiteY3" fmla="*/ 5524 h 506641"/>
                  <a:gd name="connsiteX4" fmla="*/ 3137 w 883387"/>
                  <a:gd name="connsiteY4" fmla="*/ 0 h 506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387" h="506641">
                    <a:moveTo>
                      <a:pt x="3137" y="0"/>
                    </a:moveTo>
                    <a:lnTo>
                      <a:pt x="883387" y="501117"/>
                    </a:lnTo>
                    <a:lnTo>
                      <a:pt x="880250" y="506641"/>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79" name="任意多边形: 形状 178"/>
              <p:cNvSpPr/>
              <p:nvPr/>
            </p:nvSpPr>
            <p:spPr>
              <a:xfrm>
                <a:off x="10658754" y="-29630"/>
                <a:ext cx="1910588" cy="1091413"/>
              </a:xfrm>
              <a:custGeom>
                <a:avLst/>
                <a:gdLst>
                  <a:gd name="connsiteX0" fmla="*/ 3137 w 1910588"/>
                  <a:gd name="connsiteY0" fmla="*/ 0 h 1091413"/>
                  <a:gd name="connsiteX1" fmla="*/ 1910588 w 1910588"/>
                  <a:gd name="connsiteY1" fmla="*/ 1085901 h 1091413"/>
                  <a:gd name="connsiteX2" fmla="*/ 1907439 w 1910588"/>
                  <a:gd name="connsiteY2" fmla="*/ 1091413 h 1091413"/>
                  <a:gd name="connsiteX3" fmla="*/ 0 w 1910588"/>
                  <a:gd name="connsiteY3" fmla="*/ 5524 h 1091413"/>
                  <a:gd name="connsiteX4" fmla="*/ 3137 w 1910588"/>
                  <a:gd name="connsiteY4" fmla="*/ 0 h 1091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0588" h="1091413">
                    <a:moveTo>
                      <a:pt x="3137" y="0"/>
                    </a:moveTo>
                    <a:lnTo>
                      <a:pt x="1910588" y="1085901"/>
                    </a:lnTo>
                    <a:lnTo>
                      <a:pt x="1907439" y="1091413"/>
                    </a:lnTo>
                    <a:lnTo>
                      <a:pt x="0" y="5524"/>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80" name="任意多边形: 形状 179"/>
              <p:cNvSpPr/>
              <p:nvPr/>
            </p:nvSpPr>
            <p:spPr>
              <a:xfrm>
                <a:off x="-217120" y="4665282"/>
                <a:ext cx="4398175" cy="2507576"/>
              </a:xfrm>
              <a:custGeom>
                <a:avLst/>
                <a:gdLst>
                  <a:gd name="connsiteX0" fmla="*/ 3137 w 4398175"/>
                  <a:gd name="connsiteY0" fmla="*/ 0 h 2507576"/>
                  <a:gd name="connsiteX1" fmla="*/ 4398175 w 4398175"/>
                  <a:gd name="connsiteY1" fmla="*/ 2502064 h 2507576"/>
                  <a:gd name="connsiteX2" fmla="*/ 4395038 w 4398175"/>
                  <a:gd name="connsiteY2" fmla="*/ 2507576 h 2507576"/>
                  <a:gd name="connsiteX3" fmla="*/ 0 w 4398175"/>
                  <a:gd name="connsiteY3" fmla="*/ 5511 h 2507576"/>
                  <a:gd name="connsiteX4" fmla="*/ 3137 w 4398175"/>
                  <a:gd name="connsiteY4" fmla="*/ 0 h 2507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8175" h="2507576">
                    <a:moveTo>
                      <a:pt x="3137" y="0"/>
                    </a:moveTo>
                    <a:lnTo>
                      <a:pt x="4398175" y="2502064"/>
                    </a:lnTo>
                    <a:lnTo>
                      <a:pt x="4395038" y="2507576"/>
                    </a:lnTo>
                    <a:lnTo>
                      <a:pt x="0" y="5511"/>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81" name="任意多边形: 形状 180"/>
              <p:cNvSpPr/>
              <p:nvPr/>
            </p:nvSpPr>
            <p:spPr>
              <a:xfrm>
                <a:off x="-560338" y="5144248"/>
                <a:ext cx="3556839" cy="2028609"/>
              </a:xfrm>
              <a:custGeom>
                <a:avLst/>
                <a:gdLst>
                  <a:gd name="connsiteX0" fmla="*/ 3137 w 3556839"/>
                  <a:gd name="connsiteY0" fmla="*/ 0 h 2028609"/>
                  <a:gd name="connsiteX1" fmla="*/ 3556839 w 3556839"/>
                  <a:gd name="connsiteY1" fmla="*/ 2023097 h 2028609"/>
                  <a:gd name="connsiteX2" fmla="*/ 3553689 w 3556839"/>
                  <a:gd name="connsiteY2" fmla="*/ 2028609 h 2028609"/>
                  <a:gd name="connsiteX3" fmla="*/ 0 w 3556839"/>
                  <a:gd name="connsiteY3" fmla="*/ 5525 h 2028609"/>
                  <a:gd name="connsiteX4" fmla="*/ 3137 w 3556839"/>
                  <a:gd name="connsiteY4" fmla="*/ 0 h 2028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56839" h="2028609">
                    <a:moveTo>
                      <a:pt x="3137" y="0"/>
                    </a:moveTo>
                    <a:lnTo>
                      <a:pt x="3556839" y="2023097"/>
                    </a:lnTo>
                    <a:lnTo>
                      <a:pt x="3553689" y="2028609"/>
                    </a:lnTo>
                    <a:lnTo>
                      <a:pt x="0" y="5525"/>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82" name="任意多边形: 形状 181"/>
              <p:cNvSpPr/>
              <p:nvPr/>
            </p:nvSpPr>
            <p:spPr>
              <a:xfrm>
                <a:off x="-560338" y="5818618"/>
                <a:ext cx="2372271" cy="1354239"/>
              </a:xfrm>
              <a:custGeom>
                <a:avLst/>
                <a:gdLst>
                  <a:gd name="connsiteX0" fmla="*/ 3137 w 2372271"/>
                  <a:gd name="connsiteY0" fmla="*/ 0 h 1354239"/>
                  <a:gd name="connsiteX1" fmla="*/ 2372271 w 2372271"/>
                  <a:gd name="connsiteY1" fmla="*/ 1348727 h 1354239"/>
                  <a:gd name="connsiteX2" fmla="*/ 2369122 w 2372271"/>
                  <a:gd name="connsiteY2" fmla="*/ 1354239 h 1354239"/>
                  <a:gd name="connsiteX3" fmla="*/ 0 w 2372271"/>
                  <a:gd name="connsiteY3" fmla="*/ 5512 h 1354239"/>
                  <a:gd name="connsiteX4" fmla="*/ 3137 w 2372271"/>
                  <a:gd name="connsiteY4" fmla="*/ 0 h 13542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2271" h="1354239">
                    <a:moveTo>
                      <a:pt x="3137" y="0"/>
                    </a:moveTo>
                    <a:lnTo>
                      <a:pt x="2372271" y="1348727"/>
                    </a:lnTo>
                    <a:lnTo>
                      <a:pt x="2369122" y="1354239"/>
                    </a:lnTo>
                    <a:lnTo>
                      <a:pt x="0" y="5512"/>
                    </a:lnTo>
                    <a:lnTo>
                      <a:pt x="3137"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sp>
            <p:nvSpPr>
              <p:cNvPr id="183" name="任意多边形: 形状 182"/>
              <p:cNvSpPr/>
              <p:nvPr/>
            </p:nvSpPr>
            <p:spPr>
              <a:xfrm>
                <a:off x="-250101" y="3891496"/>
                <a:ext cx="5757380" cy="3281362"/>
              </a:xfrm>
              <a:custGeom>
                <a:avLst/>
                <a:gdLst>
                  <a:gd name="connsiteX0" fmla="*/ 3150 w 5757380"/>
                  <a:gd name="connsiteY0" fmla="*/ 0 h 3281362"/>
                  <a:gd name="connsiteX1" fmla="*/ 5757380 w 5757380"/>
                  <a:gd name="connsiteY1" fmla="*/ 3275850 h 3281362"/>
                  <a:gd name="connsiteX2" fmla="*/ 5754230 w 5757380"/>
                  <a:gd name="connsiteY2" fmla="*/ 3281362 h 3281362"/>
                  <a:gd name="connsiteX3" fmla="*/ 0 w 5757380"/>
                  <a:gd name="connsiteY3" fmla="*/ 5524 h 3281362"/>
                  <a:gd name="connsiteX4" fmla="*/ 3150 w 5757380"/>
                  <a:gd name="connsiteY4" fmla="*/ 0 h 3281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57380" h="3281362">
                    <a:moveTo>
                      <a:pt x="3150" y="0"/>
                    </a:moveTo>
                    <a:lnTo>
                      <a:pt x="5757380" y="3275850"/>
                    </a:lnTo>
                    <a:lnTo>
                      <a:pt x="5754230" y="3281362"/>
                    </a:lnTo>
                    <a:lnTo>
                      <a:pt x="0" y="5524"/>
                    </a:lnTo>
                    <a:lnTo>
                      <a:pt x="3150" y="0"/>
                    </a:lnTo>
                  </a:path>
                </a:pathLst>
              </a:custGeom>
              <a:grpFill/>
              <a:ln w="127">
                <a:no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algn="ctr"/>
                <a:endParaRPr lang="zh-CN" altLang="en-US"/>
              </a:p>
            </p:txBody>
          </p:sp>
        </p:grpSp>
        <p:grpSp>
          <p:nvGrpSpPr>
            <p:cNvPr id="22" name="组合 21"/>
            <p:cNvGrpSpPr/>
            <p:nvPr/>
          </p:nvGrpSpPr>
          <p:grpSpPr>
            <a:xfrm>
              <a:off x="2258835" y="498297"/>
              <a:ext cx="352403" cy="374779"/>
              <a:chOff x="5051297" y="2646999"/>
              <a:chExt cx="2141877" cy="2277876"/>
            </a:xfrm>
          </p:grpSpPr>
          <p:sp>
            <p:nvSpPr>
              <p:cNvPr id="71" name="矩形 70"/>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2" name="矩形 71"/>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3" name="矩形 72"/>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4" name="直接连接符 73"/>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7" name="矩形 76"/>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9" name="矩形 78"/>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0" name="直接连接符 79"/>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909128" y="5322051"/>
              <a:ext cx="432432" cy="459889"/>
              <a:chOff x="5051297" y="2646999"/>
              <a:chExt cx="2141877" cy="2277876"/>
            </a:xfrm>
          </p:grpSpPr>
          <p:sp>
            <p:nvSpPr>
              <p:cNvPr id="59" name="矩形 58"/>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0" name="矩形 59"/>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1" name="矩形 60"/>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2" name="直接连接符 61"/>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65" name="矩形 64"/>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6" name="矩形 65"/>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7" name="矩形 66"/>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8" name="直接连接符 67"/>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3623422" y="5283181"/>
              <a:ext cx="576151" cy="612733"/>
              <a:chOff x="5051297" y="2646999"/>
              <a:chExt cx="2141877" cy="2277876"/>
            </a:xfrm>
          </p:grpSpPr>
          <p:sp>
            <p:nvSpPr>
              <p:cNvPr id="47" name="矩形 46"/>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8" name="矩形 47"/>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9" name="矩形 48"/>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0" name="直接连接符 49"/>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4" name="矩形 53"/>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5" name="矩形 54"/>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6" name="直接连接符 55"/>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6" name="组合 25"/>
            <p:cNvGrpSpPr/>
            <p:nvPr/>
          </p:nvGrpSpPr>
          <p:grpSpPr>
            <a:xfrm>
              <a:off x="259583" y="2170057"/>
              <a:ext cx="301572" cy="320720"/>
              <a:chOff x="5051297" y="2646999"/>
              <a:chExt cx="2141877" cy="2277876"/>
            </a:xfrm>
          </p:grpSpPr>
          <p:sp>
            <p:nvSpPr>
              <p:cNvPr id="35" name="矩形 34"/>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6" name="矩形 35"/>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7" name="矩形 36"/>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8" name="直接连接符 37"/>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2" name="矩形 41"/>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3" name="矩形 42"/>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4" name="直接连接符 43"/>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nvSpPr>
          <p:spPr>
            <a:xfrm>
              <a:off x="948428" y="6261155"/>
              <a:ext cx="1513748" cy="369332"/>
            </a:xfrm>
            <a:prstGeom prst="rect">
              <a:avLst/>
            </a:prstGeom>
            <a:noFill/>
          </p:spPr>
          <p:txBody>
            <a:bodyPr wrap="none" rtlCol="0">
              <a:noAutofit/>
            </a:bodyPr>
            <a:lstStyle/>
            <a:p>
              <a:r>
                <a:rPr lang="en-US" altLang="zh-CN" dirty="0"/>
                <a:t>work summary</a:t>
              </a:r>
              <a:endParaRPr lang="zh-CN" altLang="en-US" dirty="0"/>
            </a:p>
          </p:txBody>
        </p:sp>
        <p:cxnSp>
          <p:nvCxnSpPr>
            <p:cNvPr id="28" name="直接箭头连接符 27"/>
            <p:cNvCxnSpPr/>
            <p:nvPr/>
          </p:nvCxnSpPr>
          <p:spPr>
            <a:xfrm>
              <a:off x="-59124" y="6445821"/>
              <a:ext cx="9245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9" name="组合 28"/>
            <p:cNvGrpSpPr/>
            <p:nvPr/>
          </p:nvGrpSpPr>
          <p:grpSpPr>
            <a:xfrm rot="21193430">
              <a:off x="5312471" y="4373857"/>
              <a:ext cx="2000964" cy="1749702"/>
              <a:chOff x="5419053" y="4357606"/>
              <a:chExt cx="2352903" cy="2057448"/>
            </a:xfrm>
            <a:gradFill>
              <a:gsLst>
                <a:gs pos="50000">
                  <a:schemeClr val="accent1">
                    <a:lumMod val="60000"/>
                    <a:lumOff val="40000"/>
                    <a:alpha val="13000"/>
                  </a:schemeClr>
                </a:gs>
                <a:gs pos="0">
                  <a:srgbClr val="CE522F"/>
                </a:gs>
                <a:gs pos="100000">
                  <a:schemeClr val="accent1">
                    <a:lumMod val="60000"/>
                    <a:lumOff val="40000"/>
                    <a:alpha val="0"/>
                  </a:schemeClr>
                </a:gs>
              </a:gsLst>
              <a:lin ang="2700000" scaled="1"/>
            </a:gradFill>
          </p:grpSpPr>
          <p:sp>
            <p:nvSpPr>
              <p:cNvPr id="30" name="箭头: V 形 29"/>
              <p:cNvSpPr/>
              <p:nvPr/>
            </p:nvSpPr>
            <p:spPr>
              <a:xfrm rot="2473084">
                <a:off x="5419053" y="4357606"/>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31" name="箭头: V 形 30"/>
              <p:cNvSpPr/>
              <p:nvPr/>
            </p:nvSpPr>
            <p:spPr>
              <a:xfrm rot="2473084">
                <a:off x="5890519" y="4706350"/>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32" name="箭头: V 形 31"/>
              <p:cNvSpPr/>
              <p:nvPr/>
            </p:nvSpPr>
            <p:spPr>
              <a:xfrm rot="2473084">
                <a:off x="6361985" y="5055094"/>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33" name="箭头: V 形 32"/>
              <p:cNvSpPr/>
              <p:nvPr/>
            </p:nvSpPr>
            <p:spPr>
              <a:xfrm rot="2473084">
                <a:off x="6833451" y="5403838"/>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34" name="箭头: V 形 33"/>
              <p:cNvSpPr/>
              <p:nvPr/>
            </p:nvSpPr>
            <p:spPr>
              <a:xfrm rot="2473084">
                <a:off x="7304916" y="5752582"/>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985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66119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56488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1748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719989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492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7820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目录页">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rot="12600802">
            <a:off x="-1007378" y="2344633"/>
            <a:ext cx="3773452" cy="1330482"/>
          </a:xfrm>
          <a:prstGeom prst="rect">
            <a:avLst/>
          </a:prstGeom>
          <a:gradFill flip="none" rotWithShape="1">
            <a:gsLst>
              <a:gs pos="50000">
                <a:schemeClr val="accent1">
                  <a:lumMod val="60000"/>
                  <a:lumOff val="40000"/>
                  <a:alpha val="13000"/>
                </a:schemeClr>
              </a:gs>
              <a:gs pos="0">
                <a:srgbClr val="CE522F"/>
              </a:gs>
              <a:gs pos="100000">
                <a:schemeClr val="accent1">
                  <a:lumMod val="60000"/>
                  <a:lumOff val="4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12" name="组合 11"/>
          <p:cNvGrpSpPr/>
          <p:nvPr/>
        </p:nvGrpSpPr>
        <p:grpSpPr>
          <a:xfrm>
            <a:off x="6545016" y="1336661"/>
            <a:ext cx="846432" cy="900176"/>
            <a:chOff x="5051297" y="2646999"/>
            <a:chExt cx="2141877" cy="2277876"/>
          </a:xfrm>
        </p:grpSpPr>
        <p:sp>
          <p:nvSpPr>
            <p:cNvPr id="20" name="矩形 19"/>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 name="矩形 20"/>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 name="矩形 21"/>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3" name="直接连接符 22"/>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6" name="矩形 25"/>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7" name="矩形 26"/>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8" name="矩形 27"/>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9" name="直接连接符 28"/>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6545016" y="2470792"/>
            <a:ext cx="846432" cy="900176"/>
            <a:chOff x="5051297" y="2646999"/>
            <a:chExt cx="2141877" cy="2277876"/>
          </a:xfrm>
        </p:grpSpPr>
        <p:sp>
          <p:nvSpPr>
            <p:cNvPr id="35" name="矩形 34"/>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6" name="矩形 35"/>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7" name="矩形 36"/>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8" name="直接连接符 37"/>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1" name="矩形 40"/>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2" name="矩形 41"/>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3" name="矩形 42"/>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4" name="直接连接符 43"/>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a:off x="6545016" y="3604923"/>
            <a:ext cx="846432" cy="900176"/>
            <a:chOff x="5051297" y="2646999"/>
            <a:chExt cx="2141877" cy="2277876"/>
          </a:xfrm>
        </p:grpSpPr>
        <p:sp>
          <p:nvSpPr>
            <p:cNvPr id="50" name="矩形 49"/>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1" name="矩形 50"/>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2" name="矩形 51"/>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3" name="直接连接符 52"/>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矩形 56"/>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8" name="矩形 57"/>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9" name="直接连接符 58"/>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63" name="组合 62"/>
          <p:cNvGrpSpPr/>
          <p:nvPr/>
        </p:nvGrpSpPr>
        <p:grpSpPr>
          <a:xfrm>
            <a:off x="6545016" y="4739053"/>
            <a:ext cx="846432" cy="900176"/>
            <a:chOff x="5051297" y="2646999"/>
            <a:chExt cx="2141877" cy="2277876"/>
          </a:xfrm>
        </p:grpSpPr>
        <p:sp>
          <p:nvSpPr>
            <p:cNvPr id="65" name="矩形 64"/>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6" name="矩形 65"/>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7" name="矩形 66"/>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8" name="直接连接符 67"/>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1" name="矩形 70"/>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2" name="矩形 71"/>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3" name="矩形 72"/>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4" name="直接连接符 73"/>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85" name="组合 84"/>
          <p:cNvGrpSpPr/>
          <p:nvPr userDrawn="1"/>
        </p:nvGrpSpPr>
        <p:grpSpPr>
          <a:xfrm>
            <a:off x="1284569" y="1684381"/>
            <a:ext cx="3220207" cy="3431429"/>
            <a:chOff x="5055513" y="2646999"/>
            <a:chExt cx="2137661" cy="2277876"/>
          </a:xfrm>
        </p:grpSpPr>
        <p:sp>
          <p:nvSpPr>
            <p:cNvPr id="86" name="矩形 8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7" name="矩形 8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8" name="矩形 8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9" name="直接连接符 8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92" name="矩形 91"/>
            <p:cNvSpPr/>
            <p:nvPr/>
          </p:nvSpPr>
          <p:spPr>
            <a:xfrm>
              <a:off x="5941957" y="3412606"/>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3" name="矩形 92"/>
            <p:cNvSpPr/>
            <p:nvPr/>
          </p:nvSpPr>
          <p:spPr>
            <a:xfrm>
              <a:off x="5055513" y="3414076"/>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4" name="矩形 93"/>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5" name="直接连接符 9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98" name="直接箭头连接符 97"/>
          <p:cNvCxnSpPr/>
          <p:nvPr userDrawn="1"/>
        </p:nvCxnSpPr>
        <p:spPr>
          <a:xfrm>
            <a:off x="5303520" y="1831119"/>
            <a:ext cx="894066"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99" name="直接箭头连接符 98"/>
          <p:cNvCxnSpPr/>
          <p:nvPr userDrawn="1"/>
        </p:nvCxnSpPr>
        <p:spPr>
          <a:xfrm>
            <a:off x="4724563" y="2977091"/>
            <a:ext cx="1473023"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100" name="直接箭头连接符 99"/>
          <p:cNvCxnSpPr/>
          <p:nvPr userDrawn="1"/>
        </p:nvCxnSpPr>
        <p:spPr>
          <a:xfrm>
            <a:off x="4724563" y="4077540"/>
            <a:ext cx="1473023"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cxnSp>
        <p:nvCxnSpPr>
          <p:cNvPr id="101" name="直接箭头连接符 100"/>
          <p:cNvCxnSpPr/>
          <p:nvPr userDrawn="1"/>
        </p:nvCxnSpPr>
        <p:spPr>
          <a:xfrm>
            <a:off x="5303520" y="5214839"/>
            <a:ext cx="894066" cy="0"/>
          </a:xfrm>
          <a:prstGeom prst="straightConnector1">
            <a:avLst/>
          </a:prstGeom>
          <a:ln w="3175">
            <a:tailEnd type="triangle"/>
          </a:ln>
        </p:spPr>
        <p:style>
          <a:lnRef idx="1">
            <a:schemeClr val="accent1"/>
          </a:lnRef>
          <a:fillRef idx="0">
            <a:schemeClr val="accent1"/>
          </a:fillRef>
          <a:effectRef idx="0">
            <a:schemeClr val="accent1"/>
          </a:effectRef>
          <a:fontRef idx="minor">
            <a:schemeClr val="tx1"/>
          </a:fontRef>
        </p:style>
      </p:cxnSp>
      <p:grpSp>
        <p:nvGrpSpPr>
          <p:cNvPr id="102" name="组合 101"/>
          <p:cNvGrpSpPr/>
          <p:nvPr userDrawn="1"/>
        </p:nvGrpSpPr>
        <p:grpSpPr>
          <a:xfrm>
            <a:off x="226031" y="104821"/>
            <a:ext cx="2000964" cy="1749702"/>
            <a:chOff x="5419053" y="4357606"/>
            <a:chExt cx="2352903" cy="2057448"/>
          </a:xfrm>
          <a:gradFill>
            <a:gsLst>
              <a:gs pos="50000">
                <a:schemeClr val="accent1">
                  <a:lumMod val="60000"/>
                  <a:lumOff val="40000"/>
                  <a:alpha val="13000"/>
                </a:schemeClr>
              </a:gs>
              <a:gs pos="0">
                <a:srgbClr val="CE522F"/>
              </a:gs>
              <a:gs pos="100000">
                <a:schemeClr val="accent1">
                  <a:lumMod val="60000"/>
                  <a:lumOff val="40000"/>
                  <a:alpha val="0"/>
                </a:schemeClr>
              </a:gs>
            </a:gsLst>
            <a:lin ang="2700000" scaled="1"/>
          </a:gradFill>
        </p:grpSpPr>
        <p:sp>
          <p:nvSpPr>
            <p:cNvPr id="103" name="箭头: V 形 102"/>
            <p:cNvSpPr/>
            <p:nvPr/>
          </p:nvSpPr>
          <p:spPr>
            <a:xfrm rot="2473084">
              <a:off x="5419053" y="4357606"/>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4" name="箭头: V 形 103"/>
            <p:cNvSpPr/>
            <p:nvPr/>
          </p:nvSpPr>
          <p:spPr>
            <a:xfrm rot="2473084">
              <a:off x="5890519" y="4706350"/>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5" name="箭头: V 形 104"/>
            <p:cNvSpPr/>
            <p:nvPr/>
          </p:nvSpPr>
          <p:spPr>
            <a:xfrm rot="2473084">
              <a:off x="6361985" y="5055094"/>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6" name="箭头: V 形 105"/>
            <p:cNvSpPr/>
            <p:nvPr/>
          </p:nvSpPr>
          <p:spPr>
            <a:xfrm rot="2473084">
              <a:off x="6833451" y="5403838"/>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7" name="箭头: V 形 106"/>
            <p:cNvSpPr/>
            <p:nvPr/>
          </p:nvSpPr>
          <p:spPr>
            <a:xfrm rot="2473084">
              <a:off x="7304916" y="5752582"/>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nvGrpSpPr>
          <p:cNvPr id="108" name="组合 107"/>
          <p:cNvGrpSpPr/>
          <p:nvPr userDrawn="1"/>
        </p:nvGrpSpPr>
        <p:grpSpPr>
          <a:xfrm rot="10452910">
            <a:off x="1146069" y="5037914"/>
            <a:ext cx="2000964" cy="1749702"/>
            <a:chOff x="5419053" y="4357606"/>
            <a:chExt cx="2352903" cy="2057448"/>
          </a:xfrm>
          <a:gradFill>
            <a:gsLst>
              <a:gs pos="50000">
                <a:schemeClr val="accent1">
                  <a:lumMod val="60000"/>
                  <a:lumOff val="40000"/>
                  <a:alpha val="13000"/>
                </a:schemeClr>
              </a:gs>
              <a:gs pos="0">
                <a:srgbClr val="CE522F"/>
              </a:gs>
              <a:gs pos="100000">
                <a:schemeClr val="accent1">
                  <a:lumMod val="60000"/>
                  <a:lumOff val="40000"/>
                  <a:alpha val="0"/>
                </a:schemeClr>
              </a:gs>
            </a:gsLst>
            <a:lin ang="2700000" scaled="1"/>
          </a:gradFill>
        </p:grpSpPr>
        <p:sp>
          <p:nvSpPr>
            <p:cNvPr id="109" name="箭头: V 形 108"/>
            <p:cNvSpPr/>
            <p:nvPr/>
          </p:nvSpPr>
          <p:spPr>
            <a:xfrm rot="2473084">
              <a:off x="5419053" y="4357606"/>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10" name="箭头: V 形 109"/>
            <p:cNvSpPr/>
            <p:nvPr/>
          </p:nvSpPr>
          <p:spPr>
            <a:xfrm rot="2473084">
              <a:off x="5890519" y="4706350"/>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11" name="箭头: V 形 110"/>
            <p:cNvSpPr/>
            <p:nvPr/>
          </p:nvSpPr>
          <p:spPr>
            <a:xfrm rot="2473084">
              <a:off x="6361985" y="5055094"/>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12" name="箭头: V 形 111"/>
            <p:cNvSpPr/>
            <p:nvPr/>
          </p:nvSpPr>
          <p:spPr>
            <a:xfrm rot="2473084">
              <a:off x="6833451" y="5403838"/>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13" name="箭头: V 形 112"/>
            <p:cNvSpPr/>
            <p:nvPr/>
          </p:nvSpPr>
          <p:spPr>
            <a:xfrm rot="2473084">
              <a:off x="7304916" y="5752582"/>
              <a:ext cx="467040" cy="662472"/>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cxnSp>
        <p:nvCxnSpPr>
          <p:cNvPr id="114" name="直接连接符 113"/>
          <p:cNvCxnSpPr/>
          <p:nvPr userDrawn="1"/>
        </p:nvCxnSpPr>
        <p:spPr>
          <a:xfrm flipV="1">
            <a:off x="4724563" y="1828863"/>
            <a:ext cx="587141" cy="327285"/>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userDrawn="1"/>
        </p:nvCxnSpPr>
        <p:spPr>
          <a:xfrm flipH="1" flipV="1">
            <a:off x="4724563" y="4893167"/>
            <a:ext cx="587141" cy="327285"/>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3" name="文本占位符 2"/>
          <p:cNvSpPr>
            <a:spLocks noGrp="1"/>
          </p:cNvSpPr>
          <p:nvPr>
            <p:ph type="body" sz="quarter" idx="10" hasCustomPrompt="1"/>
          </p:nvPr>
        </p:nvSpPr>
        <p:spPr>
          <a:xfrm>
            <a:off x="7752132" y="1415169"/>
            <a:ext cx="2134129" cy="413694"/>
          </a:xfrm>
        </p:spPr>
        <p:txBody>
          <a:bodyPr anchor="ctr">
            <a:noAutofit/>
          </a:bodyPr>
          <a:lstStyle>
            <a:lvl1pPr marL="0" indent="0">
              <a:buNone/>
              <a:defRPr sz="2400" b="1">
                <a:latin typeface="+mj-ea"/>
                <a:ea typeface="+mj-ea"/>
              </a:defRPr>
            </a:lvl1pPr>
            <a:lvl2pPr>
              <a:defRPr sz="2400" b="1">
                <a:latin typeface="+mj-ea"/>
                <a:ea typeface="+mj-ea"/>
              </a:defRPr>
            </a:lvl2pPr>
            <a:lvl3pPr>
              <a:defRPr sz="2400" b="1">
                <a:latin typeface="+mj-ea"/>
                <a:ea typeface="+mj-ea"/>
              </a:defRPr>
            </a:lvl3pPr>
            <a:lvl4pPr>
              <a:defRPr sz="2400" b="1">
                <a:latin typeface="+mj-ea"/>
                <a:ea typeface="+mj-ea"/>
              </a:defRPr>
            </a:lvl4pPr>
            <a:lvl5pPr>
              <a:defRPr sz="2400" b="1">
                <a:latin typeface="+mj-ea"/>
                <a:ea typeface="+mj-ea"/>
              </a:defRPr>
            </a:lvl5pPr>
          </a:lstStyle>
          <a:p>
            <a:pPr lvl="0"/>
            <a:r>
              <a:rPr lang="zh-CN" altLang="en-US" dirty="0"/>
              <a:t>项目介绍</a:t>
            </a:r>
          </a:p>
        </p:txBody>
      </p:sp>
      <p:sp>
        <p:nvSpPr>
          <p:cNvPr id="9" name="文本占位符 8"/>
          <p:cNvSpPr>
            <a:spLocks noGrp="1"/>
          </p:cNvSpPr>
          <p:nvPr>
            <p:ph type="body" sz="quarter" idx="11" hasCustomPrompt="1"/>
          </p:nvPr>
        </p:nvSpPr>
        <p:spPr>
          <a:xfrm>
            <a:off x="7752132" y="1819096"/>
            <a:ext cx="2413000" cy="314325"/>
          </a:xfrm>
        </p:spPr>
        <p:txBody>
          <a:bodyPr>
            <a:noAutofit/>
          </a:bodyPr>
          <a:lstStyle>
            <a:lvl1pPr marL="0" indent="0">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Project introduction</a:t>
            </a:r>
            <a:endParaRPr lang="zh-CN" altLang="en-US" dirty="0"/>
          </a:p>
        </p:txBody>
      </p:sp>
      <p:sp>
        <p:nvSpPr>
          <p:cNvPr id="116" name="文本占位符 2"/>
          <p:cNvSpPr>
            <a:spLocks noGrp="1"/>
          </p:cNvSpPr>
          <p:nvPr>
            <p:ph type="body" sz="quarter" idx="12" hasCustomPrompt="1"/>
          </p:nvPr>
        </p:nvSpPr>
        <p:spPr>
          <a:xfrm>
            <a:off x="7752132" y="2515426"/>
            <a:ext cx="2134129" cy="413694"/>
          </a:xfrm>
        </p:spPr>
        <p:txBody>
          <a:bodyPr anchor="ctr">
            <a:noAutofit/>
          </a:bodyPr>
          <a:lstStyle>
            <a:lvl1pPr marL="0" indent="0">
              <a:buNone/>
              <a:defRPr sz="2400" b="1">
                <a:latin typeface="+mj-ea"/>
                <a:ea typeface="+mj-ea"/>
              </a:defRPr>
            </a:lvl1pPr>
            <a:lvl2pPr>
              <a:defRPr sz="2400" b="1">
                <a:latin typeface="+mj-ea"/>
                <a:ea typeface="+mj-ea"/>
              </a:defRPr>
            </a:lvl2pPr>
            <a:lvl3pPr>
              <a:defRPr sz="2400" b="1">
                <a:latin typeface="+mj-ea"/>
                <a:ea typeface="+mj-ea"/>
              </a:defRPr>
            </a:lvl3pPr>
            <a:lvl4pPr>
              <a:defRPr sz="2400" b="1">
                <a:latin typeface="+mj-ea"/>
                <a:ea typeface="+mj-ea"/>
              </a:defRPr>
            </a:lvl4pPr>
            <a:lvl5pPr>
              <a:defRPr sz="2400" b="1">
                <a:latin typeface="+mj-ea"/>
                <a:ea typeface="+mj-ea"/>
              </a:defRPr>
            </a:lvl5pPr>
          </a:lstStyle>
          <a:p>
            <a:pPr lvl="0"/>
            <a:r>
              <a:rPr lang="zh-CN" altLang="en-US" dirty="0"/>
              <a:t>项目介绍</a:t>
            </a:r>
          </a:p>
        </p:txBody>
      </p:sp>
      <p:sp>
        <p:nvSpPr>
          <p:cNvPr id="117" name="文本占位符 8"/>
          <p:cNvSpPr>
            <a:spLocks noGrp="1"/>
          </p:cNvSpPr>
          <p:nvPr>
            <p:ph type="body" sz="quarter" idx="13" hasCustomPrompt="1"/>
          </p:nvPr>
        </p:nvSpPr>
        <p:spPr>
          <a:xfrm>
            <a:off x="7752132" y="2919353"/>
            <a:ext cx="2413000" cy="314325"/>
          </a:xfrm>
        </p:spPr>
        <p:txBody>
          <a:bodyPr>
            <a:noAutofit/>
          </a:bodyPr>
          <a:lstStyle>
            <a:lvl1pPr marL="0" indent="0">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Project introduction</a:t>
            </a:r>
            <a:endParaRPr lang="zh-CN" altLang="en-US" dirty="0"/>
          </a:p>
        </p:txBody>
      </p:sp>
      <p:sp>
        <p:nvSpPr>
          <p:cNvPr id="118" name="文本占位符 2"/>
          <p:cNvSpPr>
            <a:spLocks noGrp="1"/>
          </p:cNvSpPr>
          <p:nvPr>
            <p:ph type="body" sz="quarter" idx="14" hasCustomPrompt="1"/>
          </p:nvPr>
        </p:nvSpPr>
        <p:spPr>
          <a:xfrm>
            <a:off x="7752132" y="3685687"/>
            <a:ext cx="2134129" cy="413694"/>
          </a:xfrm>
        </p:spPr>
        <p:txBody>
          <a:bodyPr anchor="ctr">
            <a:noAutofit/>
          </a:bodyPr>
          <a:lstStyle>
            <a:lvl1pPr marL="0" indent="0">
              <a:buNone/>
              <a:defRPr sz="2400" b="1">
                <a:latin typeface="+mj-ea"/>
                <a:ea typeface="+mj-ea"/>
              </a:defRPr>
            </a:lvl1pPr>
            <a:lvl2pPr>
              <a:defRPr sz="2400" b="1">
                <a:latin typeface="+mj-ea"/>
                <a:ea typeface="+mj-ea"/>
              </a:defRPr>
            </a:lvl2pPr>
            <a:lvl3pPr>
              <a:defRPr sz="2400" b="1">
                <a:latin typeface="+mj-ea"/>
                <a:ea typeface="+mj-ea"/>
              </a:defRPr>
            </a:lvl3pPr>
            <a:lvl4pPr>
              <a:defRPr sz="2400" b="1">
                <a:latin typeface="+mj-ea"/>
                <a:ea typeface="+mj-ea"/>
              </a:defRPr>
            </a:lvl4pPr>
            <a:lvl5pPr>
              <a:defRPr sz="2400" b="1">
                <a:latin typeface="+mj-ea"/>
                <a:ea typeface="+mj-ea"/>
              </a:defRPr>
            </a:lvl5pPr>
          </a:lstStyle>
          <a:p>
            <a:pPr lvl="0"/>
            <a:r>
              <a:rPr lang="zh-CN" altLang="en-US" dirty="0"/>
              <a:t>项目介绍</a:t>
            </a:r>
          </a:p>
        </p:txBody>
      </p:sp>
      <p:sp>
        <p:nvSpPr>
          <p:cNvPr id="119" name="文本占位符 8"/>
          <p:cNvSpPr>
            <a:spLocks noGrp="1"/>
          </p:cNvSpPr>
          <p:nvPr>
            <p:ph type="body" sz="quarter" idx="15" hasCustomPrompt="1"/>
          </p:nvPr>
        </p:nvSpPr>
        <p:spPr>
          <a:xfrm>
            <a:off x="7752132" y="4089614"/>
            <a:ext cx="2413000" cy="314325"/>
          </a:xfrm>
        </p:spPr>
        <p:txBody>
          <a:bodyPr>
            <a:noAutofit/>
          </a:bodyPr>
          <a:lstStyle>
            <a:lvl1pPr marL="0" indent="0">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Project introduction</a:t>
            </a:r>
            <a:endParaRPr lang="zh-CN" altLang="en-US" dirty="0"/>
          </a:p>
        </p:txBody>
      </p:sp>
      <p:sp>
        <p:nvSpPr>
          <p:cNvPr id="120" name="文本占位符 2"/>
          <p:cNvSpPr>
            <a:spLocks noGrp="1"/>
          </p:cNvSpPr>
          <p:nvPr>
            <p:ph type="body" sz="quarter" idx="16" hasCustomPrompt="1"/>
          </p:nvPr>
        </p:nvSpPr>
        <p:spPr>
          <a:xfrm>
            <a:off x="7752132" y="4820424"/>
            <a:ext cx="2134129" cy="413694"/>
          </a:xfrm>
        </p:spPr>
        <p:txBody>
          <a:bodyPr anchor="ctr">
            <a:noAutofit/>
          </a:bodyPr>
          <a:lstStyle>
            <a:lvl1pPr marL="0" indent="0">
              <a:buNone/>
              <a:defRPr sz="2400" b="1">
                <a:latin typeface="+mj-ea"/>
                <a:ea typeface="+mj-ea"/>
              </a:defRPr>
            </a:lvl1pPr>
            <a:lvl2pPr>
              <a:defRPr sz="2400" b="1">
                <a:latin typeface="+mj-ea"/>
                <a:ea typeface="+mj-ea"/>
              </a:defRPr>
            </a:lvl2pPr>
            <a:lvl3pPr>
              <a:defRPr sz="2400" b="1">
                <a:latin typeface="+mj-ea"/>
                <a:ea typeface="+mj-ea"/>
              </a:defRPr>
            </a:lvl3pPr>
            <a:lvl4pPr>
              <a:defRPr sz="2400" b="1">
                <a:latin typeface="+mj-ea"/>
                <a:ea typeface="+mj-ea"/>
              </a:defRPr>
            </a:lvl4pPr>
            <a:lvl5pPr>
              <a:defRPr sz="2400" b="1">
                <a:latin typeface="+mj-ea"/>
                <a:ea typeface="+mj-ea"/>
              </a:defRPr>
            </a:lvl5pPr>
          </a:lstStyle>
          <a:p>
            <a:pPr lvl="0"/>
            <a:r>
              <a:rPr lang="zh-CN" altLang="en-US" dirty="0"/>
              <a:t>项目介绍</a:t>
            </a:r>
          </a:p>
        </p:txBody>
      </p:sp>
      <p:sp>
        <p:nvSpPr>
          <p:cNvPr id="121" name="文本占位符 8"/>
          <p:cNvSpPr>
            <a:spLocks noGrp="1"/>
          </p:cNvSpPr>
          <p:nvPr>
            <p:ph type="body" sz="quarter" idx="17" hasCustomPrompt="1"/>
          </p:nvPr>
        </p:nvSpPr>
        <p:spPr>
          <a:xfrm>
            <a:off x="7752132" y="5224351"/>
            <a:ext cx="2413000" cy="314325"/>
          </a:xfrm>
        </p:spPr>
        <p:txBody>
          <a:bodyPr>
            <a:noAutofit/>
          </a:bodyPr>
          <a:lstStyle>
            <a:lvl1pPr marL="0" indent="0">
              <a:buNone/>
              <a:defRPr sz="1400"/>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Project introduction</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节页">
    <p:spTree>
      <p:nvGrpSpPr>
        <p:cNvPr id="1" name=""/>
        <p:cNvGrpSpPr/>
        <p:nvPr/>
      </p:nvGrpSpPr>
      <p:grpSpPr>
        <a:xfrm>
          <a:off x="0" y="0"/>
          <a:ext cx="0" cy="0"/>
          <a:chOff x="0" y="0"/>
          <a:chExt cx="0" cy="0"/>
        </a:xfrm>
      </p:grpSpPr>
      <p:sp>
        <p:nvSpPr>
          <p:cNvPr id="6" name="矩形 5"/>
          <p:cNvSpPr/>
          <p:nvPr userDrawn="1"/>
        </p:nvSpPr>
        <p:spPr>
          <a:xfrm rot="16200000">
            <a:off x="8868035" y="3534035"/>
            <a:ext cx="6205168" cy="442761"/>
          </a:xfrm>
          <a:prstGeom prst="rect">
            <a:avLst/>
          </a:prstGeom>
          <a:gradFill flip="none" rotWithShape="1">
            <a:gsLst>
              <a:gs pos="50000">
                <a:schemeClr val="accent1">
                  <a:lumMod val="60000"/>
                  <a:lumOff val="40000"/>
                  <a:alpha val="13000"/>
                </a:schemeClr>
              </a:gs>
              <a:gs pos="0">
                <a:srgbClr val="CE522F"/>
              </a:gs>
              <a:gs pos="100000">
                <a:schemeClr val="accent1">
                  <a:lumMod val="60000"/>
                  <a:lumOff val="4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 name="矩形 6"/>
          <p:cNvSpPr/>
          <p:nvPr userDrawn="1"/>
        </p:nvSpPr>
        <p:spPr>
          <a:xfrm rot="16200000" flipH="1">
            <a:off x="-2819584" y="2819216"/>
            <a:ext cx="6858369" cy="1219199"/>
          </a:xfrm>
          <a:prstGeom prst="rect">
            <a:avLst/>
          </a:prstGeom>
          <a:gradFill flip="none" rotWithShape="1">
            <a:gsLst>
              <a:gs pos="50000">
                <a:schemeClr val="accent1">
                  <a:lumMod val="60000"/>
                  <a:lumOff val="40000"/>
                  <a:alpha val="13000"/>
                </a:schemeClr>
              </a:gs>
              <a:gs pos="0">
                <a:srgbClr val="CE522F"/>
              </a:gs>
              <a:gs pos="100000">
                <a:schemeClr val="accent1">
                  <a:lumMod val="60000"/>
                  <a:lumOff val="40000"/>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 name="直接连接符 7"/>
          <p:cNvCxnSpPr/>
          <p:nvPr userDrawn="1"/>
        </p:nvCxnSpPr>
        <p:spPr>
          <a:xfrm>
            <a:off x="6625159" y="2697480"/>
            <a:ext cx="0" cy="1152144"/>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9" name="文本占位符 28"/>
          <p:cNvSpPr>
            <a:spLocks noGrp="1"/>
          </p:cNvSpPr>
          <p:nvPr>
            <p:ph type="body" sz="quarter" idx="11" hasCustomPrompt="1"/>
          </p:nvPr>
        </p:nvSpPr>
        <p:spPr>
          <a:xfrm rot="16200000">
            <a:off x="-2095627" y="2971800"/>
            <a:ext cx="6510868" cy="914400"/>
          </a:xfrm>
        </p:spPr>
        <p:txBody>
          <a:bodyPr>
            <a:noAutofit/>
          </a:bodyPr>
          <a:lstStyle>
            <a:lvl1pPr marL="0" indent="0" algn="ctr">
              <a:buNone/>
              <a:defRPr sz="9600">
                <a:ln w="9525">
                  <a:solidFill>
                    <a:schemeClr val="accent1"/>
                  </a:solidFill>
                </a:ln>
                <a:noFill/>
              </a:defRPr>
            </a:lvl1pPr>
            <a:lvl2pPr marL="457200" indent="0">
              <a:buNone/>
              <a:defRPr sz="3200"/>
            </a:lvl2pPr>
            <a:lvl3pPr marL="914400" indent="0">
              <a:buNone/>
              <a:defRPr sz="2800"/>
            </a:lvl3pPr>
            <a:lvl4pPr marL="1371600" indent="0">
              <a:buNone/>
              <a:defRPr sz="2400"/>
            </a:lvl4pPr>
            <a:lvl5pPr marL="1828800" indent="0">
              <a:buNone/>
              <a:defRPr sz="2400"/>
            </a:lvl5pPr>
          </a:lstStyle>
          <a:p>
            <a:pPr lvl="0"/>
            <a:r>
              <a:rPr lang="en-US" altLang="zh-CN" dirty="0"/>
              <a:t>PART ONE</a:t>
            </a:r>
            <a:endParaRPr lang="zh-CN" altLang="en-US" dirty="0"/>
          </a:p>
        </p:txBody>
      </p:sp>
      <p:sp>
        <p:nvSpPr>
          <p:cNvPr id="31" name="文本占位符 30"/>
          <p:cNvSpPr>
            <a:spLocks noGrp="1"/>
          </p:cNvSpPr>
          <p:nvPr>
            <p:ph type="body" sz="quarter" idx="12" hasCustomPrompt="1"/>
          </p:nvPr>
        </p:nvSpPr>
        <p:spPr>
          <a:xfrm>
            <a:off x="3262186" y="2307132"/>
            <a:ext cx="3023129" cy="2290268"/>
          </a:xfrm>
        </p:spPr>
        <p:txBody>
          <a:bodyPr>
            <a:noAutofit/>
          </a:bodyPr>
          <a:lstStyle>
            <a:lvl1pPr marL="0" indent="0">
              <a:buNone/>
              <a:defRPr sz="16600" b="1">
                <a:solidFill>
                  <a:schemeClr val="tx1">
                    <a:lumMod val="85000"/>
                    <a:lumOff val="15000"/>
                  </a:schemeClr>
                </a:solidFill>
                <a:latin typeface="+mj-ea"/>
                <a:ea typeface="+mj-ea"/>
              </a:defRPr>
            </a:lvl1pPr>
          </a:lstStyle>
          <a:p>
            <a:pPr lvl="0"/>
            <a:r>
              <a:rPr lang="en-US" altLang="zh-CN" dirty="0"/>
              <a:t>01</a:t>
            </a:r>
            <a:endParaRPr lang="zh-CN" altLang="en-US" dirty="0"/>
          </a:p>
        </p:txBody>
      </p:sp>
      <p:sp>
        <p:nvSpPr>
          <p:cNvPr id="33" name="文本占位符 32"/>
          <p:cNvSpPr>
            <a:spLocks noGrp="1"/>
          </p:cNvSpPr>
          <p:nvPr>
            <p:ph type="body" sz="quarter" idx="13" hasCustomPrompt="1"/>
          </p:nvPr>
        </p:nvSpPr>
        <p:spPr>
          <a:xfrm>
            <a:off x="7038527" y="2675125"/>
            <a:ext cx="3567712" cy="646331"/>
          </a:xfrm>
        </p:spPr>
        <p:txBody>
          <a:bodyPr anchor="ctr">
            <a:noAutofit/>
          </a:bodyPr>
          <a:lstStyle>
            <a:lvl1pPr marL="0" indent="0">
              <a:buNone/>
              <a:defRPr sz="5400" b="1">
                <a:solidFill>
                  <a:schemeClr val="accent1"/>
                </a:solidFill>
                <a:latin typeface="+mj-ea"/>
                <a:ea typeface="+mj-ea"/>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项目介绍</a:t>
            </a:r>
          </a:p>
        </p:txBody>
      </p:sp>
      <p:sp>
        <p:nvSpPr>
          <p:cNvPr id="35" name="文本占位符 34"/>
          <p:cNvSpPr>
            <a:spLocks noGrp="1"/>
          </p:cNvSpPr>
          <p:nvPr>
            <p:ph type="body" sz="quarter" idx="14" hasCustomPrompt="1"/>
          </p:nvPr>
        </p:nvSpPr>
        <p:spPr>
          <a:xfrm>
            <a:off x="7038525" y="3496322"/>
            <a:ext cx="4132796" cy="353302"/>
          </a:xfrm>
        </p:spPr>
        <p:txBody>
          <a:bodyPr>
            <a:noAutofit/>
          </a:bodyPr>
          <a:lstStyle>
            <a:lvl1pPr marL="0" indent="0">
              <a:buNone/>
              <a:defRPr sz="2400">
                <a:latin typeface="+mn-lt"/>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altLang="zh-CN" dirty="0"/>
              <a:t>PROJECT</a:t>
            </a:r>
            <a:r>
              <a:rPr lang="zh-CN" altLang="en-US" dirty="0"/>
              <a:t> </a:t>
            </a:r>
            <a:r>
              <a:rPr lang="en-US" altLang="zh-CN" dirty="0"/>
              <a:t>INTRODUCTION</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grpSp>
        <p:nvGrpSpPr>
          <p:cNvPr id="5" name="组合 4"/>
          <p:cNvGrpSpPr/>
          <p:nvPr userDrawn="1"/>
        </p:nvGrpSpPr>
        <p:grpSpPr>
          <a:xfrm>
            <a:off x="-6592" y="122292"/>
            <a:ext cx="926393" cy="795283"/>
            <a:chOff x="-6592" y="122292"/>
            <a:chExt cx="926393" cy="795283"/>
          </a:xfrm>
        </p:grpSpPr>
        <p:cxnSp>
          <p:nvCxnSpPr>
            <p:cNvPr id="9" name="直接连接符 8"/>
            <p:cNvCxnSpPr/>
            <p:nvPr/>
          </p:nvCxnSpPr>
          <p:spPr>
            <a:xfrm flipV="1">
              <a:off x="79233" y="122292"/>
              <a:ext cx="711800" cy="461537"/>
            </a:xfrm>
            <a:prstGeom prst="line">
              <a:avLst/>
            </a:prstGeom>
            <a:ln>
              <a:headEnd type="none"/>
              <a:tailEnd type="oval"/>
            </a:ln>
          </p:spPr>
          <p:style>
            <a:lnRef idx="1">
              <a:schemeClr val="accent1"/>
            </a:lnRef>
            <a:fillRef idx="0">
              <a:schemeClr val="accent1"/>
            </a:fillRef>
            <a:effectRef idx="0">
              <a:schemeClr val="accent1"/>
            </a:effectRef>
            <a:fontRef idx="minor">
              <a:schemeClr val="tx1"/>
            </a:fontRef>
          </p:style>
        </p:cxnSp>
        <p:grpSp>
          <p:nvGrpSpPr>
            <p:cNvPr id="6" name="组合 5"/>
            <p:cNvGrpSpPr/>
            <p:nvPr/>
          </p:nvGrpSpPr>
          <p:grpSpPr>
            <a:xfrm>
              <a:off x="356547" y="283819"/>
              <a:ext cx="563254" cy="599017"/>
              <a:chOff x="5051297" y="2646999"/>
              <a:chExt cx="2141877" cy="2277876"/>
            </a:xfrm>
          </p:grpSpPr>
          <p:sp>
            <p:nvSpPr>
              <p:cNvPr id="11" name="矩形 10"/>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 name="矩形 11"/>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 name="矩形 12"/>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4" name="直接连接符 13"/>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5941957"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 name="矩形 17"/>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 name="直接连接符 19"/>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7" name="直接连接符 6"/>
            <p:cNvCxnSpPr/>
            <p:nvPr/>
          </p:nvCxnSpPr>
          <p:spPr>
            <a:xfrm>
              <a:off x="-6592" y="530245"/>
              <a:ext cx="646355" cy="386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638174" y="788988"/>
              <a:ext cx="217489" cy="128587"/>
            </a:xfrm>
            <a:prstGeom prst="line">
              <a:avLst/>
            </a:prstGeom>
            <a:ln>
              <a:tailEnd type="oval"/>
            </a:ln>
          </p:spPr>
          <p:style>
            <a:lnRef idx="1">
              <a:schemeClr val="accent1"/>
            </a:lnRef>
            <a:fillRef idx="0">
              <a:schemeClr val="accent1"/>
            </a:fillRef>
            <a:effectRef idx="0">
              <a:schemeClr val="accent1"/>
            </a:effectRef>
            <a:fontRef idx="minor">
              <a:schemeClr val="tx1"/>
            </a:fontRef>
          </p:style>
        </p:cxnSp>
      </p:grpSp>
      <p:sp>
        <p:nvSpPr>
          <p:cNvPr id="24" name="文本占位符 23"/>
          <p:cNvSpPr>
            <a:spLocks noGrp="1"/>
          </p:cNvSpPr>
          <p:nvPr>
            <p:ph type="body" sz="quarter" idx="10" hasCustomPrompt="1"/>
          </p:nvPr>
        </p:nvSpPr>
        <p:spPr>
          <a:xfrm>
            <a:off x="1268056" y="216696"/>
            <a:ext cx="4623329" cy="536575"/>
          </a:xfrm>
        </p:spPr>
        <p:txBody>
          <a:bodyPr>
            <a:noAutofit/>
          </a:bodyPr>
          <a:lstStyle>
            <a:lvl1pPr marL="0" indent="0">
              <a:buNone/>
              <a:defRPr sz="3200" b="1">
                <a:latin typeface="+mj-ea"/>
                <a:ea typeface="+mj-ea"/>
              </a:defRPr>
            </a:lvl1pPr>
          </a:lstStyle>
          <a:p>
            <a:pPr lvl="0"/>
            <a:r>
              <a:rPr lang="zh-CN" altLang="en-US" dirty="0"/>
              <a:t>单击此处编辑母版文本</a:t>
            </a:r>
          </a:p>
        </p:txBody>
      </p:sp>
      <p:sp>
        <p:nvSpPr>
          <p:cNvPr id="25" name="文本占位符 23"/>
          <p:cNvSpPr>
            <a:spLocks noGrp="1"/>
          </p:cNvSpPr>
          <p:nvPr>
            <p:ph type="body" sz="quarter" idx="11" hasCustomPrompt="1"/>
          </p:nvPr>
        </p:nvSpPr>
        <p:spPr>
          <a:xfrm>
            <a:off x="1268056" y="681055"/>
            <a:ext cx="3960594" cy="341632"/>
          </a:xfrm>
        </p:spPr>
        <p:txBody>
          <a:bodyPr wrap="square">
            <a:noAutofit/>
          </a:bodyPr>
          <a:lstStyle>
            <a:lvl1pPr marL="0" indent="0" algn="l">
              <a:buNone/>
              <a:defRPr sz="1800">
                <a:latin typeface="+mn-lt"/>
                <a:ea typeface="+mj-ea"/>
              </a:defRPr>
            </a:lvl1pPr>
          </a:lstStyle>
          <a:p>
            <a:pPr lvl="0"/>
            <a:r>
              <a:rPr lang="en-US" altLang="zh-CN" dirty="0"/>
              <a:t>Please input something in here</a:t>
            </a:r>
            <a:endParaRPr lang="zh-CN" altLang="en-US" dirty="0"/>
          </a:p>
        </p:txBody>
      </p:sp>
      <p:grpSp>
        <p:nvGrpSpPr>
          <p:cNvPr id="23" name="组合 22"/>
          <p:cNvGrpSpPr/>
          <p:nvPr userDrawn="1"/>
        </p:nvGrpSpPr>
        <p:grpSpPr>
          <a:xfrm>
            <a:off x="0" y="6457935"/>
            <a:ext cx="2171666" cy="276999"/>
            <a:chOff x="0" y="6457935"/>
            <a:chExt cx="2171666" cy="276999"/>
          </a:xfrm>
        </p:grpSpPr>
        <p:sp>
          <p:nvSpPr>
            <p:cNvPr id="26" name="文本框 25"/>
            <p:cNvSpPr txBox="1"/>
            <p:nvPr/>
          </p:nvSpPr>
          <p:spPr>
            <a:xfrm>
              <a:off x="520484" y="6457935"/>
              <a:ext cx="1651182" cy="276999"/>
            </a:xfrm>
            <a:prstGeom prst="rect">
              <a:avLst/>
            </a:prstGeom>
            <a:noFill/>
          </p:spPr>
          <p:txBody>
            <a:bodyPr wrap="square">
              <a:noAutofit/>
            </a:bodyPr>
            <a:lstStyle/>
            <a:p>
              <a:pPr marL="0" indent="0">
                <a:buFont typeface="Arial" panose="020B0604020202020204" pitchFamily="34" charset="0"/>
                <a:buNone/>
              </a:pPr>
              <a:r>
                <a:rPr lang="zh-CN" altLang="en-US" sz="1200" dirty="0">
                  <a:solidFill>
                    <a:schemeClr val="accent1"/>
                  </a:solidFill>
                </a:rPr>
                <a:t>互联世界，无惧未来</a:t>
              </a:r>
            </a:p>
          </p:txBody>
        </p:sp>
        <p:sp>
          <p:nvSpPr>
            <p:cNvPr id="27" name="矩形 26"/>
            <p:cNvSpPr/>
            <p:nvPr/>
          </p:nvSpPr>
          <p:spPr>
            <a:xfrm>
              <a:off x="0" y="6578434"/>
              <a:ext cx="406400" cy="3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10" name="任意多边形: 形状 9"/>
          <p:cNvSpPr/>
          <p:nvPr/>
        </p:nvSpPr>
        <p:spPr>
          <a:xfrm rot="5400000">
            <a:off x="11827898" y="48640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32" name="任意多边形: 形状 31"/>
          <p:cNvSpPr/>
          <p:nvPr/>
        </p:nvSpPr>
        <p:spPr>
          <a:xfrm rot="5400000">
            <a:off x="11751698" y="47878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33" name="任意多边形: 形状 32"/>
          <p:cNvSpPr/>
          <p:nvPr/>
        </p:nvSpPr>
        <p:spPr>
          <a:xfrm rot="5400000">
            <a:off x="11675498" y="48640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34" name="任意多边形: 形状 33"/>
          <p:cNvSpPr/>
          <p:nvPr/>
        </p:nvSpPr>
        <p:spPr>
          <a:xfrm rot="5400000">
            <a:off x="11827898" y="47116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35" name="任意多边形: 形状 34"/>
          <p:cNvSpPr/>
          <p:nvPr/>
        </p:nvSpPr>
        <p:spPr>
          <a:xfrm rot="5400000">
            <a:off x="11675498" y="47116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36" name="任意多边形: 形状 35"/>
          <p:cNvSpPr/>
          <p:nvPr/>
        </p:nvSpPr>
        <p:spPr>
          <a:xfrm rot="5400000">
            <a:off x="11673117" y="4804517"/>
            <a:ext cx="38100" cy="4762"/>
          </a:xfrm>
          <a:custGeom>
            <a:avLst/>
            <a:gdLst>
              <a:gd name="connsiteX0" fmla="*/ 0 w 38100"/>
              <a:gd name="connsiteY0" fmla="*/ 0 h 4762"/>
              <a:gd name="connsiteX1" fmla="*/ 38100 w 38100"/>
              <a:gd name="connsiteY1" fmla="*/ 0 h 4762"/>
              <a:gd name="connsiteX2" fmla="*/ 0 w 38100"/>
              <a:gd name="connsiteY2" fmla="*/ 0 h 4762"/>
            </a:gdLst>
            <a:ahLst/>
            <a:cxnLst>
              <a:cxn ang="0">
                <a:pos x="connsiteX0" y="connsiteY0"/>
              </a:cxn>
              <a:cxn ang="0">
                <a:pos x="connsiteX1" y="connsiteY1"/>
              </a:cxn>
              <a:cxn ang="0">
                <a:pos x="connsiteX2" y="connsiteY2"/>
              </a:cxn>
            </a:cxnLst>
            <a:rect l="l" t="t" r="r" b="b"/>
            <a:pathLst>
              <a:path w="38100" h="4762">
                <a:moveTo>
                  <a:pt x="0" y="0"/>
                </a:moveTo>
                <a:lnTo>
                  <a:pt x="38100" y="0"/>
                </a:lnTo>
                <a:lnTo>
                  <a:pt x="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37" name="任意多边形: 形状 36"/>
          <p:cNvSpPr/>
          <p:nvPr/>
        </p:nvSpPr>
        <p:spPr>
          <a:xfrm rot="5400000">
            <a:off x="11673117" y="4804517"/>
            <a:ext cx="38100" cy="4762"/>
          </a:xfrm>
          <a:custGeom>
            <a:avLst/>
            <a:gdLst>
              <a:gd name="connsiteX0" fmla="*/ 0 w 38100"/>
              <a:gd name="connsiteY0" fmla="*/ 0 h 4762"/>
              <a:gd name="connsiteX1" fmla="*/ 38100 w 38100"/>
              <a:gd name="connsiteY1" fmla="*/ 0 h 4762"/>
            </a:gdLst>
            <a:ahLst/>
            <a:cxnLst>
              <a:cxn ang="0">
                <a:pos x="connsiteX0" y="connsiteY0"/>
              </a:cxn>
              <a:cxn ang="0">
                <a:pos x="connsiteX1" y="connsiteY1"/>
              </a:cxn>
            </a:cxnLst>
            <a:rect l="l" t="t" r="r" b="b"/>
            <a:pathLst>
              <a:path w="38100" h="4762">
                <a:moveTo>
                  <a:pt x="0" y="0"/>
                </a:moveTo>
                <a:lnTo>
                  <a:pt x="38100" y="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38" name="任意多边形: 形状 37"/>
          <p:cNvSpPr/>
          <p:nvPr/>
        </p:nvSpPr>
        <p:spPr>
          <a:xfrm rot="5400000">
            <a:off x="11825517" y="4804517"/>
            <a:ext cx="38100" cy="4762"/>
          </a:xfrm>
          <a:custGeom>
            <a:avLst/>
            <a:gdLst>
              <a:gd name="connsiteX0" fmla="*/ 0 w 38100"/>
              <a:gd name="connsiteY0" fmla="*/ 0 h 4762"/>
              <a:gd name="connsiteX1" fmla="*/ 38100 w 38100"/>
              <a:gd name="connsiteY1" fmla="*/ 0 h 4762"/>
              <a:gd name="connsiteX2" fmla="*/ 0 w 38100"/>
              <a:gd name="connsiteY2" fmla="*/ 0 h 4762"/>
            </a:gdLst>
            <a:ahLst/>
            <a:cxnLst>
              <a:cxn ang="0">
                <a:pos x="connsiteX0" y="connsiteY0"/>
              </a:cxn>
              <a:cxn ang="0">
                <a:pos x="connsiteX1" y="connsiteY1"/>
              </a:cxn>
              <a:cxn ang="0">
                <a:pos x="connsiteX2" y="connsiteY2"/>
              </a:cxn>
            </a:cxnLst>
            <a:rect l="l" t="t" r="r" b="b"/>
            <a:pathLst>
              <a:path w="38100" h="4762">
                <a:moveTo>
                  <a:pt x="0" y="0"/>
                </a:moveTo>
                <a:lnTo>
                  <a:pt x="38100" y="0"/>
                </a:lnTo>
                <a:lnTo>
                  <a:pt x="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39" name="任意多边形: 形状 38"/>
          <p:cNvSpPr/>
          <p:nvPr/>
        </p:nvSpPr>
        <p:spPr>
          <a:xfrm rot="5400000">
            <a:off x="11825517" y="4804517"/>
            <a:ext cx="38100" cy="4762"/>
          </a:xfrm>
          <a:custGeom>
            <a:avLst/>
            <a:gdLst>
              <a:gd name="connsiteX0" fmla="*/ 0 w 38100"/>
              <a:gd name="connsiteY0" fmla="*/ 0 h 4762"/>
              <a:gd name="connsiteX1" fmla="*/ 38100 w 38100"/>
              <a:gd name="connsiteY1" fmla="*/ 0 h 4762"/>
            </a:gdLst>
            <a:ahLst/>
            <a:cxnLst>
              <a:cxn ang="0">
                <a:pos x="connsiteX0" y="connsiteY0"/>
              </a:cxn>
              <a:cxn ang="0">
                <a:pos x="connsiteX1" y="connsiteY1"/>
              </a:cxn>
            </a:cxnLst>
            <a:rect l="l" t="t" r="r" b="b"/>
            <a:pathLst>
              <a:path w="38100" h="4762">
                <a:moveTo>
                  <a:pt x="0" y="0"/>
                </a:moveTo>
                <a:lnTo>
                  <a:pt x="38100" y="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40" name="任意多边形: 形状 39"/>
          <p:cNvSpPr/>
          <p:nvPr/>
        </p:nvSpPr>
        <p:spPr>
          <a:xfrm rot="5400000">
            <a:off x="11768367" y="4714029"/>
            <a:ext cx="4762" cy="38100"/>
          </a:xfrm>
          <a:custGeom>
            <a:avLst/>
            <a:gdLst>
              <a:gd name="connsiteX0" fmla="*/ 0 w 4762"/>
              <a:gd name="connsiteY0" fmla="*/ 0 h 38100"/>
              <a:gd name="connsiteX1" fmla="*/ 0 w 4762"/>
              <a:gd name="connsiteY1" fmla="*/ 38100 h 38100"/>
              <a:gd name="connsiteX2" fmla="*/ 0 w 4762"/>
              <a:gd name="connsiteY2" fmla="*/ 0 h 38100"/>
            </a:gdLst>
            <a:ahLst/>
            <a:cxnLst>
              <a:cxn ang="0">
                <a:pos x="connsiteX0" y="connsiteY0"/>
              </a:cxn>
              <a:cxn ang="0">
                <a:pos x="connsiteX1" y="connsiteY1"/>
              </a:cxn>
              <a:cxn ang="0">
                <a:pos x="connsiteX2" y="connsiteY2"/>
              </a:cxn>
            </a:cxnLst>
            <a:rect l="l" t="t" r="r" b="b"/>
            <a:pathLst>
              <a:path w="4762" h="38100">
                <a:moveTo>
                  <a:pt x="0" y="0"/>
                </a:moveTo>
                <a:lnTo>
                  <a:pt x="0" y="38100"/>
                </a:lnTo>
                <a:lnTo>
                  <a:pt x="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41" name="任意多边形: 形状 40"/>
          <p:cNvSpPr/>
          <p:nvPr/>
        </p:nvSpPr>
        <p:spPr>
          <a:xfrm rot="5400000">
            <a:off x="11768367" y="4714029"/>
            <a:ext cx="4762" cy="38100"/>
          </a:xfrm>
          <a:custGeom>
            <a:avLst/>
            <a:gdLst>
              <a:gd name="connsiteX0" fmla="*/ 0 w 4762"/>
              <a:gd name="connsiteY0" fmla="*/ 0 h 38100"/>
              <a:gd name="connsiteX1" fmla="*/ 0 w 4762"/>
              <a:gd name="connsiteY1" fmla="*/ 38100 h 38100"/>
            </a:gdLst>
            <a:ahLst/>
            <a:cxnLst>
              <a:cxn ang="0">
                <a:pos x="connsiteX0" y="connsiteY0"/>
              </a:cxn>
              <a:cxn ang="0">
                <a:pos x="connsiteX1" y="connsiteY1"/>
              </a:cxn>
            </a:cxnLst>
            <a:rect l="l" t="t" r="r" b="b"/>
            <a:pathLst>
              <a:path w="4762" h="38100">
                <a:moveTo>
                  <a:pt x="0" y="0"/>
                </a:moveTo>
                <a:lnTo>
                  <a:pt x="0" y="3810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42" name="任意多边形: 形状 41"/>
          <p:cNvSpPr/>
          <p:nvPr/>
        </p:nvSpPr>
        <p:spPr>
          <a:xfrm rot="5400000">
            <a:off x="11768367" y="4866429"/>
            <a:ext cx="4762" cy="38100"/>
          </a:xfrm>
          <a:custGeom>
            <a:avLst/>
            <a:gdLst>
              <a:gd name="connsiteX0" fmla="*/ 0 w 4762"/>
              <a:gd name="connsiteY0" fmla="*/ 0 h 38100"/>
              <a:gd name="connsiteX1" fmla="*/ 0 w 4762"/>
              <a:gd name="connsiteY1" fmla="*/ 38100 h 38100"/>
              <a:gd name="connsiteX2" fmla="*/ 0 w 4762"/>
              <a:gd name="connsiteY2" fmla="*/ 0 h 38100"/>
            </a:gdLst>
            <a:ahLst/>
            <a:cxnLst>
              <a:cxn ang="0">
                <a:pos x="connsiteX0" y="connsiteY0"/>
              </a:cxn>
              <a:cxn ang="0">
                <a:pos x="connsiteX1" y="connsiteY1"/>
              </a:cxn>
              <a:cxn ang="0">
                <a:pos x="connsiteX2" y="connsiteY2"/>
              </a:cxn>
            </a:cxnLst>
            <a:rect l="l" t="t" r="r" b="b"/>
            <a:pathLst>
              <a:path w="4762" h="38100">
                <a:moveTo>
                  <a:pt x="0" y="0"/>
                </a:moveTo>
                <a:lnTo>
                  <a:pt x="0" y="38100"/>
                </a:lnTo>
                <a:lnTo>
                  <a:pt x="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43" name="任意多边形: 形状 42"/>
          <p:cNvSpPr/>
          <p:nvPr/>
        </p:nvSpPr>
        <p:spPr>
          <a:xfrm rot="5400000">
            <a:off x="11768367" y="4866429"/>
            <a:ext cx="4762" cy="38100"/>
          </a:xfrm>
          <a:custGeom>
            <a:avLst/>
            <a:gdLst>
              <a:gd name="connsiteX0" fmla="*/ 0 w 4762"/>
              <a:gd name="connsiteY0" fmla="*/ 0 h 38100"/>
              <a:gd name="connsiteX1" fmla="*/ 0 w 4762"/>
              <a:gd name="connsiteY1" fmla="*/ 38100 h 38100"/>
            </a:gdLst>
            <a:ahLst/>
            <a:cxnLst>
              <a:cxn ang="0">
                <a:pos x="connsiteX0" y="connsiteY0"/>
              </a:cxn>
              <a:cxn ang="0">
                <a:pos x="connsiteX1" y="connsiteY1"/>
              </a:cxn>
            </a:cxnLst>
            <a:rect l="l" t="t" r="r" b="b"/>
            <a:pathLst>
              <a:path w="4762" h="38100">
                <a:moveTo>
                  <a:pt x="0" y="0"/>
                </a:moveTo>
                <a:lnTo>
                  <a:pt x="0" y="3810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46" name="任意多边形: 形状 45"/>
          <p:cNvSpPr/>
          <p:nvPr/>
        </p:nvSpPr>
        <p:spPr>
          <a:xfrm rot="5400000">
            <a:off x="11837423" y="5364110"/>
            <a:ext cx="28575" cy="28575"/>
          </a:xfrm>
          <a:custGeom>
            <a:avLst/>
            <a:gdLst>
              <a:gd name="connsiteX0" fmla="*/ 14288 w 28575"/>
              <a:gd name="connsiteY0" fmla="*/ 28575 h 28575"/>
              <a:gd name="connsiteX1" fmla="*/ 28575 w 28575"/>
              <a:gd name="connsiteY1" fmla="*/ 14288 h 28575"/>
              <a:gd name="connsiteX2" fmla="*/ 14288 w 28575"/>
              <a:gd name="connsiteY2" fmla="*/ 0 h 28575"/>
              <a:gd name="connsiteX3" fmla="*/ 0 w 28575"/>
              <a:gd name="connsiteY3" fmla="*/ 14288 h 28575"/>
              <a:gd name="connsiteX4" fmla="*/ 14288 w 28575"/>
              <a:gd name="connsiteY4" fmla="*/ 28575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14288" y="28575"/>
                </a:moveTo>
                <a:cubicBezTo>
                  <a:pt x="22178" y="28575"/>
                  <a:pt x="28575" y="22178"/>
                  <a:pt x="28575" y="14288"/>
                </a:cubicBezTo>
                <a:cubicBezTo>
                  <a:pt x="28575" y="6397"/>
                  <a:pt x="22178" y="0"/>
                  <a:pt x="14288" y="0"/>
                </a:cubicBezTo>
                <a:cubicBezTo>
                  <a:pt x="6397" y="0"/>
                  <a:pt x="0" y="6397"/>
                  <a:pt x="0" y="14288"/>
                </a:cubicBezTo>
                <a:cubicBezTo>
                  <a:pt x="0" y="22178"/>
                  <a:pt x="6397" y="28575"/>
                  <a:pt x="14288" y="28575"/>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47" name="任意多边形: 形状 46"/>
          <p:cNvSpPr/>
          <p:nvPr/>
        </p:nvSpPr>
        <p:spPr>
          <a:xfrm rot="5400000">
            <a:off x="11675498" y="5364110"/>
            <a:ext cx="28575" cy="28575"/>
          </a:xfrm>
          <a:custGeom>
            <a:avLst/>
            <a:gdLst>
              <a:gd name="connsiteX0" fmla="*/ 14288 w 28575"/>
              <a:gd name="connsiteY0" fmla="*/ 28575 h 28575"/>
              <a:gd name="connsiteX1" fmla="*/ 28575 w 28575"/>
              <a:gd name="connsiteY1" fmla="*/ 14288 h 28575"/>
              <a:gd name="connsiteX2" fmla="*/ 14288 w 28575"/>
              <a:gd name="connsiteY2" fmla="*/ 0 h 28575"/>
              <a:gd name="connsiteX3" fmla="*/ 0 w 28575"/>
              <a:gd name="connsiteY3" fmla="*/ 14288 h 28575"/>
              <a:gd name="connsiteX4" fmla="*/ 14288 w 28575"/>
              <a:gd name="connsiteY4" fmla="*/ 28575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14288" y="28575"/>
                </a:moveTo>
                <a:cubicBezTo>
                  <a:pt x="22178" y="28575"/>
                  <a:pt x="28575" y="22178"/>
                  <a:pt x="28575" y="14288"/>
                </a:cubicBezTo>
                <a:cubicBezTo>
                  <a:pt x="28575" y="6397"/>
                  <a:pt x="22178" y="0"/>
                  <a:pt x="14288" y="0"/>
                </a:cubicBezTo>
                <a:cubicBezTo>
                  <a:pt x="6397" y="0"/>
                  <a:pt x="0" y="6397"/>
                  <a:pt x="0" y="14288"/>
                </a:cubicBezTo>
                <a:cubicBezTo>
                  <a:pt x="0" y="22178"/>
                  <a:pt x="6397" y="28575"/>
                  <a:pt x="14288" y="28575"/>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48" name="任意多边形: 形状 47"/>
          <p:cNvSpPr/>
          <p:nvPr/>
        </p:nvSpPr>
        <p:spPr>
          <a:xfrm rot="5400000">
            <a:off x="11756461" y="5283148"/>
            <a:ext cx="28575" cy="28575"/>
          </a:xfrm>
          <a:custGeom>
            <a:avLst/>
            <a:gdLst>
              <a:gd name="connsiteX0" fmla="*/ 14288 w 28575"/>
              <a:gd name="connsiteY0" fmla="*/ 28575 h 28575"/>
              <a:gd name="connsiteX1" fmla="*/ 28575 w 28575"/>
              <a:gd name="connsiteY1" fmla="*/ 14288 h 28575"/>
              <a:gd name="connsiteX2" fmla="*/ 14288 w 28575"/>
              <a:gd name="connsiteY2" fmla="*/ 0 h 28575"/>
              <a:gd name="connsiteX3" fmla="*/ 0 w 28575"/>
              <a:gd name="connsiteY3" fmla="*/ 14288 h 28575"/>
              <a:gd name="connsiteX4" fmla="*/ 14288 w 28575"/>
              <a:gd name="connsiteY4" fmla="*/ 28575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14288" y="28575"/>
                </a:moveTo>
                <a:cubicBezTo>
                  <a:pt x="22178" y="28575"/>
                  <a:pt x="28575" y="22178"/>
                  <a:pt x="28575" y="14288"/>
                </a:cubicBezTo>
                <a:cubicBezTo>
                  <a:pt x="28575" y="6397"/>
                  <a:pt x="22178" y="0"/>
                  <a:pt x="14288" y="0"/>
                </a:cubicBezTo>
                <a:cubicBezTo>
                  <a:pt x="6397" y="0"/>
                  <a:pt x="0" y="6397"/>
                  <a:pt x="0" y="14288"/>
                </a:cubicBezTo>
                <a:cubicBezTo>
                  <a:pt x="0" y="22178"/>
                  <a:pt x="6397" y="28575"/>
                  <a:pt x="14288" y="28575"/>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49" name="任意多边形: 形状 48"/>
          <p:cNvSpPr/>
          <p:nvPr/>
        </p:nvSpPr>
        <p:spPr>
          <a:xfrm rot="5400000">
            <a:off x="11756461" y="5445073"/>
            <a:ext cx="28575" cy="28575"/>
          </a:xfrm>
          <a:custGeom>
            <a:avLst/>
            <a:gdLst>
              <a:gd name="connsiteX0" fmla="*/ 14288 w 28575"/>
              <a:gd name="connsiteY0" fmla="*/ 28575 h 28575"/>
              <a:gd name="connsiteX1" fmla="*/ 28575 w 28575"/>
              <a:gd name="connsiteY1" fmla="*/ 14288 h 28575"/>
              <a:gd name="connsiteX2" fmla="*/ 14288 w 28575"/>
              <a:gd name="connsiteY2" fmla="*/ 0 h 28575"/>
              <a:gd name="connsiteX3" fmla="*/ 0 w 28575"/>
              <a:gd name="connsiteY3" fmla="*/ 14288 h 28575"/>
              <a:gd name="connsiteX4" fmla="*/ 14288 w 28575"/>
              <a:gd name="connsiteY4" fmla="*/ 28575 h 28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28575">
                <a:moveTo>
                  <a:pt x="14288" y="28575"/>
                </a:moveTo>
                <a:cubicBezTo>
                  <a:pt x="22178" y="28575"/>
                  <a:pt x="28575" y="22178"/>
                  <a:pt x="28575" y="14288"/>
                </a:cubicBezTo>
                <a:cubicBezTo>
                  <a:pt x="28575" y="6397"/>
                  <a:pt x="22178" y="0"/>
                  <a:pt x="14288" y="0"/>
                </a:cubicBezTo>
                <a:cubicBezTo>
                  <a:pt x="6397" y="0"/>
                  <a:pt x="0" y="6397"/>
                  <a:pt x="0" y="14288"/>
                </a:cubicBezTo>
                <a:cubicBezTo>
                  <a:pt x="0" y="22178"/>
                  <a:pt x="6397" y="28575"/>
                  <a:pt x="14288" y="28575"/>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50" name="任意多边形: 形状 49"/>
          <p:cNvSpPr/>
          <p:nvPr/>
        </p:nvSpPr>
        <p:spPr>
          <a:xfrm rot="5400000">
            <a:off x="11711523" y="5320795"/>
            <a:ext cx="117705" cy="116829"/>
          </a:xfrm>
          <a:custGeom>
            <a:avLst/>
            <a:gdLst>
              <a:gd name="connsiteX0" fmla="*/ 58978 w 117705"/>
              <a:gd name="connsiteY0" fmla="*/ 18720 h 116829"/>
              <a:gd name="connsiteX1" fmla="*/ 94400 w 117705"/>
              <a:gd name="connsiteY1" fmla="*/ 0 h 116829"/>
              <a:gd name="connsiteX2" fmla="*/ 116717 w 117705"/>
              <a:gd name="connsiteY2" fmla="*/ 21421 h 116829"/>
              <a:gd name="connsiteX3" fmla="*/ 96142 w 117705"/>
              <a:gd name="connsiteY3" fmla="*/ 58041 h 116829"/>
              <a:gd name="connsiteX4" fmla="*/ 117705 w 117705"/>
              <a:gd name="connsiteY4" fmla="*/ 95246 h 116829"/>
              <a:gd name="connsiteX5" fmla="*/ 96626 w 117705"/>
              <a:gd name="connsiteY5" fmla="*/ 116829 h 116829"/>
              <a:gd name="connsiteX6" fmla="*/ 58978 w 117705"/>
              <a:gd name="connsiteY6" fmla="*/ 94473 h 116829"/>
              <a:gd name="connsiteX7" fmla="*/ 21400 w 117705"/>
              <a:gd name="connsiteY7" fmla="*/ 116703 h 116829"/>
              <a:gd name="connsiteX8" fmla="*/ 0 w 117705"/>
              <a:gd name="connsiteY8" fmla="*/ 94400 h 116829"/>
              <a:gd name="connsiteX9" fmla="*/ 18720 w 117705"/>
              <a:gd name="connsiteY9" fmla="*/ 58978 h 116829"/>
              <a:gd name="connsiteX10" fmla="*/ 112 w 117705"/>
              <a:gd name="connsiteY10" fmla="*/ 23633 h 116829"/>
              <a:gd name="connsiteX11" fmla="*/ 23633 w 117705"/>
              <a:gd name="connsiteY11" fmla="*/ 112 h 116829"/>
              <a:gd name="connsiteX12" fmla="*/ 58978 w 117705"/>
              <a:gd name="connsiteY12" fmla="*/ 18720 h 116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7705" h="116829">
                <a:moveTo>
                  <a:pt x="58978" y="18720"/>
                </a:moveTo>
                <a:cubicBezTo>
                  <a:pt x="73697" y="18720"/>
                  <a:pt x="86683" y="11302"/>
                  <a:pt x="94400" y="0"/>
                </a:cubicBezTo>
                <a:cubicBezTo>
                  <a:pt x="103362" y="5362"/>
                  <a:pt x="111002" y="12703"/>
                  <a:pt x="116717" y="21421"/>
                </a:cubicBezTo>
                <a:cubicBezTo>
                  <a:pt x="104379" y="28946"/>
                  <a:pt x="96142" y="42532"/>
                  <a:pt x="96142" y="58041"/>
                </a:cubicBezTo>
                <a:cubicBezTo>
                  <a:pt x="96142" y="73961"/>
                  <a:pt x="104821" y="87854"/>
                  <a:pt x="117705" y="95246"/>
                </a:cubicBezTo>
                <a:cubicBezTo>
                  <a:pt x="112356" y="103901"/>
                  <a:pt x="105143" y="111282"/>
                  <a:pt x="96626" y="116829"/>
                </a:cubicBezTo>
                <a:cubicBezTo>
                  <a:pt x="89356" y="103509"/>
                  <a:pt x="75222" y="94473"/>
                  <a:pt x="58978" y="94473"/>
                </a:cubicBezTo>
                <a:cubicBezTo>
                  <a:pt x="42786" y="94473"/>
                  <a:pt x="28691" y="103452"/>
                  <a:pt x="21400" y="116703"/>
                </a:cubicBezTo>
                <a:cubicBezTo>
                  <a:pt x="12692" y="110989"/>
                  <a:pt x="5357" y="103354"/>
                  <a:pt x="0" y="94400"/>
                </a:cubicBezTo>
                <a:cubicBezTo>
                  <a:pt x="11302" y="86682"/>
                  <a:pt x="18720" y="73696"/>
                  <a:pt x="18720" y="58978"/>
                </a:cubicBezTo>
                <a:cubicBezTo>
                  <a:pt x="18720" y="44308"/>
                  <a:pt x="11351" y="31360"/>
                  <a:pt x="112" y="23633"/>
                </a:cubicBezTo>
                <a:cubicBezTo>
                  <a:pt x="5914" y="14005"/>
                  <a:pt x="14006" y="5914"/>
                  <a:pt x="23633" y="112"/>
                </a:cubicBezTo>
                <a:cubicBezTo>
                  <a:pt x="31360" y="11351"/>
                  <a:pt x="44308" y="18720"/>
                  <a:pt x="58978" y="18720"/>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53" name="任意多边形: 形状 52"/>
          <p:cNvSpPr/>
          <p:nvPr/>
        </p:nvSpPr>
        <p:spPr>
          <a:xfrm rot="5400000">
            <a:off x="11827898" y="60070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54" name="任意多边形: 形状 53"/>
          <p:cNvSpPr/>
          <p:nvPr/>
        </p:nvSpPr>
        <p:spPr>
          <a:xfrm rot="5400000">
            <a:off x="11675498" y="60070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55" name="任意多边形: 形状 54"/>
          <p:cNvSpPr/>
          <p:nvPr/>
        </p:nvSpPr>
        <p:spPr>
          <a:xfrm rot="5400000">
            <a:off x="11827898" y="58546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56" name="任意多边形: 形状 55"/>
          <p:cNvSpPr/>
          <p:nvPr/>
        </p:nvSpPr>
        <p:spPr>
          <a:xfrm rot="5400000">
            <a:off x="11675498" y="58546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flat">
            <a:solidFill>
              <a:schemeClr val="accent1">
                <a:lumMod val="40000"/>
                <a:lumOff val="60000"/>
              </a:schemeClr>
            </a:solidFill>
            <a:prstDash val="solid"/>
            <a:round/>
          </a:ln>
        </p:spPr>
        <p:txBody>
          <a:bodyPr rtlCol="0" anchor="ctr">
            <a:noAutofit/>
          </a:bodyPr>
          <a:lstStyle/>
          <a:p>
            <a:endParaRPr lang="zh-CN" altLang="en-US"/>
          </a:p>
        </p:txBody>
      </p:sp>
      <p:sp>
        <p:nvSpPr>
          <p:cNvPr id="57" name="任意多边形: 形状 56"/>
          <p:cNvSpPr/>
          <p:nvPr/>
        </p:nvSpPr>
        <p:spPr>
          <a:xfrm rot="5400000">
            <a:off x="11825517" y="5947517"/>
            <a:ext cx="38100" cy="4762"/>
          </a:xfrm>
          <a:custGeom>
            <a:avLst/>
            <a:gdLst>
              <a:gd name="connsiteX0" fmla="*/ 0 w 38100"/>
              <a:gd name="connsiteY0" fmla="*/ 0 h 4762"/>
              <a:gd name="connsiteX1" fmla="*/ 38100 w 38100"/>
              <a:gd name="connsiteY1" fmla="*/ 0 h 4762"/>
              <a:gd name="connsiteX2" fmla="*/ 0 w 38100"/>
              <a:gd name="connsiteY2" fmla="*/ 0 h 4762"/>
            </a:gdLst>
            <a:ahLst/>
            <a:cxnLst>
              <a:cxn ang="0">
                <a:pos x="connsiteX0" y="connsiteY0"/>
              </a:cxn>
              <a:cxn ang="0">
                <a:pos x="connsiteX1" y="connsiteY1"/>
              </a:cxn>
              <a:cxn ang="0">
                <a:pos x="connsiteX2" y="connsiteY2"/>
              </a:cxn>
            </a:cxnLst>
            <a:rect l="l" t="t" r="r" b="b"/>
            <a:pathLst>
              <a:path w="38100" h="4762">
                <a:moveTo>
                  <a:pt x="0" y="0"/>
                </a:moveTo>
                <a:lnTo>
                  <a:pt x="38100" y="0"/>
                </a:lnTo>
                <a:lnTo>
                  <a:pt x="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58" name="任意多边形: 形状 57"/>
          <p:cNvSpPr/>
          <p:nvPr/>
        </p:nvSpPr>
        <p:spPr>
          <a:xfrm rot="5400000">
            <a:off x="11825517" y="5947517"/>
            <a:ext cx="38100" cy="4762"/>
          </a:xfrm>
          <a:custGeom>
            <a:avLst/>
            <a:gdLst>
              <a:gd name="connsiteX0" fmla="*/ 0 w 38100"/>
              <a:gd name="connsiteY0" fmla="*/ 0 h 4762"/>
              <a:gd name="connsiteX1" fmla="*/ 38100 w 38100"/>
              <a:gd name="connsiteY1" fmla="*/ 0 h 4762"/>
            </a:gdLst>
            <a:ahLst/>
            <a:cxnLst>
              <a:cxn ang="0">
                <a:pos x="connsiteX0" y="connsiteY0"/>
              </a:cxn>
              <a:cxn ang="0">
                <a:pos x="connsiteX1" y="connsiteY1"/>
              </a:cxn>
            </a:cxnLst>
            <a:rect l="l" t="t" r="r" b="b"/>
            <a:pathLst>
              <a:path w="38100" h="4762">
                <a:moveTo>
                  <a:pt x="0" y="0"/>
                </a:moveTo>
                <a:lnTo>
                  <a:pt x="38100" y="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59" name="任意多边形: 形状 58"/>
          <p:cNvSpPr/>
          <p:nvPr/>
        </p:nvSpPr>
        <p:spPr>
          <a:xfrm rot="5400000">
            <a:off x="11732648" y="5911798"/>
            <a:ext cx="76200" cy="76200"/>
          </a:xfrm>
          <a:custGeom>
            <a:avLst/>
            <a:gdLst>
              <a:gd name="connsiteX0" fmla="*/ 76200 w 76200"/>
              <a:gd name="connsiteY0" fmla="*/ 0 h 76200"/>
              <a:gd name="connsiteX1" fmla="*/ 0 w 76200"/>
              <a:gd name="connsiteY1" fmla="*/ 76200 h 76200"/>
              <a:gd name="connsiteX2" fmla="*/ 76200 w 76200"/>
              <a:gd name="connsiteY2" fmla="*/ 0 h 76200"/>
            </a:gdLst>
            <a:ahLst/>
            <a:cxnLst>
              <a:cxn ang="0">
                <a:pos x="connsiteX0" y="connsiteY0"/>
              </a:cxn>
              <a:cxn ang="0">
                <a:pos x="connsiteX1" y="connsiteY1"/>
              </a:cxn>
              <a:cxn ang="0">
                <a:pos x="connsiteX2" y="connsiteY2"/>
              </a:cxn>
            </a:cxnLst>
            <a:rect l="l" t="t" r="r" b="b"/>
            <a:pathLst>
              <a:path w="76200" h="76200">
                <a:moveTo>
                  <a:pt x="76200" y="0"/>
                </a:moveTo>
                <a:lnTo>
                  <a:pt x="0" y="76200"/>
                </a:lnTo>
                <a:lnTo>
                  <a:pt x="7620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60" name="任意多边形: 形状 59"/>
          <p:cNvSpPr/>
          <p:nvPr/>
        </p:nvSpPr>
        <p:spPr>
          <a:xfrm rot="5400000">
            <a:off x="11732648" y="5911798"/>
            <a:ext cx="76200" cy="76200"/>
          </a:xfrm>
          <a:custGeom>
            <a:avLst/>
            <a:gdLst>
              <a:gd name="connsiteX0" fmla="*/ 76200 w 76200"/>
              <a:gd name="connsiteY0" fmla="*/ 0 h 76200"/>
              <a:gd name="connsiteX1" fmla="*/ 0 w 76200"/>
              <a:gd name="connsiteY1" fmla="*/ 76200 h 76200"/>
            </a:gdLst>
            <a:ahLst/>
            <a:cxnLst>
              <a:cxn ang="0">
                <a:pos x="connsiteX0" y="connsiteY0"/>
              </a:cxn>
              <a:cxn ang="0">
                <a:pos x="connsiteX1" y="connsiteY1"/>
              </a:cxn>
            </a:cxnLst>
            <a:rect l="l" t="t" r="r" b="b"/>
            <a:pathLst>
              <a:path w="76200" h="76200">
                <a:moveTo>
                  <a:pt x="76200" y="0"/>
                </a:moveTo>
                <a:lnTo>
                  <a:pt x="0" y="7620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61" name="任意多边形: 形状 60"/>
          <p:cNvSpPr/>
          <p:nvPr/>
        </p:nvSpPr>
        <p:spPr>
          <a:xfrm rot="5400000">
            <a:off x="11768367" y="6009429"/>
            <a:ext cx="4762" cy="38100"/>
          </a:xfrm>
          <a:custGeom>
            <a:avLst/>
            <a:gdLst>
              <a:gd name="connsiteX0" fmla="*/ 0 w 4762"/>
              <a:gd name="connsiteY0" fmla="*/ 0 h 38100"/>
              <a:gd name="connsiteX1" fmla="*/ 0 w 4762"/>
              <a:gd name="connsiteY1" fmla="*/ 38100 h 38100"/>
              <a:gd name="connsiteX2" fmla="*/ 0 w 4762"/>
              <a:gd name="connsiteY2" fmla="*/ 0 h 38100"/>
            </a:gdLst>
            <a:ahLst/>
            <a:cxnLst>
              <a:cxn ang="0">
                <a:pos x="connsiteX0" y="connsiteY0"/>
              </a:cxn>
              <a:cxn ang="0">
                <a:pos x="connsiteX1" y="connsiteY1"/>
              </a:cxn>
              <a:cxn ang="0">
                <a:pos x="connsiteX2" y="connsiteY2"/>
              </a:cxn>
            </a:cxnLst>
            <a:rect l="l" t="t" r="r" b="b"/>
            <a:pathLst>
              <a:path w="4762" h="38100">
                <a:moveTo>
                  <a:pt x="0" y="0"/>
                </a:moveTo>
                <a:lnTo>
                  <a:pt x="0" y="38100"/>
                </a:lnTo>
                <a:lnTo>
                  <a:pt x="0" y="0"/>
                </a:lnTo>
                <a:close/>
              </a:path>
            </a:pathLst>
          </a:custGeom>
          <a:noFill/>
          <a:ln w="4763" cap="flat">
            <a:solidFill>
              <a:schemeClr val="accent1">
                <a:lumMod val="40000"/>
                <a:lumOff val="60000"/>
              </a:schemeClr>
            </a:solidFill>
            <a:prstDash val="solid"/>
            <a:miter/>
          </a:ln>
        </p:spPr>
        <p:txBody>
          <a:bodyPr rtlCol="0" anchor="ctr">
            <a:noAutofit/>
          </a:bodyPr>
          <a:lstStyle/>
          <a:p>
            <a:endParaRPr lang="zh-CN" altLang="en-US"/>
          </a:p>
        </p:txBody>
      </p:sp>
      <p:sp>
        <p:nvSpPr>
          <p:cNvPr id="62" name="任意多边形: 形状 61"/>
          <p:cNvSpPr/>
          <p:nvPr/>
        </p:nvSpPr>
        <p:spPr>
          <a:xfrm rot="5400000">
            <a:off x="11768367" y="6009429"/>
            <a:ext cx="4762" cy="38100"/>
          </a:xfrm>
          <a:custGeom>
            <a:avLst/>
            <a:gdLst>
              <a:gd name="connsiteX0" fmla="*/ 0 w 4762"/>
              <a:gd name="connsiteY0" fmla="*/ 0 h 38100"/>
              <a:gd name="connsiteX1" fmla="*/ 0 w 4762"/>
              <a:gd name="connsiteY1" fmla="*/ 38100 h 38100"/>
            </a:gdLst>
            <a:ahLst/>
            <a:cxnLst>
              <a:cxn ang="0">
                <a:pos x="connsiteX0" y="connsiteY0"/>
              </a:cxn>
              <a:cxn ang="0">
                <a:pos x="connsiteX1" y="connsiteY1"/>
              </a:cxn>
            </a:cxnLst>
            <a:rect l="l" t="t" r="r" b="b"/>
            <a:pathLst>
              <a:path w="4762" h="38100">
                <a:moveTo>
                  <a:pt x="0" y="0"/>
                </a:moveTo>
                <a:lnTo>
                  <a:pt x="0" y="38100"/>
                </a:lnTo>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65" name="任意多边形: 形状 64"/>
          <p:cNvSpPr/>
          <p:nvPr/>
        </p:nvSpPr>
        <p:spPr>
          <a:xfrm rot="5400000">
            <a:off x="11827898" y="65023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66" name="任意多边形: 形状 65"/>
          <p:cNvSpPr/>
          <p:nvPr/>
        </p:nvSpPr>
        <p:spPr>
          <a:xfrm rot="5400000">
            <a:off x="11751698" y="6502348"/>
            <a:ext cx="38100" cy="38100"/>
          </a:xfrm>
          <a:custGeom>
            <a:avLst/>
            <a:gdLst>
              <a:gd name="connsiteX0" fmla="*/ 19050 w 38100"/>
              <a:gd name="connsiteY0" fmla="*/ 38100 h 38100"/>
              <a:gd name="connsiteX1" fmla="*/ 38100 w 38100"/>
              <a:gd name="connsiteY1" fmla="*/ 19050 h 38100"/>
              <a:gd name="connsiteX2" fmla="*/ 19050 w 38100"/>
              <a:gd name="connsiteY2" fmla="*/ 0 h 38100"/>
              <a:gd name="connsiteX3" fmla="*/ 0 w 38100"/>
              <a:gd name="connsiteY3" fmla="*/ 19050 h 38100"/>
              <a:gd name="connsiteX4" fmla="*/ 19050 w 38100"/>
              <a:gd name="connsiteY4" fmla="*/ 3810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38100"/>
                </a:moveTo>
                <a:cubicBezTo>
                  <a:pt x="29571" y="38100"/>
                  <a:pt x="38100" y="29571"/>
                  <a:pt x="38100" y="19050"/>
                </a:cubicBezTo>
                <a:cubicBezTo>
                  <a:pt x="38100" y="8529"/>
                  <a:pt x="29571" y="0"/>
                  <a:pt x="19050" y="0"/>
                </a:cubicBezTo>
                <a:cubicBezTo>
                  <a:pt x="8529" y="0"/>
                  <a:pt x="0" y="8529"/>
                  <a:pt x="0" y="19050"/>
                </a:cubicBezTo>
                <a:cubicBezTo>
                  <a:pt x="0" y="29571"/>
                  <a:pt x="8529" y="38100"/>
                  <a:pt x="19050" y="38100"/>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67" name="任意多边形: 形状 66"/>
          <p:cNvSpPr/>
          <p:nvPr/>
        </p:nvSpPr>
        <p:spPr>
          <a:xfrm rot="5400000">
            <a:off x="11789796" y="6568337"/>
            <a:ext cx="38106" cy="38106"/>
          </a:xfrm>
          <a:custGeom>
            <a:avLst/>
            <a:gdLst>
              <a:gd name="connsiteX0" fmla="*/ 2556 w 38106"/>
              <a:gd name="connsiteY0" fmla="*/ 28578 h 38106"/>
              <a:gd name="connsiteX1" fmla="*/ 28578 w 38106"/>
              <a:gd name="connsiteY1" fmla="*/ 35551 h 38106"/>
              <a:gd name="connsiteX2" fmla="*/ 35551 w 38106"/>
              <a:gd name="connsiteY2" fmla="*/ 9528 h 38106"/>
              <a:gd name="connsiteX3" fmla="*/ 9528 w 38106"/>
              <a:gd name="connsiteY3" fmla="*/ 2555 h 38106"/>
              <a:gd name="connsiteX4" fmla="*/ 2556 w 38106"/>
              <a:gd name="connsiteY4" fmla="*/ 28578 h 38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6" h="38106">
                <a:moveTo>
                  <a:pt x="2556" y="28578"/>
                </a:moveTo>
                <a:cubicBezTo>
                  <a:pt x="7816" y="37690"/>
                  <a:pt x="19467" y="40812"/>
                  <a:pt x="28578" y="35551"/>
                </a:cubicBezTo>
                <a:cubicBezTo>
                  <a:pt x="37690" y="30290"/>
                  <a:pt x="40812" y="18640"/>
                  <a:pt x="35551" y="9528"/>
                </a:cubicBezTo>
                <a:cubicBezTo>
                  <a:pt x="30290" y="417"/>
                  <a:pt x="18640" y="-2705"/>
                  <a:pt x="9528" y="2555"/>
                </a:cubicBezTo>
                <a:cubicBezTo>
                  <a:pt x="417" y="7816"/>
                  <a:pt x="-2705" y="19467"/>
                  <a:pt x="2556" y="28578"/>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68" name="任意多边形: 形状 67"/>
          <p:cNvSpPr/>
          <p:nvPr/>
        </p:nvSpPr>
        <p:spPr>
          <a:xfrm rot="5400000">
            <a:off x="11713596" y="6568337"/>
            <a:ext cx="38106" cy="38106"/>
          </a:xfrm>
          <a:custGeom>
            <a:avLst/>
            <a:gdLst>
              <a:gd name="connsiteX0" fmla="*/ 2556 w 38106"/>
              <a:gd name="connsiteY0" fmla="*/ 9528 h 38106"/>
              <a:gd name="connsiteX1" fmla="*/ 9528 w 38106"/>
              <a:gd name="connsiteY1" fmla="*/ 35551 h 38106"/>
              <a:gd name="connsiteX2" fmla="*/ 35551 w 38106"/>
              <a:gd name="connsiteY2" fmla="*/ 28578 h 38106"/>
              <a:gd name="connsiteX3" fmla="*/ 28578 w 38106"/>
              <a:gd name="connsiteY3" fmla="*/ 2555 h 38106"/>
              <a:gd name="connsiteX4" fmla="*/ 2556 w 38106"/>
              <a:gd name="connsiteY4" fmla="*/ 9528 h 38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6" h="38106">
                <a:moveTo>
                  <a:pt x="2556" y="9528"/>
                </a:moveTo>
                <a:cubicBezTo>
                  <a:pt x="-2705" y="18640"/>
                  <a:pt x="417" y="30290"/>
                  <a:pt x="9528" y="35551"/>
                </a:cubicBezTo>
                <a:cubicBezTo>
                  <a:pt x="18640" y="40812"/>
                  <a:pt x="30290" y="37690"/>
                  <a:pt x="35551" y="28578"/>
                </a:cubicBezTo>
                <a:cubicBezTo>
                  <a:pt x="40812" y="19467"/>
                  <a:pt x="37690" y="7816"/>
                  <a:pt x="28578" y="2555"/>
                </a:cubicBezTo>
                <a:cubicBezTo>
                  <a:pt x="19467" y="-2705"/>
                  <a:pt x="7816" y="417"/>
                  <a:pt x="2556" y="9528"/>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69" name="任意多边形: 形状 68"/>
          <p:cNvSpPr/>
          <p:nvPr/>
        </p:nvSpPr>
        <p:spPr>
          <a:xfrm rot="5400000">
            <a:off x="11675498" y="6502348"/>
            <a:ext cx="38100" cy="38100"/>
          </a:xfrm>
          <a:custGeom>
            <a:avLst/>
            <a:gdLst>
              <a:gd name="connsiteX0" fmla="*/ 19050 w 38100"/>
              <a:gd name="connsiteY0" fmla="*/ 0 h 38100"/>
              <a:gd name="connsiteX1" fmla="*/ 0 w 38100"/>
              <a:gd name="connsiteY1" fmla="*/ 19050 h 38100"/>
              <a:gd name="connsiteX2" fmla="*/ 19050 w 38100"/>
              <a:gd name="connsiteY2" fmla="*/ 38100 h 38100"/>
              <a:gd name="connsiteX3" fmla="*/ 38100 w 38100"/>
              <a:gd name="connsiteY3" fmla="*/ 19050 h 38100"/>
              <a:gd name="connsiteX4" fmla="*/ 19050 w 38100"/>
              <a:gd name="connsiteY4" fmla="*/ 0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0" h="38100">
                <a:moveTo>
                  <a:pt x="19050" y="0"/>
                </a:moveTo>
                <a:cubicBezTo>
                  <a:pt x="8529" y="0"/>
                  <a:pt x="0" y="8529"/>
                  <a:pt x="0" y="19050"/>
                </a:cubicBezTo>
                <a:cubicBezTo>
                  <a:pt x="0" y="29571"/>
                  <a:pt x="8529" y="38100"/>
                  <a:pt x="19050" y="38100"/>
                </a:cubicBezTo>
                <a:cubicBezTo>
                  <a:pt x="29571" y="38100"/>
                  <a:pt x="38100" y="29571"/>
                  <a:pt x="38100" y="19050"/>
                </a:cubicBezTo>
                <a:cubicBezTo>
                  <a:pt x="38100" y="8529"/>
                  <a:pt x="29571" y="0"/>
                  <a:pt x="19050" y="0"/>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70" name="任意多边形: 形状 69"/>
          <p:cNvSpPr/>
          <p:nvPr/>
        </p:nvSpPr>
        <p:spPr>
          <a:xfrm rot="5400000">
            <a:off x="11713596" y="6436354"/>
            <a:ext cx="38106" cy="38106"/>
          </a:xfrm>
          <a:custGeom>
            <a:avLst/>
            <a:gdLst>
              <a:gd name="connsiteX0" fmla="*/ 35551 w 38106"/>
              <a:gd name="connsiteY0" fmla="*/ 9528 h 38106"/>
              <a:gd name="connsiteX1" fmla="*/ 9528 w 38106"/>
              <a:gd name="connsiteY1" fmla="*/ 2555 h 38106"/>
              <a:gd name="connsiteX2" fmla="*/ 2555 w 38106"/>
              <a:gd name="connsiteY2" fmla="*/ 28578 h 38106"/>
              <a:gd name="connsiteX3" fmla="*/ 28578 w 38106"/>
              <a:gd name="connsiteY3" fmla="*/ 35551 h 38106"/>
              <a:gd name="connsiteX4" fmla="*/ 35551 w 38106"/>
              <a:gd name="connsiteY4" fmla="*/ 9528 h 38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6" h="38106">
                <a:moveTo>
                  <a:pt x="35551" y="9528"/>
                </a:moveTo>
                <a:cubicBezTo>
                  <a:pt x="30290" y="417"/>
                  <a:pt x="18640" y="-2705"/>
                  <a:pt x="9528" y="2555"/>
                </a:cubicBezTo>
                <a:cubicBezTo>
                  <a:pt x="417" y="7816"/>
                  <a:pt x="-2705" y="19467"/>
                  <a:pt x="2555" y="28578"/>
                </a:cubicBezTo>
                <a:cubicBezTo>
                  <a:pt x="7816" y="37690"/>
                  <a:pt x="19467" y="40812"/>
                  <a:pt x="28578" y="35551"/>
                </a:cubicBezTo>
                <a:cubicBezTo>
                  <a:pt x="37690" y="30290"/>
                  <a:pt x="40812" y="18640"/>
                  <a:pt x="35551" y="9528"/>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sp>
        <p:nvSpPr>
          <p:cNvPr id="71" name="任意多边形: 形状 70"/>
          <p:cNvSpPr/>
          <p:nvPr/>
        </p:nvSpPr>
        <p:spPr>
          <a:xfrm rot="5400000">
            <a:off x="11789796" y="6436354"/>
            <a:ext cx="38106" cy="38106"/>
          </a:xfrm>
          <a:custGeom>
            <a:avLst/>
            <a:gdLst>
              <a:gd name="connsiteX0" fmla="*/ 35551 w 38106"/>
              <a:gd name="connsiteY0" fmla="*/ 28578 h 38106"/>
              <a:gd name="connsiteX1" fmla="*/ 28578 w 38106"/>
              <a:gd name="connsiteY1" fmla="*/ 2555 h 38106"/>
              <a:gd name="connsiteX2" fmla="*/ 2555 w 38106"/>
              <a:gd name="connsiteY2" fmla="*/ 9528 h 38106"/>
              <a:gd name="connsiteX3" fmla="*/ 9528 w 38106"/>
              <a:gd name="connsiteY3" fmla="*/ 35551 h 38106"/>
              <a:gd name="connsiteX4" fmla="*/ 35551 w 38106"/>
              <a:gd name="connsiteY4" fmla="*/ 28578 h 381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06" h="38106">
                <a:moveTo>
                  <a:pt x="35551" y="28578"/>
                </a:moveTo>
                <a:cubicBezTo>
                  <a:pt x="40812" y="19467"/>
                  <a:pt x="37690" y="7816"/>
                  <a:pt x="28578" y="2555"/>
                </a:cubicBezTo>
                <a:cubicBezTo>
                  <a:pt x="19467" y="-2705"/>
                  <a:pt x="7816" y="417"/>
                  <a:pt x="2555" y="9528"/>
                </a:cubicBezTo>
                <a:cubicBezTo>
                  <a:pt x="-2705" y="18640"/>
                  <a:pt x="417" y="30290"/>
                  <a:pt x="9528" y="35551"/>
                </a:cubicBezTo>
                <a:cubicBezTo>
                  <a:pt x="18640" y="40812"/>
                  <a:pt x="30290" y="37690"/>
                  <a:pt x="35551" y="28578"/>
                </a:cubicBezTo>
                <a:close/>
              </a:path>
            </a:pathLst>
          </a:custGeom>
          <a:noFill/>
          <a:ln w="19050" cap="rnd">
            <a:solidFill>
              <a:schemeClr val="accent1">
                <a:lumMod val="40000"/>
                <a:lumOff val="60000"/>
              </a:schemeClr>
            </a:solidFill>
            <a:prstDash val="solid"/>
            <a:round/>
          </a:ln>
        </p:spPr>
        <p:txBody>
          <a:bodyPr rtlCol="0" anchor="ctr">
            <a:noAutofit/>
          </a:bodyPr>
          <a:lstStyle/>
          <a:p>
            <a:endParaRPr lang="zh-CN" altLang="en-US"/>
          </a:p>
        </p:txBody>
      </p:sp>
      <p:grpSp>
        <p:nvGrpSpPr>
          <p:cNvPr id="72" name="组合 71"/>
          <p:cNvGrpSpPr/>
          <p:nvPr userDrawn="1"/>
        </p:nvGrpSpPr>
        <p:grpSpPr>
          <a:xfrm>
            <a:off x="11053542" y="351583"/>
            <a:ext cx="181595" cy="193506"/>
            <a:chOff x="5055513" y="2646999"/>
            <a:chExt cx="2137661" cy="2277876"/>
          </a:xfrm>
        </p:grpSpPr>
        <p:sp>
          <p:nvSpPr>
            <p:cNvPr id="73" name="矩形 72"/>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4" name="矩形 73"/>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5" name="矩形 74"/>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6" name="直接连接符 75"/>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5941957" y="3412606"/>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0" name="矩形 79"/>
            <p:cNvSpPr/>
            <p:nvPr/>
          </p:nvSpPr>
          <p:spPr>
            <a:xfrm>
              <a:off x="5055513" y="3414076"/>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1" name="矩形 80"/>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2" name="直接连接符 81"/>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85" name="组合 84"/>
          <p:cNvGrpSpPr/>
          <p:nvPr userDrawn="1"/>
        </p:nvGrpSpPr>
        <p:grpSpPr>
          <a:xfrm>
            <a:off x="11459942" y="351583"/>
            <a:ext cx="181595" cy="193506"/>
            <a:chOff x="5055513" y="2646999"/>
            <a:chExt cx="2137661" cy="2277876"/>
          </a:xfrm>
        </p:grpSpPr>
        <p:sp>
          <p:nvSpPr>
            <p:cNvPr id="86" name="矩形 8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7" name="矩形 8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8" name="矩形 8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9" name="直接连接符 8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92" name="矩形 91"/>
            <p:cNvSpPr/>
            <p:nvPr/>
          </p:nvSpPr>
          <p:spPr>
            <a:xfrm>
              <a:off x="5941957" y="3412606"/>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3" name="矩形 92"/>
            <p:cNvSpPr/>
            <p:nvPr/>
          </p:nvSpPr>
          <p:spPr>
            <a:xfrm>
              <a:off x="5055513" y="3414076"/>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4" name="矩形 93"/>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5" name="直接连接符 9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98" name="组合 97"/>
          <p:cNvGrpSpPr/>
          <p:nvPr userDrawn="1"/>
        </p:nvGrpSpPr>
        <p:grpSpPr>
          <a:xfrm>
            <a:off x="11833671" y="351583"/>
            <a:ext cx="181595" cy="193506"/>
            <a:chOff x="5055513" y="2646999"/>
            <a:chExt cx="2137661" cy="2277876"/>
          </a:xfrm>
        </p:grpSpPr>
        <p:sp>
          <p:nvSpPr>
            <p:cNvPr id="99" name="矩形 98"/>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0" name="矩形 99"/>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1" name="矩形 100"/>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2" name="直接连接符 101"/>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5" name="矩形 104"/>
            <p:cNvSpPr/>
            <p:nvPr/>
          </p:nvSpPr>
          <p:spPr>
            <a:xfrm>
              <a:off x="5941957" y="3412606"/>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6" name="矩形 105"/>
            <p:cNvSpPr/>
            <p:nvPr/>
          </p:nvSpPr>
          <p:spPr>
            <a:xfrm>
              <a:off x="5055513" y="3414076"/>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7" name="矩形 106"/>
            <p:cNvSpPr/>
            <p:nvPr/>
          </p:nvSpPr>
          <p:spPr>
            <a:xfrm>
              <a:off x="5498139" y="2646999"/>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8" name="直接连接符 107"/>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108"/>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112" name="直接箭头连接符 111"/>
          <p:cNvCxnSpPr/>
          <p:nvPr userDrawn="1"/>
        </p:nvCxnSpPr>
        <p:spPr>
          <a:xfrm flipH="1">
            <a:off x="10913498" y="613034"/>
            <a:ext cx="12785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结尾页">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flipH="1">
            <a:off x="-392062" y="-34357"/>
            <a:ext cx="12839618" cy="6926714"/>
          </a:xfrm>
          <a:prstGeom prst="rect">
            <a:avLst/>
          </a:prstGeom>
        </p:spPr>
      </p:pic>
      <p:sp>
        <p:nvSpPr>
          <p:cNvPr id="13" name="标题 1"/>
          <p:cNvSpPr>
            <a:spLocks noGrp="1"/>
          </p:cNvSpPr>
          <p:nvPr>
            <p:ph type="ctrTitle" hasCustomPrompt="1"/>
          </p:nvPr>
        </p:nvSpPr>
        <p:spPr>
          <a:xfrm>
            <a:off x="1615154" y="1937828"/>
            <a:ext cx="4613812" cy="1179264"/>
          </a:xfrm>
        </p:spPr>
        <p:txBody>
          <a:bodyPr anchor="b">
            <a:noAutofit/>
          </a:bodyPr>
          <a:lstStyle>
            <a:lvl1pPr marL="0" indent="0" algn="l">
              <a:buFont typeface="Arial" panose="020B0604020202020204" pitchFamily="34" charset="0"/>
              <a:buNone/>
              <a:defRPr sz="3200">
                <a:solidFill>
                  <a:schemeClr val="tx1"/>
                </a:solidFill>
              </a:defRPr>
            </a:lvl1pPr>
          </a:lstStyle>
          <a:p>
            <a:r>
              <a:rPr lang="en-US" altLang="zh-CN" dirty="0"/>
              <a:t>Conclusion</a:t>
            </a:r>
            <a:endParaRPr lang="zh-CN" altLang="en-US" dirty="0"/>
          </a:p>
        </p:txBody>
      </p:sp>
      <p:sp>
        <p:nvSpPr>
          <p:cNvPr id="14" name="文本占位符 62"/>
          <p:cNvSpPr>
            <a:spLocks noGrp="1"/>
          </p:cNvSpPr>
          <p:nvPr>
            <p:ph type="body" sz="quarter" idx="17" hasCustomPrompt="1"/>
          </p:nvPr>
        </p:nvSpPr>
        <p:spPr>
          <a:xfrm>
            <a:off x="1615155" y="3551062"/>
            <a:ext cx="3985202" cy="310871"/>
          </a:xfrm>
        </p:spPr>
        <p:txBody>
          <a:bodyPr vert="horz" lIns="91440" tIns="45720" rIns="91440" bIns="45720" rtlCol="0">
            <a:noAutofit/>
          </a:bodyPr>
          <a:lstStyle>
            <a:lvl1pPr marL="0" indent="0" algn="l">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lvl="0"/>
            <a:r>
              <a:rPr lang="en-US" altLang="zh-CN" dirty="0"/>
              <a:t>Signature</a:t>
            </a:r>
          </a:p>
        </p:txBody>
      </p:sp>
      <p:sp>
        <p:nvSpPr>
          <p:cNvPr id="15" name="文本占位符 62"/>
          <p:cNvSpPr>
            <a:spLocks noGrp="1"/>
          </p:cNvSpPr>
          <p:nvPr>
            <p:ph type="body" sz="quarter" idx="18" hasCustomPrompt="1"/>
          </p:nvPr>
        </p:nvSpPr>
        <p:spPr>
          <a:xfrm>
            <a:off x="1615155" y="3861933"/>
            <a:ext cx="3985202" cy="310871"/>
          </a:xfrm>
        </p:spPr>
        <p:txBody>
          <a:bodyPr vert="horz" lIns="91440" tIns="45720" rIns="91440" bIns="45720" rtlCol="0">
            <a:noAutofit/>
          </a:bodyPr>
          <a:lstStyle>
            <a:lvl1pPr marL="0" indent="0" algn="l">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171450" marR="0" lvl="0" indent="-171450" fontAlgn="auto">
              <a:spcAft>
                <a:spcPts val="0"/>
              </a:spcAft>
              <a:buClrTx/>
              <a:buSzTx/>
            </a:pPr>
            <a:r>
              <a:rPr lang="en-US" altLang="zh-CN" dirty="0"/>
              <a:t>Data</a:t>
            </a:r>
          </a:p>
        </p:txBody>
      </p:sp>
      <p:sp>
        <p:nvSpPr>
          <p:cNvPr id="540" name="文本框 539"/>
          <p:cNvSpPr txBox="1"/>
          <p:nvPr userDrawn="1"/>
        </p:nvSpPr>
        <p:spPr>
          <a:xfrm>
            <a:off x="1007552" y="6249400"/>
            <a:ext cx="1513748" cy="369332"/>
          </a:xfrm>
          <a:prstGeom prst="rect">
            <a:avLst/>
          </a:prstGeom>
          <a:noFill/>
        </p:spPr>
        <p:txBody>
          <a:bodyPr wrap="none" rtlCol="0">
            <a:noAutofit/>
          </a:bodyPr>
          <a:lstStyle/>
          <a:p>
            <a:r>
              <a:rPr lang="en-US" altLang="zh-CN" dirty="0"/>
              <a:t>work summary</a:t>
            </a:r>
            <a:endParaRPr lang="zh-CN" altLang="en-US" dirty="0"/>
          </a:p>
        </p:txBody>
      </p:sp>
      <p:cxnSp>
        <p:nvCxnSpPr>
          <p:cNvPr id="541" name="直接箭头连接符 540"/>
          <p:cNvCxnSpPr/>
          <p:nvPr userDrawn="1"/>
        </p:nvCxnSpPr>
        <p:spPr>
          <a:xfrm>
            <a:off x="0" y="6434066"/>
            <a:ext cx="92459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9283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61586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340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685504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微软雅黑 Light" panose="020B0502040204020203" pitchFamily="34" charset="-122"/>
              </a:defRPr>
            </a:lvl1pPr>
          </a:lstStyle>
          <a:p>
            <a:fld id="{F52114D6-3887-4ECF-8F4F-5694B5188BBE}" type="datetimeFigureOut">
              <a:rPr lang="zh-CN" altLang="en-US" smtClean="0"/>
              <a:t>2023/2/25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微软雅黑 Light" panose="020B0502040204020203" pitchFamily="34"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微软雅黑 Light" panose="020B0502040204020203" pitchFamily="34" charset="-122"/>
              </a:defRPr>
            </a:lvl1pPr>
          </a:lstStyle>
          <a:p>
            <a:fld id="{EC9AA0D0-AAE0-4A0F-8520-8EA630DCF9A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Lst>
  <p:txStyles>
    <p:title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微软雅黑 Light" panose="020B0502040204020203" pitchFamily="34" charset="-122"/>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微软雅黑 Light" panose="020B0502040204020203" pitchFamily="34" charset="-122"/>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Light" panose="020B0502040204020203" pitchFamily="34" charset="-122"/>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微软雅黑 Light" panose="020B0502040204020203" pitchFamily="34" charset="-122"/>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14560514"/>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12.svg"/><Relationship Id="rId5" Type="http://schemas.openxmlformats.org/officeDocument/2006/relationships/image" Target="../media/image7.png"/><Relationship Id="rId4" Type="http://schemas.openxmlformats.org/officeDocument/2006/relationships/image" Target="../media/image10.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31.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7565795" y="3035939"/>
            <a:ext cx="3283180" cy="369332"/>
          </a:xfrm>
        </p:spPr>
        <p:txBody>
          <a:bodyPr rIns="0" anchor="ctr">
            <a:noAutofit/>
          </a:bodyPr>
          <a:lstStyle/>
          <a:p>
            <a:pPr marL="0" indent="0" algn="r">
              <a:buNone/>
            </a:pPr>
            <a:r>
              <a:rPr lang="zh-CN" altLang="en-US" dirty="0">
                <a:solidFill>
                  <a:schemeClr val="accent1"/>
                </a:solidFill>
              </a:rPr>
              <a:t>互联世界，无惧未来</a:t>
            </a:r>
          </a:p>
        </p:txBody>
      </p:sp>
      <p:sp>
        <p:nvSpPr>
          <p:cNvPr id="4" name="标题 3"/>
          <p:cNvSpPr>
            <a:spLocks noGrp="1"/>
          </p:cNvSpPr>
          <p:nvPr>
            <p:ph type="ctrTitle"/>
          </p:nvPr>
        </p:nvSpPr>
        <p:spPr>
          <a:xfrm>
            <a:off x="5061549" y="1567543"/>
            <a:ext cx="5787426" cy="1421844"/>
          </a:xfrm>
        </p:spPr>
        <p:txBody>
          <a:bodyPr rIns="0">
            <a:noAutofit/>
          </a:bodyPr>
          <a:lstStyle/>
          <a:p>
            <a:pPr algn="r">
              <a:lnSpc>
                <a:spcPct val="100000"/>
              </a:lnSpc>
            </a:pPr>
            <a:r>
              <a:rPr lang="zh-CN" altLang="en-US" b="1" dirty="0">
                <a:latin typeface="+mj-ea"/>
              </a:rPr>
              <a:t>科技风互联网产品专项</a:t>
            </a:r>
            <a:r>
              <a:rPr lang="en-US" altLang="zh-CN" b="1" dirty="0">
                <a:latin typeface="+mj-ea"/>
              </a:rPr>
              <a:t/>
            </a:r>
            <a:br>
              <a:rPr lang="en-US" altLang="zh-CN" b="1" dirty="0">
                <a:latin typeface="+mj-ea"/>
              </a:rPr>
            </a:br>
            <a:r>
              <a:rPr lang="zh-CN" altLang="en-US" b="1" dirty="0">
                <a:latin typeface="+mj-ea"/>
              </a:rPr>
              <a:t>月度汇报模板</a:t>
            </a:r>
          </a:p>
        </p:txBody>
      </p:sp>
      <p:sp>
        <p:nvSpPr>
          <p:cNvPr id="6" name="文本占位符 5"/>
          <p:cNvSpPr>
            <a:spLocks noGrp="1"/>
          </p:cNvSpPr>
          <p:nvPr>
            <p:ph type="body" sz="quarter" idx="10"/>
          </p:nvPr>
        </p:nvSpPr>
        <p:spPr>
          <a:xfrm>
            <a:off x="8370129" y="4153220"/>
            <a:ext cx="2478846" cy="300082"/>
          </a:xfrm>
        </p:spPr>
        <p:txBody>
          <a:bodyPr wrap="square" rIns="0">
            <a:noAutofit/>
          </a:bodyPr>
          <a:lstStyle/>
          <a:p>
            <a:pPr marL="0" indent="0" algn="r">
              <a:buNone/>
            </a:pPr>
            <a:r>
              <a:rPr lang="zh-CN" altLang="en-US" dirty="0"/>
              <a:t>银河系创意想想中心</a:t>
            </a:r>
            <a:endParaRPr lang="en-US" altLang="zh-CN" dirty="0"/>
          </a:p>
        </p:txBody>
      </p:sp>
      <p:sp>
        <p:nvSpPr>
          <p:cNvPr id="7" name="文本占位符 6"/>
          <p:cNvSpPr>
            <a:spLocks noGrp="1"/>
          </p:cNvSpPr>
          <p:nvPr>
            <p:ph type="body" sz="quarter" idx="11"/>
          </p:nvPr>
        </p:nvSpPr>
        <p:spPr>
          <a:xfrm>
            <a:off x="7935192" y="4487628"/>
            <a:ext cx="2913783" cy="248371"/>
          </a:xfrm>
        </p:spPr>
        <p:txBody>
          <a:bodyPr rIns="0">
            <a:noAutofit/>
          </a:bodyPr>
          <a:lstStyle/>
          <a:p>
            <a:pPr marL="0" indent="0" algn="r">
              <a:buNone/>
            </a:pPr>
            <a:r>
              <a:rPr lang="zh-CN" altLang="en-US" dirty="0"/>
              <a:t>汇报人</a:t>
            </a:r>
            <a:r>
              <a:rPr lang="zh-CN" altLang="en-US" dirty="0" smtClean="0"/>
              <a:t>：优品</a:t>
            </a:r>
            <a:r>
              <a:rPr lang="en-US" altLang="zh-CN" dirty="0" smtClean="0"/>
              <a:t>PPT</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占位符 30"/>
          <p:cNvSpPr>
            <a:spLocks noGrp="1"/>
          </p:cNvSpPr>
          <p:nvPr>
            <p:ph type="body" sz="quarter" idx="11"/>
          </p:nvPr>
        </p:nvSpPr>
        <p:spPr/>
        <p:txBody>
          <a:bodyPr>
            <a:noAutofit/>
          </a:bodyPr>
          <a:lstStyle/>
          <a:p>
            <a:r>
              <a:rPr lang="en-US" altLang="zh-CN" sz="9600" dirty="0">
                <a:ln>
                  <a:solidFill>
                    <a:schemeClr val="accent1"/>
                  </a:solidFill>
                </a:ln>
                <a:noFill/>
                <a:latin typeface="+mj-ea"/>
                <a:ea typeface="+mj-ea"/>
              </a:rPr>
              <a:t>PART </a:t>
            </a:r>
            <a:r>
              <a:rPr lang="en-US" altLang="zh-CN" dirty="0">
                <a:ln>
                  <a:solidFill>
                    <a:schemeClr val="accent1"/>
                  </a:solidFill>
                </a:ln>
                <a:latin typeface="+mj-ea"/>
                <a:ea typeface="+mj-ea"/>
              </a:rPr>
              <a:t>TWO</a:t>
            </a:r>
            <a:endParaRPr lang="zh-CN" altLang="en-US" sz="9600" dirty="0">
              <a:ln>
                <a:solidFill>
                  <a:schemeClr val="accent1"/>
                </a:solidFill>
              </a:ln>
              <a:noFill/>
              <a:latin typeface="+mj-ea"/>
              <a:ea typeface="+mj-ea"/>
            </a:endParaRPr>
          </a:p>
        </p:txBody>
      </p:sp>
      <p:sp>
        <p:nvSpPr>
          <p:cNvPr id="32" name="文本占位符 31"/>
          <p:cNvSpPr>
            <a:spLocks noGrp="1"/>
          </p:cNvSpPr>
          <p:nvPr>
            <p:ph type="body" sz="quarter" idx="12"/>
          </p:nvPr>
        </p:nvSpPr>
        <p:spPr/>
        <p:txBody>
          <a:bodyPr>
            <a:noAutofit/>
          </a:bodyPr>
          <a:lstStyle/>
          <a:p>
            <a:r>
              <a:rPr lang="en-US" altLang="zh-CN" sz="16600" b="1" dirty="0">
                <a:solidFill>
                  <a:schemeClr val="tx1">
                    <a:lumMod val="85000"/>
                    <a:lumOff val="15000"/>
                  </a:schemeClr>
                </a:solidFill>
                <a:latin typeface="+mj-ea"/>
                <a:ea typeface="+mj-ea"/>
              </a:rPr>
              <a:t>02</a:t>
            </a:r>
            <a:endParaRPr lang="zh-CN" altLang="en-US" sz="16600" b="1" dirty="0">
              <a:solidFill>
                <a:schemeClr val="tx1">
                  <a:lumMod val="85000"/>
                  <a:lumOff val="15000"/>
                </a:schemeClr>
              </a:solidFill>
              <a:latin typeface="+mj-ea"/>
              <a:ea typeface="+mj-ea"/>
            </a:endParaRPr>
          </a:p>
        </p:txBody>
      </p:sp>
      <p:sp>
        <p:nvSpPr>
          <p:cNvPr id="33" name="文本占位符 32"/>
          <p:cNvSpPr>
            <a:spLocks noGrp="1"/>
          </p:cNvSpPr>
          <p:nvPr>
            <p:ph type="body" sz="quarter" idx="13"/>
          </p:nvPr>
        </p:nvSpPr>
        <p:spPr/>
        <p:txBody>
          <a:bodyPr>
            <a:noAutofit/>
          </a:bodyPr>
          <a:lstStyle/>
          <a:p>
            <a:r>
              <a:rPr lang="zh-CN" altLang="en-US" dirty="0"/>
              <a:t>团队介绍</a:t>
            </a:r>
          </a:p>
        </p:txBody>
      </p:sp>
      <p:sp>
        <p:nvSpPr>
          <p:cNvPr id="34" name="文本占位符 33"/>
          <p:cNvSpPr>
            <a:spLocks noGrp="1"/>
          </p:cNvSpPr>
          <p:nvPr>
            <p:ph type="body" sz="quarter" idx="14"/>
          </p:nvPr>
        </p:nvSpPr>
        <p:spPr/>
        <p:txBody>
          <a:bodyPr>
            <a:noAutofit/>
          </a:bodyPr>
          <a:lstStyle/>
          <a:p>
            <a:r>
              <a:rPr lang="en-US" altLang="zh-CN" sz="2400" dirty="0"/>
              <a:t>Team to introduce</a:t>
            </a:r>
          </a:p>
        </p:txBody>
      </p:sp>
      <p:grpSp>
        <p:nvGrpSpPr>
          <p:cNvPr id="36" name="组合 35"/>
          <p:cNvGrpSpPr/>
          <p:nvPr/>
        </p:nvGrpSpPr>
        <p:grpSpPr>
          <a:xfrm>
            <a:off x="11877609" y="321733"/>
            <a:ext cx="208829" cy="221753"/>
            <a:chOff x="5051297" y="2650446"/>
            <a:chExt cx="2141877" cy="2274429"/>
          </a:xfrm>
        </p:grpSpPr>
        <p:sp>
          <p:nvSpPr>
            <p:cNvPr id="37" name="矩形 36"/>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8" name="矩形 37"/>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9" name="矩形 38"/>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0" name="直接连接符 39"/>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4" name="矩形 43"/>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5" name="矩形 44"/>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6" name="直接连接符 45"/>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9" name="组合 48"/>
          <p:cNvGrpSpPr/>
          <p:nvPr/>
        </p:nvGrpSpPr>
        <p:grpSpPr>
          <a:xfrm>
            <a:off x="11877609" y="846666"/>
            <a:ext cx="208829" cy="221753"/>
            <a:chOff x="5051297" y="2650446"/>
            <a:chExt cx="2141877" cy="2274429"/>
          </a:xfrm>
        </p:grpSpPr>
        <p:sp>
          <p:nvSpPr>
            <p:cNvPr id="50" name="矩形 49"/>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1" name="矩形 50"/>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2" name="矩形 51"/>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3" name="直接连接符 52"/>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矩形 56"/>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8" name="矩形 57"/>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9" name="直接连接符 58"/>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团队介绍</a:t>
            </a:r>
          </a:p>
        </p:txBody>
      </p:sp>
      <p:sp>
        <p:nvSpPr>
          <p:cNvPr id="3" name="文本占位符 2"/>
          <p:cNvSpPr>
            <a:spLocks noGrp="1"/>
          </p:cNvSpPr>
          <p:nvPr>
            <p:ph type="body" sz="quarter" idx="11"/>
          </p:nvPr>
        </p:nvSpPr>
        <p:spPr/>
        <p:txBody>
          <a:bodyPr>
            <a:noAutofit/>
          </a:bodyPr>
          <a:lstStyle/>
          <a:p>
            <a:r>
              <a:rPr lang="en-US" altLang="zh-CN" dirty="0"/>
              <a:t>Team to introduce</a:t>
            </a:r>
          </a:p>
        </p:txBody>
      </p:sp>
      <p:grpSp>
        <p:nvGrpSpPr>
          <p:cNvPr id="67" name="组合 66"/>
          <p:cNvGrpSpPr/>
          <p:nvPr/>
        </p:nvGrpSpPr>
        <p:grpSpPr>
          <a:xfrm>
            <a:off x="7010396" y="1453230"/>
            <a:ext cx="3711105" cy="4073986"/>
            <a:chOff x="4787441" y="2609936"/>
            <a:chExt cx="2120520" cy="2436473"/>
          </a:xfrm>
        </p:grpSpPr>
        <p:sp>
          <p:nvSpPr>
            <p:cNvPr id="68" name="矩形 67"/>
            <p:cNvSpPr/>
            <p:nvPr/>
          </p:nvSpPr>
          <p:spPr>
            <a:xfrm>
              <a:off x="5253070" y="3795193"/>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9" name="矩形 6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1" name="直接连接符 7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5712516" y="3416822"/>
              <a:ext cx="1195445" cy="1251216"/>
            </a:xfrm>
            <a:prstGeom prst="rect">
              <a:avLst/>
            </a:prstGeom>
            <a:blipFill dpi="0" rotWithShape="1">
              <a:blip r:embed="rId3">
                <a:extLst>
                  <a:ext uri="{28A0092B-C50C-407E-A947-70E740481C1C}">
                    <a14:useLocalDpi xmlns:a14="http://schemas.microsoft.com/office/drawing/2010/main"/>
                  </a:ext>
                </a:extLst>
              </a:blip>
              <a:srcRect/>
              <a:tile tx="0" ty="0" sx="100000" sy="100000" flip="none" algn="tr"/>
            </a:blip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6" name="矩形 75"/>
            <p:cNvSpPr/>
            <p:nvPr/>
          </p:nvSpPr>
          <p:spPr>
            <a:xfrm>
              <a:off x="4787441" y="3411969"/>
              <a:ext cx="1195445" cy="1251216"/>
            </a:xfrm>
            <a:prstGeom prst="rect">
              <a:avLst/>
            </a:prstGeom>
            <a:blipFill dpi="0" rotWithShape="1">
              <a:blip r:embed="rId3">
                <a:extLst>
                  <a:ext uri="{28A0092B-C50C-407E-A947-70E740481C1C}">
                    <a14:useLocalDpi xmlns:a14="http://schemas.microsoft.com/office/drawing/2010/main"/>
                  </a:ext>
                </a:extLst>
              </a:blip>
              <a:srcRect/>
              <a:tile tx="0" ty="0" sx="100000" sy="100000" flip="none" algn="tl"/>
            </a:blip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256363" y="2609936"/>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62" name="矩形 71"/>
          <p:cNvSpPr txBox="1"/>
          <p:nvPr/>
        </p:nvSpPr>
        <p:spPr>
          <a:xfrm>
            <a:off x="1360713" y="1919841"/>
            <a:ext cx="2049814" cy="415496"/>
          </a:xfrm>
          <a:prstGeom prst="rect">
            <a:avLst/>
          </a:prstGeom>
          <a:noFill/>
        </p:spPr>
        <p:txBody>
          <a:bodyPr wrap="square" lIns="0"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团队创建故事</a:t>
            </a:r>
          </a:p>
        </p:txBody>
      </p:sp>
      <p:sp>
        <p:nvSpPr>
          <p:cNvPr id="63" name="矩形 62"/>
          <p:cNvSpPr/>
          <p:nvPr/>
        </p:nvSpPr>
        <p:spPr>
          <a:xfrm>
            <a:off x="1360714" y="2352940"/>
            <a:ext cx="4470508" cy="702949"/>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endParaRPr lang="en-US" altLang="zh-CN" sz="1600" dirty="0">
              <a:solidFill>
                <a:schemeClr val="tx1">
                  <a:lumMod val="85000"/>
                  <a:lumOff val="15000"/>
                </a:schemeClr>
              </a:solidFill>
              <a:latin typeface="+mn-ea"/>
              <a:cs typeface="+mn-ea"/>
              <a:sym typeface="+mn-lt"/>
            </a:endParaRPr>
          </a:p>
        </p:txBody>
      </p:sp>
      <p:sp>
        <p:nvSpPr>
          <p:cNvPr id="38" name="矩形 37"/>
          <p:cNvSpPr/>
          <p:nvPr/>
        </p:nvSpPr>
        <p:spPr>
          <a:xfrm>
            <a:off x="1360714" y="3336415"/>
            <a:ext cx="4470508" cy="702949"/>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endParaRPr lang="en-US" altLang="zh-CN" sz="1600" dirty="0">
              <a:solidFill>
                <a:schemeClr val="tx1">
                  <a:lumMod val="85000"/>
                  <a:lumOff val="15000"/>
                </a:schemeClr>
              </a:solidFill>
              <a:latin typeface="+mn-ea"/>
              <a:cs typeface="+mn-ea"/>
              <a:sym typeface="+mn-lt"/>
            </a:endParaRPr>
          </a:p>
        </p:txBody>
      </p:sp>
      <p:grpSp>
        <p:nvGrpSpPr>
          <p:cNvPr id="6" name="组合 5"/>
          <p:cNvGrpSpPr/>
          <p:nvPr/>
        </p:nvGrpSpPr>
        <p:grpSpPr>
          <a:xfrm>
            <a:off x="4097867" y="4733279"/>
            <a:ext cx="1610841" cy="335379"/>
            <a:chOff x="3450543" y="4657481"/>
            <a:chExt cx="2258166" cy="411178"/>
          </a:xfrm>
          <a:gradFill>
            <a:gsLst>
              <a:gs pos="0">
                <a:schemeClr val="accent1">
                  <a:lumMod val="60000"/>
                  <a:lumOff val="40000"/>
                  <a:alpha val="32000"/>
                </a:schemeClr>
              </a:gs>
              <a:gs pos="100000">
                <a:schemeClr val="accent1"/>
              </a:gs>
            </a:gsLst>
            <a:lin ang="7800000" scaled="0"/>
          </a:gradFill>
        </p:grpSpPr>
        <p:sp>
          <p:nvSpPr>
            <p:cNvPr id="4" name="箭头: V 形 3"/>
            <p:cNvSpPr/>
            <p:nvPr/>
          </p:nvSpPr>
          <p:spPr>
            <a:xfrm>
              <a:off x="3450543"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40" name="箭头: V 形 39"/>
            <p:cNvSpPr/>
            <p:nvPr/>
          </p:nvSpPr>
          <p:spPr>
            <a:xfrm>
              <a:off x="3912290"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41" name="箭头: V 形 40"/>
            <p:cNvSpPr/>
            <p:nvPr/>
          </p:nvSpPr>
          <p:spPr>
            <a:xfrm>
              <a:off x="4374037"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42" name="箭头: V 形 41"/>
            <p:cNvSpPr/>
            <p:nvPr/>
          </p:nvSpPr>
          <p:spPr>
            <a:xfrm>
              <a:off x="4835784"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43" name="箭头: V 形 42"/>
            <p:cNvSpPr/>
            <p:nvPr/>
          </p:nvSpPr>
          <p:spPr>
            <a:xfrm>
              <a:off x="5297531"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团队介绍</a:t>
            </a:r>
          </a:p>
        </p:txBody>
      </p:sp>
      <p:sp>
        <p:nvSpPr>
          <p:cNvPr id="3" name="文本占位符 2"/>
          <p:cNvSpPr>
            <a:spLocks noGrp="1"/>
          </p:cNvSpPr>
          <p:nvPr>
            <p:ph type="body" sz="quarter" idx="11"/>
          </p:nvPr>
        </p:nvSpPr>
        <p:spPr/>
        <p:txBody>
          <a:bodyPr>
            <a:noAutofit/>
          </a:bodyPr>
          <a:lstStyle/>
          <a:p>
            <a:r>
              <a:rPr lang="en-US" altLang="zh-CN" dirty="0"/>
              <a:t>Team to introduce</a:t>
            </a:r>
          </a:p>
        </p:txBody>
      </p:sp>
      <p:grpSp>
        <p:nvGrpSpPr>
          <p:cNvPr id="17" name="组合 16"/>
          <p:cNvGrpSpPr/>
          <p:nvPr/>
        </p:nvGrpSpPr>
        <p:grpSpPr>
          <a:xfrm>
            <a:off x="4369975" y="2454891"/>
            <a:ext cx="1066555" cy="1132562"/>
            <a:chOff x="4826145" y="2650448"/>
            <a:chExt cx="2046407" cy="2274429"/>
          </a:xfrm>
        </p:grpSpPr>
        <p:sp>
          <p:nvSpPr>
            <p:cNvPr id="18" name="矩形 1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 name="直接连接符 2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 name="矩形 25"/>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 name="直接连接符 26"/>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67" name="组合 66"/>
          <p:cNvGrpSpPr/>
          <p:nvPr/>
        </p:nvGrpSpPr>
        <p:grpSpPr>
          <a:xfrm>
            <a:off x="5613452" y="1681887"/>
            <a:ext cx="1849696" cy="1964170"/>
            <a:chOff x="4826145" y="2650448"/>
            <a:chExt cx="2046407" cy="2274429"/>
          </a:xfrm>
        </p:grpSpPr>
        <p:sp>
          <p:nvSpPr>
            <p:cNvPr id="68" name="矩形 6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9" name="矩形 6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1" name="直接连接符 7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6" name="矩形 7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84" name="组合 83"/>
          <p:cNvGrpSpPr/>
          <p:nvPr/>
        </p:nvGrpSpPr>
        <p:grpSpPr>
          <a:xfrm>
            <a:off x="5272777" y="3488044"/>
            <a:ext cx="1445786" cy="1535263"/>
            <a:chOff x="4826145" y="2650448"/>
            <a:chExt cx="2046407" cy="2274429"/>
          </a:xfrm>
        </p:grpSpPr>
        <p:sp>
          <p:nvSpPr>
            <p:cNvPr id="85" name="矩形 84"/>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6" name="矩形 85"/>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7" name="矩形 86"/>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8" name="直接连接符 87"/>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91" name="矩形 90"/>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2" name="矩形 91"/>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3" name="矩形 92"/>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4" name="直接连接符 93"/>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30" name="组合 29"/>
          <p:cNvGrpSpPr/>
          <p:nvPr/>
        </p:nvGrpSpPr>
        <p:grpSpPr>
          <a:xfrm>
            <a:off x="1354220" y="2626371"/>
            <a:ext cx="2645003" cy="1776224"/>
            <a:chOff x="1354220" y="2626371"/>
            <a:chExt cx="2645003" cy="1776224"/>
          </a:xfrm>
        </p:grpSpPr>
        <p:sp>
          <p:nvSpPr>
            <p:cNvPr id="62" name="矩形 71"/>
            <p:cNvSpPr txBox="1"/>
            <p:nvPr/>
          </p:nvSpPr>
          <p:spPr>
            <a:xfrm>
              <a:off x="1817319" y="2626371"/>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管理成员</a:t>
              </a:r>
            </a:p>
          </p:txBody>
        </p:sp>
        <p:sp>
          <p:nvSpPr>
            <p:cNvPr id="63" name="矩形 62"/>
            <p:cNvSpPr/>
            <p:nvPr/>
          </p:nvSpPr>
          <p:spPr>
            <a:xfrm>
              <a:off x="1354220" y="3059470"/>
              <a:ext cx="2645003" cy="1343125"/>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请在此输入文本内容请在此输入文本内容请在此输入请在此输入文本内容请在此输入文本内容请在此输</a:t>
              </a:r>
            </a:p>
          </p:txBody>
        </p:sp>
        <p:grpSp>
          <p:nvGrpSpPr>
            <p:cNvPr id="136" name="组合 135"/>
            <p:cNvGrpSpPr/>
            <p:nvPr/>
          </p:nvGrpSpPr>
          <p:grpSpPr>
            <a:xfrm>
              <a:off x="1460618" y="2713799"/>
              <a:ext cx="226568" cy="240590"/>
              <a:chOff x="4826145" y="2650448"/>
              <a:chExt cx="2046407" cy="2274429"/>
            </a:xfrm>
          </p:grpSpPr>
          <p:sp>
            <p:nvSpPr>
              <p:cNvPr id="137" name="矩形 136"/>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8" name="矩形 137"/>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9" name="矩形 138"/>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40" name="直接连接符 139"/>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43" name="矩形 142"/>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4" name="矩形 143"/>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5" name="矩形 144"/>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46" name="直接连接符 145"/>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47" name="直接连接符 146"/>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48" name="直接连接符 147"/>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grpSp>
        <p:nvGrpSpPr>
          <p:cNvPr id="149" name="组合 148"/>
          <p:cNvGrpSpPr/>
          <p:nvPr/>
        </p:nvGrpSpPr>
        <p:grpSpPr>
          <a:xfrm>
            <a:off x="7863682" y="1533677"/>
            <a:ext cx="2703390" cy="1776224"/>
            <a:chOff x="1354221" y="2626371"/>
            <a:chExt cx="2703390" cy="1776224"/>
          </a:xfrm>
        </p:grpSpPr>
        <p:sp>
          <p:nvSpPr>
            <p:cNvPr id="150" name="矩形 71"/>
            <p:cNvSpPr txBox="1"/>
            <p:nvPr/>
          </p:nvSpPr>
          <p:spPr>
            <a:xfrm>
              <a:off x="1817319" y="2626371"/>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技术团队</a:t>
              </a:r>
            </a:p>
          </p:txBody>
        </p:sp>
        <p:sp>
          <p:nvSpPr>
            <p:cNvPr id="151" name="矩形 150"/>
            <p:cNvSpPr/>
            <p:nvPr/>
          </p:nvSpPr>
          <p:spPr>
            <a:xfrm>
              <a:off x="1354221" y="3059470"/>
              <a:ext cx="2703390" cy="1343125"/>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请在此输入文本内容请在此输入文本内容请在此输入请在此输入文本内容请在此输入文本内容请在此输</a:t>
              </a:r>
            </a:p>
          </p:txBody>
        </p:sp>
        <p:grpSp>
          <p:nvGrpSpPr>
            <p:cNvPr id="152" name="组合 151"/>
            <p:cNvGrpSpPr/>
            <p:nvPr/>
          </p:nvGrpSpPr>
          <p:grpSpPr>
            <a:xfrm>
              <a:off x="1460618" y="2713799"/>
              <a:ext cx="226568" cy="240590"/>
              <a:chOff x="4826145" y="2650448"/>
              <a:chExt cx="2046407" cy="2274429"/>
            </a:xfrm>
          </p:grpSpPr>
          <p:sp>
            <p:nvSpPr>
              <p:cNvPr id="153" name="矩形 15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4" name="矩形 15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5" name="矩形 15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56" name="直接连接符 15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57" name="直接连接符 15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58" name="直接连接符 15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59" name="矩形 15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0" name="矩形 15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1" name="矩形 16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2" name="直接连接符 16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3" name="直接连接符 16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grpSp>
        <p:nvGrpSpPr>
          <p:cNvPr id="165" name="组合 164"/>
          <p:cNvGrpSpPr/>
          <p:nvPr/>
        </p:nvGrpSpPr>
        <p:grpSpPr>
          <a:xfrm>
            <a:off x="7206566" y="4079657"/>
            <a:ext cx="2703390" cy="1776224"/>
            <a:chOff x="1354221" y="2626371"/>
            <a:chExt cx="2703390" cy="1776224"/>
          </a:xfrm>
        </p:grpSpPr>
        <p:sp>
          <p:nvSpPr>
            <p:cNvPr id="166" name="矩形 71"/>
            <p:cNvSpPr txBox="1"/>
            <p:nvPr/>
          </p:nvSpPr>
          <p:spPr>
            <a:xfrm>
              <a:off x="1817319" y="2626371"/>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资金团队</a:t>
              </a:r>
            </a:p>
          </p:txBody>
        </p:sp>
        <p:sp>
          <p:nvSpPr>
            <p:cNvPr id="167" name="矩形 166"/>
            <p:cNvSpPr/>
            <p:nvPr/>
          </p:nvSpPr>
          <p:spPr>
            <a:xfrm>
              <a:off x="1354221" y="3059470"/>
              <a:ext cx="2703390" cy="1343125"/>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请在此输入文本内容请在此输入文本内容请在此输入请在此输入文本内容请在此输入文本内容请在此输</a:t>
              </a:r>
            </a:p>
          </p:txBody>
        </p:sp>
        <p:grpSp>
          <p:nvGrpSpPr>
            <p:cNvPr id="168" name="组合 167"/>
            <p:cNvGrpSpPr/>
            <p:nvPr/>
          </p:nvGrpSpPr>
          <p:grpSpPr>
            <a:xfrm>
              <a:off x="1460618" y="2713799"/>
              <a:ext cx="226568" cy="240590"/>
              <a:chOff x="4826145" y="2650448"/>
              <a:chExt cx="2046407" cy="2274429"/>
            </a:xfrm>
          </p:grpSpPr>
          <p:sp>
            <p:nvSpPr>
              <p:cNvPr id="169" name="矩形 168"/>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0" name="矩形 169"/>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1" name="矩形 170"/>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72" name="直接连接符 171"/>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75" name="矩形 17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6" name="矩形 17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7" name="矩形 176"/>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78" name="直接连接符 177"/>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0" name="直接连接符 179"/>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iśḷiḍê"/>
          <p:cNvSpPr/>
          <p:nvPr/>
        </p:nvSpPr>
        <p:spPr>
          <a:xfrm rot="10800000" flipV="1">
            <a:off x="1515978" y="3771364"/>
            <a:ext cx="2049814" cy="1590538"/>
          </a:xfrm>
          <a:prstGeom prst="triangle">
            <a:avLst/>
          </a:pr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ctr"/>
            <a:endParaRPr/>
          </a:p>
        </p:txBody>
      </p:sp>
      <p:sp>
        <p:nvSpPr>
          <p:cNvPr id="48" name="iśḷiḍê"/>
          <p:cNvSpPr/>
          <p:nvPr/>
        </p:nvSpPr>
        <p:spPr>
          <a:xfrm rot="10800000" flipV="1">
            <a:off x="3398370" y="3856326"/>
            <a:ext cx="1940317" cy="1505575"/>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ctr"/>
            <a:endParaRPr/>
          </a:p>
        </p:txBody>
      </p:sp>
      <p:sp>
        <p:nvSpPr>
          <p:cNvPr id="2" name="文本占位符 1"/>
          <p:cNvSpPr>
            <a:spLocks noGrp="1"/>
          </p:cNvSpPr>
          <p:nvPr>
            <p:ph type="body" sz="quarter" idx="10"/>
          </p:nvPr>
        </p:nvSpPr>
        <p:spPr/>
        <p:txBody>
          <a:bodyPr>
            <a:noAutofit/>
          </a:bodyPr>
          <a:lstStyle/>
          <a:p>
            <a:r>
              <a:rPr lang="zh-CN" altLang="en-US" dirty="0"/>
              <a:t>团队介绍</a:t>
            </a:r>
          </a:p>
        </p:txBody>
      </p:sp>
      <p:sp>
        <p:nvSpPr>
          <p:cNvPr id="3" name="文本占位符 2"/>
          <p:cNvSpPr>
            <a:spLocks noGrp="1"/>
          </p:cNvSpPr>
          <p:nvPr>
            <p:ph type="body" sz="quarter" idx="11"/>
          </p:nvPr>
        </p:nvSpPr>
        <p:spPr/>
        <p:txBody>
          <a:bodyPr>
            <a:noAutofit/>
          </a:bodyPr>
          <a:lstStyle/>
          <a:p>
            <a:r>
              <a:rPr lang="en-US" altLang="zh-CN" dirty="0"/>
              <a:t>Team to introduce</a:t>
            </a:r>
          </a:p>
        </p:txBody>
      </p:sp>
      <p:sp>
        <p:nvSpPr>
          <p:cNvPr id="32" name="iṧľïďè"/>
          <p:cNvSpPr/>
          <p:nvPr/>
        </p:nvSpPr>
        <p:spPr>
          <a:xfrm rot="10800000" flipV="1">
            <a:off x="5173294" y="4058300"/>
            <a:ext cx="1680021" cy="1303600"/>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ctr"/>
            <a:endParaRPr/>
          </a:p>
        </p:txBody>
      </p:sp>
      <p:sp>
        <p:nvSpPr>
          <p:cNvPr id="33" name="íṧḷïḓè"/>
          <p:cNvSpPr/>
          <p:nvPr/>
        </p:nvSpPr>
        <p:spPr>
          <a:xfrm rot="10800000" flipV="1">
            <a:off x="6364861" y="2973088"/>
            <a:ext cx="3078602" cy="238881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ctr"/>
            <a:endParaRPr/>
          </a:p>
        </p:txBody>
      </p:sp>
      <p:sp>
        <p:nvSpPr>
          <p:cNvPr id="34" name="íŝļïďè"/>
          <p:cNvSpPr/>
          <p:nvPr/>
        </p:nvSpPr>
        <p:spPr>
          <a:xfrm rot="10800000" flipV="1">
            <a:off x="8226152" y="3472774"/>
            <a:ext cx="2434622" cy="1889126"/>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ctr"/>
            <a:endParaRPr/>
          </a:p>
        </p:txBody>
      </p:sp>
      <p:sp>
        <p:nvSpPr>
          <p:cNvPr id="47" name="矩形 71"/>
          <p:cNvSpPr txBox="1"/>
          <p:nvPr/>
        </p:nvSpPr>
        <p:spPr>
          <a:xfrm>
            <a:off x="1723517" y="5513189"/>
            <a:ext cx="1487616"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原始股东</a:t>
            </a:r>
          </a:p>
        </p:txBody>
      </p:sp>
      <p:sp>
        <p:nvSpPr>
          <p:cNvPr id="49" name="矩形 71"/>
          <p:cNvSpPr txBox="1"/>
          <p:nvPr/>
        </p:nvSpPr>
        <p:spPr>
          <a:xfrm>
            <a:off x="3565792" y="5513189"/>
            <a:ext cx="1487616"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股东</a:t>
            </a:r>
            <a:r>
              <a:rPr lang="en-US" altLang="zh-CN" sz="2400" b="1" dirty="0">
                <a:solidFill>
                  <a:schemeClr val="tx1">
                    <a:lumMod val="85000"/>
                    <a:lumOff val="15000"/>
                  </a:schemeClr>
                </a:solidFill>
                <a:latin typeface="+mj-ea"/>
                <a:ea typeface="+mj-ea"/>
                <a:cs typeface="微软雅黑 Light" panose="020B0502040204020203" pitchFamily="34" charset="-122"/>
              </a:rPr>
              <a:t>01</a:t>
            </a:r>
            <a:endParaRPr lang="zh-CN" altLang="en-US" sz="2400" b="1" dirty="0">
              <a:solidFill>
                <a:schemeClr val="tx1">
                  <a:lumMod val="85000"/>
                  <a:lumOff val="15000"/>
                </a:schemeClr>
              </a:solidFill>
              <a:latin typeface="+mj-ea"/>
              <a:ea typeface="+mj-ea"/>
              <a:cs typeface="微软雅黑 Light" panose="020B0502040204020203" pitchFamily="34" charset="-122"/>
            </a:endParaRPr>
          </a:p>
        </p:txBody>
      </p:sp>
      <p:sp>
        <p:nvSpPr>
          <p:cNvPr id="50" name="矩形 71"/>
          <p:cNvSpPr txBox="1"/>
          <p:nvPr/>
        </p:nvSpPr>
        <p:spPr>
          <a:xfrm>
            <a:off x="5218874" y="5513189"/>
            <a:ext cx="1487616"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股东</a:t>
            </a:r>
            <a:r>
              <a:rPr lang="en-US" altLang="zh-CN" sz="2400" b="1" dirty="0">
                <a:solidFill>
                  <a:schemeClr val="tx1">
                    <a:lumMod val="85000"/>
                    <a:lumOff val="15000"/>
                  </a:schemeClr>
                </a:solidFill>
                <a:latin typeface="+mj-ea"/>
                <a:ea typeface="+mj-ea"/>
                <a:cs typeface="微软雅黑 Light" panose="020B0502040204020203" pitchFamily="34" charset="-122"/>
              </a:rPr>
              <a:t>02</a:t>
            </a:r>
            <a:endParaRPr lang="zh-CN" altLang="en-US" sz="2400" b="1" dirty="0">
              <a:solidFill>
                <a:schemeClr val="tx1">
                  <a:lumMod val="85000"/>
                  <a:lumOff val="15000"/>
                </a:schemeClr>
              </a:solidFill>
              <a:latin typeface="+mj-ea"/>
              <a:ea typeface="+mj-ea"/>
              <a:cs typeface="微软雅黑 Light" panose="020B0502040204020203" pitchFamily="34" charset="-122"/>
            </a:endParaRPr>
          </a:p>
        </p:txBody>
      </p:sp>
      <p:sp>
        <p:nvSpPr>
          <p:cNvPr id="51" name="矩形 71"/>
          <p:cNvSpPr txBox="1"/>
          <p:nvPr/>
        </p:nvSpPr>
        <p:spPr>
          <a:xfrm>
            <a:off x="6738536" y="5513189"/>
            <a:ext cx="1487616"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股东</a:t>
            </a:r>
            <a:r>
              <a:rPr lang="en-US" altLang="zh-CN" sz="2400" b="1" dirty="0">
                <a:solidFill>
                  <a:schemeClr val="tx1">
                    <a:lumMod val="85000"/>
                    <a:lumOff val="15000"/>
                  </a:schemeClr>
                </a:solidFill>
                <a:latin typeface="+mj-ea"/>
                <a:ea typeface="+mj-ea"/>
                <a:cs typeface="微软雅黑 Light" panose="020B0502040204020203" pitchFamily="34" charset="-122"/>
              </a:rPr>
              <a:t>03</a:t>
            </a:r>
            <a:endParaRPr lang="zh-CN" altLang="en-US" sz="2400" b="1" dirty="0">
              <a:solidFill>
                <a:schemeClr val="tx1">
                  <a:lumMod val="85000"/>
                  <a:lumOff val="15000"/>
                </a:schemeClr>
              </a:solidFill>
              <a:latin typeface="+mj-ea"/>
              <a:ea typeface="+mj-ea"/>
              <a:cs typeface="微软雅黑 Light" panose="020B0502040204020203" pitchFamily="34" charset="-122"/>
            </a:endParaRPr>
          </a:p>
        </p:txBody>
      </p:sp>
      <p:sp>
        <p:nvSpPr>
          <p:cNvPr id="52" name="矩形 71"/>
          <p:cNvSpPr txBox="1"/>
          <p:nvPr/>
        </p:nvSpPr>
        <p:spPr>
          <a:xfrm>
            <a:off x="8707776" y="5513189"/>
            <a:ext cx="1487616"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股东</a:t>
            </a:r>
            <a:r>
              <a:rPr lang="en-US" altLang="zh-CN" sz="2400" b="1" dirty="0">
                <a:solidFill>
                  <a:schemeClr val="tx1">
                    <a:lumMod val="85000"/>
                    <a:lumOff val="15000"/>
                  </a:schemeClr>
                </a:solidFill>
                <a:latin typeface="+mj-ea"/>
                <a:ea typeface="+mj-ea"/>
                <a:cs typeface="微软雅黑 Light" panose="020B0502040204020203" pitchFamily="34" charset="-122"/>
              </a:rPr>
              <a:t>04</a:t>
            </a:r>
            <a:endParaRPr lang="zh-CN" altLang="en-US" sz="2400" b="1" dirty="0">
              <a:solidFill>
                <a:schemeClr val="tx1">
                  <a:lumMod val="85000"/>
                  <a:lumOff val="15000"/>
                </a:schemeClr>
              </a:solidFill>
              <a:latin typeface="+mj-ea"/>
              <a:ea typeface="+mj-ea"/>
              <a:cs typeface="微软雅黑 Light" panose="020B0502040204020203" pitchFamily="34" charset="-122"/>
            </a:endParaRPr>
          </a:p>
        </p:txBody>
      </p:sp>
      <p:sp>
        <p:nvSpPr>
          <p:cNvPr id="53" name="矩形 71"/>
          <p:cNvSpPr txBox="1"/>
          <p:nvPr/>
        </p:nvSpPr>
        <p:spPr>
          <a:xfrm>
            <a:off x="1815482" y="2346327"/>
            <a:ext cx="1487616" cy="600162"/>
          </a:xfrm>
          <a:prstGeom prst="rect">
            <a:avLst/>
          </a:prstGeom>
          <a:noFill/>
        </p:spPr>
        <p:txBody>
          <a:bodyPr wrap="square" lIns="45719" tIns="22859" rIns="45719" bIns="22859" rtlCol="0">
            <a:noAutofit/>
          </a:bodyPr>
          <a:lstStyle/>
          <a:p>
            <a:pPr algn="ctr" defTabSz="914400">
              <a:defRPr/>
            </a:pPr>
            <a:r>
              <a:rPr lang="en-US" altLang="zh-CN" sz="3600" b="1" dirty="0">
                <a:solidFill>
                  <a:schemeClr val="tx1">
                    <a:lumMod val="85000"/>
                    <a:lumOff val="15000"/>
                  </a:schemeClr>
                </a:solidFill>
                <a:latin typeface="+mj-ea"/>
                <a:ea typeface="+mj-ea"/>
                <a:cs typeface="微软雅黑 Light" panose="020B0502040204020203" pitchFamily="34" charset="-122"/>
              </a:rPr>
              <a:t>15%</a:t>
            </a:r>
            <a:endParaRPr lang="zh-CN" altLang="en-US" sz="3600" b="1" dirty="0">
              <a:solidFill>
                <a:schemeClr val="tx1">
                  <a:lumMod val="85000"/>
                  <a:lumOff val="15000"/>
                </a:schemeClr>
              </a:solidFill>
              <a:latin typeface="+mj-ea"/>
              <a:ea typeface="+mj-ea"/>
              <a:cs typeface="微软雅黑 Light" panose="020B0502040204020203" pitchFamily="34" charset="-122"/>
            </a:endParaRPr>
          </a:p>
        </p:txBody>
      </p:sp>
      <p:grpSp>
        <p:nvGrpSpPr>
          <p:cNvPr id="54" name="组合 53"/>
          <p:cNvGrpSpPr/>
          <p:nvPr/>
        </p:nvGrpSpPr>
        <p:grpSpPr>
          <a:xfrm>
            <a:off x="2446006" y="3188410"/>
            <a:ext cx="226568" cy="240590"/>
            <a:chOff x="4826145" y="2650448"/>
            <a:chExt cx="2046407" cy="2274429"/>
          </a:xfrm>
        </p:grpSpPr>
        <p:sp>
          <p:nvSpPr>
            <p:cNvPr id="55" name="矩形 54"/>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6" name="矩形 55"/>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矩形 56"/>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8" name="直接连接符 57"/>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8" name="矩形 67"/>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9" name="矩形 68"/>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0" name="直接连接符 69"/>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74" name="矩形 71"/>
          <p:cNvSpPr txBox="1"/>
          <p:nvPr/>
        </p:nvSpPr>
        <p:spPr>
          <a:xfrm>
            <a:off x="3620350" y="2528328"/>
            <a:ext cx="1487616" cy="600162"/>
          </a:xfrm>
          <a:prstGeom prst="rect">
            <a:avLst/>
          </a:prstGeom>
          <a:noFill/>
        </p:spPr>
        <p:txBody>
          <a:bodyPr wrap="square" lIns="45719" tIns="22859" rIns="45719" bIns="22859" rtlCol="0">
            <a:noAutofit/>
          </a:bodyPr>
          <a:lstStyle/>
          <a:p>
            <a:pPr algn="ctr" defTabSz="914400">
              <a:defRPr/>
            </a:pPr>
            <a:r>
              <a:rPr lang="en-US" altLang="zh-CN" sz="3600" b="1" dirty="0">
                <a:solidFill>
                  <a:schemeClr val="tx1">
                    <a:lumMod val="85000"/>
                    <a:lumOff val="15000"/>
                  </a:schemeClr>
                </a:solidFill>
                <a:latin typeface="+mj-ea"/>
                <a:ea typeface="+mj-ea"/>
                <a:cs typeface="微软雅黑 Light" panose="020B0502040204020203" pitchFamily="34" charset="-122"/>
              </a:rPr>
              <a:t>17%</a:t>
            </a:r>
            <a:endParaRPr lang="zh-CN" altLang="en-US" sz="3600" b="1" dirty="0">
              <a:solidFill>
                <a:schemeClr val="tx1">
                  <a:lumMod val="85000"/>
                  <a:lumOff val="15000"/>
                </a:schemeClr>
              </a:solidFill>
              <a:latin typeface="+mj-ea"/>
              <a:ea typeface="+mj-ea"/>
              <a:cs typeface="微软雅黑 Light" panose="020B0502040204020203" pitchFamily="34" charset="-122"/>
            </a:endParaRPr>
          </a:p>
        </p:txBody>
      </p:sp>
      <p:grpSp>
        <p:nvGrpSpPr>
          <p:cNvPr id="75" name="组合 74"/>
          <p:cNvGrpSpPr/>
          <p:nvPr/>
        </p:nvGrpSpPr>
        <p:grpSpPr>
          <a:xfrm>
            <a:off x="4250874" y="3370411"/>
            <a:ext cx="226568" cy="240590"/>
            <a:chOff x="4826145" y="2650448"/>
            <a:chExt cx="2046407" cy="2274429"/>
          </a:xfrm>
        </p:grpSpPr>
        <p:sp>
          <p:nvSpPr>
            <p:cNvPr id="76" name="矩形 7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7" name="矩形 7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3" name="矩形 8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5" name="直接连接符 8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89" name="矩形 71"/>
          <p:cNvSpPr txBox="1"/>
          <p:nvPr/>
        </p:nvSpPr>
        <p:spPr>
          <a:xfrm>
            <a:off x="5308003" y="2682449"/>
            <a:ext cx="1487616" cy="600162"/>
          </a:xfrm>
          <a:prstGeom prst="rect">
            <a:avLst/>
          </a:prstGeom>
          <a:noFill/>
        </p:spPr>
        <p:txBody>
          <a:bodyPr wrap="square" lIns="45719" tIns="22859" rIns="45719" bIns="22859" rtlCol="0">
            <a:noAutofit/>
          </a:bodyPr>
          <a:lstStyle/>
          <a:p>
            <a:pPr algn="ctr" defTabSz="914400">
              <a:defRPr/>
            </a:pPr>
            <a:r>
              <a:rPr lang="en-US" altLang="zh-CN" sz="3600" b="1" dirty="0">
                <a:solidFill>
                  <a:schemeClr val="tx1">
                    <a:lumMod val="85000"/>
                    <a:lumOff val="15000"/>
                  </a:schemeClr>
                </a:solidFill>
                <a:latin typeface="+mj-ea"/>
                <a:ea typeface="+mj-ea"/>
                <a:cs typeface="微软雅黑 Light" panose="020B0502040204020203" pitchFamily="34" charset="-122"/>
              </a:rPr>
              <a:t>13%</a:t>
            </a:r>
            <a:endParaRPr lang="zh-CN" altLang="en-US" sz="3600" b="1" dirty="0">
              <a:solidFill>
                <a:schemeClr val="tx1">
                  <a:lumMod val="85000"/>
                  <a:lumOff val="15000"/>
                </a:schemeClr>
              </a:solidFill>
              <a:latin typeface="+mj-ea"/>
              <a:ea typeface="+mj-ea"/>
              <a:cs typeface="微软雅黑 Light" panose="020B0502040204020203" pitchFamily="34" charset="-122"/>
            </a:endParaRPr>
          </a:p>
        </p:txBody>
      </p:sp>
      <p:grpSp>
        <p:nvGrpSpPr>
          <p:cNvPr id="90" name="组合 89"/>
          <p:cNvGrpSpPr/>
          <p:nvPr/>
        </p:nvGrpSpPr>
        <p:grpSpPr>
          <a:xfrm>
            <a:off x="5938527" y="3524532"/>
            <a:ext cx="226568" cy="240590"/>
            <a:chOff x="4826145" y="2650448"/>
            <a:chExt cx="2046407" cy="2274429"/>
          </a:xfrm>
        </p:grpSpPr>
        <p:sp>
          <p:nvSpPr>
            <p:cNvPr id="91" name="矩形 90"/>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2" name="矩形 91"/>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3" name="矩形 92"/>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4" name="直接连接符 93"/>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97" name="矩形 96"/>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8" name="矩形 97"/>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9" name="矩形 98"/>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0" name="直接连接符 99"/>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04" name="矩形 71"/>
          <p:cNvSpPr txBox="1"/>
          <p:nvPr/>
        </p:nvSpPr>
        <p:spPr>
          <a:xfrm>
            <a:off x="7160354" y="1640572"/>
            <a:ext cx="1487616" cy="600162"/>
          </a:xfrm>
          <a:prstGeom prst="rect">
            <a:avLst/>
          </a:prstGeom>
          <a:noFill/>
        </p:spPr>
        <p:txBody>
          <a:bodyPr wrap="square" lIns="45719" tIns="22859" rIns="45719" bIns="22859" rtlCol="0">
            <a:noAutofit/>
          </a:bodyPr>
          <a:lstStyle/>
          <a:p>
            <a:pPr algn="ctr" defTabSz="914400">
              <a:defRPr/>
            </a:pPr>
            <a:r>
              <a:rPr lang="en-US" altLang="zh-CN" sz="3600" b="1" dirty="0">
                <a:solidFill>
                  <a:schemeClr val="tx1">
                    <a:lumMod val="85000"/>
                    <a:lumOff val="15000"/>
                  </a:schemeClr>
                </a:solidFill>
                <a:latin typeface="+mj-ea"/>
                <a:ea typeface="+mj-ea"/>
                <a:cs typeface="微软雅黑 Light" panose="020B0502040204020203" pitchFamily="34" charset="-122"/>
              </a:rPr>
              <a:t>30%</a:t>
            </a:r>
            <a:endParaRPr lang="zh-CN" altLang="en-US" sz="3600" b="1" dirty="0">
              <a:solidFill>
                <a:schemeClr val="tx1">
                  <a:lumMod val="85000"/>
                  <a:lumOff val="15000"/>
                </a:schemeClr>
              </a:solidFill>
              <a:latin typeface="+mj-ea"/>
              <a:ea typeface="+mj-ea"/>
              <a:cs typeface="微软雅黑 Light" panose="020B0502040204020203" pitchFamily="34" charset="-122"/>
            </a:endParaRPr>
          </a:p>
        </p:txBody>
      </p:sp>
      <p:grpSp>
        <p:nvGrpSpPr>
          <p:cNvPr id="105" name="组合 104"/>
          <p:cNvGrpSpPr/>
          <p:nvPr/>
        </p:nvGrpSpPr>
        <p:grpSpPr>
          <a:xfrm>
            <a:off x="7790878" y="2482655"/>
            <a:ext cx="226568" cy="240590"/>
            <a:chOff x="4826145" y="2650448"/>
            <a:chExt cx="2046407" cy="2274429"/>
          </a:xfrm>
        </p:grpSpPr>
        <p:sp>
          <p:nvSpPr>
            <p:cNvPr id="106" name="矩形 10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7" name="矩形 10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8" name="矩形 10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9" name="直接连接符 10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12" name="矩形 11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9" name="矩形 118"/>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0" name="矩形 119"/>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21" name="直接连接符 120"/>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25" name="矩形 71"/>
          <p:cNvSpPr txBox="1"/>
          <p:nvPr/>
        </p:nvSpPr>
        <p:spPr>
          <a:xfrm>
            <a:off x="8699655" y="2005930"/>
            <a:ext cx="1487616" cy="600162"/>
          </a:xfrm>
          <a:prstGeom prst="rect">
            <a:avLst/>
          </a:prstGeom>
          <a:noFill/>
        </p:spPr>
        <p:txBody>
          <a:bodyPr wrap="square" lIns="45719" tIns="22859" rIns="45719" bIns="22859" rtlCol="0">
            <a:noAutofit/>
          </a:bodyPr>
          <a:lstStyle/>
          <a:p>
            <a:pPr algn="ctr" defTabSz="914400">
              <a:defRPr/>
            </a:pPr>
            <a:r>
              <a:rPr lang="en-US" altLang="zh-CN" sz="3600" b="1" dirty="0">
                <a:solidFill>
                  <a:schemeClr val="tx1">
                    <a:lumMod val="85000"/>
                    <a:lumOff val="15000"/>
                  </a:schemeClr>
                </a:solidFill>
                <a:latin typeface="+mj-ea"/>
                <a:ea typeface="+mj-ea"/>
                <a:cs typeface="微软雅黑 Light" panose="020B0502040204020203" pitchFamily="34" charset="-122"/>
              </a:rPr>
              <a:t>25%</a:t>
            </a:r>
            <a:endParaRPr lang="zh-CN" altLang="en-US" sz="3600" b="1" dirty="0">
              <a:solidFill>
                <a:schemeClr val="tx1">
                  <a:lumMod val="85000"/>
                  <a:lumOff val="15000"/>
                </a:schemeClr>
              </a:solidFill>
              <a:latin typeface="+mj-ea"/>
              <a:ea typeface="+mj-ea"/>
              <a:cs typeface="微软雅黑 Light" panose="020B0502040204020203" pitchFamily="34" charset="-122"/>
            </a:endParaRPr>
          </a:p>
        </p:txBody>
      </p:sp>
      <p:grpSp>
        <p:nvGrpSpPr>
          <p:cNvPr id="126" name="组合 125"/>
          <p:cNvGrpSpPr/>
          <p:nvPr/>
        </p:nvGrpSpPr>
        <p:grpSpPr>
          <a:xfrm>
            <a:off x="9330179" y="2848013"/>
            <a:ext cx="226568" cy="240590"/>
            <a:chOff x="4826145" y="2650448"/>
            <a:chExt cx="2046407" cy="2274429"/>
          </a:xfrm>
        </p:grpSpPr>
        <p:sp>
          <p:nvSpPr>
            <p:cNvPr id="127" name="矩形 126"/>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8" name="矩形 127"/>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9" name="矩形 128"/>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0" name="直接连接符 129"/>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33" name="矩形 132"/>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4" name="矩形 133"/>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5" name="矩形 134"/>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6" name="直接连接符 135"/>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团队介绍</a:t>
            </a:r>
          </a:p>
        </p:txBody>
      </p:sp>
      <p:sp>
        <p:nvSpPr>
          <p:cNvPr id="3" name="文本占位符 2"/>
          <p:cNvSpPr>
            <a:spLocks noGrp="1"/>
          </p:cNvSpPr>
          <p:nvPr>
            <p:ph type="body" sz="quarter" idx="11"/>
          </p:nvPr>
        </p:nvSpPr>
        <p:spPr/>
        <p:txBody>
          <a:bodyPr>
            <a:noAutofit/>
          </a:bodyPr>
          <a:lstStyle/>
          <a:p>
            <a:r>
              <a:rPr lang="en-US" altLang="zh-CN" dirty="0"/>
              <a:t>Product operation</a:t>
            </a:r>
          </a:p>
        </p:txBody>
      </p:sp>
      <p:grpSp>
        <p:nvGrpSpPr>
          <p:cNvPr id="67" name="组合 66"/>
          <p:cNvGrpSpPr/>
          <p:nvPr/>
        </p:nvGrpSpPr>
        <p:grpSpPr>
          <a:xfrm>
            <a:off x="6096000" y="2223925"/>
            <a:ext cx="904971" cy="960978"/>
            <a:chOff x="4826145" y="2650448"/>
            <a:chExt cx="2046407" cy="2274429"/>
          </a:xfrm>
        </p:grpSpPr>
        <p:sp>
          <p:nvSpPr>
            <p:cNvPr id="68" name="矩形 6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9" name="矩形 6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1" name="直接连接符 7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6" name="矩形 7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62" name="矩形 71"/>
          <p:cNvSpPr txBox="1"/>
          <p:nvPr/>
        </p:nvSpPr>
        <p:spPr>
          <a:xfrm>
            <a:off x="1359131" y="1919841"/>
            <a:ext cx="2049814" cy="415496"/>
          </a:xfrm>
          <a:prstGeom prst="rect">
            <a:avLst/>
          </a:prstGeom>
          <a:noFill/>
        </p:spPr>
        <p:txBody>
          <a:bodyPr wrap="square" lIns="0"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团队技术实力</a:t>
            </a:r>
          </a:p>
        </p:txBody>
      </p:sp>
      <p:sp>
        <p:nvSpPr>
          <p:cNvPr id="63" name="矩形 62"/>
          <p:cNvSpPr/>
          <p:nvPr/>
        </p:nvSpPr>
        <p:spPr>
          <a:xfrm>
            <a:off x="1359132" y="2352940"/>
            <a:ext cx="4470508" cy="702949"/>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p>
        </p:txBody>
      </p:sp>
      <p:cxnSp>
        <p:nvCxnSpPr>
          <p:cNvPr id="5" name="直接箭头连接符 4"/>
          <p:cNvCxnSpPr/>
          <p:nvPr/>
        </p:nvCxnSpPr>
        <p:spPr>
          <a:xfrm>
            <a:off x="6547470" y="3276600"/>
            <a:ext cx="0" cy="956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5" name="组合 94"/>
          <p:cNvGrpSpPr/>
          <p:nvPr/>
        </p:nvGrpSpPr>
        <p:grpSpPr>
          <a:xfrm>
            <a:off x="6096000" y="4459126"/>
            <a:ext cx="904971" cy="960978"/>
            <a:chOff x="4826145" y="2650448"/>
            <a:chExt cx="2046407" cy="2274429"/>
          </a:xfrm>
        </p:grpSpPr>
        <p:sp>
          <p:nvSpPr>
            <p:cNvPr id="96" name="矩形 9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7" name="矩形 9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8" name="矩形 9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9" name="直接连接符 9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2" name="矩形 10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3" name="矩形 10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4" name="矩形 10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5" name="直接连接符 10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08" name="矩形 71"/>
          <p:cNvSpPr txBox="1"/>
          <p:nvPr/>
        </p:nvSpPr>
        <p:spPr>
          <a:xfrm>
            <a:off x="7383944" y="4176924"/>
            <a:ext cx="2049814" cy="415496"/>
          </a:xfrm>
          <a:prstGeom prst="rect">
            <a:avLst/>
          </a:prstGeom>
          <a:noFill/>
        </p:spPr>
        <p:txBody>
          <a:bodyPr wrap="square" lIns="0"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团队资金实力</a:t>
            </a:r>
          </a:p>
        </p:txBody>
      </p:sp>
      <p:sp>
        <p:nvSpPr>
          <p:cNvPr id="109" name="矩形 108"/>
          <p:cNvSpPr/>
          <p:nvPr/>
        </p:nvSpPr>
        <p:spPr>
          <a:xfrm>
            <a:off x="7383945" y="4610023"/>
            <a:ext cx="3080855" cy="1023037"/>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p>
        </p:txBody>
      </p:sp>
      <p:pic>
        <p:nvPicPr>
          <p:cNvPr id="7" name="图片 6" descr="许多电子设备&#10;&#10;低可信度描述已自动生成"/>
          <p:cNvPicPr>
            <a:picLocks noChangeAspect="1"/>
          </p:cNvPicPr>
          <p:nvPr/>
        </p:nvPicPr>
        <p:blipFill rotWithShape="1">
          <a:blip r:embed="rId3" cstate="screen">
            <a:extLst>
              <a:ext uri="{28A0092B-C50C-407E-A947-70E740481C1C}">
                <a14:useLocalDpi xmlns:a14="http://schemas.microsoft.com/office/drawing/2010/main"/>
              </a:ext>
            </a:extLst>
          </a:blip>
          <a:srcRect/>
          <a:stretch>
            <a:fillRect/>
          </a:stretch>
        </p:blipFill>
        <p:spPr>
          <a:xfrm>
            <a:off x="1359132" y="3505200"/>
            <a:ext cx="4224699" cy="2011450"/>
          </a:xfrm>
          <a:prstGeom prst="rect">
            <a:avLst/>
          </a:prstGeom>
        </p:spPr>
      </p:pic>
      <p:sp>
        <p:nvSpPr>
          <p:cNvPr id="110" name="矩形 71"/>
          <p:cNvSpPr txBox="1"/>
          <p:nvPr/>
        </p:nvSpPr>
        <p:spPr>
          <a:xfrm>
            <a:off x="7383944" y="1919841"/>
            <a:ext cx="2049814" cy="415496"/>
          </a:xfrm>
          <a:prstGeom prst="rect">
            <a:avLst/>
          </a:prstGeom>
          <a:noFill/>
        </p:spPr>
        <p:txBody>
          <a:bodyPr wrap="square" lIns="0"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团队整合实力</a:t>
            </a:r>
          </a:p>
        </p:txBody>
      </p:sp>
      <p:sp>
        <p:nvSpPr>
          <p:cNvPr id="111" name="矩形 110"/>
          <p:cNvSpPr/>
          <p:nvPr/>
        </p:nvSpPr>
        <p:spPr>
          <a:xfrm>
            <a:off x="7383945" y="2352940"/>
            <a:ext cx="3080855" cy="1023037"/>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团队介绍</a:t>
            </a:r>
          </a:p>
        </p:txBody>
      </p:sp>
      <p:sp>
        <p:nvSpPr>
          <p:cNvPr id="3" name="文本占位符 2"/>
          <p:cNvSpPr>
            <a:spLocks noGrp="1"/>
          </p:cNvSpPr>
          <p:nvPr>
            <p:ph type="body" sz="quarter" idx="11"/>
          </p:nvPr>
        </p:nvSpPr>
        <p:spPr/>
        <p:txBody>
          <a:bodyPr>
            <a:noAutofit/>
          </a:bodyPr>
          <a:lstStyle/>
          <a:p>
            <a:r>
              <a:rPr lang="en-US" altLang="zh-CN" dirty="0"/>
              <a:t>Product operation</a:t>
            </a:r>
          </a:p>
        </p:txBody>
      </p:sp>
      <p:grpSp>
        <p:nvGrpSpPr>
          <p:cNvPr id="67" name="组合 66"/>
          <p:cNvGrpSpPr/>
          <p:nvPr/>
        </p:nvGrpSpPr>
        <p:grpSpPr>
          <a:xfrm>
            <a:off x="1268056" y="1959326"/>
            <a:ext cx="391280" cy="415496"/>
            <a:chOff x="4826145" y="2650448"/>
            <a:chExt cx="2046407" cy="2274429"/>
          </a:xfrm>
        </p:grpSpPr>
        <p:sp>
          <p:nvSpPr>
            <p:cNvPr id="68" name="矩形 6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9" name="矩形 6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1" name="直接连接符 7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6" name="矩形 7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95" name="组合 94"/>
          <p:cNvGrpSpPr/>
          <p:nvPr/>
        </p:nvGrpSpPr>
        <p:grpSpPr>
          <a:xfrm>
            <a:off x="1268056" y="4194527"/>
            <a:ext cx="391280" cy="415496"/>
            <a:chOff x="4826145" y="2650448"/>
            <a:chExt cx="2046407" cy="2274429"/>
          </a:xfrm>
        </p:grpSpPr>
        <p:sp>
          <p:nvSpPr>
            <p:cNvPr id="96" name="矩形 9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7" name="矩形 9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8" name="矩形 9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9" name="直接连接符 9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2" name="矩形 10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3" name="矩形 10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4" name="矩形 10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5" name="直接连接符 10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08" name="矩形 71"/>
          <p:cNvSpPr txBox="1"/>
          <p:nvPr/>
        </p:nvSpPr>
        <p:spPr>
          <a:xfrm>
            <a:off x="1824920" y="4176924"/>
            <a:ext cx="2670880" cy="415496"/>
          </a:xfrm>
          <a:prstGeom prst="rect">
            <a:avLst/>
          </a:prstGeom>
          <a:noFill/>
        </p:spPr>
        <p:txBody>
          <a:bodyPr wrap="square" lIns="0"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团队科研人员变化</a:t>
            </a:r>
          </a:p>
        </p:txBody>
      </p:sp>
      <p:sp>
        <p:nvSpPr>
          <p:cNvPr id="109" name="矩形 108"/>
          <p:cNvSpPr/>
          <p:nvPr/>
        </p:nvSpPr>
        <p:spPr>
          <a:xfrm>
            <a:off x="1824921" y="4610023"/>
            <a:ext cx="3080855" cy="1023037"/>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p>
        </p:txBody>
      </p:sp>
      <p:sp>
        <p:nvSpPr>
          <p:cNvPr id="110" name="矩形 71"/>
          <p:cNvSpPr txBox="1"/>
          <p:nvPr/>
        </p:nvSpPr>
        <p:spPr>
          <a:xfrm>
            <a:off x="1824920" y="1919841"/>
            <a:ext cx="2049814" cy="415496"/>
          </a:xfrm>
          <a:prstGeom prst="rect">
            <a:avLst/>
          </a:prstGeom>
          <a:noFill/>
        </p:spPr>
        <p:txBody>
          <a:bodyPr wrap="square" lIns="0"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团队专利变化</a:t>
            </a:r>
          </a:p>
        </p:txBody>
      </p:sp>
      <p:sp>
        <p:nvSpPr>
          <p:cNvPr id="111" name="矩形 110"/>
          <p:cNvSpPr/>
          <p:nvPr/>
        </p:nvSpPr>
        <p:spPr>
          <a:xfrm>
            <a:off x="1824921" y="2352940"/>
            <a:ext cx="3080855" cy="1023037"/>
          </a:xfrm>
          <a:prstGeom prst="rect">
            <a:avLst/>
          </a:prstGeom>
        </p:spPr>
        <p:txBody>
          <a:bodyPr wrap="square" l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a:t>
            </a:r>
          </a:p>
        </p:txBody>
      </p:sp>
      <p:graphicFrame>
        <p:nvGraphicFramePr>
          <p:cNvPr id="38" name="图表 37"/>
          <p:cNvGraphicFramePr/>
          <p:nvPr/>
        </p:nvGraphicFramePr>
        <p:xfrm>
          <a:off x="5090735" y="1919841"/>
          <a:ext cx="5996845" cy="38628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占位符 30"/>
          <p:cNvSpPr>
            <a:spLocks noGrp="1"/>
          </p:cNvSpPr>
          <p:nvPr>
            <p:ph type="body" sz="quarter" idx="11"/>
          </p:nvPr>
        </p:nvSpPr>
        <p:spPr/>
        <p:txBody>
          <a:bodyPr>
            <a:noAutofit/>
          </a:bodyPr>
          <a:lstStyle/>
          <a:p>
            <a:r>
              <a:rPr lang="en-US" altLang="zh-CN" sz="8000" dirty="0">
                <a:ln>
                  <a:solidFill>
                    <a:schemeClr val="accent1"/>
                  </a:solidFill>
                </a:ln>
                <a:noFill/>
                <a:latin typeface="+mj-ea"/>
                <a:ea typeface="+mj-ea"/>
              </a:rPr>
              <a:t>PART THREE</a:t>
            </a:r>
            <a:endParaRPr lang="zh-CN" altLang="en-US" sz="8000" dirty="0">
              <a:ln>
                <a:solidFill>
                  <a:schemeClr val="accent1"/>
                </a:solidFill>
              </a:ln>
              <a:noFill/>
              <a:latin typeface="+mj-ea"/>
              <a:ea typeface="+mj-ea"/>
            </a:endParaRPr>
          </a:p>
        </p:txBody>
      </p:sp>
      <p:sp>
        <p:nvSpPr>
          <p:cNvPr id="32" name="文本占位符 31"/>
          <p:cNvSpPr>
            <a:spLocks noGrp="1"/>
          </p:cNvSpPr>
          <p:nvPr>
            <p:ph type="body" sz="quarter" idx="12"/>
          </p:nvPr>
        </p:nvSpPr>
        <p:spPr/>
        <p:txBody>
          <a:bodyPr>
            <a:noAutofit/>
          </a:bodyPr>
          <a:lstStyle/>
          <a:p>
            <a:r>
              <a:rPr lang="en-US" altLang="zh-CN" sz="16600" b="1" dirty="0">
                <a:solidFill>
                  <a:schemeClr val="tx1">
                    <a:lumMod val="85000"/>
                    <a:lumOff val="15000"/>
                  </a:schemeClr>
                </a:solidFill>
                <a:latin typeface="+mj-ea"/>
                <a:ea typeface="+mj-ea"/>
              </a:rPr>
              <a:t>03</a:t>
            </a:r>
            <a:endParaRPr lang="zh-CN" altLang="en-US" sz="16600" b="1" dirty="0">
              <a:solidFill>
                <a:schemeClr val="tx1">
                  <a:lumMod val="85000"/>
                  <a:lumOff val="15000"/>
                </a:schemeClr>
              </a:solidFill>
              <a:latin typeface="+mj-ea"/>
              <a:ea typeface="+mj-ea"/>
            </a:endParaRPr>
          </a:p>
        </p:txBody>
      </p:sp>
      <p:sp>
        <p:nvSpPr>
          <p:cNvPr id="33" name="文本占位符 32"/>
          <p:cNvSpPr>
            <a:spLocks noGrp="1"/>
          </p:cNvSpPr>
          <p:nvPr>
            <p:ph type="body" sz="quarter" idx="13"/>
          </p:nvPr>
        </p:nvSpPr>
        <p:spPr/>
        <p:txBody>
          <a:bodyPr>
            <a:noAutofit/>
          </a:bodyPr>
          <a:lstStyle/>
          <a:p>
            <a:r>
              <a:rPr lang="zh-CN" altLang="en-US" b="1" dirty="0">
                <a:solidFill>
                  <a:schemeClr val="accent1"/>
                </a:solidFill>
                <a:latin typeface="+mj-ea"/>
                <a:ea typeface="+mj-ea"/>
              </a:rPr>
              <a:t>产品运营</a:t>
            </a:r>
          </a:p>
        </p:txBody>
      </p:sp>
      <p:sp>
        <p:nvSpPr>
          <p:cNvPr id="34" name="文本占位符 33"/>
          <p:cNvSpPr>
            <a:spLocks noGrp="1"/>
          </p:cNvSpPr>
          <p:nvPr>
            <p:ph type="body" sz="quarter" idx="14"/>
          </p:nvPr>
        </p:nvSpPr>
        <p:spPr/>
        <p:txBody>
          <a:bodyPr>
            <a:noAutofit/>
          </a:bodyPr>
          <a:lstStyle/>
          <a:p>
            <a:r>
              <a:rPr lang="en-US" altLang="zh-CN" sz="2400" dirty="0"/>
              <a:t>Product operation</a:t>
            </a:r>
          </a:p>
        </p:txBody>
      </p:sp>
      <p:grpSp>
        <p:nvGrpSpPr>
          <p:cNvPr id="49" name="组合 48"/>
          <p:cNvGrpSpPr/>
          <p:nvPr/>
        </p:nvGrpSpPr>
        <p:grpSpPr>
          <a:xfrm>
            <a:off x="11877609" y="321733"/>
            <a:ext cx="208829" cy="221753"/>
            <a:chOff x="5051297" y="2650446"/>
            <a:chExt cx="2141877" cy="2274429"/>
          </a:xfrm>
        </p:grpSpPr>
        <p:sp>
          <p:nvSpPr>
            <p:cNvPr id="50" name="矩形 49"/>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1" name="矩形 50"/>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2" name="矩形 51"/>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3" name="直接连接符 52"/>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矩形 56"/>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8" name="矩形 57"/>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9" name="直接连接符 58"/>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62" name="组合 61"/>
          <p:cNvGrpSpPr/>
          <p:nvPr/>
        </p:nvGrpSpPr>
        <p:grpSpPr>
          <a:xfrm>
            <a:off x="11877609" y="846666"/>
            <a:ext cx="208829" cy="221753"/>
            <a:chOff x="5051297" y="2650446"/>
            <a:chExt cx="2141877" cy="2274429"/>
          </a:xfrm>
        </p:grpSpPr>
        <p:sp>
          <p:nvSpPr>
            <p:cNvPr id="63" name="矩形 62"/>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4" name="矩形 63"/>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5" name="矩形 64"/>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6" name="直接连接符 65"/>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69" name="矩形 68"/>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1" name="矩形 70"/>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2" name="直接连接符 71"/>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75" name="组合 74"/>
          <p:cNvGrpSpPr/>
          <p:nvPr/>
        </p:nvGrpSpPr>
        <p:grpSpPr>
          <a:xfrm>
            <a:off x="11877609" y="1445846"/>
            <a:ext cx="208829" cy="221753"/>
            <a:chOff x="5051297" y="2650446"/>
            <a:chExt cx="2141877" cy="2274429"/>
          </a:xfrm>
        </p:grpSpPr>
        <p:sp>
          <p:nvSpPr>
            <p:cNvPr id="76" name="矩形 7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7" name="矩形 7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3" name="矩形 82"/>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5" name="直接连接符 8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产品运营</a:t>
            </a:r>
          </a:p>
        </p:txBody>
      </p:sp>
      <p:sp>
        <p:nvSpPr>
          <p:cNvPr id="3" name="文本占位符 2"/>
          <p:cNvSpPr>
            <a:spLocks noGrp="1"/>
          </p:cNvSpPr>
          <p:nvPr>
            <p:ph type="body" sz="quarter" idx="11"/>
          </p:nvPr>
        </p:nvSpPr>
        <p:spPr/>
        <p:txBody>
          <a:bodyPr>
            <a:noAutofit/>
          </a:bodyPr>
          <a:lstStyle/>
          <a:p>
            <a:r>
              <a:rPr lang="en-US" altLang="zh-CN" dirty="0"/>
              <a:t>Team to introduce</a:t>
            </a:r>
          </a:p>
        </p:txBody>
      </p:sp>
      <p:grpSp>
        <p:nvGrpSpPr>
          <p:cNvPr id="17" name="组合 16"/>
          <p:cNvGrpSpPr/>
          <p:nvPr/>
        </p:nvGrpSpPr>
        <p:grpSpPr>
          <a:xfrm>
            <a:off x="6738905" y="1577521"/>
            <a:ext cx="689148" cy="731798"/>
            <a:chOff x="4826145" y="2650448"/>
            <a:chExt cx="2046407" cy="2274429"/>
          </a:xfrm>
        </p:grpSpPr>
        <p:sp>
          <p:nvSpPr>
            <p:cNvPr id="18" name="矩形 1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 name="直接连接符 2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 name="矩形 25"/>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 name="直接连接符 26"/>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 name="组合 3"/>
          <p:cNvGrpSpPr/>
          <p:nvPr/>
        </p:nvGrpSpPr>
        <p:grpSpPr>
          <a:xfrm>
            <a:off x="7706408" y="1527924"/>
            <a:ext cx="2718110" cy="1136048"/>
            <a:chOff x="8101867" y="2058800"/>
            <a:chExt cx="2718110" cy="1136048"/>
          </a:xfrm>
        </p:grpSpPr>
        <p:sp>
          <p:nvSpPr>
            <p:cNvPr id="115" name="矩形 71"/>
            <p:cNvSpPr txBox="1"/>
            <p:nvPr/>
          </p:nvSpPr>
          <p:spPr>
            <a:xfrm>
              <a:off x="8169600"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用户量指标</a:t>
              </a:r>
            </a:p>
          </p:txBody>
        </p:sp>
        <p:sp>
          <p:nvSpPr>
            <p:cNvPr id="116" name="矩形 115"/>
            <p:cNvSpPr/>
            <p:nvPr/>
          </p:nvSpPr>
          <p:spPr>
            <a:xfrm>
              <a:off x="8101867"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61" name="组合 60"/>
          <p:cNvGrpSpPr/>
          <p:nvPr/>
        </p:nvGrpSpPr>
        <p:grpSpPr>
          <a:xfrm>
            <a:off x="7706408" y="3039613"/>
            <a:ext cx="2718110" cy="1136048"/>
            <a:chOff x="8101867" y="2058800"/>
            <a:chExt cx="2718110" cy="1136048"/>
          </a:xfrm>
        </p:grpSpPr>
        <p:sp>
          <p:nvSpPr>
            <p:cNvPr id="62" name="矩形 71"/>
            <p:cNvSpPr txBox="1"/>
            <p:nvPr/>
          </p:nvSpPr>
          <p:spPr>
            <a:xfrm>
              <a:off x="8169600"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点击量指标</a:t>
              </a:r>
            </a:p>
          </p:txBody>
        </p:sp>
        <p:sp>
          <p:nvSpPr>
            <p:cNvPr id="63" name="矩形 62"/>
            <p:cNvSpPr/>
            <p:nvPr/>
          </p:nvSpPr>
          <p:spPr>
            <a:xfrm>
              <a:off x="8101867"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64" name="组合 63"/>
          <p:cNvGrpSpPr/>
          <p:nvPr/>
        </p:nvGrpSpPr>
        <p:grpSpPr>
          <a:xfrm>
            <a:off x="7706408" y="4551302"/>
            <a:ext cx="2718110" cy="1136048"/>
            <a:chOff x="8101867" y="2058800"/>
            <a:chExt cx="2718110" cy="1136048"/>
          </a:xfrm>
        </p:grpSpPr>
        <p:sp>
          <p:nvSpPr>
            <p:cNvPr id="65" name="矩形 71"/>
            <p:cNvSpPr txBox="1"/>
            <p:nvPr/>
          </p:nvSpPr>
          <p:spPr>
            <a:xfrm>
              <a:off x="8169600"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成交量指标</a:t>
              </a:r>
            </a:p>
          </p:txBody>
        </p:sp>
        <p:sp>
          <p:nvSpPr>
            <p:cNvPr id="66" name="矩形 65"/>
            <p:cNvSpPr/>
            <p:nvPr/>
          </p:nvSpPr>
          <p:spPr>
            <a:xfrm>
              <a:off x="8101867"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30" name="组合 29"/>
          <p:cNvGrpSpPr/>
          <p:nvPr/>
        </p:nvGrpSpPr>
        <p:grpSpPr>
          <a:xfrm>
            <a:off x="6738905" y="3063101"/>
            <a:ext cx="689148" cy="731798"/>
            <a:chOff x="4826145" y="2650448"/>
            <a:chExt cx="2046407" cy="2274429"/>
          </a:xfrm>
        </p:grpSpPr>
        <p:sp>
          <p:nvSpPr>
            <p:cNvPr id="31" name="矩形 30"/>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2" name="矩形 31"/>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3" name="矩形 32"/>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4" name="直接连接符 33"/>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8" name="矩形 37"/>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9" name="矩形 38"/>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0" name="直接连接符 39"/>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6738905" y="4548681"/>
            <a:ext cx="689148" cy="731798"/>
            <a:chOff x="4826145" y="2650448"/>
            <a:chExt cx="2046407" cy="2274429"/>
          </a:xfrm>
        </p:grpSpPr>
        <p:sp>
          <p:nvSpPr>
            <p:cNvPr id="44" name="矩形 43"/>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5" name="矩形 44"/>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6" name="矩形 45"/>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7" name="直接连接符 46"/>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1" name="矩形 50"/>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2" name="矩形 51"/>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3" name="直接连接符 52"/>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pic>
        <p:nvPicPr>
          <p:cNvPr id="6" name="图片 5" descr="图片包含 游戏机, 电子, 电路&#10;&#10;描述已自动生成"/>
          <p:cNvPicPr>
            <a:picLocks noChangeAspect="1"/>
          </p:cNvPicPr>
          <p:nvPr/>
        </p:nvPicPr>
        <p:blipFill rotWithShape="1">
          <a:blip r:embed="rId3" cstate="screen">
            <a:extLst>
              <a:ext uri="{BEBA8EAE-BF5A-486C-A8C5-ECC9F3942E4B}">
                <a14:imgProps xmlns:a14="http://schemas.microsoft.com/office/drawing/2010/main">
                  <a14:imgLayer>
                    <a14:imgEffect>
                      <a14:colorTemperature colorTemp="8800"/>
                    </a14:imgEffect>
                  </a14:imgLayer>
                </a14:imgProps>
              </a:ext>
              <a:ext uri="{28A0092B-C50C-407E-A947-70E740481C1C}">
                <a14:useLocalDpi xmlns:a14="http://schemas.microsoft.com/office/drawing/2010/main"/>
              </a:ext>
            </a:extLst>
          </a:blip>
          <a:srcRect/>
          <a:stretch>
            <a:fillRect/>
          </a:stretch>
        </p:blipFill>
        <p:spPr>
          <a:xfrm>
            <a:off x="1383621" y="1577521"/>
            <a:ext cx="4507764" cy="4109829"/>
          </a:xfrm>
          <a:prstGeom prst="snip2DiagRect">
            <a:avLst>
              <a:gd name="adj1" fmla="val 0"/>
              <a:gd name="adj2" fmla="val 6391"/>
            </a:avLst>
          </a:prstGeom>
        </p:spPr>
      </p:pic>
      <p:cxnSp>
        <p:nvCxnSpPr>
          <p:cNvPr id="8" name="直接箭头连接符 7"/>
          <p:cNvCxnSpPr/>
          <p:nvPr/>
        </p:nvCxnSpPr>
        <p:spPr>
          <a:xfrm>
            <a:off x="6006949" y="1941141"/>
            <a:ext cx="6152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直接箭头连接符 59"/>
          <p:cNvCxnSpPr/>
          <p:nvPr/>
        </p:nvCxnSpPr>
        <p:spPr>
          <a:xfrm>
            <a:off x="6006949" y="3418142"/>
            <a:ext cx="6152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直接箭头连接符 66"/>
          <p:cNvCxnSpPr/>
          <p:nvPr/>
        </p:nvCxnSpPr>
        <p:spPr>
          <a:xfrm>
            <a:off x="6006949" y="4895143"/>
            <a:ext cx="6152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68" name="组合 67"/>
          <p:cNvGrpSpPr/>
          <p:nvPr/>
        </p:nvGrpSpPr>
        <p:grpSpPr>
          <a:xfrm>
            <a:off x="5783838" y="1820846"/>
            <a:ext cx="226568" cy="240590"/>
            <a:chOff x="4826145" y="2650448"/>
            <a:chExt cx="2046407" cy="2274429"/>
          </a:xfrm>
        </p:grpSpPr>
        <p:sp>
          <p:nvSpPr>
            <p:cNvPr id="69" name="矩形 68"/>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1" name="矩形 70"/>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2" name="直接连接符 71"/>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6" name="矩形 7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7" name="矩形 76"/>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8" name="直接连接符 77"/>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a:off x="5783838" y="3310525"/>
            <a:ext cx="226568" cy="240590"/>
            <a:chOff x="4826145" y="2650448"/>
            <a:chExt cx="2046407" cy="2274429"/>
          </a:xfrm>
        </p:grpSpPr>
        <p:sp>
          <p:nvSpPr>
            <p:cNvPr id="82" name="矩形 81"/>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3" name="矩形 82"/>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5" name="直接连接符 84"/>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8" name="矩形 87"/>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9" name="矩形 88"/>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0" name="矩形 89"/>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1" name="直接连接符 90"/>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94" name="组合 93"/>
          <p:cNvGrpSpPr/>
          <p:nvPr/>
        </p:nvGrpSpPr>
        <p:grpSpPr>
          <a:xfrm>
            <a:off x="5783838" y="4789571"/>
            <a:ext cx="226568" cy="240590"/>
            <a:chOff x="4826145" y="2650448"/>
            <a:chExt cx="2046407" cy="2274429"/>
          </a:xfrm>
        </p:grpSpPr>
        <p:sp>
          <p:nvSpPr>
            <p:cNvPr id="95" name="矩形 94"/>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6" name="矩形 95"/>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7" name="矩形 96"/>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8" name="直接连接符 97"/>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1" name="矩形 100"/>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2" name="矩形 101"/>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3" name="矩形 102"/>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4" name="直接连接符 103"/>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产品运营</a:t>
            </a:r>
          </a:p>
        </p:txBody>
      </p:sp>
      <p:sp>
        <p:nvSpPr>
          <p:cNvPr id="3" name="文本占位符 2"/>
          <p:cNvSpPr>
            <a:spLocks noGrp="1"/>
          </p:cNvSpPr>
          <p:nvPr>
            <p:ph type="body" sz="quarter" idx="11"/>
          </p:nvPr>
        </p:nvSpPr>
        <p:spPr/>
        <p:txBody>
          <a:bodyPr>
            <a:noAutofit/>
          </a:bodyPr>
          <a:lstStyle/>
          <a:p>
            <a:r>
              <a:rPr lang="en-US" altLang="zh-CN" dirty="0"/>
              <a:t>Team to introduce</a:t>
            </a:r>
          </a:p>
        </p:txBody>
      </p:sp>
      <p:cxnSp>
        <p:nvCxnSpPr>
          <p:cNvPr id="7" name="直接箭头连接符 6"/>
          <p:cNvCxnSpPr/>
          <p:nvPr/>
        </p:nvCxnSpPr>
        <p:spPr>
          <a:xfrm flipV="1">
            <a:off x="6077963" y="3788427"/>
            <a:ext cx="0" cy="10703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2768039" y="3788427"/>
            <a:ext cx="1774419" cy="1825662"/>
            <a:chOff x="2562978" y="3751900"/>
            <a:chExt cx="1774419" cy="1862189"/>
          </a:xfrm>
        </p:grpSpPr>
        <p:cxnSp>
          <p:nvCxnSpPr>
            <p:cNvPr id="135" name="直接箭头连接符 134"/>
            <p:cNvCxnSpPr/>
            <p:nvPr/>
          </p:nvCxnSpPr>
          <p:spPr>
            <a:xfrm flipH="1" flipV="1">
              <a:off x="2562978" y="4369869"/>
              <a:ext cx="1774419" cy="124422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36" name="直接箭头连接符 135"/>
            <p:cNvCxnSpPr/>
            <p:nvPr/>
          </p:nvCxnSpPr>
          <p:spPr>
            <a:xfrm flipV="1">
              <a:off x="2562978" y="3751900"/>
              <a:ext cx="0" cy="617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7505614" y="3790005"/>
            <a:ext cx="1977106" cy="1904551"/>
            <a:chOff x="7300553" y="3751900"/>
            <a:chExt cx="1977106" cy="2004313"/>
          </a:xfrm>
        </p:grpSpPr>
        <p:cxnSp>
          <p:nvCxnSpPr>
            <p:cNvPr id="137" name="直接箭头连接符 136"/>
            <p:cNvCxnSpPr/>
            <p:nvPr/>
          </p:nvCxnSpPr>
          <p:spPr>
            <a:xfrm flipH="1">
              <a:off x="7300553" y="4369869"/>
              <a:ext cx="1977106" cy="1386344"/>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38" name="直接箭头连接符 137"/>
            <p:cNvCxnSpPr/>
            <p:nvPr/>
          </p:nvCxnSpPr>
          <p:spPr>
            <a:xfrm flipV="1">
              <a:off x="9270256" y="3751900"/>
              <a:ext cx="0" cy="617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4225682" y="4519440"/>
            <a:ext cx="3714131" cy="3943991"/>
            <a:chOff x="4826145" y="2650448"/>
            <a:chExt cx="2046407" cy="2274429"/>
          </a:xfrm>
        </p:grpSpPr>
        <p:sp>
          <p:nvSpPr>
            <p:cNvPr id="18" name="矩形 1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 name="直接连接符 2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 name="矩形 25"/>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 name="直接连接符 26"/>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15" name="矩形 71"/>
          <p:cNvSpPr txBox="1"/>
          <p:nvPr/>
        </p:nvSpPr>
        <p:spPr>
          <a:xfrm>
            <a:off x="8450410" y="1844546"/>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内部流量导入</a:t>
            </a:r>
          </a:p>
        </p:txBody>
      </p:sp>
      <p:sp>
        <p:nvSpPr>
          <p:cNvPr id="116" name="矩形 115"/>
          <p:cNvSpPr/>
          <p:nvPr/>
        </p:nvSpPr>
        <p:spPr>
          <a:xfrm>
            <a:off x="8116262" y="2277645"/>
            <a:ext cx="2718110"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nvGrpSpPr>
          <p:cNvPr id="81" name="组合 80"/>
          <p:cNvGrpSpPr/>
          <p:nvPr/>
        </p:nvGrpSpPr>
        <p:grpSpPr>
          <a:xfrm>
            <a:off x="2494242" y="3169108"/>
            <a:ext cx="548826" cy="582792"/>
            <a:chOff x="4826145" y="2650448"/>
            <a:chExt cx="2046407" cy="2274429"/>
          </a:xfrm>
        </p:grpSpPr>
        <p:sp>
          <p:nvSpPr>
            <p:cNvPr id="82" name="矩形 81"/>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3" name="矩形 82"/>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5" name="直接连接符 84"/>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8" name="矩形 87"/>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9" name="矩形 88"/>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0" name="矩形 89"/>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1" name="直接连接符 90"/>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07" name="组合 106"/>
          <p:cNvGrpSpPr/>
          <p:nvPr/>
        </p:nvGrpSpPr>
        <p:grpSpPr>
          <a:xfrm>
            <a:off x="5804166" y="3169108"/>
            <a:ext cx="548826" cy="582792"/>
            <a:chOff x="4826145" y="2650448"/>
            <a:chExt cx="2046407" cy="2274429"/>
          </a:xfrm>
        </p:grpSpPr>
        <p:sp>
          <p:nvSpPr>
            <p:cNvPr id="108" name="矩形 10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9" name="矩形 10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0" name="矩形 10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1" name="直接连接符 11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14" name="矩形 11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7" name="矩形 11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8" name="矩形 11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9" name="直接连接符 11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22" name="组合 121"/>
          <p:cNvGrpSpPr/>
          <p:nvPr/>
        </p:nvGrpSpPr>
        <p:grpSpPr>
          <a:xfrm>
            <a:off x="9211416" y="3169108"/>
            <a:ext cx="548826" cy="582792"/>
            <a:chOff x="4826145" y="2650448"/>
            <a:chExt cx="2046407" cy="2274429"/>
          </a:xfrm>
        </p:grpSpPr>
        <p:sp>
          <p:nvSpPr>
            <p:cNvPr id="123" name="矩形 12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4" name="矩形 12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5" name="矩形 12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26" name="直接连接符 12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29" name="矩形 12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0" name="矩形 12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1" name="矩形 13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2" name="直接连接符 13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39" name="矩形 71"/>
          <p:cNvSpPr txBox="1"/>
          <p:nvPr/>
        </p:nvSpPr>
        <p:spPr>
          <a:xfrm>
            <a:off x="5006595" y="1844546"/>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平台流量导入</a:t>
            </a:r>
          </a:p>
        </p:txBody>
      </p:sp>
      <p:sp>
        <p:nvSpPr>
          <p:cNvPr id="140" name="矩形 139"/>
          <p:cNvSpPr/>
          <p:nvPr/>
        </p:nvSpPr>
        <p:spPr>
          <a:xfrm>
            <a:off x="4672447" y="2277645"/>
            <a:ext cx="2718110"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41" name="矩形 71"/>
          <p:cNvSpPr txBox="1"/>
          <p:nvPr/>
        </p:nvSpPr>
        <p:spPr>
          <a:xfrm>
            <a:off x="1767751" y="1844546"/>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外部流量导入</a:t>
            </a:r>
          </a:p>
        </p:txBody>
      </p:sp>
      <p:sp>
        <p:nvSpPr>
          <p:cNvPr id="142" name="矩形 141"/>
          <p:cNvSpPr/>
          <p:nvPr/>
        </p:nvSpPr>
        <p:spPr>
          <a:xfrm>
            <a:off x="1433603" y="2277645"/>
            <a:ext cx="2718110"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nvGrpSpPr>
          <p:cNvPr id="4" name="组合 3"/>
          <p:cNvGrpSpPr/>
          <p:nvPr/>
        </p:nvGrpSpPr>
        <p:grpSpPr>
          <a:xfrm>
            <a:off x="8021350" y="4227587"/>
            <a:ext cx="3476015" cy="2461534"/>
            <a:chOff x="7886252" y="4559414"/>
            <a:chExt cx="2770414" cy="1961864"/>
          </a:xfrm>
          <a:gradFill>
            <a:gsLst>
              <a:gs pos="0">
                <a:schemeClr val="bg1"/>
              </a:gs>
              <a:gs pos="100000">
                <a:schemeClr val="accent1">
                  <a:lumMod val="45000"/>
                  <a:lumOff val="55000"/>
                </a:schemeClr>
              </a:gs>
            </a:gsLst>
            <a:lin ang="16200000" scaled="0"/>
          </a:gradFill>
        </p:grpSpPr>
        <p:sp>
          <p:nvSpPr>
            <p:cNvPr id="70" name="箭头: V 形 69"/>
            <p:cNvSpPr/>
            <p:nvPr/>
          </p:nvSpPr>
          <p:spPr>
            <a:xfrm rot="19589978">
              <a:off x="7886252" y="6185899"/>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1" name="箭头: V 形 70"/>
            <p:cNvSpPr/>
            <p:nvPr/>
          </p:nvSpPr>
          <p:spPr>
            <a:xfrm rot="19589978">
              <a:off x="8160918" y="6004098"/>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2" name="箭头: V 形 71"/>
            <p:cNvSpPr/>
            <p:nvPr/>
          </p:nvSpPr>
          <p:spPr>
            <a:xfrm rot="19589978">
              <a:off x="8435585" y="5822298"/>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3" name="箭头: V 形 72"/>
            <p:cNvSpPr/>
            <p:nvPr/>
          </p:nvSpPr>
          <p:spPr>
            <a:xfrm rot="19589978">
              <a:off x="8710251" y="5640498"/>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4" name="箭头: V 形 73"/>
            <p:cNvSpPr/>
            <p:nvPr/>
          </p:nvSpPr>
          <p:spPr>
            <a:xfrm rot="19589978">
              <a:off x="8984918" y="5458697"/>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5" name="箭头: V 形 74"/>
            <p:cNvSpPr/>
            <p:nvPr/>
          </p:nvSpPr>
          <p:spPr>
            <a:xfrm rot="19589978">
              <a:off x="9264690" y="5286616"/>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6" name="箭头: V 形 75"/>
            <p:cNvSpPr/>
            <p:nvPr/>
          </p:nvSpPr>
          <p:spPr>
            <a:xfrm rot="19589978">
              <a:off x="9539356" y="5104815"/>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7" name="箭头: V 形 76"/>
            <p:cNvSpPr/>
            <p:nvPr/>
          </p:nvSpPr>
          <p:spPr>
            <a:xfrm rot="19589978">
              <a:off x="9814023" y="4923015"/>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8" name="箭头: V 形 77"/>
            <p:cNvSpPr/>
            <p:nvPr/>
          </p:nvSpPr>
          <p:spPr>
            <a:xfrm rot="19589978">
              <a:off x="10088689" y="4741215"/>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79" name="箭头: V 形 78"/>
            <p:cNvSpPr/>
            <p:nvPr/>
          </p:nvSpPr>
          <p:spPr>
            <a:xfrm rot="19589978">
              <a:off x="10363356" y="4559414"/>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nvGrpSpPr>
          <p:cNvPr id="94" name="组合 93"/>
          <p:cNvGrpSpPr/>
          <p:nvPr/>
        </p:nvGrpSpPr>
        <p:grpSpPr>
          <a:xfrm rot="3975185">
            <a:off x="576860" y="4227587"/>
            <a:ext cx="3476015" cy="2461534"/>
            <a:chOff x="7886252" y="4559414"/>
            <a:chExt cx="2770414" cy="1961864"/>
          </a:xfrm>
          <a:gradFill>
            <a:gsLst>
              <a:gs pos="0">
                <a:schemeClr val="bg1"/>
              </a:gs>
              <a:gs pos="100000">
                <a:schemeClr val="accent1">
                  <a:lumMod val="45000"/>
                  <a:lumOff val="55000"/>
                </a:schemeClr>
              </a:gs>
            </a:gsLst>
            <a:lin ang="16200000" scaled="0"/>
          </a:gradFill>
        </p:grpSpPr>
        <p:sp>
          <p:nvSpPr>
            <p:cNvPr id="95" name="箭头: V 形 94"/>
            <p:cNvSpPr/>
            <p:nvPr/>
          </p:nvSpPr>
          <p:spPr>
            <a:xfrm rot="19589978">
              <a:off x="7886252" y="6185899"/>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96" name="箭头: V 形 95"/>
            <p:cNvSpPr/>
            <p:nvPr/>
          </p:nvSpPr>
          <p:spPr>
            <a:xfrm rot="19589978">
              <a:off x="8160918" y="6004098"/>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97" name="箭头: V 形 96"/>
            <p:cNvSpPr/>
            <p:nvPr/>
          </p:nvSpPr>
          <p:spPr>
            <a:xfrm rot="19589978">
              <a:off x="8435585" y="5822298"/>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98" name="箭头: V 形 97"/>
            <p:cNvSpPr/>
            <p:nvPr/>
          </p:nvSpPr>
          <p:spPr>
            <a:xfrm rot="19589978">
              <a:off x="8710251" y="5640498"/>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99" name="箭头: V 形 98"/>
            <p:cNvSpPr/>
            <p:nvPr/>
          </p:nvSpPr>
          <p:spPr>
            <a:xfrm rot="19589978">
              <a:off x="8984918" y="5458697"/>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0" name="箭头: V 形 99"/>
            <p:cNvSpPr/>
            <p:nvPr/>
          </p:nvSpPr>
          <p:spPr>
            <a:xfrm rot="19589978">
              <a:off x="9264690" y="5286616"/>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1" name="箭头: V 形 100"/>
            <p:cNvSpPr/>
            <p:nvPr/>
          </p:nvSpPr>
          <p:spPr>
            <a:xfrm rot="19589978">
              <a:off x="9539356" y="5104815"/>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2" name="箭头: V 形 101"/>
            <p:cNvSpPr/>
            <p:nvPr/>
          </p:nvSpPr>
          <p:spPr>
            <a:xfrm rot="19589978">
              <a:off x="9814023" y="4923015"/>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3" name="箭头: V 形 102"/>
            <p:cNvSpPr/>
            <p:nvPr/>
          </p:nvSpPr>
          <p:spPr>
            <a:xfrm rot="19589978">
              <a:off x="10088689" y="4741215"/>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4" name="箭头: V 形 103"/>
            <p:cNvSpPr/>
            <p:nvPr/>
          </p:nvSpPr>
          <p:spPr>
            <a:xfrm rot="19589978">
              <a:off x="10363356" y="4559414"/>
              <a:ext cx="293310" cy="335379"/>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7" y="216696"/>
            <a:ext cx="2344448" cy="536575"/>
          </a:xfrm>
        </p:spPr>
        <p:txBody>
          <a:bodyPr>
            <a:noAutofit/>
          </a:bodyPr>
          <a:lstStyle/>
          <a:p>
            <a:r>
              <a:rPr lang="zh-CN" altLang="en-US" dirty="0"/>
              <a:t>产品运营</a:t>
            </a:r>
          </a:p>
        </p:txBody>
      </p:sp>
      <p:sp>
        <p:nvSpPr>
          <p:cNvPr id="3" name="文本占位符 2"/>
          <p:cNvSpPr>
            <a:spLocks noGrp="1"/>
          </p:cNvSpPr>
          <p:nvPr>
            <p:ph type="body" sz="quarter" idx="11"/>
          </p:nvPr>
        </p:nvSpPr>
        <p:spPr>
          <a:xfrm>
            <a:off x="1268056" y="681055"/>
            <a:ext cx="2181388" cy="341632"/>
          </a:xfrm>
        </p:spPr>
        <p:txBody>
          <a:bodyPr>
            <a:noAutofit/>
          </a:bodyPr>
          <a:lstStyle/>
          <a:p>
            <a:r>
              <a:rPr lang="en-US" altLang="zh-CN" dirty="0"/>
              <a:t>Team to introduce</a:t>
            </a:r>
          </a:p>
        </p:txBody>
      </p:sp>
      <p:sp>
        <p:nvSpPr>
          <p:cNvPr id="115" name="矩形 71"/>
          <p:cNvSpPr txBox="1"/>
          <p:nvPr/>
        </p:nvSpPr>
        <p:spPr>
          <a:xfrm>
            <a:off x="8245349" y="4387024"/>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年度投放渠道</a:t>
            </a:r>
          </a:p>
        </p:txBody>
      </p:sp>
      <p:sp>
        <p:nvSpPr>
          <p:cNvPr id="116" name="矩形 115"/>
          <p:cNvSpPr/>
          <p:nvPr/>
        </p:nvSpPr>
        <p:spPr>
          <a:xfrm>
            <a:off x="7911201" y="4820123"/>
            <a:ext cx="2718110"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nvGrpSpPr>
          <p:cNvPr id="81" name="组合 80"/>
          <p:cNvGrpSpPr/>
          <p:nvPr/>
        </p:nvGrpSpPr>
        <p:grpSpPr>
          <a:xfrm>
            <a:off x="2289181" y="3644894"/>
            <a:ext cx="548826" cy="582792"/>
            <a:chOff x="4826145" y="2650448"/>
            <a:chExt cx="2046407" cy="2274429"/>
          </a:xfrm>
        </p:grpSpPr>
        <p:sp>
          <p:nvSpPr>
            <p:cNvPr id="82" name="矩形 81"/>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3" name="矩形 82"/>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5" name="直接连接符 84"/>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8" name="矩形 87"/>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9" name="矩形 88"/>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0" name="矩形 89"/>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1" name="直接连接符 90"/>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07" name="组合 106"/>
          <p:cNvGrpSpPr/>
          <p:nvPr/>
        </p:nvGrpSpPr>
        <p:grpSpPr>
          <a:xfrm>
            <a:off x="5734979" y="3644894"/>
            <a:ext cx="548826" cy="582792"/>
            <a:chOff x="4826145" y="2650448"/>
            <a:chExt cx="2046407" cy="2274429"/>
          </a:xfrm>
        </p:grpSpPr>
        <p:sp>
          <p:nvSpPr>
            <p:cNvPr id="108" name="矩形 10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9" name="矩形 10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0" name="矩形 10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1" name="直接连接符 11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14" name="矩形 11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7" name="矩形 11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8" name="矩形 11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9" name="直接连接符 11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22" name="组合 121"/>
          <p:cNvGrpSpPr/>
          <p:nvPr/>
        </p:nvGrpSpPr>
        <p:grpSpPr>
          <a:xfrm>
            <a:off x="9006355" y="3644894"/>
            <a:ext cx="548826" cy="582792"/>
            <a:chOff x="4826145" y="2650448"/>
            <a:chExt cx="2046407" cy="2274429"/>
          </a:xfrm>
        </p:grpSpPr>
        <p:sp>
          <p:nvSpPr>
            <p:cNvPr id="123" name="矩形 12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4" name="矩形 12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5" name="矩形 12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26" name="直接连接符 12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29" name="矩形 12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0" name="矩形 12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1" name="矩形 13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2" name="直接连接符 13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39" name="矩形 71"/>
          <p:cNvSpPr txBox="1"/>
          <p:nvPr/>
        </p:nvSpPr>
        <p:spPr>
          <a:xfrm>
            <a:off x="4937408" y="4387024"/>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年度目标客户</a:t>
            </a:r>
          </a:p>
        </p:txBody>
      </p:sp>
      <p:sp>
        <p:nvSpPr>
          <p:cNvPr id="140" name="矩形 139"/>
          <p:cNvSpPr/>
          <p:nvPr/>
        </p:nvSpPr>
        <p:spPr>
          <a:xfrm>
            <a:off x="4603260" y="4820123"/>
            <a:ext cx="2718110"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41" name="矩形 71"/>
          <p:cNvSpPr txBox="1"/>
          <p:nvPr/>
        </p:nvSpPr>
        <p:spPr>
          <a:xfrm>
            <a:off x="1562690" y="4387024"/>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年度核心产品</a:t>
            </a:r>
          </a:p>
        </p:txBody>
      </p:sp>
      <p:sp>
        <p:nvSpPr>
          <p:cNvPr id="142" name="矩形 141"/>
          <p:cNvSpPr/>
          <p:nvPr/>
        </p:nvSpPr>
        <p:spPr>
          <a:xfrm>
            <a:off x="1228542" y="4820123"/>
            <a:ext cx="2718110"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4" name="矩形 3"/>
          <p:cNvSpPr/>
          <p:nvPr/>
        </p:nvSpPr>
        <p:spPr>
          <a:xfrm>
            <a:off x="1228542" y="1918010"/>
            <a:ext cx="2789608"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4551997" y="1918010"/>
            <a:ext cx="2789608"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1" name="矩形 70"/>
          <p:cNvSpPr/>
          <p:nvPr/>
        </p:nvSpPr>
        <p:spPr>
          <a:xfrm>
            <a:off x="7875452" y="1918010"/>
            <a:ext cx="2789608"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16" name="组合 15"/>
          <p:cNvGrpSpPr/>
          <p:nvPr/>
        </p:nvGrpSpPr>
        <p:grpSpPr>
          <a:xfrm>
            <a:off x="2218872" y="2444850"/>
            <a:ext cx="732092" cy="751357"/>
            <a:chOff x="2218872" y="2444850"/>
            <a:chExt cx="732092" cy="751357"/>
          </a:xfrm>
        </p:grpSpPr>
        <p:sp>
          <p:nvSpPr>
            <p:cNvPr id="8" name="任意多边形: 形状 7"/>
            <p:cNvSpPr/>
            <p:nvPr/>
          </p:nvSpPr>
          <p:spPr>
            <a:xfrm>
              <a:off x="2382630" y="3126287"/>
              <a:ext cx="404577" cy="69920"/>
            </a:xfrm>
            <a:custGeom>
              <a:avLst/>
              <a:gdLst>
                <a:gd name="connsiteX0" fmla="*/ 0 w 404577"/>
                <a:gd name="connsiteY0" fmla="*/ 0 h 69920"/>
                <a:gd name="connsiteX1" fmla="*/ 202289 w 404577"/>
                <a:gd name="connsiteY1" fmla="*/ 69921 h 69920"/>
                <a:gd name="connsiteX2" fmla="*/ 404577 w 404577"/>
                <a:gd name="connsiteY2" fmla="*/ 0 h 69920"/>
              </a:gdLst>
              <a:ahLst/>
              <a:cxnLst>
                <a:cxn ang="0">
                  <a:pos x="connsiteX0" y="connsiteY0"/>
                </a:cxn>
                <a:cxn ang="0">
                  <a:pos x="connsiteX1" y="connsiteY1"/>
                </a:cxn>
                <a:cxn ang="0">
                  <a:pos x="connsiteX2" y="connsiteY2"/>
                </a:cxn>
              </a:cxnLst>
              <a:rect l="l" t="t" r="r" b="b"/>
              <a:pathLst>
                <a:path w="404577" h="69920">
                  <a:moveTo>
                    <a:pt x="0" y="0"/>
                  </a:moveTo>
                  <a:cubicBezTo>
                    <a:pt x="55693" y="43796"/>
                    <a:pt x="125941" y="69921"/>
                    <a:pt x="202289" y="69921"/>
                  </a:cubicBezTo>
                  <a:cubicBezTo>
                    <a:pt x="278636" y="69921"/>
                    <a:pt x="348884" y="43796"/>
                    <a:pt x="404577" y="0"/>
                  </a:cubicBezTo>
                </a:path>
              </a:pathLst>
            </a:custGeom>
            <a:noFill/>
            <a:ln w="76994" cap="flat">
              <a:solidFill>
                <a:schemeClr val="accent1"/>
              </a:solidFill>
              <a:prstDash val="solid"/>
              <a:miter/>
            </a:ln>
          </p:spPr>
          <p:txBody>
            <a:bodyPr rtlCol="0" anchor="ctr">
              <a:noAutofit/>
            </a:bodyPr>
            <a:lstStyle/>
            <a:p>
              <a:endParaRPr lang="zh-CN" altLang="en-US"/>
            </a:p>
          </p:txBody>
        </p:sp>
        <p:sp>
          <p:nvSpPr>
            <p:cNvPr id="9" name="任意多边形: 形状 8"/>
            <p:cNvSpPr/>
            <p:nvPr/>
          </p:nvSpPr>
          <p:spPr>
            <a:xfrm>
              <a:off x="2257404" y="2555573"/>
              <a:ext cx="231187" cy="419080"/>
            </a:xfrm>
            <a:custGeom>
              <a:avLst/>
              <a:gdLst>
                <a:gd name="connsiteX0" fmla="*/ 231187 w 231187"/>
                <a:gd name="connsiteY0" fmla="*/ 0 h 419080"/>
                <a:gd name="connsiteX1" fmla="*/ 0 w 231187"/>
                <a:gd name="connsiteY1" fmla="*/ 313120 h 419080"/>
                <a:gd name="connsiteX2" fmla="*/ 17520 w 231187"/>
                <a:gd name="connsiteY2" fmla="*/ 419081 h 419080"/>
              </a:gdLst>
              <a:ahLst/>
              <a:cxnLst>
                <a:cxn ang="0">
                  <a:pos x="connsiteX0" y="connsiteY0"/>
                </a:cxn>
                <a:cxn ang="0">
                  <a:pos x="connsiteX1" y="connsiteY1"/>
                </a:cxn>
                <a:cxn ang="0">
                  <a:pos x="connsiteX2" y="connsiteY2"/>
                </a:cxn>
              </a:cxnLst>
              <a:rect l="l" t="t" r="r" b="b"/>
              <a:pathLst>
                <a:path w="231187" h="419080">
                  <a:moveTo>
                    <a:pt x="231187" y="0"/>
                  </a:moveTo>
                  <a:cubicBezTo>
                    <a:pt x="97316" y="41134"/>
                    <a:pt x="0" y="165763"/>
                    <a:pt x="0" y="313120"/>
                  </a:cubicBezTo>
                  <a:cubicBezTo>
                    <a:pt x="0" y="350202"/>
                    <a:pt x="6163" y="385846"/>
                    <a:pt x="17520" y="419081"/>
                  </a:cubicBezTo>
                </a:path>
              </a:pathLst>
            </a:custGeom>
            <a:noFill/>
            <a:ln w="76994" cap="flat">
              <a:solidFill>
                <a:schemeClr val="accent1"/>
              </a:solidFill>
              <a:prstDash val="solid"/>
              <a:miter/>
            </a:ln>
          </p:spPr>
          <p:txBody>
            <a:bodyPr rtlCol="0" anchor="ctr">
              <a:noAutofit/>
            </a:bodyPr>
            <a:lstStyle/>
            <a:p>
              <a:endParaRPr lang="zh-CN" altLang="en-US"/>
            </a:p>
          </p:txBody>
        </p:sp>
        <p:sp>
          <p:nvSpPr>
            <p:cNvPr id="10" name="任意多边形: 形状 9"/>
            <p:cNvSpPr/>
            <p:nvPr/>
          </p:nvSpPr>
          <p:spPr>
            <a:xfrm>
              <a:off x="2681246" y="2555573"/>
              <a:ext cx="231187" cy="419080"/>
            </a:xfrm>
            <a:custGeom>
              <a:avLst/>
              <a:gdLst>
                <a:gd name="connsiteX0" fmla="*/ 0 w 231187"/>
                <a:gd name="connsiteY0" fmla="*/ 0 h 419080"/>
                <a:gd name="connsiteX1" fmla="*/ 231187 w 231187"/>
                <a:gd name="connsiteY1" fmla="*/ 313120 h 419080"/>
                <a:gd name="connsiteX2" fmla="*/ 213667 w 231187"/>
                <a:gd name="connsiteY2" fmla="*/ 419081 h 419080"/>
              </a:gdLst>
              <a:ahLst/>
              <a:cxnLst>
                <a:cxn ang="0">
                  <a:pos x="connsiteX0" y="connsiteY0"/>
                </a:cxn>
                <a:cxn ang="0">
                  <a:pos x="connsiteX1" y="connsiteY1"/>
                </a:cxn>
                <a:cxn ang="0">
                  <a:pos x="connsiteX2" y="connsiteY2"/>
                </a:cxn>
              </a:cxnLst>
              <a:rect l="l" t="t" r="r" b="b"/>
              <a:pathLst>
                <a:path w="231187" h="419080">
                  <a:moveTo>
                    <a:pt x="0" y="0"/>
                  </a:moveTo>
                  <a:cubicBezTo>
                    <a:pt x="133871" y="41134"/>
                    <a:pt x="231187" y="165763"/>
                    <a:pt x="231187" y="313120"/>
                  </a:cubicBezTo>
                  <a:cubicBezTo>
                    <a:pt x="231187" y="350202"/>
                    <a:pt x="225024" y="385846"/>
                    <a:pt x="213667" y="419081"/>
                  </a:cubicBezTo>
                </a:path>
              </a:pathLst>
            </a:custGeom>
            <a:noFill/>
            <a:ln w="76994" cap="flat">
              <a:solidFill>
                <a:schemeClr val="accent1"/>
              </a:solidFill>
              <a:prstDash val="solid"/>
              <a:miter/>
            </a:ln>
          </p:spPr>
          <p:txBody>
            <a:bodyPr rtlCol="0" anchor="ctr">
              <a:noAutofit/>
            </a:bodyPr>
            <a:lstStyle/>
            <a:p>
              <a:endParaRPr lang="zh-CN" altLang="en-US"/>
            </a:p>
          </p:txBody>
        </p:sp>
        <p:sp>
          <p:nvSpPr>
            <p:cNvPr id="11" name="任意多边形: 形状 10"/>
            <p:cNvSpPr/>
            <p:nvPr/>
          </p:nvSpPr>
          <p:spPr>
            <a:xfrm>
              <a:off x="2758309" y="2965021"/>
              <a:ext cx="192655" cy="192655"/>
            </a:xfrm>
            <a:custGeom>
              <a:avLst/>
              <a:gdLst>
                <a:gd name="connsiteX0" fmla="*/ 192656 w 192655"/>
                <a:gd name="connsiteY0" fmla="*/ 96328 h 192655"/>
                <a:gd name="connsiteX1" fmla="*/ 165909 w 192655"/>
                <a:gd name="connsiteY1" fmla="*/ 162943 h 192655"/>
                <a:gd name="connsiteX2" fmla="*/ 96328 w 192655"/>
                <a:gd name="connsiteY2" fmla="*/ 192656 h 192655"/>
                <a:gd name="connsiteX3" fmla="*/ 0 w 192655"/>
                <a:gd name="connsiteY3" fmla="*/ 96328 h 192655"/>
                <a:gd name="connsiteX4" fmla="*/ 55807 w 192655"/>
                <a:gd name="connsiteY4" fmla="*/ 8912 h 192655"/>
                <a:gd name="connsiteX5" fmla="*/ 96328 w 192655"/>
                <a:gd name="connsiteY5" fmla="*/ 0 h 192655"/>
                <a:gd name="connsiteX6" fmla="*/ 192656 w 192655"/>
                <a:gd name="connsiteY6" fmla="*/ 96328 h 192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655" h="192655">
                  <a:moveTo>
                    <a:pt x="192656" y="96328"/>
                  </a:moveTo>
                  <a:cubicBezTo>
                    <a:pt x="192656" y="122175"/>
                    <a:pt x="182476" y="145642"/>
                    <a:pt x="165909" y="162943"/>
                  </a:cubicBezTo>
                  <a:cubicBezTo>
                    <a:pt x="148374" y="181254"/>
                    <a:pt x="123683" y="192656"/>
                    <a:pt x="96328" y="192656"/>
                  </a:cubicBezTo>
                  <a:cubicBezTo>
                    <a:pt x="43128" y="192656"/>
                    <a:pt x="0" y="149528"/>
                    <a:pt x="0" y="96328"/>
                  </a:cubicBezTo>
                  <a:cubicBezTo>
                    <a:pt x="0" y="57602"/>
                    <a:pt x="22851" y="24215"/>
                    <a:pt x="55807" y="8912"/>
                  </a:cubicBezTo>
                  <a:cubicBezTo>
                    <a:pt x="68123" y="3192"/>
                    <a:pt x="81854" y="0"/>
                    <a:pt x="96328" y="0"/>
                  </a:cubicBezTo>
                  <a:cubicBezTo>
                    <a:pt x="149528" y="0"/>
                    <a:pt x="192656" y="43128"/>
                    <a:pt x="192656" y="96328"/>
                  </a:cubicBezTo>
                  <a:close/>
                </a:path>
              </a:pathLst>
            </a:custGeom>
            <a:noFill/>
            <a:ln w="76994" cap="rnd">
              <a:solidFill>
                <a:schemeClr val="accent1"/>
              </a:solidFill>
              <a:prstDash val="solid"/>
              <a:round/>
            </a:ln>
          </p:spPr>
          <p:txBody>
            <a:bodyPr rtlCol="0" anchor="ctr">
              <a:noAutofit/>
            </a:bodyPr>
            <a:lstStyle/>
            <a:p>
              <a:endParaRPr lang="zh-CN" altLang="en-US"/>
            </a:p>
          </p:txBody>
        </p:sp>
        <p:sp>
          <p:nvSpPr>
            <p:cNvPr id="12" name="任意多边形: 形状 11"/>
            <p:cNvSpPr/>
            <p:nvPr/>
          </p:nvSpPr>
          <p:spPr>
            <a:xfrm>
              <a:off x="2218872" y="2965021"/>
              <a:ext cx="192655" cy="192655"/>
            </a:xfrm>
            <a:custGeom>
              <a:avLst/>
              <a:gdLst>
                <a:gd name="connsiteX0" fmla="*/ 192656 w 192655"/>
                <a:gd name="connsiteY0" fmla="*/ 96328 h 192655"/>
                <a:gd name="connsiteX1" fmla="*/ 165909 w 192655"/>
                <a:gd name="connsiteY1" fmla="*/ 162943 h 192655"/>
                <a:gd name="connsiteX2" fmla="*/ 96328 w 192655"/>
                <a:gd name="connsiteY2" fmla="*/ 192656 h 192655"/>
                <a:gd name="connsiteX3" fmla="*/ 0 w 192655"/>
                <a:gd name="connsiteY3" fmla="*/ 96328 h 192655"/>
                <a:gd name="connsiteX4" fmla="*/ 55806 w 192655"/>
                <a:gd name="connsiteY4" fmla="*/ 8912 h 192655"/>
                <a:gd name="connsiteX5" fmla="*/ 96328 w 192655"/>
                <a:gd name="connsiteY5" fmla="*/ 0 h 192655"/>
                <a:gd name="connsiteX6" fmla="*/ 192656 w 192655"/>
                <a:gd name="connsiteY6" fmla="*/ 96328 h 192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655" h="192655">
                  <a:moveTo>
                    <a:pt x="192656" y="96328"/>
                  </a:moveTo>
                  <a:cubicBezTo>
                    <a:pt x="192656" y="122175"/>
                    <a:pt x="182476" y="145642"/>
                    <a:pt x="165909" y="162943"/>
                  </a:cubicBezTo>
                  <a:cubicBezTo>
                    <a:pt x="148374" y="181254"/>
                    <a:pt x="123683" y="192656"/>
                    <a:pt x="96328" y="192656"/>
                  </a:cubicBezTo>
                  <a:cubicBezTo>
                    <a:pt x="43128" y="192656"/>
                    <a:pt x="0" y="149528"/>
                    <a:pt x="0" y="96328"/>
                  </a:cubicBezTo>
                  <a:cubicBezTo>
                    <a:pt x="0" y="57602"/>
                    <a:pt x="22852" y="24215"/>
                    <a:pt x="55806" y="8912"/>
                  </a:cubicBezTo>
                  <a:cubicBezTo>
                    <a:pt x="68124" y="3192"/>
                    <a:pt x="81853" y="0"/>
                    <a:pt x="96328" y="0"/>
                  </a:cubicBezTo>
                  <a:cubicBezTo>
                    <a:pt x="149528" y="0"/>
                    <a:pt x="192656" y="43128"/>
                    <a:pt x="192656" y="96328"/>
                  </a:cubicBezTo>
                  <a:close/>
                </a:path>
              </a:pathLst>
            </a:custGeom>
            <a:noFill/>
            <a:ln w="76994" cap="rnd">
              <a:solidFill>
                <a:schemeClr val="accent1"/>
              </a:solidFill>
              <a:prstDash val="solid"/>
              <a:round/>
            </a:ln>
          </p:spPr>
          <p:txBody>
            <a:bodyPr rtlCol="0" anchor="ctr">
              <a:noAutofit/>
            </a:bodyPr>
            <a:lstStyle/>
            <a:p>
              <a:endParaRPr lang="zh-CN" altLang="en-US"/>
            </a:p>
          </p:txBody>
        </p:sp>
        <p:sp>
          <p:nvSpPr>
            <p:cNvPr id="15" name="任意多边形: 形状 14"/>
            <p:cNvSpPr/>
            <p:nvPr/>
          </p:nvSpPr>
          <p:spPr>
            <a:xfrm>
              <a:off x="2488591" y="2444850"/>
              <a:ext cx="192655" cy="192655"/>
            </a:xfrm>
            <a:custGeom>
              <a:avLst/>
              <a:gdLst>
                <a:gd name="connsiteX0" fmla="*/ 192656 w 192655"/>
                <a:gd name="connsiteY0" fmla="*/ 96328 h 192655"/>
                <a:gd name="connsiteX1" fmla="*/ 165909 w 192655"/>
                <a:gd name="connsiteY1" fmla="*/ 162943 h 192655"/>
                <a:gd name="connsiteX2" fmla="*/ 96328 w 192655"/>
                <a:gd name="connsiteY2" fmla="*/ 192656 h 192655"/>
                <a:gd name="connsiteX3" fmla="*/ 0 w 192655"/>
                <a:gd name="connsiteY3" fmla="*/ 96328 h 192655"/>
                <a:gd name="connsiteX4" fmla="*/ 55807 w 192655"/>
                <a:gd name="connsiteY4" fmla="*/ 8912 h 192655"/>
                <a:gd name="connsiteX5" fmla="*/ 96328 w 192655"/>
                <a:gd name="connsiteY5" fmla="*/ 0 h 192655"/>
                <a:gd name="connsiteX6" fmla="*/ 192656 w 192655"/>
                <a:gd name="connsiteY6" fmla="*/ 96328 h 192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655" h="192655">
                  <a:moveTo>
                    <a:pt x="192656" y="96328"/>
                  </a:moveTo>
                  <a:cubicBezTo>
                    <a:pt x="192656" y="122175"/>
                    <a:pt x="182476" y="145642"/>
                    <a:pt x="165909" y="162943"/>
                  </a:cubicBezTo>
                  <a:cubicBezTo>
                    <a:pt x="148374" y="181254"/>
                    <a:pt x="123683" y="192656"/>
                    <a:pt x="96328" y="192656"/>
                  </a:cubicBezTo>
                  <a:cubicBezTo>
                    <a:pt x="43128" y="192656"/>
                    <a:pt x="0" y="149528"/>
                    <a:pt x="0" y="96328"/>
                  </a:cubicBezTo>
                  <a:cubicBezTo>
                    <a:pt x="0" y="57602"/>
                    <a:pt x="22851" y="24214"/>
                    <a:pt x="55807" y="8912"/>
                  </a:cubicBezTo>
                  <a:cubicBezTo>
                    <a:pt x="68123" y="3193"/>
                    <a:pt x="81854" y="0"/>
                    <a:pt x="96328" y="0"/>
                  </a:cubicBezTo>
                  <a:cubicBezTo>
                    <a:pt x="149528" y="0"/>
                    <a:pt x="192656" y="43128"/>
                    <a:pt x="192656" y="96328"/>
                  </a:cubicBezTo>
                  <a:close/>
                </a:path>
              </a:pathLst>
            </a:custGeom>
            <a:noFill/>
            <a:ln w="76994" cap="rnd">
              <a:solidFill>
                <a:schemeClr val="accent1"/>
              </a:solidFill>
              <a:prstDash val="solid"/>
              <a:round/>
            </a:ln>
          </p:spPr>
          <p:txBody>
            <a:bodyPr rtlCol="0" anchor="ctr">
              <a:noAutofit/>
            </a:bodyPr>
            <a:lstStyle/>
            <a:p>
              <a:endParaRPr lang="zh-CN" altLang="en-US"/>
            </a:p>
          </p:txBody>
        </p:sp>
      </p:grpSp>
      <p:pic>
        <p:nvPicPr>
          <p:cNvPr id="73" name="图形 72"/>
          <p:cNvPicPr>
            <a:picLocks noChangeAspect="1"/>
          </p:cNvPicPr>
          <p:nvPr/>
        </p:nvPicPr>
        <p:blipFill>
          <a:blip r:embed="rId3">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p:blipFill>
        <p:spPr>
          <a:xfrm>
            <a:off x="8807882" y="2367788"/>
            <a:ext cx="924748" cy="924748"/>
          </a:xfrm>
          <a:prstGeom prst="rect">
            <a:avLst/>
          </a:prstGeom>
        </p:spPr>
      </p:pic>
      <p:pic>
        <p:nvPicPr>
          <p:cNvPr id="74" name="图形 73"/>
          <p:cNvPicPr>
            <a:picLocks noChangeAspect="1"/>
          </p:cNvPicPr>
          <p:nvPr/>
        </p:nvPicPr>
        <p:blipFill>
          <a:blip r:embed="rId5">
            <a:extLst>
              <a:ext uri="{28A0092B-C50C-407E-A947-70E740481C1C}">
                <a14:useLocalDpi xmlns:a14="http://schemas.microsoft.com/office/drawing/2010/main"/>
              </a:ext>
              <a:ext uri="{96DAC541-7B7A-43D3-8B79-37D633B846F1}">
                <asvg:svgBlip xmlns="" xmlns:asvg="http://schemas.microsoft.com/office/drawing/2016/SVG/main" r:embed="rId6"/>
              </a:ext>
            </a:extLst>
          </a:blip>
          <a:stretch>
            <a:fillRect/>
          </a:stretch>
        </p:blipFill>
        <p:spPr>
          <a:xfrm>
            <a:off x="5546402" y="2367788"/>
            <a:ext cx="924748" cy="9247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文本占位符 158"/>
          <p:cNvSpPr>
            <a:spLocks noGrp="1"/>
          </p:cNvSpPr>
          <p:nvPr>
            <p:ph type="body" sz="quarter" idx="10"/>
          </p:nvPr>
        </p:nvSpPr>
        <p:spPr/>
        <p:txBody>
          <a:bodyPr/>
          <a:lstStyle/>
          <a:p>
            <a:r>
              <a:rPr lang="zh-CN" altLang="en-US" sz="2400" b="1" dirty="0">
                <a:solidFill>
                  <a:schemeClr val="tx1">
                    <a:lumMod val="85000"/>
                    <a:lumOff val="15000"/>
                  </a:schemeClr>
                </a:solidFill>
                <a:latin typeface="+mj-ea"/>
                <a:ea typeface="+mj-ea"/>
              </a:rPr>
              <a:t>项目介绍</a:t>
            </a:r>
          </a:p>
        </p:txBody>
      </p:sp>
      <p:sp>
        <p:nvSpPr>
          <p:cNvPr id="160" name="文本占位符 159"/>
          <p:cNvSpPr>
            <a:spLocks noGrp="1"/>
          </p:cNvSpPr>
          <p:nvPr>
            <p:ph type="body" sz="quarter" idx="11"/>
          </p:nvPr>
        </p:nvSpPr>
        <p:spPr/>
        <p:txBody>
          <a:bodyPr/>
          <a:lstStyle/>
          <a:p>
            <a:r>
              <a:rPr lang="en-US" altLang="zh-CN" dirty="0"/>
              <a:t>Project introduction</a:t>
            </a:r>
          </a:p>
        </p:txBody>
      </p:sp>
      <p:sp>
        <p:nvSpPr>
          <p:cNvPr id="161" name="文本占位符 160"/>
          <p:cNvSpPr>
            <a:spLocks noGrp="1"/>
          </p:cNvSpPr>
          <p:nvPr>
            <p:ph type="body" sz="quarter" idx="12"/>
          </p:nvPr>
        </p:nvSpPr>
        <p:spPr/>
        <p:txBody>
          <a:bodyPr/>
          <a:lstStyle/>
          <a:p>
            <a:r>
              <a:rPr lang="zh-CN" altLang="en-US" dirty="0"/>
              <a:t>团队介绍</a:t>
            </a:r>
          </a:p>
        </p:txBody>
      </p:sp>
      <p:sp>
        <p:nvSpPr>
          <p:cNvPr id="162" name="文本占位符 161"/>
          <p:cNvSpPr>
            <a:spLocks noGrp="1"/>
          </p:cNvSpPr>
          <p:nvPr>
            <p:ph type="body" sz="quarter" idx="13"/>
          </p:nvPr>
        </p:nvSpPr>
        <p:spPr/>
        <p:txBody>
          <a:bodyPr/>
          <a:lstStyle/>
          <a:p>
            <a:r>
              <a:rPr lang="en-US" altLang="zh-CN" dirty="0"/>
              <a:t>Team to introduce</a:t>
            </a:r>
          </a:p>
        </p:txBody>
      </p:sp>
      <p:sp>
        <p:nvSpPr>
          <p:cNvPr id="163" name="文本占位符 162"/>
          <p:cNvSpPr>
            <a:spLocks noGrp="1"/>
          </p:cNvSpPr>
          <p:nvPr>
            <p:ph type="body" sz="quarter" idx="14"/>
          </p:nvPr>
        </p:nvSpPr>
        <p:spPr/>
        <p:txBody>
          <a:bodyPr/>
          <a:lstStyle/>
          <a:p>
            <a:r>
              <a:rPr lang="zh-CN" altLang="en-US" sz="2400" b="1" dirty="0">
                <a:solidFill>
                  <a:schemeClr val="tx1">
                    <a:lumMod val="85000"/>
                    <a:lumOff val="15000"/>
                  </a:schemeClr>
                </a:solidFill>
                <a:latin typeface="+mj-ea"/>
                <a:ea typeface="+mj-ea"/>
              </a:rPr>
              <a:t>产品运营</a:t>
            </a:r>
          </a:p>
        </p:txBody>
      </p:sp>
      <p:sp>
        <p:nvSpPr>
          <p:cNvPr id="164" name="文本占位符 163"/>
          <p:cNvSpPr>
            <a:spLocks noGrp="1"/>
          </p:cNvSpPr>
          <p:nvPr>
            <p:ph type="body" sz="quarter" idx="15"/>
          </p:nvPr>
        </p:nvSpPr>
        <p:spPr/>
        <p:txBody>
          <a:bodyPr/>
          <a:lstStyle/>
          <a:p>
            <a:r>
              <a:rPr lang="en-US" altLang="zh-CN" dirty="0"/>
              <a:t>Product operation</a:t>
            </a:r>
          </a:p>
        </p:txBody>
      </p:sp>
      <p:sp>
        <p:nvSpPr>
          <p:cNvPr id="165" name="文本占位符 164"/>
          <p:cNvSpPr>
            <a:spLocks noGrp="1"/>
          </p:cNvSpPr>
          <p:nvPr>
            <p:ph type="body" sz="quarter" idx="16"/>
          </p:nvPr>
        </p:nvSpPr>
        <p:spPr/>
        <p:txBody>
          <a:bodyPr/>
          <a:lstStyle/>
          <a:p>
            <a:r>
              <a:rPr lang="zh-CN" altLang="en-US" sz="2400" b="1" dirty="0">
                <a:solidFill>
                  <a:schemeClr val="tx1">
                    <a:lumMod val="85000"/>
                    <a:lumOff val="15000"/>
                  </a:schemeClr>
                </a:solidFill>
                <a:latin typeface="+mj-ea"/>
                <a:ea typeface="+mj-ea"/>
              </a:rPr>
              <a:t>风险</a:t>
            </a:r>
            <a:r>
              <a:rPr lang="zh-CN" altLang="en-US" dirty="0">
                <a:solidFill>
                  <a:schemeClr val="tx1">
                    <a:lumMod val="85000"/>
                    <a:lumOff val="15000"/>
                  </a:schemeClr>
                </a:solidFill>
              </a:rPr>
              <a:t>管控</a:t>
            </a:r>
            <a:endParaRPr lang="zh-CN" altLang="en-US" sz="2400" b="1" dirty="0">
              <a:solidFill>
                <a:schemeClr val="tx1">
                  <a:lumMod val="85000"/>
                  <a:lumOff val="15000"/>
                </a:schemeClr>
              </a:solidFill>
              <a:latin typeface="+mj-ea"/>
              <a:ea typeface="+mj-ea"/>
            </a:endParaRPr>
          </a:p>
        </p:txBody>
      </p:sp>
      <p:sp>
        <p:nvSpPr>
          <p:cNvPr id="166" name="文本占位符 165"/>
          <p:cNvSpPr>
            <a:spLocks noGrp="1"/>
          </p:cNvSpPr>
          <p:nvPr>
            <p:ph type="body" sz="quarter" idx="17"/>
          </p:nvPr>
        </p:nvSpPr>
        <p:spPr/>
        <p:txBody>
          <a:bodyPr/>
          <a:lstStyle/>
          <a:p>
            <a:r>
              <a:rPr lang="en-US" altLang="zh-CN" dirty="0"/>
              <a:t>Risk control</a:t>
            </a:r>
          </a:p>
        </p:txBody>
      </p:sp>
      <p:sp>
        <p:nvSpPr>
          <p:cNvPr id="2" name="文本框 1"/>
          <p:cNvSpPr txBox="1"/>
          <p:nvPr/>
        </p:nvSpPr>
        <p:spPr>
          <a:xfrm>
            <a:off x="3521798" y="325925"/>
            <a:ext cx="1892174"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7" y="216696"/>
            <a:ext cx="2344448" cy="536575"/>
          </a:xfrm>
        </p:spPr>
        <p:txBody>
          <a:bodyPr>
            <a:noAutofit/>
          </a:bodyPr>
          <a:lstStyle/>
          <a:p>
            <a:r>
              <a:rPr lang="zh-CN" altLang="en-US" dirty="0"/>
              <a:t>产品运营</a:t>
            </a:r>
          </a:p>
        </p:txBody>
      </p:sp>
      <p:sp>
        <p:nvSpPr>
          <p:cNvPr id="3" name="文本占位符 2"/>
          <p:cNvSpPr>
            <a:spLocks noGrp="1"/>
          </p:cNvSpPr>
          <p:nvPr>
            <p:ph type="body" sz="quarter" idx="11"/>
          </p:nvPr>
        </p:nvSpPr>
        <p:spPr>
          <a:xfrm>
            <a:off x="1268056" y="681055"/>
            <a:ext cx="2181388" cy="341632"/>
          </a:xfrm>
        </p:spPr>
        <p:txBody>
          <a:bodyPr>
            <a:noAutofit/>
          </a:bodyPr>
          <a:lstStyle/>
          <a:p>
            <a:r>
              <a:rPr lang="en-US" altLang="zh-CN" dirty="0"/>
              <a:t>Team to introduce</a:t>
            </a:r>
          </a:p>
        </p:txBody>
      </p:sp>
      <p:sp>
        <p:nvSpPr>
          <p:cNvPr id="62" name="矩形 61"/>
          <p:cNvSpPr/>
          <p:nvPr/>
        </p:nvSpPr>
        <p:spPr>
          <a:xfrm>
            <a:off x="1345436" y="1839284"/>
            <a:ext cx="2650444" cy="1767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4" name="文本框 63"/>
          <p:cNvSpPr txBox="1"/>
          <p:nvPr/>
        </p:nvSpPr>
        <p:spPr>
          <a:xfrm>
            <a:off x="1972631" y="2003126"/>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solidFill>
                  <a:schemeClr val="bg1"/>
                </a:solidFill>
                <a:cs typeface="微软雅黑 Light" panose="020B0502040204020203" pitchFamily="34" charset="-122"/>
              </a:rPr>
              <a:t>产品部一</a:t>
            </a:r>
          </a:p>
        </p:txBody>
      </p:sp>
      <p:sp>
        <p:nvSpPr>
          <p:cNvPr id="65" name="文本框 64"/>
          <p:cNvSpPr txBox="1"/>
          <p:nvPr/>
        </p:nvSpPr>
        <p:spPr>
          <a:xfrm>
            <a:off x="1907881" y="2465595"/>
            <a:ext cx="2095574" cy="1023037"/>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solidFill>
                  <a:schemeClr val="bg1"/>
                </a:solidFill>
              </a:rPr>
              <a:t>您的内容打在这里或者通过复制您的文本后在此框中选择粘贴</a:t>
            </a:r>
          </a:p>
        </p:txBody>
      </p:sp>
      <p:sp>
        <p:nvSpPr>
          <p:cNvPr id="66" name="文本框 65"/>
          <p:cNvSpPr txBox="1"/>
          <p:nvPr/>
        </p:nvSpPr>
        <p:spPr>
          <a:xfrm>
            <a:off x="1193035" y="1975641"/>
            <a:ext cx="1037516" cy="461665"/>
          </a:xfrm>
          <a:prstGeom prst="rect">
            <a:avLst/>
          </a:prstGeom>
          <a:noFill/>
        </p:spPr>
        <p:txBody>
          <a:bodyPr wrap="square" rtlCol="0">
            <a:noAutofit/>
          </a:bodyPr>
          <a:lstStyle/>
          <a:p>
            <a:pPr algn="ctr"/>
            <a:r>
              <a:rPr lang="en-US" altLang="zh-CN" sz="2400" dirty="0">
                <a:solidFill>
                  <a:schemeClr val="bg1"/>
                </a:solidFill>
                <a:latin typeface="微软雅黑 Light" panose="020B0502040204020203" pitchFamily="34" charset="-122"/>
              </a:rPr>
              <a:t>01</a:t>
            </a:r>
            <a:endParaRPr lang="zh-CN" altLang="en-US" sz="2400" dirty="0">
              <a:solidFill>
                <a:schemeClr val="bg1"/>
              </a:solidFill>
              <a:latin typeface="微软雅黑 Light" panose="020B0502040204020203" pitchFamily="34" charset="-122"/>
            </a:endParaRPr>
          </a:p>
        </p:txBody>
      </p:sp>
      <p:sp>
        <p:nvSpPr>
          <p:cNvPr id="68" name="矩形 67"/>
          <p:cNvSpPr/>
          <p:nvPr/>
        </p:nvSpPr>
        <p:spPr>
          <a:xfrm>
            <a:off x="7977526" y="1839284"/>
            <a:ext cx="2650444" cy="1767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2" name="文本框 71"/>
          <p:cNvSpPr txBox="1"/>
          <p:nvPr/>
        </p:nvSpPr>
        <p:spPr>
          <a:xfrm>
            <a:off x="8643872" y="2003126"/>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solidFill>
                  <a:schemeClr val="bg1"/>
                </a:solidFill>
                <a:cs typeface="微软雅黑 Light" panose="020B0502040204020203" pitchFamily="34" charset="-122"/>
              </a:rPr>
              <a:t>产品部三</a:t>
            </a:r>
          </a:p>
        </p:txBody>
      </p:sp>
      <p:sp>
        <p:nvSpPr>
          <p:cNvPr id="75" name="文本框 74"/>
          <p:cNvSpPr txBox="1"/>
          <p:nvPr/>
        </p:nvSpPr>
        <p:spPr>
          <a:xfrm>
            <a:off x="8579122" y="2465595"/>
            <a:ext cx="2095574" cy="1023037"/>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solidFill>
                  <a:schemeClr val="bg1"/>
                </a:solidFill>
              </a:rPr>
              <a:t>您的内容打在这里或者通过复制您的文本后在此框中选择粘贴</a:t>
            </a:r>
          </a:p>
        </p:txBody>
      </p:sp>
      <p:sp>
        <p:nvSpPr>
          <p:cNvPr id="76" name="文本框 75"/>
          <p:cNvSpPr txBox="1"/>
          <p:nvPr/>
        </p:nvSpPr>
        <p:spPr>
          <a:xfrm>
            <a:off x="7864276" y="1975641"/>
            <a:ext cx="1037516" cy="461665"/>
          </a:xfrm>
          <a:prstGeom prst="rect">
            <a:avLst/>
          </a:prstGeom>
          <a:noFill/>
        </p:spPr>
        <p:txBody>
          <a:bodyPr wrap="square" rtlCol="0">
            <a:noAutofit/>
          </a:bodyPr>
          <a:lstStyle/>
          <a:p>
            <a:pPr algn="ctr"/>
            <a:r>
              <a:rPr lang="en-US" altLang="zh-CN" sz="2400" dirty="0">
                <a:solidFill>
                  <a:schemeClr val="bg1"/>
                </a:solidFill>
                <a:latin typeface="微软雅黑 Light" panose="020B0502040204020203" pitchFamily="34" charset="-122"/>
              </a:rPr>
              <a:t>03</a:t>
            </a:r>
            <a:endParaRPr lang="zh-CN" altLang="en-US" sz="2400" dirty="0">
              <a:solidFill>
                <a:schemeClr val="bg1"/>
              </a:solidFill>
              <a:latin typeface="微软雅黑 Light" panose="020B0502040204020203" pitchFamily="34" charset="-122"/>
            </a:endParaRPr>
          </a:p>
        </p:txBody>
      </p:sp>
      <p:sp>
        <p:nvSpPr>
          <p:cNvPr id="78" name="矩形 77"/>
          <p:cNvSpPr/>
          <p:nvPr/>
        </p:nvSpPr>
        <p:spPr>
          <a:xfrm>
            <a:off x="4661481" y="4165154"/>
            <a:ext cx="2650444" cy="17678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0" name="文本框 79"/>
          <p:cNvSpPr txBox="1"/>
          <p:nvPr/>
        </p:nvSpPr>
        <p:spPr>
          <a:xfrm>
            <a:off x="5288676" y="4323629"/>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solidFill>
                  <a:schemeClr val="bg1"/>
                </a:solidFill>
                <a:cs typeface="微软雅黑 Light" panose="020B0502040204020203" pitchFamily="34" charset="-122"/>
              </a:rPr>
              <a:t>产品部五</a:t>
            </a:r>
          </a:p>
        </p:txBody>
      </p:sp>
      <p:sp>
        <p:nvSpPr>
          <p:cNvPr id="94" name="文本框 93"/>
          <p:cNvSpPr txBox="1"/>
          <p:nvPr/>
        </p:nvSpPr>
        <p:spPr>
          <a:xfrm>
            <a:off x="5223926" y="4786098"/>
            <a:ext cx="2095574" cy="1023037"/>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solidFill>
                  <a:schemeClr val="bg1"/>
                </a:solidFill>
              </a:rPr>
              <a:t>您的内容打在这里或者通过复制您的文本后在此框中选择粘贴</a:t>
            </a:r>
          </a:p>
        </p:txBody>
      </p:sp>
      <p:sp>
        <p:nvSpPr>
          <p:cNvPr id="95" name="文本框 94"/>
          <p:cNvSpPr txBox="1"/>
          <p:nvPr/>
        </p:nvSpPr>
        <p:spPr>
          <a:xfrm>
            <a:off x="4509080" y="4296144"/>
            <a:ext cx="1037516" cy="461665"/>
          </a:xfrm>
          <a:prstGeom prst="rect">
            <a:avLst/>
          </a:prstGeom>
          <a:noFill/>
        </p:spPr>
        <p:txBody>
          <a:bodyPr wrap="square" rtlCol="0">
            <a:noAutofit/>
          </a:bodyPr>
          <a:lstStyle/>
          <a:p>
            <a:pPr algn="ctr"/>
            <a:r>
              <a:rPr lang="en-US" altLang="zh-CN" sz="2400" dirty="0">
                <a:solidFill>
                  <a:schemeClr val="bg1"/>
                </a:solidFill>
                <a:latin typeface="微软雅黑 Light" panose="020B0502040204020203" pitchFamily="34" charset="-122"/>
              </a:rPr>
              <a:t>05</a:t>
            </a:r>
            <a:endParaRPr lang="zh-CN" altLang="en-US" sz="2400" dirty="0">
              <a:solidFill>
                <a:schemeClr val="bg1"/>
              </a:solidFill>
              <a:latin typeface="微软雅黑 Light" panose="020B0502040204020203" pitchFamily="34" charset="-122"/>
            </a:endParaRPr>
          </a:p>
        </p:txBody>
      </p:sp>
      <p:sp>
        <p:nvSpPr>
          <p:cNvPr id="97" name="矩形 96"/>
          <p:cNvSpPr/>
          <p:nvPr/>
        </p:nvSpPr>
        <p:spPr>
          <a:xfrm>
            <a:off x="1345436" y="4165154"/>
            <a:ext cx="2650444" cy="1767837"/>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9" name="文本框 98"/>
          <p:cNvSpPr txBox="1"/>
          <p:nvPr/>
        </p:nvSpPr>
        <p:spPr>
          <a:xfrm>
            <a:off x="1922721" y="4323629"/>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cs typeface="微软雅黑 Light" panose="020B0502040204020203" pitchFamily="34" charset="-122"/>
              </a:rPr>
              <a:t>产品部四</a:t>
            </a:r>
          </a:p>
        </p:txBody>
      </p:sp>
      <p:sp>
        <p:nvSpPr>
          <p:cNvPr id="100" name="文本框 99"/>
          <p:cNvSpPr txBox="1"/>
          <p:nvPr/>
        </p:nvSpPr>
        <p:spPr>
          <a:xfrm>
            <a:off x="1857971" y="4786098"/>
            <a:ext cx="2095574" cy="1023037"/>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t>您的内容打在这里或者通过复制您的文本后在此框中选择粘贴</a:t>
            </a:r>
          </a:p>
        </p:txBody>
      </p:sp>
      <p:sp>
        <p:nvSpPr>
          <p:cNvPr id="101" name="文本框 100"/>
          <p:cNvSpPr txBox="1"/>
          <p:nvPr/>
        </p:nvSpPr>
        <p:spPr>
          <a:xfrm>
            <a:off x="1143125" y="4296144"/>
            <a:ext cx="1037516" cy="461665"/>
          </a:xfrm>
          <a:prstGeom prst="rect">
            <a:avLst/>
          </a:prstGeom>
          <a:noFill/>
        </p:spPr>
        <p:txBody>
          <a:bodyPr wrap="square" rtlCol="0">
            <a:noAutofit/>
          </a:bodyPr>
          <a:lstStyle/>
          <a:p>
            <a:pPr algn="ctr"/>
            <a:r>
              <a:rPr lang="en-US" altLang="zh-CN" sz="2400" dirty="0">
                <a:solidFill>
                  <a:schemeClr val="accent1"/>
                </a:solidFill>
                <a:latin typeface="微软雅黑 Light" panose="020B0502040204020203" pitchFamily="34" charset="-122"/>
              </a:rPr>
              <a:t>04</a:t>
            </a:r>
            <a:endParaRPr lang="zh-CN" altLang="en-US" sz="2400" dirty="0">
              <a:solidFill>
                <a:schemeClr val="accent1"/>
              </a:solidFill>
              <a:latin typeface="微软雅黑 Light" panose="020B0502040204020203" pitchFamily="34" charset="-122"/>
            </a:endParaRPr>
          </a:p>
        </p:txBody>
      </p:sp>
      <p:sp>
        <p:nvSpPr>
          <p:cNvPr id="103" name="矩形 102"/>
          <p:cNvSpPr/>
          <p:nvPr/>
        </p:nvSpPr>
        <p:spPr>
          <a:xfrm>
            <a:off x="4661481" y="1839284"/>
            <a:ext cx="2650444" cy="1767837"/>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5" name="文本框 104"/>
          <p:cNvSpPr txBox="1"/>
          <p:nvPr/>
        </p:nvSpPr>
        <p:spPr>
          <a:xfrm>
            <a:off x="5266713" y="2003126"/>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cs typeface="微软雅黑 Light" panose="020B0502040204020203" pitchFamily="34" charset="-122"/>
              </a:rPr>
              <a:t>产品部二</a:t>
            </a:r>
          </a:p>
        </p:txBody>
      </p:sp>
      <p:sp>
        <p:nvSpPr>
          <p:cNvPr id="106" name="文本框 105"/>
          <p:cNvSpPr txBox="1"/>
          <p:nvPr/>
        </p:nvSpPr>
        <p:spPr>
          <a:xfrm>
            <a:off x="5201963" y="2465595"/>
            <a:ext cx="2095574" cy="1023037"/>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t>您的内容打在这里或者通过复制您的文本后在此框中选择粘贴</a:t>
            </a:r>
          </a:p>
        </p:txBody>
      </p:sp>
      <p:sp>
        <p:nvSpPr>
          <p:cNvPr id="135" name="文本框 134"/>
          <p:cNvSpPr txBox="1"/>
          <p:nvPr/>
        </p:nvSpPr>
        <p:spPr>
          <a:xfrm>
            <a:off x="4487117" y="1975641"/>
            <a:ext cx="1037516" cy="461665"/>
          </a:xfrm>
          <a:prstGeom prst="rect">
            <a:avLst/>
          </a:prstGeom>
          <a:noFill/>
        </p:spPr>
        <p:txBody>
          <a:bodyPr wrap="square" rtlCol="0">
            <a:noAutofit/>
          </a:bodyPr>
          <a:lstStyle/>
          <a:p>
            <a:pPr algn="ctr"/>
            <a:r>
              <a:rPr lang="en-US" altLang="zh-CN" sz="2400" dirty="0">
                <a:solidFill>
                  <a:schemeClr val="accent1"/>
                </a:solidFill>
                <a:latin typeface="微软雅黑 Light" panose="020B0502040204020203" pitchFamily="34" charset="-122"/>
              </a:rPr>
              <a:t>02</a:t>
            </a:r>
            <a:endParaRPr lang="zh-CN" altLang="en-US" sz="2400" dirty="0">
              <a:solidFill>
                <a:schemeClr val="accent1"/>
              </a:solidFill>
              <a:latin typeface="微软雅黑 Light" panose="020B0502040204020203" pitchFamily="34" charset="-122"/>
            </a:endParaRPr>
          </a:p>
        </p:txBody>
      </p:sp>
      <p:sp>
        <p:nvSpPr>
          <p:cNvPr id="137" name="矩形 136"/>
          <p:cNvSpPr/>
          <p:nvPr/>
        </p:nvSpPr>
        <p:spPr>
          <a:xfrm>
            <a:off x="7977526" y="4165154"/>
            <a:ext cx="2650444" cy="1767837"/>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3" name="文本框 142"/>
          <p:cNvSpPr txBox="1"/>
          <p:nvPr/>
        </p:nvSpPr>
        <p:spPr>
          <a:xfrm>
            <a:off x="8627535" y="4323629"/>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cs typeface="微软雅黑 Light" panose="020B0502040204020203" pitchFamily="34" charset="-122"/>
              </a:rPr>
              <a:t>产品部六</a:t>
            </a:r>
          </a:p>
        </p:txBody>
      </p:sp>
      <p:sp>
        <p:nvSpPr>
          <p:cNvPr id="144" name="文本框 143"/>
          <p:cNvSpPr txBox="1"/>
          <p:nvPr/>
        </p:nvSpPr>
        <p:spPr>
          <a:xfrm>
            <a:off x="8562785" y="4786098"/>
            <a:ext cx="2095574" cy="1023037"/>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t>您的内容打在这里或者通过复制您的文本后在此框中选择粘贴</a:t>
            </a:r>
          </a:p>
        </p:txBody>
      </p:sp>
      <p:sp>
        <p:nvSpPr>
          <p:cNvPr id="145" name="文本框 144"/>
          <p:cNvSpPr txBox="1"/>
          <p:nvPr/>
        </p:nvSpPr>
        <p:spPr>
          <a:xfrm>
            <a:off x="7847939" y="4296144"/>
            <a:ext cx="1037516" cy="461665"/>
          </a:xfrm>
          <a:prstGeom prst="rect">
            <a:avLst/>
          </a:prstGeom>
          <a:noFill/>
        </p:spPr>
        <p:txBody>
          <a:bodyPr wrap="square" rtlCol="0">
            <a:noAutofit/>
          </a:bodyPr>
          <a:lstStyle/>
          <a:p>
            <a:pPr algn="ctr"/>
            <a:r>
              <a:rPr lang="en-US" altLang="zh-CN" sz="2400" dirty="0">
                <a:solidFill>
                  <a:schemeClr val="accent1"/>
                </a:solidFill>
                <a:latin typeface="微软雅黑 Light" panose="020B0502040204020203" pitchFamily="34" charset="-122"/>
              </a:rPr>
              <a:t>06</a:t>
            </a:r>
            <a:endParaRPr lang="zh-CN" altLang="en-US" sz="2400" dirty="0">
              <a:solidFill>
                <a:schemeClr val="accent1"/>
              </a:solidFill>
              <a:latin typeface="微软雅黑 Light" panose="020B0502040204020203" pitchFamily="34" charset="-122"/>
            </a:endParaRPr>
          </a:p>
        </p:txBody>
      </p:sp>
      <p:grpSp>
        <p:nvGrpSpPr>
          <p:cNvPr id="7" name="组合 6"/>
          <p:cNvGrpSpPr/>
          <p:nvPr/>
        </p:nvGrpSpPr>
        <p:grpSpPr>
          <a:xfrm>
            <a:off x="1581539" y="2560518"/>
            <a:ext cx="239160" cy="902350"/>
            <a:chOff x="1539205" y="2526650"/>
            <a:chExt cx="239160" cy="902350"/>
          </a:xfrm>
        </p:grpSpPr>
        <p:grpSp>
          <p:nvGrpSpPr>
            <p:cNvPr id="159" name="组合 158"/>
            <p:cNvGrpSpPr/>
            <p:nvPr/>
          </p:nvGrpSpPr>
          <p:grpSpPr>
            <a:xfrm>
              <a:off x="1539205" y="3175039"/>
              <a:ext cx="239160" cy="253961"/>
              <a:chOff x="4826145" y="2650448"/>
              <a:chExt cx="2046407" cy="2274429"/>
            </a:xfrm>
          </p:grpSpPr>
          <p:sp>
            <p:nvSpPr>
              <p:cNvPr id="160" name="矩形 159"/>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1" name="矩形 160"/>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2" name="矩形 161"/>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3" name="直接连接符 162"/>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66" name="矩形 165"/>
              <p:cNvSpPr/>
              <p:nvPr/>
            </p:nvSpPr>
            <p:spPr>
              <a:xfrm>
                <a:off x="5673812" y="3416822"/>
                <a:ext cx="1195445" cy="1251216"/>
              </a:xfrm>
              <a:prstGeom prst="rect">
                <a:avLst/>
              </a:prstGeom>
              <a:gradFill flip="none" rotWithShape="1">
                <a:gsLst>
                  <a:gs pos="0">
                    <a:schemeClr val="accent1">
                      <a:lumMod val="60000"/>
                      <a:lumOff val="40000"/>
                    </a:schemeClr>
                  </a:gs>
                  <a:gs pos="100000">
                    <a:srgbClr val="FFFFFF"/>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7" name="矩形 166"/>
              <p:cNvSpPr/>
              <p:nvPr/>
            </p:nvSpPr>
            <p:spPr>
              <a:xfrm>
                <a:off x="4826145" y="3411969"/>
                <a:ext cx="1195445" cy="1251216"/>
              </a:xfrm>
              <a:prstGeom prst="rect">
                <a:avLst/>
              </a:prstGeom>
              <a:gradFill>
                <a:gsLst>
                  <a:gs pos="0">
                    <a:schemeClr val="bg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8" name="矩形 167"/>
              <p:cNvSpPr/>
              <p:nvPr/>
            </p:nvSpPr>
            <p:spPr>
              <a:xfrm>
                <a:off x="5256363" y="2650448"/>
                <a:ext cx="1195445" cy="1251216"/>
              </a:xfrm>
              <a:prstGeom prst="rect">
                <a:avLst/>
              </a:prstGeom>
              <a:gradFill>
                <a:gsLst>
                  <a:gs pos="0">
                    <a:schemeClr val="bg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9" name="直接连接符 16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6" name="直接箭头连接符 5"/>
            <p:cNvCxnSpPr/>
            <p:nvPr/>
          </p:nvCxnSpPr>
          <p:spPr>
            <a:xfrm flipV="1">
              <a:off x="1658517" y="2526650"/>
              <a:ext cx="0" cy="614521"/>
            </a:xfrm>
            <a:prstGeom prst="straightConnector1">
              <a:avLst/>
            </a:prstGeom>
            <a:ln w="3175">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4864626" y="2606612"/>
            <a:ext cx="239160" cy="881071"/>
            <a:chOff x="4822292" y="2606612"/>
            <a:chExt cx="239160" cy="881071"/>
          </a:xfrm>
        </p:grpSpPr>
        <p:grpSp>
          <p:nvGrpSpPr>
            <p:cNvPr id="146" name="组合 145"/>
            <p:cNvGrpSpPr/>
            <p:nvPr/>
          </p:nvGrpSpPr>
          <p:grpSpPr>
            <a:xfrm>
              <a:off x="4822292" y="3233722"/>
              <a:ext cx="239160" cy="253961"/>
              <a:chOff x="4826145" y="2650448"/>
              <a:chExt cx="2046407" cy="2274429"/>
            </a:xfrm>
          </p:grpSpPr>
          <p:sp>
            <p:nvSpPr>
              <p:cNvPr id="147" name="矩形 146"/>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8" name="矩形 147"/>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9" name="矩形 148"/>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50" name="直接连接符 149"/>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51" name="直接连接符 150"/>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52" name="直接连接符 151"/>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53" name="矩形 152"/>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4" name="矩形 153"/>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5" name="矩形 154"/>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56" name="直接连接符 155"/>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57" name="直接连接符 156"/>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58" name="直接连接符 157"/>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172" name="直接箭头连接符 171"/>
            <p:cNvCxnSpPr/>
            <p:nvPr/>
          </p:nvCxnSpPr>
          <p:spPr>
            <a:xfrm flipV="1">
              <a:off x="4941604" y="2606612"/>
              <a:ext cx="0" cy="614521"/>
            </a:xfrm>
            <a:prstGeom prst="straightConnector1">
              <a:avLst/>
            </a:prstGeom>
            <a:ln w="31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3" name="组合 172"/>
          <p:cNvGrpSpPr/>
          <p:nvPr/>
        </p:nvGrpSpPr>
        <p:grpSpPr>
          <a:xfrm>
            <a:off x="8263454" y="2560518"/>
            <a:ext cx="239160" cy="902350"/>
            <a:chOff x="1539205" y="2526650"/>
            <a:chExt cx="239160" cy="902350"/>
          </a:xfrm>
        </p:grpSpPr>
        <p:grpSp>
          <p:nvGrpSpPr>
            <p:cNvPr id="174" name="组合 173"/>
            <p:cNvGrpSpPr/>
            <p:nvPr/>
          </p:nvGrpSpPr>
          <p:grpSpPr>
            <a:xfrm>
              <a:off x="1539205" y="3175039"/>
              <a:ext cx="239160" cy="253961"/>
              <a:chOff x="4826145" y="2650448"/>
              <a:chExt cx="2046407" cy="2274429"/>
            </a:xfrm>
          </p:grpSpPr>
          <p:sp>
            <p:nvSpPr>
              <p:cNvPr id="176" name="矩形 17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7" name="矩形 17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8" name="矩形 17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79" name="直接连接符 17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80" name="直接连接符 17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1" name="直接连接符 18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82" name="矩形 181"/>
              <p:cNvSpPr/>
              <p:nvPr/>
            </p:nvSpPr>
            <p:spPr>
              <a:xfrm>
                <a:off x="5673812" y="3416822"/>
                <a:ext cx="1195445" cy="1251216"/>
              </a:xfrm>
              <a:prstGeom prst="rect">
                <a:avLst/>
              </a:prstGeom>
              <a:gradFill flip="none" rotWithShape="1">
                <a:gsLst>
                  <a:gs pos="0">
                    <a:schemeClr val="accent1">
                      <a:lumMod val="60000"/>
                      <a:lumOff val="40000"/>
                    </a:schemeClr>
                  </a:gs>
                  <a:gs pos="100000">
                    <a:srgbClr val="FFFFFF"/>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3" name="矩形 182"/>
              <p:cNvSpPr/>
              <p:nvPr/>
            </p:nvSpPr>
            <p:spPr>
              <a:xfrm>
                <a:off x="4826145" y="3411969"/>
                <a:ext cx="1195445" cy="1251216"/>
              </a:xfrm>
              <a:prstGeom prst="rect">
                <a:avLst/>
              </a:prstGeom>
              <a:gradFill>
                <a:gsLst>
                  <a:gs pos="0">
                    <a:schemeClr val="bg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4" name="矩形 183"/>
              <p:cNvSpPr/>
              <p:nvPr/>
            </p:nvSpPr>
            <p:spPr>
              <a:xfrm>
                <a:off x="5256363" y="2650448"/>
                <a:ext cx="1195445" cy="1251216"/>
              </a:xfrm>
              <a:prstGeom prst="rect">
                <a:avLst/>
              </a:prstGeom>
              <a:gradFill>
                <a:gsLst>
                  <a:gs pos="0">
                    <a:schemeClr val="bg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85" name="直接连接符 18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175" name="直接箭头连接符 174"/>
            <p:cNvCxnSpPr/>
            <p:nvPr/>
          </p:nvCxnSpPr>
          <p:spPr>
            <a:xfrm flipV="1">
              <a:off x="1658517" y="2526650"/>
              <a:ext cx="0" cy="614521"/>
            </a:xfrm>
            <a:prstGeom prst="straightConnector1">
              <a:avLst/>
            </a:prstGeom>
            <a:ln w="3175">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8" name="组合 187"/>
          <p:cNvGrpSpPr/>
          <p:nvPr/>
        </p:nvGrpSpPr>
        <p:grpSpPr>
          <a:xfrm>
            <a:off x="4919973" y="4885102"/>
            <a:ext cx="239160" cy="902350"/>
            <a:chOff x="1539205" y="2526650"/>
            <a:chExt cx="239160" cy="902350"/>
          </a:xfrm>
        </p:grpSpPr>
        <p:grpSp>
          <p:nvGrpSpPr>
            <p:cNvPr id="189" name="组合 188"/>
            <p:cNvGrpSpPr/>
            <p:nvPr/>
          </p:nvGrpSpPr>
          <p:grpSpPr>
            <a:xfrm>
              <a:off x="1539205" y="3175039"/>
              <a:ext cx="239160" cy="253961"/>
              <a:chOff x="4826145" y="2650448"/>
              <a:chExt cx="2046407" cy="2274429"/>
            </a:xfrm>
          </p:grpSpPr>
          <p:sp>
            <p:nvSpPr>
              <p:cNvPr id="191" name="矩形 190"/>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2" name="矩形 191"/>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3" name="矩形 192"/>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4" name="直接连接符 193"/>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96" name="直接连接符 195"/>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97" name="矩形 196"/>
              <p:cNvSpPr/>
              <p:nvPr/>
            </p:nvSpPr>
            <p:spPr>
              <a:xfrm>
                <a:off x="5673812" y="3416822"/>
                <a:ext cx="1195445" cy="1251216"/>
              </a:xfrm>
              <a:prstGeom prst="rect">
                <a:avLst/>
              </a:prstGeom>
              <a:gradFill flip="none" rotWithShape="1">
                <a:gsLst>
                  <a:gs pos="0">
                    <a:schemeClr val="accent1">
                      <a:lumMod val="60000"/>
                      <a:lumOff val="40000"/>
                    </a:schemeClr>
                  </a:gs>
                  <a:gs pos="100000">
                    <a:srgbClr val="FFFFFF"/>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8" name="矩形 197"/>
              <p:cNvSpPr/>
              <p:nvPr/>
            </p:nvSpPr>
            <p:spPr>
              <a:xfrm>
                <a:off x="4826145" y="3411969"/>
                <a:ext cx="1195445" cy="1251216"/>
              </a:xfrm>
              <a:prstGeom prst="rect">
                <a:avLst/>
              </a:prstGeom>
              <a:gradFill>
                <a:gsLst>
                  <a:gs pos="0">
                    <a:schemeClr val="bg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9" name="矩形 198"/>
              <p:cNvSpPr/>
              <p:nvPr/>
            </p:nvSpPr>
            <p:spPr>
              <a:xfrm>
                <a:off x="5256363" y="2650448"/>
                <a:ext cx="1195445" cy="1251216"/>
              </a:xfrm>
              <a:prstGeom prst="rect">
                <a:avLst/>
              </a:prstGeom>
              <a:gradFill>
                <a:gsLst>
                  <a:gs pos="0">
                    <a:schemeClr val="bg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0" name="直接连接符 199"/>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1" name="直接连接符 20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2" name="直接连接符 20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190" name="直接箭头连接符 189"/>
            <p:cNvCxnSpPr/>
            <p:nvPr/>
          </p:nvCxnSpPr>
          <p:spPr>
            <a:xfrm flipV="1">
              <a:off x="1658517" y="2526650"/>
              <a:ext cx="0" cy="614521"/>
            </a:xfrm>
            <a:prstGeom prst="straightConnector1">
              <a:avLst/>
            </a:prstGeom>
            <a:ln w="3175">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3" name="组合 202"/>
          <p:cNvGrpSpPr/>
          <p:nvPr/>
        </p:nvGrpSpPr>
        <p:grpSpPr>
          <a:xfrm>
            <a:off x="1526491" y="4910606"/>
            <a:ext cx="239160" cy="881071"/>
            <a:chOff x="4822292" y="2606612"/>
            <a:chExt cx="239160" cy="881071"/>
          </a:xfrm>
        </p:grpSpPr>
        <p:grpSp>
          <p:nvGrpSpPr>
            <p:cNvPr id="204" name="组合 203"/>
            <p:cNvGrpSpPr/>
            <p:nvPr/>
          </p:nvGrpSpPr>
          <p:grpSpPr>
            <a:xfrm>
              <a:off x="4822292" y="3233722"/>
              <a:ext cx="239160" cy="253961"/>
              <a:chOff x="4826145" y="2650448"/>
              <a:chExt cx="2046407" cy="2274429"/>
            </a:xfrm>
          </p:grpSpPr>
          <p:sp>
            <p:nvSpPr>
              <p:cNvPr id="206" name="矩形 20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7" name="矩形 20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8" name="矩形 20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9" name="直接连接符 20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12" name="矩形 21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3" name="矩形 21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4" name="矩形 21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5" name="直接连接符 21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205" name="直接箭头连接符 204"/>
            <p:cNvCxnSpPr/>
            <p:nvPr/>
          </p:nvCxnSpPr>
          <p:spPr>
            <a:xfrm flipV="1">
              <a:off x="4941604" y="2606612"/>
              <a:ext cx="0" cy="614521"/>
            </a:xfrm>
            <a:prstGeom prst="straightConnector1">
              <a:avLst/>
            </a:prstGeom>
            <a:ln w="31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18" name="组合 217"/>
          <p:cNvGrpSpPr/>
          <p:nvPr/>
        </p:nvGrpSpPr>
        <p:grpSpPr>
          <a:xfrm>
            <a:off x="8242939" y="4910606"/>
            <a:ext cx="239160" cy="881071"/>
            <a:chOff x="4822292" y="2606612"/>
            <a:chExt cx="239160" cy="881071"/>
          </a:xfrm>
        </p:grpSpPr>
        <p:grpSp>
          <p:nvGrpSpPr>
            <p:cNvPr id="219" name="组合 218"/>
            <p:cNvGrpSpPr/>
            <p:nvPr/>
          </p:nvGrpSpPr>
          <p:grpSpPr>
            <a:xfrm>
              <a:off x="4822292" y="3233722"/>
              <a:ext cx="239160" cy="253961"/>
              <a:chOff x="4826145" y="2650448"/>
              <a:chExt cx="2046407" cy="2274429"/>
            </a:xfrm>
          </p:grpSpPr>
          <p:sp>
            <p:nvSpPr>
              <p:cNvPr id="221" name="矩形 220"/>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2" name="矩形 221"/>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3" name="矩形 222"/>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24" name="直接连接符 223"/>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5" name="直接连接符 224"/>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27" name="矩形 226"/>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8" name="矩形 227"/>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9" name="矩形 228"/>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30" name="直接连接符 229"/>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1" name="直接连接符 23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2" name="直接连接符 23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220" name="直接箭头连接符 219"/>
            <p:cNvCxnSpPr/>
            <p:nvPr/>
          </p:nvCxnSpPr>
          <p:spPr>
            <a:xfrm flipV="1">
              <a:off x="4941604" y="2606612"/>
              <a:ext cx="0" cy="614521"/>
            </a:xfrm>
            <a:prstGeom prst="straightConnector1">
              <a:avLst/>
            </a:prstGeom>
            <a:ln w="31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7" y="216696"/>
            <a:ext cx="2344448" cy="536575"/>
          </a:xfrm>
        </p:spPr>
        <p:txBody>
          <a:bodyPr>
            <a:noAutofit/>
          </a:bodyPr>
          <a:lstStyle/>
          <a:p>
            <a:r>
              <a:rPr lang="zh-CN" altLang="en-US" dirty="0"/>
              <a:t>产品运营</a:t>
            </a:r>
          </a:p>
        </p:txBody>
      </p:sp>
      <p:sp>
        <p:nvSpPr>
          <p:cNvPr id="3" name="文本占位符 2"/>
          <p:cNvSpPr>
            <a:spLocks noGrp="1"/>
          </p:cNvSpPr>
          <p:nvPr>
            <p:ph type="body" sz="quarter" idx="11"/>
          </p:nvPr>
        </p:nvSpPr>
        <p:spPr>
          <a:xfrm>
            <a:off x="1268056" y="681055"/>
            <a:ext cx="2181388" cy="341632"/>
          </a:xfrm>
        </p:spPr>
        <p:txBody>
          <a:bodyPr>
            <a:noAutofit/>
          </a:bodyPr>
          <a:lstStyle/>
          <a:p>
            <a:r>
              <a:rPr lang="en-US" altLang="zh-CN" dirty="0"/>
              <a:t>Team to introduce</a:t>
            </a:r>
          </a:p>
        </p:txBody>
      </p:sp>
      <p:sp>
        <p:nvSpPr>
          <p:cNvPr id="118" name="矩形 71"/>
          <p:cNvSpPr txBox="1"/>
          <p:nvPr/>
        </p:nvSpPr>
        <p:spPr>
          <a:xfrm>
            <a:off x="1488509" y="2042824"/>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前台客服组</a:t>
            </a:r>
          </a:p>
        </p:txBody>
      </p:sp>
      <p:sp>
        <p:nvSpPr>
          <p:cNvPr id="119" name="矩形 118"/>
          <p:cNvSpPr/>
          <p:nvPr/>
        </p:nvSpPr>
        <p:spPr>
          <a:xfrm>
            <a:off x="1488509" y="2475923"/>
            <a:ext cx="2049814" cy="1023037"/>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20" name="矩形 71"/>
          <p:cNvSpPr txBox="1"/>
          <p:nvPr/>
        </p:nvSpPr>
        <p:spPr>
          <a:xfrm>
            <a:off x="3901509" y="3870558"/>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中台产品部</a:t>
            </a:r>
          </a:p>
        </p:txBody>
      </p:sp>
      <p:sp>
        <p:nvSpPr>
          <p:cNvPr id="121" name="矩形 120"/>
          <p:cNvSpPr/>
          <p:nvPr/>
        </p:nvSpPr>
        <p:spPr>
          <a:xfrm>
            <a:off x="3901509" y="4303657"/>
            <a:ext cx="2049814" cy="1023037"/>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22" name="矩形 71"/>
          <p:cNvSpPr txBox="1"/>
          <p:nvPr/>
        </p:nvSpPr>
        <p:spPr>
          <a:xfrm>
            <a:off x="6314509" y="2042824"/>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中台售后组</a:t>
            </a:r>
          </a:p>
        </p:txBody>
      </p:sp>
      <p:sp>
        <p:nvSpPr>
          <p:cNvPr id="123" name="矩形 122"/>
          <p:cNvSpPr/>
          <p:nvPr/>
        </p:nvSpPr>
        <p:spPr>
          <a:xfrm>
            <a:off x="6314509" y="2475923"/>
            <a:ext cx="2049814" cy="1023037"/>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24" name="矩形 71"/>
          <p:cNvSpPr txBox="1"/>
          <p:nvPr/>
        </p:nvSpPr>
        <p:spPr>
          <a:xfrm>
            <a:off x="8727509" y="3870558"/>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客户关系组</a:t>
            </a:r>
          </a:p>
        </p:txBody>
      </p:sp>
      <p:sp>
        <p:nvSpPr>
          <p:cNvPr id="125" name="矩形 124"/>
          <p:cNvSpPr/>
          <p:nvPr/>
        </p:nvSpPr>
        <p:spPr>
          <a:xfrm>
            <a:off x="8727509" y="4303657"/>
            <a:ext cx="2049814" cy="1023037"/>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nvGrpSpPr>
          <p:cNvPr id="126" name="组合 125"/>
          <p:cNvGrpSpPr/>
          <p:nvPr/>
        </p:nvGrpSpPr>
        <p:grpSpPr>
          <a:xfrm>
            <a:off x="2289181" y="4200097"/>
            <a:ext cx="548826" cy="582792"/>
            <a:chOff x="4826145" y="2650448"/>
            <a:chExt cx="2046407" cy="2274429"/>
          </a:xfrm>
        </p:grpSpPr>
        <p:sp>
          <p:nvSpPr>
            <p:cNvPr id="127" name="矩形 126"/>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8" name="矩形 127"/>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9" name="矩形 128"/>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0" name="直接连接符 129"/>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33" name="矩形 132"/>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4" name="矩形 133"/>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6" name="矩形 135"/>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8" name="直接连接符 137"/>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41" name="矩形 140"/>
          <p:cNvSpPr/>
          <p:nvPr/>
        </p:nvSpPr>
        <p:spPr>
          <a:xfrm>
            <a:off x="1343025" y="1661660"/>
            <a:ext cx="2269480"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2" name="矩形 141"/>
          <p:cNvSpPr/>
          <p:nvPr/>
        </p:nvSpPr>
        <p:spPr>
          <a:xfrm>
            <a:off x="6167192" y="1661660"/>
            <a:ext cx="2269480"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3" name="矩形 232"/>
          <p:cNvSpPr/>
          <p:nvPr/>
        </p:nvSpPr>
        <p:spPr>
          <a:xfrm flipV="1">
            <a:off x="3732808" y="1661660"/>
            <a:ext cx="2269480"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4" name="矩形 233"/>
          <p:cNvSpPr/>
          <p:nvPr/>
        </p:nvSpPr>
        <p:spPr>
          <a:xfrm flipV="1">
            <a:off x="8556975" y="1661660"/>
            <a:ext cx="2269480" cy="3665034"/>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235" name="组合 234"/>
          <p:cNvGrpSpPr/>
          <p:nvPr/>
        </p:nvGrpSpPr>
        <p:grpSpPr>
          <a:xfrm>
            <a:off x="4593135" y="2250572"/>
            <a:ext cx="548826" cy="582792"/>
            <a:chOff x="4826145" y="2650448"/>
            <a:chExt cx="2046407" cy="2274429"/>
          </a:xfrm>
        </p:grpSpPr>
        <p:sp>
          <p:nvSpPr>
            <p:cNvPr id="236" name="矩形 23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7" name="矩形 23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8" name="矩形 23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39" name="直接连接符 23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40" name="直接连接符 23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1" name="直接连接符 24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2" name="矩形 24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3" name="矩形 24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4" name="矩形 24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45" name="直接连接符 24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6" name="直接连接符 24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7" name="直接连接符 24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48" name="组合 247"/>
          <p:cNvGrpSpPr/>
          <p:nvPr/>
        </p:nvGrpSpPr>
        <p:grpSpPr>
          <a:xfrm>
            <a:off x="7070434" y="4200097"/>
            <a:ext cx="548826" cy="582792"/>
            <a:chOff x="4826145" y="2650448"/>
            <a:chExt cx="2046407" cy="2274429"/>
          </a:xfrm>
        </p:grpSpPr>
        <p:sp>
          <p:nvSpPr>
            <p:cNvPr id="249" name="矩形 248"/>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0" name="矩形 249"/>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1" name="矩形 250"/>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52" name="直接连接符 251"/>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53" name="直接连接符 25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54" name="直接连接符 25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55" name="矩形 25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6" name="矩形 25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7" name="矩形 256"/>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58" name="直接连接符 257"/>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59" name="直接连接符 258"/>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60" name="直接连接符 259"/>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61" name="组合 260"/>
          <p:cNvGrpSpPr/>
          <p:nvPr/>
        </p:nvGrpSpPr>
        <p:grpSpPr>
          <a:xfrm>
            <a:off x="9374388" y="2250572"/>
            <a:ext cx="548826" cy="582792"/>
            <a:chOff x="4826145" y="2650448"/>
            <a:chExt cx="2046407" cy="2274429"/>
          </a:xfrm>
        </p:grpSpPr>
        <p:sp>
          <p:nvSpPr>
            <p:cNvPr id="262" name="矩形 261"/>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3" name="矩形 262"/>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4" name="矩形 263"/>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65" name="直接连接符 264"/>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66" name="直接连接符 265"/>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67" name="直接连接符 266"/>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68" name="矩形 267"/>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9" name="矩形 268"/>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70" name="矩形 269"/>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1" name="直接连接符 270"/>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72" name="直接连接符 271"/>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73" name="直接连接符 272"/>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7" y="216696"/>
            <a:ext cx="2344448" cy="536575"/>
          </a:xfrm>
        </p:spPr>
        <p:txBody>
          <a:bodyPr>
            <a:noAutofit/>
          </a:bodyPr>
          <a:lstStyle/>
          <a:p>
            <a:r>
              <a:rPr lang="zh-CN" altLang="en-US" dirty="0"/>
              <a:t>产品运营</a:t>
            </a:r>
          </a:p>
        </p:txBody>
      </p:sp>
      <p:sp>
        <p:nvSpPr>
          <p:cNvPr id="3" name="文本占位符 2"/>
          <p:cNvSpPr>
            <a:spLocks noGrp="1"/>
          </p:cNvSpPr>
          <p:nvPr>
            <p:ph type="body" sz="quarter" idx="11"/>
          </p:nvPr>
        </p:nvSpPr>
        <p:spPr>
          <a:xfrm>
            <a:off x="1268056" y="681055"/>
            <a:ext cx="2181388" cy="341632"/>
          </a:xfrm>
        </p:spPr>
        <p:txBody>
          <a:bodyPr>
            <a:noAutofit/>
          </a:bodyPr>
          <a:lstStyle/>
          <a:p>
            <a:r>
              <a:rPr lang="en-US" altLang="zh-CN" dirty="0"/>
              <a:t>Team to introduce</a:t>
            </a:r>
          </a:p>
        </p:txBody>
      </p:sp>
      <p:sp>
        <p:nvSpPr>
          <p:cNvPr id="118" name="矩形 71"/>
          <p:cNvSpPr txBox="1"/>
          <p:nvPr/>
        </p:nvSpPr>
        <p:spPr>
          <a:xfrm>
            <a:off x="1778762" y="1768085"/>
            <a:ext cx="2049814" cy="415496"/>
          </a:xfrm>
          <a:prstGeom prst="rect">
            <a:avLst/>
          </a:prstGeom>
          <a:noFill/>
        </p:spPr>
        <p:txBody>
          <a:bodyPr wrap="square" lIns="0" tIns="22859" rIns="0"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各项运营指标</a:t>
            </a:r>
          </a:p>
        </p:txBody>
      </p:sp>
      <p:sp>
        <p:nvSpPr>
          <p:cNvPr id="119" name="矩形 118"/>
          <p:cNvSpPr/>
          <p:nvPr/>
        </p:nvSpPr>
        <p:spPr>
          <a:xfrm>
            <a:off x="1778762" y="2201184"/>
            <a:ext cx="4926838" cy="702949"/>
          </a:xfrm>
          <a:prstGeom prst="rect">
            <a:avLst/>
          </a:prstGeom>
        </p:spPr>
        <p:txBody>
          <a:bodyPr wrap="square" lIns="0" rIns="0">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请在此输入文本内容请在此输入文本内容请在此输入请在此输入文本内容请在此输入文本内容请在此输入</a:t>
            </a:r>
          </a:p>
        </p:txBody>
      </p:sp>
      <p:grpSp>
        <p:nvGrpSpPr>
          <p:cNvPr id="126" name="组合 125"/>
          <p:cNvGrpSpPr/>
          <p:nvPr/>
        </p:nvGrpSpPr>
        <p:grpSpPr>
          <a:xfrm>
            <a:off x="2453093" y="3559357"/>
            <a:ext cx="399166" cy="423870"/>
            <a:chOff x="4826145" y="2650448"/>
            <a:chExt cx="2046407" cy="2274429"/>
          </a:xfrm>
        </p:grpSpPr>
        <p:sp>
          <p:nvSpPr>
            <p:cNvPr id="127" name="矩形 126"/>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8" name="矩形 127"/>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9" name="矩形 128"/>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0" name="直接连接符 129"/>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2" name="直接连接符 131"/>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33" name="矩形 132"/>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4" name="矩形 133"/>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6" name="矩形 135"/>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8" name="直接连接符 137"/>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41" name="矩形 140"/>
          <p:cNvSpPr/>
          <p:nvPr/>
        </p:nvSpPr>
        <p:spPr>
          <a:xfrm rot="16200000">
            <a:off x="4532919" y="-1711397"/>
            <a:ext cx="1751386" cy="8131175"/>
          </a:xfrm>
          <a:prstGeom prst="rect">
            <a:avLst/>
          </a:prstGeom>
          <a:noFill/>
          <a:ln>
            <a:gradFill flip="none" rotWithShape="1">
              <a:gsLst>
                <a:gs pos="0">
                  <a:schemeClr val="bg1"/>
                </a:gs>
                <a:gs pos="100000">
                  <a:schemeClr val="accent1"/>
                </a:gs>
              </a:gsLst>
              <a:lin ang="162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pic>
        <p:nvPicPr>
          <p:cNvPr id="5" name="图片 4" descr="图片包含 室内, 桌子, 男人, 站&#10;&#10;描述已自动生成"/>
          <p:cNvPicPr>
            <a:picLocks noChangeAspect="1"/>
          </p:cNvPicPr>
          <p:nvPr/>
        </p:nvPicPr>
        <p:blipFill rotWithShape="1">
          <a:blip r:embed="rId3" cstate="screen">
            <a:extLst>
              <a:ext uri="{28A0092B-C50C-407E-A947-70E740481C1C}">
                <a14:useLocalDpi xmlns:a14="http://schemas.microsoft.com/office/drawing/2010/main"/>
              </a:ext>
            </a:extLst>
          </a:blip>
          <a:srcRect/>
          <a:stretch>
            <a:fillRect/>
          </a:stretch>
        </p:blipFill>
        <p:spPr>
          <a:xfrm>
            <a:off x="7053943" y="1478497"/>
            <a:ext cx="3795032" cy="1751387"/>
          </a:xfrm>
          <a:prstGeom prst="rect">
            <a:avLst/>
          </a:prstGeom>
        </p:spPr>
      </p:pic>
      <p:cxnSp>
        <p:nvCxnSpPr>
          <p:cNvPr id="7" name="直接箭头连接符 6"/>
          <p:cNvCxnSpPr/>
          <p:nvPr/>
        </p:nvCxnSpPr>
        <p:spPr>
          <a:xfrm>
            <a:off x="3605377" y="3713811"/>
            <a:ext cx="15457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72" name="组合 71"/>
          <p:cNvGrpSpPr/>
          <p:nvPr/>
        </p:nvGrpSpPr>
        <p:grpSpPr>
          <a:xfrm>
            <a:off x="5904267" y="3559357"/>
            <a:ext cx="399166" cy="423870"/>
            <a:chOff x="4826145" y="2650448"/>
            <a:chExt cx="2046407" cy="2274429"/>
          </a:xfrm>
        </p:grpSpPr>
        <p:sp>
          <p:nvSpPr>
            <p:cNvPr id="73" name="矩形 7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4" name="矩形 7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5" name="矩形 7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6" name="直接连接符 7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0" name="矩形 7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1" name="矩形 8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2" name="直接连接符 8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85" name="直接箭头连接符 84"/>
          <p:cNvCxnSpPr/>
          <p:nvPr/>
        </p:nvCxnSpPr>
        <p:spPr>
          <a:xfrm>
            <a:off x="7056551" y="3713811"/>
            <a:ext cx="15457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6" name="组合 85"/>
          <p:cNvGrpSpPr/>
          <p:nvPr/>
        </p:nvGrpSpPr>
        <p:grpSpPr>
          <a:xfrm>
            <a:off x="9355439" y="3559357"/>
            <a:ext cx="399166" cy="423870"/>
            <a:chOff x="4826145" y="2650448"/>
            <a:chExt cx="2046407" cy="2274429"/>
          </a:xfrm>
        </p:grpSpPr>
        <p:sp>
          <p:nvSpPr>
            <p:cNvPr id="87" name="矩形 86"/>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8" name="矩形 87"/>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9" name="矩形 88"/>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0" name="直接连接符 89"/>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93" name="矩形 92"/>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4" name="矩形 93"/>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5" name="矩形 94"/>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6" name="直接连接符 95"/>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100" name="Text Box 18"/>
          <p:cNvSpPr txBox="1">
            <a:spLocks noChangeArrowheads="1"/>
          </p:cNvSpPr>
          <p:nvPr/>
        </p:nvSpPr>
        <p:spPr bwMode="gray">
          <a:xfrm>
            <a:off x="5534183" y="4140380"/>
            <a:ext cx="10726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b="0" i="0" u="none" strike="noStrike" kern="1200" cap="none" spc="130" normalizeH="0" noProof="0" dirty="0">
                <a:ln>
                  <a:noFill/>
                </a:ln>
                <a:solidFill>
                  <a:schemeClr val="accent1"/>
                </a:solidFill>
                <a:effectLst/>
                <a:uLnTx/>
                <a:uFillTx/>
                <a:latin typeface="+mj-ea"/>
                <a:ea typeface="+mj-ea"/>
                <a:cs typeface="+mn-cs"/>
              </a:rPr>
              <a:t>关键词</a:t>
            </a:r>
          </a:p>
        </p:txBody>
      </p:sp>
      <p:sp>
        <p:nvSpPr>
          <p:cNvPr id="101" name="圆: 空心 100"/>
          <p:cNvSpPr/>
          <p:nvPr/>
        </p:nvSpPr>
        <p:spPr>
          <a:xfrm>
            <a:off x="5449221" y="4849753"/>
            <a:ext cx="1242615" cy="1242615"/>
          </a:xfrm>
          <a:prstGeom prst="donut">
            <a:avLst>
              <a:gd name="adj" fmla="val 9315"/>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2" name="弧形 101"/>
          <p:cNvSpPr/>
          <p:nvPr/>
        </p:nvSpPr>
        <p:spPr>
          <a:xfrm>
            <a:off x="5518817" y="4919350"/>
            <a:ext cx="1103422" cy="1103422"/>
          </a:xfrm>
          <a:prstGeom prst="arc">
            <a:avLst>
              <a:gd name="adj1" fmla="val 16200000"/>
              <a:gd name="adj2" fmla="val 1337210"/>
            </a:avLst>
          </a:prstGeom>
          <a:noFill/>
          <a:ln w="165100" cap="rnd" cmpd="sng" algn="ctr">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03" name="文本框 102"/>
          <p:cNvSpPr txBox="1"/>
          <p:nvPr/>
        </p:nvSpPr>
        <p:spPr>
          <a:xfrm>
            <a:off x="5435456" y="5305563"/>
            <a:ext cx="1270144" cy="307777"/>
          </a:xfrm>
          <a:prstGeom prst="rect">
            <a:avLst/>
          </a:prstGeom>
          <a:noFill/>
        </p:spPr>
        <p:txBody>
          <a:bodyPr wrap="square" lIns="0" tIns="0" rIns="0" bIns="0" rtlCol="0" anchor="t">
            <a:noAutofit/>
          </a:bodyPr>
          <a:lstStyle/>
          <a:p>
            <a:pPr algn="ctr"/>
            <a:r>
              <a:rPr lang="en-US" altLang="zh-CN" sz="2000" dirty="0">
                <a:solidFill>
                  <a:schemeClr val="accent1"/>
                </a:solidFill>
                <a:latin typeface="微软雅黑 Light" panose="020B0502040204020203" pitchFamily="34" charset="-122"/>
              </a:rPr>
              <a:t>45%</a:t>
            </a:r>
            <a:endParaRPr lang="zh-CN" altLang="en-US" sz="2000" dirty="0">
              <a:solidFill>
                <a:schemeClr val="accent1"/>
              </a:solidFill>
              <a:latin typeface="微软雅黑 Light" panose="020B0502040204020203" pitchFamily="34" charset="-122"/>
            </a:endParaRPr>
          </a:p>
        </p:txBody>
      </p:sp>
      <p:sp>
        <p:nvSpPr>
          <p:cNvPr id="107" name="Text Box 18"/>
          <p:cNvSpPr txBox="1">
            <a:spLocks noChangeArrowheads="1"/>
          </p:cNvSpPr>
          <p:nvPr/>
        </p:nvSpPr>
        <p:spPr bwMode="gray">
          <a:xfrm>
            <a:off x="2095871" y="4153698"/>
            <a:ext cx="10726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b="0" i="0" u="none" strike="noStrike" kern="1200" cap="none" spc="130" normalizeH="0" noProof="0" dirty="0">
                <a:ln>
                  <a:noFill/>
                </a:ln>
                <a:solidFill>
                  <a:schemeClr val="accent1"/>
                </a:solidFill>
                <a:effectLst/>
                <a:uLnTx/>
                <a:uFillTx/>
                <a:latin typeface="+mj-ea"/>
                <a:ea typeface="+mj-ea"/>
                <a:cs typeface="+mn-cs"/>
              </a:rPr>
              <a:t>关键词</a:t>
            </a:r>
          </a:p>
        </p:txBody>
      </p:sp>
      <p:grpSp>
        <p:nvGrpSpPr>
          <p:cNvPr id="108" name="组合 107"/>
          <p:cNvGrpSpPr/>
          <p:nvPr/>
        </p:nvGrpSpPr>
        <p:grpSpPr>
          <a:xfrm>
            <a:off x="2010909" y="4836435"/>
            <a:ext cx="1242615" cy="1242615"/>
            <a:chOff x="1533654" y="4189442"/>
            <a:chExt cx="1225846" cy="1225846"/>
          </a:xfrm>
        </p:grpSpPr>
        <p:sp>
          <p:nvSpPr>
            <p:cNvPr id="116" name="圆: 空心 115"/>
            <p:cNvSpPr/>
            <p:nvPr/>
          </p:nvSpPr>
          <p:spPr>
            <a:xfrm>
              <a:off x="1533654" y="4189442"/>
              <a:ext cx="1225846" cy="1225846"/>
            </a:xfrm>
            <a:prstGeom prst="donut">
              <a:avLst>
                <a:gd name="adj" fmla="val 9315"/>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17" name="弧形 116"/>
            <p:cNvSpPr/>
            <p:nvPr/>
          </p:nvSpPr>
          <p:spPr>
            <a:xfrm>
              <a:off x="1602312" y="4258100"/>
              <a:ext cx="1088531" cy="1088531"/>
            </a:xfrm>
            <a:prstGeom prst="arc">
              <a:avLst>
                <a:gd name="adj1" fmla="val 16200000"/>
                <a:gd name="adj2" fmla="val 2835727"/>
              </a:avLst>
            </a:prstGeom>
            <a:noFill/>
            <a:ln w="165100" cap="rnd" cmpd="sng" algn="ctr">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sp>
        <p:nvSpPr>
          <p:cNvPr id="109" name="文本框 108"/>
          <p:cNvSpPr txBox="1"/>
          <p:nvPr/>
        </p:nvSpPr>
        <p:spPr>
          <a:xfrm>
            <a:off x="1997144" y="5294676"/>
            <a:ext cx="1270144" cy="307777"/>
          </a:xfrm>
          <a:prstGeom prst="rect">
            <a:avLst/>
          </a:prstGeom>
          <a:noFill/>
        </p:spPr>
        <p:txBody>
          <a:bodyPr wrap="square" lIns="0" tIns="0" rIns="0" bIns="0" rtlCol="0" anchor="t">
            <a:noAutofit/>
          </a:bodyPr>
          <a:lstStyle/>
          <a:p>
            <a:pPr algn="ctr"/>
            <a:r>
              <a:rPr lang="en-US" altLang="zh-CN" sz="2000" dirty="0">
                <a:solidFill>
                  <a:schemeClr val="accent1"/>
                </a:solidFill>
                <a:latin typeface="微软雅黑 Light" panose="020B0502040204020203" pitchFamily="34" charset="-122"/>
              </a:rPr>
              <a:t>50%</a:t>
            </a:r>
            <a:endParaRPr lang="zh-CN" altLang="en-US" sz="2000" dirty="0">
              <a:solidFill>
                <a:schemeClr val="accent1"/>
              </a:solidFill>
              <a:latin typeface="微软雅黑 Light" panose="020B0502040204020203" pitchFamily="34" charset="-122"/>
            </a:endParaRPr>
          </a:p>
        </p:txBody>
      </p:sp>
      <p:sp>
        <p:nvSpPr>
          <p:cNvPr id="110" name="Text Box 18"/>
          <p:cNvSpPr txBox="1">
            <a:spLocks noChangeArrowheads="1"/>
          </p:cNvSpPr>
          <p:nvPr/>
        </p:nvSpPr>
        <p:spPr bwMode="gray">
          <a:xfrm>
            <a:off x="9023439" y="4153698"/>
            <a:ext cx="107269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b="0" i="0" u="none" strike="noStrike" kern="1200" cap="none" spc="130" normalizeH="0" noProof="0" dirty="0">
                <a:ln>
                  <a:noFill/>
                </a:ln>
                <a:solidFill>
                  <a:schemeClr val="accent1"/>
                </a:solidFill>
                <a:effectLst/>
                <a:uLnTx/>
                <a:uFillTx/>
                <a:latin typeface="+mj-ea"/>
                <a:ea typeface="+mj-ea"/>
                <a:cs typeface="+mn-cs"/>
              </a:rPr>
              <a:t>关键词</a:t>
            </a:r>
          </a:p>
        </p:txBody>
      </p:sp>
      <p:grpSp>
        <p:nvGrpSpPr>
          <p:cNvPr id="111" name="组合 110"/>
          <p:cNvGrpSpPr/>
          <p:nvPr/>
        </p:nvGrpSpPr>
        <p:grpSpPr>
          <a:xfrm>
            <a:off x="8938477" y="4836435"/>
            <a:ext cx="1242615" cy="1242615"/>
            <a:chOff x="3940262" y="4189442"/>
            <a:chExt cx="1225846" cy="1225846"/>
          </a:xfrm>
        </p:grpSpPr>
        <p:sp>
          <p:nvSpPr>
            <p:cNvPr id="114" name="圆: 空心 113"/>
            <p:cNvSpPr/>
            <p:nvPr/>
          </p:nvSpPr>
          <p:spPr>
            <a:xfrm>
              <a:off x="3940262" y="4189442"/>
              <a:ext cx="1225846" cy="1225846"/>
            </a:xfrm>
            <a:prstGeom prst="donut">
              <a:avLst>
                <a:gd name="adj" fmla="val 9315"/>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15" name="弧形 114"/>
            <p:cNvSpPr/>
            <p:nvPr/>
          </p:nvSpPr>
          <p:spPr>
            <a:xfrm>
              <a:off x="4008920" y="4258100"/>
              <a:ext cx="1088531" cy="1088531"/>
            </a:xfrm>
            <a:prstGeom prst="arc">
              <a:avLst>
                <a:gd name="adj1" fmla="val 16200000"/>
                <a:gd name="adj2" fmla="val 20809463"/>
              </a:avLst>
            </a:prstGeom>
            <a:noFill/>
            <a:ln w="165100" cap="rnd" cmpd="sng" algn="ctr">
              <a:solidFill>
                <a:schemeClr val="accent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sp>
        <p:nvSpPr>
          <p:cNvPr id="112" name="文本框 111"/>
          <p:cNvSpPr txBox="1"/>
          <p:nvPr/>
        </p:nvSpPr>
        <p:spPr>
          <a:xfrm>
            <a:off x="8924712" y="5297303"/>
            <a:ext cx="1270144" cy="307777"/>
          </a:xfrm>
          <a:prstGeom prst="rect">
            <a:avLst/>
          </a:prstGeom>
          <a:noFill/>
        </p:spPr>
        <p:txBody>
          <a:bodyPr wrap="square" lIns="0" tIns="0" rIns="0" bIns="0" rtlCol="0" anchor="t">
            <a:noAutofit/>
          </a:bodyPr>
          <a:lstStyle/>
          <a:p>
            <a:pPr algn="ctr"/>
            <a:r>
              <a:rPr lang="en-US" altLang="zh-CN" sz="2000" dirty="0">
                <a:solidFill>
                  <a:schemeClr val="accent1"/>
                </a:solidFill>
                <a:latin typeface="微软雅黑 Light" panose="020B0502040204020203" pitchFamily="34" charset="-122"/>
              </a:rPr>
              <a:t>16%</a:t>
            </a:r>
            <a:endParaRPr lang="zh-CN" altLang="en-US" sz="2000" dirty="0">
              <a:solidFill>
                <a:schemeClr val="accent1"/>
              </a:solidFill>
              <a:latin typeface="微软雅黑 Light" panose="020B0502040204020203"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占位符 30"/>
          <p:cNvSpPr>
            <a:spLocks noGrp="1"/>
          </p:cNvSpPr>
          <p:nvPr>
            <p:ph type="body" sz="quarter" idx="11"/>
          </p:nvPr>
        </p:nvSpPr>
        <p:spPr/>
        <p:txBody>
          <a:bodyPr>
            <a:noAutofit/>
          </a:bodyPr>
          <a:lstStyle/>
          <a:p>
            <a:r>
              <a:rPr lang="en-US" altLang="zh-CN" sz="8800" dirty="0">
                <a:ln>
                  <a:solidFill>
                    <a:schemeClr val="accent1"/>
                  </a:solidFill>
                </a:ln>
                <a:noFill/>
                <a:latin typeface="+mj-ea"/>
                <a:ea typeface="+mj-ea"/>
              </a:rPr>
              <a:t>PART FOUR</a:t>
            </a:r>
            <a:endParaRPr lang="zh-CN" altLang="en-US" sz="8800" dirty="0">
              <a:ln>
                <a:solidFill>
                  <a:schemeClr val="accent1"/>
                </a:solidFill>
              </a:ln>
              <a:noFill/>
              <a:latin typeface="+mj-ea"/>
              <a:ea typeface="+mj-ea"/>
            </a:endParaRPr>
          </a:p>
        </p:txBody>
      </p:sp>
      <p:sp>
        <p:nvSpPr>
          <p:cNvPr id="32" name="文本占位符 31"/>
          <p:cNvSpPr>
            <a:spLocks noGrp="1"/>
          </p:cNvSpPr>
          <p:nvPr>
            <p:ph type="body" sz="quarter" idx="12"/>
          </p:nvPr>
        </p:nvSpPr>
        <p:spPr/>
        <p:txBody>
          <a:bodyPr>
            <a:noAutofit/>
          </a:bodyPr>
          <a:lstStyle/>
          <a:p>
            <a:r>
              <a:rPr lang="en-US" altLang="zh-CN" sz="16600" b="1" dirty="0">
                <a:solidFill>
                  <a:schemeClr val="tx1">
                    <a:lumMod val="85000"/>
                    <a:lumOff val="15000"/>
                  </a:schemeClr>
                </a:solidFill>
                <a:latin typeface="+mj-ea"/>
                <a:ea typeface="+mj-ea"/>
              </a:rPr>
              <a:t>04</a:t>
            </a:r>
            <a:endParaRPr lang="zh-CN" altLang="en-US" sz="16600" b="1" dirty="0">
              <a:solidFill>
                <a:schemeClr val="tx1">
                  <a:lumMod val="85000"/>
                  <a:lumOff val="15000"/>
                </a:schemeClr>
              </a:solidFill>
              <a:latin typeface="+mj-ea"/>
              <a:ea typeface="+mj-ea"/>
            </a:endParaRPr>
          </a:p>
        </p:txBody>
      </p:sp>
      <p:sp>
        <p:nvSpPr>
          <p:cNvPr id="33" name="文本占位符 32"/>
          <p:cNvSpPr>
            <a:spLocks noGrp="1"/>
          </p:cNvSpPr>
          <p:nvPr>
            <p:ph type="body" sz="quarter" idx="13"/>
          </p:nvPr>
        </p:nvSpPr>
        <p:spPr/>
        <p:txBody>
          <a:bodyPr>
            <a:noAutofit/>
          </a:bodyPr>
          <a:lstStyle/>
          <a:p>
            <a:r>
              <a:rPr lang="zh-CN" altLang="en-US" b="1" dirty="0">
                <a:solidFill>
                  <a:schemeClr val="accent1"/>
                </a:solidFill>
                <a:latin typeface="+mj-ea"/>
                <a:ea typeface="+mj-ea"/>
              </a:rPr>
              <a:t>风险管控</a:t>
            </a:r>
          </a:p>
        </p:txBody>
      </p:sp>
      <p:sp>
        <p:nvSpPr>
          <p:cNvPr id="34" name="文本占位符 33"/>
          <p:cNvSpPr>
            <a:spLocks noGrp="1"/>
          </p:cNvSpPr>
          <p:nvPr>
            <p:ph type="body" sz="quarter" idx="14"/>
          </p:nvPr>
        </p:nvSpPr>
        <p:spPr/>
        <p:txBody>
          <a:bodyPr>
            <a:noAutofit/>
          </a:bodyPr>
          <a:lstStyle/>
          <a:p>
            <a:r>
              <a:rPr lang="en-US" altLang="zh-CN" sz="2400" dirty="0"/>
              <a:t>Risk control</a:t>
            </a:r>
          </a:p>
        </p:txBody>
      </p:sp>
      <p:grpSp>
        <p:nvGrpSpPr>
          <p:cNvPr id="62" name="组合 61"/>
          <p:cNvGrpSpPr/>
          <p:nvPr/>
        </p:nvGrpSpPr>
        <p:grpSpPr>
          <a:xfrm>
            <a:off x="11877609" y="321733"/>
            <a:ext cx="208829" cy="221753"/>
            <a:chOff x="5051297" y="2650446"/>
            <a:chExt cx="2141877" cy="2274429"/>
          </a:xfrm>
        </p:grpSpPr>
        <p:sp>
          <p:nvSpPr>
            <p:cNvPr id="63" name="矩形 62"/>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4" name="矩形 63"/>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5" name="矩形 64"/>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6" name="直接连接符 65"/>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69" name="矩形 68"/>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0" name="矩形 69"/>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1" name="矩形 70"/>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2" name="直接连接符 71"/>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75" name="组合 74"/>
          <p:cNvGrpSpPr/>
          <p:nvPr/>
        </p:nvGrpSpPr>
        <p:grpSpPr>
          <a:xfrm>
            <a:off x="11877609" y="846666"/>
            <a:ext cx="208829" cy="221753"/>
            <a:chOff x="5051297" y="2650446"/>
            <a:chExt cx="2141877" cy="2274429"/>
          </a:xfrm>
        </p:grpSpPr>
        <p:sp>
          <p:nvSpPr>
            <p:cNvPr id="76" name="矩形 7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7" name="矩形 7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9" name="直接连接符 7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2" name="矩形 81"/>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3" name="矩形 82"/>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5" name="直接连接符 8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88" name="组合 87"/>
          <p:cNvGrpSpPr/>
          <p:nvPr/>
        </p:nvGrpSpPr>
        <p:grpSpPr>
          <a:xfrm>
            <a:off x="11877609" y="1445846"/>
            <a:ext cx="208829" cy="221753"/>
            <a:chOff x="5051297" y="2650446"/>
            <a:chExt cx="2141877" cy="2274429"/>
          </a:xfrm>
        </p:grpSpPr>
        <p:sp>
          <p:nvSpPr>
            <p:cNvPr id="89" name="矩形 88"/>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0" name="矩形 89"/>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1" name="矩形 90"/>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2" name="直接连接符 91"/>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95" name="矩形 94"/>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6" name="矩形 95"/>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7" name="矩形 96"/>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8" name="直接连接符 97"/>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01" name="组合 100"/>
          <p:cNvGrpSpPr/>
          <p:nvPr/>
        </p:nvGrpSpPr>
        <p:grpSpPr>
          <a:xfrm>
            <a:off x="11877609" y="2069881"/>
            <a:ext cx="208829" cy="221753"/>
            <a:chOff x="5051297" y="2650446"/>
            <a:chExt cx="2141877" cy="2274429"/>
          </a:xfrm>
        </p:grpSpPr>
        <p:sp>
          <p:nvSpPr>
            <p:cNvPr id="102" name="矩形 101"/>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3" name="矩形 102"/>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4" name="矩形 103"/>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5" name="直接连接符 104"/>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8" name="矩形 107"/>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9" name="矩形 108"/>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0" name="矩形 109"/>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1" name="直接连接符 110"/>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2" name="直接箭头连接符 171"/>
          <p:cNvCxnSpPr/>
          <p:nvPr/>
        </p:nvCxnSpPr>
        <p:spPr>
          <a:xfrm flipH="1">
            <a:off x="8968905" y="1182017"/>
            <a:ext cx="1796503" cy="1046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flipH="1">
            <a:off x="1574959" y="4975298"/>
            <a:ext cx="1796503" cy="1046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文本占位符 1"/>
          <p:cNvSpPr>
            <a:spLocks noGrp="1"/>
          </p:cNvSpPr>
          <p:nvPr>
            <p:ph type="body" sz="quarter" idx="10"/>
          </p:nvPr>
        </p:nvSpPr>
        <p:spPr>
          <a:xfrm>
            <a:off x="1268056" y="216696"/>
            <a:ext cx="2711277" cy="536575"/>
          </a:xfrm>
        </p:spPr>
        <p:txBody>
          <a:bodyPr>
            <a:noAutofit/>
          </a:bodyPr>
          <a:lstStyle/>
          <a:p>
            <a:r>
              <a:rPr lang="zh-CN" altLang="en-US" dirty="0"/>
              <a:t>风险管控</a:t>
            </a:r>
          </a:p>
        </p:txBody>
      </p:sp>
      <p:sp>
        <p:nvSpPr>
          <p:cNvPr id="3" name="文本占位符 2"/>
          <p:cNvSpPr>
            <a:spLocks noGrp="1"/>
          </p:cNvSpPr>
          <p:nvPr>
            <p:ph type="body" sz="quarter" idx="11"/>
          </p:nvPr>
        </p:nvSpPr>
        <p:spPr>
          <a:xfrm>
            <a:off x="1268056" y="681055"/>
            <a:ext cx="1746077" cy="341632"/>
          </a:xfrm>
        </p:spPr>
        <p:txBody>
          <a:bodyPr>
            <a:noAutofit/>
          </a:bodyPr>
          <a:lstStyle/>
          <a:p>
            <a:r>
              <a:rPr lang="en-US" altLang="zh-CN" sz="1800" dirty="0"/>
              <a:t>Risk control</a:t>
            </a:r>
          </a:p>
        </p:txBody>
      </p:sp>
      <p:grpSp>
        <p:nvGrpSpPr>
          <p:cNvPr id="17" name="组合 16"/>
          <p:cNvGrpSpPr/>
          <p:nvPr/>
        </p:nvGrpSpPr>
        <p:grpSpPr>
          <a:xfrm>
            <a:off x="1946831" y="1594455"/>
            <a:ext cx="502821" cy="533940"/>
            <a:chOff x="4826145" y="2650448"/>
            <a:chExt cx="2046407" cy="2274429"/>
          </a:xfrm>
        </p:grpSpPr>
        <p:sp>
          <p:nvSpPr>
            <p:cNvPr id="18" name="矩形 1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 name="直接连接符 2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 name="矩形 25"/>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 name="直接连接符 26"/>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 name="组合 3"/>
          <p:cNvGrpSpPr/>
          <p:nvPr/>
        </p:nvGrpSpPr>
        <p:grpSpPr>
          <a:xfrm>
            <a:off x="2617941" y="1527924"/>
            <a:ext cx="2718110" cy="1136048"/>
            <a:chOff x="8101867" y="2058800"/>
            <a:chExt cx="2718110" cy="1136048"/>
          </a:xfrm>
        </p:grpSpPr>
        <p:sp>
          <p:nvSpPr>
            <p:cNvPr id="115" name="矩形 71"/>
            <p:cNvSpPr txBox="1"/>
            <p:nvPr/>
          </p:nvSpPr>
          <p:spPr>
            <a:xfrm>
              <a:off x="8169600"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管理风险</a:t>
              </a:r>
            </a:p>
          </p:txBody>
        </p:sp>
        <p:sp>
          <p:nvSpPr>
            <p:cNvPr id="116" name="矩形 115"/>
            <p:cNvSpPr/>
            <p:nvPr/>
          </p:nvSpPr>
          <p:spPr>
            <a:xfrm>
              <a:off x="8101867"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61" name="组合 60"/>
          <p:cNvGrpSpPr/>
          <p:nvPr/>
        </p:nvGrpSpPr>
        <p:grpSpPr>
          <a:xfrm>
            <a:off x="5134411" y="3039613"/>
            <a:ext cx="2718110" cy="1136048"/>
            <a:chOff x="8101867" y="2058800"/>
            <a:chExt cx="2718110" cy="1136048"/>
          </a:xfrm>
        </p:grpSpPr>
        <p:sp>
          <p:nvSpPr>
            <p:cNvPr id="62" name="矩形 71"/>
            <p:cNvSpPr txBox="1"/>
            <p:nvPr/>
          </p:nvSpPr>
          <p:spPr>
            <a:xfrm>
              <a:off x="8169600"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运营风险</a:t>
              </a:r>
            </a:p>
          </p:txBody>
        </p:sp>
        <p:sp>
          <p:nvSpPr>
            <p:cNvPr id="63" name="矩形 62"/>
            <p:cNvSpPr/>
            <p:nvPr/>
          </p:nvSpPr>
          <p:spPr>
            <a:xfrm>
              <a:off x="8101867"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64" name="组合 63"/>
          <p:cNvGrpSpPr/>
          <p:nvPr/>
        </p:nvGrpSpPr>
        <p:grpSpPr>
          <a:xfrm>
            <a:off x="8273675" y="4362414"/>
            <a:ext cx="2718110" cy="1136048"/>
            <a:chOff x="8101867" y="2058800"/>
            <a:chExt cx="2718110" cy="1136048"/>
          </a:xfrm>
        </p:grpSpPr>
        <p:sp>
          <p:nvSpPr>
            <p:cNvPr id="65" name="矩形 71"/>
            <p:cNvSpPr txBox="1"/>
            <p:nvPr/>
          </p:nvSpPr>
          <p:spPr>
            <a:xfrm>
              <a:off x="8169600"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市场风险</a:t>
              </a:r>
            </a:p>
          </p:txBody>
        </p:sp>
        <p:sp>
          <p:nvSpPr>
            <p:cNvPr id="66" name="矩形 65"/>
            <p:cNvSpPr/>
            <p:nvPr/>
          </p:nvSpPr>
          <p:spPr>
            <a:xfrm>
              <a:off x="8101867"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30" name="组合 29"/>
          <p:cNvGrpSpPr/>
          <p:nvPr/>
        </p:nvGrpSpPr>
        <p:grpSpPr>
          <a:xfrm>
            <a:off x="4463301" y="3080035"/>
            <a:ext cx="502821" cy="533940"/>
            <a:chOff x="4826145" y="2650448"/>
            <a:chExt cx="2046407" cy="2274429"/>
          </a:xfrm>
        </p:grpSpPr>
        <p:sp>
          <p:nvSpPr>
            <p:cNvPr id="31" name="矩形 30"/>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2" name="矩形 31"/>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3" name="矩形 32"/>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4" name="直接连接符 33"/>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8" name="矩形 37"/>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9" name="矩形 38"/>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0" name="直接连接符 39"/>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3" name="组合 42"/>
          <p:cNvGrpSpPr/>
          <p:nvPr/>
        </p:nvGrpSpPr>
        <p:grpSpPr>
          <a:xfrm>
            <a:off x="7602565" y="4376727"/>
            <a:ext cx="502821" cy="533940"/>
            <a:chOff x="4826145" y="2650448"/>
            <a:chExt cx="2046407" cy="2274429"/>
          </a:xfrm>
        </p:grpSpPr>
        <p:sp>
          <p:nvSpPr>
            <p:cNvPr id="44" name="矩形 43"/>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5" name="矩形 44"/>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6" name="矩形 45"/>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7" name="直接连接符 46"/>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0" name="矩形 49"/>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1" name="矩形 50"/>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2" name="矩形 51"/>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3" name="直接连接符 52"/>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07" name="组合 106"/>
          <p:cNvGrpSpPr/>
          <p:nvPr/>
        </p:nvGrpSpPr>
        <p:grpSpPr>
          <a:xfrm>
            <a:off x="2301977" y="4002817"/>
            <a:ext cx="1430866" cy="1519421"/>
            <a:chOff x="4826145" y="2650448"/>
            <a:chExt cx="2046407" cy="2274429"/>
          </a:xfrm>
        </p:grpSpPr>
        <p:sp>
          <p:nvSpPr>
            <p:cNvPr id="108" name="矩形 10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9" name="矩形 10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0" name="矩形 10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1" name="直接连接符 11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14" name="矩形 11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7" name="矩形 11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8" name="矩形 11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9" name="直接连接符 11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22" name="组合 121"/>
          <p:cNvGrpSpPr/>
          <p:nvPr/>
        </p:nvGrpSpPr>
        <p:grpSpPr>
          <a:xfrm>
            <a:off x="8058722" y="1341040"/>
            <a:ext cx="1430866" cy="1519421"/>
            <a:chOff x="4826145" y="2650448"/>
            <a:chExt cx="2046407" cy="2274429"/>
          </a:xfrm>
        </p:grpSpPr>
        <p:sp>
          <p:nvSpPr>
            <p:cNvPr id="123" name="矩形 12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4" name="矩形 12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5" name="矩形 12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26" name="直接连接符 12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29" name="矩形 12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0" name="矩形 12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1" name="矩形 13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2" name="直接连接符 13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35" name="组合 134"/>
          <p:cNvGrpSpPr/>
          <p:nvPr/>
        </p:nvGrpSpPr>
        <p:grpSpPr>
          <a:xfrm rot="2143289">
            <a:off x="863570" y="3835127"/>
            <a:ext cx="1610841" cy="335379"/>
            <a:chOff x="3450543" y="4657481"/>
            <a:chExt cx="2258166" cy="411178"/>
          </a:xfrm>
          <a:gradFill>
            <a:gsLst>
              <a:gs pos="0">
                <a:schemeClr val="accent1">
                  <a:lumMod val="60000"/>
                  <a:lumOff val="40000"/>
                  <a:alpha val="32000"/>
                </a:schemeClr>
              </a:gs>
              <a:gs pos="100000">
                <a:schemeClr val="accent1"/>
              </a:gs>
            </a:gsLst>
            <a:lin ang="7800000" scaled="0"/>
          </a:gradFill>
        </p:grpSpPr>
        <p:sp>
          <p:nvSpPr>
            <p:cNvPr id="136" name="箭头: V 形 135"/>
            <p:cNvSpPr/>
            <p:nvPr/>
          </p:nvSpPr>
          <p:spPr>
            <a:xfrm>
              <a:off x="3450543"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37" name="箭头: V 形 136"/>
            <p:cNvSpPr/>
            <p:nvPr/>
          </p:nvSpPr>
          <p:spPr>
            <a:xfrm>
              <a:off x="3912290"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38" name="箭头: V 形 137"/>
            <p:cNvSpPr/>
            <p:nvPr/>
          </p:nvSpPr>
          <p:spPr>
            <a:xfrm>
              <a:off x="4374037"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39" name="箭头: V 形 138"/>
            <p:cNvSpPr/>
            <p:nvPr/>
          </p:nvSpPr>
          <p:spPr>
            <a:xfrm>
              <a:off x="4835784"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40" name="箭头: V 形 139"/>
            <p:cNvSpPr/>
            <p:nvPr/>
          </p:nvSpPr>
          <p:spPr>
            <a:xfrm>
              <a:off x="5297531"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nvGrpSpPr>
          <p:cNvPr id="141" name="组合 140"/>
          <p:cNvGrpSpPr/>
          <p:nvPr/>
        </p:nvGrpSpPr>
        <p:grpSpPr>
          <a:xfrm rot="2143289">
            <a:off x="3356698" y="5691594"/>
            <a:ext cx="1610841" cy="335379"/>
            <a:chOff x="3450543" y="4657481"/>
            <a:chExt cx="2258166" cy="411178"/>
          </a:xfrm>
          <a:gradFill>
            <a:gsLst>
              <a:gs pos="0">
                <a:schemeClr val="accent1">
                  <a:lumMod val="60000"/>
                  <a:lumOff val="40000"/>
                  <a:alpha val="32000"/>
                </a:schemeClr>
              </a:gs>
              <a:gs pos="100000">
                <a:schemeClr val="accent1"/>
              </a:gs>
            </a:gsLst>
            <a:lin ang="7800000" scaled="0"/>
          </a:gradFill>
        </p:grpSpPr>
        <p:sp>
          <p:nvSpPr>
            <p:cNvPr id="142" name="箭头: V 形 141"/>
            <p:cNvSpPr/>
            <p:nvPr/>
          </p:nvSpPr>
          <p:spPr>
            <a:xfrm>
              <a:off x="3450543"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43" name="箭头: V 形 142"/>
            <p:cNvSpPr/>
            <p:nvPr/>
          </p:nvSpPr>
          <p:spPr>
            <a:xfrm>
              <a:off x="3912290"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44" name="箭头: V 形 143"/>
            <p:cNvSpPr/>
            <p:nvPr/>
          </p:nvSpPr>
          <p:spPr>
            <a:xfrm>
              <a:off x="4374037"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45" name="箭头: V 形 144"/>
            <p:cNvSpPr/>
            <p:nvPr/>
          </p:nvSpPr>
          <p:spPr>
            <a:xfrm>
              <a:off x="4835784"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46" name="箭头: V 形 145"/>
            <p:cNvSpPr/>
            <p:nvPr/>
          </p:nvSpPr>
          <p:spPr>
            <a:xfrm>
              <a:off x="5297531"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nvGrpSpPr>
          <p:cNvPr id="147" name="组合 146"/>
          <p:cNvGrpSpPr/>
          <p:nvPr/>
        </p:nvGrpSpPr>
        <p:grpSpPr>
          <a:xfrm rot="2143289">
            <a:off x="6607446" y="1215338"/>
            <a:ext cx="1610841" cy="335379"/>
            <a:chOff x="3450543" y="4657481"/>
            <a:chExt cx="2258166" cy="411178"/>
          </a:xfrm>
          <a:gradFill>
            <a:gsLst>
              <a:gs pos="0">
                <a:schemeClr val="accent1">
                  <a:lumMod val="60000"/>
                  <a:lumOff val="40000"/>
                  <a:alpha val="32000"/>
                </a:schemeClr>
              </a:gs>
              <a:gs pos="100000">
                <a:schemeClr val="accent1"/>
              </a:gs>
            </a:gsLst>
            <a:lin ang="7800000" scaled="0"/>
          </a:gradFill>
        </p:grpSpPr>
        <p:sp>
          <p:nvSpPr>
            <p:cNvPr id="148" name="箭头: V 形 147"/>
            <p:cNvSpPr/>
            <p:nvPr/>
          </p:nvSpPr>
          <p:spPr>
            <a:xfrm>
              <a:off x="3450543"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49" name="箭头: V 形 148"/>
            <p:cNvSpPr/>
            <p:nvPr/>
          </p:nvSpPr>
          <p:spPr>
            <a:xfrm>
              <a:off x="3912290"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0" name="箭头: V 形 149"/>
            <p:cNvSpPr/>
            <p:nvPr/>
          </p:nvSpPr>
          <p:spPr>
            <a:xfrm>
              <a:off x="4374037"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1" name="箭头: V 形 150"/>
            <p:cNvSpPr/>
            <p:nvPr/>
          </p:nvSpPr>
          <p:spPr>
            <a:xfrm>
              <a:off x="4835784"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2" name="箭头: V 形 151"/>
            <p:cNvSpPr/>
            <p:nvPr/>
          </p:nvSpPr>
          <p:spPr>
            <a:xfrm>
              <a:off x="5297531"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nvGrpSpPr>
          <p:cNvPr id="153" name="组合 152"/>
          <p:cNvGrpSpPr/>
          <p:nvPr/>
        </p:nvGrpSpPr>
        <p:grpSpPr>
          <a:xfrm rot="2143289">
            <a:off x="9100574" y="3071805"/>
            <a:ext cx="1610841" cy="335379"/>
            <a:chOff x="3450543" y="4657481"/>
            <a:chExt cx="2258166" cy="411178"/>
          </a:xfrm>
          <a:gradFill>
            <a:gsLst>
              <a:gs pos="0">
                <a:schemeClr val="accent1">
                  <a:lumMod val="60000"/>
                  <a:lumOff val="40000"/>
                  <a:alpha val="32000"/>
                </a:schemeClr>
              </a:gs>
              <a:gs pos="100000">
                <a:schemeClr val="accent1"/>
              </a:gs>
            </a:gsLst>
            <a:lin ang="7800000" scaled="0"/>
          </a:gradFill>
        </p:grpSpPr>
        <p:sp>
          <p:nvSpPr>
            <p:cNvPr id="154" name="箭头: V 形 153"/>
            <p:cNvSpPr/>
            <p:nvPr/>
          </p:nvSpPr>
          <p:spPr>
            <a:xfrm>
              <a:off x="3450543"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5" name="箭头: V 形 154"/>
            <p:cNvSpPr/>
            <p:nvPr/>
          </p:nvSpPr>
          <p:spPr>
            <a:xfrm>
              <a:off x="3912290"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6" name="箭头: V 形 155"/>
            <p:cNvSpPr/>
            <p:nvPr/>
          </p:nvSpPr>
          <p:spPr>
            <a:xfrm>
              <a:off x="4374037"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7" name="箭头: V 形 156"/>
            <p:cNvSpPr/>
            <p:nvPr/>
          </p:nvSpPr>
          <p:spPr>
            <a:xfrm>
              <a:off x="4835784"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sp>
          <p:nvSpPr>
            <p:cNvPr id="158" name="箭头: V 形 157"/>
            <p:cNvSpPr/>
            <p:nvPr/>
          </p:nvSpPr>
          <p:spPr>
            <a:xfrm>
              <a:off x="5297531" y="4657481"/>
              <a:ext cx="411178" cy="411178"/>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solidFill>
              </a:endParaRPr>
            </a:p>
          </p:txBody>
        </p:sp>
      </p:grpSp>
      <p:grpSp>
        <p:nvGrpSpPr>
          <p:cNvPr id="159" name="组合 158"/>
          <p:cNvGrpSpPr/>
          <p:nvPr/>
        </p:nvGrpSpPr>
        <p:grpSpPr>
          <a:xfrm>
            <a:off x="1351130" y="5804959"/>
            <a:ext cx="384930" cy="408753"/>
            <a:chOff x="4826145" y="2650448"/>
            <a:chExt cx="2046407" cy="2274429"/>
          </a:xfrm>
        </p:grpSpPr>
        <p:sp>
          <p:nvSpPr>
            <p:cNvPr id="160" name="矩形 159"/>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1" name="矩形 160"/>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2" name="矩形 161"/>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3" name="直接连接符 162"/>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66" name="矩形 165"/>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7" name="矩形 16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8" name="矩形 16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9" name="直接连接符 16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73" name="组合 172"/>
          <p:cNvGrpSpPr/>
          <p:nvPr/>
        </p:nvGrpSpPr>
        <p:grpSpPr>
          <a:xfrm>
            <a:off x="10490477" y="932287"/>
            <a:ext cx="384930" cy="408753"/>
            <a:chOff x="4826145" y="2650448"/>
            <a:chExt cx="2046407" cy="2274429"/>
          </a:xfrm>
        </p:grpSpPr>
        <p:sp>
          <p:nvSpPr>
            <p:cNvPr id="174" name="矩形 173"/>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5" name="矩形 174"/>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6" name="矩形 175"/>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77" name="直接连接符 176"/>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78" name="直接连接符 177"/>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80" name="矩形 179"/>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1" name="矩形 180"/>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2" name="矩形 181"/>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83" name="直接连接符 182"/>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4" name="直接连接符 183"/>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5" name="直接连接符 184"/>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2215413" y="5123985"/>
            <a:ext cx="2095115" cy="651223"/>
            <a:chOff x="3161824" y="4908550"/>
            <a:chExt cx="1368901" cy="321973"/>
          </a:xfrm>
        </p:grpSpPr>
        <p:cxnSp>
          <p:nvCxnSpPr>
            <p:cNvPr id="7" name="直接连接符 6"/>
            <p:cNvCxnSpPr/>
            <p:nvPr/>
          </p:nvCxnSpPr>
          <p:spPr>
            <a:xfrm>
              <a:off x="3161824" y="5230523"/>
              <a:ext cx="13646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flipV="1">
              <a:off x="4530725" y="4908550"/>
              <a:ext cx="0" cy="321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02" name="组合 201"/>
          <p:cNvGrpSpPr/>
          <p:nvPr/>
        </p:nvGrpSpPr>
        <p:grpSpPr>
          <a:xfrm>
            <a:off x="7087401" y="3474512"/>
            <a:ext cx="2095115" cy="651223"/>
            <a:chOff x="3161824" y="4908550"/>
            <a:chExt cx="1368901" cy="321973"/>
          </a:xfrm>
        </p:grpSpPr>
        <p:cxnSp>
          <p:nvCxnSpPr>
            <p:cNvPr id="203" name="直接连接符 202"/>
            <p:cNvCxnSpPr/>
            <p:nvPr/>
          </p:nvCxnSpPr>
          <p:spPr>
            <a:xfrm>
              <a:off x="3161824" y="5230523"/>
              <a:ext cx="13646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直接箭头连接符 203"/>
            <p:cNvCxnSpPr/>
            <p:nvPr/>
          </p:nvCxnSpPr>
          <p:spPr>
            <a:xfrm flipV="1">
              <a:off x="4530725" y="4908550"/>
              <a:ext cx="0" cy="321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86" name="组合 185"/>
          <p:cNvGrpSpPr/>
          <p:nvPr/>
        </p:nvGrpSpPr>
        <p:grpSpPr>
          <a:xfrm>
            <a:off x="4575207" y="4389423"/>
            <a:ext cx="2095115" cy="651223"/>
            <a:chOff x="3161824" y="4908550"/>
            <a:chExt cx="1368901" cy="321973"/>
          </a:xfrm>
        </p:grpSpPr>
        <p:cxnSp>
          <p:nvCxnSpPr>
            <p:cNvPr id="187" name="直接连接符 186"/>
            <p:cNvCxnSpPr/>
            <p:nvPr/>
          </p:nvCxnSpPr>
          <p:spPr>
            <a:xfrm>
              <a:off x="3161824" y="5230523"/>
              <a:ext cx="13646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直接箭头连接符 187"/>
            <p:cNvCxnSpPr/>
            <p:nvPr/>
          </p:nvCxnSpPr>
          <p:spPr>
            <a:xfrm flipV="1">
              <a:off x="4530725" y="4908550"/>
              <a:ext cx="0" cy="321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9" name="直接箭头连接符 8"/>
          <p:cNvCxnSpPr/>
          <p:nvPr/>
        </p:nvCxnSpPr>
        <p:spPr>
          <a:xfrm flipH="1">
            <a:off x="881607" y="5782672"/>
            <a:ext cx="889976" cy="518596"/>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 name="文本占位符 1"/>
          <p:cNvSpPr>
            <a:spLocks noGrp="1"/>
          </p:cNvSpPr>
          <p:nvPr>
            <p:ph type="body" sz="quarter" idx="10"/>
          </p:nvPr>
        </p:nvSpPr>
        <p:spPr>
          <a:xfrm>
            <a:off x="1268056" y="216696"/>
            <a:ext cx="2711277" cy="536575"/>
          </a:xfrm>
        </p:spPr>
        <p:txBody>
          <a:bodyPr>
            <a:noAutofit/>
          </a:bodyPr>
          <a:lstStyle/>
          <a:p>
            <a:r>
              <a:rPr lang="zh-CN" altLang="en-US" dirty="0"/>
              <a:t>风险管控</a:t>
            </a:r>
          </a:p>
        </p:txBody>
      </p:sp>
      <p:sp>
        <p:nvSpPr>
          <p:cNvPr id="3" name="文本占位符 2"/>
          <p:cNvSpPr>
            <a:spLocks noGrp="1"/>
          </p:cNvSpPr>
          <p:nvPr>
            <p:ph type="body" sz="quarter" idx="11"/>
          </p:nvPr>
        </p:nvSpPr>
        <p:spPr>
          <a:xfrm>
            <a:off x="1268056" y="681055"/>
            <a:ext cx="1746077" cy="341632"/>
          </a:xfrm>
        </p:spPr>
        <p:txBody>
          <a:bodyPr>
            <a:noAutofit/>
          </a:bodyPr>
          <a:lstStyle/>
          <a:p>
            <a:r>
              <a:rPr lang="en-US" altLang="zh-CN" sz="1800" dirty="0"/>
              <a:t>Risk control</a:t>
            </a:r>
          </a:p>
        </p:txBody>
      </p:sp>
      <p:grpSp>
        <p:nvGrpSpPr>
          <p:cNvPr id="4" name="组合 3"/>
          <p:cNvGrpSpPr/>
          <p:nvPr/>
        </p:nvGrpSpPr>
        <p:grpSpPr>
          <a:xfrm>
            <a:off x="1434351" y="3398078"/>
            <a:ext cx="1885231" cy="1456136"/>
            <a:chOff x="8101867" y="2058800"/>
            <a:chExt cx="1885231" cy="1456136"/>
          </a:xfrm>
        </p:grpSpPr>
        <p:sp>
          <p:nvSpPr>
            <p:cNvPr id="115" name="矩形 71"/>
            <p:cNvSpPr txBox="1"/>
            <p:nvPr/>
          </p:nvSpPr>
          <p:spPr>
            <a:xfrm>
              <a:off x="8169600" y="2058800"/>
              <a:ext cx="1443246"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机会</a:t>
              </a:r>
            </a:p>
          </p:txBody>
        </p:sp>
        <p:sp>
          <p:nvSpPr>
            <p:cNvPr id="116" name="矩形 115"/>
            <p:cNvSpPr/>
            <p:nvPr/>
          </p:nvSpPr>
          <p:spPr>
            <a:xfrm>
              <a:off x="8101867" y="2491899"/>
              <a:ext cx="1885231"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107" name="组合 106"/>
          <p:cNvGrpSpPr/>
          <p:nvPr/>
        </p:nvGrpSpPr>
        <p:grpSpPr>
          <a:xfrm>
            <a:off x="1605348" y="4958181"/>
            <a:ext cx="944033" cy="1002458"/>
            <a:chOff x="4826145" y="2650448"/>
            <a:chExt cx="2046407" cy="2274429"/>
          </a:xfrm>
        </p:grpSpPr>
        <p:sp>
          <p:nvSpPr>
            <p:cNvPr id="108" name="矩形 107"/>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9" name="矩形 108"/>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0" name="矩形 109"/>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1" name="直接连接符 110"/>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14" name="矩形 113"/>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7" name="矩形 11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8" name="矩形 11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19" name="直接连接符 11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22" name="组合 121"/>
          <p:cNvGrpSpPr/>
          <p:nvPr/>
        </p:nvGrpSpPr>
        <p:grpSpPr>
          <a:xfrm>
            <a:off x="4118507" y="4407208"/>
            <a:ext cx="721006" cy="765628"/>
            <a:chOff x="4826145" y="2650448"/>
            <a:chExt cx="2046407" cy="2274429"/>
          </a:xfrm>
        </p:grpSpPr>
        <p:sp>
          <p:nvSpPr>
            <p:cNvPr id="123" name="矩形 12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4" name="矩形 12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25" name="矩形 12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26" name="直接连接符 12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29" name="矩形 12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0" name="矩形 12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1" name="矩形 13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2" name="直接连接符 13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3" name="直接连接符 13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59" name="组合 158"/>
          <p:cNvGrpSpPr/>
          <p:nvPr/>
        </p:nvGrpSpPr>
        <p:grpSpPr>
          <a:xfrm>
            <a:off x="657778" y="6084092"/>
            <a:ext cx="384930" cy="408753"/>
            <a:chOff x="4826145" y="2650448"/>
            <a:chExt cx="2046407" cy="2274429"/>
          </a:xfrm>
        </p:grpSpPr>
        <p:sp>
          <p:nvSpPr>
            <p:cNvPr id="160" name="矩形 159"/>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1" name="矩形 160"/>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2" name="矩形 161"/>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3" name="直接连接符 162"/>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5" name="直接连接符 164"/>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66" name="矩形 165"/>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7" name="矩形 16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8" name="矩形 16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9" name="直接连接符 16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1" name="直接连接符 17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89" name="组合 188"/>
          <p:cNvGrpSpPr/>
          <p:nvPr/>
        </p:nvGrpSpPr>
        <p:grpSpPr>
          <a:xfrm>
            <a:off x="6521575" y="3757368"/>
            <a:ext cx="721006" cy="765628"/>
            <a:chOff x="4826145" y="2650448"/>
            <a:chExt cx="2046407" cy="2274429"/>
          </a:xfrm>
        </p:grpSpPr>
        <p:sp>
          <p:nvSpPr>
            <p:cNvPr id="190" name="矩形 189"/>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1" name="矩形 190"/>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2" name="矩形 191"/>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3" name="直接连接符 192"/>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94" name="直接连接符 193"/>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95" name="直接连接符 194"/>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96" name="矩形 195"/>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7" name="矩形 196"/>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8" name="矩形 197"/>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9" name="直接连接符 198"/>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1" name="直接连接符 200"/>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05" name="组合 204"/>
          <p:cNvGrpSpPr/>
          <p:nvPr/>
        </p:nvGrpSpPr>
        <p:grpSpPr>
          <a:xfrm>
            <a:off x="9033769" y="2842457"/>
            <a:ext cx="721006" cy="765628"/>
            <a:chOff x="4826145" y="2650448"/>
            <a:chExt cx="2046407" cy="2274429"/>
          </a:xfrm>
        </p:grpSpPr>
        <p:sp>
          <p:nvSpPr>
            <p:cNvPr id="206" name="矩形 20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7" name="矩形 20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8" name="矩形 20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9" name="直接连接符 20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12" name="矩形 21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3" name="矩形 21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4" name="矩形 21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5" name="直接连接符 21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21" name="组合 220"/>
          <p:cNvGrpSpPr/>
          <p:nvPr/>
        </p:nvGrpSpPr>
        <p:grpSpPr>
          <a:xfrm>
            <a:off x="4077779" y="2714479"/>
            <a:ext cx="1885231" cy="1456136"/>
            <a:chOff x="8101867" y="2058800"/>
            <a:chExt cx="1885231" cy="1456136"/>
          </a:xfrm>
        </p:grpSpPr>
        <p:sp>
          <p:nvSpPr>
            <p:cNvPr id="222" name="矩形 71"/>
            <p:cNvSpPr txBox="1"/>
            <p:nvPr/>
          </p:nvSpPr>
          <p:spPr>
            <a:xfrm>
              <a:off x="8169600" y="2058800"/>
              <a:ext cx="1443246"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威胁</a:t>
              </a:r>
            </a:p>
          </p:txBody>
        </p:sp>
        <p:sp>
          <p:nvSpPr>
            <p:cNvPr id="223" name="矩形 222"/>
            <p:cNvSpPr/>
            <p:nvPr/>
          </p:nvSpPr>
          <p:spPr>
            <a:xfrm>
              <a:off x="8101867" y="2491899"/>
              <a:ext cx="1885231"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224" name="组合 223"/>
          <p:cNvGrpSpPr/>
          <p:nvPr/>
        </p:nvGrpSpPr>
        <p:grpSpPr>
          <a:xfrm>
            <a:off x="6491230" y="2030879"/>
            <a:ext cx="1885231" cy="1456136"/>
            <a:chOff x="8101867" y="2058800"/>
            <a:chExt cx="1885231" cy="1456136"/>
          </a:xfrm>
        </p:grpSpPr>
        <p:sp>
          <p:nvSpPr>
            <p:cNvPr id="225" name="矩形 71"/>
            <p:cNvSpPr txBox="1"/>
            <p:nvPr/>
          </p:nvSpPr>
          <p:spPr>
            <a:xfrm>
              <a:off x="8169600" y="2058800"/>
              <a:ext cx="1443246"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优势</a:t>
              </a:r>
            </a:p>
          </p:txBody>
        </p:sp>
        <p:sp>
          <p:nvSpPr>
            <p:cNvPr id="226" name="矩形 225"/>
            <p:cNvSpPr/>
            <p:nvPr/>
          </p:nvSpPr>
          <p:spPr>
            <a:xfrm>
              <a:off x="8101867" y="2491899"/>
              <a:ext cx="1885231"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227" name="组合 226"/>
          <p:cNvGrpSpPr/>
          <p:nvPr/>
        </p:nvGrpSpPr>
        <p:grpSpPr>
          <a:xfrm>
            <a:off x="8904681" y="1347279"/>
            <a:ext cx="1885231" cy="1456136"/>
            <a:chOff x="8101867" y="2058800"/>
            <a:chExt cx="1885231" cy="1456136"/>
          </a:xfrm>
        </p:grpSpPr>
        <p:sp>
          <p:nvSpPr>
            <p:cNvPr id="228" name="矩形 71"/>
            <p:cNvSpPr txBox="1"/>
            <p:nvPr/>
          </p:nvSpPr>
          <p:spPr>
            <a:xfrm>
              <a:off x="8169600" y="2058800"/>
              <a:ext cx="1443246"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劣势</a:t>
              </a:r>
            </a:p>
          </p:txBody>
        </p:sp>
        <p:sp>
          <p:nvSpPr>
            <p:cNvPr id="229" name="矩形 228"/>
            <p:cNvSpPr/>
            <p:nvPr/>
          </p:nvSpPr>
          <p:spPr>
            <a:xfrm>
              <a:off x="8101867" y="2491899"/>
              <a:ext cx="1885231"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6" y="216696"/>
            <a:ext cx="2711277" cy="536575"/>
          </a:xfrm>
        </p:spPr>
        <p:txBody>
          <a:bodyPr>
            <a:noAutofit/>
          </a:bodyPr>
          <a:lstStyle/>
          <a:p>
            <a:r>
              <a:rPr lang="zh-CN" altLang="en-US" dirty="0"/>
              <a:t>风险管控</a:t>
            </a:r>
          </a:p>
        </p:txBody>
      </p:sp>
      <p:sp>
        <p:nvSpPr>
          <p:cNvPr id="3" name="文本占位符 2"/>
          <p:cNvSpPr>
            <a:spLocks noGrp="1"/>
          </p:cNvSpPr>
          <p:nvPr>
            <p:ph type="body" sz="quarter" idx="11"/>
          </p:nvPr>
        </p:nvSpPr>
        <p:spPr>
          <a:xfrm>
            <a:off x="1268056" y="681055"/>
            <a:ext cx="1746077" cy="341632"/>
          </a:xfrm>
        </p:spPr>
        <p:txBody>
          <a:bodyPr>
            <a:noAutofit/>
          </a:bodyPr>
          <a:lstStyle/>
          <a:p>
            <a:r>
              <a:rPr lang="en-US" altLang="zh-CN" sz="1800" dirty="0"/>
              <a:t>Risk control</a:t>
            </a:r>
          </a:p>
        </p:txBody>
      </p:sp>
      <p:grpSp>
        <p:nvGrpSpPr>
          <p:cNvPr id="205" name="组合 204"/>
          <p:cNvGrpSpPr/>
          <p:nvPr/>
        </p:nvGrpSpPr>
        <p:grpSpPr>
          <a:xfrm>
            <a:off x="9053714" y="3627862"/>
            <a:ext cx="401853" cy="426723"/>
            <a:chOff x="4826145" y="2650448"/>
            <a:chExt cx="2046407" cy="2274429"/>
          </a:xfrm>
        </p:grpSpPr>
        <p:sp>
          <p:nvSpPr>
            <p:cNvPr id="206" name="矩形 205"/>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7" name="矩形 206"/>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8" name="矩形 207"/>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9" name="直接连接符 208"/>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10" name="直接连接符 209"/>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1" name="直接连接符 210"/>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12" name="矩形 211"/>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3" name="矩形 212"/>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4" name="矩形 213"/>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5" name="直接连接符 214"/>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6" name="直接连接符 215"/>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7" name="直接连接符 216"/>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27" name="组合 226"/>
          <p:cNvGrpSpPr/>
          <p:nvPr/>
        </p:nvGrpSpPr>
        <p:grpSpPr>
          <a:xfrm>
            <a:off x="8940011" y="1774002"/>
            <a:ext cx="1885231" cy="1456136"/>
            <a:chOff x="8101867" y="2058800"/>
            <a:chExt cx="1885231" cy="1456136"/>
          </a:xfrm>
        </p:grpSpPr>
        <p:sp>
          <p:nvSpPr>
            <p:cNvPr id="228" name="矩形 71"/>
            <p:cNvSpPr txBox="1"/>
            <p:nvPr/>
          </p:nvSpPr>
          <p:spPr>
            <a:xfrm>
              <a:off x="8169600" y="2058800"/>
              <a:ext cx="1443246"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专业团队</a:t>
              </a:r>
            </a:p>
          </p:txBody>
        </p:sp>
        <p:sp>
          <p:nvSpPr>
            <p:cNvPr id="229" name="矩形 228"/>
            <p:cNvSpPr/>
            <p:nvPr/>
          </p:nvSpPr>
          <p:spPr>
            <a:xfrm>
              <a:off x="8101867" y="2491899"/>
              <a:ext cx="1885231"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sp>
        <p:nvSpPr>
          <p:cNvPr id="5" name="矩形 4"/>
          <p:cNvSpPr/>
          <p:nvPr/>
        </p:nvSpPr>
        <p:spPr>
          <a:xfrm>
            <a:off x="0" y="4957011"/>
            <a:ext cx="12192000" cy="8373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 name="直接箭头连接符 7"/>
          <p:cNvCxnSpPr/>
          <p:nvPr/>
        </p:nvCxnSpPr>
        <p:spPr>
          <a:xfrm flipV="1">
            <a:off x="9254190" y="4125951"/>
            <a:ext cx="0" cy="97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4" name="直接箭头连接符 93"/>
          <p:cNvCxnSpPr/>
          <p:nvPr/>
        </p:nvCxnSpPr>
        <p:spPr>
          <a:xfrm flipV="1">
            <a:off x="7120590" y="4125951"/>
            <a:ext cx="0" cy="97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95" name="组合 94"/>
          <p:cNvGrpSpPr/>
          <p:nvPr/>
        </p:nvGrpSpPr>
        <p:grpSpPr>
          <a:xfrm>
            <a:off x="6784109" y="1774002"/>
            <a:ext cx="1885231" cy="1456136"/>
            <a:chOff x="8101867" y="2058800"/>
            <a:chExt cx="1885231" cy="1456136"/>
          </a:xfrm>
        </p:grpSpPr>
        <p:sp>
          <p:nvSpPr>
            <p:cNvPr id="96" name="矩形 71"/>
            <p:cNvSpPr txBox="1"/>
            <p:nvPr/>
          </p:nvSpPr>
          <p:spPr>
            <a:xfrm>
              <a:off x="8169600" y="2058800"/>
              <a:ext cx="1443246"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月度核算</a:t>
              </a:r>
            </a:p>
          </p:txBody>
        </p:sp>
        <p:sp>
          <p:nvSpPr>
            <p:cNvPr id="97" name="矩形 96"/>
            <p:cNvSpPr/>
            <p:nvPr/>
          </p:nvSpPr>
          <p:spPr>
            <a:xfrm>
              <a:off x="8101867" y="2491899"/>
              <a:ext cx="1885231"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grpSp>
        <p:nvGrpSpPr>
          <p:cNvPr id="98" name="组合 97"/>
          <p:cNvGrpSpPr/>
          <p:nvPr/>
        </p:nvGrpSpPr>
        <p:grpSpPr>
          <a:xfrm>
            <a:off x="6919663" y="3627862"/>
            <a:ext cx="401853" cy="426723"/>
            <a:chOff x="4826145" y="2650448"/>
            <a:chExt cx="2046407" cy="2274429"/>
          </a:xfrm>
        </p:grpSpPr>
        <p:sp>
          <p:nvSpPr>
            <p:cNvPr id="99" name="矩形 98"/>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0" name="矩形 99"/>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1" name="矩形 100"/>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2" name="直接连接符 101"/>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5" name="矩形 10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6" name="矩形 10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5" name="矩形 134"/>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6" name="直接连接符 135"/>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pic>
        <p:nvPicPr>
          <p:cNvPr id="13" name="图片 12" descr="图片包含 金属, 大, 旧, 街道&#10;&#10;描述已自动生成"/>
          <p:cNvPicPr>
            <a:picLocks noChangeAspect="1"/>
          </p:cNvPicPr>
          <p:nvPr/>
        </p:nvPicPr>
        <p:blipFill rotWithShape="1">
          <a:blip r:embed="rId3" cstate="screen">
            <a:extLst>
              <a:ext uri="{BEBA8EAE-BF5A-486C-A8C5-ECC9F3942E4B}">
                <a14:imgProps xmlns:a14="http://schemas.microsoft.com/office/drawing/2010/main">
                  <a14:imgLayer>
                    <a14:imgEffect>
                      <a14:colorTemperature colorTemp="11200"/>
                    </a14:imgEffect>
                  </a14:imgLayer>
                </a14:imgProps>
              </a:ext>
              <a:ext uri="{28A0092B-C50C-407E-A947-70E740481C1C}">
                <a14:useLocalDpi xmlns:a14="http://schemas.microsoft.com/office/drawing/2010/main"/>
              </a:ext>
            </a:extLst>
          </a:blip>
          <a:srcRect/>
          <a:stretch>
            <a:fillRect/>
          </a:stretch>
        </p:blipFill>
        <p:spPr>
          <a:xfrm flipH="1">
            <a:off x="1366758" y="1799330"/>
            <a:ext cx="4740830" cy="3573499"/>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6" y="216696"/>
            <a:ext cx="2711277" cy="536575"/>
          </a:xfrm>
        </p:spPr>
        <p:txBody>
          <a:bodyPr>
            <a:noAutofit/>
          </a:bodyPr>
          <a:lstStyle/>
          <a:p>
            <a:r>
              <a:rPr lang="zh-CN" altLang="en-US" dirty="0"/>
              <a:t>风险管控</a:t>
            </a:r>
          </a:p>
        </p:txBody>
      </p:sp>
      <p:sp>
        <p:nvSpPr>
          <p:cNvPr id="3" name="文本占位符 2"/>
          <p:cNvSpPr>
            <a:spLocks noGrp="1"/>
          </p:cNvSpPr>
          <p:nvPr>
            <p:ph type="body" sz="quarter" idx="11"/>
          </p:nvPr>
        </p:nvSpPr>
        <p:spPr>
          <a:xfrm>
            <a:off x="1268056" y="681055"/>
            <a:ext cx="1746077" cy="341632"/>
          </a:xfrm>
        </p:spPr>
        <p:txBody>
          <a:bodyPr>
            <a:noAutofit/>
          </a:bodyPr>
          <a:lstStyle/>
          <a:p>
            <a:r>
              <a:rPr lang="en-US" altLang="zh-CN" sz="1800" dirty="0"/>
              <a:t>Risk control</a:t>
            </a:r>
          </a:p>
        </p:txBody>
      </p:sp>
      <p:sp>
        <p:nvSpPr>
          <p:cNvPr id="228" name="矩形 71"/>
          <p:cNvSpPr txBox="1"/>
          <p:nvPr/>
        </p:nvSpPr>
        <p:spPr>
          <a:xfrm>
            <a:off x="4274425" y="1943335"/>
            <a:ext cx="2055299"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损失控制</a:t>
            </a:r>
          </a:p>
        </p:txBody>
      </p:sp>
      <p:sp>
        <p:nvSpPr>
          <p:cNvPr id="229" name="矩形 228"/>
          <p:cNvSpPr/>
          <p:nvPr/>
        </p:nvSpPr>
        <p:spPr>
          <a:xfrm>
            <a:off x="4203368" y="2376434"/>
            <a:ext cx="2684722"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5" name="矩形 4"/>
          <p:cNvSpPr/>
          <p:nvPr/>
        </p:nvSpPr>
        <p:spPr>
          <a:xfrm>
            <a:off x="0" y="3571434"/>
            <a:ext cx="12192000" cy="721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4" name="直接箭头连接符 93"/>
          <p:cNvCxnSpPr/>
          <p:nvPr/>
        </p:nvCxnSpPr>
        <p:spPr>
          <a:xfrm flipV="1">
            <a:off x="4006592" y="2358831"/>
            <a:ext cx="0" cy="97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矩形 71"/>
          <p:cNvSpPr txBox="1"/>
          <p:nvPr/>
        </p:nvSpPr>
        <p:spPr>
          <a:xfrm>
            <a:off x="1352390" y="1943335"/>
            <a:ext cx="2055299"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风险回避</a:t>
            </a:r>
          </a:p>
        </p:txBody>
      </p:sp>
      <p:sp>
        <p:nvSpPr>
          <p:cNvPr id="97" name="矩形 96"/>
          <p:cNvSpPr/>
          <p:nvPr/>
        </p:nvSpPr>
        <p:spPr>
          <a:xfrm>
            <a:off x="1281333" y="2376434"/>
            <a:ext cx="2684722"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nvGrpSpPr>
          <p:cNvPr id="98" name="组合 97"/>
          <p:cNvGrpSpPr/>
          <p:nvPr/>
        </p:nvGrpSpPr>
        <p:grpSpPr>
          <a:xfrm>
            <a:off x="3806116" y="3391016"/>
            <a:ext cx="401853" cy="426723"/>
            <a:chOff x="4826145" y="2650448"/>
            <a:chExt cx="2046407" cy="2274429"/>
          </a:xfrm>
        </p:grpSpPr>
        <p:sp>
          <p:nvSpPr>
            <p:cNvPr id="99" name="矩形 98"/>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0" name="矩形 99"/>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1" name="矩形 100"/>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2" name="直接连接符 101"/>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05" name="矩形 104"/>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06" name="矩形 105"/>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5" name="矩形 134"/>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36" name="直接连接符 135"/>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40" name="直接箭头连接符 39"/>
          <p:cNvCxnSpPr/>
          <p:nvPr/>
        </p:nvCxnSpPr>
        <p:spPr>
          <a:xfrm flipH="1">
            <a:off x="4006592" y="4031945"/>
            <a:ext cx="0" cy="970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矩形 71"/>
          <p:cNvSpPr txBox="1"/>
          <p:nvPr/>
        </p:nvSpPr>
        <p:spPr>
          <a:xfrm>
            <a:off x="4274425" y="4150786"/>
            <a:ext cx="2055299"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风险保留</a:t>
            </a:r>
          </a:p>
        </p:txBody>
      </p:sp>
      <p:sp>
        <p:nvSpPr>
          <p:cNvPr id="42" name="矩形 41"/>
          <p:cNvSpPr/>
          <p:nvPr/>
        </p:nvSpPr>
        <p:spPr>
          <a:xfrm>
            <a:off x="4203368" y="4583885"/>
            <a:ext cx="2684722"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43" name="矩形 71"/>
          <p:cNvSpPr txBox="1"/>
          <p:nvPr/>
        </p:nvSpPr>
        <p:spPr>
          <a:xfrm>
            <a:off x="1352390" y="4150786"/>
            <a:ext cx="2055299"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风险转移</a:t>
            </a:r>
          </a:p>
        </p:txBody>
      </p:sp>
      <p:sp>
        <p:nvSpPr>
          <p:cNvPr id="44" name="矩形 43"/>
          <p:cNvSpPr/>
          <p:nvPr/>
        </p:nvSpPr>
        <p:spPr>
          <a:xfrm>
            <a:off x="1281333" y="4583885"/>
            <a:ext cx="2684722" cy="1023037"/>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pic>
        <p:nvPicPr>
          <p:cNvPr id="9" name="图片 8" descr="桌子上的电脑&#10;&#10;中度可信度描述已自动生成"/>
          <p:cNvPicPr>
            <a:picLocks noChangeAspect="1"/>
          </p:cNvPicPr>
          <p:nvPr/>
        </p:nvPicPr>
        <p:blipFill rotWithShape="1">
          <a:blip r:embed="rId3" cstate="screen">
            <a:extLst>
              <a:ext uri="{28A0092B-C50C-407E-A947-70E740481C1C}">
                <a14:useLocalDpi xmlns:a14="http://schemas.microsoft.com/office/drawing/2010/main"/>
              </a:ext>
            </a:extLst>
          </a:blip>
          <a:srcRect/>
          <a:stretch>
            <a:fillRect/>
          </a:stretch>
        </p:blipFill>
        <p:spPr>
          <a:xfrm>
            <a:off x="6990890" y="1251078"/>
            <a:ext cx="3858085" cy="4521201"/>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6" y="216696"/>
            <a:ext cx="2711277" cy="536575"/>
          </a:xfrm>
        </p:spPr>
        <p:txBody>
          <a:bodyPr>
            <a:noAutofit/>
          </a:bodyPr>
          <a:lstStyle/>
          <a:p>
            <a:r>
              <a:rPr lang="zh-CN" altLang="en-US" dirty="0"/>
              <a:t>风险管控</a:t>
            </a:r>
          </a:p>
        </p:txBody>
      </p:sp>
      <p:sp>
        <p:nvSpPr>
          <p:cNvPr id="3" name="文本占位符 2"/>
          <p:cNvSpPr>
            <a:spLocks noGrp="1"/>
          </p:cNvSpPr>
          <p:nvPr>
            <p:ph type="body" sz="quarter" idx="11"/>
          </p:nvPr>
        </p:nvSpPr>
        <p:spPr>
          <a:xfrm>
            <a:off x="1268056" y="681055"/>
            <a:ext cx="1746077" cy="341632"/>
          </a:xfrm>
        </p:spPr>
        <p:txBody>
          <a:bodyPr>
            <a:noAutofit/>
          </a:bodyPr>
          <a:lstStyle/>
          <a:p>
            <a:r>
              <a:rPr lang="en-US" altLang="zh-CN" sz="1800" dirty="0"/>
              <a:t>Risk control</a:t>
            </a:r>
          </a:p>
        </p:txBody>
      </p:sp>
      <p:sp>
        <p:nvSpPr>
          <p:cNvPr id="29" name="矩形 28"/>
          <p:cNvSpPr/>
          <p:nvPr/>
        </p:nvSpPr>
        <p:spPr>
          <a:xfrm>
            <a:off x="6301080" y="1424734"/>
            <a:ext cx="2138809" cy="2138809"/>
          </a:xfrm>
          <a:prstGeom prst="rect">
            <a:avLst/>
          </a:prstGeom>
          <a:blipFill dpi="0" rotWithShape="1">
            <a:blip r:embed="rId3">
              <a:extLst>
                <a:ext uri="{28A0092B-C50C-407E-A947-70E740481C1C}">
                  <a14:useLocalDpi xmlns:a14="http://schemas.microsoft.com/office/drawing/2010/main"/>
                </a:ext>
              </a:extLst>
            </a:blip>
            <a:srcRect/>
            <a:tile tx="0" ty="0" sx="100000" sy="100000" flip="none" algn="tl"/>
          </a:blipFill>
          <a:ln w="22225" cap="flat" cmpd="sng" algn="ctr">
            <a:solidFill>
              <a:schemeClr val="tx2"/>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0" name="矩形 29"/>
          <p:cNvSpPr/>
          <p:nvPr/>
        </p:nvSpPr>
        <p:spPr>
          <a:xfrm>
            <a:off x="8699415" y="3829738"/>
            <a:ext cx="2138809" cy="2138809"/>
          </a:xfrm>
          <a:prstGeom prst="rect">
            <a:avLst/>
          </a:prstGeom>
          <a:blipFill dpi="0" rotWithShape="1">
            <a:blip r:embed="rId3">
              <a:extLst>
                <a:ext uri="{28A0092B-C50C-407E-A947-70E740481C1C}">
                  <a14:useLocalDpi xmlns:a14="http://schemas.microsoft.com/office/drawing/2010/main"/>
                </a:ext>
              </a:extLst>
            </a:blip>
            <a:srcRect/>
            <a:tile tx="0" ty="0" sx="100000" sy="100000" flip="none" algn="tr"/>
          </a:blipFill>
          <a:ln w="22225" cap="flat" cmpd="sng" algn="ctr">
            <a:solidFill>
              <a:schemeClr val="tx2"/>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50" name="组合 49"/>
          <p:cNvGrpSpPr/>
          <p:nvPr/>
        </p:nvGrpSpPr>
        <p:grpSpPr>
          <a:xfrm rot="10800000" flipH="1">
            <a:off x="7180984" y="3398563"/>
            <a:ext cx="298046" cy="298046"/>
            <a:chOff x="5207318" y="6117749"/>
            <a:chExt cx="381952" cy="381952"/>
          </a:xfrm>
        </p:grpSpPr>
        <p:sp>
          <p:nvSpPr>
            <p:cNvPr id="51" name="椭圆 50"/>
            <p:cNvSpPr/>
            <p:nvPr/>
          </p:nvSpPr>
          <p:spPr>
            <a:xfrm>
              <a:off x="5207318" y="6117749"/>
              <a:ext cx="381952" cy="381952"/>
            </a:xfrm>
            <a:prstGeom prst="ellipse">
              <a:avLst/>
            </a:prstGeom>
            <a:solidFill>
              <a:schemeClr val="accent1"/>
            </a:solidFill>
            <a:ln w="12700" cap="flat" cmpd="sng" algn="ctr">
              <a:noFill/>
              <a:prstDash val="solid"/>
              <a:miter lim="800000"/>
            </a:ln>
            <a:effectLst/>
            <a:extLst>
              <a:ext uri="{91240B29-F687-4F45-9708-019B960494DF}">
                <a14:hiddenLine xmlns:a14="http://schemas.microsoft.com/office/drawing/2010/main" w="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2" name="L 形 51"/>
            <p:cNvSpPr/>
            <p:nvPr/>
          </p:nvSpPr>
          <p:spPr>
            <a:xfrm rot="2718942" flipV="1">
              <a:off x="5332750" y="6271217"/>
              <a:ext cx="131088" cy="131088"/>
            </a:xfrm>
            <a:prstGeom prst="corner">
              <a:avLst>
                <a:gd name="adj1" fmla="val 33635"/>
                <a:gd name="adj2" fmla="val 34117"/>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p>
          </p:txBody>
        </p:sp>
      </p:grpSp>
      <p:grpSp>
        <p:nvGrpSpPr>
          <p:cNvPr id="53" name="组合 52"/>
          <p:cNvGrpSpPr/>
          <p:nvPr/>
        </p:nvGrpSpPr>
        <p:grpSpPr>
          <a:xfrm rot="10800000" flipH="1" flipV="1">
            <a:off x="9579320" y="3698293"/>
            <a:ext cx="298046" cy="298046"/>
            <a:chOff x="5207318" y="6117749"/>
            <a:chExt cx="381952" cy="381952"/>
          </a:xfrm>
        </p:grpSpPr>
        <p:sp>
          <p:nvSpPr>
            <p:cNvPr id="54" name="椭圆 53"/>
            <p:cNvSpPr/>
            <p:nvPr/>
          </p:nvSpPr>
          <p:spPr>
            <a:xfrm>
              <a:off x="5207318" y="6117749"/>
              <a:ext cx="381952" cy="381952"/>
            </a:xfrm>
            <a:prstGeom prst="ellipse">
              <a:avLst/>
            </a:prstGeom>
            <a:solidFill>
              <a:schemeClr val="accent1"/>
            </a:solidFill>
            <a:ln w="12700" cap="flat" cmpd="sng" algn="ctr">
              <a:noFill/>
              <a:prstDash val="solid"/>
              <a:miter lim="800000"/>
            </a:ln>
            <a:effectLst/>
            <a:extLst>
              <a:ext uri="{91240B29-F687-4F45-9708-019B960494DF}">
                <a14:hiddenLine xmlns:a14="http://schemas.microsoft.com/office/drawing/2010/main" w="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5" name="L 形 54"/>
            <p:cNvSpPr/>
            <p:nvPr/>
          </p:nvSpPr>
          <p:spPr>
            <a:xfrm rot="2718942" flipV="1">
              <a:off x="5332750" y="6271217"/>
              <a:ext cx="131088" cy="131088"/>
            </a:xfrm>
            <a:prstGeom prst="corner">
              <a:avLst>
                <a:gd name="adj1" fmla="val 33635"/>
                <a:gd name="adj2" fmla="val 34117"/>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p>
          </p:txBody>
        </p:sp>
      </p:grpSp>
      <p:sp>
        <p:nvSpPr>
          <p:cNvPr id="56" name="矩形 55"/>
          <p:cNvSpPr/>
          <p:nvPr/>
        </p:nvSpPr>
        <p:spPr>
          <a:xfrm>
            <a:off x="8699414" y="1424734"/>
            <a:ext cx="2137161" cy="2138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文本框 56"/>
          <p:cNvSpPr txBox="1"/>
          <p:nvPr/>
        </p:nvSpPr>
        <p:spPr>
          <a:xfrm>
            <a:off x="8959361" y="1588576"/>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solidFill>
                  <a:schemeClr val="bg1"/>
                </a:solidFill>
                <a:cs typeface="微软雅黑 Light" panose="020B0502040204020203" pitchFamily="34" charset="-122"/>
              </a:rPr>
              <a:t>月度指标</a:t>
            </a:r>
          </a:p>
        </p:txBody>
      </p:sp>
      <p:sp>
        <p:nvSpPr>
          <p:cNvPr id="58" name="文本框 57"/>
          <p:cNvSpPr txBox="1"/>
          <p:nvPr/>
        </p:nvSpPr>
        <p:spPr>
          <a:xfrm>
            <a:off x="8894611" y="2051045"/>
            <a:ext cx="1758875" cy="1343125"/>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solidFill>
                  <a:schemeClr val="bg1"/>
                </a:solidFill>
              </a:rPr>
              <a:t>您的内容打在这里或者通过复制您的文本后在此框中选择粘贴</a:t>
            </a:r>
          </a:p>
        </p:txBody>
      </p:sp>
      <p:sp>
        <p:nvSpPr>
          <p:cNvPr id="59" name="矩形 58"/>
          <p:cNvSpPr/>
          <p:nvPr/>
        </p:nvSpPr>
        <p:spPr>
          <a:xfrm>
            <a:off x="6292849" y="3837296"/>
            <a:ext cx="2147039" cy="21388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0" name="文本框 59"/>
          <p:cNvSpPr txBox="1"/>
          <p:nvPr/>
        </p:nvSpPr>
        <p:spPr>
          <a:xfrm>
            <a:off x="6552796" y="4001138"/>
            <a:ext cx="1877215" cy="415496"/>
          </a:xfrm>
          <a:prstGeom prst="rect">
            <a:avLst/>
          </a:prstGeom>
          <a:noFill/>
        </p:spPr>
        <p:txBody>
          <a:bodyPr wrap="square" lIns="45719" tIns="22859" rIns="45719" bIns="22859" rtlCol="0">
            <a:noAutofit/>
          </a:bodyPr>
          <a:lstStyle>
            <a:defPPr>
              <a:defRPr lang="zh-CN"/>
            </a:defPPr>
            <a:lvl1pPr algn="ctr">
              <a:defRPr sz="2400" b="1">
                <a:solidFill>
                  <a:schemeClr val="tx1">
                    <a:lumMod val="85000"/>
                    <a:lumOff val="15000"/>
                  </a:schemeClr>
                </a:solidFill>
                <a:latin typeface="+mj-ea"/>
                <a:ea typeface="+mj-ea"/>
                <a:cs typeface="阿里巴巴普惠体 M" panose="00020600040101010101" pitchFamily="18" charset="-122"/>
              </a:defRPr>
            </a:lvl1pPr>
          </a:lstStyle>
          <a:p>
            <a:pPr algn="l"/>
            <a:r>
              <a:rPr lang="zh-CN" altLang="en-US" dirty="0">
                <a:solidFill>
                  <a:schemeClr val="bg1"/>
                </a:solidFill>
                <a:cs typeface="微软雅黑 Light" panose="020B0502040204020203" pitchFamily="34" charset="-122"/>
              </a:rPr>
              <a:t>季度指标</a:t>
            </a:r>
          </a:p>
        </p:txBody>
      </p:sp>
      <p:sp>
        <p:nvSpPr>
          <p:cNvPr id="61" name="文本框 60"/>
          <p:cNvSpPr txBox="1"/>
          <p:nvPr/>
        </p:nvSpPr>
        <p:spPr>
          <a:xfrm>
            <a:off x="6488046" y="4463607"/>
            <a:ext cx="1758875" cy="1343125"/>
          </a:xfrm>
          <a:prstGeom prst="rect">
            <a:avLst/>
          </a:prstGeom>
        </p:spPr>
        <p:txBody>
          <a:bodyPr wrap="square">
            <a:noAutofit/>
          </a:bodyPr>
          <a:lstStyle>
            <a:defPPr>
              <a:defRPr lang="zh-CN"/>
            </a:defPPr>
            <a:lvl1pPr algn="ctr">
              <a:lnSpc>
                <a:spcPct val="130000"/>
              </a:lnSpc>
              <a:defRPr sz="1600">
                <a:solidFill>
                  <a:schemeClr val="tx1">
                    <a:lumMod val="85000"/>
                    <a:lumOff val="15000"/>
                  </a:schemeClr>
                </a:solidFill>
                <a:latin typeface="+mn-ea"/>
                <a:cs typeface="+mn-ea"/>
              </a:defRPr>
            </a:lvl1pPr>
          </a:lstStyle>
          <a:p>
            <a:pPr algn="l"/>
            <a:r>
              <a:rPr lang="zh-CN" altLang="en-US" dirty="0">
                <a:solidFill>
                  <a:schemeClr val="bg1"/>
                </a:solidFill>
              </a:rPr>
              <a:t>您的内容打在这里或者通过复制您的文本后在此框中选择粘贴</a:t>
            </a:r>
          </a:p>
        </p:txBody>
      </p:sp>
      <p:sp>
        <p:nvSpPr>
          <p:cNvPr id="62" name="矩形 71"/>
          <p:cNvSpPr txBox="1"/>
          <p:nvPr/>
        </p:nvSpPr>
        <p:spPr>
          <a:xfrm>
            <a:off x="1352390" y="1787319"/>
            <a:ext cx="2055299"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时间节点管控</a:t>
            </a:r>
          </a:p>
        </p:txBody>
      </p:sp>
      <p:sp>
        <p:nvSpPr>
          <p:cNvPr id="63" name="矩形 62"/>
          <p:cNvSpPr/>
          <p:nvPr/>
        </p:nvSpPr>
        <p:spPr>
          <a:xfrm>
            <a:off x="1281333" y="2220418"/>
            <a:ext cx="3917200" cy="1343125"/>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请在此输入文本内容请在此输入文本内容请在此输入请在此输入文本内容请在此输入文本内容请在此输入请在此输入文本内容请在此输入文本内容请在此输入</a:t>
            </a:r>
          </a:p>
        </p:txBody>
      </p:sp>
      <p:sp>
        <p:nvSpPr>
          <p:cNvPr id="4" name="矩形 3"/>
          <p:cNvSpPr/>
          <p:nvPr/>
        </p:nvSpPr>
        <p:spPr>
          <a:xfrm>
            <a:off x="1352390" y="3941523"/>
            <a:ext cx="1509343" cy="2027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4" name="矩形 63"/>
          <p:cNvSpPr/>
          <p:nvPr/>
        </p:nvSpPr>
        <p:spPr>
          <a:xfrm>
            <a:off x="3528323" y="3941523"/>
            <a:ext cx="1509343" cy="20270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 name="矩形 5"/>
          <p:cNvSpPr/>
          <p:nvPr/>
        </p:nvSpPr>
        <p:spPr>
          <a:xfrm>
            <a:off x="1387395" y="3996339"/>
            <a:ext cx="1439333" cy="9143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5" name="矩形 64"/>
          <p:cNvSpPr/>
          <p:nvPr/>
        </p:nvSpPr>
        <p:spPr>
          <a:xfrm>
            <a:off x="3566263" y="4910668"/>
            <a:ext cx="1439333" cy="1006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 name="文本框 6"/>
          <p:cNvSpPr txBox="1"/>
          <p:nvPr/>
        </p:nvSpPr>
        <p:spPr>
          <a:xfrm>
            <a:off x="1553228" y="4079535"/>
            <a:ext cx="1107996" cy="800219"/>
          </a:xfrm>
          <a:prstGeom prst="rect">
            <a:avLst/>
          </a:prstGeom>
          <a:noFill/>
        </p:spPr>
        <p:txBody>
          <a:bodyPr wrap="none" rtlCol="0">
            <a:noAutofit/>
          </a:bodyPr>
          <a:lstStyle/>
          <a:p>
            <a:pPr algn="ctr"/>
            <a:r>
              <a:rPr lang="zh-CN" altLang="en-US" dirty="0">
                <a:latin typeface="+mn-ea"/>
              </a:rPr>
              <a:t>风险系数</a:t>
            </a:r>
            <a:endParaRPr lang="en-US" altLang="zh-CN" dirty="0">
              <a:latin typeface="+mn-ea"/>
            </a:endParaRPr>
          </a:p>
          <a:p>
            <a:pPr algn="ctr"/>
            <a:r>
              <a:rPr lang="en-US" altLang="zh-CN" sz="2800" dirty="0">
                <a:solidFill>
                  <a:schemeClr val="accent1"/>
                </a:solidFill>
                <a:latin typeface="+mj-ea"/>
                <a:ea typeface="+mj-ea"/>
              </a:rPr>
              <a:t>50%</a:t>
            </a:r>
            <a:endParaRPr lang="zh-CN" altLang="en-US" sz="2800" dirty="0">
              <a:solidFill>
                <a:schemeClr val="accent1"/>
              </a:solidFill>
              <a:latin typeface="+mj-ea"/>
              <a:ea typeface="+mj-ea"/>
            </a:endParaRPr>
          </a:p>
        </p:txBody>
      </p:sp>
      <p:sp>
        <p:nvSpPr>
          <p:cNvPr id="66" name="文本框 65"/>
          <p:cNvSpPr txBox="1"/>
          <p:nvPr/>
        </p:nvSpPr>
        <p:spPr>
          <a:xfrm>
            <a:off x="3728995" y="5030690"/>
            <a:ext cx="1107997" cy="800219"/>
          </a:xfrm>
          <a:prstGeom prst="rect">
            <a:avLst/>
          </a:prstGeom>
          <a:noFill/>
        </p:spPr>
        <p:txBody>
          <a:bodyPr wrap="none" rtlCol="0">
            <a:noAutofit/>
          </a:bodyPr>
          <a:lstStyle/>
          <a:p>
            <a:pPr algn="ctr"/>
            <a:r>
              <a:rPr lang="zh-CN" altLang="en-US" dirty="0">
                <a:latin typeface="+mn-ea"/>
              </a:rPr>
              <a:t>安全系数</a:t>
            </a:r>
            <a:endParaRPr lang="en-US" altLang="zh-CN" dirty="0">
              <a:latin typeface="+mn-ea"/>
            </a:endParaRPr>
          </a:p>
          <a:p>
            <a:pPr algn="ctr"/>
            <a:r>
              <a:rPr lang="en-US" altLang="zh-CN" sz="2800" dirty="0">
                <a:solidFill>
                  <a:schemeClr val="accent1"/>
                </a:solidFill>
                <a:latin typeface="+mj-ea"/>
                <a:ea typeface="+mj-ea"/>
              </a:rPr>
              <a:t>50%</a:t>
            </a:r>
            <a:endParaRPr lang="zh-CN" altLang="en-US" sz="2800" dirty="0">
              <a:solidFill>
                <a:schemeClr val="accent1"/>
              </a:solidFill>
              <a:latin typeface="+mj-ea"/>
              <a:ea typeface="+mj-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1268056" y="216696"/>
            <a:ext cx="2711277" cy="536575"/>
          </a:xfrm>
        </p:spPr>
        <p:txBody>
          <a:bodyPr>
            <a:noAutofit/>
          </a:bodyPr>
          <a:lstStyle/>
          <a:p>
            <a:r>
              <a:rPr lang="zh-CN" altLang="en-US" dirty="0"/>
              <a:t>风险管控</a:t>
            </a:r>
          </a:p>
        </p:txBody>
      </p:sp>
      <p:sp>
        <p:nvSpPr>
          <p:cNvPr id="3" name="文本占位符 2"/>
          <p:cNvSpPr>
            <a:spLocks noGrp="1"/>
          </p:cNvSpPr>
          <p:nvPr>
            <p:ph type="body" sz="quarter" idx="11"/>
          </p:nvPr>
        </p:nvSpPr>
        <p:spPr>
          <a:xfrm>
            <a:off x="1268056" y="681055"/>
            <a:ext cx="1746077" cy="341632"/>
          </a:xfrm>
        </p:spPr>
        <p:txBody>
          <a:bodyPr>
            <a:noAutofit/>
          </a:bodyPr>
          <a:lstStyle/>
          <a:p>
            <a:r>
              <a:rPr lang="en-US" altLang="zh-CN" sz="1800" dirty="0"/>
              <a:t>Risk control</a:t>
            </a:r>
          </a:p>
        </p:txBody>
      </p:sp>
      <p:graphicFrame>
        <p:nvGraphicFramePr>
          <p:cNvPr id="21" name="图表 20"/>
          <p:cNvGraphicFramePr/>
          <p:nvPr/>
        </p:nvGraphicFramePr>
        <p:xfrm>
          <a:off x="1058780" y="1711044"/>
          <a:ext cx="10453036" cy="4465901"/>
        </p:xfrm>
        <a:graphic>
          <a:graphicData uri="http://schemas.openxmlformats.org/drawingml/2006/chart">
            <c:chart xmlns:c="http://schemas.openxmlformats.org/drawingml/2006/chart" xmlns:r="http://schemas.openxmlformats.org/officeDocument/2006/relationships" r:id="rId3"/>
          </a:graphicData>
        </a:graphic>
      </p:graphicFrame>
      <p:grpSp>
        <p:nvGrpSpPr>
          <p:cNvPr id="22" name="组合 21"/>
          <p:cNvGrpSpPr/>
          <p:nvPr/>
        </p:nvGrpSpPr>
        <p:grpSpPr>
          <a:xfrm>
            <a:off x="1268056" y="1640129"/>
            <a:ext cx="286360" cy="304083"/>
            <a:chOff x="4826145" y="2650448"/>
            <a:chExt cx="2046407" cy="2274429"/>
          </a:xfrm>
        </p:grpSpPr>
        <p:sp>
          <p:nvSpPr>
            <p:cNvPr id="23" name="矩形 22"/>
            <p:cNvSpPr/>
            <p:nvPr/>
          </p:nvSpPr>
          <p:spPr>
            <a:xfrm>
              <a:off x="5253070" y="3673661"/>
              <a:ext cx="1195445"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 name="矩形 23"/>
            <p:cNvSpPr/>
            <p:nvPr/>
          </p:nvSpPr>
          <p:spPr>
            <a:xfrm>
              <a:off x="4831641" y="2908102"/>
              <a:ext cx="1195445"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5677107" y="2905374"/>
              <a:ext cx="1195445"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6" name="直接连接符 25"/>
            <p:cNvCxnSpPr/>
            <p:nvPr/>
          </p:nvCxnSpPr>
          <p:spPr>
            <a:xfrm flipV="1">
              <a:off x="5849488" y="2759945"/>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851386" y="3788547"/>
              <a:ext cx="85011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5000682" y="3788747"/>
              <a:ext cx="846370"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5673812" y="3416822"/>
              <a:ext cx="119544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0" name="矩形 29"/>
            <p:cNvSpPr/>
            <p:nvPr/>
          </p:nvSpPr>
          <p:spPr>
            <a:xfrm>
              <a:off x="4826145" y="3411969"/>
              <a:ext cx="1195445"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1" name="矩形 30"/>
            <p:cNvSpPr/>
            <p:nvPr/>
          </p:nvSpPr>
          <p:spPr>
            <a:xfrm>
              <a:off x="5256363" y="2650448"/>
              <a:ext cx="1195445"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2" name="直接连接符 31"/>
            <p:cNvCxnSpPr/>
            <p:nvPr/>
          </p:nvCxnSpPr>
          <p:spPr>
            <a:xfrm>
              <a:off x="5000682" y="3272609"/>
              <a:ext cx="85011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5850793" y="3273216"/>
              <a:ext cx="846370"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V="1">
              <a:off x="6122382"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35" name="组合 34"/>
          <p:cNvGrpSpPr/>
          <p:nvPr/>
        </p:nvGrpSpPr>
        <p:grpSpPr>
          <a:xfrm>
            <a:off x="1772087" y="1564964"/>
            <a:ext cx="6842524" cy="415496"/>
            <a:chOff x="8169599" y="2058800"/>
            <a:chExt cx="6842524" cy="415496"/>
          </a:xfrm>
        </p:grpSpPr>
        <p:sp>
          <p:nvSpPr>
            <p:cNvPr id="36" name="矩形 71"/>
            <p:cNvSpPr txBox="1"/>
            <p:nvPr/>
          </p:nvSpPr>
          <p:spPr>
            <a:xfrm>
              <a:off x="8169599" y="2058800"/>
              <a:ext cx="2067679"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年度财务数据</a:t>
              </a:r>
            </a:p>
          </p:txBody>
        </p:sp>
        <p:sp>
          <p:nvSpPr>
            <p:cNvPr id="37" name="矩形 36"/>
            <p:cNvSpPr/>
            <p:nvPr/>
          </p:nvSpPr>
          <p:spPr>
            <a:xfrm>
              <a:off x="10134975" y="2091434"/>
              <a:ext cx="4877148" cy="382862"/>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占位符 30"/>
          <p:cNvSpPr>
            <a:spLocks noGrp="1"/>
          </p:cNvSpPr>
          <p:nvPr>
            <p:ph type="body" sz="quarter" idx="11"/>
          </p:nvPr>
        </p:nvSpPr>
        <p:spPr/>
        <p:txBody>
          <a:bodyPr>
            <a:noAutofit/>
          </a:bodyPr>
          <a:lstStyle/>
          <a:p>
            <a:r>
              <a:rPr lang="en-US" altLang="zh-CN" sz="9600" dirty="0">
                <a:ln>
                  <a:solidFill>
                    <a:schemeClr val="accent1"/>
                  </a:solidFill>
                </a:ln>
                <a:noFill/>
                <a:latin typeface="+mj-ea"/>
                <a:ea typeface="+mj-ea"/>
              </a:rPr>
              <a:t>PART OEN</a:t>
            </a:r>
            <a:endParaRPr lang="zh-CN" altLang="en-US" sz="9600" dirty="0">
              <a:ln>
                <a:solidFill>
                  <a:schemeClr val="accent1"/>
                </a:solidFill>
              </a:ln>
              <a:noFill/>
              <a:latin typeface="+mj-ea"/>
              <a:ea typeface="+mj-ea"/>
            </a:endParaRPr>
          </a:p>
        </p:txBody>
      </p:sp>
      <p:sp>
        <p:nvSpPr>
          <p:cNvPr id="32" name="文本占位符 31"/>
          <p:cNvSpPr>
            <a:spLocks noGrp="1"/>
          </p:cNvSpPr>
          <p:nvPr>
            <p:ph type="body" sz="quarter" idx="12"/>
          </p:nvPr>
        </p:nvSpPr>
        <p:spPr/>
        <p:txBody>
          <a:bodyPr>
            <a:noAutofit/>
          </a:bodyPr>
          <a:lstStyle/>
          <a:p>
            <a:r>
              <a:rPr lang="en-US" altLang="zh-CN" sz="16600" b="1" dirty="0">
                <a:solidFill>
                  <a:schemeClr val="tx1">
                    <a:lumMod val="85000"/>
                    <a:lumOff val="15000"/>
                  </a:schemeClr>
                </a:solidFill>
                <a:latin typeface="+mj-ea"/>
                <a:ea typeface="+mj-ea"/>
              </a:rPr>
              <a:t>01</a:t>
            </a:r>
            <a:endParaRPr lang="zh-CN" altLang="en-US" sz="16600" b="1" dirty="0">
              <a:solidFill>
                <a:schemeClr val="tx1">
                  <a:lumMod val="85000"/>
                  <a:lumOff val="15000"/>
                </a:schemeClr>
              </a:solidFill>
              <a:latin typeface="+mj-ea"/>
              <a:ea typeface="+mj-ea"/>
            </a:endParaRPr>
          </a:p>
        </p:txBody>
      </p:sp>
      <p:sp>
        <p:nvSpPr>
          <p:cNvPr id="33" name="文本占位符 32"/>
          <p:cNvSpPr>
            <a:spLocks noGrp="1"/>
          </p:cNvSpPr>
          <p:nvPr>
            <p:ph type="body" sz="quarter" idx="13"/>
          </p:nvPr>
        </p:nvSpPr>
        <p:spPr/>
        <p:txBody>
          <a:bodyPr>
            <a:noAutofit/>
          </a:bodyPr>
          <a:lstStyle/>
          <a:p>
            <a:r>
              <a:rPr lang="zh-CN" altLang="en-US" b="1" dirty="0">
                <a:solidFill>
                  <a:schemeClr val="accent1"/>
                </a:solidFill>
                <a:latin typeface="+mj-ea"/>
                <a:ea typeface="+mj-ea"/>
              </a:rPr>
              <a:t>项目介绍</a:t>
            </a:r>
          </a:p>
        </p:txBody>
      </p:sp>
      <p:sp>
        <p:nvSpPr>
          <p:cNvPr id="34" name="文本占位符 33"/>
          <p:cNvSpPr>
            <a:spLocks noGrp="1"/>
          </p:cNvSpPr>
          <p:nvPr>
            <p:ph type="body" sz="quarter" idx="14"/>
          </p:nvPr>
        </p:nvSpPr>
        <p:spPr/>
        <p:txBody>
          <a:bodyPr>
            <a:noAutofit/>
          </a:bodyPr>
          <a:lstStyle/>
          <a:p>
            <a:r>
              <a:rPr lang="en-US" altLang="zh-CN" sz="2400" dirty="0"/>
              <a:t>Project introduction</a:t>
            </a:r>
          </a:p>
        </p:txBody>
      </p:sp>
      <p:grpSp>
        <p:nvGrpSpPr>
          <p:cNvPr id="35" name="组合 34"/>
          <p:cNvGrpSpPr/>
          <p:nvPr/>
        </p:nvGrpSpPr>
        <p:grpSpPr>
          <a:xfrm>
            <a:off x="11877609" y="321733"/>
            <a:ext cx="208829" cy="221753"/>
            <a:chOff x="5051297" y="2650446"/>
            <a:chExt cx="2141877" cy="2274429"/>
          </a:xfrm>
        </p:grpSpPr>
        <p:sp>
          <p:nvSpPr>
            <p:cNvPr id="36" name="矩形 3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7" name="矩形 3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8" name="矩形 3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9" name="直接连接符 3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3" name="矩形 42"/>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4" name="矩形 43"/>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5" name="直接连接符 4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ctrTitle"/>
          </p:nvPr>
        </p:nvSpPr>
        <p:spPr>
          <a:xfrm>
            <a:off x="1615154" y="1937828"/>
            <a:ext cx="4636789" cy="1179264"/>
          </a:xfrm>
        </p:spPr>
        <p:txBody>
          <a:bodyPr>
            <a:noAutofit/>
          </a:bodyPr>
          <a:lstStyle/>
          <a:p>
            <a:r>
              <a:rPr lang="en-US" altLang="zh-CN" dirty="0"/>
              <a:t>Thanks.</a:t>
            </a:r>
            <a:br>
              <a:rPr lang="en-US" altLang="zh-CN" dirty="0"/>
            </a:br>
            <a:r>
              <a:rPr lang="en-US" altLang="zh-CN" b="0" dirty="0"/>
              <a:t>And Your Slogan Here.</a:t>
            </a:r>
            <a:endParaRPr lang="zh-CN" altLang="en-US" b="0" dirty="0"/>
          </a:p>
        </p:txBody>
      </p:sp>
      <p:sp>
        <p:nvSpPr>
          <p:cNvPr id="6" name="文本占位符 5"/>
          <p:cNvSpPr>
            <a:spLocks noGrp="1"/>
          </p:cNvSpPr>
          <p:nvPr>
            <p:ph type="body" sz="quarter" idx="17"/>
          </p:nvPr>
        </p:nvSpPr>
        <p:spPr/>
        <p:txBody>
          <a:bodyPr>
            <a:noAutofit/>
          </a:bodyPr>
          <a:lstStyle/>
          <a:p>
            <a:r>
              <a:rPr lang="zh-CN" altLang="en-US" dirty="0"/>
              <a:t>互联世界，无惧未来</a:t>
            </a:r>
            <a:endParaRPr lang="en-US" altLang="zh-CN" dirty="0"/>
          </a:p>
        </p:txBody>
      </p:sp>
      <p:sp>
        <p:nvSpPr>
          <p:cNvPr id="7" name="文本占位符 6"/>
          <p:cNvSpPr>
            <a:spLocks noGrp="1"/>
          </p:cNvSpPr>
          <p:nvPr>
            <p:ph type="body" sz="quarter" idx="18"/>
          </p:nvPr>
        </p:nvSpPr>
        <p:spPr/>
        <p:txBody>
          <a:bodyPr>
            <a:noAutofit/>
          </a:bodyPr>
          <a:lstStyle/>
          <a:p>
            <a:pPr marL="0" indent="0">
              <a:buNone/>
            </a:pPr>
            <a:r>
              <a:rPr lang="zh-CN" altLang="en-US" dirty="0"/>
              <a:t>汇报人</a:t>
            </a:r>
            <a:r>
              <a:rPr lang="zh-CN" altLang="en-US" dirty="0" smtClean="0"/>
              <a:t>：</a:t>
            </a:r>
            <a:r>
              <a:rPr lang="zh-CN" altLang="en-US" dirty="0"/>
              <a:t>优</a:t>
            </a:r>
            <a:r>
              <a:rPr lang="zh-CN" altLang="en-US" dirty="0" smtClean="0"/>
              <a:t>品</a:t>
            </a:r>
            <a:r>
              <a:rPr lang="en-US" altLang="zh-CN" dirty="0" smtClean="0"/>
              <a:t>PPT</a:t>
            </a:r>
            <a:endParaRPr lang="en-US" altLang="en-US" dirty="0"/>
          </a:p>
        </p:txBody>
      </p:sp>
      <p:cxnSp>
        <p:nvCxnSpPr>
          <p:cNvPr id="9" name="直接连接符 8"/>
          <p:cNvCxnSpPr/>
          <p:nvPr/>
        </p:nvCxnSpPr>
        <p:spPr>
          <a:xfrm>
            <a:off x="847724" y="2342737"/>
            <a:ext cx="0" cy="168146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0538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0" name="直接连接符 109"/>
          <p:cNvCxnSpPr/>
          <p:nvPr/>
        </p:nvCxnSpPr>
        <p:spPr>
          <a:xfrm>
            <a:off x="6942333" y="4394200"/>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flipH="1">
            <a:off x="4782221" y="4394200"/>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3506187" y="4394200"/>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a:xfrm flipH="1">
            <a:off x="1346075" y="4394200"/>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10362040" y="4394200"/>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a:xfrm flipH="1">
            <a:off x="8201928" y="4394200"/>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sp>
        <p:nvSpPr>
          <p:cNvPr id="38" name="文本占位符 37"/>
          <p:cNvSpPr>
            <a:spLocks noGrp="1"/>
          </p:cNvSpPr>
          <p:nvPr>
            <p:ph type="body" sz="quarter" idx="10"/>
          </p:nvPr>
        </p:nvSpPr>
        <p:spPr/>
        <p:txBody>
          <a:bodyPr>
            <a:noAutofit/>
          </a:bodyPr>
          <a:lstStyle/>
          <a:p>
            <a:r>
              <a:rPr lang="zh-CN" altLang="en-US" dirty="0"/>
              <a:t>项目介绍</a:t>
            </a:r>
          </a:p>
        </p:txBody>
      </p:sp>
      <p:sp>
        <p:nvSpPr>
          <p:cNvPr id="39" name="文本占位符 38"/>
          <p:cNvSpPr>
            <a:spLocks noGrp="1"/>
          </p:cNvSpPr>
          <p:nvPr>
            <p:ph type="body" sz="quarter" idx="11"/>
          </p:nvPr>
        </p:nvSpPr>
        <p:spPr/>
        <p:txBody>
          <a:bodyPr>
            <a:noAutofit/>
          </a:bodyPr>
          <a:lstStyle/>
          <a:p>
            <a:r>
              <a:rPr lang="en-US" altLang="zh-CN" dirty="0"/>
              <a:t>Project introduction</a:t>
            </a:r>
          </a:p>
        </p:txBody>
      </p:sp>
      <p:grpSp>
        <p:nvGrpSpPr>
          <p:cNvPr id="54" name="组合 53"/>
          <p:cNvGrpSpPr/>
          <p:nvPr/>
        </p:nvGrpSpPr>
        <p:grpSpPr>
          <a:xfrm>
            <a:off x="1972110" y="1964266"/>
            <a:ext cx="1525124" cy="1619511"/>
            <a:chOff x="1268056" y="2523066"/>
            <a:chExt cx="1525124" cy="1619511"/>
          </a:xfrm>
        </p:grpSpPr>
        <p:grpSp>
          <p:nvGrpSpPr>
            <p:cNvPr id="40" name="组合 39"/>
            <p:cNvGrpSpPr/>
            <p:nvPr/>
          </p:nvGrpSpPr>
          <p:grpSpPr>
            <a:xfrm>
              <a:off x="1268056" y="2523066"/>
              <a:ext cx="1525124" cy="1619511"/>
              <a:chOff x="5051297" y="2650446"/>
              <a:chExt cx="2141877" cy="2274429"/>
            </a:xfrm>
          </p:grpSpPr>
          <p:sp>
            <p:nvSpPr>
              <p:cNvPr id="41" name="矩形 40"/>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2" name="矩形 41"/>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3" name="矩形 42"/>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4" name="直接连接符 43"/>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8" name="矩形 47"/>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9" name="矩形 48"/>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0" name="直接连接符 49"/>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53" name="文本框 52"/>
            <p:cNvSpPr txBox="1"/>
            <p:nvPr/>
          </p:nvSpPr>
          <p:spPr>
            <a:xfrm>
              <a:off x="1608067" y="2948101"/>
              <a:ext cx="845103" cy="769441"/>
            </a:xfrm>
            <a:prstGeom prst="rect">
              <a:avLst/>
            </a:prstGeom>
            <a:noFill/>
          </p:spPr>
          <p:txBody>
            <a:bodyPr wrap="none" rtlCol="0">
              <a:noAutofit/>
            </a:bodyPr>
            <a:lstStyle/>
            <a:p>
              <a:r>
                <a:rPr lang="en-US" altLang="zh-CN" sz="4400" dirty="0">
                  <a:solidFill>
                    <a:schemeClr val="bg1"/>
                  </a:solidFill>
                  <a:latin typeface="+mj-ea"/>
                  <a:ea typeface="+mj-ea"/>
                </a:rPr>
                <a:t>01</a:t>
              </a:r>
              <a:endParaRPr lang="zh-CN" altLang="en-US" sz="4400" dirty="0">
                <a:solidFill>
                  <a:schemeClr val="bg1"/>
                </a:solidFill>
                <a:latin typeface="+mj-ea"/>
                <a:ea typeface="+mj-ea"/>
              </a:endParaRPr>
            </a:p>
          </p:txBody>
        </p:sp>
      </p:grpSp>
      <p:grpSp>
        <p:nvGrpSpPr>
          <p:cNvPr id="55" name="组合 54"/>
          <p:cNvGrpSpPr/>
          <p:nvPr/>
        </p:nvGrpSpPr>
        <p:grpSpPr>
          <a:xfrm>
            <a:off x="5357455" y="1964266"/>
            <a:ext cx="1525124" cy="1619511"/>
            <a:chOff x="1268056" y="2523066"/>
            <a:chExt cx="1525124" cy="1619511"/>
          </a:xfrm>
        </p:grpSpPr>
        <p:grpSp>
          <p:nvGrpSpPr>
            <p:cNvPr id="56" name="组合 55"/>
            <p:cNvGrpSpPr/>
            <p:nvPr/>
          </p:nvGrpSpPr>
          <p:grpSpPr>
            <a:xfrm>
              <a:off x="1268056" y="2523066"/>
              <a:ext cx="1525124" cy="1619511"/>
              <a:chOff x="5051297" y="2650446"/>
              <a:chExt cx="2141877" cy="2274429"/>
            </a:xfrm>
          </p:grpSpPr>
          <p:sp>
            <p:nvSpPr>
              <p:cNvPr id="58" name="矩形 57"/>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9" name="矩形 58"/>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0" name="矩形 59"/>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1" name="直接连接符 60"/>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64" name="矩形 63"/>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5" name="矩形 64"/>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6" name="矩形 65"/>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7" name="直接连接符 66"/>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57" name="文本框 56"/>
            <p:cNvSpPr txBox="1"/>
            <p:nvPr/>
          </p:nvSpPr>
          <p:spPr>
            <a:xfrm>
              <a:off x="1608067" y="2948101"/>
              <a:ext cx="845103" cy="769441"/>
            </a:xfrm>
            <a:prstGeom prst="rect">
              <a:avLst/>
            </a:prstGeom>
            <a:noFill/>
          </p:spPr>
          <p:txBody>
            <a:bodyPr wrap="none" rtlCol="0">
              <a:noAutofit/>
            </a:bodyPr>
            <a:lstStyle/>
            <a:p>
              <a:r>
                <a:rPr lang="en-US" altLang="zh-CN" sz="4400" dirty="0">
                  <a:solidFill>
                    <a:schemeClr val="bg1"/>
                  </a:solidFill>
                  <a:latin typeface="+mj-ea"/>
                  <a:ea typeface="+mj-ea"/>
                </a:rPr>
                <a:t>02</a:t>
              </a:r>
              <a:endParaRPr lang="zh-CN" altLang="en-US" sz="4400" dirty="0">
                <a:solidFill>
                  <a:schemeClr val="bg1"/>
                </a:solidFill>
                <a:latin typeface="+mj-ea"/>
                <a:ea typeface="+mj-ea"/>
              </a:endParaRPr>
            </a:p>
          </p:txBody>
        </p:sp>
      </p:grpSp>
      <p:grpSp>
        <p:nvGrpSpPr>
          <p:cNvPr id="70" name="组合 69"/>
          <p:cNvGrpSpPr/>
          <p:nvPr/>
        </p:nvGrpSpPr>
        <p:grpSpPr>
          <a:xfrm>
            <a:off x="8758368" y="1964266"/>
            <a:ext cx="1525124" cy="1619511"/>
            <a:chOff x="1268056" y="2523066"/>
            <a:chExt cx="1525124" cy="1619511"/>
          </a:xfrm>
        </p:grpSpPr>
        <p:grpSp>
          <p:nvGrpSpPr>
            <p:cNvPr id="71" name="组合 70"/>
            <p:cNvGrpSpPr/>
            <p:nvPr/>
          </p:nvGrpSpPr>
          <p:grpSpPr>
            <a:xfrm>
              <a:off x="1268056" y="2523066"/>
              <a:ext cx="1525124" cy="1619511"/>
              <a:chOff x="5051297" y="2650446"/>
              <a:chExt cx="2141877" cy="2274429"/>
            </a:xfrm>
          </p:grpSpPr>
          <p:sp>
            <p:nvSpPr>
              <p:cNvPr id="73" name="矩形 72"/>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4" name="矩形 73"/>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5" name="矩形 74"/>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6" name="直接连接符 75"/>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0" name="矩形 79"/>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1" name="矩形 80"/>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2" name="直接连接符 81"/>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72" name="文本框 71"/>
            <p:cNvSpPr txBox="1"/>
            <p:nvPr/>
          </p:nvSpPr>
          <p:spPr>
            <a:xfrm>
              <a:off x="1608067" y="2948101"/>
              <a:ext cx="845103" cy="769441"/>
            </a:xfrm>
            <a:prstGeom prst="rect">
              <a:avLst/>
            </a:prstGeom>
            <a:noFill/>
          </p:spPr>
          <p:txBody>
            <a:bodyPr wrap="none" rtlCol="0">
              <a:noAutofit/>
            </a:bodyPr>
            <a:lstStyle/>
            <a:p>
              <a:r>
                <a:rPr lang="en-US" altLang="zh-CN" sz="4400" dirty="0">
                  <a:solidFill>
                    <a:schemeClr val="bg1"/>
                  </a:solidFill>
                  <a:latin typeface="+mj-ea"/>
                  <a:ea typeface="+mj-ea"/>
                </a:rPr>
                <a:t>03</a:t>
              </a:r>
              <a:endParaRPr lang="zh-CN" altLang="en-US" sz="4400" dirty="0">
                <a:solidFill>
                  <a:schemeClr val="bg1"/>
                </a:solidFill>
                <a:latin typeface="+mj-ea"/>
                <a:ea typeface="+mj-ea"/>
              </a:endParaRPr>
            </a:p>
          </p:txBody>
        </p:sp>
      </p:grpSp>
      <p:sp>
        <p:nvSpPr>
          <p:cNvPr id="85" name="矩形 71"/>
          <p:cNvSpPr txBox="1"/>
          <p:nvPr/>
        </p:nvSpPr>
        <p:spPr>
          <a:xfrm>
            <a:off x="1646435" y="4196440"/>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主产品一</a:t>
            </a:r>
          </a:p>
        </p:txBody>
      </p:sp>
      <p:sp>
        <p:nvSpPr>
          <p:cNvPr id="86" name="矩形 85"/>
          <p:cNvSpPr/>
          <p:nvPr/>
        </p:nvSpPr>
        <p:spPr>
          <a:xfrm>
            <a:off x="1160984" y="4816125"/>
            <a:ext cx="3020718" cy="1023037"/>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sp>
        <p:nvSpPr>
          <p:cNvPr id="93" name="矩形 71"/>
          <p:cNvSpPr txBox="1"/>
          <p:nvPr/>
        </p:nvSpPr>
        <p:spPr>
          <a:xfrm>
            <a:off x="5070421" y="4196440"/>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主产品二</a:t>
            </a:r>
          </a:p>
        </p:txBody>
      </p:sp>
      <p:sp>
        <p:nvSpPr>
          <p:cNvPr id="100" name="矩形 71"/>
          <p:cNvSpPr txBox="1"/>
          <p:nvPr/>
        </p:nvSpPr>
        <p:spPr>
          <a:xfrm>
            <a:off x="8509974" y="4196440"/>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主产品三</a:t>
            </a:r>
          </a:p>
        </p:txBody>
      </p:sp>
      <p:sp>
        <p:nvSpPr>
          <p:cNvPr id="107" name="矩形 106"/>
          <p:cNvSpPr/>
          <p:nvPr/>
        </p:nvSpPr>
        <p:spPr>
          <a:xfrm>
            <a:off x="4582182" y="4816125"/>
            <a:ext cx="3020718" cy="1021433"/>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sp>
        <p:nvSpPr>
          <p:cNvPr id="108" name="矩形 107"/>
          <p:cNvSpPr/>
          <p:nvPr/>
        </p:nvSpPr>
        <p:spPr>
          <a:xfrm>
            <a:off x="8024522" y="4816125"/>
            <a:ext cx="3020718" cy="1021433"/>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5" name="直接连接符 114"/>
          <p:cNvCxnSpPr/>
          <p:nvPr/>
        </p:nvCxnSpPr>
        <p:spPr>
          <a:xfrm>
            <a:off x="3505859" y="3852766"/>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6" name="直接连接符 115"/>
          <p:cNvCxnSpPr/>
          <p:nvPr/>
        </p:nvCxnSpPr>
        <p:spPr>
          <a:xfrm flipH="1">
            <a:off x="1345747" y="3852766"/>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10348144" y="3852766"/>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cxnSp>
        <p:nvCxnSpPr>
          <p:cNvPr id="119" name="直接连接符 118"/>
          <p:cNvCxnSpPr/>
          <p:nvPr/>
        </p:nvCxnSpPr>
        <p:spPr>
          <a:xfrm flipH="1">
            <a:off x="8188032" y="3852766"/>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sp>
        <p:nvSpPr>
          <p:cNvPr id="38" name="文本占位符 37"/>
          <p:cNvSpPr>
            <a:spLocks noGrp="1"/>
          </p:cNvSpPr>
          <p:nvPr>
            <p:ph type="body" sz="quarter" idx="10"/>
          </p:nvPr>
        </p:nvSpPr>
        <p:spPr/>
        <p:txBody>
          <a:bodyPr>
            <a:noAutofit/>
          </a:bodyPr>
          <a:lstStyle/>
          <a:p>
            <a:r>
              <a:rPr lang="zh-CN" altLang="en-US" dirty="0"/>
              <a:t>项目介绍</a:t>
            </a:r>
          </a:p>
        </p:txBody>
      </p:sp>
      <p:sp>
        <p:nvSpPr>
          <p:cNvPr id="39" name="文本占位符 38"/>
          <p:cNvSpPr>
            <a:spLocks noGrp="1"/>
          </p:cNvSpPr>
          <p:nvPr>
            <p:ph type="body" sz="quarter" idx="11"/>
          </p:nvPr>
        </p:nvSpPr>
        <p:spPr/>
        <p:txBody>
          <a:bodyPr>
            <a:noAutofit/>
          </a:bodyPr>
          <a:lstStyle/>
          <a:p>
            <a:r>
              <a:rPr lang="en-US" altLang="zh-CN" dirty="0"/>
              <a:t>Project introduction</a:t>
            </a:r>
          </a:p>
        </p:txBody>
      </p:sp>
      <p:grpSp>
        <p:nvGrpSpPr>
          <p:cNvPr id="40" name="组合 39"/>
          <p:cNvGrpSpPr/>
          <p:nvPr/>
        </p:nvGrpSpPr>
        <p:grpSpPr>
          <a:xfrm>
            <a:off x="4453086" y="1728325"/>
            <a:ext cx="3143672" cy="3338228"/>
            <a:chOff x="5051297" y="2650446"/>
            <a:chExt cx="2141877" cy="2274429"/>
          </a:xfrm>
        </p:grpSpPr>
        <p:sp>
          <p:nvSpPr>
            <p:cNvPr id="41" name="矩形 40"/>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2" name="矩形 41"/>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3" name="矩形 42"/>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4" name="直接连接符 43"/>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8" name="矩形 47"/>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9" name="矩形 48"/>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0" name="直接连接符 49"/>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
        <p:nvSpPr>
          <p:cNvPr id="85" name="矩形 71"/>
          <p:cNvSpPr txBox="1"/>
          <p:nvPr/>
        </p:nvSpPr>
        <p:spPr>
          <a:xfrm>
            <a:off x="1646107" y="3655006"/>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累计订单</a:t>
            </a:r>
          </a:p>
        </p:txBody>
      </p:sp>
      <p:sp>
        <p:nvSpPr>
          <p:cNvPr id="86" name="矩形 85"/>
          <p:cNvSpPr/>
          <p:nvPr/>
        </p:nvSpPr>
        <p:spPr>
          <a:xfrm>
            <a:off x="1160656" y="4274691"/>
            <a:ext cx="3020718" cy="1023037"/>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sp>
        <p:nvSpPr>
          <p:cNvPr id="100" name="矩形 71"/>
          <p:cNvSpPr txBox="1"/>
          <p:nvPr/>
        </p:nvSpPr>
        <p:spPr>
          <a:xfrm>
            <a:off x="8496078" y="3655006"/>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累计客户</a:t>
            </a:r>
          </a:p>
        </p:txBody>
      </p:sp>
      <p:sp>
        <p:nvSpPr>
          <p:cNvPr id="108" name="矩形 107"/>
          <p:cNvSpPr/>
          <p:nvPr/>
        </p:nvSpPr>
        <p:spPr>
          <a:xfrm>
            <a:off x="8010626" y="4274691"/>
            <a:ext cx="3020718" cy="1021433"/>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pic>
        <p:nvPicPr>
          <p:cNvPr id="87" name="图形 86"/>
          <p:cNvPicPr>
            <a:picLocks noChangeAspect="1"/>
          </p:cNvPicPr>
          <p:nvPr/>
        </p:nvPicPr>
        <p:blipFill>
          <a:blip r:embed="rId3">
            <a:extLst>
              <a:ext uri="{28A0092B-C50C-407E-A947-70E740481C1C}">
                <a14:useLocalDpi xmlns:a14="http://schemas.microsoft.com/office/drawing/2010/main"/>
              </a:ext>
              <a:ext uri="{96DAC541-7B7A-43D3-8B79-37D633B846F1}">
                <asvg:svgBlip xmlns="" xmlns:asvg="http://schemas.microsoft.com/office/drawing/2016/SVG/main" r:embed="rId4"/>
              </a:ext>
            </a:extLst>
          </a:blip>
          <a:stretch>
            <a:fillRect/>
          </a:stretch>
        </p:blipFill>
        <p:spPr>
          <a:xfrm>
            <a:off x="5299461" y="2671978"/>
            <a:ext cx="1450923" cy="1450923"/>
          </a:xfrm>
          <a:prstGeom prst="rect">
            <a:avLst/>
          </a:prstGeom>
        </p:spPr>
      </p:pic>
      <p:sp>
        <p:nvSpPr>
          <p:cNvPr id="2" name="文本框 1"/>
          <p:cNvSpPr txBox="1"/>
          <p:nvPr/>
        </p:nvSpPr>
        <p:spPr>
          <a:xfrm>
            <a:off x="1843912" y="1920434"/>
            <a:ext cx="1850186" cy="1015663"/>
          </a:xfrm>
          <a:prstGeom prst="rect">
            <a:avLst/>
          </a:prstGeom>
          <a:noFill/>
        </p:spPr>
        <p:txBody>
          <a:bodyPr wrap="none" rtlCol="0">
            <a:noAutofit/>
          </a:bodyPr>
          <a:lstStyle/>
          <a:p>
            <a:r>
              <a:rPr lang="en-US" altLang="zh-CN" sz="6000" b="1" dirty="0">
                <a:solidFill>
                  <a:schemeClr val="accent1"/>
                </a:solidFill>
                <a:latin typeface="+mj-ea"/>
                <a:ea typeface="+mj-ea"/>
              </a:rPr>
              <a:t>88%</a:t>
            </a:r>
            <a:endParaRPr lang="zh-CN" altLang="en-US" sz="6000" b="1" dirty="0">
              <a:solidFill>
                <a:schemeClr val="accent1"/>
              </a:solidFill>
              <a:latin typeface="+mj-ea"/>
              <a:ea typeface="+mj-ea"/>
            </a:endParaRPr>
          </a:p>
        </p:txBody>
      </p:sp>
      <p:sp>
        <p:nvSpPr>
          <p:cNvPr id="88" name="文本框 87"/>
          <p:cNvSpPr txBox="1"/>
          <p:nvPr/>
        </p:nvSpPr>
        <p:spPr>
          <a:xfrm>
            <a:off x="8695706" y="1920434"/>
            <a:ext cx="1850186" cy="1015663"/>
          </a:xfrm>
          <a:prstGeom prst="rect">
            <a:avLst/>
          </a:prstGeom>
          <a:noFill/>
        </p:spPr>
        <p:txBody>
          <a:bodyPr wrap="none" rtlCol="0">
            <a:noAutofit/>
          </a:bodyPr>
          <a:lstStyle/>
          <a:p>
            <a:r>
              <a:rPr lang="en-US" altLang="zh-CN" sz="6000" b="1" dirty="0">
                <a:solidFill>
                  <a:schemeClr val="accent1"/>
                </a:solidFill>
                <a:latin typeface="+mj-ea"/>
                <a:ea typeface="+mj-ea"/>
              </a:rPr>
              <a:t>78%</a:t>
            </a:r>
            <a:endParaRPr lang="zh-CN" altLang="en-US" sz="6000" b="1" dirty="0">
              <a:solidFill>
                <a:schemeClr val="accent1"/>
              </a:solidFill>
              <a:latin typeface="+mj-ea"/>
              <a:ea typeface="+mj-ea"/>
            </a:endParaRPr>
          </a:p>
        </p:txBody>
      </p:sp>
      <p:sp>
        <p:nvSpPr>
          <p:cNvPr id="3" name="箭头: 下 2"/>
          <p:cNvSpPr/>
          <p:nvPr/>
        </p:nvSpPr>
        <p:spPr>
          <a:xfrm flipV="1">
            <a:off x="2307585" y="3012330"/>
            <a:ext cx="589007" cy="438487"/>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9" name="箭头: 下 88"/>
          <p:cNvSpPr/>
          <p:nvPr/>
        </p:nvSpPr>
        <p:spPr>
          <a:xfrm flipV="1">
            <a:off x="9226481" y="3012330"/>
            <a:ext cx="589007" cy="438487"/>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接箭头连接符 13"/>
          <p:cNvCxnSpPr/>
          <p:nvPr/>
        </p:nvCxnSpPr>
        <p:spPr>
          <a:xfrm>
            <a:off x="3112931" y="2681277"/>
            <a:ext cx="24595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6" name="直接箭头连接符 95"/>
          <p:cNvCxnSpPr/>
          <p:nvPr/>
        </p:nvCxnSpPr>
        <p:spPr>
          <a:xfrm>
            <a:off x="3315306" y="4955144"/>
            <a:ext cx="24527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8600808" y="2362632"/>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sp>
        <p:nvSpPr>
          <p:cNvPr id="38" name="文本占位符 37"/>
          <p:cNvSpPr>
            <a:spLocks noGrp="1"/>
          </p:cNvSpPr>
          <p:nvPr>
            <p:ph type="body" sz="quarter" idx="10"/>
          </p:nvPr>
        </p:nvSpPr>
        <p:spPr/>
        <p:txBody>
          <a:bodyPr>
            <a:noAutofit/>
          </a:bodyPr>
          <a:lstStyle/>
          <a:p>
            <a:r>
              <a:rPr lang="zh-CN" altLang="en-US" dirty="0"/>
              <a:t>项目介绍</a:t>
            </a:r>
          </a:p>
        </p:txBody>
      </p:sp>
      <p:sp>
        <p:nvSpPr>
          <p:cNvPr id="39" name="文本占位符 38"/>
          <p:cNvSpPr>
            <a:spLocks noGrp="1"/>
          </p:cNvSpPr>
          <p:nvPr>
            <p:ph type="body" sz="quarter" idx="11"/>
          </p:nvPr>
        </p:nvSpPr>
        <p:spPr/>
        <p:txBody>
          <a:bodyPr>
            <a:noAutofit/>
          </a:bodyPr>
          <a:lstStyle/>
          <a:p>
            <a:r>
              <a:rPr lang="en-US" altLang="zh-CN" dirty="0"/>
              <a:t>Project introduction</a:t>
            </a:r>
          </a:p>
        </p:txBody>
      </p:sp>
      <p:sp>
        <p:nvSpPr>
          <p:cNvPr id="100" name="矩形 71"/>
          <p:cNvSpPr txBox="1"/>
          <p:nvPr/>
        </p:nvSpPr>
        <p:spPr>
          <a:xfrm>
            <a:off x="6748742" y="2164872"/>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产品功能性</a:t>
            </a:r>
          </a:p>
        </p:txBody>
      </p:sp>
      <p:sp>
        <p:nvSpPr>
          <p:cNvPr id="108" name="矩形 107"/>
          <p:cNvSpPr/>
          <p:nvPr/>
        </p:nvSpPr>
        <p:spPr>
          <a:xfrm>
            <a:off x="6681009" y="2649091"/>
            <a:ext cx="4325658"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cxnSp>
        <p:nvCxnSpPr>
          <p:cNvPr id="30" name="直接连接符 29"/>
          <p:cNvCxnSpPr/>
          <p:nvPr/>
        </p:nvCxnSpPr>
        <p:spPr>
          <a:xfrm>
            <a:off x="8600808" y="4284566"/>
            <a:ext cx="474467" cy="0"/>
          </a:xfrm>
          <a:prstGeom prst="line">
            <a:avLst/>
          </a:prstGeom>
          <a:ln>
            <a:headEnd type="oval"/>
          </a:ln>
        </p:spPr>
        <p:style>
          <a:lnRef idx="1">
            <a:schemeClr val="accent1"/>
          </a:lnRef>
          <a:fillRef idx="0">
            <a:schemeClr val="accent1"/>
          </a:fillRef>
          <a:effectRef idx="0">
            <a:schemeClr val="accent1"/>
          </a:effectRef>
          <a:fontRef idx="minor">
            <a:schemeClr val="tx1"/>
          </a:fontRef>
        </p:style>
      </p:cxnSp>
      <p:sp>
        <p:nvSpPr>
          <p:cNvPr id="31" name="矩形 71"/>
          <p:cNvSpPr txBox="1"/>
          <p:nvPr/>
        </p:nvSpPr>
        <p:spPr>
          <a:xfrm>
            <a:off x="6748742" y="4086806"/>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竞品功能性</a:t>
            </a:r>
          </a:p>
        </p:txBody>
      </p:sp>
      <p:sp>
        <p:nvSpPr>
          <p:cNvPr id="32" name="矩形 31"/>
          <p:cNvSpPr/>
          <p:nvPr/>
        </p:nvSpPr>
        <p:spPr>
          <a:xfrm>
            <a:off x="6681009" y="4571025"/>
            <a:ext cx="4325658"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请在此输入文本内容请在此输入文本内容请在此输入文本内容请在此输入文本内容</a:t>
            </a:r>
          </a:p>
        </p:txBody>
      </p:sp>
      <p:grpSp>
        <p:nvGrpSpPr>
          <p:cNvPr id="33" name="组合 32"/>
          <p:cNvGrpSpPr/>
          <p:nvPr/>
        </p:nvGrpSpPr>
        <p:grpSpPr>
          <a:xfrm>
            <a:off x="1268056" y="2164872"/>
            <a:ext cx="3143672" cy="3338228"/>
            <a:chOff x="5051297" y="2650446"/>
            <a:chExt cx="2141877" cy="2274429"/>
          </a:xfrm>
        </p:grpSpPr>
        <p:sp>
          <p:nvSpPr>
            <p:cNvPr id="34" name="矩形 33"/>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5" name="矩形 34"/>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6" name="矩形 35"/>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7" name="直接连接符 36"/>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5" name="矩形 54"/>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6" name="矩形 55"/>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矩形 56"/>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8" name="直接连接符 57"/>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0" name="组合 9"/>
          <p:cNvGrpSpPr/>
          <p:nvPr/>
        </p:nvGrpSpPr>
        <p:grpSpPr>
          <a:xfrm>
            <a:off x="2370737" y="3338446"/>
            <a:ext cx="944569" cy="944569"/>
            <a:chOff x="2370737" y="3338446"/>
            <a:chExt cx="944569" cy="944569"/>
          </a:xfrm>
        </p:grpSpPr>
        <p:sp>
          <p:nvSpPr>
            <p:cNvPr id="6" name="任意多边形: 形状 5"/>
            <p:cNvSpPr/>
            <p:nvPr/>
          </p:nvSpPr>
          <p:spPr>
            <a:xfrm>
              <a:off x="2606879" y="3338446"/>
              <a:ext cx="472284" cy="472284"/>
            </a:xfrm>
            <a:custGeom>
              <a:avLst/>
              <a:gdLst>
                <a:gd name="connsiteX0" fmla="*/ 236142 w 472284"/>
                <a:gd name="connsiteY0" fmla="*/ 472284 h 472284"/>
                <a:gd name="connsiteX1" fmla="*/ 472284 w 472284"/>
                <a:gd name="connsiteY1" fmla="*/ 236142 h 472284"/>
                <a:gd name="connsiteX2" fmla="*/ 236142 w 472284"/>
                <a:gd name="connsiteY2" fmla="*/ 0 h 472284"/>
                <a:gd name="connsiteX3" fmla="*/ 0 w 472284"/>
                <a:gd name="connsiteY3" fmla="*/ 236142 h 472284"/>
                <a:gd name="connsiteX4" fmla="*/ 236142 w 472284"/>
                <a:gd name="connsiteY4" fmla="*/ 472284 h 472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2284" h="472284">
                  <a:moveTo>
                    <a:pt x="236142" y="472284"/>
                  </a:moveTo>
                  <a:lnTo>
                    <a:pt x="472284" y="236142"/>
                  </a:lnTo>
                  <a:cubicBezTo>
                    <a:pt x="472284" y="105724"/>
                    <a:pt x="366559" y="0"/>
                    <a:pt x="236142" y="0"/>
                  </a:cubicBezTo>
                  <a:cubicBezTo>
                    <a:pt x="105726" y="0"/>
                    <a:pt x="0" y="105724"/>
                    <a:pt x="0" y="236142"/>
                  </a:cubicBezTo>
                  <a:lnTo>
                    <a:pt x="236142" y="472284"/>
                  </a:lnTo>
                  <a:close/>
                </a:path>
              </a:pathLst>
            </a:custGeom>
            <a:noFill/>
            <a:ln w="94456" cap="rnd">
              <a:solidFill>
                <a:schemeClr val="bg1"/>
              </a:solidFill>
              <a:prstDash val="solid"/>
              <a:round/>
            </a:ln>
          </p:spPr>
          <p:txBody>
            <a:bodyPr rtlCol="0" anchor="ctr">
              <a:noAutofit/>
            </a:bodyPr>
            <a:lstStyle/>
            <a:p>
              <a:endParaRPr lang="zh-CN" altLang="en-US"/>
            </a:p>
          </p:txBody>
        </p:sp>
        <p:sp>
          <p:nvSpPr>
            <p:cNvPr id="7" name="任意多边形: 形状 6"/>
            <p:cNvSpPr/>
            <p:nvPr/>
          </p:nvSpPr>
          <p:spPr>
            <a:xfrm>
              <a:off x="2370737" y="3574588"/>
              <a:ext cx="472284" cy="472284"/>
            </a:xfrm>
            <a:custGeom>
              <a:avLst/>
              <a:gdLst>
                <a:gd name="connsiteX0" fmla="*/ 236142 w 472284"/>
                <a:gd name="connsiteY0" fmla="*/ 472284 h 472284"/>
                <a:gd name="connsiteX1" fmla="*/ 472284 w 472284"/>
                <a:gd name="connsiteY1" fmla="*/ 236142 h 472284"/>
                <a:gd name="connsiteX2" fmla="*/ 236142 w 472284"/>
                <a:gd name="connsiteY2" fmla="*/ 0 h 472284"/>
                <a:gd name="connsiteX3" fmla="*/ 0 w 472284"/>
                <a:gd name="connsiteY3" fmla="*/ 236142 h 472284"/>
                <a:gd name="connsiteX4" fmla="*/ 236142 w 472284"/>
                <a:gd name="connsiteY4" fmla="*/ 472284 h 472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2284" h="472284">
                  <a:moveTo>
                    <a:pt x="236142" y="472284"/>
                  </a:moveTo>
                  <a:lnTo>
                    <a:pt x="472284" y="236142"/>
                  </a:lnTo>
                  <a:lnTo>
                    <a:pt x="236142" y="0"/>
                  </a:lnTo>
                  <a:cubicBezTo>
                    <a:pt x="105724" y="0"/>
                    <a:pt x="0" y="105726"/>
                    <a:pt x="0" y="236142"/>
                  </a:cubicBezTo>
                  <a:cubicBezTo>
                    <a:pt x="0" y="366559"/>
                    <a:pt x="105724" y="472284"/>
                    <a:pt x="236142" y="472284"/>
                  </a:cubicBezTo>
                  <a:close/>
                </a:path>
              </a:pathLst>
            </a:custGeom>
            <a:noFill/>
            <a:ln w="94456" cap="rnd">
              <a:solidFill>
                <a:schemeClr val="bg1"/>
              </a:solidFill>
              <a:prstDash val="solid"/>
              <a:round/>
            </a:ln>
          </p:spPr>
          <p:txBody>
            <a:bodyPr rtlCol="0" anchor="ctr">
              <a:noAutofit/>
            </a:bodyPr>
            <a:lstStyle/>
            <a:p>
              <a:endParaRPr lang="zh-CN" altLang="en-US"/>
            </a:p>
          </p:txBody>
        </p:sp>
        <p:sp>
          <p:nvSpPr>
            <p:cNvPr id="8" name="任意多边形: 形状 7"/>
            <p:cNvSpPr/>
            <p:nvPr/>
          </p:nvSpPr>
          <p:spPr>
            <a:xfrm>
              <a:off x="2843022" y="3574588"/>
              <a:ext cx="472284" cy="472284"/>
            </a:xfrm>
            <a:custGeom>
              <a:avLst/>
              <a:gdLst>
                <a:gd name="connsiteX0" fmla="*/ 236142 w 472284"/>
                <a:gd name="connsiteY0" fmla="*/ 472284 h 472284"/>
                <a:gd name="connsiteX1" fmla="*/ 472284 w 472284"/>
                <a:gd name="connsiteY1" fmla="*/ 236142 h 472284"/>
                <a:gd name="connsiteX2" fmla="*/ 236142 w 472284"/>
                <a:gd name="connsiteY2" fmla="*/ 0 h 472284"/>
                <a:gd name="connsiteX3" fmla="*/ 0 w 472284"/>
                <a:gd name="connsiteY3" fmla="*/ 236142 h 472284"/>
                <a:gd name="connsiteX4" fmla="*/ 236142 w 472284"/>
                <a:gd name="connsiteY4" fmla="*/ 472284 h 472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2284" h="472284">
                  <a:moveTo>
                    <a:pt x="236142" y="472284"/>
                  </a:moveTo>
                  <a:cubicBezTo>
                    <a:pt x="366559" y="472284"/>
                    <a:pt x="472284" y="366559"/>
                    <a:pt x="472284" y="236142"/>
                  </a:cubicBezTo>
                  <a:cubicBezTo>
                    <a:pt x="472284" y="105726"/>
                    <a:pt x="366559" y="0"/>
                    <a:pt x="236142" y="0"/>
                  </a:cubicBezTo>
                  <a:lnTo>
                    <a:pt x="0" y="236142"/>
                  </a:lnTo>
                  <a:lnTo>
                    <a:pt x="236142" y="472284"/>
                  </a:lnTo>
                  <a:close/>
                </a:path>
              </a:pathLst>
            </a:custGeom>
            <a:noFill/>
            <a:ln w="94456" cap="rnd">
              <a:solidFill>
                <a:schemeClr val="bg1"/>
              </a:solidFill>
              <a:prstDash val="solid"/>
              <a:round/>
            </a:ln>
          </p:spPr>
          <p:txBody>
            <a:bodyPr rtlCol="0" anchor="ctr">
              <a:noAutofit/>
            </a:bodyPr>
            <a:lstStyle/>
            <a:p>
              <a:endParaRPr lang="zh-CN" altLang="en-US"/>
            </a:p>
          </p:txBody>
        </p:sp>
        <p:sp>
          <p:nvSpPr>
            <p:cNvPr id="9" name="任意多边形: 形状 8"/>
            <p:cNvSpPr/>
            <p:nvPr/>
          </p:nvSpPr>
          <p:spPr>
            <a:xfrm>
              <a:off x="2606879" y="3810731"/>
              <a:ext cx="472284" cy="472284"/>
            </a:xfrm>
            <a:custGeom>
              <a:avLst/>
              <a:gdLst>
                <a:gd name="connsiteX0" fmla="*/ 236142 w 472284"/>
                <a:gd name="connsiteY0" fmla="*/ 472284 h 472284"/>
                <a:gd name="connsiteX1" fmla="*/ 472284 w 472284"/>
                <a:gd name="connsiteY1" fmla="*/ 236142 h 472284"/>
                <a:gd name="connsiteX2" fmla="*/ 236142 w 472284"/>
                <a:gd name="connsiteY2" fmla="*/ 0 h 472284"/>
                <a:gd name="connsiteX3" fmla="*/ 0 w 472284"/>
                <a:gd name="connsiteY3" fmla="*/ 236142 h 472284"/>
                <a:gd name="connsiteX4" fmla="*/ 236142 w 472284"/>
                <a:gd name="connsiteY4" fmla="*/ 472284 h 4722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2284" h="472284">
                  <a:moveTo>
                    <a:pt x="236142" y="472284"/>
                  </a:moveTo>
                  <a:cubicBezTo>
                    <a:pt x="366559" y="472284"/>
                    <a:pt x="472284" y="366559"/>
                    <a:pt x="472284" y="236142"/>
                  </a:cubicBezTo>
                  <a:lnTo>
                    <a:pt x="236142" y="0"/>
                  </a:lnTo>
                  <a:lnTo>
                    <a:pt x="0" y="236142"/>
                  </a:lnTo>
                  <a:cubicBezTo>
                    <a:pt x="0" y="366559"/>
                    <a:pt x="105726" y="472284"/>
                    <a:pt x="236142" y="472284"/>
                  </a:cubicBezTo>
                  <a:close/>
                </a:path>
              </a:pathLst>
            </a:custGeom>
            <a:noFill/>
            <a:ln w="94456" cap="rnd">
              <a:solidFill>
                <a:schemeClr val="bg1"/>
              </a:solidFill>
              <a:prstDash val="solid"/>
              <a:round/>
            </a:ln>
          </p:spPr>
          <p:txBody>
            <a:bodyPr rtlCol="0" anchor="ctr">
              <a:noAutofit/>
            </a:bodyPr>
            <a:lstStyle/>
            <a:p>
              <a:endParaRPr lang="zh-CN" altLang="en-US"/>
            </a:p>
          </p:txBody>
        </p:sp>
      </p:grpSp>
      <p:grpSp>
        <p:nvGrpSpPr>
          <p:cNvPr id="63" name="组合 62"/>
          <p:cNvGrpSpPr/>
          <p:nvPr/>
        </p:nvGrpSpPr>
        <p:grpSpPr>
          <a:xfrm>
            <a:off x="5572500" y="2201121"/>
            <a:ext cx="843724" cy="895940"/>
            <a:chOff x="5051297" y="2650446"/>
            <a:chExt cx="2141877" cy="2274429"/>
          </a:xfrm>
        </p:grpSpPr>
        <p:sp>
          <p:nvSpPr>
            <p:cNvPr id="64" name="矩形 63"/>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5" name="矩形 64"/>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6" name="矩形 65"/>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7" name="直接连接符 66"/>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70" name="矩形 69"/>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1" name="矩形 70"/>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2" name="矩形 71"/>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3" name="直接连接符 72"/>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76" name="组合 75"/>
          <p:cNvGrpSpPr/>
          <p:nvPr/>
        </p:nvGrpSpPr>
        <p:grpSpPr>
          <a:xfrm>
            <a:off x="5572500" y="4164605"/>
            <a:ext cx="843724" cy="895940"/>
            <a:chOff x="5051297" y="2650446"/>
            <a:chExt cx="2141877" cy="2274429"/>
          </a:xfrm>
        </p:grpSpPr>
        <p:sp>
          <p:nvSpPr>
            <p:cNvPr id="77" name="矩形 76"/>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8" name="矩形 77"/>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9" name="矩形 78"/>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80" name="直接连接符 79"/>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83" name="矩形 82"/>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4" name="矩形 83"/>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0" name="矩形 89"/>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1" name="直接连接符 90"/>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9" name="直接箭头连接符 78"/>
          <p:cNvCxnSpPr/>
          <p:nvPr/>
        </p:nvCxnSpPr>
        <p:spPr>
          <a:xfrm flipV="1">
            <a:off x="9454856" y="2662563"/>
            <a:ext cx="2737144" cy="1729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直接箭头连接符 77"/>
          <p:cNvCxnSpPr/>
          <p:nvPr/>
        </p:nvCxnSpPr>
        <p:spPr>
          <a:xfrm>
            <a:off x="7415482" y="3423089"/>
            <a:ext cx="1533628" cy="8848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直接箭头连接符 75"/>
          <p:cNvCxnSpPr/>
          <p:nvPr/>
        </p:nvCxnSpPr>
        <p:spPr>
          <a:xfrm>
            <a:off x="2960354" y="3389896"/>
            <a:ext cx="1533628" cy="8848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直接箭头连接符 73"/>
          <p:cNvCxnSpPr/>
          <p:nvPr/>
        </p:nvCxnSpPr>
        <p:spPr>
          <a:xfrm flipV="1">
            <a:off x="5212860" y="3448816"/>
            <a:ext cx="1533628" cy="969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文本占位符 1"/>
          <p:cNvSpPr>
            <a:spLocks noGrp="1"/>
          </p:cNvSpPr>
          <p:nvPr>
            <p:ph type="body" sz="quarter" idx="10"/>
          </p:nvPr>
        </p:nvSpPr>
        <p:spPr/>
        <p:txBody>
          <a:bodyPr>
            <a:noAutofit/>
          </a:bodyPr>
          <a:lstStyle/>
          <a:p>
            <a:r>
              <a:rPr lang="zh-CN" altLang="en-US" dirty="0"/>
              <a:t>项目介绍</a:t>
            </a:r>
          </a:p>
        </p:txBody>
      </p:sp>
      <p:sp>
        <p:nvSpPr>
          <p:cNvPr id="3" name="文本占位符 2"/>
          <p:cNvSpPr>
            <a:spLocks noGrp="1"/>
          </p:cNvSpPr>
          <p:nvPr>
            <p:ph type="body" sz="quarter" idx="11"/>
          </p:nvPr>
        </p:nvSpPr>
        <p:spPr/>
        <p:txBody>
          <a:bodyPr>
            <a:noAutofit/>
          </a:bodyPr>
          <a:lstStyle/>
          <a:p>
            <a:r>
              <a:rPr lang="en-US" altLang="zh-CN" dirty="0"/>
              <a:t>Project introduction</a:t>
            </a:r>
          </a:p>
        </p:txBody>
      </p:sp>
      <p:grpSp>
        <p:nvGrpSpPr>
          <p:cNvPr id="17" name="组合 16"/>
          <p:cNvGrpSpPr/>
          <p:nvPr/>
        </p:nvGrpSpPr>
        <p:grpSpPr>
          <a:xfrm>
            <a:off x="2082419" y="2433018"/>
            <a:ext cx="1095614" cy="1163420"/>
            <a:chOff x="5051297" y="2650446"/>
            <a:chExt cx="2141877" cy="2274429"/>
          </a:xfrm>
        </p:grpSpPr>
        <p:sp>
          <p:nvSpPr>
            <p:cNvPr id="18" name="矩形 17"/>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 name="直接连接符 20"/>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 name="矩形 25"/>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 name="直接连接符 26"/>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cxnSp>
        <p:nvCxnSpPr>
          <p:cNvPr id="30" name="直接箭头连接符 29"/>
          <p:cNvCxnSpPr/>
          <p:nvPr/>
        </p:nvCxnSpPr>
        <p:spPr>
          <a:xfrm flipV="1">
            <a:off x="0" y="3456005"/>
            <a:ext cx="2240496" cy="14158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3" name="组合 32"/>
          <p:cNvGrpSpPr/>
          <p:nvPr/>
        </p:nvGrpSpPr>
        <p:grpSpPr>
          <a:xfrm>
            <a:off x="6510597" y="2433018"/>
            <a:ext cx="1095614" cy="1163420"/>
            <a:chOff x="5051297" y="2650446"/>
            <a:chExt cx="2141877" cy="2274429"/>
          </a:xfrm>
        </p:grpSpPr>
        <p:sp>
          <p:nvSpPr>
            <p:cNvPr id="34" name="矩形 33"/>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5" name="矩形 34"/>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6" name="矩形 35"/>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7" name="直接连接符 36"/>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1" name="矩形 40"/>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2" name="矩形 41"/>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43" name="直接连接符 42"/>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46" name="组合 45"/>
          <p:cNvGrpSpPr/>
          <p:nvPr/>
        </p:nvGrpSpPr>
        <p:grpSpPr>
          <a:xfrm>
            <a:off x="4296508" y="3708399"/>
            <a:ext cx="1095614" cy="1163420"/>
            <a:chOff x="5051297" y="2650446"/>
            <a:chExt cx="2141877" cy="2274429"/>
          </a:xfrm>
        </p:grpSpPr>
        <p:sp>
          <p:nvSpPr>
            <p:cNvPr id="47" name="矩形 46"/>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8" name="矩形 47"/>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9" name="矩形 48"/>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0" name="直接连接符 49"/>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4" name="矩形 53"/>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5" name="矩形 54"/>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56" name="直接连接符 55"/>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59" name="组合 58"/>
          <p:cNvGrpSpPr/>
          <p:nvPr/>
        </p:nvGrpSpPr>
        <p:grpSpPr>
          <a:xfrm>
            <a:off x="8724685" y="3708399"/>
            <a:ext cx="1095614" cy="1163420"/>
            <a:chOff x="5051297" y="2650446"/>
            <a:chExt cx="2141877" cy="2274429"/>
          </a:xfrm>
        </p:grpSpPr>
        <p:sp>
          <p:nvSpPr>
            <p:cNvPr id="60" name="矩形 59"/>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1" name="矩形 60"/>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2" name="矩形 61"/>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3" name="直接连接符 62"/>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66" name="矩形 65"/>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7" name="矩形 66"/>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8" name="矩形 67"/>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69" name="直接连接符 68"/>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85" name="组合 84"/>
          <p:cNvGrpSpPr/>
          <p:nvPr/>
        </p:nvGrpSpPr>
        <p:grpSpPr>
          <a:xfrm>
            <a:off x="1192360" y="1377857"/>
            <a:ext cx="3020718" cy="1111807"/>
            <a:chOff x="1192360" y="1377857"/>
            <a:chExt cx="3020718" cy="1111807"/>
          </a:xfrm>
        </p:grpSpPr>
        <p:sp>
          <p:nvSpPr>
            <p:cNvPr id="83" name="矩形 71"/>
            <p:cNvSpPr txBox="1"/>
            <p:nvPr/>
          </p:nvSpPr>
          <p:spPr>
            <a:xfrm>
              <a:off x="1677812" y="1377857"/>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项目目的</a:t>
              </a:r>
            </a:p>
          </p:txBody>
        </p:sp>
        <p:sp>
          <p:nvSpPr>
            <p:cNvPr id="84" name="矩形 83"/>
            <p:cNvSpPr/>
            <p:nvPr/>
          </p:nvSpPr>
          <p:spPr>
            <a:xfrm>
              <a:off x="1192360" y="1786715"/>
              <a:ext cx="3020718"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a:t>
              </a:r>
            </a:p>
          </p:txBody>
        </p:sp>
      </p:grpSp>
      <p:grpSp>
        <p:nvGrpSpPr>
          <p:cNvPr id="86" name="组合 85"/>
          <p:cNvGrpSpPr/>
          <p:nvPr/>
        </p:nvGrpSpPr>
        <p:grpSpPr>
          <a:xfrm>
            <a:off x="5546816" y="1377857"/>
            <a:ext cx="3020718" cy="1111807"/>
            <a:chOff x="1192360" y="1377857"/>
            <a:chExt cx="3020718" cy="1111807"/>
          </a:xfrm>
        </p:grpSpPr>
        <p:sp>
          <p:nvSpPr>
            <p:cNvPr id="87" name="矩形 71"/>
            <p:cNvSpPr txBox="1"/>
            <p:nvPr/>
          </p:nvSpPr>
          <p:spPr>
            <a:xfrm>
              <a:off x="1677812" y="1377857"/>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项目主营</a:t>
              </a:r>
            </a:p>
          </p:txBody>
        </p:sp>
        <p:sp>
          <p:nvSpPr>
            <p:cNvPr id="88" name="矩形 87"/>
            <p:cNvSpPr/>
            <p:nvPr/>
          </p:nvSpPr>
          <p:spPr>
            <a:xfrm>
              <a:off x="1192360" y="1786715"/>
              <a:ext cx="3020718"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a:t>
              </a:r>
            </a:p>
          </p:txBody>
        </p:sp>
      </p:grpSp>
      <p:grpSp>
        <p:nvGrpSpPr>
          <p:cNvPr id="89" name="组合 88"/>
          <p:cNvGrpSpPr/>
          <p:nvPr/>
        </p:nvGrpSpPr>
        <p:grpSpPr>
          <a:xfrm>
            <a:off x="3332727" y="4857551"/>
            <a:ext cx="3020718" cy="1111807"/>
            <a:chOff x="1192360" y="1377857"/>
            <a:chExt cx="3020718" cy="1111807"/>
          </a:xfrm>
        </p:grpSpPr>
        <p:sp>
          <p:nvSpPr>
            <p:cNvPr id="90" name="矩形 71"/>
            <p:cNvSpPr txBox="1"/>
            <p:nvPr/>
          </p:nvSpPr>
          <p:spPr>
            <a:xfrm>
              <a:off x="1677812" y="1377857"/>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项目业绩</a:t>
              </a:r>
            </a:p>
          </p:txBody>
        </p:sp>
        <p:sp>
          <p:nvSpPr>
            <p:cNvPr id="91" name="矩形 90"/>
            <p:cNvSpPr/>
            <p:nvPr/>
          </p:nvSpPr>
          <p:spPr>
            <a:xfrm>
              <a:off x="1192360" y="1786715"/>
              <a:ext cx="3020718"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a:t>
              </a:r>
            </a:p>
          </p:txBody>
        </p:sp>
      </p:grpSp>
      <p:grpSp>
        <p:nvGrpSpPr>
          <p:cNvPr id="92" name="组合 91"/>
          <p:cNvGrpSpPr/>
          <p:nvPr/>
        </p:nvGrpSpPr>
        <p:grpSpPr>
          <a:xfrm>
            <a:off x="7687183" y="4857551"/>
            <a:ext cx="3020718" cy="1111807"/>
            <a:chOff x="1192360" y="1377857"/>
            <a:chExt cx="3020718" cy="1111807"/>
          </a:xfrm>
        </p:grpSpPr>
        <p:sp>
          <p:nvSpPr>
            <p:cNvPr id="93" name="矩形 71"/>
            <p:cNvSpPr txBox="1"/>
            <p:nvPr/>
          </p:nvSpPr>
          <p:spPr>
            <a:xfrm>
              <a:off x="1677812" y="1377857"/>
              <a:ext cx="2049814" cy="415496"/>
            </a:xfrm>
            <a:prstGeom prst="rect">
              <a:avLst/>
            </a:prstGeom>
            <a:noFill/>
          </p:spPr>
          <p:txBody>
            <a:bodyPr wrap="square" lIns="45719" tIns="22859" rIns="45719" bIns="22859" rtlCol="0">
              <a:noAutofit/>
            </a:bodyPr>
            <a:lstStyle/>
            <a:p>
              <a:pPr algn="ct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项目展望</a:t>
              </a:r>
            </a:p>
          </p:txBody>
        </p:sp>
        <p:sp>
          <p:nvSpPr>
            <p:cNvPr id="94" name="矩形 93"/>
            <p:cNvSpPr/>
            <p:nvPr/>
          </p:nvSpPr>
          <p:spPr>
            <a:xfrm>
              <a:off x="1192360" y="1786715"/>
              <a:ext cx="3020718" cy="702949"/>
            </a:xfrm>
            <a:prstGeom prst="rect">
              <a:avLst/>
            </a:prstGeom>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请在此输入文本内容请在此输入文本内容请在此输入文本</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任意多边形: 形状 108"/>
          <p:cNvSpPr/>
          <p:nvPr/>
        </p:nvSpPr>
        <p:spPr>
          <a:xfrm>
            <a:off x="4371389" y="2575762"/>
            <a:ext cx="1391410" cy="341632"/>
          </a:xfrm>
          <a:custGeom>
            <a:avLst/>
            <a:gdLst>
              <a:gd name="connsiteX0" fmla="*/ 0 w 1596571"/>
              <a:gd name="connsiteY0" fmla="*/ 0 h 377372"/>
              <a:gd name="connsiteX1" fmla="*/ 1262742 w 1596571"/>
              <a:gd name="connsiteY1" fmla="*/ 0 h 377372"/>
              <a:gd name="connsiteX2" fmla="*/ 1596571 w 1596571"/>
              <a:gd name="connsiteY2" fmla="*/ 377372 h 377372"/>
              <a:gd name="connsiteX3" fmla="*/ 1596571 w 1596571"/>
              <a:gd name="connsiteY3" fmla="*/ 377372 h 377372"/>
              <a:gd name="connsiteX4" fmla="*/ 1596571 w 1596571"/>
              <a:gd name="connsiteY4" fmla="*/ 377372 h 377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6571" h="377372">
                <a:moveTo>
                  <a:pt x="0" y="0"/>
                </a:moveTo>
                <a:lnTo>
                  <a:pt x="1262742" y="0"/>
                </a:lnTo>
                <a:lnTo>
                  <a:pt x="1596571" y="377372"/>
                </a:lnTo>
                <a:lnTo>
                  <a:pt x="1596571" y="377372"/>
                </a:lnTo>
                <a:lnTo>
                  <a:pt x="1596571" y="377372"/>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p>
        </p:txBody>
      </p:sp>
      <p:sp>
        <p:nvSpPr>
          <p:cNvPr id="110" name="任意多边形: 形状 109"/>
          <p:cNvSpPr/>
          <p:nvPr/>
        </p:nvSpPr>
        <p:spPr>
          <a:xfrm flipH="1">
            <a:off x="6475956" y="2575762"/>
            <a:ext cx="1391410" cy="341632"/>
          </a:xfrm>
          <a:custGeom>
            <a:avLst/>
            <a:gdLst>
              <a:gd name="connsiteX0" fmla="*/ 0 w 1596571"/>
              <a:gd name="connsiteY0" fmla="*/ 0 h 377372"/>
              <a:gd name="connsiteX1" fmla="*/ 1262742 w 1596571"/>
              <a:gd name="connsiteY1" fmla="*/ 0 h 377372"/>
              <a:gd name="connsiteX2" fmla="*/ 1596571 w 1596571"/>
              <a:gd name="connsiteY2" fmla="*/ 377372 h 377372"/>
              <a:gd name="connsiteX3" fmla="*/ 1596571 w 1596571"/>
              <a:gd name="connsiteY3" fmla="*/ 377372 h 377372"/>
              <a:gd name="connsiteX4" fmla="*/ 1596571 w 1596571"/>
              <a:gd name="connsiteY4" fmla="*/ 377372 h 377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6571" h="377372">
                <a:moveTo>
                  <a:pt x="0" y="0"/>
                </a:moveTo>
                <a:lnTo>
                  <a:pt x="1262742" y="0"/>
                </a:lnTo>
                <a:lnTo>
                  <a:pt x="1596571" y="377372"/>
                </a:lnTo>
                <a:lnTo>
                  <a:pt x="1596571" y="377372"/>
                </a:lnTo>
                <a:lnTo>
                  <a:pt x="1596571" y="377372"/>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p>
        </p:txBody>
      </p:sp>
      <p:sp>
        <p:nvSpPr>
          <p:cNvPr id="111" name="任意多边形: 形状 110"/>
          <p:cNvSpPr/>
          <p:nvPr/>
        </p:nvSpPr>
        <p:spPr>
          <a:xfrm flipV="1">
            <a:off x="4371389" y="4342062"/>
            <a:ext cx="1391410" cy="341632"/>
          </a:xfrm>
          <a:custGeom>
            <a:avLst/>
            <a:gdLst>
              <a:gd name="connsiteX0" fmla="*/ 0 w 1596571"/>
              <a:gd name="connsiteY0" fmla="*/ 0 h 377372"/>
              <a:gd name="connsiteX1" fmla="*/ 1262742 w 1596571"/>
              <a:gd name="connsiteY1" fmla="*/ 0 h 377372"/>
              <a:gd name="connsiteX2" fmla="*/ 1596571 w 1596571"/>
              <a:gd name="connsiteY2" fmla="*/ 377372 h 377372"/>
              <a:gd name="connsiteX3" fmla="*/ 1596571 w 1596571"/>
              <a:gd name="connsiteY3" fmla="*/ 377372 h 377372"/>
              <a:gd name="connsiteX4" fmla="*/ 1596571 w 1596571"/>
              <a:gd name="connsiteY4" fmla="*/ 377372 h 377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6571" h="377372">
                <a:moveTo>
                  <a:pt x="0" y="0"/>
                </a:moveTo>
                <a:lnTo>
                  <a:pt x="1262742" y="0"/>
                </a:lnTo>
                <a:lnTo>
                  <a:pt x="1596571" y="377372"/>
                </a:lnTo>
                <a:lnTo>
                  <a:pt x="1596571" y="377372"/>
                </a:lnTo>
                <a:lnTo>
                  <a:pt x="1596571" y="377372"/>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p>
        </p:txBody>
      </p:sp>
      <p:sp>
        <p:nvSpPr>
          <p:cNvPr id="112" name="任意多边形: 形状 111"/>
          <p:cNvSpPr/>
          <p:nvPr/>
        </p:nvSpPr>
        <p:spPr>
          <a:xfrm flipH="1" flipV="1">
            <a:off x="6475956" y="4342062"/>
            <a:ext cx="1391410" cy="341632"/>
          </a:xfrm>
          <a:custGeom>
            <a:avLst/>
            <a:gdLst>
              <a:gd name="connsiteX0" fmla="*/ 0 w 1596571"/>
              <a:gd name="connsiteY0" fmla="*/ 0 h 377372"/>
              <a:gd name="connsiteX1" fmla="*/ 1262742 w 1596571"/>
              <a:gd name="connsiteY1" fmla="*/ 0 h 377372"/>
              <a:gd name="connsiteX2" fmla="*/ 1596571 w 1596571"/>
              <a:gd name="connsiteY2" fmla="*/ 377372 h 377372"/>
              <a:gd name="connsiteX3" fmla="*/ 1596571 w 1596571"/>
              <a:gd name="connsiteY3" fmla="*/ 377372 h 377372"/>
              <a:gd name="connsiteX4" fmla="*/ 1596571 w 1596571"/>
              <a:gd name="connsiteY4" fmla="*/ 377372 h 3773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6571" h="377372">
                <a:moveTo>
                  <a:pt x="0" y="0"/>
                </a:moveTo>
                <a:lnTo>
                  <a:pt x="1262742" y="0"/>
                </a:lnTo>
                <a:lnTo>
                  <a:pt x="1596571" y="377372"/>
                </a:lnTo>
                <a:lnTo>
                  <a:pt x="1596571" y="377372"/>
                </a:lnTo>
                <a:lnTo>
                  <a:pt x="1596571" y="377372"/>
                </a:ln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p>
        </p:txBody>
      </p:sp>
      <p:sp>
        <p:nvSpPr>
          <p:cNvPr id="2" name="文本占位符 1"/>
          <p:cNvSpPr>
            <a:spLocks noGrp="1"/>
          </p:cNvSpPr>
          <p:nvPr>
            <p:ph type="body" sz="quarter" idx="10"/>
          </p:nvPr>
        </p:nvSpPr>
        <p:spPr/>
        <p:txBody>
          <a:bodyPr>
            <a:noAutofit/>
          </a:bodyPr>
          <a:lstStyle/>
          <a:p>
            <a:r>
              <a:rPr lang="zh-CN" altLang="en-US" dirty="0"/>
              <a:t>项目介绍</a:t>
            </a:r>
          </a:p>
        </p:txBody>
      </p:sp>
      <p:sp>
        <p:nvSpPr>
          <p:cNvPr id="3" name="文本占位符 2"/>
          <p:cNvSpPr>
            <a:spLocks noGrp="1"/>
          </p:cNvSpPr>
          <p:nvPr>
            <p:ph type="body" sz="quarter" idx="11"/>
          </p:nvPr>
        </p:nvSpPr>
        <p:spPr/>
        <p:txBody>
          <a:bodyPr>
            <a:noAutofit/>
          </a:bodyPr>
          <a:lstStyle/>
          <a:p>
            <a:r>
              <a:rPr lang="en-US" altLang="zh-CN" dirty="0"/>
              <a:t>Project introduction</a:t>
            </a:r>
          </a:p>
        </p:txBody>
      </p:sp>
      <p:grpSp>
        <p:nvGrpSpPr>
          <p:cNvPr id="81" name="组合 80"/>
          <p:cNvGrpSpPr/>
          <p:nvPr/>
        </p:nvGrpSpPr>
        <p:grpSpPr>
          <a:xfrm>
            <a:off x="5086010" y="2559354"/>
            <a:ext cx="2046407" cy="2173056"/>
            <a:chOff x="5072797" y="2342472"/>
            <a:chExt cx="2046407" cy="2173056"/>
          </a:xfrm>
        </p:grpSpPr>
        <p:grpSp>
          <p:nvGrpSpPr>
            <p:cNvPr id="17" name="组合 16"/>
            <p:cNvGrpSpPr/>
            <p:nvPr/>
          </p:nvGrpSpPr>
          <p:grpSpPr>
            <a:xfrm>
              <a:off x="5072797" y="2342472"/>
              <a:ext cx="2046407" cy="2173056"/>
              <a:chOff x="5051297" y="2650446"/>
              <a:chExt cx="2141877" cy="2274429"/>
            </a:xfrm>
          </p:grpSpPr>
          <p:sp>
            <p:nvSpPr>
              <p:cNvPr id="18" name="矩形 17"/>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 name="矩形 18"/>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 name="直接连接符 20"/>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5" name="矩形 24"/>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6" name="矩形 25"/>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7" name="直接连接符 26"/>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72" name="组合 71"/>
            <p:cNvGrpSpPr/>
            <p:nvPr/>
          </p:nvGrpSpPr>
          <p:grpSpPr>
            <a:xfrm>
              <a:off x="5834696" y="3101018"/>
              <a:ext cx="555500" cy="555500"/>
              <a:chOff x="5834696" y="3101018"/>
              <a:chExt cx="555500" cy="555500"/>
            </a:xfrm>
          </p:grpSpPr>
          <p:sp>
            <p:nvSpPr>
              <p:cNvPr id="6" name="任意多边形: 形状 5"/>
              <p:cNvSpPr/>
              <p:nvPr/>
            </p:nvSpPr>
            <p:spPr>
              <a:xfrm>
                <a:off x="6279096" y="3101018"/>
                <a:ext cx="111100" cy="111100"/>
              </a:xfrm>
              <a:custGeom>
                <a:avLst/>
                <a:gdLst>
                  <a:gd name="connsiteX0" fmla="*/ 55550 w 111100"/>
                  <a:gd name="connsiteY0" fmla="*/ 111100 h 111100"/>
                  <a:gd name="connsiteX1" fmla="*/ 111100 w 111100"/>
                  <a:gd name="connsiteY1" fmla="*/ 55550 h 111100"/>
                  <a:gd name="connsiteX2" fmla="*/ 55550 w 111100"/>
                  <a:gd name="connsiteY2" fmla="*/ 0 h 111100"/>
                  <a:gd name="connsiteX3" fmla="*/ 0 w 111100"/>
                  <a:gd name="connsiteY3" fmla="*/ 55550 h 111100"/>
                  <a:gd name="connsiteX4" fmla="*/ 55550 w 111100"/>
                  <a:gd name="connsiteY4" fmla="*/ 111100 h 11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100" h="111100">
                    <a:moveTo>
                      <a:pt x="55550" y="111100"/>
                    </a:moveTo>
                    <a:cubicBezTo>
                      <a:pt x="86229" y="111100"/>
                      <a:pt x="111100" y="86229"/>
                      <a:pt x="111100" y="55550"/>
                    </a:cubicBezTo>
                    <a:cubicBezTo>
                      <a:pt x="111100" y="24871"/>
                      <a:pt x="86229" y="0"/>
                      <a:pt x="55550" y="0"/>
                    </a:cubicBezTo>
                    <a:cubicBezTo>
                      <a:pt x="24871" y="0"/>
                      <a:pt x="0" y="24871"/>
                      <a:pt x="0" y="55550"/>
                    </a:cubicBezTo>
                    <a:cubicBezTo>
                      <a:pt x="0" y="86229"/>
                      <a:pt x="24871" y="111100"/>
                      <a:pt x="55550" y="111100"/>
                    </a:cubicBezTo>
                    <a:close/>
                  </a:path>
                </a:pathLst>
              </a:custGeom>
              <a:noFill/>
              <a:ln w="54769" cap="flat">
                <a:solidFill>
                  <a:schemeClr val="bg1"/>
                </a:solidFill>
                <a:prstDash val="solid"/>
                <a:round/>
              </a:ln>
            </p:spPr>
            <p:txBody>
              <a:bodyPr rtlCol="0" anchor="ctr">
                <a:noAutofit/>
              </a:bodyPr>
              <a:lstStyle/>
              <a:p>
                <a:endParaRPr lang="zh-CN" altLang="en-US"/>
              </a:p>
            </p:txBody>
          </p:sp>
          <p:sp>
            <p:nvSpPr>
              <p:cNvPr id="7" name="任意多边形: 形状 6"/>
              <p:cNvSpPr/>
              <p:nvPr/>
            </p:nvSpPr>
            <p:spPr>
              <a:xfrm>
                <a:off x="6056896" y="3323218"/>
                <a:ext cx="111100" cy="111100"/>
              </a:xfrm>
              <a:custGeom>
                <a:avLst/>
                <a:gdLst>
                  <a:gd name="connsiteX0" fmla="*/ 55550 w 111100"/>
                  <a:gd name="connsiteY0" fmla="*/ 111100 h 111100"/>
                  <a:gd name="connsiteX1" fmla="*/ 111100 w 111100"/>
                  <a:gd name="connsiteY1" fmla="*/ 55550 h 111100"/>
                  <a:gd name="connsiteX2" fmla="*/ 55550 w 111100"/>
                  <a:gd name="connsiteY2" fmla="*/ 0 h 111100"/>
                  <a:gd name="connsiteX3" fmla="*/ 0 w 111100"/>
                  <a:gd name="connsiteY3" fmla="*/ 55550 h 111100"/>
                  <a:gd name="connsiteX4" fmla="*/ 55550 w 111100"/>
                  <a:gd name="connsiteY4" fmla="*/ 111100 h 11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100" h="111100">
                    <a:moveTo>
                      <a:pt x="55550" y="111100"/>
                    </a:moveTo>
                    <a:cubicBezTo>
                      <a:pt x="86229" y="111100"/>
                      <a:pt x="111100" y="86229"/>
                      <a:pt x="111100" y="55550"/>
                    </a:cubicBezTo>
                    <a:cubicBezTo>
                      <a:pt x="111100" y="24871"/>
                      <a:pt x="86229" y="0"/>
                      <a:pt x="55550" y="0"/>
                    </a:cubicBezTo>
                    <a:cubicBezTo>
                      <a:pt x="24871" y="0"/>
                      <a:pt x="0" y="24871"/>
                      <a:pt x="0" y="55550"/>
                    </a:cubicBezTo>
                    <a:cubicBezTo>
                      <a:pt x="0" y="86229"/>
                      <a:pt x="24871" y="111100"/>
                      <a:pt x="55550" y="111100"/>
                    </a:cubicBezTo>
                    <a:close/>
                  </a:path>
                </a:pathLst>
              </a:custGeom>
              <a:noFill/>
              <a:ln w="54769" cap="flat">
                <a:solidFill>
                  <a:schemeClr val="bg1"/>
                </a:solidFill>
                <a:prstDash val="solid"/>
                <a:round/>
              </a:ln>
            </p:spPr>
            <p:txBody>
              <a:bodyPr rtlCol="0" anchor="ctr">
                <a:noAutofit/>
              </a:bodyPr>
              <a:lstStyle/>
              <a:p>
                <a:endParaRPr lang="zh-CN" altLang="en-US"/>
              </a:p>
            </p:txBody>
          </p:sp>
          <p:sp>
            <p:nvSpPr>
              <p:cNvPr id="8" name="任意多边形: 形状 7"/>
              <p:cNvSpPr/>
              <p:nvPr/>
            </p:nvSpPr>
            <p:spPr>
              <a:xfrm>
                <a:off x="6279096" y="3545418"/>
                <a:ext cx="111100" cy="111100"/>
              </a:xfrm>
              <a:custGeom>
                <a:avLst/>
                <a:gdLst>
                  <a:gd name="connsiteX0" fmla="*/ 55550 w 111100"/>
                  <a:gd name="connsiteY0" fmla="*/ 111100 h 111100"/>
                  <a:gd name="connsiteX1" fmla="*/ 111100 w 111100"/>
                  <a:gd name="connsiteY1" fmla="*/ 55550 h 111100"/>
                  <a:gd name="connsiteX2" fmla="*/ 55550 w 111100"/>
                  <a:gd name="connsiteY2" fmla="*/ 0 h 111100"/>
                  <a:gd name="connsiteX3" fmla="*/ 0 w 111100"/>
                  <a:gd name="connsiteY3" fmla="*/ 55550 h 111100"/>
                  <a:gd name="connsiteX4" fmla="*/ 55550 w 111100"/>
                  <a:gd name="connsiteY4" fmla="*/ 111100 h 11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100" h="111100">
                    <a:moveTo>
                      <a:pt x="55550" y="111100"/>
                    </a:moveTo>
                    <a:cubicBezTo>
                      <a:pt x="86229" y="111100"/>
                      <a:pt x="111100" y="86229"/>
                      <a:pt x="111100" y="55550"/>
                    </a:cubicBezTo>
                    <a:cubicBezTo>
                      <a:pt x="111100" y="24871"/>
                      <a:pt x="86229" y="0"/>
                      <a:pt x="55550" y="0"/>
                    </a:cubicBezTo>
                    <a:cubicBezTo>
                      <a:pt x="24871" y="0"/>
                      <a:pt x="0" y="24871"/>
                      <a:pt x="0" y="55550"/>
                    </a:cubicBezTo>
                    <a:cubicBezTo>
                      <a:pt x="0" y="86229"/>
                      <a:pt x="24871" y="111100"/>
                      <a:pt x="55550" y="111100"/>
                    </a:cubicBezTo>
                    <a:close/>
                  </a:path>
                </a:pathLst>
              </a:custGeom>
              <a:noFill/>
              <a:ln w="54769" cap="flat">
                <a:solidFill>
                  <a:schemeClr val="bg1"/>
                </a:solidFill>
                <a:prstDash val="solid"/>
                <a:round/>
              </a:ln>
            </p:spPr>
            <p:txBody>
              <a:bodyPr rtlCol="0" anchor="ctr">
                <a:noAutofit/>
              </a:bodyPr>
              <a:lstStyle/>
              <a:p>
                <a:endParaRPr lang="zh-CN" altLang="en-US"/>
              </a:p>
            </p:txBody>
          </p:sp>
          <p:sp>
            <p:nvSpPr>
              <p:cNvPr id="9" name="任意多边形: 形状 8"/>
              <p:cNvSpPr/>
              <p:nvPr/>
            </p:nvSpPr>
            <p:spPr>
              <a:xfrm>
                <a:off x="5834696" y="3101018"/>
                <a:ext cx="111100" cy="111100"/>
              </a:xfrm>
              <a:custGeom>
                <a:avLst/>
                <a:gdLst>
                  <a:gd name="connsiteX0" fmla="*/ 55550 w 111100"/>
                  <a:gd name="connsiteY0" fmla="*/ 111100 h 111100"/>
                  <a:gd name="connsiteX1" fmla="*/ 111100 w 111100"/>
                  <a:gd name="connsiteY1" fmla="*/ 55550 h 111100"/>
                  <a:gd name="connsiteX2" fmla="*/ 55550 w 111100"/>
                  <a:gd name="connsiteY2" fmla="*/ 0 h 111100"/>
                  <a:gd name="connsiteX3" fmla="*/ 0 w 111100"/>
                  <a:gd name="connsiteY3" fmla="*/ 55550 h 111100"/>
                  <a:gd name="connsiteX4" fmla="*/ 55550 w 111100"/>
                  <a:gd name="connsiteY4" fmla="*/ 111100 h 11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100" h="111100">
                    <a:moveTo>
                      <a:pt x="55550" y="111100"/>
                    </a:moveTo>
                    <a:cubicBezTo>
                      <a:pt x="86229" y="111100"/>
                      <a:pt x="111100" y="86229"/>
                      <a:pt x="111100" y="55550"/>
                    </a:cubicBezTo>
                    <a:cubicBezTo>
                      <a:pt x="111100" y="24871"/>
                      <a:pt x="86229" y="0"/>
                      <a:pt x="55550" y="0"/>
                    </a:cubicBezTo>
                    <a:cubicBezTo>
                      <a:pt x="24871" y="0"/>
                      <a:pt x="0" y="24871"/>
                      <a:pt x="0" y="55550"/>
                    </a:cubicBezTo>
                    <a:cubicBezTo>
                      <a:pt x="0" y="86229"/>
                      <a:pt x="24871" y="111100"/>
                      <a:pt x="55550" y="111100"/>
                    </a:cubicBezTo>
                    <a:close/>
                  </a:path>
                </a:pathLst>
              </a:custGeom>
              <a:noFill/>
              <a:ln w="54769" cap="flat">
                <a:solidFill>
                  <a:schemeClr val="bg1"/>
                </a:solidFill>
                <a:prstDash val="solid"/>
                <a:round/>
              </a:ln>
            </p:spPr>
            <p:txBody>
              <a:bodyPr rtlCol="0" anchor="ctr">
                <a:noAutofit/>
              </a:bodyPr>
              <a:lstStyle/>
              <a:p>
                <a:endParaRPr lang="zh-CN" altLang="en-US"/>
              </a:p>
            </p:txBody>
          </p:sp>
          <p:sp>
            <p:nvSpPr>
              <p:cNvPr id="10" name="任意多边形: 形状 9"/>
              <p:cNvSpPr/>
              <p:nvPr/>
            </p:nvSpPr>
            <p:spPr>
              <a:xfrm>
                <a:off x="5834696" y="3545418"/>
                <a:ext cx="111100" cy="111100"/>
              </a:xfrm>
              <a:custGeom>
                <a:avLst/>
                <a:gdLst>
                  <a:gd name="connsiteX0" fmla="*/ 55550 w 111100"/>
                  <a:gd name="connsiteY0" fmla="*/ 111100 h 111100"/>
                  <a:gd name="connsiteX1" fmla="*/ 111100 w 111100"/>
                  <a:gd name="connsiteY1" fmla="*/ 55550 h 111100"/>
                  <a:gd name="connsiteX2" fmla="*/ 55550 w 111100"/>
                  <a:gd name="connsiteY2" fmla="*/ 0 h 111100"/>
                  <a:gd name="connsiteX3" fmla="*/ 0 w 111100"/>
                  <a:gd name="connsiteY3" fmla="*/ 55550 h 111100"/>
                  <a:gd name="connsiteX4" fmla="*/ 55550 w 111100"/>
                  <a:gd name="connsiteY4" fmla="*/ 111100 h 111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100" h="111100">
                    <a:moveTo>
                      <a:pt x="55550" y="111100"/>
                    </a:moveTo>
                    <a:cubicBezTo>
                      <a:pt x="86229" y="111100"/>
                      <a:pt x="111100" y="86229"/>
                      <a:pt x="111100" y="55550"/>
                    </a:cubicBezTo>
                    <a:cubicBezTo>
                      <a:pt x="111100" y="24871"/>
                      <a:pt x="86229" y="0"/>
                      <a:pt x="55550" y="0"/>
                    </a:cubicBezTo>
                    <a:cubicBezTo>
                      <a:pt x="24871" y="0"/>
                      <a:pt x="0" y="24871"/>
                      <a:pt x="0" y="55550"/>
                    </a:cubicBezTo>
                    <a:cubicBezTo>
                      <a:pt x="0" y="86229"/>
                      <a:pt x="24871" y="111100"/>
                      <a:pt x="55550" y="111100"/>
                    </a:cubicBezTo>
                    <a:close/>
                  </a:path>
                </a:pathLst>
              </a:custGeom>
              <a:noFill/>
              <a:ln w="54769" cap="flat">
                <a:solidFill>
                  <a:schemeClr val="bg1"/>
                </a:solidFill>
                <a:prstDash val="solid"/>
                <a:round/>
              </a:ln>
            </p:spPr>
            <p:txBody>
              <a:bodyPr rtlCol="0" anchor="ctr">
                <a:noAutofit/>
              </a:bodyPr>
              <a:lstStyle/>
              <a:p>
                <a:endParaRPr lang="zh-CN" altLang="en-US"/>
              </a:p>
            </p:txBody>
          </p:sp>
          <p:sp>
            <p:nvSpPr>
              <p:cNvPr id="11" name="任意多边形: 形状 10"/>
              <p:cNvSpPr/>
              <p:nvPr/>
            </p:nvSpPr>
            <p:spPr>
              <a:xfrm>
                <a:off x="6056896" y="3600968"/>
                <a:ext cx="111100" cy="13887"/>
              </a:xfrm>
              <a:custGeom>
                <a:avLst/>
                <a:gdLst>
                  <a:gd name="connsiteX0" fmla="*/ 0 w 111100"/>
                  <a:gd name="connsiteY0" fmla="*/ 0 h 13887"/>
                  <a:gd name="connsiteX1" fmla="*/ 111100 w 111100"/>
                  <a:gd name="connsiteY1" fmla="*/ 0 h 13887"/>
                  <a:gd name="connsiteX2" fmla="*/ 0 w 111100"/>
                  <a:gd name="connsiteY2" fmla="*/ 0 h 13887"/>
                </a:gdLst>
                <a:ahLst/>
                <a:cxnLst>
                  <a:cxn ang="0">
                    <a:pos x="connsiteX0" y="connsiteY0"/>
                  </a:cxn>
                  <a:cxn ang="0">
                    <a:pos x="connsiteX1" y="connsiteY1"/>
                  </a:cxn>
                  <a:cxn ang="0">
                    <a:pos x="connsiteX2" y="connsiteY2"/>
                  </a:cxn>
                </a:cxnLst>
                <a:rect l="l" t="t" r="r" b="b"/>
                <a:pathLst>
                  <a:path w="111100" h="13887">
                    <a:moveTo>
                      <a:pt x="0" y="0"/>
                    </a:moveTo>
                    <a:lnTo>
                      <a:pt x="111100" y="0"/>
                    </a:lnTo>
                    <a:lnTo>
                      <a:pt x="0" y="0"/>
                    </a:lnTo>
                    <a:close/>
                  </a:path>
                </a:pathLst>
              </a:custGeom>
              <a:noFill/>
              <a:ln w="13692" cap="flat">
                <a:solidFill>
                  <a:schemeClr val="bg1"/>
                </a:solidFill>
                <a:prstDash val="solid"/>
                <a:miter/>
              </a:ln>
            </p:spPr>
            <p:txBody>
              <a:bodyPr rtlCol="0" anchor="ctr">
                <a:noAutofit/>
              </a:bodyPr>
              <a:lstStyle/>
              <a:p>
                <a:endParaRPr lang="zh-CN" altLang="en-US"/>
              </a:p>
            </p:txBody>
          </p:sp>
          <p:sp>
            <p:nvSpPr>
              <p:cNvPr id="12" name="任意多边形: 形状 11"/>
              <p:cNvSpPr/>
              <p:nvPr/>
            </p:nvSpPr>
            <p:spPr>
              <a:xfrm>
                <a:off x="6056896" y="3600968"/>
                <a:ext cx="111100" cy="13887"/>
              </a:xfrm>
              <a:custGeom>
                <a:avLst/>
                <a:gdLst>
                  <a:gd name="connsiteX0" fmla="*/ 0 w 111100"/>
                  <a:gd name="connsiteY0" fmla="*/ 0 h 13887"/>
                  <a:gd name="connsiteX1" fmla="*/ 111100 w 111100"/>
                  <a:gd name="connsiteY1" fmla="*/ 0 h 13887"/>
                </a:gdLst>
                <a:ahLst/>
                <a:cxnLst>
                  <a:cxn ang="0">
                    <a:pos x="connsiteX0" y="connsiteY0"/>
                  </a:cxn>
                  <a:cxn ang="0">
                    <a:pos x="connsiteX1" y="connsiteY1"/>
                  </a:cxn>
                </a:cxnLst>
                <a:rect l="l" t="t" r="r" b="b"/>
                <a:pathLst>
                  <a:path w="111100" h="13887">
                    <a:moveTo>
                      <a:pt x="0" y="0"/>
                    </a:moveTo>
                    <a:lnTo>
                      <a:pt x="111100" y="0"/>
                    </a:lnTo>
                  </a:path>
                </a:pathLst>
              </a:custGeom>
              <a:noFill/>
              <a:ln w="54769" cap="rnd">
                <a:solidFill>
                  <a:schemeClr val="bg1"/>
                </a:solidFill>
                <a:prstDash val="solid"/>
                <a:round/>
              </a:ln>
            </p:spPr>
            <p:txBody>
              <a:bodyPr rtlCol="0" anchor="ctr">
                <a:noAutofit/>
              </a:bodyPr>
              <a:lstStyle/>
              <a:p>
                <a:endParaRPr lang="zh-CN" altLang="en-US"/>
              </a:p>
            </p:txBody>
          </p:sp>
          <p:sp>
            <p:nvSpPr>
              <p:cNvPr id="13" name="任意多边形: 形状 12"/>
              <p:cNvSpPr/>
              <p:nvPr/>
            </p:nvSpPr>
            <p:spPr>
              <a:xfrm>
                <a:off x="6056896" y="3156568"/>
                <a:ext cx="111100" cy="13887"/>
              </a:xfrm>
              <a:custGeom>
                <a:avLst/>
                <a:gdLst>
                  <a:gd name="connsiteX0" fmla="*/ 0 w 111100"/>
                  <a:gd name="connsiteY0" fmla="*/ 0 h 13887"/>
                  <a:gd name="connsiteX1" fmla="*/ 111100 w 111100"/>
                  <a:gd name="connsiteY1" fmla="*/ 0 h 13887"/>
                  <a:gd name="connsiteX2" fmla="*/ 0 w 111100"/>
                  <a:gd name="connsiteY2" fmla="*/ 0 h 13887"/>
                </a:gdLst>
                <a:ahLst/>
                <a:cxnLst>
                  <a:cxn ang="0">
                    <a:pos x="connsiteX0" y="connsiteY0"/>
                  </a:cxn>
                  <a:cxn ang="0">
                    <a:pos x="connsiteX1" y="connsiteY1"/>
                  </a:cxn>
                  <a:cxn ang="0">
                    <a:pos x="connsiteX2" y="connsiteY2"/>
                  </a:cxn>
                </a:cxnLst>
                <a:rect l="l" t="t" r="r" b="b"/>
                <a:pathLst>
                  <a:path w="111100" h="13887">
                    <a:moveTo>
                      <a:pt x="0" y="0"/>
                    </a:moveTo>
                    <a:lnTo>
                      <a:pt x="111100" y="0"/>
                    </a:lnTo>
                    <a:lnTo>
                      <a:pt x="0" y="0"/>
                    </a:lnTo>
                    <a:close/>
                  </a:path>
                </a:pathLst>
              </a:custGeom>
              <a:noFill/>
              <a:ln w="13692" cap="flat">
                <a:solidFill>
                  <a:schemeClr val="bg1"/>
                </a:solidFill>
                <a:prstDash val="solid"/>
                <a:miter/>
              </a:ln>
            </p:spPr>
            <p:txBody>
              <a:bodyPr rtlCol="0" anchor="ctr">
                <a:noAutofit/>
              </a:bodyPr>
              <a:lstStyle/>
              <a:p>
                <a:endParaRPr lang="zh-CN" altLang="en-US"/>
              </a:p>
            </p:txBody>
          </p:sp>
          <p:sp>
            <p:nvSpPr>
              <p:cNvPr id="14" name="任意多边形: 形状 13"/>
              <p:cNvSpPr/>
              <p:nvPr/>
            </p:nvSpPr>
            <p:spPr>
              <a:xfrm>
                <a:off x="6056896" y="3156568"/>
                <a:ext cx="111100" cy="13887"/>
              </a:xfrm>
              <a:custGeom>
                <a:avLst/>
                <a:gdLst>
                  <a:gd name="connsiteX0" fmla="*/ 0 w 111100"/>
                  <a:gd name="connsiteY0" fmla="*/ 0 h 13887"/>
                  <a:gd name="connsiteX1" fmla="*/ 111100 w 111100"/>
                  <a:gd name="connsiteY1" fmla="*/ 0 h 13887"/>
                </a:gdLst>
                <a:ahLst/>
                <a:cxnLst>
                  <a:cxn ang="0">
                    <a:pos x="connsiteX0" y="connsiteY0"/>
                  </a:cxn>
                  <a:cxn ang="0">
                    <a:pos x="connsiteX1" y="connsiteY1"/>
                  </a:cxn>
                </a:cxnLst>
                <a:rect l="l" t="t" r="r" b="b"/>
                <a:pathLst>
                  <a:path w="111100" h="13887">
                    <a:moveTo>
                      <a:pt x="0" y="0"/>
                    </a:moveTo>
                    <a:lnTo>
                      <a:pt x="111100" y="0"/>
                    </a:lnTo>
                  </a:path>
                </a:pathLst>
              </a:custGeom>
              <a:noFill/>
              <a:ln w="54769" cap="rnd">
                <a:solidFill>
                  <a:schemeClr val="bg1"/>
                </a:solidFill>
                <a:prstDash val="solid"/>
                <a:round/>
              </a:ln>
            </p:spPr>
            <p:txBody>
              <a:bodyPr rtlCol="0" anchor="ctr">
                <a:noAutofit/>
              </a:bodyPr>
              <a:lstStyle/>
              <a:p>
                <a:endParaRPr lang="zh-CN" altLang="en-US"/>
              </a:p>
            </p:txBody>
          </p:sp>
          <p:sp>
            <p:nvSpPr>
              <p:cNvPr id="15" name="任意多边形: 形状 14"/>
              <p:cNvSpPr/>
              <p:nvPr/>
            </p:nvSpPr>
            <p:spPr>
              <a:xfrm>
                <a:off x="5890246" y="3323218"/>
                <a:ext cx="13887" cy="111100"/>
              </a:xfrm>
              <a:custGeom>
                <a:avLst/>
                <a:gdLst>
                  <a:gd name="connsiteX0" fmla="*/ 0 w 13887"/>
                  <a:gd name="connsiteY0" fmla="*/ 0 h 111100"/>
                  <a:gd name="connsiteX1" fmla="*/ 0 w 13887"/>
                  <a:gd name="connsiteY1" fmla="*/ 111100 h 111100"/>
                  <a:gd name="connsiteX2" fmla="*/ 0 w 13887"/>
                  <a:gd name="connsiteY2" fmla="*/ 0 h 111100"/>
                </a:gdLst>
                <a:ahLst/>
                <a:cxnLst>
                  <a:cxn ang="0">
                    <a:pos x="connsiteX0" y="connsiteY0"/>
                  </a:cxn>
                  <a:cxn ang="0">
                    <a:pos x="connsiteX1" y="connsiteY1"/>
                  </a:cxn>
                  <a:cxn ang="0">
                    <a:pos x="connsiteX2" y="connsiteY2"/>
                  </a:cxn>
                </a:cxnLst>
                <a:rect l="l" t="t" r="r" b="b"/>
                <a:pathLst>
                  <a:path w="13887" h="111100">
                    <a:moveTo>
                      <a:pt x="0" y="0"/>
                    </a:moveTo>
                    <a:lnTo>
                      <a:pt x="0" y="111100"/>
                    </a:lnTo>
                    <a:lnTo>
                      <a:pt x="0" y="0"/>
                    </a:lnTo>
                    <a:close/>
                  </a:path>
                </a:pathLst>
              </a:custGeom>
              <a:noFill/>
              <a:ln w="13692" cap="flat">
                <a:solidFill>
                  <a:schemeClr val="bg1"/>
                </a:solidFill>
                <a:prstDash val="solid"/>
                <a:miter/>
              </a:ln>
            </p:spPr>
            <p:txBody>
              <a:bodyPr rtlCol="0" anchor="ctr">
                <a:noAutofit/>
              </a:bodyPr>
              <a:lstStyle/>
              <a:p>
                <a:endParaRPr lang="zh-CN" altLang="en-US"/>
              </a:p>
            </p:txBody>
          </p:sp>
          <p:sp>
            <p:nvSpPr>
              <p:cNvPr id="16" name="任意多边形: 形状 15"/>
              <p:cNvSpPr/>
              <p:nvPr/>
            </p:nvSpPr>
            <p:spPr>
              <a:xfrm>
                <a:off x="5890246" y="3323218"/>
                <a:ext cx="13887" cy="111100"/>
              </a:xfrm>
              <a:custGeom>
                <a:avLst/>
                <a:gdLst>
                  <a:gd name="connsiteX0" fmla="*/ 0 w 13887"/>
                  <a:gd name="connsiteY0" fmla="*/ 0 h 111100"/>
                  <a:gd name="connsiteX1" fmla="*/ 0 w 13887"/>
                  <a:gd name="connsiteY1" fmla="*/ 111100 h 111100"/>
                </a:gdLst>
                <a:ahLst/>
                <a:cxnLst>
                  <a:cxn ang="0">
                    <a:pos x="connsiteX0" y="connsiteY0"/>
                  </a:cxn>
                  <a:cxn ang="0">
                    <a:pos x="connsiteX1" y="connsiteY1"/>
                  </a:cxn>
                </a:cxnLst>
                <a:rect l="l" t="t" r="r" b="b"/>
                <a:pathLst>
                  <a:path w="13887" h="111100">
                    <a:moveTo>
                      <a:pt x="0" y="0"/>
                    </a:moveTo>
                    <a:lnTo>
                      <a:pt x="0" y="111100"/>
                    </a:lnTo>
                  </a:path>
                </a:pathLst>
              </a:custGeom>
              <a:noFill/>
              <a:ln w="54769" cap="rnd">
                <a:solidFill>
                  <a:schemeClr val="bg1"/>
                </a:solidFill>
                <a:prstDash val="solid"/>
                <a:round/>
              </a:ln>
            </p:spPr>
            <p:txBody>
              <a:bodyPr rtlCol="0" anchor="ctr">
                <a:noAutofit/>
              </a:bodyPr>
              <a:lstStyle/>
              <a:p>
                <a:endParaRPr lang="zh-CN" altLang="en-US"/>
              </a:p>
            </p:txBody>
          </p:sp>
          <p:sp>
            <p:nvSpPr>
              <p:cNvPr id="31" name="任意多边形: 形状 30"/>
              <p:cNvSpPr/>
              <p:nvPr/>
            </p:nvSpPr>
            <p:spPr>
              <a:xfrm>
                <a:off x="6334646" y="3323218"/>
                <a:ext cx="13887" cy="111100"/>
              </a:xfrm>
              <a:custGeom>
                <a:avLst/>
                <a:gdLst>
                  <a:gd name="connsiteX0" fmla="*/ 0 w 13887"/>
                  <a:gd name="connsiteY0" fmla="*/ 0 h 111100"/>
                  <a:gd name="connsiteX1" fmla="*/ 0 w 13887"/>
                  <a:gd name="connsiteY1" fmla="*/ 111100 h 111100"/>
                  <a:gd name="connsiteX2" fmla="*/ 0 w 13887"/>
                  <a:gd name="connsiteY2" fmla="*/ 0 h 111100"/>
                </a:gdLst>
                <a:ahLst/>
                <a:cxnLst>
                  <a:cxn ang="0">
                    <a:pos x="connsiteX0" y="connsiteY0"/>
                  </a:cxn>
                  <a:cxn ang="0">
                    <a:pos x="connsiteX1" y="connsiteY1"/>
                  </a:cxn>
                  <a:cxn ang="0">
                    <a:pos x="connsiteX2" y="connsiteY2"/>
                  </a:cxn>
                </a:cxnLst>
                <a:rect l="l" t="t" r="r" b="b"/>
                <a:pathLst>
                  <a:path w="13887" h="111100">
                    <a:moveTo>
                      <a:pt x="0" y="0"/>
                    </a:moveTo>
                    <a:lnTo>
                      <a:pt x="0" y="111100"/>
                    </a:lnTo>
                    <a:lnTo>
                      <a:pt x="0" y="0"/>
                    </a:lnTo>
                    <a:close/>
                  </a:path>
                </a:pathLst>
              </a:custGeom>
              <a:noFill/>
              <a:ln w="13692" cap="flat">
                <a:solidFill>
                  <a:schemeClr val="bg1"/>
                </a:solidFill>
                <a:prstDash val="solid"/>
                <a:miter/>
              </a:ln>
            </p:spPr>
            <p:txBody>
              <a:bodyPr rtlCol="0" anchor="ctr">
                <a:noAutofit/>
              </a:bodyPr>
              <a:lstStyle/>
              <a:p>
                <a:endParaRPr lang="zh-CN" altLang="en-US"/>
              </a:p>
            </p:txBody>
          </p:sp>
          <p:sp>
            <p:nvSpPr>
              <p:cNvPr id="32" name="任意多边形: 形状 31"/>
              <p:cNvSpPr/>
              <p:nvPr/>
            </p:nvSpPr>
            <p:spPr>
              <a:xfrm>
                <a:off x="6334646" y="3323218"/>
                <a:ext cx="13887" cy="111100"/>
              </a:xfrm>
              <a:custGeom>
                <a:avLst/>
                <a:gdLst>
                  <a:gd name="connsiteX0" fmla="*/ 0 w 13887"/>
                  <a:gd name="connsiteY0" fmla="*/ 0 h 111100"/>
                  <a:gd name="connsiteX1" fmla="*/ 0 w 13887"/>
                  <a:gd name="connsiteY1" fmla="*/ 111100 h 111100"/>
                </a:gdLst>
                <a:ahLst/>
                <a:cxnLst>
                  <a:cxn ang="0">
                    <a:pos x="connsiteX0" y="connsiteY0"/>
                  </a:cxn>
                  <a:cxn ang="0">
                    <a:pos x="connsiteX1" y="connsiteY1"/>
                  </a:cxn>
                </a:cxnLst>
                <a:rect l="l" t="t" r="r" b="b"/>
                <a:pathLst>
                  <a:path w="13887" h="111100">
                    <a:moveTo>
                      <a:pt x="0" y="0"/>
                    </a:moveTo>
                    <a:lnTo>
                      <a:pt x="0" y="111100"/>
                    </a:lnTo>
                  </a:path>
                </a:pathLst>
              </a:custGeom>
              <a:noFill/>
              <a:ln w="54769" cap="rnd">
                <a:solidFill>
                  <a:schemeClr val="bg1"/>
                </a:solidFill>
                <a:prstDash val="solid"/>
                <a:round/>
              </a:ln>
            </p:spPr>
            <p:txBody>
              <a:bodyPr rtlCol="0" anchor="ctr">
                <a:noAutofit/>
              </a:bodyPr>
              <a:lstStyle/>
              <a:p>
                <a:endParaRPr lang="zh-CN" altLang="en-US"/>
              </a:p>
            </p:txBody>
          </p:sp>
        </p:grpSp>
      </p:grpSp>
      <p:grpSp>
        <p:nvGrpSpPr>
          <p:cNvPr id="80" name="组合 79"/>
          <p:cNvGrpSpPr/>
          <p:nvPr/>
        </p:nvGrpSpPr>
        <p:grpSpPr>
          <a:xfrm>
            <a:off x="1330584" y="1808615"/>
            <a:ext cx="3031331" cy="1620385"/>
            <a:chOff x="1330584" y="1591733"/>
            <a:chExt cx="3031331" cy="1620385"/>
          </a:xfrm>
        </p:grpSpPr>
        <p:sp>
          <p:nvSpPr>
            <p:cNvPr id="95" name="矩形: 剪去左右顶角 94"/>
            <p:cNvSpPr/>
            <p:nvPr/>
          </p:nvSpPr>
          <p:spPr>
            <a:xfrm>
              <a:off x="1330584" y="1627648"/>
              <a:ext cx="3031331" cy="1584470"/>
            </a:xfrm>
            <a:prstGeom prst="snip2SameRect">
              <a:avLst>
                <a:gd name="adj1" fmla="val 5432"/>
                <a:gd name="adj2" fmla="val 6911"/>
              </a:avLst>
            </a:prstGeom>
            <a:noFill/>
            <a:ln w="6350">
              <a:solidFill>
                <a:schemeClr val="accent1">
                  <a:alpha val="84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77" name="直接连接符 76"/>
            <p:cNvCxnSpPr/>
            <p:nvPr/>
          </p:nvCxnSpPr>
          <p:spPr>
            <a:xfrm>
              <a:off x="1496483" y="1591733"/>
              <a:ext cx="7281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a:off x="3439583" y="3180444"/>
              <a:ext cx="72813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7" name="组合 96"/>
          <p:cNvGrpSpPr/>
          <p:nvPr/>
        </p:nvGrpSpPr>
        <p:grpSpPr>
          <a:xfrm>
            <a:off x="7817644" y="1808615"/>
            <a:ext cx="3031331" cy="1620385"/>
            <a:chOff x="1330584" y="1591733"/>
            <a:chExt cx="3031331" cy="1620385"/>
          </a:xfrm>
        </p:grpSpPr>
        <p:sp>
          <p:nvSpPr>
            <p:cNvPr id="98" name="矩形: 剪去左右顶角 97"/>
            <p:cNvSpPr/>
            <p:nvPr/>
          </p:nvSpPr>
          <p:spPr>
            <a:xfrm>
              <a:off x="1330584" y="1627648"/>
              <a:ext cx="3031331" cy="1584470"/>
            </a:xfrm>
            <a:prstGeom prst="snip2SameRect">
              <a:avLst>
                <a:gd name="adj1" fmla="val 5432"/>
                <a:gd name="adj2" fmla="val 6911"/>
              </a:avLst>
            </a:prstGeom>
            <a:noFill/>
            <a:ln w="6350">
              <a:solidFill>
                <a:schemeClr val="accent1">
                  <a:alpha val="84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99" name="直接连接符 98"/>
            <p:cNvCxnSpPr/>
            <p:nvPr/>
          </p:nvCxnSpPr>
          <p:spPr>
            <a:xfrm>
              <a:off x="1496483" y="1591733"/>
              <a:ext cx="7281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a:off x="3439583" y="3180444"/>
              <a:ext cx="72813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1" name="组合 100"/>
          <p:cNvGrpSpPr/>
          <p:nvPr/>
        </p:nvGrpSpPr>
        <p:grpSpPr>
          <a:xfrm>
            <a:off x="1330584" y="3893126"/>
            <a:ext cx="3031331" cy="1620385"/>
            <a:chOff x="1330584" y="1591733"/>
            <a:chExt cx="3031331" cy="1620385"/>
          </a:xfrm>
        </p:grpSpPr>
        <p:sp>
          <p:nvSpPr>
            <p:cNvPr id="102" name="矩形: 剪去左右顶角 101"/>
            <p:cNvSpPr/>
            <p:nvPr/>
          </p:nvSpPr>
          <p:spPr>
            <a:xfrm>
              <a:off x="1330584" y="1627648"/>
              <a:ext cx="3031331" cy="1584470"/>
            </a:xfrm>
            <a:prstGeom prst="snip2SameRect">
              <a:avLst>
                <a:gd name="adj1" fmla="val 5432"/>
                <a:gd name="adj2" fmla="val 6911"/>
              </a:avLst>
            </a:prstGeom>
            <a:noFill/>
            <a:ln w="6350">
              <a:solidFill>
                <a:schemeClr val="accent1">
                  <a:alpha val="84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3" name="直接连接符 102"/>
            <p:cNvCxnSpPr/>
            <p:nvPr/>
          </p:nvCxnSpPr>
          <p:spPr>
            <a:xfrm>
              <a:off x="1496483" y="1591733"/>
              <a:ext cx="7281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直接连接符 103"/>
            <p:cNvCxnSpPr/>
            <p:nvPr/>
          </p:nvCxnSpPr>
          <p:spPr>
            <a:xfrm>
              <a:off x="3439583" y="3180444"/>
              <a:ext cx="728134"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5" name="组合 104"/>
          <p:cNvGrpSpPr/>
          <p:nvPr/>
        </p:nvGrpSpPr>
        <p:grpSpPr>
          <a:xfrm>
            <a:off x="7817644" y="3893126"/>
            <a:ext cx="3031331" cy="1620385"/>
            <a:chOff x="1330584" y="1591733"/>
            <a:chExt cx="3031331" cy="1620385"/>
          </a:xfrm>
        </p:grpSpPr>
        <p:sp>
          <p:nvSpPr>
            <p:cNvPr id="106" name="矩形: 剪去左右顶角 105"/>
            <p:cNvSpPr/>
            <p:nvPr/>
          </p:nvSpPr>
          <p:spPr>
            <a:xfrm>
              <a:off x="1330584" y="1627648"/>
              <a:ext cx="3031331" cy="1584470"/>
            </a:xfrm>
            <a:prstGeom prst="snip2SameRect">
              <a:avLst>
                <a:gd name="adj1" fmla="val 5432"/>
                <a:gd name="adj2" fmla="val 6911"/>
              </a:avLst>
            </a:prstGeom>
            <a:noFill/>
            <a:ln w="6350">
              <a:solidFill>
                <a:schemeClr val="accent1">
                  <a:alpha val="84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07" name="直接连接符 106"/>
            <p:cNvCxnSpPr/>
            <p:nvPr/>
          </p:nvCxnSpPr>
          <p:spPr>
            <a:xfrm>
              <a:off x="1496483" y="1591733"/>
              <a:ext cx="7281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接连接符 107"/>
            <p:cNvCxnSpPr/>
            <p:nvPr/>
          </p:nvCxnSpPr>
          <p:spPr>
            <a:xfrm>
              <a:off x="3439583" y="3180444"/>
              <a:ext cx="728134"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13" name="矩形 71"/>
          <p:cNvSpPr txBox="1"/>
          <p:nvPr/>
        </p:nvSpPr>
        <p:spPr>
          <a:xfrm>
            <a:off x="1649157"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产品迭代一</a:t>
            </a:r>
          </a:p>
        </p:txBody>
      </p:sp>
      <p:sp>
        <p:nvSpPr>
          <p:cNvPr id="114" name="矩形 113"/>
          <p:cNvSpPr/>
          <p:nvPr/>
        </p:nvSpPr>
        <p:spPr>
          <a:xfrm>
            <a:off x="1581424"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15" name="矩形 71"/>
          <p:cNvSpPr txBox="1"/>
          <p:nvPr/>
        </p:nvSpPr>
        <p:spPr>
          <a:xfrm>
            <a:off x="8130732" y="2058800"/>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产品迭代二</a:t>
            </a:r>
          </a:p>
        </p:txBody>
      </p:sp>
      <p:sp>
        <p:nvSpPr>
          <p:cNvPr id="116" name="矩形 115"/>
          <p:cNvSpPr/>
          <p:nvPr/>
        </p:nvSpPr>
        <p:spPr>
          <a:xfrm>
            <a:off x="8062999" y="2491899"/>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17" name="矩形 71"/>
          <p:cNvSpPr txBox="1"/>
          <p:nvPr/>
        </p:nvSpPr>
        <p:spPr>
          <a:xfrm>
            <a:off x="1649157" y="4135806"/>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产品迭代三</a:t>
            </a:r>
          </a:p>
        </p:txBody>
      </p:sp>
      <p:sp>
        <p:nvSpPr>
          <p:cNvPr id="118" name="矩形 117"/>
          <p:cNvSpPr/>
          <p:nvPr/>
        </p:nvSpPr>
        <p:spPr>
          <a:xfrm>
            <a:off x="1581424" y="4568905"/>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
        <p:nvSpPr>
          <p:cNvPr id="119" name="矩形 71"/>
          <p:cNvSpPr txBox="1"/>
          <p:nvPr/>
        </p:nvSpPr>
        <p:spPr>
          <a:xfrm>
            <a:off x="8130732" y="4135806"/>
            <a:ext cx="2049814" cy="415496"/>
          </a:xfrm>
          <a:prstGeom prst="rect">
            <a:avLst/>
          </a:prstGeom>
          <a:noFill/>
        </p:spPr>
        <p:txBody>
          <a:bodyPr wrap="square" lIns="45719" tIns="22859" rIns="45719" bIns="22859" rtlCol="0">
            <a:noAutofit/>
          </a:bodyPr>
          <a:lstStyle/>
          <a:p>
            <a:pPr defTabSz="914400">
              <a:defRPr/>
            </a:pPr>
            <a:r>
              <a:rPr lang="zh-CN" altLang="en-US" sz="2400" b="1" dirty="0">
                <a:solidFill>
                  <a:schemeClr val="tx1">
                    <a:lumMod val="85000"/>
                    <a:lumOff val="15000"/>
                  </a:schemeClr>
                </a:solidFill>
                <a:latin typeface="+mj-ea"/>
                <a:ea typeface="+mj-ea"/>
                <a:cs typeface="微软雅黑 Light" panose="020B0502040204020203" pitchFamily="34" charset="-122"/>
              </a:rPr>
              <a:t>产品迭代四</a:t>
            </a:r>
          </a:p>
        </p:txBody>
      </p:sp>
      <p:sp>
        <p:nvSpPr>
          <p:cNvPr id="120" name="矩形 119"/>
          <p:cNvSpPr/>
          <p:nvPr/>
        </p:nvSpPr>
        <p:spPr>
          <a:xfrm>
            <a:off x="8062999" y="4568905"/>
            <a:ext cx="2718110" cy="702949"/>
          </a:xfrm>
          <a:prstGeom prst="rect">
            <a:avLst/>
          </a:prstGeom>
        </p:spPr>
        <p:txBody>
          <a:bodyPr wrap="square">
            <a:noAutofit/>
          </a:bodyPr>
          <a:lstStyle/>
          <a:p>
            <a:pPr>
              <a:lnSpc>
                <a:spcPct val="130000"/>
              </a:lnSpc>
            </a:pPr>
            <a:r>
              <a:rPr lang="zh-CN" altLang="en-US" sz="1600" dirty="0">
                <a:solidFill>
                  <a:schemeClr val="tx1">
                    <a:lumMod val="85000"/>
                    <a:lumOff val="15000"/>
                  </a:schemeClr>
                </a:solidFill>
                <a:latin typeface="+mn-ea"/>
                <a:cs typeface="+mn-ea"/>
                <a:sym typeface="+mn-lt"/>
              </a:rPr>
              <a:t>请在此输入文本内容请在此输入文本内容请在此输入</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p:txBody>
          <a:bodyPr>
            <a:noAutofit/>
          </a:bodyPr>
          <a:lstStyle/>
          <a:p>
            <a:r>
              <a:rPr lang="zh-CN" altLang="en-US" dirty="0"/>
              <a:t>项目介绍</a:t>
            </a:r>
          </a:p>
        </p:txBody>
      </p:sp>
      <p:sp>
        <p:nvSpPr>
          <p:cNvPr id="3" name="文本占位符 2"/>
          <p:cNvSpPr>
            <a:spLocks noGrp="1"/>
          </p:cNvSpPr>
          <p:nvPr>
            <p:ph type="body" sz="quarter" idx="11"/>
          </p:nvPr>
        </p:nvSpPr>
        <p:spPr/>
        <p:txBody>
          <a:bodyPr>
            <a:noAutofit/>
          </a:bodyPr>
          <a:lstStyle/>
          <a:p>
            <a:r>
              <a:rPr lang="en-US" altLang="zh-CN" dirty="0"/>
              <a:t>Project introduction</a:t>
            </a:r>
          </a:p>
        </p:txBody>
      </p:sp>
      <p:grpSp>
        <p:nvGrpSpPr>
          <p:cNvPr id="5" name="组合 4"/>
          <p:cNvGrpSpPr/>
          <p:nvPr/>
        </p:nvGrpSpPr>
        <p:grpSpPr>
          <a:xfrm>
            <a:off x="0" y="1694640"/>
            <a:ext cx="11199902" cy="5163360"/>
            <a:chOff x="0" y="2007907"/>
            <a:chExt cx="11199902" cy="5163360"/>
          </a:xfrm>
        </p:grpSpPr>
        <p:cxnSp>
          <p:nvCxnSpPr>
            <p:cNvPr id="60" name="直接连接符 59"/>
            <p:cNvCxnSpPr/>
            <p:nvPr/>
          </p:nvCxnSpPr>
          <p:spPr>
            <a:xfrm>
              <a:off x="0" y="2007908"/>
              <a:ext cx="1055703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2994743" y="3556456"/>
              <a:ext cx="756229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3037082" y="5077330"/>
              <a:ext cx="7665843"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弧形 62"/>
            <p:cNvSpPr/>
            <p:nvPr/>
          </p:nvSpPr>
          <p:spPr>
            <a:xfrm>
              <a:off x="9914176" y="2007907"/>
              <a:ext cx="1285726" cy="1548548"/>
            </a:xfrm>
            <a:prstGeom prst="arc">
              <a:avLst>
                <a:gd name="adj1" fmla="val 16026436"/>
                <a:gd name="adj2" fmla="val 5524062"/>
              </a:avLst>
            </a:prstGeom>
            <a:ln w="158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E7CDF"/>
                </a:solidFill>
                <a:effectLst/>
                <a:uLnTx/>
                <a:uFillTx/>
                <a:latin typeface="微软雅黑 Light" panose="020B0502040204020203" pitchFamily="34" charset="-122"/>
                <a:ea typeface="微软雅黑 Light" panose="020B0502040204020203" pitchFamily="34" charset="-122"/>
                <a:cs typeface="+mn-cs"/>
              </a:endParaRPr>
            </a:p>
          </p:txBody>
        </p:sp>
        <p:sp>
          <p:nvSpPr>
            <p:cNvPr id="64" name="弧形 63"/>
            <p:cNvSpPr/>
            <p:nvPr/>
          </p:nvSpPr>
          <p:spPr>
            <a:xfrm rot="10800000">
              <a:off x="2359023" y="3551410"/>
              <a:ext cx="1465263" cy="1528843"/>
            </a:xfrm>
            <a:prstGeom prst="arc">
              <a:avLst>
                <a:gd name="adj1" fmla="val 16401357"/>
                <a:gd name="adj2" fmla="val 5065752"/>
              </a:avLst>
            </a:prstGeom>
            <a:ln w="158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E7CDF"/>
                </a:solidFill>
                <a:effectLst/>
                <a:uLnTx/>
                <a:uFillTx/>
                <a:latin typeface="微软雅黑 Light" panose="020B0502040204020203" pitchFamily="34" charset="-122"/>
                <a:ea typeface="微软雅黑 Light" panose="020B0502040204020203" pitchFamily="34" charset="-122"/>
                <a:cs typeface="+mn-cs"/>
              </a:endParaRPr>
            </a:p>
          </p:txBody>
        </p:sp>
        <p:sp>
          <p:nvSpPr>
            <p:cNvPr id="65" name="弧形 64"/>
            <p:cNvSpPr/>
            <p:nvPr/>
          </p:nvSpPr>
          <p:spPr>
            <a:xfrm>
              <a:off x="10201915" y="5079711"/>
              <a:ext cx="997987" cy="997987"/>
            </a:xfrm>
            <a:prstGeom prst="arc">
              <a:avLst/>
            </a:prstGeom>
            <a:ln w="15875">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E7CDF"/>
                </a:solidFill>
                <a:effectLst/>
                <a:uLnTx/>
                <a:uFillTx/>
                <a:latin typeface="微软雅黑 Light" panose="020B0502040204020203" pitchFamily="34" charset="-122"/>
                <a:ea typeface="微软雅黑 Light" panose="020B0502040204020203" pitchFamily="34" charset="-122"/>
                <a:cs typeface="+mn-cs"/>
              </a:endParaRPr>
            </a:p>
          </p:txBody>
        </p:sp>
        <p:cxnSp>
          <p:nvCxnSpPr>
            <p:cNvPr id="66" name="直接连接符 65"/>
            <p:cNvCxnSpPr/>
            <p:nvPr/>
          </p:nvCxnSpPr>
          <p:spPr>
            <a:xfrm>
              <a:off x="11199902" y="5567622"/>
              <a:ext cx="0" cy="1603645"/>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30" name="组合 29"/>
          <p:cNvGrpSpPr/>
          <p:nvPr/>
        </p:nvGrpSpPr>
        <p:grpSpPr>
          <a:xfrm>
            <a:off x="1163555" y="1836688"/>
            <a:ext cx="1978814" cy="1209287"/>
            <a:chOff x="1163555" y="2149955"/>
            <a:chExt cx="1978814" cy="1209287"/>
          </a:xfrm>
        </p:grpSpPr>
        <p:sp>
          <p:nvSpPr>
            <p:cNvPr id="82" name="文本框 81"/>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83" name="文本框 82"/>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37" name="组合 136"/>
          <p:cNvGrpSpPr/>
          <p:nvPr/>
        </p:nvGrpSpPr>
        <p:grpSpPr>
          <a:xfrm>
            <a:off x="4797077" y="1836688"/>
            <a:ext cx="1978814" cy="1209287"/>
            <a:chOff x="1163555" y="2149955"/>
            <a:chExt cx="1978814" cy="1209287"/>
          </a:xfrm>
        </p:grpSpPr>
        <p:sp>
          <p:nvSpPr>
            <p:cNvPr id="138" name="文本框 137"/>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139" name="文本框 138"/>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40" name="组合 139"/>
          <p:cNvGrpSpPr/>
          <p:nvPr/>
        </p:nvGrpSpPr>
        <p:grpSpPr>
          <a:xfrm>
            <a:off x="8150117" y="1836688"/>
            <a:ext cx="1978814" cy="1209287"/>
            <a:chOff x="1163555" y="2149955"/>
            <a:chExt cx="1978814" cy="1209287"/>
          </a:xfrm>
        </p:grpSpPr>
        <p:sp>
          <p:nvSpPr>
            <p:cNvPr id="141" name="文本框 140"/>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142" name="文本框 141"/>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43" name="组合 142"/>
          <p:cNvGrpSpPr/>
          <p:nvPr/>
        </p:nvGrpSpPr>
        <p:grpSpPr>
          <a:xfrm>
            <a:off x="4797077" y="3398981"/>
            <a:ext cx="1978814" cy="1209287"/>
            <a:chOff x="1163555" y="2149955"/>
            <a:chExt cx="1978814" cy="1209287"/>
          </a:xfrm>
        </p:grpSpPr>
        <p:sp>
          <p:nvSpPr>
            <p:cNvPr id="144" name="文本框 143"/>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145" name="文本框 144"/>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46" name="组合 145"/>
          <p:cNvGrpSpPr/>
          <p:nvPr/>
        </p:nvGrpSpPr>
        <p:grpSpPr>
          <a:xfrm>
            <a:off x="8150117" y="3398981"/>
            <a:ext cx="1978814" cy="1209287"/>
            <a:chOff x="1163555" y="2149955"/>
            <a:chExt cx="1978814" cy="1209287"/>
          </a:xfrm>
        </p:grpSpPr>
        <p:sp>
          <p:nvSpPr>
            <p:cNvPr id="147" name="文本框 146"/>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148" name="文本框 147"/>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49" name="组合 148"/>
          <p:cNvGrpSpPr/>
          <p:nvPr/>
        </p:nvGrpSpPr>
        <p:grpSpPr>
          <a:xfrm>
            <a:off x="3217640" y="4910019"/>
            <a:ext cx="1978814" cy="1209287"/>
            <a:chOff x="1163555" y="2149955"/>
            <a:chExt cx="1978814" cy="1209287"/>
          </a:xfrm>
        </p:grpSpPr>
        <p:sp>
          <p:nvSpPr>
            <p:cNvPr id="150" name="文本框 149"/>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151" name="文本框 150"/>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52" name="组合 151"/>
          <p:cNvGrpSpPr/>
          <p:nvPr/>
        </p:nvGrpSpPr>
        <p:grpSpPr>
          <a:xfrm>
            <a:off x="6570680" y="4910019"/>
            <a:ext cx="1978814" cy="1209287"/>
            <a:chOff x="1163555" y="2149955"/>
            <a:chExt cx="1978814" cy="1209287"/>
          </a:xfrm>
        </p:grpSpPr>
        <p:sp>
          <p:nvSpPr>
            <p:cNvPr id="153" name="文本框 152"/>
            <p:cNvSpPr txBox="1"/>
            <p:nvPr/>
          </p:nvSpPr>
          <p:spPr>
            <a:xfrm>
              <a:off x="1253446" y="2149955"/>
              <a:ext cx="1799032" cy="461665"/>
            </a:xfrm>
            <a:prstGeom prst="rect">
              <a:avLst/>
            </a:prstGeom>
            <a:noFill/>
          </p:spPr>
          <p:txBody>
            <a:bodyPr wrap="square">
              <a:no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400" b="0" i="0" u="none" strike="noStrike" kern="1200" cap="none" spc="0" normalizeH="0" baseline="0" noProof="0" dirty="0">
                  <a:ln>
                    <a:noFill/>
                  </a:ln>
                  <a:solidFill>
                    <a:schemeClr val="tx1">
                      <a:lumMod val="85000"/>
                      <a:lumOff val="15000"/>
                    </a:schemeClr>
                  </a:solidFill>
                  <a:effectLst/>
                  <a:uLnTx/>
                  <a:uFillTx/>
                  <a:latin typeface="+mj-ea"/>
                  <a:ea typeface="+mj-ea"/>
                  <a:cs typeface="+mn-cs"/>
                </a:rPr>
                <a:t>项目进度</a:t>
              </a:r>
            </a:p>
          </p:txBody>
        </p:sp>
        <p:sp>
          <p:nvSpPr>
            <p:cNvPr id="154" name="文本框 153"/>
            <p:cNvSpPr txBox="1"/>
            <p:nvPr/>
          </p:nvSpPr>
          <p:spPr>
            <a:xfrm>
              <a:off x="1163555" y="2656293"/>
              <a:ext cx="1978814" cy="702949"/>
            </a:xfrm>
            <a:prstGeom prst="rect">
              <a:avLst/>
            </a:prstGeom>
            <a:noFill/>
          </p:spPr>
          <p:txBody>
            <a:bodyPr wrap="square">
              <a:noAutofit/>
            </a:bodyPr>
            <a:lstStyle/>
            <a:p>
              <a:pPr algn="ctr">
                <a:lnSpc>
                  <a:spcPct val="130000"/>
                </a:lnSpc>
              </a:pPr>
              <a:r>
                <a:rPr lang="zh-CN" altLang="en-US" sz="1600" dirty="0">
                  <a:solidFill>
                    <a:schemeClr val="tx1">
                      <a:lumMod val="85000"/>
                      <a:lumOff val="15000"/>
                    </a:schemeClr>
                  </a:solidFill>
                  <a:latin typeface="+mn-ea"/>
                  <a:cs typeface="+mn-ea"/>
                  <a:sym typeface="+mn-lt"/>
                </a:rPr>
                <a:t>请在此输入文本内容请在此输入文本</a:t>
              </a:r>
            </a:p>
          </p:txBody>
        </p:sp>
      </p:grpSp>
      <p:grpSp>
        <p:nvGrpSpPr>
          <p:cNvPr id="155" name="组合 154"/>
          <p:cNvGrpSpPr/>
          <p:nvPr/>
        </p:nvGrpSpPr>
        <p:grpSpPr>
          <a:xfrm>
            <a:off x="1965965" y="1531719"/>
            <a:ext cx="287195" cy="304969"/>
            <a:chOff x="5051297" y="2650446"/>
            <a:chExt cx="2141877" cy="2274429"/>
          </a:xfrm>
        </p:grpSpPr>
        <p:sp>
          <p:nvSpPr>
            <p:cNvPr id="156" name="矩形 155"/>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7" name="矩形 156"/>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8" name="矩形 157"/>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59" name="直接连接符 158"/>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60" name="直接连接符 159"/>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1" name="直接连接符 160"/>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62" name="矩形 161"/>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3" name="矩形 162"/>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4" name="矩形 163"/>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65" name="直接连接符 164"/>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67" name="直接连接符 166"/>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68" name="组合 167"/>
          <p:cNvGrpSpPr/>
          <p:nvPr/>
        </p:nvGrpSpPr>
        <p:grpSpPr>
          <a:xfrm>
            <a:off x="5642886" y="1531719"/>
            <a:ext cx="287195" cy="304969"/>
            <a:chOff x="5051297" y="2650446"/>
            <a:chExt cx="2141877" cy="2274429"/>
          </a:xfrm>
        </p:grpSpPr>
        <p:sp>
          <p:nvSpPr>
            <p:cNvPr id="169" name="矩形 168"/>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0" name="矩形 169"/>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1" name="矩形 170"/>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72" name="直接连接符 171"/>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73" name="直接连接符 172"/>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4" name="直接连接符 173"/>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75" name="矩形 174"/>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6" name="矩形 175"/>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7" name="矩形 176"/>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78" name="直接连接符 177"/>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79" name="直接连接符 178"/>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0" name="直接连接符 179"/>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81" name="组合 180"/>
          <p:cNvGrpSpPr/>
          <p:nvPr/>
        </p:nvGrpSpPr>
        <p:grpSpPr>
          <a:xfrm>
            <a:off x="8989153" y="1531719"/>
            <a:ext cx="287195" cy="304969"/>
            <a:chOff x="5051297" y="2650446"/>
            <a:chExt cx="2141877" cy="2274429"/>
          </a:xfrm>
        </p:grpSpPr>
        <p:sp>
          <p:nvSpPr>
            <p:cNvPr id="182" name="矩形 181"/>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3" name="矩形 182"/>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4" name="矩形 183"/>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85" name="直接连接符 184"/>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86" name="直接连接符 185"/>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87" name="直接连接符 186"/>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188" name="矩形 187"/>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9" name="矩形 188"/>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0" name="矩形 189"/>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1" name="直接连接符 190"/>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92" name="直接连接符 191"/>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193" name="直接连接符 192"/>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194" name="组合 193"/>
          <p:cNvGrpSpPr/>
          <p:nvPr/>
        </p:nvGrpSpPr>
        <p:grpSpPr>
          <a:xfrm>
            <a:off x="5642886" y="3085658"/>
            <a:ext cx="287195" cy="304969"/>
            <a:chOff x="5051297" y="2650446"/>
            <a:chExt cx="2141877" cy="2274429"/>
          </a:xfrm>
        </p:grpSpPr>
        <p:sp>
          <p:nvSpPr>
            <p:cNvPr id="195" name="矩形 194"/>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6" name="矩形 195"/>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97" name="矩形 196"/>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198" name="直接连接符 197"/>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199" name="直接连接符 198"/>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0" name="直接连接符 199"/>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01" name="矩形 200"/>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2" name="矩形 201"/>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3" name="矩形 202"/>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04" name="直接连接符 203"/>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5" name="直接连接符 204"/>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06" name="直接连接符 205"/>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07" name="组合 206"/>
          <p:cNvGrpSpPr/>
          <p:nvPr/>
        </p:nvGrpSpPr>
        <p:grpSpPr>
          <a:xfrm>
            <a:off x="8989153" y="3085658"/>
            <a:ext cx="287195" cy="304969"/>
            <a:chOff x="5051297" y="2650446"/>
            <a:chExt cx="2141877" cy="2274429"/>
          </a:xfrm>
        </p:grpSpPr>
        <p:sp>
          <p:nvSpPr>
            <p:cNvPr id="208" name="矩形 207"/>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9" name="矩形 208"/>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0" name="矩形 209"/>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1" name="直接连接符 210"/>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12" name="直接连接符 211"/>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3" name="直接连接符 212"/>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14" name="矩形 213"/>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5" name="矩形 214"/>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6" name="矩形 215"/>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17" name="直接连接符 216"/>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8" name="直接连接符 217"/>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19" name="直接连接符 218"/>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20" name="组合 219"/>
          <p:cNvGrpSpPr/>
          <p:nvPr/>
        </p:nvGrpSpPr>
        <p:grpSpPr>
          <a:xfrm>
            <a:off x="3983673" y="4611578"/>
            <a:ext cx="287195" cy="304969"/>
            <a:chOff x="5051297" y="2650446"/>
            <a:chExt cx="2141877" cy="2274429"/>
          </a:xfrm>
        </p:grpSpPr>
        <p:sp>
          <p:nvSpPr>
            <p:cNvPr id="221" name="矩形 220"/>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2" name="矩形 221"/>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3" name="矩形 222"/>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24" name="直接连接符 223"/>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25" name="直接连接符 224"/>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26" name="直接连接符 225"/>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27" name="矩形 226"/>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8" name="矩形 227"/>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29" name="矩形 228"/>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30" name="直接连接符 229"/>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1" name="直接连接符 230"/>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2" name="直接连接符 231"/>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grpSp>
        <p:nvGrpSpPr>
          <p:cNvPr id="233" name="组合 232"/>
          <p:cNvGrpSpPr/>
          <p:nvPr/>
        </p:nvGrpSpPr>
        <p:grpSpPr>
          <a:xfrm>
            <a:off x="7329940" y="4611578"/>
            <a:ext cx="287195" cy="304969"/>
            <a:chOff x="5051297" y="2650446"/>
            <a:chExt cx="2141877" cy="2274429"/>
          </a:xfrm>
        </p:grpSpPr>
        <p:sp>
          <p:nvSpPr>
            <p:cNvPr id="234" name="矩形 233"/>
            <p:cNvSpPr/>
            <p:nvPr/>
          </p:nvSpPr>
          <p:spPr>
            <a:xfrm>
              <a:off x="5498139" y="3673659"/>
              <a:ext cx="1251216" cy="1251216"/>
            </a:xfrm>
            <a:prstGeom prst="rect">
              <a:avLst/>
            </a:prstGeom>
            <a:gradFill flip="none" rotWithShape="1">
              <a:gsLst>
                <a:gs pos="0">
                  <a:schemeClr val="accent1">
                    <a:lumMod val="60000"/>
                    <a:lumOff val="40000"/>
                  </a:schemeClr>
                </a:gs>
                <a:gs pos="100000">
                  <a:schemeClr val="accent1">
                    <a:lumMod val="20000"/>
                    <a:lumOff val="80000"/>
                    <a:alpha val="0"/>
                  </a:schemeClr>
                </a:gs>
              </a:gsLst>
              <a:lin ang="18900000" scaled="1"/>
              <a:tileRect/>
            </a:gradFill>
            <a:ln>
              <a:noFill/>
            </a:ln>
            <a:effectLst>
              <a:outerShdw blurRad="457200" dist="38100" dir="5400000" sx="120000" sy="120000" algn="t" rotWithShape="0">
                <a:schemeClr val="accent1">
                  <a:alpha val="40000"/>
                </a:schemeClr>
              </a:outerShdw>
            </a:effectLst>
            <a:scene3d>
              <a:camera prst="isometricTop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5" name="矩形 234"/>
            <p:cNvSpPr/>
            <p:nvPr/>
          </p:nvSpPr>
          <p:spPr>
            <a:xfrm>
              <a:off x="5057049" y="2908101"/>
              <a:ext cx="1251216" cy="1251216"/>
            </a:xfrm>
            <a:prstGeom prst="rect">
              <a:avLst/>
            </a:prstGeom>
            <a:solidFill>
              <a:schemeClr val="accent1">
                <a:alpha val="25000"/>
              </a:schemeClr>
            </a:soli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6" name="矩形 235"/>
            <p:cNvSpPr/>
            <p:nvPr/>
          </p:nvSpPr>
          <p:spPr>
            <a:xfrm>
              <a:off x="5941958" y="2905373"/>
              <a:ext cx="1251216" cy="1251216"/>
            </a:xfrm>
            <a:prstGeom prst="rect">
              <a:avLst/>
            </a:prstGeom>
            <a:solidFill>
              <a:schemeClr val="accent1">
                <a:alpha val="25000"/>
              </a:schemeClr>
            </a:solidFill>
            <a:ln>
              <a:noFill/>
            </a:ln>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37" name="直接连接符 236"/>
            <p:cNvCxnSpPr/>
            <p:nvPr/>
          </p:nvCxnSpPr>
          <p:spPr>
            <a:xfrm flipV="1">
              <a:off x="6122381" y="2759944"/>
              <a:ext cx="0" cy="1026544"/>
            </a:xfrm>
            <a:prstGeom prst="line">
              <a:avLst/>
            </a:prstGeom>
            <a:ln w="3175">
              <a:solidFill>
                <a:schemeClr val="bg1">
                  <a:alpha val="14000"/>
                </a:schemeClr>
              </a:solidFill>
            </a:ln>
          </p:spPr>
          <p:style>
            <a:lnRef idx="1">
              <a:schemeClr val="accent1"/>
            </a:lnRef>
            <a:fillRef idx="0">
              <a:schemeClr val="accent1"/>
            </a:fillRef>
            <a:effectRef idx="0">
              <a:schemeClr val="accent1"/>
            </a:effectRef>
            <a:fontRef idx="minor">
              <a:schemeClr val="tx1"/>
            </a:fontRef>
          </p:style>
        </p:cxnSp>
        <p:cxnSp>
          <p:nvCxnSpPr>
            <p:cNvPr id="238" name="直接连接符 237"/>
            <p:cNvCxnSpPr/>
            <p:nvPr/>
          </p:nvCxnSpPr>
          <p:spPr>
            <a:xfrm>
              <a:off x="6124368" y="3788546"/>
              <a:ext cx="889770" cy="510721"/>
            </a:xfrm>
            <a:prstGeom prst="line">
              <a:avLst/>
            </a:prstGeom>
            <a:ln w="12700">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39" name="直接连接符 238"/>
            <p:cNvCxnSpPr/>
            <p:nvPr/>
          </p:nvCxnSpPr>
          <p:spPr>
            <a:xfrm flipH="1">
              <a:off x="5233977" y="3788746"/>
              <a:ext cx="885855" cy="507365"/>
            </a:xfrm>
            <a:prstGeom prst="line">
              <a:avLst/>
            </a:prstGeom>
            <a:ln w="12700">
              <a:solidFill>
                <a:schemeClr val="bg1">
                  <a:alpha val="4000"/>
                </a:schemeClr>
              </a:solidFill>
            </a:ln>
          </p:spPr>
          <p:style>
            <a:lnRef idx="1">
              <a:schemeClr val="accent1"/>
            </a:lnRef>
            <a:fillRef idx="0">
              <a:schemeClr val="accent1"/>
            </a:fillRef>
            <a:effectRef idx="0">
              <a:schemeClr val="accent1"/>
            </a:effectRef>
            <a:fontRef idx="minor">
              <a:schemeClr val="tx1"/>
            </a:fontRef>
          </p:style>
        </p:cxnSp>
        <p:sp>
          <p:nvSpPr>
            <p:cNvPr id="240" name="矩形 239"/>
            <p:cNvSpPr/>
            <p:nvPr/>
          </p:nvSpPr>
          <p:spPr>
            <a:xfrm>
              <a:off x="5938510" y="3416821"/>
              <a:ext cx="1251215" cy="1251216"/>
            </a:xfrm>
            <a:prstGeom prst="rect">
              <a:avLst/>
            </a:prstGeom>
            <a:gradFill flip="none" rotWithShape="1">
              <a:gsLst>
                <a:gs pos="0">
                  <a:schemeClr val="accent1">
                    <a:lumMod val="60000"/>
                    <a:lumOff val="40000"/>
                  </a:schemeClr>
                </a:gs>
                <a:gs pos="100000">
                  <a:schemeClr val="accent1"/>
                </a:gs>
              </a:gsLst>
              <a:lin ang="7800000" scaled="0"/>
              <a:tileRect/>
            </a:gradFill>
            <a:ln>
              <a:noFill/>
            </a:ln>
            <a:scene3d>
              <a:camera prst="isometricRightUp"/>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1" name="矩形 240"/>
            <p:cNvSpPr/>
            <p:nvPr/>
          </p:nvSpPr>
          <p:spPr>
            <a:xfrm>
              <a:off x="5051297" y="3411968"/>
              <a:ext cx="1251216" cy="1251216"/>
            </a:xfrm>
            <a:prstGeom prst="rect">
              <a:avLst/>
            </a:prstGeom>
            <a:gradFill>
              <a:gsLst>
                <a:gs pos="0">
                  <a:schemeClr val="accent1"/>
                </a:gs>
                <a:gs pos="100000">
                  <a:schemeClr val="accent1">
                    <a:lumMod val="40000"/>
                    <a:lumOff val="60000"/>
                  </a:schemeClr>
                </a:gs>
              </a:gsLst>
              <a:lin ang="14400000" scaled="0"/>
            </a:gradFill>
            <a:ln>
              <a:noFill/>
            </a:ln>
            <a:scene3d>
              <a:camera prst="isometricLeftDown"/>
              <a:lightRig rig="threePt" dir="t">
                <a:rot lat="0" lon="0" rev="60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2" name="矩形 241"/>
            <p:cNvSpPr/>
            <p:nvPr/>
          </p:nvSpPr>
          <p:spPr>
            <a:xfrm>
              <a:off x="5501586" y="2650446"/>
              <a:ext cx="1251216" cy="1251216"/>
            </a:xfrm>
            <a:prstGeom prst="rect">
              <a:avLst/>
            </a:prstGeom>
            <a:gradFill>
              <a:gsLst>
                <a:gs pos="0">
                  <a:schemeClr val="accent1"/>
                </a:gs>
                <a:gs pos="81000">
                  <a:schemeClr val="accent1">
                    <a:lumMod val="60000"/>
                    <a:lumOff val="40000"/>
                  </a:schemeClr>
                </a:gs>
              </a:gsLst>
              <a:lin ang="12000000" scaled="0"/>
            </a:gradFill>
            <a:ln>
              <a:noFill/>
            </a:ln>
            <a:scene3d>
              <a:camera prst="isometricTopUp"/>
              <a:lightRig rig="threePt" dir="t">
                <a:rot lat="0" lon="0" rev="12600000"/>
              </a:lightRig>
            </a:scene3d>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43" name="直接连接符 242"/>
            <p:cNvCxnSpPr/>
            <p:nvPr/>
          </p:nvCxnSpPr>
          <p:spPr>
            <a:xfrm>
              <a:off x="5233977" y="3272607"/>
              <a:ext cx="889770" cy="510721"/>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4" name="直接连接符 243"/>
            <p:cNvCxnSpPr/>
            <p:nvPr/>
          </p:nvCxnSpPr>
          <p:spPr>
            <a:xfrm flipH="1">
              <a:off x="6123747" y="3273215"/>
              <a:ext cx="885855" cy="507365"/>
            </a:xfrm>
            <a:prstGeom prst="line">
              <a:avLst/>
            </a:prstGeom>
            <a:ln w="3175">
              <a:solidFill>
                <a:schemeClr val="bg1">
                  <a:alpha val="0"/>
                </a:schemeClr>
              </a:solidFill>
            </a:ln>
          </p:spPr>
          <p:style>
            <a:lnRef idx="1">
              <a:schemeClr val="accent1"/>
            </a:lnRef>
            <a:fillRef idx="0">
              <a:schemeClr val="accent1"/>
            </a:fillRef>
            <a:effectRef idx="0">
              <a:schemeClr val="accent1"/>
            </a:effectRef>
            <a:fontRef idx="minor">
              <a:schemeClr val="tx1"/>
            </a:fontRef>
          </p:style>
        </p:cxnSp>
        <p:cxnSp>
          <p:nvCxnSpPr>
            <p:cNvPr id="245" name="直接连接符 244"/>
            <p:cNvCxnSpPr/>
            <p:nvPr/>
          </p:nvCxnSpPr>
          <p:spPr>
            <a:xfrm flipV="1">
              <a:off x="6122381" y="3780580"/>
              <a:ext cx="0" cy="1026544"/>
            </a:xfrm>
            <a:prstGeom prst="line">
              <a:avLst/>
            </a:prstGeom>
            <a:ln w="9525">
              <a:solidFill>
                <a:schemeClr val="bg1">
                  <a:alpha val="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89bc6004-e073-4f02-b28a-2c315f1fad0a"/>
  <p:tag name="COMMONDATA" val="eyJoZGlkIjoiNmMxOTI3N2U0NzYzNDVhMmExZTc3MGVlODliMWRhMjgifQ=="/>
</p:tagLst>
</file>

<file path=ppt/theme/theme1.xml><?xml version="1.0" encoding="utf-8"?>
<a:theme xmlns:a="http://schemas.openxmlformats.org/drawingml/2006/main" name="51PPT模板网   www.51pptmoban.com">
  <a:themeElements>
    <a:clrScheme name="红色">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微软雅黑默认">
      <a:majorFont>
        <a:latin typeface="Arial"/>
        <a:ea typeface="微软雅黑"/>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Light"/>
        <a:ea typeface=""/>
        <a:cs typeface=""/>
        <a:font script="Jpan" typeface="游ゴシック"/>
        <a:font script="Hang" typeface="맑은 고딕"/>
        <a:font script="Hans" typeface="微软雅黑 Light"/>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微软雅黑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Light"/>
        <a:ea typeface=""/>
        <a:cs typeface=""/>
        <a:font script="Jpan" typeface="ＭＳ Ｐゴシック"/>
        <a:font script="Hang" typeface="맑은 고딕"/>
        <a:font script="Hans" typeface="微软雅黑 Light"/>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1640</Words>
  <Application>Microsoft Office PowerPoint</Application>
  <PresentationFormat>宽屏</PresentationFormat>
  <Paragraphs>286</Paragraphs>
  <Slides>31</Slides>
  <Notes>31</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31</vt:i4>
      </vt:variant>
    </vt:vector>
  </HeadingPairs>
  <TitlesOfParts>
    <vt:vector size="40" baseType="lpstr">
      <vt:lpstr>Meiryo</vt:lpstr>
      <vt:lpstr>宋体</vt:lpstr>
      <vt:lpstr>微软雅黑</vt:lpstr>
      <vt:lpstr>微软雅黑 Light</vt:lpstr>
      <vt:lpstr>Arial</vt:lpstr>
      <vt:lpstr>Calibri</vt:lpstr>
      <vt:lpstr>Calibri Light</vt:lpstr>
      <vt:lpstr>51PPT模板网   www.51pptmoban.com</vt:lpstr>
      <vt:lpstr>Office Theme</vt:lpstr>
      <vt:lpstr>科技风互联网产品专项 月度汇报模板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Thanks. And Your Slogan Here.</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75</cp:revision>
  <dcterms:created xsi:type="dcterms:W3CDTF">2022-06-12T05:15:00Z</dcterms:created>
  <dcterms:modified xsi:type="dcterms:W3CDTF">2023-02-25T01:07:09Z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75DB3752D815442388F34C52D15A7FF0</vt:lpwstr>
  </property>
  <property fmtid="{D5CDD505-2E9C-101B-9397-08002B2CF9AE}" pid="3" name="KSOProductBuildVer">
    <vt:lpwstr>2052-11.1.0.11744</vt:lpwstr>
  </property>
</Properties>
</file>