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7" r:id="rId13"/>
    <p:sldId id="266" r:id="rId14"/>
    <p:sldId id="268" r:id="rId15"/>
    <p:sldId id="269" r:id="rId16"/>
    <p:sldId id="271" r:id="rId17"/>
    <p:sldId id="270" r:id="rId18"/>
    <p:sldId id="272" r:id="rId19"/>
    <p:sldId id="273" r:id="rId20"/>
    <p:sldId id="274" r:id="rId21"/>
    <p:sldId id="275" r:id="rId22"/>
    <p:sldId id="276"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1" d="100"/>
          <a:sy n="141" d="100"/>
        </p:scale>
        <p:origin x="74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dPt>
          <c:dPt>
            <c:idx val="1"/>
            <c:bubble3D val="0"/>
            <c:spPr>
              <a:solidFill>
                <a:srgbClr val="FF93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43</c:v>
                </c:pt>
                <c:pt idx="1">
                  <c:v>57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90E629-16C9-4489-B5C6-EA3E2AACE4ED}" type="datetimeFigureOut">
              <a:rPr lang="zh-CN" altLang="en-US" smtClean="0"/>
              <a:t>2017/2/25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76882-92D7-49D8-B5D0-2C7958A81A29}" type="slidenum">
              <a:rPr lang="zh-CN" altLang="en-US" smtClean="0"/>
              <a:t>‹#›</a:t>
            </a:fld>
            <a:endParaRPr lang="zh-CN" altLang="en-US"/>
          </a:p>
        </p:txBody>
      </p:sp>
    </p:spTree>
    <p:extLst>
      <p:ext uri="{BB962C8B-B14F-4D97-AF65-F5344CB8AC3E}">
        <p14:creationId xmlns:p14="http://schemas.microsoft.com/office/powerpoint/2010/main" val="2918382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52626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26" name="组合 25"/>
          <p:cNvGrpSpPr/>
          <p:nvPr userDrawn="1"/>
        </p:nvGrpSpPr>
        <p:grpSpPr>
          <a:xfrm>
            <a:off x="6741741" y="195486"/>
            <a:ext cx="288032" cy="288032"/>
            <a:chOff x="7164288" y="267494"/>
            <a:chExt cx="288032" cy="288032"/>
          </a:xfrm>
        </p:grpSpPr>
        <p:sp>
          <p:nvSpPr>
            <p:cNvPr id="27" name="椭圆 26"/>
            <p:cNvSpPr/>
            <p:nvPr/>
          </p:nvSpPr>
          <p:spPr>
            <a:xfrm>
              <a:off x="7164288"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7235818" y="372838"/>
              <a:ext cx="144971" cy="77344"/>
              <a:chOff x="6032720" y="491873"/>
              <a:chExt cx="268428" cy="143210"/>
            </a:xfrm>
          </p:grpSpPr>
          <p:sp>
            <p:nvSpPr>
              <p:cNvPr id="29" name="等腰三角形 28"/>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userDrawn="1"/>
        </p:nvGrpSpPr>
        <p:grpSpPr>
          <a:xfrm>
            <a:off x="8613949" y="195486"/>
            <a:ext cx="288032" cy="288032"/>
            <a:chOff x="6732240" y="267494"/>
            <a:chExt cx="288032" cy="288032"/>
          </a:xfrm>
        </p:grpSpPr>
        <p:sp>
          <p:nvSpPr>
            <p:cNvPr id="32" name="椭圆 31"/>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14528" y="372838"/>
              <a:ext cx="144971" cy="77344"/>
              <a:chOff x="6032720" y="491873"/>
              <a:chExt cx="268428" cy="143210"/>
            </a:xfrm>
          </p:grpSpPr>
          <p:sp>
            <p:nvSpPr>
              <p:cNvPr id="34" name="等腰三角形 33"/>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userDrawn="1"/>
        </p:nvGrpSpPr>
        <p:grpSpPr>
          <a:xfrm>
            <a:off x="7365810" y="195486"/>
            <a:ext cx="288032" cy="288032"/>
            <a:chOff x="6732240" y="267494"/>
            <a:chExt cx="288032" cy="288032"/>
          </a:xfrm>
        </p:grpSpPr>
        <p:sp>
          <p:nvSpPr>
            <p:cNvPr id="37" name="椭圆 36"/>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840252" y="364864"/>
              <a:ext cx="72008" cy="108000"/>
              <a:chOff x="6876256" y="699542"/>
              <a:chExt cx="72008" cy="108000"/>
            </a:xfrm>
          </p:grpSpPr>
          <p:cxnSp>
            <p:nvCxnSpPr>
              <p:cNvPr id="39" name="直接连接符 38"/>
              <p:cNvCxnSpPr/>
              <p:nvPr/>
            </p:nvCxnSpPr>
            <p:spPr>
              <a:xfrm>
                <a:off x="6876256"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48264"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userDrawn="1"/>
        </p:nvGrpSpPr>
        <p:grpSpPr>
          <a:xfrm>
            <a:off x="7989879" y="195486"/>
            <a:ext cx="288032" cy="288032"/>
            <a:chOff x="7344308" y="275469"/>
            <a:chExt cx="288032" cy="288032"/>
          </a:xfrm>
        </p:grpSpPr>
        <p:sp>
          <p:nvSpPr>
            <p:cNvPr id="42" name="椭圆 41"/>
            <p:cNvSpPr/>
            <p:nvPr/>
          </p:nvSpPr>
          <p:spPr>
            <a:xfrm>
              <a:off x="7344308" y="275469"/>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430372" y="361018"/>
              <a:ext cx="108000" cy="108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61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8793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4419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769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905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537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6642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888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0055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8207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051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7534"/>
            <a:ext cx="9144000" cy="410445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extBox 7"/>
          <p:cNvSpPr txBox="1"/>
          <p:nvPr userDrawn="1"/>
        </p:nvSpPr>
        <p:spPr>
          <a:xfrm>
            <a:off x="0" y="365924"/>
            <a:ext cx="3203848" cy="523220"/>
          </a:xfrm>
          <a:prstGeom prst="rect">
            <a:avLst/>
          </a:prstGeom>
          <a:solidFill>
            <a:schemeClr val="accent6">
              <a:lumMod val="75000"/>
            </a:schemeClr>
          </a:solidFill>
        </p:spPr>
        <p:txBody>
          <a:bodyPr wrap="square" rtlCol="0">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c:\DOCUME~1\ADMINI~1\APPLIC~1\360se6\USERDA~1\Temp\120859~1.JPG"/>
          <p:cNvPicPr>
            <a:picLocks noChangeAspect="1" noChangeArrowheads="1"/>
          </p:cNvPicPr>
          <p:nvPr userDrawn="1"/>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143" y="0"/>
            <a:ext cx="9143996"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2017/2/25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Lst>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39387992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Publish Your Idea</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Freedom  design  by  Jenny</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45907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7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500" autoRev="1" fill="hold">
                                          <p:stCondLst>
                                            <p:cond delay="0"/>
                                          </p:stCondLst>
                                        </p:cTn>
                                        <p:tgtEl>
                                          <p:spTgt spid="39"/>
                                        </p:tgtEl>
                                        <p:attrNameLst>
                                          <p:attrName>ppt_w</p:attrName>
                                        </p:attrNameLst>
                                      </p:cBhvr>
                                    </p:anim>
                                    <p:anim by="(#ppt_w*0.50)" calcmode="lin" valueType="num">
                                      <p:cBhvr>
                                        <p:cTn id="31" dur="500" decel="50000" autoRev="1" fill="hold">
                                          <p:stCondLst>
                                            <p:cond delay="0"/>
                                          </p:stCondLst>
                                        </p:cTn>
                                        <p:tgtEl>
                                          <p:spTgt spid="39"/>
                                        </p:tgtEl>
                                        <p:attrNameLst>
                                          <p:attrName>ppt_x</p:attrName>
                                        </p:attrNameLst>
                                      </p:cBhvr>
                                    </p:anim>
                                    <p:anim from="(-#ppt_h/2)" to="(#ppt_y)" calcmode="lin" valueType="num">
                                      <p:cBhvr>
                                        <p:cTn id="32" dur="1000" fill="hold">
                                          <p:stCondLst>
                                            <p:cond delay="0"/>
                                          </p:stCondLst>
                                        </p:cTn>
                                        <p:tgtEl>
                                          <p:spTgt spid="39"/>
                                        </p:tgtEl>
                                        <p:attrNameLst>
                                          <p:attrName>ppt_y</p:attrName>
                                        </p:attrNameLst>
                                      </p:cBhvr>
                                    </p:anim>
                                    <p:animRot by="21600000">
                                      <p:cBhvr>
                                        <p:cTn id="33" dur="10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2-3 Enter  Your  Title</a:t>
            </a:r>
            <a:endParaRPr lang="zh-CN" altLang="en-US" sz="2800" b="1" dirty="0" smtClean="0">
              <a:solidFill>
                <a:schemeClr val="bg1"/>
              </a:solidFill>
            </a:endParaRPr>
          </a:p>
        </p:txBody>
      </p:sp>
      <p:pic>
        <p:nvPicPr>
          <p:cNvPr id="3" name="Picture 19"/>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43608" y="1347614"/>
            <a:ext cx="6332053" cy="2989899"/>
          </a:xfrm>
          <a:prstGeom prst="rect">
            <a:avLst/>
          </a:prstGeom>
        </p:spPr>
      </p:pic>
      <p:sp>
        <p:nvSpPr>
          <p:cNvPr id="4" name="椭圆 3"/>
          <p:cNvSpPr/>
          <p:nvPr/>
        </p:nvSpPr>
        <p:spPr>
          <a:xfrm>
            <a:off x="6156176" y="2283718"/>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72000" y="3651870"/>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39752" y="2229712"/>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5776" y="3147814"/>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64188" y="1851670"/>
            <a:ext cx="2628292" cy="432048"/>
            <a:chOff x="6264188" y="1851670"/>
            <a:chExt cx="2628292" cy="432048"/>
          </a:xfrm>
        </p:grpSpPr>
        <p:cxnSp>
          <p:nvCxnSpPr>
            <p:cNvPr id="9" name="直接连接符 8"/>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20272" y="1851670"/>
              <a:ext cx="18722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20271" y="1860380"/>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15" name="矩形 14"/>
          <p:cNvSpPr/>
          <p:nvPr/>
        </p:nvSpPr>
        <p:spPr>
          <a:xfrm>
            <a:off x="7020273" y="1479201"/>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16" name="组合 15"/>
          <p:cNvGrpSpPr/>
          <p:nvPr/>
        </p:nvGrpSpPr>
        <p:grpSpPr>
          <a:xfrm>
            <a:off x="4643101" y="3759882"/>
            <a:ext cx="1999129" cy="261320"/>
            <a:chOff x="6264188" y="2283718"/>
            <a:chExt cx="2596018" cy="252028"/>
          </a:xfrm>
        </p:grpSpPr>
        <p:cxnSp>
          <p:nvCxnSpPr>
            <p:cNvPr id="17" name="直接连接符 16"/>
            <p:cNvCxnSpPr/>
            <p:nvPr/>
          </p:nvCxnSpPr>
          <p:spPr>
            <a:xfrm>
              <a:off x="6264188" y="2283718"/>
              <a:ext cx="648980" cy="25202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13168" y="2535746"/>
              <a:ext cx="194703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107484" y="3651870"/>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
        <p:nvSpPr>
          <p:cNvPr id="24" name="TextBox 23"/>
          <p:cNvSpPr txBox="1"/>
          <p:nvPr/>
        </p:nvSpPr>
        <p:spPr>
          <a:xfrm>
            <a:off x="5202323" y="3960727"/>
            <a:ext cx="2682045" cy="617733"/>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grpSp>
        <p:nvGrpSpPr>
          <p:cNvPr id="25" name="组合 24"/>
          <p:cNvGrpSpPr/>
          <p:nvPr/>
        </p:nvGrpSpPr>
        <p:grpSpPr>
          <a:xfrm flipH="1">
            <a:off x="107504" y="1800979"/>
            <a:ext cx="2250250" cy="432048"/>
            <a:chOff x="6264188" y="1851670"/>
            <a:chExt cx="2250250" cy="432048"/>
          </a:xfrm>
        </p:grpSpPr>
        <p:cxnSp>
          <p:nvCxnSpPr>
            <p:cNvPr id="26" name="直接连接符 25"/>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20272" y="1851670"/>
              <a:ext cx="14941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07504" y="1816267"/>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30" name="矩形 29"/>
          <p:cNvSpPr/>
          <p:nvPr/>
        </p:nvSpPr>
        <p:spPr>
          <a:xfrm>
            <a:off x="107506" y="1435088"/>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31" name="组合 30"/>
          <p:cNvGrpSpPr/>
          <p:nvPr/>
        </p:nvGrpSpPr>
        <p:grpSpPr>
          <a:xfrm flipH="1">
            <a:off x="610653" y="3255826"/>
            <a:ext cx="1999129" cy="261320"/>
            <a:chOff x="6264188" y="2283718"/>
            <a:chExt cx="2596018" cy="252028"/>
          </a:xfrm>
          <a:solidFill>
            <a:schemeClr val="bg1"/>
          </a:solidFill>
        </p:grpSpPr>
        <p:cxnSp>
          <p:nvCxnSpPr>
            <p:cNvPr id="32" name="直接连接符 31"/>
            <p:cNvCxnSpPr/>
            <p:nvPr/>
          </p:nvCxnSpPr>
          <p:spPr>
            <a:xfrm>
              <a:off x="6264188" y="2283718"/>
              <a:ext cx="648980" cy="252028"/>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3168" y="2535746"/>
              <a:ext cx="1947038"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72026" y="3499062"/>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sp>
        <p:nvSpPr>
          <p:cNvPr id="35" name="矩形 34"/>
          <p:cNvSpPr/>
          <p:nvPr/>
        </p:nvSpPr>
        <p:spPr>
          <a:xfrm>
            <a:off x="172028" y="3117883"/>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Tree>
    <p:extLst>
      <p:ext uri="{BB962C8B-B14F-4D97-AF65-F5344CB8AC3E}">
        <p14:creationId xmlns:p14="http://schemas.microsoft.com/office/powerpoint/2010/main" val="37795001"/>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500"/>
                                        <p:tgtEl>
                                          <p:spTgt spid="4"/>
                                        </p:tgtEl>
                                      </p:cBhvr>
                                    </p:animEffect>
                                  </p:childTnLst>
                                </p:cTn>
                              </p:par>
                            </p:childTnLst>
                          </p:cTn>
                        </p:par>
                        <p:par>
                          <p:cTn id="17" fill="hold">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500"/>
                                        <p:tgtEl>
                                          <p:spTgt spid="5"/>
                                        </p:tgtEl>
                                      </p:cBhvr>
                                    </p:animEffect>
                                  </p:childTnLst>
                                </p:cTn>
                              </p:par>
                            </p:childTnLst>
                          </p:cTn>
                        </p:par>
                        <p:par>
                          <p:cTn id="21" fill="hold">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500"/>
                                        <p:tgtEl>
                                          <p:spTgt spid="6"/>
                                        </p:tgtEl>
                                      </p:cBhvr>
                                    </p:animEffect>
                                  </p:childTnLst>
                                </p:cTn>
                              </p:par>
                            </p:childTnLst>
                          </p:cTn>
                        </p:par>
                        <p:par>
                          <p:cTn id="25" fill="hold">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500"/>
                                        <p:tgtEl>
                                          <p:spTgt spid="7"/>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childTnLst>
                                </p:cTn>
                              </p:par>
                            </p:childTnLst>
                          </p:cTn>
                        </p:par>
                        <p:par>
                          <p:cTn id="40" fill="hold">
                            <p:stCondLst>
                              <p:cond delay="475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childTnLst>
                                </p:cTn>
                              </p:par>
                            </p:childTnLst>
                          </p:cTn>
                        </p:par>
                        <p:par>
                          <p:cTn id="51" fill="hold">
                            <p:stCondLst>
                              <p:cond delay="625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4" grpId="0"/>
      <p:bldP spid="15" grpId="0"/>
      <p:bldP spid="21" grpId="0"/>
      <p:bldP spid="24" grpId="0"/>
      <p:bldP spid="29" grpId="0"/>
      <p:bldP spid="30"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944891"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Three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03</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95733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3-1 Enter  Your  Title</a:t>
            </a:r>
            <a:endParaRPr lang="zh-CN" altLang="en-US" sz="2800" b="1" dirty="0" smtClean="0">
              <a:solidFill>
                <a:schemeClr val="bg1"/>
              </a:solidFill>
            </a:endParaRPr>
          </a:p>
        </p:txBody>
      </p:sp>
      <p:pic>
        <p:nvPicPr>
          <p:cNvPr id="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875" y="1404210"/>
            <a:ext cx="1711123" cy="309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r="3094" b="6182"/>
          <a:stretch/>
        </p:blipFill>
        <p:spPr bwMode="auto">
          <a:xfrm>
            <a:off x="527752" y="1419622"/>
            <a:ext cx="1710232" cy="312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l="25693" r="31145"/>
          <a:stretch>
            <a:fillRect/>
          </a:stretch>
        </p:blipFill>
        <p:spPr bwMode="auto">
          <a:xfrm>
            <a:off x="4816250" y="1399882"/>
            <a:ext cx="1718425" cy="315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l="17909"/>
          <a:stretch>
            <a:fillRect/>
          </a:stretch>
        </p:blipFill>
        <p:spPr bwMode="auto">
          <a:xfrm>
            <a:off x="6948264" y="1399551"/>
            <a:ext cx="1712970" cy="3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3"/>
          <p:cNvGrpSpPr>
            <a:grpSpLocks/>
          </p:cNvGrpSpPr>
          <p:nvPr/>
        </p:nvGrpSpPr>
        <p:grpSpPr bwMode="auto">
          <a:xfrm>
            <a:off x="4809902" y="4177442"/>
            <a:ext cx="1724774" cy="2138207"/>
            <a:chOff x="6280150" y="4142013"/>
            <a:chExt cx="2784976" cy="2742550"/>
          </a:xfrm>
        </p:grpSpPr>
        <p:sp>
          <p:nvSpPr>
            <p:cNvPr id="9" name="Rectangle 22"/>
            <p:cNvSpPr/>
            <p:nvPr/>
          </p:nvSpPr>
          <p:spPr bwMode="auto">
            <a:xfrm>
              <a:off x="6280150" y="4142013"/>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altLang="zh-CN"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0" name="Group 8"/>
            <p:cNvGrpSpPr>
              <a:grpSpLocks/>
            </p:cNvGrpSpPr>
            <p:nvPr/>
          </p:nvGrpSpPr>
          <p:grpSpPr bwMode="auto">
            <a:xfrm>
              <a:off x="6280150" y="4851332"/>
              <a:ext cx="2784976" cy="2033231"/>
              <a:chOff x="6280150" y="4851332"/>
              <a:chExt cx="2784976" cy="2033231"/>
            </a:xfrm>
          </p:grpSpPr>
          <p:sp>
            <p:nvSpPr>
              <p:cNvPr id="11" name="Rectangle 29"/>
              <p:cNvSpPr/>
              <p:nvPr/>
            </p:nvSpPr>
            <p:spPr bwMode="auto">
              <a:xfrm>
                <a:off x="6280150" y="4851332"/>
                <a:ext cx="2772524" cy="203323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2" name="Rectangle 20"/>
              <p:cNvSpPr/>
              <p:nvPr/>
            </p:nvSpPr>
            <p:spPr bwMode="auto">
              <a:xfrm>
                <a:off x="6280150" y="5130379"/>
                <a:ext cx="2784976" cy="161980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3" name="Group 12"/>
          <p:cNvGrpSpPr>
            <a:grpSpLocks/>
          </p:cNvGrpSpPr>
          <p:nvPr/>
        </p:nvGrpSpPr>
        <p:grpSpPr bwMode="auto">
          <a:xfrm>
            <a:off x="2676301" y="4177442"/>
            <a:ext cx="1715698" cy="2138207"/>
            <a:chOff x="3136785" y="4142016"/>
            <a:chExt cx="2771891" cy="2742548"/>
          </a:xfrm>
        </p:grpSpPr>
        <p:sp>
          <p:nvSpPr>
            <p:cNvPr id="14" name="Rectangle 21"/>
            <p:cNvSpPr/>
            <p:nvPr/>
          </p:nvSpPr>
          <p:spPr bwMode="auto">
            <a:xfrm>
              <a:off x="3140075"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5" name="Group 7"/>
            <p:cNvGrpSpPr>
              <a:grpSpLocks/>
            </p:cNvGrpSpPr>
            <p:nvPr/>
          </p:nvGrpSpPr>
          <p:grpSpPr bwMode="auto">
            <a:xfrm>
              <a:off x="3136785" y="4860145"/>
              <a:ext cx="2771891" cy="2024419"/>
              <a:chOff x="3136785" y="4860145"/>
              <a:chExt cx="2771891" cy="2024419"/>
            </a:xfrm>
          </p:grpSpPr>
          <p:sp>
            <p:nvSpPr>
              <p:cNvPr id="16" name="Rectangle 28"/>
              <p:cNvSpPr/>
              <p:nvPr/>
            </p:nvSpPr>
            <p:spPr bwMode="auto">
              <a:xfrm>
                <a:off x="3136785" y="4860145"/>
                <a:ext cx="277189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7" name="Rectangle 26"/>
              <p:cNvSpPr/>
              <p:nvPr/>
            </p:nvSpPr>
            <p:spPr bwMode="auto">
              <a:xfrm>
                <a:off x="3138989" y="5130381"/>
                <a:ext cx="2769687" cy="16198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8" name="Group 14"/>
          <p:cNvGrpSpPr>
            <a:grpSpLocks/>
          </p:cNvGrpSpPr>
          <p:nvPr/>
        </p:nvGrpSpPr>
        <p:grpSpPr bwMode="auto">
          <a:xfrm>
            <a:off x="6953025" y="4177442"/>
            <a:ext cx="1714334" cy="2138207"/>
            <a:chOff x="9420225" y="4142016"/>
            <a:chExt cx="2768600" cy="2742548"/>
          </a:xfrm>
        </p:grpSpPr>
        <p:sp>
          <p:nvSpPr>
            <p:cNvPr id="19" name="Rectangle 23"/>
            <p:cNvSpPr/>
            <p:nvPr/>
          </p:nvSpPr>
          <p:spPr bwMode="auto">
            <a:xfrm>
              <a:off x="9420225" y="4142016"/>
              <a:ext cx="2768600" cy="850901"/>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bg1"/>
                  </a:solidFill>
                </a:rPr>
                <a:t>Add your title</a:t>
              </a:r>
              <a:endParaRPr lang="en-US" altLang="zh-CN" dirty="0">
                <a:solidFill>
                  <a:schemeClr val="bg1"/>
                </a:solidFill>
                <a:latin typeface="微软雅黑" pitchFamily="34" charset="-122"/>
                <a:ea typeface="微软雅黑" pitchFamily="34" charset="-122"/>
                <a:cs typeface="Segoe UI" pitchFamily="34" charset="0"/>
              </a:endParaRPr>
            </a:p>
          </p:txBody>
        </p:sp>
        <p:grpSp>
          <p:nvGrpSpPr>
            <p:cNvPr id="20" name="Group 9"/>
            <p:cNvGrpSpPr>
              <a:grpSpLocks/>
            </p:cNvGrpSpPr>
            <p:nvPr/>
          </p:nvGrpSpPr>
          <p:grpSpPr bwMode="auto">
            <a:xfrm>
              <a:off x="9420225" y="4857942"/>
              <a:ext cx="2768600" cy="2026622"/>
              <a:chOff x="9420225" y="4857942"/>
              <a:chExt cx="2768600" cy="2026622"/>
            </a:xfrm>
          </p:grpSpPr>
          <p:sp>
            <p:nvSpPr>
              <p:cNvPr id="21" name="Rectangle 30"/>
              <p:cNvSpPr/>
              <p:nvPr/>
            </p:nvSpPr>
            <p:spPr bwMode="auto">
              <a:xfrm>
                <a:off x="9420225" y="4857942"/>
                <a:ext cx="2768600" cy="2026622"/>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22" name="Rectangle 27"/>
              <p:cNvSpPr/>
              <p:nvPr/>
            </p:nvSpPr>
            <p:spPr bwMode="auto">
              <a:xfrm>
                <a:off x="9420225" y="5130380"/>
                <a:ext cx="2758708" cy="148984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5282"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23" name="Group 11"/>
          <p:cNvGrpSpPr>
            <a:grpSpLocks/>
          </p:cNvGrpSpPr>
          <p:nvPr/>
        </p:nvGrpSpPr>
        <p:grpSpPr bwMode="auto">
          <a:xfrm>
            <a:off x="523650" y="4177442"/>
            <a:ext cx="1714334" cy="2138207"/>
            <a:chOff x="0" y="4142016"/>
            <a:chExt cx="2768600" cy="2742548"/>
          </a:xfrm>
        </p:grpSpPr>
        <p:sp>
          <p:nvSpPr>
            <p:cNvPr id="24" name="Rectangle 1"/>
            <p:cNvSpPr/>
            <p:nvPr/>
          </p:nvSpPr>
          <p:spPr bwMode="auto">
            <a:xfrm>
              <a:off x="0"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pPr>
              <a:r>
                <a:rPr lang="en-US" altLang="zh-CN" b="1" dirty="0">
                  <a:solidFill>
                    <a:schemeClr val="accent6">
                      <a:lumMod val="75000"/>
                    </a:schemeClr>
                  </a:solidFill>
                </a:rPr>
                <a:t>Add your title</a:t>
              </a:r>
              <a:endParaRPr lang="zh-CN" altLang="en-US" b="1" dirty="0">
                <a:solidFill>
                  <a:schemeClr val="accent6">
                    <a:lumMod val="75000"/>
                  </a:schemeClr>
                </a:solidFill>
              </a:endParaRPr>
            </a:p>
          </p:txBody>
        </p:sp>
        <p:sp>
          <p:nvSpPr>
            <p:cNvPr id="25" name="Rectangle 4"/>
            <p:cNvSpPr/>
            <p:nvPr/>
          </p:nvSpPr>
          <p:spPr bwMode="auto">
            <a:xfrm>
              <a:off x="0" y="4860145"/>
              <a:ext cx="276860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lnSpc>
                  <a:spcPct val="150000"/>
                </a:lnSpc>
                <a:defRPr/>
              </a:pPr>
              <a:endParaRPr lang="en-US" altLang="zh-CN" sz="1400" dirty="0">
                <a:solidFill>
                  <a:schemeClr val="tx1"/>
                </a:solidFill>
                <a:latin typeface="微软雅黑" pitchFamily="34" charset="-122"/>
                <a:ea typeface="微软雅黑" pitchFamily="34" charset="-122"/>
                <a:cs typeface="Segoe UI" pitchFamily="34" charset="0"/>
              </a:endParaRPr>
            </a:p>
          </p:txBody>
        </p:sp>
        <p:sp>
          <p:nvSpPr>
            <p:cNvPr id="26" name="Rectangle 19"/>
            <p:cNvSpPr/>
            <p:nvPr/>
          </p:nvSpPr>
          <p:spPr bwMode="auto">
            <a:xfrm>
              <a:off x="30836" y="5130382"/>
              <a:ext cx="2737764" cy="162862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defTabSz="931863">
                <a:lnSpc>
                  <a:spcPct val="150000"/>
                </a:lnSpc>
                <a:spcAft>
                  <a:spcPts val="1225"/>
                </a:spcAft>
                <a:defRPr/>
              </a:pPr>
              <a:r>
                <a:rPr lang="en-US" altLang="zh-CN" sz="1400" dirty="0"/>
                <a:t>You can click here to enter your text. </a:t>
              </a:r>
              <a:endParaRPr lang="en-US" sz="1400" dirty="0">
                <a:solidFill>
                  <a:srgbClr val="FFFFFF"/>
                </a:solidFill>
                <a:latin typeface="微软雅黑" pitchFamily="34" charset="-122"/>
                <a:ea typeface="微软雅黑" pitchFamily="34" charset="-122"/>
                <a:cs typeface="Segoe UI" pitchFamily="34" charset="0"/>
              </a:endParaRPr>
            </a:p>
          </p:txBody>
        </p:sp>
      </p:grpSp>
    </p:spTree>
    <p:extLst>
      <p:ext uri="{BB962C8B-B14F-4D97-AF65-F5344CB8AC3E}">
        <p14:creationId xmlns:p14="http://schemas.microsoft.com/office/powerpoint/2010/main" val="288216174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23"/>
                                        </p:tgtEl>
                                        <p:attrNameLst>
                                          <p:attrName>ppt_x</p:attrName>
                                          <p:attrName>ppt_y</p:attrName>
                                        </p:attrNameLst>
                                      </p:cBhvr>
                                      <p:rCtr x="0" y="-1442400"/>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23"/>
                                        </p:tgtEl>
                                        <p:attrNameLst>
                                          <p:attrName>ppt_x</p:attrName>
                                          <p:attrName>ppt_y</p:attrName>
                                        </p:attrNameLst>
                                      </p:cBhvr>
                                      <p:rCtr x="0" y="14424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13"/>
                                        </p:tgtEl>
                                        <p:attrNameLst>
                                          <p:attrName>ppt_x</p:attrName>
                                          <p:attrName>ppt_y</p:attrName>
                                        </p:attrNameLst>
                                      </p:cBhvr>
                                      <p:rCtr x="0" y="-14424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13"/>
                                        </p:tgtEl>
                                        <p:attrNameLst>
                                          <p:attrName>ppt_x</p:attrName>
                                          <p:attrName>ppt_y</p:attrName>
                                        </p:attrNameLst>
                                      </p:cBhvr>
                                      <p:rCtr x="0" y="14424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8"/>
                                        </p:tgtEl>
                                        <p:attrNameLst>
                                          <p:attrName>ppt_x</p:attrName>
                                          <p:attrName>ppt_y</p:attrName>
                                        </p:attrNameLst>
                                      </p:cBhvr>
                                      <p:rCtr x="0" y="-1442400"/>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8"/>
                                        </p:tgtEl>
                                        <p:attrNameLst>
                                          <p:attrName>ppt_x</p:attrName>
                                          <p:attrName>ppt_y</p:attrName>
                                        </p:attrNameLst>
                                      </p:cBhvr>
                                      <p:rCtr x="0" y="14418"/>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18"/>
                                        </p:tgtEl>
                                        <p:attrNameLst>
                                          <p:attrName>ppt_x</p:attrName>
                                          <p:attrName>ppt_y</p:attrName>
                                        </p:attrNameLst>
                                      </p:cBhvr>
                                      <p:rCtr x="0" y="-1442400"/>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18"/>
                                        </p:tgtEl>
                                        <p:attrNameLst>
                                          <p:attrName>ppt_x</p:attrName>
                                          <p:attrName>ppt_y</p:attrName>
                                        </p:attrNameLst>
                                      </p:cBhvr>
                                      <p:rCtr x="0" y="1442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47" y="1563638"/>
            <a:ext cx="7632848" cy="50405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6" descr="C:\Users\v-jtobey.REDMOND\AppData\Local\MetroStyleAddIn\Icons\Passion.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44027" y="1563638"/>
            <a:ext cx="264098" cy="5040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3575" y="1535112"/>
            <a:ext cx="524772" cy="543340"/>
          </a:xfrm>
          <a:prstGeom prst="rect">
            <a:avLst/>
          </a:prstGeom>
        </p:spPr>
      </p:pic>
      <p:pic>
        <p:nvPicPr>
          <p:cNvPr id="5" name="Picture 9" descr="C:\Users\Jonahs\Dropbox\Projects SCOTT\MEET Windows Azure\source\Background\tile-icon-messag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3797" y="1563638"/>
            <a:ext cx="504187" cy="50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3434" y="1563638"/>
            <a:ext cx="504187" cy="504056"/>
          </a:xfrm>
          <a:prstGeom prst="rect">
            <a:avLst/>
          </a:prstGeom>
          <a:noFill/>
          <a:extLst>
            <a:ext uri="{909E8E84-426E-40DD-AFC4-6F175D3DCCD1}">
              <a14:hiddenFill xmlns:a14="http://schemas.microsoft.com/office/drawing/2010/main">
                <a:solidFill>
                  <a:srgbClr val="FFFFFF"/>
                </a:solidFill>
              </a14:hiddenFill>
            </a:ext>
          </a:extLst>
        </p:spPr>
      </p:pic>
      <p:sp>
        <p:nvSpPr>
          <p:cNvPr id="7" name="等腰三角形 6"/>
          <p:cNvSpPr/>
          <p:nvPr/>
        </p:nvSpPr>
        <p:spPr>
          <a:xfrm flipV="1">
            <a:off x="120394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203873"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303802"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739343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4547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2" name="矩形 11"/>
          <p:cNvSpPr/>
          <p:nvPr/>
        </p:nvSpPr>
        <p:spPr>
          <a:xfrm>
            <a:off x="34547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3" name="TextBox 12"/>
          <p:cNvSpPr txBox="1"/>
          <p:nvPr/>
        </p:nvSpPr>
        <p:spPr>
          <a:xfrm>
            <a:off x="2345389"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4" name="矩形 13"/>
          <p:cNvSpPr/>
          <p:nvPr/>
        </p:nvSpPr>
        <p:spPr>
          <a:xfrm>
            <a:off x="2345389"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5" name="TextBox 14"/>
          <p:cNvSpPr txBox="1"/>
          <p:nvPr/>
        </p:nvSpPr>
        <p:spPr>
          <a:xfrm>
            <a:off x="4445328"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6" name="矩形 15"/>
          <p:cNvSpPr/>
          <p:nvPr/>
        </p:nvSpPr>
        <p:spPr>
          <a:xfrm>
            <a:off x="4445328"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7" name="TextBox 16"/>
          <p:cNvSpPr txBox="1"/>
          <p:nvPr/>
        </p:nvSpPr>
        <p:spPr>
          <a:xfrm>
            <a:off x="653496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8" name="矩形 17"/>
          <p:cNvSpPr/>
          <p:nvPr/>
        </p:nvSpPr>
        <p:spPr>
          <a:xfrm>
            <a:off x="653496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cxnSp>
        <p:nvCxnSpPr>
          <p:cNvPr id="20" name="直接连接符 19"/>
          <p:cNvCxnSpPr/>
          <p:nvPr/>
        </p:nvCxnSpPr>
        <p:spPr>
          <a:xfrm flipV="1">
            <a:off x="2267744"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64393"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466452"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3-2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18182223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par>
                          <p:cTn id="27" fill="hold">
                            <p:stCondLst>
                              <p:cond delay="3250"/>
                            </p:stCondLst>
                            <p:childTnLst>
                              <p:par>
                                <p:cTn id="28" presetID="9" presetClass="entr"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par>
                          <p:cTn id="48" fill="hold">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500"/>
                                        <p:tgtEl>
                                          <p:spTgt spid="16"/>
                                        </p:tgtEl>
                                      </p:cBhvr>
                                    </p:animEffect>
                                  </p:childTnLst>
                                </p:cTn>
                              </p:par>
                            </p:childTnLst>
                          </p:cTn>
                        </p:par>
                        <p:par>
                          <p:cTn id="69" fill="hold">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dissolve">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8750"/>
                            </p:stCondLst>
                            <p:childTnLst>
                              <p:par>
                                <p:cTn id="77" presetID="42" presetClass="entr" presetSubtype="0"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dissolve">
                                      <p:cBhvr>
                                        <p:cTn id="89" dur="500"/>
                                        <p:tgtEl>
                                          <p:spTgt spid="18"/>
                                        </p:tgtEl>
                                      </p:cBhvr>
                                    </p:animEffect>
                                  </p:childTnLst>
                                </p:cTn>
                              </p:par>
                            </p:childTnLst>
                          </p:cTn>
                        </p:par>
                        <p:par>
                          <p:cTn id="90" fill="hold">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dissolve">
                                      <p:cBhvr>
                                        <p:cTn id="9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1"/>
      <p:bldP spid="12" grpId="0"/>
      <p:bldP spid="13" grpId="0"/>
      <p:bldP spid="14" grpId="0"/>
      <p:bldP spid="15" grpId="0"/>
      <p:bldP spid="16" grpId="0"/>
      <p:bldP spid="17" grpId="0"/>
      <p:bldP spid="1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16200000">
            <a:off x="1218167" y="1693160"/>
            <a:ext cx="2198976" cy="2198976"/>
          </a:xfrm>
          <a:prstGeom prst="blockArc">
            <a:avLst>
              <a:gd name="adj1" fmla="val 9034725"/>
              <a:gd name="adj2" fmla="val 2183001"/>
              <a:gd name="adj3" fmla="val 827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426183">
            <a:off x="1393782" y="1871042"/>
            <a:ext cx="1825288" cy="1825288"/>
          </a:xfrm>
          <a:prstGeom prst="blockArc">
            <a:avLst>
              <a:gd name="adj1" fmla="val 12042876"/>
              <a:gd name="adj2" fmla="val 2021315"/>
              <a:gd name="adj3" fmla="val 963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16200000">
            <a:off x="1017365" y="1512688"/>
            <a:ext cx="2560471" cy="2560471"/>
          </a:xfrm>
          <a:prstGeom prst="blockArc">
            <a:avLst>
              <a:gd name="adj1" fmla="val 7274497"/>
              <a:gd name="adj2" fmla="val 2258975"/>
              <a:gd name="adj3" fmla="val 8108"/>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634893" y="2607980"/>
            <a:ext cx="2021124" cy="461665"/>
          </a:xfrm>
          <a:prstGeom prst="rect">
            <a:avLst/>
          </a:prstGeom>
        </p:spPr>
        <p:txBody>
          <a:bodyPr wrap="square">
            <a:spAutoFit/>
          </a:bodyPr>
          <a:lstStyle/>
          <a:p>
            <a:r>
              <a:rPr lang="en-US" altLang="zh-CN" sz="2400" b="1" dirty="0" smtClean="0">
                <a:solidFill>
                  <a:schemeClr val="accent5">
                    <a:lumMod val="75000"/>
                  </a:schemeClr>
                </a:solidFill>
              </a:rPr>
              <a:t>Add your title </a:t>
            </a:r>
            <a:endParaRPr lang="zh-CN" altLang="en-US" sz="2400" b="1" dirty="0">
              <a:solidFill>
                <a:schemeClr val="accent5">
                  <a:lumMod val="75000"/>
                </a:schemeClr>
              </a:solidFill>
            </a:endParaRPr>
          </a:p>
        </p:txBody>
      </p:sp>
      <p:grpSp>
        <p:nvGrpSpPr>
          <p:cNvPr id="35" name="组合 34"/>
          <p:cNvGrpSpPr/>
          <p:nvPr/>
        </p:nvGrpSpPr>
        <p:grpSpPr>
          <a:xfrm>
            <a:off x="4499992" y="1013338"/>
            <a:ext cx="3811400" cy="1033808"/>
            <a:chOff x="4879109" y="959275"/>
            <a:chExt cx="3811400" cy="1033808"/>
          </a:xfrm>
        </p:grpSpPr>
        <p:sp>
          <p:nvSpPr>
            <p:cNvPr id="23" name="矩形 22"/>
            <p:cNvSpPr/>
            <p:nvPr/>
          </p:nvSpPr>
          <p:spPr>
            <a:xfrm>
              <a:off x="4973633" y="1074849"/>
              <a:ext cx="360040" cy="2305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879109" y="1346752"/>
              <a:ext cx="3811400"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6" name="矩形 25"/>
            <p:cNvSpPr/>
            <p:nvPr/>
          </p:nvSpPr>
          <p:spPr>
            <a:xfrm>
              <a:off x="5437709" y="959275"/>
              <a:ext cx="2021124" cy="461665"/>
            </a:xfrm>
            <a:prstGeom prst="rect">
              <a:avLst/>
            </a:prstGeom>
          </p:spPr>
          <p:txBody>
            <a:bodyPr wrap="square">
              <a:spAutoFit/>
            </a:bodyPr>
            <a:lstStyle/>
            <a:p>
              <a:r>
                <a:rPr lang="en-US" altLang="zh-CN" sz="2400" b="1" dirty="0" smtClean="0">
                  <a:solidFill>
                    <a:schemeClr val="accent5">
                      <a:lumMod val="75000"/>
                    </a:schemeClr>
                  </a:solidFill>
                </a:rPr>
                <a:t>70%</a:t>
              </a:r>
              <a:endParaRPr lang="zh-CN" altLang="en-US" sz="2400" b="1" dirty="0">
                <a:solidFill>
                  <a:schemeClr val="accent5">
                    <a:lumMod val="75000"/>
                  </a:schemeClr>
                </a:solidFill>
              </a:endParaRPr>
            </a:p>
          </p:txBody>
        </p:sp>
      </p:grpSp>
      <p:grpSp>
        <p:nvGrpSpPr>
          <p:cNvPr id="36" name="组合 35"/>
          <p:cNvGrpSpPr/>
          <p:nvPr/>
        </p:nvGrpSpPr>
        <p:grpSpPr>
          <a:xfrm>
            <a:off x="4499992" y="2266782"/>
            <a:ext cx="3811399" cy="1033808"/>
            <a:chOff x="4879109" y="2212719"/>
            <a:chExt cx="3811399" cy="1033808"/>
          </a:xfrm>
        </p:grpSpPr>
        <p:sp>
          <p:nvSpPr>
            <p:cNvPr id="27" name="矩形 26"/>
            <p:cNvSpPr/>
            <p:nvPr/>
          </p:nvSpPr>
          <p:spPr>
            <a:xfrm>
              <a:off x="4973633" y="2328293"/>
              <a:ext cx="360040" cy="2305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879109" y="2600196"/>
              <a:ext cx="3811399"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9" name="矩形 28"/>
            <p:cNvSpPr/>
            <p:nvPr/>
          </p:nvSpPr>
          <p:spPr>
            <a:xfrm>
              <a:off x="5437709" y="2212719"/>
              <a:ext cx="2021124" cy="461665"/>
            </a:xfrm>
            <a:prstGeom prst="rect">
              <a:avLst/>
            </a:prstGeom>
          </p:spPr>
          <p:txBody>
            <a:bodyPr wrap="square">
              <a:spAutoFit/>
            </a:bodyPr>
            <a:lstStyle/>
            <a:p>
              <a:r>
                <a:rPr lang="en-US" altLang="zh-CN" sz="2400" b="1" dirty="0" smtClean="0">
                  <a:solidFill>
                    <a:schemeClr val="accent5">
                      <a:lumMod val="75000"/>
                    </a:schemeClr>
                  </a:solidFill>
                </a:rPr>
                <a:t>55%</a:t>
              </a:r>
              <a:endParaRPr lang="zh-CN" altLang="en-US" sz="2400" b="1" dirty="0">
                <a:solidFill>
                  <a:schemeClr val="accent5">
                    <a:lumMod val="75000"/>
                  </a:schemeClr>
                </a:solidFill>
              </a:endParaRPr>
            </a:p>
          </p:txBody>
        </p:sp>
      </p:grpSp>
      <p:grpSp>
        <p:nvGrpSpPr>
          <p:cNvPr id="37" name="组合 36"/>
          <p:cNvGrpSpPr/>
          <p:nvPr/>
        </p:nvGrpSpPr>
        <p:grpSpPr>
          <a:xfrm>
            <a:off x="4499993" y="3447663"/>
            <a:ext cx="3811398" cy="1033808"/>
            <a:chOff x="4879110" y="3393600"/>
            <a:chExt cx="3811398" cy="1033808"/>
          </a:xfrm>
        </p:grpSpPr>
        <p:sp>
          <p:nvSpPr>
            <p:cNvPr id="30" name="矩形 29"/>
            <p:cNvSpPr/>
            <p:nvPr/>
          </p:nvSpPr>
          <p:spPr>
            <a:xfrm>
              <a:off x="4973633" y="3509174"/>
              <a:ext cx="360040" cy="2305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79110" y="3781077"/>
              <a:ext cx="3811398"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32" name="矩形 31"/>
            <p:cNvSpPr/>
            <p:nvPr/>
          </p:nvSpPr>
          <p:spPr>
            <a:xfrm>
              <a:off x="5437709" y="3393600"/>
              <a:ext cx="2021124" cy="461665"/>
            </a:xfrm>
            <a:prstGeom prst="rect">
              <a:avLst/>
            </a:prstGeom>
          </p:spPr>
          <p:txBody>
            <a:bodyPr wrap="square">
              <a:spAutoFit/>
            </a:bodyPr>
            <a:lstStyle/>
            <a:p>
              <a:r>
                <a:rPr lang="en-US" altLang="zh-CN" sz="2400" b="1" dirty="0" smtClean="0">
                  <a:solidFill>
                    <a:schemeClr val="accent5">
                      <a:lumMod val="75000"/>
                    </a:schemeClr>
                  </a:solidFill>
                </a:rPr>
                <a:t>40%</a:t>
              </a:r>
              <a:endParaRPr lang="zh-CN" altLang="en-US" sz="2400" b="1" dirty="0">
                <a:solidFill>
                  <a:schemeClr val="accent5">
                    <a:lumMod val="75000"/>
                  </a:schemeClr>
                </a:solidFill>
              </a:endParaRPr>
            </a:p>
          </p:txBody>
        </p:sp>
      </p:grpSp>
      <p:sp>
        <p:nvSpPr>
          <p:cNvPr id="34" name="矩形 3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4682802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750"/>
                                        <p:tgtEl>
                                          <p:spTgt spid="4"/>
                                        </p:tgtEl>
                                      </p:cBhvr>
                                    </p:animEffect>
                                  </p:childTnLst>
                                </p:cTn>
                              </p:par>
                            </p:childTnLst>
                          </p:cTn>
                        </p:par>
                        <p:par>
                          <p:cTn id="13" fill="hold">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750"/>
                                        <p:tgtEl>
                                          <p:spTgt spid="3"/>
                                        </p:tgtEl>
                                      </p:cBhvr>
                                    </p:animEffect>
                                  </p:childTnLst>
                                </p:cTn>
                              </p:par>
                            </p:childTnLst>
                          </p:cTn>
                        </p:par>
                        <p:par>
                          <p:cTn id="17" fill="hold">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750"/>
                                        <p:tgtEl>
                                          <p:spTgt spid="5"/>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anim calcmode="lin" valueType="num">
                                      <p:cBhvr>
                                        <p:cTn id="29" dur="750" fill="hold"/>
                                        <p:tgtEl>
                                          <p:spTgt spid="35"/>
                                        </p:tgtEl>
                                        <p:attrNameLst>
                                          <p:attrName>ppt_x</p:attrName>
                                        </p:attrNameLst>
                                      </p:cBhvr>
                                      <p:tavLst>
                                        <p:tav tm="0">
                                          <p:val>
                                            <p:strVal val="#ppt_x"/>
                                          </p:val>
                                        </p:tav>
                                        <p:tav tm="100000">
                                          <p:val>
                                            <p:strVal val="#ppt_x"/>
                                          </p:val>
                                        </p:tav>
                                      </p:tavLst>
                                    </p:anim>
                                    <p:anim calcmode="lin" valueType="num">
                                      <p:cBhvr>
                                        <p:cTn id="30" dur="75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750"/>
                                        <p:tgtEl>
                                          <p:spTgt spid="36"/>
                                        </p:tgtEl>
                                      </p:cBhvr>
                                    </p:animEffect>
                                    <p:anim calcmode="lin" valueType="num">
                                      <p:cBhvr>
                                        <p:cTn id="35" dur="750" fill="hold"/>
                                        <p:tgtEl>
                                          <p:spTgt spid="36"/>
                                        </p:tgtEl>
                                        <p:attrNameLst>
                                          <p:attrName>ppt_x</p:attrName>
                                        </p:attrNameLst>
                                      </p:cBhvr>
                                      <p:tavLst>
                                        <p:tav tm="0">
                                          <p:val>
                                            <p:strVal val="#ppt_x"/>
                                          </p:val>
                                        </p:tav>
                                        <p:tav tm="100000">
                                          <p:val>
                                            <p:strVal val="#ppt_x"/>
                                          </p:val>
                                        </p:tav>
                                      </p:tavLst>
                                    </p:anim>
                                    <p:anim calcmode="lin" valueType="num">
                                      <p:cBhvr>
                                        <p:cTn id="36" dur="750" fill="hold"/>
                                        <p:tgtEl>
                                          <p:spTgt spid="3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anim calcmode="lin" valueType="num">
                                      <p:cBhvr>
                                        <p:cTn id="41" dur="750" fill="hold"/>
                                        <p:tgtEl>
                                          <p:spTgt spid="37"/>
                                        </p:tgtEl>
                                        <p:attrNameLst>
                                          <p:attrName>ppt_x</p:attrName>
                                        </p:attrNameLst>
                                      </p:cBhvr>
                                      <p:tavLst>
                                        <p:tav tm="0">
                                          <p:val>
                                            <p:strVal val="#ppt_x"/>
                                          </p:val>
                                        </p:tav>
                                        <p:tav tm="100000">
                                          <p:val>
                                            <p:strVal val="#ppt_x"/>
                                          </p:val>
                                        </p:tav>
                                      </p:tavLst>
                                    </p:anim>
                                    <p:anim calcmode="lin" valueType="num">
                                      <p:cBhvr>
                                        <p:cTn id="42"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755994"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Four</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04</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223125"/>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7574"/>
            <a:ext cx="7704856"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a:t>
            </a:r>
            <a:endParaRPr lang="zh-CN" altLang="en-US" sz="1200" dirty="0"/>
          </a:p>
        </p:txBody>
      </p:sp>
      <p:pic>
        <p:nvPicPr>
          <p:cNvPr id="1026" name="Picture 2" descr="C:\Documents and Settings\Administrator\桌面\睿泰集团员工培养计划-解决方案部-JYY\其他\PPT素材\插图\bld11247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698"/>
          <a:stretch/>
        </p:blipFill>
        <p:spPr bwMode="auto">
          <a:xfrm>
            <a:off x="827584" y="1866887"/>
            <a:ext cx="2795926" cy="1792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睿泰集团员工培养计划-解决方案部-JYY\其他\PPT素材\插图\bmh-rf-pop0213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0"/>
          <a:stretch/>
        </p:blipFill>
        <p:spPr bwMode="auto">
          <a:xfrm>
            <a:off x="5104101" y="1866886"/>
            <a:ext cx="2792392" cy="1792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42014"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6" name="TextBox 5"/>
          <p:cNvSpPr txBox="1"/>
          <p:nvPr/>
        </p:nvSpPr>
        <p:spPr>
          <a:xfrm>
            <a:off x="5028795"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7" name="矩形 6"/>
          <p:cNvSpPr/>
          <p:nvPr/>
        </p:nvSpPr>
        <p:spPr>
          <a:xfrm>
            <a:off x="827584"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8" name="矩形 7"/>
          <p:cNvSpPr/>
          <p:nvPr/>
        </p:nvSpPr>
        <p:spPr>
          <a:xfrm>
            <a:off x="5104101"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9" name="矩形 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10477227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750"/>
                                        <p:tgtEl>
                                          <p:spTgt spid="1026"/>
                                        </p:tgtEl>
                                      </p:cBhvr>
                                    </p:animEffect>
                                  </p:childTnLst>
                                </p:cTn>
                              </p:par>
                            </p:childTnLst>
                          </p:cTn>
                        </p:par>
                        <p:par>
                          <p:cTn id="17" fill="hold">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750"/>
                                        <p:tgtEl>
                                          <p:spTgt spid="7"/>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750"/>
                                        <p:tgtEl>
                                          <p:spTgt spid="8"/>
                                        </p:tgtEl>
                                      </p:cBhvr>
                                    </p:animEffect>
                                  </p:childTnLst>
                                </p:cTn>
                              </p:par>
                            </p:childTnLst>
                          </p:cTn>
                        </p:par>
                        <p:par>
                          <p:cTn id="33" fill="hold">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8104" y="1910129"/>
            <a:ext cx="2564109" cy="2322615"/>
          </a:xfrm>
          <a:prstGeom prst="rect">
            <a:avLst/>
          </a:prstGeom>
          <a:solidFill>
            <a:schemeClr val="accent5">
              <a:lumMod val="75000"/>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 name="圆角矩形 3"/>
          <p:cNvSpPr/>
          <p:nvPr/>
        </p:nvSpPr>
        <p:spPr>
          <a:xfrm>
            <a:off x="5508103" y="1436056"/>
            <a:ext cx="2564105" cy="31042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solidFill>
                  <a:schemeClr val="bg1"/>
                </a:solidFill>
              </a:rPr>
              <a:t>Add your title </a:t>
            </a:r>
            <a:endParaRPr lang="zh-CN" altLang="en-US" b="1" dirty="0">
              <a:solidFill>
                <a:schemeClr val="bg1"/>
              </a:solidFill>
            </a:endParaRPr>
          </a:p>
        </p:txBody>
      </p:sp>
      <p:sp>
        <p:nvSpPr>
          <p:cNvPr id="20" name="TextBox 19"/>
          <p:cNvSpPr txBox="1"/>
          <p:nvPr/>
        </p:nvSpPr>
        <p:spPr>
          <a:xfrm>
            <a:off x="5508103" y="2047146"/>
            <a:ext cx="2564110" cy="17257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en-US" altLang="zh-CN" sz="1200" dirty="0" smtClean="0"/>
          </a:p>
          <a:p>
            <a:pPr>
              <a:lnSpc>
                <a:spcPct val="150000"/>
              </a:lnSpc>
              <a:buClr>
                <a:schemeClr val="accent6">
                  <a:lumMod val="75000"/>
                </a:schemeClr>
              </a:buClr>
            </a:pPr>
            <a:r>
              <a:rPr lang="en-US" altLang="zh-CN" sz="1200" dirty="0"/>
              <a:t>You can click here to enter your text. You can click here to enter your text. You can click here to enter your text. </a:t>
            </a:r>
            <a:endParaRPr lang="zh-CN" altLang="en-US" sz="1200" dirty="0"/>
          </a:p>
        </p:txBody>
      </p:sp>
      <p:sp>
        <p:nvSpPr>
          <p:cNvPr id="21" name="矩形 20"/>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4-2 Enter  Your  Title</a:t>
            </a:r>
            <a:endParaRPr lang="zh-CN" altLang="en-US" sz="2800" b="1" dirty="0" smtClean="0">
              <a:solidFill>
                <a:schemeClr val="bg1"/>
              </a:solidFill>
            </a:endParaRPr>
          </a:p>
        </p:txBody>
      </p:sp>
      <p:grpSp>
        <p:nvGrpSpPr>
          <p:cNvPr id="22" name="组合 21"/>
          <p:cNvGrpSpPr/>
          <p:nvPr/>
        </p:nvGrpSpPr>
        <p:grpSpPr>
          <a:xfrm>
            <a:off x="440065" y="1402283"/>
            <a:ext cx="4061976" cy="3015127"/>
            <a:chOff x="440065" y="1402283"/>
            <a:chExt cx="4061976" cy="3015127"/>
          </a:xfrm>
        </p:grpSpPr>
        <p:sp>
          <p:nvSpPr>
            <p:cNvPr id="6" name="同心圆 5"/>
            <p:cNvSpPr/>
            <p:nvPr/>
          </p:nvSpPr>
          <p:spPr>
            <a:xfrm>
              <a:off x="1473286" y="1784857"/>
              <a:ext cx="2107706" cy="2107706"/>
            </a:xfrm>
            <a:prstGeom prst="donut">
              <a:avLst>
                <a:gd name="adj" fmla="val 545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aphicFrame>
          <p:nvGraphicFramePr>
            <p:cNvPr id="7" name="图表 6"/>
            <p:cNvGraphicFramePr/>
            <p:nvPr>
              <p:extLst>
                <p:ext uri="{D42A27DB-BD31-4B8C-83A1-F6EECF244321}">
                  <p14:modId xmlns:p14="http://schemas.microsoft.com/office/powerpoint/2010/main" val="1972729946"/>
                </p:ext>
              </p:extLst>
            </p:nvPr>
          </p:nvGraphicFramePr>
          <p:xfrm>
            <a:off x="1157046" y="1615480"/>
            <a:ext cx="2740184" cy="244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椭圆 7"/>
            <p:cNvSpPr/>
            <p:nvPr/>
          </p:nvSpPr>
          <p:spPr>
            <a:xfrm>
              <a:off x="1222396" y="1533967"/>
              <a:ext cx="2609485" cy="260948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9" name="直接连接符 8"/>
            <p:cNvCxnSpPr/>
            <p:nvPr/>
          </p:nvCxnSpPr>
          <p:spPr>
            <a:xfrm flipH="1" flipV="1">
              <a:off x="1310969" y="1577104"/>
              <a:ext cx="508036" cy="512598"/>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99220" y="1576348"/>
              <a:ext cx="21364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1" name="文本框 19"/>
            <p:cNvSpPr txBox="1"/>
            <p:nvPr/>
          </p:nvSpPr>
          <p:spPr>
            <a:xfrm>
              <a:off x="440065" y="1402283"/>
              <a:ext cx="65915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smtClean="0">
                  <a:solidFill>
                    <a:schemeClr val="accent6">
                      <a:lumMod val="75000"/>
                    </a:schemeClr>
                  </a:solidFill>
                </a:rPr>
                <a:t>Title </a:t>
              </a:r>
              <a:endParaRPr lang="zh-CN" altLang="en-US" b="1" dirty="0">
                <a:solidFill>
                  <a:schemeClr val="accent6">
                    <a:lumMod val="75000"/>
                  </a:schemeClr>
                </a:solidFill>
              </a:endParaRPr>
            </a:p>
          </p:txBody>
        </p:sp>
        <p:sp>
          <p:nvSpPr>
            <p:cNvPr id="12" name="文本框 20"/>
            <p:cNvSpPr txBox="1"/>
            <p:nvPr/>
          </p:nvSpPr>
          <p:spPr>
            <a:xfrm>
              <a:off x="872487" y="1607289"/>
              <a:ext cx="414884" cy="262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13" name="直接连接符 12"/>
            <p:cNvCxnSpPr/>
            <p:nvPr/>
          </p:nvCxnSpPr>
          <p:spPr>
            <a:xfrm flipH="1" flipV="1">
              <a:off x="3195922" y="3620847"/>
              <a:ext cx="427587" cy="4136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621614" y="4034541"/>
              <a:ext cx="214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3"/>
            <p:cNvSpPr txBox="1"/>
            <p:nvPr/>
          </p:nvSpPr>
          <p:spPr>
            <a:xfrm>
              <a:off x="3844489" y="3914246"/>
              <a:ext cx="65755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3437156" y="4048078"/>
              <a:ext cx="5838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solidFill>
                </a:rPr>
                <a:t>43%</a:t>
              </a:r>
              <a:endParaRPr lang="zh-CN" altLang="en-US" i="1" dirty="0">
                <a:solidFill>
                  <a:schemeClr val="bg1"/>
                </a:solidFill>
              </a:endParaRPr>
            </a:p>
          </p:txBody>
        </p:sp>
        <p:pic>
          <p:nvPicPr>
            <p:cNvPr id="2050"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5551" y="2211710"/>
              <a:ext cx="1003176" cy="10031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40571496"/>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6399" y="1005029"/>
            <a:ext cx="2108156" cy="3469395"/>
            <a:chOff x="3203575" y="4113213"/>
            <a:chExt cx="1331913" cy="2205038"/>
          </a:xfrm>
        </p:grpSpPr>
        <p:sp>
          <p:nvSpPr>
            <p:cNvPr id="8" name="Freeform 190"/>
            <p:cNvSpPr>
              <a:spLocks/>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91"/>
            <p:cNvSpPr>
              <a:spLocks/>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92"/>
            <p:cNvSpPr>
              <a:spLocks/>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93"/>
            <p:cNvSpPr>
              <a:spLocks/>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94"/>
            <p:cNvSpPr>
              <a:spLocks/>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95"/>
            <p:cNvSpPr>
              <a:spLocks/>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96"/>
            <p:cNvSpPr>
              <a:spLocks/>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97"/>
            <p:cNvSpPr>
              <a:spLocks/>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98"/>
            <p:cNvSpPr>
              <a:spLocks/>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9"/>
            <p:cNvSpPr>
              <a:spLocks/>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0"/>
            <p:cNvSpPr>
              <a:spLocks/>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01"/>
            <p:cNvSpPr>
              <a:spLocks/>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02"/>
            <p:cNvSpPr>
              <a:spLocks/>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03"/>
            <p:cNvSpPr>
              <a:spLocks/>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04"/>
            <p:cNvSpPr>
              <a:spLocks/>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05"/>
            <p:cNvSpPr>
              <a:spLocks/>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06"/>
            <p:cNvSpPr>
              <a:spLocks/>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07"/>
            <p:cNvSpPr>
              <a:spLocks/>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08"/>
            <p:cNvSpPr>
              <a:spLocks/>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7" name="Freeform 209"/>
            <p:cNvSpPr>
              <a:spLocks/>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210"/>
            <p:cNvSpPr>
              <a:spLocks/>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9" name="Freeform 211"/>
            <p:cNvSpPr>
              <a:spLocks/>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0" name="Freeform 212"/>
            <p:cNvSpPr>
              <a:spLocks/>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213"/>
            <p:cNvSpPr>
              <a:spLocks/>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214"/>
            <p:cNvSpPr>
              <a:spLocks/>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215"/>
            <p:cNvSpPr>
              <a:spLocks/>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4" name="Freeform 216"/>
            <p:cNvSpPr>
              <a:spLocks/>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5" name="Freeform 217"/>
            <p:cNvSpPr>
              <a:spLocks/>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组合 35"/>
          <p:cNvGrpSpPr/>
          <p:nvPr/>
        </p:nvGrpSpPr>
        <p:grpSpPr>
          <a:xfrm>
            <a:off x="2841173" y="1208960"/>
            <a:ext cx="1382920" cy="1374698"/>
            <a:chOff x="2839809" y="983410"/>
            <a:chExt cx="1751069" cy="1740658"/>
          </a:xfrm>
        </p:grpSpPr>
        <p:sp>
          <p:nvSpPr>
            <p:cNvPr id="2" name="椭圆 1"/>
            <p:cNvSpPr/>
            <p:nvPr/>
          </p:nvSpPr>
          <p:spPr>
            <a:xfrm>
              <a:off x="2839809" y="983410"/>
              <a:ext cx="1751069" cy="1740658"/>
            </a:xfrm>
            <a:prstGeom prst="ellipse">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 name="组合 3"/>
            <p:cNvGrpSpPr/>
            <p:nvPr/>
          </p:nvGrpSpPr>
          <p:grpSpPr>
            <a:xfrm>
              <a:off x="3211409" y="1376214"/>
              <a:ext cx="1011320" cy="1084132"/>
              <a:chOff x="7397485" y="3586794"/>
              <a:chExt cx="1720118" cy="1854990"/>
            </a:xfrm>
          </p:grpSpPr>
          <p:sp>
            <p:nvSpPr>
              <p:cNvPr id="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39"/>
              <p:cNvSpPr>
                <a:spLocks/>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40"/>
              <p:cNvSpPr>
                <a:spLocks/>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TextBox 36"/>
          <p:cNvSpPr txBox="1"/>
          <p:nvPr/>
        </p:nvSpPr>
        <p:spPr>
          <a:xfrm>
            <a:off x="4796735" y="1799840"/>
            <a:ext cx="3564396" cy="20027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You can click here to enter your text. You can click here to enter your text. You can click here to enter your text. You can click here to enter your text</a:t>
            </a:r>
            <a:r>
              <a:rPr lang="en-US" altLang="zh-CN" sz="1200" dirty="0" smtClean="0"/>
              <a:t>.</a:t>
            </a:r>
            <a:endParaRPr lang="zh-CN" altLang="en-US" sz="1200" dirty="0"/>
          </a:p>
        </p:txBody>
      </p:sp>
      <p:sp>
        <p:nvSpPr>
          <p:cNvPr id="38" name="矩形 37"/>
          <p:cNvSpPr/>
          <p:nvPr/>
        </p:nvSpPr>
        <p:spPr>
          <a:xfrm>
            <a:off x="4788024" y="1352388"/>
            <a:ext cx="2795925"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39" name="矩形 3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944462939"/>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0-#ppt_w/2"/>
                                          </p:val>
                                        </p:tav>
                                        <p:tav tm="100000">
                                          <p:val>
                                            <p:strVal val="#ppt_x"/>
                                          </p:val>
                                        </p:tav>
                                      </p:tavLst>
                                    </p:anim>
                                    <p:anim calcmode="lin" valueType="num">
                                      <p:cBhvr additive="base">
                                        <p:cTn id="13" dur="75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1"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4-4 Enter  Your  Title</a:t>
            </a:r>
            <a:endParaRPr lang="zh-CN" altLang="en-US" sz="2800" b="1" dirty="0" smtClean="0">
              <a:solidFill>
                <a:schemeClr val="bg1"/>
              </a:solidFill>
            </a:endParaRPr>
          </a:p>
        </p:txBody>
      </p:sp>
      <p:grpSp>
        <p:nvGrpSpPr>
          <p:cNvPr id="26" name="组合 25"/>
          <p:cNvGrpSpPr/>
          <p:nvPr/>
        </p:nvGrpSpPr>
        <p:grpSpPr>
          <a:xfrm>
            <a:off x="5949568" y="1995686"/>
            <a:ext cx="2169656" cy="1512168"/>
            <a:chOff x="5949568" y="1995686"/>
            <a:chExt cx="2169656" cy="1512168"/>
          </a:xfrm>
        </p:grpSpPr>
        <p:sp>
          <p:nvSpPr>
            <p:cNvPr id="15" name="矩形标注 14"/>
            <p:cNvSpPr/>
            <p:nvPr/>
          </p:nvSpPr>
          <p:spPr>
            <a:xfrm>
              <a:off x="5949568" y="1995686"/>
              <a:ext cx="2169656" cy="1512168"/>
            </a:xfrm>
            <a:prstGeom prst="wedgeRectCallout">
              <a:avLst>
                <a:gd name="adj1" fmla="val -49591"/>
                <a:gd name="adj2" fmla="val 7459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949568" y="201310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4" name="Picture 2" descr="C:\Documents and Settings\Administrator\桌面\睿泰集团员工培养计划-解决方案部-JYY\其他\PPT素材\图标\平面小图标\2\50478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3139070"/>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3166239" y="1216479"/>
            <a:ext cx="2207265" cy="1516293"/>
            <a:chOff x="3166239" y="1216479"/>
            <a:chExt cx="2207265" cy="1516293"/>
          </a:xfrm>
        </p:grpSpPr>
        <p:sp>
          <p:nvSpPr>
            <p:cNvPr id="14" name="矩形标注 13"/>
            <p:cNvSpPr/>
            <p:nvPr/>
          </p:nvSpPr>
          <p:spPr>
            <a:xfrm>
              <a:off x="3166239" y="1220604"/>
              <a:ext cx="2169656" cy="1512168"/>
            </a:xfrm>
            <a:prstGeom prst="wedgeRectCallout">
              <a:avLst>
                <a:gd name="adj1" fmla="val 983"/>
                <a:gd name="adj2" fmla="val 75305"/>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03848" y="1216479"/>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5" name="Picture 3" descr="C:\Documents and Settings\Administrator\桌面\睿泰集团员工培养计划-解决方案部-JYY\其他\PPT素材\图标\平面小图标\2\50479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7190" y="2389007"/>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11560" y="1995686"/>
            <a:ext cx="2169656" cy="1512168"/>
            <a:chOff x="611560" y="1995686"/>
            <a:chExt cx="2169656" cy="1512168"/>
          </a:xfrm>
        </p:grpSpPr>
        <p:sp>
          <p:nvSpPr>
            <p:cNvPr id="13" name="矩形标注 12"/>
            <p:cNvSpPr/>
            <p:nvPr/>
          </p:nvSpPr>
          <p:spPr>
            <a:xfrm>
              <a:off x="611560" y="1995686"/>
              <a:ext cx="2169656" cy="1512168"/>
            </a:xfrm>
            <a:prstGeom prst="wedgeRectCallout">
              <a:avLst>
                <a:gd name="adj1" fmla="val 49078"/>
                <a:gd name="adj2" fmla="val 6961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11560" y="199568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6" name="Picture 4" descr="C:\Documents and Settings\Administrator\桌面\睿泰集团员工培养计划-解决方案部-JYY\其他\PPT素材\图标\平面小图标\2\50478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634" y="3168214"/>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763186" y="3147815"/>
            <a:ext cx="3175624" cy="3179111"/>
            <a:chOff x="2763186" y="3147815"/>
            <a:chExt cx="3175624" cy="3179111"/>
          </a:xfrm>
        </p:grpSpPr>
        <p:grpSp>
          <p:nvGrpSpPr>
            <p:cNvPr id="19" name="组合 18"/>
            <p:cNvGrpSpPr/>
            <p:nvPr/>
          </p:nvGrpSpPr>
          <p:grpSpPr>
            <a:xfrm>
              <a:off x="2763186" y="3147815"/>
              <a:ext cx="3175624" cy="3179111"/>
              <a:chOff x="2763186" y="3147815"/>
              <a:chExt cx="3175624" cy="3179111"/>
            </a:xfrm>
          </p:grpSpPr>
          <p:sp>
            <p:nvSpPr>
              <p:cNvPr id="11" name="饼形 10"/>
              <p:cNvSpPr/>
              <p:nvPr/>
            </p:nvSpPr>
            <p:spPr>
              <a:xfrm rot="5400000">
                <a:off x="2770458" y="3158574"/>
                <a:ext cx="3168352" cy="3168352"/>
              </a:xfrm>
              <a:prstGeom prst="pie">
                <a:avLst>
                  <a:gd name="adj1" fmla="val 12698271"/>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2700000">
                <a:off x="2763186" y="3147816"/>
                <a:ext cx="3168352" cy="3168352"/>
              </a:xfrm>
              <a:prstGeom prst="pie">
                <a:avLst>
                  <a:gd name="adj1" fmla="val 11647033"/>
                  <a:gd name="adj2" fmla="val 154438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20509694">
                <a:off x="2763186" y="3147815"/>
                <a:ext cx="3168352" cy="3168352"/>
              </a:xfrm>
              <a:prstGeom prst="pie">
                <a:avLst>
                  <a:gd name="adj1" fmla="val 11911485"/>
                  <a:gd name="adj2" fmla="val 1542913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弦形 3"/>
              <p:cNvSpPr/>
              <p:nvPr/>
            </p:nvSpPr>
            <p:spPr>
              <a:xfrm rot="8414785">
                <a:off x="3109284" y="3592650"/>
                <a:ext cx="2512216" cy="2536285"/>
              </a:xfrm>
              <a:prstGeom prst="chord">
                <a:avLst>
                  <a:gd name="adj1" fmla="val 2753391"/>
                  <a:gd name="adj2" fmla="val 12839027"/>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2" name="矩形 11"/>
              <p:cNvSpPr/>
              <p:nvPr/>
            </p:nvSpPr>
            <p:spPr>
              <a:xfrm>
                <a:off x="3585544" y="4155926"/>
                <a:ext cx="1669416"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grpSp>
        <p:sp>
          <p:nvSpPr>
            <p:cNvPr id="22" name="TextBox 21"/>
            <p:cNvSpPr txBox="1"/>
            <p:nvPr/>
          </p:nvSpPr>
          <p:spPr>
            <a:xfrm>
              <a:off x="2887494" y="3806644"/>
              <a:ext cx="503536"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01</a:t>
              </a:r>
              <a:endParaRPr lang="zh-CN" altLang="en-US" sz="2000" b="1" dirty="0">
                <a:solidFill>
                  <a:srgbClr val="FFFFFF"/>
                </a:solidFill>
                <a:latin typeface="Broadway" pitchFamily="82" charset="0"/>
                <a:ea typeface="Kozuka Mincho Pr6N H" pitchFamily="18" charset="-128"/>
              </a:endParaRPr>
            </a:p>
          </p:txBody>
        </p:sp>
        <p:sp>
          <p:nvSpPr>
            <p:cNvPr id="23" name="TextBox 22"/>
            <p:cNvSpPr txBox="1"/>
            <p:nvPr/>
          </p:nvSpPr>
          <p:spPr>
            <a:xfrm>
              <a:off x="4068617" y="3150058"/>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02</a:t>
              </a:r>
              <a:endParaRPr lang="zh-CN" altLang="en-US" sz="2000" b="1" dirty="0">
                <a:solidFill>
                  <a:srgbClr val="FFFFFF"/>
                </a:solidFill>
                <a:latin typeface="Broadway" pitchFamily="82" charset="0"/>
                <a:ea typeface="Kozuka Mincho Pr6N H" pitchFamily="18" charset="-128"/>
              </a:endParaRPr>
            </a:p>
          </p:txBody>
        </p:sp>
        <p:sp>
          <p:nvSpPr>
            <p:cNvPr id="24" name="TextBox 23"/>
            <p:cNvSpPr txBox="1"/>
            <p:nvPr/>
          </p:nvSpPr>
          <p:spPr>
            <a:xfrm>
              <a:off x="5284642" y="3806644"/>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03</a:t>
              </a:r>
              <a:endParaRPr lang="zh-CN" altLang="en-US" sz="2000" b="1" dirty="0">
                <a:solidFill>
                  <a:srgbClr val="FFFFFF"/>
                </a:solidFill>
                <a:latin typeface="Broadway" pitchFamily="82" charset="0"/>
                <a:ea typeface="Kozuka Mincho Pr6N H" pitchFamily="18" charset="-128"/>
              </a:endParaRPr>
            </a:p>
          </p:txBody>
        </p:sp>
      </p:grpSp>
    </p:spTree>
    <p:extLst>
      <p:ext uri="{BB962C8B-B14F-4D97-AF65-F5344CB8AC3E}">
        <p14:creationId xmlns:p14="http://schemas.microsoft.com/office/powerpoint/2010/main" val="396301743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225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4"/>
            <a:ext cx="2699792" cy="513676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1463" y="2612770"/>
            <a:ext cx="1896866" cy="646331"/>
          </a:xfrm>
          <a:prstGeom prst="rect">
            <a:avLst/>
          </a:prstGeom>
          <a:noFill/>
        </p:spPr>
        <p:txBody>
          <a:bodyPr wrap="none" rtlCol="0">
            <a:spAutoFit/>
          </a:bodyPr>
          <a:lstStyle/>
          <a:p>
            <a:r>
              <a:rPr lang="en-US" altLang="zh-CN" sz="3600" b="1" dirty="0" smtClean="0">
                <a:solidFill>
                  <a:schemeClr val="accent6">
                    <a:lumMod val="75000"/>
                  </a:schemeClr>
                </a:solidFill>
              </a:rPr>
              <a:t>Contents</a:t>
            </a:r>
            <a:endParaRPr lang="zh-CN" altLang="en-US" sz="3600" b="1" dirty="0">
              <a:solidFill>
                <a:schemeClr val="accent6">
                  <a:lumMod val="75000"/>
                </a:schemeClr>
              </a:solidFill>
            </a:endParaRPr>
          </a:p>
        </p:txBody>
      </p:sp>
      <p:sp>
        <p:nvSpPr>
          <p:cNvPr id="7" name="TextBox 6"/>
          <p:cNvSpPr txBox="1"/>
          <p:nvPr/>
        </p:nvSpPr>
        <p:spPr>
          <a:xfrm>
            <a:off x="693306" y="1891133"/>
            <a:ext cx="1313180" cy="769441"/>
          </a:xfrm>
          <a:prstGeom prst="rect">
            <a:avLst/>
          </a:prstGeom>
          <a:solidFill>
            <a:schemeClr val="accent6">
              <a:lumMod val="75000"/>
            </a:schemeClr>
          </a:solidFill>
        </p:spPr>
        <p:txBody>
          <a:bodyPr wrap="none" rtlCol="0">
            <a:spAutoFit/>
          </a:bodyPr>
          <a:lstStyle/>
          <a:p>
            <a:r>
              <a:rPr lang="zh-CN" altLang="en-US" sz="4400" b="1" dirty="0" smtClean="0">
                <a:solidFill>
                  <a:schemeClr val="bg1"/>
                </a:solidFill>
                <a:latin typeface="微软雅黑" pitchFamily="34" charset="-122"/>
                <a:ea typeface="微软雅黑" pitchFamily="34" charset="-122"/>
              </a:rPr>
              <a:t>目录</a:t>
            </a:r>
            <a:endParaRPr lang="zh-CN" altLang="en-US" sz="4400" b="1" dirty="0">
              <a:solidFill>
                <a:schemeClr val="bg1"/>
              </a:solidFill>
              <a:latin typeface="微软雅黑" pitchFamily="34" charset="-122"/>
              <a:ea typeface="微软雅黑" pitchFamily="34" charset="-122"/>
            </a:endParaRPr>
          </a:p>
        </p:txBody>
      </p:sp>
      <p:sp>
        <p:nvSpPr>
          <p:cNvPr id="9" name="椭圆 8"/>
          <p:cNvSpPr/>
          <p:nvPr/>
        </p:nvSpPr>
        <p:spPr>
          <a:xfrm>
            <a:off x="3563888" y="141689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76" y="134744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1" name="椭圆 10"/>
          <p:cNvSpPr/>
          <p:nvPr/>
        </p:nvSpPr>
        <p:spPr>
          <a:xfrm>
            <a:off x="3563888" y="200824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66276" y="193879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3" name="椭圆 12"/>
          <p:cNvSpPr/>
          <p:nvPr/>
        </p:nvSpPr>
        <p:spPr>
          <a:xfrm>
            <a:off x="3563888" y="2570430"/>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276" y="2500977"/>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5" name="椭圆 14"/>
          <p:cNvSpPr/>
          <p:nvPr/>
        </p:nvSpPr>
        <p:spPr>
          <a:xfrm>
            <a:off x="3563888" y="3168957"/>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66276" y="3099504"/>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Tree>
    <p:extLst>
      <p:ext uri="{BB962C8B-B14F-4D97-AF65-F5344CB8AC3E}">
        <p14:creationId xmlns:p14="http://schemas.microsoft.com/office/powerpoint/2010/main" val="386754140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500"/>
                                        <p:tgtEl>
                                          <p:spTgt spid="11"/>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500"/>
                                        <p:tgtEl>
                                          <p:spTgt spid="13"/>
                                        </p:tgtEl>
                                      </p:cBhvr>
                                    </p:animEffect>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500"/>
                                        <p:tgtEl>
                                          <p:spTgt spid="15"/>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Thank</a:t>
            </a:r>
            <a:r>
              <a:rPr lang="zh-CN" altLang="en-US" sz="3200" b="1" dirty="0">
                <a:solidFill>
                  <a:schemeClr val="bg1"/>
                </a:solidFill>
                <a:latin typeface="微软雅黑" pitchFamily="34" charset="-122"/>
                <a:ea typeface="微软雅黑" pitchFamily="34" charset="-122"/>
              </a:rPr>
              <a:t> </a:t>
            </a:r>
            <a:r>
              <a:rPr lang="en-US" altLang="zh-CN" sz="3200" b="1" dirty="0" smtClean="0">
                <a:solidFill>
                  <a:schemeClr val="bg1"/>
                </a:solidFill>
                <a:latin typeface="微软雅黑" pitchFamily="34" charset="-122"/>
                <a:ea typeface="微软雅黑" pitchFamily="34" charset="-122"/>
              </a:rPr>
              <a:t>You</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Freedom  design  by  Jenny</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7371026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250" autoRev="1" fill="hold">
                                          <p:stCondLst>
                                            <p:cond delay="0"/>
                                          </p:stCondLst>
                                        </p:cTn>
                                        <p:tgtEl>
                                          <p:spTgt spid="39"/>
                                        </p:tgtEl>
                                        <p:attrNameLst>
                                          <p:attrName>ppt_w</p:attrName>
                                        </p:attrNameLst>
                                      </p:cBhvr>
                                    </p:anim>
                                    <p:anim by="(#ppt_w*0.50)" calcmode="lin" valueType="num">
                                      <p:cBhvr>
                                        <p:cTn id="31" dur="250" decel="50000" autoRev="1" fill="hold">
                                          <p:stCondLst>
                                            <p:cond delay="0"/>
                                          </p:stCondLst>
                                        </p:cTn>
                                        <p:tgtEl>
                                          <p:spTgt spid="39"/>
                                        </p:tgtEl>
                                        <p:attrNameLst>
                                          <p:attrName>ppt_x</p:attrName>
                                        </p:attrNameLst>
                                      </p:cBhvr>
                                    </p:anim>
                                    <p:anim from="(-#ppt_h/2)" to="(#ppt_y)" calcmode="lin" valueType="num">
                                      <p:cBhvr>
                                        <p:cTn id="32" dur="500" fill="hold">
                                          <p:stCondLst>
                                            <p:cond delay="0"/>
                                          </p:stCondLst>
                                        </p:cTn>
                                        <p:tgtEl>
                                          <p:spTgt spid="39"/>
                                        </p:tgtEl>
                                        <p:attrNameLst>
                                          <p:attrName>ppt_y</p:attrName>
                                        </p:attrNameLst>
                                      </p:cBhvr>
                                    </p:anim>
                                    <p:animRot by="21600000">
                                      <p:cBhvr>
                                        <p:cTn id="33" dur="5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46630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96683"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One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01</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53207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15154" y="1491630"/>
            <a:ext cx="831692" cy="792088"/>
            <a:chOff x="1215154" y="1491630"/>
            <a:chExt cx="831692" cy="792088"/>
          </a:xfrm>
        </p:grpSpPr>
        <p:sp>
          <p:nvSpPr>
            <p:cNvPr id="6" name="正五边形 5"/>
            <p:cNvSpPr/>
            <p:nvPr/>
          </p:nvSpPr>
          <p:spPr>
            <a:xfrm>
              <a:off x="1215154" y="1491630"/>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2"/>
            <p:cNvSpPr>
              <a:spLocks noEditPoints="1"/>
            </p:cNvSpPr>
            <p:nvPr/>
          </p:nvSpPr>
          <p:spPr bwMode="auto">
            <a:xfrm>
              <a:off x="1409961" y="168771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8" name="TextBox 7"/>
          <p:cNvSpPr txBox="1"/>
          <p:nvPr/>
        </p:nvSpPr>
        <p:spPr>
          <a:xfrm>
            <a:off x="658522" y="26421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grpSp>
        <p:nvGrpSpPr>
          <p:cNvPr id="13" name="组合 12"/>
          <p:cNvGrpSpPr/>
          <p:nvPr/>
        </p:nvGrpSpPr>
        <p:grpSpPr>
          <a:xfrm>
            <a:off x="6401950" y="2697972"/>
            <a:ext cx="831692" cy="792088"/>
            <a:chOff x="5198629" y="2697972"/>
            <a:chExt cx="831692" cy="792088"/>
          </a:xfrm>
        </p:grpSpPr>
        <p:sp>
          <p:nvSpPr>
            <p:cNvPr id="11" name="正五边形 10"/>
            <p:cNvSpPr/>
            <p:nvPr/>
          </p:nvSpPr>
          <p:spPr>
            <a:xfrm>
              <a:off x="5198629"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3"/>
            <p:cNvSpPr>
              <a:spLocks noEditPoints="1"/>
            </p:cNvSpPr>
            <p:nvPr/>
          </p:nvSpPr>
          <p:spPr bwMode="auto">
            <a:xfrm>
              <a:off x="5483086" y="2905621"/>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7" name="组合 16"/>
          <p:cNvGrpSpPr/>
          <p:nvPr/>
        </p:nvGrpSpPr>
        <p:grpSpPr>
          <a:xfrm>
            <a:off x="4673018" y="1534662"/>
            <a:ext cx="831692" cy="792088"/>
            <a:chOff x="3923928" y="1534662"/>
            <a:chExt cx="831692" cy="792088"/>
          </a:xfrm>
        </p:grpSpPr>
        <p:sp>
          <p:nvSpPr>
            <p:cNvPr id="10" name="正五边形 9"/>
            <p:cNvSpPr/>
            <p:nvPr/>
          </p:nvSpPr>
          <p:spPr>
            <a:xfrm>
              <a:off x="3923928" y="153466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8"/>
            <p:cNvSpPr>
              <a:spLocks noEditPoints="1"/>
            </p:cNvSpPr>
            <p:nvPr/>
          </p:nvSpPr>
          <p:spPr bwMode="auto">
            <a:xfrm>
              <a:off x="4145696" y="1785649"/>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8" name="组合 17"/>
          <p:cNvGrpSpPr/>
          <p:nvPr/>
        </p:nvGrpSpPr>
        <p:grpSpPr>
          <a:xfrm>
            <a:off x="2944086" y="2697972"/>
            <a:ext cx="831692" cy="792088"/>
            <a:chOff x="2483768" y="2697972"/>
            <a:chExt cx="831692" cy="792088"/>
          </a:xfrm>
        </p:grpSpPr>
        <p:sp>
          <p:nvSpPr>
            <p:cNvPr id="9" name="正五边形 8"/>
            <p:cNvSpPr/>
            <p:nvPr/>
          </p:nvSpPr>
          <p:spPr>
            <a:xfrm>
              <a:off x="2483768"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77"/>
            <p:cNvSpPr>
              <a:spLocks noEditPoints="1"/>
            </p:cNvSpPr>
            <p:nvPr/>
          </p:nvSpPr>
          <p:spPr bwMode="auto">
            <a:xfrm>
              <a:off x="2656059" y="2980732"/>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16" name="矩形 15"/>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1-1 Enter  Your  Title</a:t>
            </a:r>
            <a:endParaRPr lang="zh-CN" altLang="en-US" sz="2800" b="1" dirty="0" smtClean="0">
              <a:solidFill>
                <a:schemeClr val="bg1"/>
              </a:solidFill>
            </a:endParaRPr>
          </a:p>
        </p:txBody>
      </p:sp>
      <p:cxnSp>
        <p:nvCxnSpPr>
          <p:cNvPr id="20" name="直接连接符 19"/>
          <p:cNvCxnSpPr>
            <a:stCxn id="6" idx="4"/>
            <a:endCxn id="9" idx="1"/>
          </p:cNvCxnSpPr>
          <p:nvPr/>
        </p:nvCxnSpPr>
        <p:spPr>
          <a:xfrm>
            <a:off x="1888006" y="2283716"/>
            <a:ext cx="1056081" cy="716806"/>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2"/>
            <a:endCxn id="9" idx="5"/>
          </p:cNvCxnSpPr>
          <p:nvPr/>
        </p:nvCxnSpPr>
        <p:spPr>
          <a:xfrm flipH="1">
            <a:off x="3775777"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a:endCxn id="10" idx="4"/>
          </p:cNvCxnSpPr>
          <p:nvPr/>
        </p:nvCxnSpPr>
        <p:spPr>
          <a:xfrm flipH="1" flipV="1">
            <a:off x="5345870"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16046" y="1687714"/>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29" name="TextBox 28"/>
          <p:cNvSpPr txBox="1"/>
          <p:nvPr/>
        </p:nvSpPr>
        <p:spPr>
          <a:xfrm>
            <a:off x="4127143" y="27945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30" name="TextBox 29"/>
          <p:cNvSpPr txBox="1"/>
          <p:nvPr/>
        </p:nvSpPr>
        <p:spPr>
          <a:xfrm>
            <a:off x="6401950" y="1681921"/>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Tree>
    <p:extLst>
      <p:ext uri="{BB962C8B-B14F-4D97-AF65-F5344CB8AC3E}">
        <p14:creationId xmlns:p14="http://schemas.microsoft.com/office/powerpoint/2010/main" val="244737159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81981" y="2092618"/>
            <a:ext cx="1130424" cy="1060704"/>
            <a:chOff x="3635896" y="2092618"/>
            <a:chExt cx="1130424" cy="1060704"/>
          </a:xfrm>
        </p:grpSpPr>
        <p:sp>
          <p:nvSpPr>
            <p:cNvPr id="5" name="等腰三角形 4"/>
            <p:cNvSpPr/>
            <p:nvPr/>
          </p:nvSpPr>
          <p:spPr>
            <a:xfrm rot="5400000">
              <a:off x="3778768" y="2165770"/>
              <a:ext cx="1060704" cy="9144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62744" y="2165770"/>
              <a:ext cx="1060704" cy="9144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1-2 Enter  Your  Title</a:t>
            </a:r>
            <a:endParaRPr lang="zh-CN" altLang="en-US" sz="2800" b="1" dirty="0" smtClean="0">
              <a:solidFill>
                <a:schemeClr val="bg1"/>
              </a:solidFill>
            </a:endParaRPr>
          </a:p>
        </p:txBody>
      </p:sp>
      <p:pic>
        <p:nvPicPr>
          <p:cNvPr id="2050" name="Picture 2" descr="C:\Documents and Settings\Administrator\桌面\睿泰集团员工培养计划-解决方案部-JYY\其他\PPT素材\插图\as07004299.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120" r="6599"/>
          <a:stretch/>
        </p:blipFill>
        <p:spPr bwMode="auto">
          <a:xfrm>
            <a:off x="401562" y="1426733"/>
            <a:ext cx="3531876" cy="23924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36096" y="1866955"/>
            <a:ext cx="3456384" cy="1708160"/>
          </a:xfrm>
          <a:prstGeom prst="rect">
            <a:avLst/>
          </a:prstGeom>
          <a:noFill/>
        </p:spPr>
        <p:txBody>
          <a:bodyPr wrap="square" rtlCol="0">
            <a:spAutoFit/>
          </a:bodyPr>
          <a:lstStyle/>
          <a:p>
            <a:pPr marL="285750" indent="-285750">
              <a:lnSpc>
                <a:spcPct val="150000"/>
              </a:lnSpc>
              <a:buClr>
                <a:schemeClr val="accent6">
                  <a:lumMod val="75000"/>
                </a:schemeClr>
              </a:buClr>
              <a:buFont typeface="Arial" pitchFamily="34" charset="0"/>
              <a:buChar char="•"/>
            </a:pPr>
            <a:r>
              <a:rPr lang="en-US" altLang="zh-CN" sz="1400" dirty="0" smtClean="0"/>
              <a:t>You can click here to enter your text.</a:t>
            </a:r>
            <a:r>
              <a:rPr lang="en-US" altLang="zh-CN" sz="1400" dirty="0"/>
              <a: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a:t>
            </a:r>
            <a:r>
              <a:rPr lang="en-US" altLang="zh-CN" sz="1400" dirty="0" smtClean="0"/>
              <a:t>.</a:t>
            </a:r>
            <a:endParaRPr lang="zh-CN" altLang="en-US" sz="1400" dirty="0"/>
          </a:p>
        </p:txBody>
      </p:sp>
      <p:sp>
        <p:nvSpPr>
          <p:cNvPr id="4" name="矩形 3"/>
          <p:cNvSpPr/>
          <p:nvPr/>
        </p:nvSpPr>
        <p:spPr>
          <a:xfrm>
            <a:off x="5436096" y="1491630"/>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spTree>
    <p:extLst>
      <p:ext uri="{BB962C8B-B14F-4D97-AF65-F5344CB8AC3E}">
        <p14:creationId xmlns:p14="http://schemas.microsoft.com/office/powerpoint/2010/main" val="254421292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1000"/>
                                        <p:tgtEl>
                                          <p:spTgt spid="2050"/>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1-3 Enter  Your  Title</a:t>
            </a:r>
            <a:endParaRPr lang="zh-CN" altLang="en-US" sz="2800" b="1" dirty="0" smtClean="0">
              <a:solidFill>
                <a:schemeClr val="bg1"/>
              </a:solidFill>
            </a:endParaRPr>
          </a:p>
        </p:txBody>
      </p:sp>
      <p:sp>
        <p:nvSpPr>
          <p:cNvPr id="3" name="六边形 2"/>
          <p:cNvSpPr/>
          <p:nvPr/>
        </p:nvSpPr>
        <p:spPr>
          <a:xfrm>
            <a:off x="3738422" y="1733883"/>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699792"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3738422" y="2857626"/>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4779704"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3404" y="2057461"/>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8" name="矩形 7"/>
          <p:cNvSpPr/>
          <p:nvPr/>
        </p:nvSpPr>
        <p:spPr>
          <a:xfrm>
            <a:off x="3823404" y="3181204"/>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9" name="矩形 8"/>
          <p:cNvSpPr/>
          <p:nvPr/>
        </p:nvSpPr>
        <p:spPr>
          <a:xfrm>
            <a:off x="2891644" y="2527962"/>
            <a:ext cx="901208" cy="584775"/>
          </a:xfrm>
          <a:prstGeom prst="rect">
            <a:avLst/>
          </a:prstGeom>
        </p:spPr>
        <p:txBody>
          <a:bodyPr wrap="none">
            <a:spAutoFit/>
          </a:bodyPr>
          <a:lstStyle/>
          <a:p>
            <a:pPr algn="ctr"/>
            <a:r>
              <a:rPr lang="en-US" altLang="zh-CN" sz="3200" b="1" dirty="0" smtClean="0">
                <a:solidFill>
                  <a:schemeClr val="bg1"/>
                </a:solidFill>
              </a:rPr>
              <a:t>60%</a:t>
            </a:r>
            <a:endParaRPr lang="zh-CN" altLang="en-US" sz="3200" b="1" dirty="0">
              <a:solidFill>
                <a:schemeClr val="bg1"/>
              </a:solidFill>
            </a:endParaRPr>
          </a:p>
        </p:txBody>
      </p:sp>
      <p:sp>
        <p:nvSpPr>
          <p:cNvPr id="10" name="矩形 9"/>
          <p:cNvSpPr/>
          <p:nvPr/>
        </p:nvSpPr>
        <p:spPr>
          <a:xfrm>
            <a:off x="4971556" y="2527962"/>
            <a:ext cx="901208" cy="584775"/>
          </a:xfrm>
          <a:prstGeom prst="rect">
            <a:avLst/>
          </a:prstGeom>
        </p:spPr>
        <p:txBody>
          <a:bodyPr wrap="none">
            <a:spAutoFit/>
          </a:bodyPr>
          <a:lstStyle/>
          <a:p>
            <a:pPr algn="ctr"/>
            <a:r>
              <a:rPr lang="en-US" altLang="zh-CN" sz="3200" b="1" dirty="0" smtClean="0">
                <a:solidFill>
                  <a:schemeClr val="bg1"/>
                </a:solidFill>
              </a:rPr>
              <a:t>40%</a:t>
            </a:r>
            <a:endParaRPr lang="zh-CN" altLang="en-US" sz="3200" b="1" dirty="0">
              <a:solidFill>
                <a:schemeClr val="bg1"/>
              </a:solidFill>
            </a:endParaRPr>
          </a:p>
        </p:txBody>
      </p:sp>
      <p:sp>
        <p:nvSpPr>
          <p:cNvPr id="11" name="TextBox 10"/>
          <p:cNvSpPr txBox="1"/>
          <p:nvPr/>
        </p:nvSpPr>
        <p:spPr>
          <a:xfrm>
            <a:off x="704043" y="1563638"/>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2" name="TextBox 11"/>
          <p:cNvSpPr txBox="1"/>
          <p:nvPr/>
        </p:nvSpPr>
        <p:spPr>
          <a:xfrm>
            <a:off x="704043"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3" name="TextBox 12"/>
          <p:cNvSpPr txBox="1"/>
          <p:nvPr/>
        </p:nvSpPr>
        <p:spPr>
          <a:xfrm>
            <a:off x="5076056" y="1564384"/>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4" name="TextBox 13"/>
          <p:cNvSpPr txBox="1"/>
          <p:nvPr/>
        </p:nvSpPr>
        <p:spPr>
          <a:xfrm>
            <a:off x="5076056"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Tree>
    <p:extLst>
      <p:ext uri="{BB962C8B-B14F-4D97-AF65-F5344CB8AC3E}">
        <p14:creationId xmlns:p14="http://schemas.microsoft.com/office/powerpoint/2010/main" val="92254588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anim calcmode="lin" valueType="num">
                                      <p:cBhvr>
                                        <p:cTn id="34" dur="750" fill="hold"/>
                                        <p:tgtEl>
                                          <p:spTgt spid="9"/>
                                        </p:tgtEl>
                                        <p:attrNameLst>
                                          <p:attrName>ppt_x</p:attrName>
                                        </p:attrNameLst>
                                      </p:cBhvr>
                                      <p:tavLst>
                                        <p:tav tm="0">
                                          <p:val>
                                            <p:strVal val="#ppt_x"/>
                                          </p:val>
                                        </p:tav>
                                        <p:tav tm="100000">
                                          <p:val>
                                            <p:strVal val="#ppt_x"/>
                                          </p:val>
                                        </p:tav>
                                      </p:tavLst>
                                    </p:anim>
                                    <p:anim calcmode="lin" valueType="num">
                                      <p:cBhvr>
                                        <p:cTn id="35" dur="75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72637"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Two</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02</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37221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3003798"/>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3066592"/>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655784"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9" name="TextBox 8"/>
          <p:cNvSpPr txBox="1"/>
          <p:nvPr/>
        </p:nvSpPr>
        <p:spPr>
          <a:xfrm>
            <a:off x="5739103"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0" name="TextBox 9"/>
          <p:cNvSpPr txBox="1"/>
          <p:nvPr/>
        </p:nvSpPr>
        <p:spPr>
          <a:xfrm>
            <a:off x="1655784"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1" name="TextBox 10"/>
          <p:cNvSpPr txBox="1"/>
          <p:nvPr/>
        </p:nvSpPr>
        <p:spPr>
          <a:xfrm>
            <a:off x="5739103"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2" name="矩形 1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00938740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left)">
                                      <p:cBhvr>
                                        <p:cTn id="12" dur="750"/>
                                        <p:tgtEl>
                                          <p:spTgt spid="307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wipe(left)">
                                      <p:cBhvr>
                                        <p:cTn id="20" dur="750"/>
                                        <p:tgtEl>
                                          <p:spTgt spid="3075"/>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wipe(left)">
                                      <p:cBhvr>
                                        <p:cTn id="28" dur="750"/>
                                        <p:tgtEl>
                                          <p:spTgt spid="3074"/>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525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750"/>
                                        <p:tgtEl>
                                          <p:spTgt spid="3076"/>
                                        </p:tgtEl>
                                      </p:cBhvr>
                                    </p:animEffect>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2-2 Enter  Your  Title</a:t>
            </a:r>
            <a:endParaRPr lang="zh-CN" altLang="en-US" sz="2800" b="1" dirty="0" smtClean="0">
              <a:solidFill>
                <a:schemeClr val="bg1"/>
              </a:solidFill>
            </a:endParaRPr>
          </a:p>
        </p:txBody>
      </p:sp>
      <p:grpSp>
        <p:nvGrpSpPr>
          <p:cNvPr id="7" name="组合 6"/>
          <p:cNvGrpSpPr/>
          <p:nvPr/>
        </p:nvGrpSpPr>
        <p:grpSpPr>
          <a:xfrm>
            <a:off x="630085" y="1203598"/>
            <a:ext cx="1440160" cy="1440160"/>
            <a:chOff x="630085" y="1203598"/>
            <a:chExt cx="1440160" cy="1440160"/>
          </a:xfrm>
        </p:grpSpPr>
        <p:sp>
          <p:nvSpPr>
            <p:cNvPr id="3" name="椭圆 2"/>
            <p:cNvSpPr/>
            <p:nvPr/>
          </p:nvSpPr>
          <p:spPr>
            <a:xfrm>
              <a:off x="630085" y="1203598"/>
              <a:ext cx="1440160" cy="1440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700" y="1485327"/>
              <a:ext cx="876930" cy="87670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2627784" y="1581929"/>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6" name="矩形 5"/>
          <p:cNvSpPr/>
          <p:nvPr/>
        </p:nvSpPr>
        <p:spPr>
          <a:xfrm>
            <a:off x="2267744" y="1203598"/>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grpSp>
        <p:nvGrpSpPr>
          <p:cNvPr id="12" name="组合 11"/>
          <p:cNvGrpSpPr/>
          <p:nvPr/>
        </p:nvGrpSpPr>
        <p:grpSpPr>
          <a:xfrm>
            <a:off x="6804248" y="3219822"/>
            <a:ext cx="1080120" cy="1080120"/>
            <a:chOff x="6804248" y="3219822"/>
            <a:chExt cx="1080120" cy="1080120"/>
          </a:xfrm>
        </p:grpSpPr>
        <p:sp>
          <p:nvSpPr>
            <p:cNvPr id="8" name="椭圆 7"/>
            <p:cNvSpPr/>
            <p:nvPr/>
          </p:nvSpPr>
          <p:spPr>
            <a:xfrm>
              <a:off x="6804248" y="3219822"/>
              <a:ext cx="1080120" cy="108012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4"/>
            <p:cNvSpPr>
              <a:spLocks noEditPoints="1"/>
            </p:cNvSpPr>
            <p:nvPr/>
          </p:nvSpPr>
          <p:spPr bwMode="black">
            <a:xfrm>
              <a:off x="7126472" y="3566406"/>
              <a:ext cx="501595" cy="445504"/>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1400">
                <a:latin typeface="Segoe UI" pitchFamily="34" charset="0"/>
              </a:endParaRPr>
            </a:p>
          </p:txBody>
        </p:sp>
      </p:grpSp>
      <p:sp>
        <p:nvSpPr>
          <p:cNvPr id="10" name="TextBox 9"/>
          <p:cNvSpPr txBox="1"/>
          <p:nvPr/>
        </p:nvSpPr>
        <p:spPr>
          <a:xfrm>
            <a:off x="1403648" y="3258243"/>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11" name="矩形 10"/>
          <p:cNvSpPr/>
          <p:nvPr/>
        </p:nvSpPr>
        <p:spPr>
          <a:xfrm>
            <a:off x="1043608" y="2879912"/>
            <a:ext cx="2822311" cy="369332"/>
          </a:xfrm>
          <a:prstGeom prst="rect">
            <a:avLst/>
          </a:prstGeom>
        </p:spPr>
        <p:txBody>
          <a:bodyPr wrap="none">
            <a:spAutoFit/>
          </a:bodyPr>
          <a:lstStyle/>
          <a:p>
            <a:r>
              <a:rPr lang="en-US" altLang="zh-CN" b="1" dirty="0" smtClean="0">
                <a:solidFill>
                  <a:schemeClr val="accent5">
                    <a:lumMod val="75000"/>
                  </a:schemeClr>
                </a:solidFill>
              </a:rPr>
              <a:t>Click here to add your title. </a:t>
            </a:r>
            <a:endParaRPr lang="zh-CN" altLang="en-US" b="1" dirty="0">
              <a:solidFill>
                <a:schemeClr val="accent5">
                  <a:lumMod val="75000"/>
                </a:schemeClr>
              </a:solidFill>
            </a:endParaRPr>
          </a:p>
        </p:txBody>
      </p:sp>
    </p:spTree>
    <p:extLst>
      <p:ext uri="{BB962C8B-B14F-4D97-AF65-F5344CB8AC3E}">
        <p14:creationId xmlns:p14="http://schemas.microsoft.com/office/powerpoint/2010/main" val="7208836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par>
                          <p:cTn id="22" fill="hold">
                            <p:stCondLst>
                              <p:cond delay="325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TotalTime>
  <Words>1307</Words>
  <Application>Microsoft Office PowerPoint</Application>
  <PresentationFormat>全屏显示(16:9)</PresentationFormat>
  <Paragraphs>122</Paragraphs>
  <Slides>21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Arial Unicode MS</vt:lpstr>
      <vt:lpstr>Kozuka Mincho Pr6N H</vt:lpstr>
      <vt:lpstr>Meiryo</vt:lpstr>
      <vt:lpstr>宋体</vt:lpstr>
      <vt:lpstr>微软雅黑</vt:lpstr>
      <vt:lpstr>Arial</vt:lpstr>
      <vt:lpstr>Broadway</vt:lpstr>
      <vt:lpstr>Calibri</vt:lpstr>
      <vt:lpstr>Calibri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52</cp:revision>
  <dcterms:modified xsi:type="dcterms:W3CDTF">2017-02-25T07:21:30Z</dcterms:modified>
</cp:coreProperties>
</file>