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  <p:sldMasterId id="2147483662" r:id="rId3"/>
  </p:sldMasterIdLst>
  <p:notesMasterIdLst>
    <p:notesMasterId r:id="rId29"/>
  </p:notesMasterIdLst>
  <p:sldIdLst>
    <p:sldId id="259" r:id="rId4"/>
    <p:sldId id="260" r:id="rId5"/>
    <p:sldId id="261" r:id="rId6"/>
    <p:sldId id="262" r:id="rId7"/>
    <p:sldId id="263" r:id="rId8"/>
    <p:sldId id="267" r:id="rId9"/>
    <p:sldId id="268" r:id="rId10"/>
    <p:sldId id="269" r:id="rId11"/>
    <p:sldId id="270" r:id="rId12"/>
    <p:sldId id="271" r:id="rId13"/>
    <p:sldId id="272" r:id="rId14"/>
    <p:sldId id="275" r:id="rId15"/>
    <p:sldId id="274" r:id="rId16"/>
    <p:sldId id="276" r:id="rId17"/>
    <p:sldId id="278" r:id="rId18"/>
    <p:sldId id="277" r:id="rId19"/>
    <p:sldId id="273" r:id="rId20"/>
    <p:sldId id="279" r:id="rId21"/>
    <p:sldId id="280" r:id="rId22"/>
    <p:sldId id="281" r:id="rId23"/>
    <p:sldId id="282" r:id="rId24"/>
    <p:sldId id="283" r:id="rId25"/>
    <p:sldId id="284" r:id="rId26"/>
    <p:sldId id="286" r:id="rId27"/>
    <p:sldId id="285" r:id="rId28"/>
  </p:sldIdLst>
  <p:sldSz cx="12192000" cy="6858000"/>
  <p:notesSz cx="6858000" cy="9144000"/>
  <p:custDataLst>
    <p:tags r:id="rId3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4ED"/>
    <a:srgbClr val="3B3734"/>
    <a:srgbClr val="C7000B"/>
    <a:srgbClr val="FF9409"/>
    <a:srgbClr val="E61F19"/>
    <a:srgbClr val="EFEEE9"/>
    <a:srgbClr val="5C5954"/>
    <a:srgbClr val="B58350"/>
    <a:srgbClr val="660C17"/>
    <a:srgbClr val="660D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5317" autoAdjust="0"/>
  </p:normalViewPr>
  <p:slideViewPr>
    <p:cSldViewPr snapToGrid="0">
      <p:cViewPr varScale="1">
        <p:scale>
          <a:sx n="82" d="100"/>
          <a:sy n="82" d="100"/>
        </p:scale>
        <p:origin x="912" y="6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tags" Target="tags/tag1.xml"/><Relationship Id="rId35" Type="http://schemas.microsoft.com/office/2015/10/relationships/revisionInfo" Target="revisionInfo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61D543-7E6A-48BE-AB2F-61946DB9C504}" type="datetimeFigureOut">
              <a:rPr lang="zh-CN" altLang="en-US" smtClean="0"/>
              <a:t>2018/6/27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0DB654-4362-48BC-B638-435D685DE5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2391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976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00411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5826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97675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8865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0012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8576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1118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8509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4928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1419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6970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87758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394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3099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95462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11910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4919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82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5384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8308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5526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70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7745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BCBFAC20-A4E3-4C5F-8494-0AC660449BF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5477" y="-2665477"/>
            <a:ext cx="6858000" cy="12188954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3914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08690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8117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7783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27502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6499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8093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116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58672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7950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5195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16008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54023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49755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5551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5355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849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604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0082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8039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058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23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422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9040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2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2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8.emf"/><Relationship Id="rId7" Type="http://schemas.openxmlformats.org/officeDocument/2006/relationships/image" Target="../media/image6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2.emf"/><Relationship Id="rId4" Type="http://schemas.openxmlformats.org/officeDocument/2006/relationships/image" Target="../media/image3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2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2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8.emf"/><Relationship Id="rId7" Type="http://schemas.openxmlformats.org/officeDocument/2006/relationships/image" Target="../media/image6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2.emf"/><Relationship Id="rId4" Type="http://schemas.openxmlformats.org/officeDocument/2006/relationships/image" Target="../media/image3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5.emf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2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3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3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8.emf"/><Relationship Id="rId7" Type="http://schemas.openxmlformats.org/officeDocument/2006/relationships/image" Target="../media/image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2.emf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emf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2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8.emf"/><Relationship Id="rId7" Type="http://schemas.openxmlformats.org/officeDocument/2006/relationships/image" Target="../media/image6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2.emf"/><Relationship Id="rId4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AE9CF4D2-3828-4C71-8E59-9AFB696A8E3E}"/>
              </a:ext>
            </a:extLst>
          </p:cNvPr>
          <p:cNvGrpSpPr/>
          <p:nvPr/>
        </p:nvGrpSpPr>
        <p:grpSpPr>
          <a:xfrm>
            <a:off x="-626162" y="-669026"/>
            <a:ext cx="9746930" cy="7333155"/>
            <a:chOff x="-626162" y="-669026"/>
            <a:chExt cx="9746930" cy="733315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310FD4F0-60DF-4CFA-A4F8-6A3874E7578F}"/>
                </a:ext>
              </a:extLst>
            </p:cNvPr>
            <p:cNvGrpSpPr/>
            <p:nvPr/>
          </p:nvGrpSpPr>
          <p:grpSpPr>
            <a:xfrm>
              <a:off x="2207435" y="-669026"/>
              <a:ext cx="6913333" cy="4589321"/>
              <a:chOff x="-1522986" y="-191652"/>
              <a:chExt cx="8783716" cy="5830949"/>
            </a:xfrm>
          </p:grpSpPr>
          <p:pic>
            <p:nvPicPr>
              <p:cNvPr id="5" name="图片 4">
                <a:extLst>
                  <a:ext uri="{FF2B5EF4-FFF2-40B4-BE49-F238E27FC236}">
                    <a16:creationId xmlns:a16="http://schemas.microsoft.com/office/drawing/2014/main" xmlns="" id="{C2E435BC-7953-4CA1-AF1F-FF3200413E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1522986" y="1343432"/>
                <a:ext cx="4890496" cy="4295865"/>
              </a:xfrm>
              <a:prstGeom prst="rect">
                <a:avLst/>
              </a:prstGeom>
            </p:spPr>
          </p:pic>
          <p:pic>
            <p:nvPicPr>
              <p:cNvPr id="7" name="图片 6">
                <a:extLst>
                  <a:ext uri="{FF2B5EF4-FFF2-40B4-BE49-F238E27FC236}">
                    <a16:creationId xmlns:a16="http://schemas.microsoft.com/office/drawing/2014/main" xmlns="" id="{B268F9D1-A4B2-446D-ACAA-8021EBA77B3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19161457">
                <a:off x="2198244" y="-191652"/>
                <a:ext cx="5062487" cy="3306241"/>
              </a:xfrm>
              <a:prstGeom prst="rect">
                <a:avLst/>
              </a:prstGeom>
            </p:spPr>
          </p:pic>
        </p:grp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BE5477CC-8222-4EA6-BCE6-7DB77C733E1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0549804">
              <a:off x="-626162" y="3391995"/>
              <a:ext cx="3741000" cy="3272134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xmlns="" id="{EF36EF17-02E2-4B8F-A08F-E3A5D33B0A4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614204" y="2579709"/>
              <a:ext cx="796723" cy="674527"/>
            </a:xfrm>
            <a:prstGeom prst="rect">
              <a:avLst/>
            </a:prstGeom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xmlns="" id="{42949108-4192-4763-94FB-766118717B3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94041" y="3090458"/>
              <a:ext cx="796723" cy="674527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D30C8804-287A-47F0-A88F-5D3D7A2A227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17433061">
              <a:off x="2014894" y="2819835"/>
              <a:ext cx="404960" cy="684197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xmlns="" id="{16FE5BFC-2CFB-469E-B86E-84DBCC29E27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8100000">
              <a:off x="1426934" y="4553224"/>
              <a:ext cx="404960" cy="684197"/>
            </a:xfrm>
            <a:prstGeom prst="rect">
              <a:avLst/>
            </a:prstGeom>
          </p:spPr>
        </p:pic>
      </p:grp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D6729BA2-DE8F-468B-B17D-8441B698C51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53655" y="2476929"/>
            <a:ext cx="1123036" cy="9507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250FF090-B120-4835-80E3-0C9180C1E123}"/>
              </a:ext>
            </a:extLst>
          </p:cNvPr>
          <p:cNvGrpSpPr/>
          <p:nvPr/>
        </p:nvGrpSpPr>
        <p:grpSpPr>
          <a:xfrm>
            <a:off x="3813138" y="3427722"/>
            <a:ext cx="7526955" cy="2684561"/>
            <a:chOff x="4011920" y="3459456"/>
            <a:chExt cx="7526955" cy="2684561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C4EBA177-60ED-4292-9A7B-1194045D1874}"/>
                </a:ext>
              </a:extLst>
            </p:cNvPr>
            <p:cNvSpPr txBox="1"/>
            <p:nvPr/>
          </p:nvSpPr>
          <p:spPr>
            <a:xfrm rot="16200000">
              <a:off x="9763110" y="4554128"/>
              <a:ext cx="1661993" cy="1323439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eaVert" wrap="none" rtlCol="0">
              <a:spAutoFit/>
            </a:bodyPr>
            <a:lstStyle/>
            <a:p>
              <a:r>
                <a:rPr lang="zh-CN" altLang="en-US" sz="9600" dirty="0">
                  <a:solidFill>
                    <a:srgbClr val="3B3734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花</a:t>
              </a: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BCF1E98A-B0C0-49C3-B945-130874EB55FE}"/>
                </a:ext>
              </a:extLst>
            </p:cNvPr>
            <p:cNvGrpSpPr/>
            <p:nvPr/>
          </p:nvGrpSpPr>
          <p:grpSpPr>
            <a:xfrm>
              <a:off x="4011920" y="3690541"/>
              <a:ext cx="6886047" cy="2308324"/>
              <a:chOff x="3746806" y="3701416"/>
              <a:chExt cx="6886047" cy="2308324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xmlns="" id="{C0DCE28E-9F44-4E55-9FAD-D321B2501466}"/>
                  </a:ext>
                </a:extLst>
              </p:cNvPr>
              <p:cNvSpPr txBox="1"/>
              <p:nvPr/>
            </p:nvSpPr>
            <p:spPr>
              <a:xfrm>
                <a:off x="3746806" y="5220179"/>
                <a:ext cx="5108848" cy="553998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000" spc="300" dirty="0">
                    <a:latin typeface="宋体" panose="02010600030101010101" pitchFamily="2" charset="-122"/>
                    <a:ea typeface="宋体" panose="02010600030101010101" pitchFamily="2" charset="-122"/>
                    <a:cs typeface="+mn-ea"/>
                    <a:sym typeface="+mn-lt"/>
                  </a:rPr>
                  <a:t>玉骨那愁瘴雾，冰姿自有仙风。海仙时遣探芳丛。倒挂绿毛么凤。素面翻嫌粉涴，洗妆不褪唇红。高情已逐晓云空。不与梨花同梦。</a:t>
                </a: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xmlns="" id="{A01C8FCD-F08E-41C5-81A2-3AC3E62CC373}"/>
                  </a:ext>
                </a:extLst>
              </p:cNvPr>
              <p:cNvSpPr txBox="1"/>
              <p:nvPr/>
            </p:nvSpPr>
            <p:spPr>
              <a:xfrm>
                <a:off x="6376822" y="4855001"/>
                <a:ext cx="2324493" cy="367873"/>
              </a:xfrm>
              <a:prstGeom prst="roundRect">
                <a:avLst>
                  <a:gd name="adj" fmla="val 50000"/>
                </a:avLst>
              </a:prstGeom>
              <a:no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100" spc="600" dirty="0">
                    <a:solidFill>
                      <a:srgbClr val="F3F4ED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+mn-ea"/>
                    <a:sym typeface="+mn-lt"/>
                  </a:rPr>
                  <a:t>中国风动态</a:t>
                </a:r>
                <a:r>
                  <a:rPr lang="en-US" altLang="zh-CN" sz="1100" spc="600" dirty="0">
                    <a:solidFill>
                      <a:srgbClr val="F3F4ED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+mn-ea"/>
                    <a:sym typeface="+mn-lt"/>
                  </a:rPr>
                  <a:t>PPT</a:t>
                </a:r>
                <a:r>
                  <a:rPr lang="zh-CN" altLang="en-US" sz="1100" spc="600" dirty="0">
                    <a:solidFill>
                      <a:srgbClr val="F3F4ED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+mn-ea"/>
                    <a:sym typeface="+mn-lt"/>
                  </a:rPr>
                  <a:t>模板</a:t>
                </a: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xmlns="" id="{27CEFD4D-99A4-4EAC-AC64-5F789CD57678}"/>
                  </a:ext>
                </a:extLst>
              </p:cNvPr>
              <p:cNvSpPr txBox="1"/>
              <p:nvPr/>
            </p:nvSpPr>
            <p:spPr>
              <a:xfrm rot="16200000">
                <a:off x="8547667" y="3924554"/>
                <a:ext cx="2308324" cy="1862048"/>
              </a:xfrm>
              <a:prstGeom prst="rect">
                <a:avLst/>
              </a:prstGeom>
              <a:no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13800" dirty="0">
                    <a:solidFill>
                      <a:srgbClr val="F3F4ED"/>
                    </a:solidFill>
                    <a:latin typeface="TypeLand 康熙字典體試用版" pitchFamily="50" charset="-120"/>
                    <a:ea typeface="TypeLand 康熙字典體試用版" pitchFamily="50" charset="-120"/>
                  </a:rPr>
                  <a:t>题</a:t>
                </a:r>
              </a:p>
            </p:txBody>
          </p:sp>
        </p:grpSp>
        <p:sp>
          <p:nvSpPr>
            <p:cNvPr id="41" name="半闭框 40">
              <a:extLst>
                <a:ext uri="{FF2B5EF4-FFF2-40B4-BE49-F238E27FC236}">
                  <a16:creationId xmlns:a16="http://schemas.microsoft.com/office/drawing/2014/main" xmlns="" id="{A73DB9B0-A69C-4C87-A3A4-6A180BA75C93}"/>
                </a:ext>
              </a:extLst>
            </p:cNvPr>
            <p:cNvSpPr/>
            <p:nvPr/>
          </p:nvSpPr>
          <p:spPr>
            <a:xfrm>
              <a:off x="8999299" y="3459456"/>
              <a:ext cx="349682" cy="921679"/>
            </a:xfrm>
            <a:prstGeom prst="halfFrame">
              <a:avLst/>
            </a:prstGeom>
            <a:solidFill>
              <a:srgbClr val="3B37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半闭框 41">
              <a:extLst>
                <a:ext uri="{FF2B5EF4-FFF2-40B4-BE49-F238E27FC236}">
                  <a16:creationId xmlns:a16="http://schemas.microsoft.com/office/drawing/2014/main" xmlns="" id="{5D26690C-B32C-4D96-B102-2700A13F0077}"/>
                </a:ext>
              </a:extLst>
            </p:cNvPr>
            <p:cNvSpPr/>
            <p:nvPr/>
          </p:nvSpPr>
          <p:spPr>
            <a:xfrm flipH="1" flipV="1">
              <a:off x="11189193" y="5222338"/>
              <a:ext cx="349682" cy="921679"/>
            </a:xfrm>
            <a:prstGeom prst="halfFrame">
              <a:avLst/>
            </a:prstGeom>
            <a:solidFill>
              <a:srgbClr val="F3F4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B30EB6A0-0AF9-4E76-929D-FE61376ECBF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00940" y="4400535"/>
            <a:ext cx="796723" cy="674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4250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BA2ECBDA-C08E-417F-ADEB-FB94A3F9FEEF}"/>
              </a:ext>
            </a:extLst>
          </p:cNvPr>
          <p:cNvGrpSpPr/>
          <p:nvPr/>
        </p:nvGrpSpPr>
        <p:grpSpPr>
          <a:xfrm>
            <a:off x="10883348" y="0"/>
            <a:ext cx="665921" cy="1848678"/>
            <a:chOff x="10883348" y="0"/>
            <a:chExt cx="665921" cy="184867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BB0EC7DE-CB8C-44E7-BF8F-711D3F300098}"/>
                </a:ext>
              </a:extLst>
            </p:cNvPr>
            <p:cNvSpPr/>
            <p:nvPr/>
          </p:nvSpPr>
          <p:spPr>
            <a:xfrm>
              <a:off x="10883348" y="0"/>
              <a:ext cx="665921" cy="1848678"/>
            </a:xfrm>
            <a:prstGeom prst="rect">
              <a:avLst/>
            </a:prstGeom>
            <a:solidFill>
              <a:srgbClr val="F3F4ED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937ACE7A-E798-4FBD-A4B1-1E35033289A1}"/>
                </a:ext>
              </a:extLst>
            </p:cNvPr>
            <p:cNvSpPr txBox="1"/>
            <p:nvPr/>
          </p:nvSpPr>
          <p:spPr>
            <a:xfrm>
              <a:off x="10970086" y="270957"/>
              <a:ext cx="492443" cy="142603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spc="600" dirty="0">
                  <a:solidFill>
                    <a:srgbClr val="3B3734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标题文字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E8E64D1A-28AE-440A-B10D-095BC3E9DFD7}"/>
              </a:ext>
            </a:extLst>
          </p:cNvPr>
          <p:cNvGrpSpPr/>
          <p:nvPr/>
        </p:nvGrpSpPr>
        <p:grpSpPr>
          <a:xfrm>
            <a:off x="751735" y="1311965"/>
            <a:ext cx="1827377" cy="1844516"/>
            <a:chOff x="2027558" y="3975652"/>
            <a:chExt cx="1827377" cy="1844516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9496C96F-ABD6-48C6-A45F-6A03164E7812}"/>
                </a:ext>
              </a:extLst>
            </p:cNvPr>
            <p:cNvSpPr/>
            <p:nvPr/>
          </p:nvSpPr>
          <p:spPr>
            <a:xfrm>
              <a:off x="2689278" y="4493830"/>
              <a:ext cx="1165657" cy="1143815"/>
            </a:xfrm>
            <a:prstGeom prst="ellipse">
              <a:avLst/>
            </a:prstGeom>
            <a:solidFill>
              <a:srgbClr val="F3F4ED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DFE620F0-CB42-4E83-B741-D1FDCD683279}"/>
                </a:ext>
              </a:extLst>
            </p:cNvPr>
            <p:cNvGrpSpPr/>
            <p:nvPr/>
          </p:nvGrpSpPr>
          <p:grpSpPr>
            <a:xfrm>
              <a:off x="2027558" y="3975652"/>
              <a:ext cx="1779975" cy="1844516"/>
              <a:chOff x="8496266" y="3236315"/>
              <a:chExt cx="1779975" cy="1844516"/>
            </a:xfrm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xmlns="" id="{3B0F4990-8D67-493F-90AE-85C4965F587C}"/>
                  </a:ext>
                </a:extLst>
              </p:cNvPr>
              <p:cNvSpPr txBox="1"/>
              <p:nvPr/>
            </p:nvSpPr>
            <p:spPr>
              <a:xfrm rot="16200000">
                <a:off x="9009228" y="3813817"/>
                <a:ext cx="1415772" cy="1118255"/>
              </a:xfrm>
              <a:prstGeom prst="rect">
                <a:avLst/>
              </a:prstGeom>
              <a:no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8000" dirty="0">
                    <a:solidFill>
                      <a:srgbClr val="3B3734"/>
                    </a:solidFill>
                    <a:latin typeface="TypeLand 康熙字典體試用版" pitchFamily="50" charset="-120"/>
                    <a:ea typeface="TypeLand 康熙字典體試用版" pitchFamily="50" charset="-120"/>
                  </a:rPr>
                  <a:t>花</a:t>
                </a: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xmlns="" id="{CBEC9712-6227-4A0D-937A-7A26DB6E5DE5}"/>
                  </a:ext>
                </a:extLst>
              </p:cNvPr>
              <p:cNvSpPr txBox="1"/>
              <p:nvPr/>
            </p:nvSpPr>
            <p:spPr>
              <a:xfrm rot="16200000">
                <a:off x="8326989" y="3405592"/>
                <a:ext cx="1661993" cy="1323439"/>
              </a:xfrm>
              <a:prstGeom prst="rect">
                <a:avLst/>
              </a:prstGeom>
              <a:no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9600" dirty="0">
                    <a:solidFill>
                      <a:srgbClr val="F3F4ED"/>
                    </a:solidFill>
                    <a:latin typeface="TypeLand 康熙字典體試用版" pitchFamily="50" charset="-120"/>
                    <a:ea typeface="TypeLand 康熙字典體試用版" pitchFamily="50" charset="-120"/>
                  </a:rPr>
                  <a:t>题</a:t>
                </a:r>
              </a:p>
            </p:txBody>
          </p:sp>
        </p:grp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10922AC-2527-47B4-9BA4-806303EECFF9}"/>
              </a:ext>
            </a:extLst>
          </p:cNvPr>
          <p:cNvSpPr txBox="1"/>
          <p:nvPr/>
        </p:nvSpPr>
        <p:spPr>
          <a:xfrm>
            <a:off x="2888649" y="2838700"/>
            <a:ext cx="7548793" cy="300082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600" dirty="0">
                <a:solidFill>
                  <a:srgbClr val="F3F4ED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玉骨那愁瘴雾，冰姿自有仙风。海仙时遣探芳丛。倒挂绿毛么凤。素面翻嫌粉涴，洗妆不褪唇红。高情已逐晓云空。不与梨花同梦。玉骨那愁瘴雾，冰姿自有仙风。海仙时遣探芳丛。倒挂绿毛么凤。素面翻嫌粉涴，洗妆不褪唇红。高情已逐晓云空。不与梨花同梦。玉骨那愁瘴雾，冰姿自有仙风。海仙时遣探芳丛。倒挂绿毛么凤。素面翻嫌粉涴，洗妆不褪唇红。高情已逐晓云空。不与梨花同梦。玉骨那愁瘴雾，冰姿自有仙风。海仙时遣探芳丛。倒挂绿毛么凤。素面翻嫌粉涴，洗妆不褪唇红。高情已逐晓云空。不与梨花同梦。</a:t>
            </a:r>
          </a:p>
          <a:p>
            <a:pPr>
              <a:lnSpc>
                <a:spcPct val="150000"/>
              </a:lnSpc>
            </a:pPr>
            <a:endParaRPr lang="zh-CN" altLang="en-US" sz="1400" spc="600" dirty="0">
              <a:solidFill>
                <a:srgbClr val="F3F4ED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27F43EDB-CAE9-4EAB-BD92-7FE7EFEFA6DB}"/>
              </a:ext>
            </a:extLst>
          </p:cNvPr>
          <p:cNvGrpSpPr/>
          <p:nvPr/>
        </p:nvGrpSpPr>
        <p:grpSpPr>
          <a:xfrm rot="16200000" flipH="1">
            <a:off x="-2061548" y="3831179"/>
            <a:ext cx="4538902" cy="3734543"/>
            <a:chOff x="1232562" y="-2011619"/>
            <a:chExt cx="4538902" cy="3734543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FA501A14-761F-4500-B196-0EB776F57FFA}"/>
                </a:ext>
              </a:extLst>
            </p:cNvPr>
            <p:cNvGrpSpPr/>
            <p:nvPr/>
          </p:nvGrpSpPr>
          <p:grpSpPr>
            <a:xfrm rot="12584824">
              <a:off x="1719749" y="245021"/>
              <a:ext cx="2266797" cy="1477903"/>
              <a:chOff x="364384" y="2171398"/>
              <a:chExt cx="4814691" cy="313907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pic>
            <p:nvPicPr>
              <p:cNvPr id="24" name="图片 23">
                <a:extLst>
                  <a:ext uri="{FF2B5EF4-FFF2-40B4-BE49-F238E27FC236}">
                    <a16:creationId xmlns:a16="http://schemas.microsoft.com/office/drawing/2014/main" xmlns="" id="{41579F4D-033F-49A6-B0E4-BA9FD4CCCE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1715345">
                <a:off x="2742723" y="2171398"/>
                <a:ext cx="2436352" cy="1591148"/>
              </a:xfrm>
              <a:prstGeom prst="rect">
                <a:avLst/>
              </a:prstGeom>
            </p:spPr>
          </p:pic>
          <p:pic>
            <p:nvPicPr>
              <p:cNvPr id="25" name="图片 24">
                <a:extLst>
                  <a:ext uri="{FF2B5EF4-FFF2-40B4-BE49-F238E27FC236}">
                    <a16:creationId xmlns:a16="http://schemas.microsoft.com/office/drawing/2014/main" xmlns="" id="{1219D79B-4E8D-45F8-9DAD-E2EB2CFB332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2004730">
                <a:off x="364384" y="2710757"/>
                <a:ext cx="2959565" cy="2599715"/>
              </a:xfrm>
              <a:prstGeom prst="rect">
                <a:avLst/>
              </a:prstGeom>
            </p:spPr>
          </p:pic>
        </p:grp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87FF400B-AF59-4932-A828-7DBD3EA4C37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2047327" flipH="1">
              <a:off x="3506524" y="1089835"/>
              <a:ext cx="341380" cy="289021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C3396A4C-14F6-4623-B439-10CB36FC1DB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2047327" flipH="1">
              <a:off x="1232562" y="728709"/>
              <a:ext cx="341380" cy="289021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BCAF83DF-B177-439D-891E-09C980F3FD98}"/>
                </a:ext>
              </a:extLst>
            </p:cNvPr>
            <p:cNvGrpSpPr/>
            <p:nvPr/>
          </p:nvGrpSpPr>
          <p:grpSpPr>
            <a:xfrm rot="3163015" flipH="1">
              <a:off x="1374585" y="-1297956"/>
              <a:ext cx="3328800" cy="1901474"/>
              <a:chOff x="3297488" y="4529402"/>
              <a:chExt cx="2587279" cy="1477903"/>
            </a:xfrm>
          </p:grpSpPr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xmlns="" id="{4F646372-7463-46BC-B4EC-02F6D77882ED}"/>
                  </a:ext>
                </a:extLst>
              </p:cNvPr>
              <p:cNvGrpSpPr/>
              <p:nvPr/>
            </p:nvGrpSpPr>
            <p:grpSpPr>
              <a:xfrm rot="12974730">
                <a:off x="3617970" y="4529402"/>
                <a:ext cx="2266797" cy="1477903"/>
                <a:chOff x="364384" y="2171398"/>
                <a:chExt cx="4814691" cy="313907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pic>
              <p:nvPicPr>
                <p:cNvPr id="22" name="图片 21">
                  <a:extLst>
                    <a:ext uri="{FF2B5EF4-FFF2-40B4-BE49-F238E27FC236}">
                      <a16:creationId xmlns:a16="http://schemas.microsoft.com/office/drawing/2014/main" xmlns="" id="{26120053-8303-40C9-B2D4-DF17A8E5A76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 rot="11715345">
                  <a:off x="2742723" y="2171398"/>
                  <a:ext cx="2436352" cy="1591148"/>
                </a:xfrm>
                <a:prstGeom prst="rect">
                  <a:avLst/>
                </a:prstGeom>
              </p:spPr>
            </p:pic>
            <p:pic>
              <p:nvPicPr>
                <p:cNvPr id="23" name="图片 22">
                  <a:extLst>
                    <a:ext uri="{FF2B5EF4-FFF2-40B4-BE49-F238E27FC236}">
                      <a16:creationId xmlns:a16="http://schemas.microsoft.com/office/drawing/2014/main" xmlns="" id="{4A32BE8C-AB38-4CE9-8B70-FA94442A992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 rot="2004730">
                  <a:off x="364384" y="2710757"/>
                  <a:ext cx="2959565" cy="2599715"/>
                </a:xfrm>
                <a:prstGeom prst="rect">
                  <a:avLst/>
                </a:prstGeom>
              </p:spPr>
            </p:pic>
          </p:grpSp>
          <p:pic>
            <p:nvPicPr>
              <p:cNvPr id="20" name="图片 19">
                <a:extLst>
                  <a:ext uri="{FF2B5EF4-FFF2-40B4-BE49-F238E27FC236}">
                    <a16:creationId xmlns:a16="http://schemas.microsoft.com/office/drawing/2014/main" xmlns="" id="{A452184B-AD0A-48E7-A96D-4330D1EE2A3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12047327" flipH="1">
                <a:off x="5375084" y="5519480"/>
                <a:ext cx="341380" cy="28902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1" name="图片 20">
                <a:extLst>
                  <a:ext uri="{FF2B5EF4-FFF2-40B4-BE49-F238E27FC236}">
                    <a16:creationId xmlns:a16="http://schemas.microsoft.com/office/drawing/2014/main" xmlns="" id="{A43A4A7D-5CE2-418E-B771-2B193EB8CA4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12047327" flipH="1">
                <a:off x="3297488" y="5086696"/>
                <a:ext cx="341380" cy="28902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8DF60E42-7394-41A8-B07A-2B6CDC0109BD}"/>
                </a:ext>
              </a:extLst>
            </p:cNvPr>
            <p:cNvGrpSpPr/>
            <p:nvPr/>
          </p:nvGrpSpPr>
          <p:grpSpPr>
            <a:xfrm rot="9076580">
              <a:off x="3504667" y="-147580"/>
              <a:ext cx="2266797" cy="1477903"/>
              <a:chOff x="364384" y="2171398"/>
              <a:chExt cx="4814691" cy="313907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pic>
            <p:nvPicPr>
              <p:cNvPr id="17" name="图片 16">
                <a:extLst>
                  <a:ext uri="{FF2B5EF4-FFF2-40B4-BE49-F238E27FC236}">
                    <a16:creationId xmlns:a16="http://schemas.microsoft.com/office/drawing/2014/main" xmlns="" id="{F9EC6CC9-8DEA-44C6-8871-F57A641C8BF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1715345">
                <a:off x="2742723" y="2171398"/>
                <a:ext cx="2436352" cy="1591148"/>
              </a:xfrm>
              <a:prstGeom prst="rect">
                <a:avLst/>
              </a:prstGeom>
            </p:spPr>
          </p:pic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xmlns="" id="{EEABED2F-2B39-4B7E-B4B5-1541097CC90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2004730">
                <a:off x="364384" y="2710757"/>
                <a:ext cx="2959565" cy="259971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0241884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D6E4B28-3754-4DAC-B2B3-44EE89589059}"/>
              </a:ext>
            </a:extLst>
          </p:cNvPr>
          <p:cNvGrpSpPr/>
          <p:nvPr/>
        </p:nvGrpSpPr>
        <p:grpSpPr>
          <a:xfrm>
            <a:off x="10883348" y="0"/>
            <a:ext cx="665921" cy="1848678"/>
            <a:chOff x="10883348" y="0"/>
            <a:chExt cx="665921" cy="184867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418CC878-CA3E-41C3-AF73-164771E0B2A9}"/>
                </a:ext>
              </a:extLst>
            </p:cNvPr>
            <p:cNvSpPr/>
            <p:nvPr/>
          </p:nvSpPr>
          <p:spPr>
            <a:xfrm>
              <a:off x="10883348" y="0"/>
              <a:ext cx="665921" cy="1848678"/>
            </a:xfrm>
            <a:prstGeom prst="rect">
              <a:avLst/>
            </a:prstGeom>
            <a:solidFill>
              <a:srgbClr val="F3F4ED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71076455-2462-4B32-A974-6EBEF4DED60D}"/>
                </a:ext>
              </a:extLst>
            </p:cNvPr>
            <p:cNvSpPr txBox="1"/>
            <p:nvPr/>
          </p:nvSpPr>
          <p:spPr>
            <a:xfrm>
              <a:off x="10970086" y="270957"/>
              <a:ext cx="492443" cy="142603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spc="600" dirty="0">
                  <a:solidFill>
                    <a:srgbClr val="3B3734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标题文字</a:t>
              </a:r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7FF381DE-26D3-4742-BB9E-58BDF246C23D}"/>
              </a:ext>
            </a:extLst>
          </p:cNvPr>
          <p:cNvSpPr/>
          <p:nvPr/>
        </p:nvSpPr>
        <p:spPr>
          <a:xfrm rot="5400000">
            <a:off x="2625347" y="5396257"/>
            <a:ext cx="7370120" cy="45719"/>
          </a:xfrm>
          <a:prstGeom prst="rect">
            <a:avLst/>
          </a:prstGeom>
          <a:solidFill>
            <a:srgbClr val="F3F4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252484C8-4766-4447-8C46-7D84DD405A2A}"/>
              </a:ext>
            </a:extLst>
          </p:cNvPr>
          <p:cNvGrpSpPr/>
          <p:nvPr/>
        </p:nvGrpSpPr>
        <p:grpSpPr>
          <a:xfrm>
            <a:off x="6100962" y="1502853"/>
            <a:ext cx="4111917" cy="959237"/>
            <a:chOff x="6028703" y="2896857"/>
            <a:chExt cx="4111917" cy="959237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537394B5-F800-4A72-ADA8-43C2258241CD}"/>
                </a:ext>
              </a:extLst>
            </p:cNvPr>
            <p:cNvGrpSpPr/>
            <p:nvPr/>
          </p:nvGrpSpPr>
          <p:grpSpPr>
            <a:xfrm>
              <a:off x="6028703" y="2896857"/>
              <a:ext cx="441146" cy="441146"/>
              <a:chOff x="3701006" y="2057971"/>
              <a:chExt cx="441146" cy="441146"/>
            </a:xfrm>
          </p:grpSpPr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xmlns="" id="{3777A429-464C-4417-B684-6744B6B4DF31}"/>
                  </a:ext>
                </a:extLst>
              </p:cNvPr>
              <p:cNvSpPr/>
              <p:nvPr/>
            </p:nvSpPr>
            <p:spPr>
              <a:xfrm>
                <a:off x="3701006" y="2057971"/>
                <a:ext cx="441146" cy="441146"/>
              </a:xfrm>
              <a:prstGeom prst="ellipse">
                <a:avLst/>
              </a:prstGeom>
              <a:solidFill>
                <a:srgbClr val="3B373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xmlns="" id="{9FD5B1C0-BF8C-4053-B011-B4000B5E5CDA}"/>
                  </a:ext>
                </a:extLst>
              </p:cNvPr>
              <p:cNvSpPr txBox="1"/>
              <p:nvPr/>
            </p:nvSpPr>
            <p:spPr>
              <a:xfrm>
                <a:off x="3726654" y="2109267"/>
                <a:ext cx="38985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壹</a:t>
                </a:r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56DF475E-E19E-43B4-BFF2-390FF5820676}"/>
                </a:ext>
              </a:extLst>
            </p:cNvPr>
            <p:cNvSpPr txBox="1"/>
            <p:nvPr/>
          </p:nvSpPr>
          <p:spPr>
            <a:xfrm>
              <a:off x="6249276" y="3117430"/>
              <a:ext cx="3891344" cy="73866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spc="600" dirty="0">
                  <a:solidFill>
                    <a:srgbClr val="F3F4ED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玉骨那愁瘴雾，冰姿自有仙风。海仙时遣探芳丛。倒挂绿毛么凤。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4B81A2B2-7BFC-4FBD-9F3A-EA6203D72568}"/>
              </a:ext>
            </a:extLst>
          </p:cNvPr>
          <p:cNvGrpSpPr/>
          <p:nvPr/>
        </p:nvGrpSpPr>
        <p:grpSpPr>
          <a:xfrm>
            <a:off x="6100962" y="2712657"/>
            <a:ext cx="4111917" cy="959237"/>
            <a:chOff x="6028703" y="2896857"/>
            <a:chExt cx="4111917" cy="959237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CAB23776-25EA-4FAE-8E94-350C1F2D913F}"/>
                </a:ext>
              </a:extLst>
            </p:cNvPr>
            <p:cNvGrpSpPr/>
            <p:nvPr/>
          </p:nvGrpSpPr>
          <p:grpSpPr>
            <a:xfrm>
              <a:off x="6028703" y="2896857"/>
              <a:ext cx="441146" cy="441146"/>
              <a:chOff x="3701006" y="2057971"/>
              <a:chExt cx="441146" cy="441146"/>
            </a:xfrm>
          </p:grpSpPr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xmlns="" id="{5313D8A2-7E07-46C3-8863-CD2242ABE68E}"/>
                  </a:ext>
                </a:extLst>
              </p:cNvPr>
              <p:cNvSpPr/>
              <p:nvPr/>
            </p:nvSpPr>
            <p:spPr>
              <a:xfrm>
                <a:off x="3701006" y="2057971"/>
                <a:ext cx="441146" cy="441146"/>
              </a:xfrm>
              <a:prstGeom prst="ellipse">
                <a:avLst/>
              </a:prstGeom>
              <a:solidFill>
                <a:srgbClr val="3B373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xmlns="" id="{0409C1EC-40B1-459A-A608-CD3ED927DC22}"/>
                  </a:ext>
                </a:extLst>
              </p:cNvPr>
              <p:cNvSpPr txBox="1"/>
              <p:nvPr/>
            </p:nvSpPr>
            <p:spPr>
              <a:xfrm>
                <a:off x="3726652" y="2109267"/>
                <a:ext cx="38985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贰</a:t>
                </a:r>
              </a:p>
            </p:txBody>
          </p:sp>
        </p:grp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C1A8B4B5-8154-44EE-B91D-3DE83442BA65}"/>
                </a:ext>
              </a:extLst>
            </p:cNvPr>
            <p:cNvSpPr txBox="1"/>
            <p:nvPr/>
          </p:nvSpPr>
          <p:spPr>
            <a:xfrm>
              <a:off x="6249276" y="3117430"/>
              <a:ext cx="3891344" cy="73866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spc="600" dirty="0">
                  <a:solidFill>
                    <a:srgbClr val="F3F4ED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玉骨那愁瘴雾，冰姿自有仙风。海仙时遣探芳丛。倒挂绿毛么凤。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7D18C096-FEFB-4A1B-94B8-7F2969D99445}"/>
              </a:ext>
            </a:extLst>
          </p:cNvPr>
          <p:cNvGrpSpPr/>
          <p:nvPr/>
        </p:nvGrpSpPr>
        <p:grpSpPr>
          <a:xfrm>
            <a:off x="6100962" y="3922461"/>
            <a:ext cx="4111917" cy="959237"/>
            <a:chOff x="6028703" y="2896857"/>
            <a:chExt cx="4111917" cy="959237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7B531401-DAF1-4F72-A517-1432FA53B9AA}"/>
                </a:ext>
              </a:extLst>
            </p:cNvPr>
            <p:cNvGrpSpPr/>
            <p:nvPr/>
          </p:nvGrpSpPr>
          <p:grpSpPr>
            <a:xfrm>
              <a:off x="6028703" y="2896857"/>
              <a:ext cx="441146" cy="441146"/>
              <a:chOff x="3701006" y="2057971"/>
              <a:chExt cx="441146" cy="441146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8CDF95C4-07BC-47C9-8CF0-2B2B1380B870}"/>
                  </a:ext>
                </a:extLst>
              </p:cNvPr>
              <p:cNvSpPr/>
              <p:nvPr/>
            </p:nvSpPr>
            <p:spPr>
              <a:xfrm>
                <a:off x="3701006" y="2057971"/>
                <a:ext cx="441146" cy="441146"/>
              </a:xfrm>
              <a:prstGeom prst="ellipse">
                <a:avLst/>
              </a:prstGeom>
              <a:solidFill>
                <a:srgbClr val="3B373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xmlns="" id="{9BC6E509-98E8-4035-A1AC-F36F944F980E}"/>
                  </a:ext>
                </a:extLst>
              </p:cNvPr>
              <p:cNvSpPr txBox="1"/>
              <p:nvPr/>
            </p:nvSpPr>
            <p:spPr>
              <a:xfrm>
                <a:off x="3726654" y="2109267"/>
                <a:ext cx="38985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叁</a:t>
                </a:r>
              </a:p>
            </p:txBody>
          </p:sp>
        </p:grp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7DA8DD76-06C0-47D2-947F-01033AD0553D}"/>
                </a:ext>
              </a:extLst>
            </p:cNvPr>
            <p:cNvSpPr txBox="1"/>
            <p:nvPr/>
          </p:nvSpPr>
          <p:spPr>
            <a:xfrm>
              <a:off x="6249276" y="3117430"/>
              <a:ext cx="3891344" cy="73866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spc="600" dirty="0">
                  <a:solidFill>
                    <a:srgbClr val="F3F4ED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玉骨那愁瘴雾，冰姿自有仙风。海仙时遣探芳丛。倒挂绿毛么凤。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506AECDB-1917-4BE8-93C2-52B052278EC7}"/>
              </a:ext>
            </a:extLst>
          </p:cNvPr>
          <p:cNvGrpSpPr/>
          <p:nvPr/>
        </p:nvGrpSpPr>
        <p:grpSpPr>
          <a:xfrm>
            <a:off x="6100962" y="5132266"/>
            <a:ext cx="4111917" cy="959237"/>
            <a:chOff x="6028703" y="2896857"/>
            <a:chExt cx="4111917" cy="959237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081A88D1-457D-42C3-B8CB-1B4478F45A82}"/>
                </a:ext>
              </a:extLst>
            </p:cNvPr>
            <p:cNvGrpSpPr/>
            <p:nvPr/>
          </p:nvGrpSpPr>
          <p:grpSpPr>
            <a:xfrm>
              <a:off x="6028703" y="2896857"/>
              <a:ext cx="441146" cy="441146"/>
              <a:chOff x="3701006" y="2057971"/>
              <a:chExt cx="441146" cy="441146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xmlns="" id="{EF7DF804-D567-46D7-AAA8-1F493839BDE0}"/>
                  </a:ext>
                </a:extLst>
              </p:cNvPr>
              <p:cNvSpPr/>
              <p:nvPr/>
            </p:nvSpPr>
            <p:spPr>
              <a:xfrm>
                <a:off x="3701006" y="2057971"/>
                <a:ext cx="441146" cy="441146"/>
              </a:xfrm>
              <a:prstGeom prst="ellipse">
                <a:avLst/>
              </a:prstGeom>
              <a:solidFill>
                <a:srgbClr val="3B373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xmlns="" id="{1D92C6A7-71A9-42B6-A83D-D725BE22B21C}"/>
                  </a:ext>
                </a:extLst>
              </p:cNvPr>
              <p:cNvSpPr txBox="1"/>
              <p:nvPr/>
            </p:nvSpPr>
            <p:spPr>
              <a:xfrm>
                <a:off x="3726654" y="2109267"/>
                <a:ext cx="38985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肆</a:t>
                </a:r>
              </a:p>
            </p:txBody>
          </p:sp>
        </p:grp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5A2BC687-E83A-4E44-9A38-DAB8FD32EF0B}"/>
                </a:ext>
              </a:extLst>
            </p:cNvPr>
            <p:cNvSpPr txBox="1"/>
            <p:nvPr/>
          </p:nvSpPr>
          <p:spPr>
            <a:xfrm>
              <a:off x="6249276" y="3117430"/>
              <a:ext cx="3891344" cy="73866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spc="600" dirty="0">
                  <a:solidFill>
                    <a:srgbClr val="F3F4ED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玉骨那愁瘴雾，冰姿自有仙风。海仙时遣探芳丛。倒挂绿毛么凤。</a:t>
              </a: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A297B8F1-5E39-4064-9957-C8B4ECF00836}"/>
              </a:ext>
            </a:extLst>
          </p:cNvPr>
          <p:cNvSpPr txBox="1"/>
          <p:nvPr/>
        </p:nvSpPr>
        <p:spPr>
          <a:xfrm>
            <a:off x="1234434" y="1824936"/>
            <a:ext cx="4708981" cy="126194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spc="600" dirty="0">
                <a:solidFill>
                  <a:srgbClr val="F3F4ED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玉骨那愁瘴雾，冰姿自有仙风。海仙时遣探芳丛。倒挂绿毛么凤。</a:t>
            </a:r>
            <a:r>
              <a:rPr lang="en-US" altLang="zh-CN" sz="1400" spc="600" dirty="0">
                <a:solidFill>
                  <a:srgbClr val="F3F4ED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 </a:t>
            </a:r>
            <a:r>
              <a:rPr lang="zh-CN" altLang="en-US" sz="1400" spc="600" dirty="0">
                <a:solidFill>
                  <a:srgbClr val="F3F4ED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素面翻嫌粉涴，洗妆不褪唇红。高情已逐晓云空。不与梨花同梦。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81AE9FC3-73C6-4B93-91AA-899FFED37BA8}"/>
              </a:ext>
            </a:extLst>
          </p:cNvPr>
          <p:cNvGrpSpPr/>
          <p:nvPr/>
        </p:nvGrpSpPr>
        <p:grpSpPr>
          <a:xfrm>
            <a:off x="-541804" y="4686358"/>
            <a:ext cx="5302447" cy="3903983"/>
            <a:chOff x="-541804" y="4686358"/>
            <a:chExt cx="5302447" cy="3903983"/>
          </a:xfrm>
        </p:grpSpPr>
        <p:pic>
          <p:nvPicPr>
            <p:cNvPr id="52" name="图片 51">
              <a:extLst>
                <a:ext uri="{FF2B5EF4-FFF2-40B4-BE49-F238E27FC236}">
                  <a16:creationId xmlns:a16="http://schemas.microsoft.com/office/drawing/2014/main" xmlns="" id="{B5328FD7-C55A-4705-9156-908E599E802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0936144">
              <a:off x="3613588" y="5054441"/>
              <a:ext cx="1147055" cy="74912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85D5A436-C937-4230-87EE-ED6741EFB973}"/>
                </a:ext>
              </a:extLst>
            </p:cNvPr>
            <p:cNvGrpSpPr/>
            <p:nvPr/>
          </p:nvGrpSpPr>
          <p:grpSpPr>
            <a:xfrm rot="11115872">
              <a:off x="-541804" y="4686358"/>
              <a:ext cx="5082442" cy="3903983"/>
              <a:chOff x="689022" y="-2011619"/>
              <a:chExt cx="5082442" cy="3903983"/>
            </a:xfrm>
          </p:grpSpPr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xmlns="" id="{6A6886CF-D0CE-40B8-946B-EA6105D88507}"/>
                  </a:ext>
                </a:extLst>
              </p:cNvPr>
              <p:cNvGrpSpPr/>
              <p:nvPr/>
            </p:nvGrpSpPr>
            <p:grpSpPr>
              <a:xfrm rot="12584824">
                <a:off x="1719749" y="245021"/>
                <a:ext cx="2266797" cy="1477903"/>
                <a:chOff x="364384" y="2171398"/>
                <a:chExt cx="4814691" cy="313907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pic>
              <p:nvPicPr>
                <p:cNvPr id="44" name="图片 43">
                  <a:extLst>
                    <a:ext uri="{FF2B5EF4-FFF2-40B4-BE49-F238E27FC236}">
                      <a16:creationId xmlns:a16="http://schemas.microsoft.com/office/drawing/2014/main" xmlns="" id="{DB680DCF-E1A2-4008-BE71-017F6CF6A6C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 rot="11715345">
                  <a:off x="2742723" y="2171398"/>
                  <a:ext cx="2436352" cy="1591148"/>
                </a:xfrm>
                <a:prstGeom prst="rect">
                  <a:avLst/>
                </a:prstGeom>
              </p:spPr>
            </p:pic>
            <p:pic>
              <p:nvPicPr>
                <p:cNvPr id="45" name="图片 44">
                  <a:extLst>
                    <a:ext uri="{FF2B5EF4-FFF2-40B4-BE49-F238E27FC236}">
                      <a16:creationId xmlns:a16="http://schemas.microsoft.com/office/drawing/2014/main" xmlns="" id="{DB997305-F5EE-4CC5-882C-EC2C15FB423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 rot="2004730">
                  <a:off x="364384" y="2710757"/>
                  <a:ext cx="2959565" cy="2599715"/>
                </a:xfrm>
                <a:prstGeom prst="rect">
                  <a:avLst/>
                </a:prstGeom>
              </p:spPr>
            </p:pic>
          </p:grpSp>
          <p:pic>
            <p:nvPicPr>
              <p:cNvPr id="33" name="图片 32">
                <a:extLst>
                  <a:ext uri="{FF2B5EF4-FFF2-40B4-BE49-F238E27FC236}">
                    <a16:creationId xmlns:a16="http://schemas.microsoft.com/office/drawing/2014/main" xmlns="" id="{EC9774C1-BBE3-4CAF-8A30-568F8B8DB0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12047327" flipH="1">
                <a:off x="3506524" y="1089835"/>
                <a:ext cx="341380" cy="28902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grpSp>
            <p:nvGrpSpPr>
              <p:cNvPr id="35" name="组合 34">
                <a:extLst>
                  <a:ext uri="{FF2B5EF4-FFF2-40B4-BE49-F238E27FC236}">
                    <a16:creationId xmlns:a16="http://schemas.microsoft.com/office/drawing/2014/main" xmlns="" id="{466D4870-05EF-4A74-A9BA-FB6C1D8861CD}"/>
                  </a:ext>
                </a:extLst>
              </p:cNvPr>
              <p:cNvGrpSpPr/>
              <p:nvPr/>
            </p:nvGrpSpPr>
            <p:grpSpPr>
              <a:xfrm rot="3163015" flipH="1">
                <a:off x="1374585" y="-1297956"/>
                <a:ext cx="3328800" cy="1901474"/>
                <a:chOff x="3297488" y="4529402"/>
                <a:chExt cx="2587279" cy="1477903"/>
              </a:xfrm>
            </p:grpSpPr>
            <p:grpSp>
              <p:nvGrpSpPr>
                <p:cNvPr id="39" name="组合 38">
                  <a:extLst>
                    <a:ext uri="{FF2B5EF4-FFF2-40B4-BE49-F238E27FC236}">
                      <a16:creationId xmlns:a16="http://schemas.microsoft.com/office/drawing/2014/main" xmlns="" id="{5770DA35-D90D-4F82-99C7-5EA5E51D5382}"/>
                    </a:ext>
                  </a:extLst>
                </p:cNvPr>
                <p:cNvGrpSpPr/>
                <p:nvPr/>
              </p:nvGrpSpPr>
              <p:grpSpPr>
                <a:xfrm rot="12974730">
                  <a:off x="3617970" y="4529402"/>
                  <a:ext cx="2266797" cy="1477903"/>
                  <a:chOff x="364384" y="2171398"/>
                  <a:chExt cx="4814691" cy="3139074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pic>
                <p:nvPicPr>
                  <p:cNvPr id="42" name="图片 41">
                    <a:extLst>
                      <a:ext uri="{FF2B5EF4-FFF2-40B4-BE49-F238E27FC236}">
                        <a16:creationId xmlns:a16="http://schemas.microsoft.com/office/drawing/2014/main" xmlns="" id="{EA9581E0-F1E3-44EC-9BF5-04AB555168D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 rot="11715345">
                    <a:off x="2742723" y="2171398"/>
                    <a:ext cx="2436352" cy="1591148"/>
                  </a:xfrm>
                  <a:prstGeom prst="rect">
                    <a:avLst/>
                  </a:prstGeom>
                </p:spPr>
              </p:pic>
              <p:pic>
                <p:nvPicPr>
                  <p:cNvPr id="43" name="图片 42">
                    <a:extLst>
                      <a:ext uri="{FF2B5EF4-FFF2-40B4-BE49-F238E27FC236}">
                        <a16:creationId xmlns:a16="http://schemas.microsoft.com/office/drawing/2014/main" xmlns="" id="{BEFF7C6E-FAFE-4994-8B30-010924C82F0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 rot="2004730">
                    <a:off x="364384" y="2710757"/>
                    <a:ext cx="2959565" cy="2599715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40" name="图片 39">
                  <a:extLst>
                    <a:ext uri="{FF2B5EF4-FFF2-40B4-BE49-F238E27FC236}">
                      <a16:creationId xmlns:a16="http://schemas.microsoft.com/office/drawing/2014/main" xmlns="" id="{CD7D46A0-C94C-4B80-A314-9A38E31AF0F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 rot="12047327" flipH="1">
                  <a:off x="5375084" y="5519480"/>
                  <a:ext cx="341380" cy="289021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41" name="图片 40">
                  <a:extLst>
                    <a:ext uri="{FF2B5EF4-FFF2-40B4-BE49-F238E27FC236}">
                      <a16:creationId xmlns:a16="http://schemas.microsoft.com/office/drawing/2014/main" xmlns="" id="{006E3AF8-229E-4D59-B379-43E819A1CC0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 rot="12047327" flipH="1">
                  <a:off x="3297488" y="5086696"/>
                  <a:ext cx="341380" cy="289021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xmlns="" id="{76F149F8-74E1-4644-B0EB-57BF7BD029E5}"/>
                  </a:ext>
                </a:extLst>
              </p:cNvPr>
              <p:cNvGrpSpPr/>
              <p:nvPr/>
            </p:nvGrpSpPr>
            <p:grpSpPr>
              <a:xfrm rot="9076580">
                <a:off x="3504667" y="-147580"/>
                <a:ext cx="2266797" cy="1477903"/>
                <a:chOff x="364384" y="2171398"/>
                <a:chExt cx="4814691" cy="313907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pic>
              <p:nvPicPr>
                <p:cNvPr id="37" name="图片 36">
                  <a:extLst>
                    <a:ext uri="{FF2B5EF4-FFF2-40B4-BE49-F238E27FC236}">
                      <a16:creationId xmlns:a16="http://schemas.microsoft.com/office/drawing/2014/main" xmlns="" id="{14AA5CB9-E461-4F21-B97A-0710E4C960F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 rot="11715345">
                  <a:off x="2742723" y="2171398"/>
                  <a:ext cx="2436352" cy="1591148"/>
                </a:xfrm>
                <a:prstGeom prst="rect">
                  <a:avLst/>
                </a:prstGeom>
              </p:spPr>
            </p:pic>
            <p:pic>
              <p:nvPicPr>
                <p:cNvPr id="38" name="图片 37">
                  <a:extLst>
                    <a:ext uri="{FF2B5EF4-FFF2-40B4-BE49-F238E27FC236}">
                      <a16:creationId xmlns:a16="http://schemas.microsoft.com/office/drawing/2014/main" xmlns="" id="{6F7468BC-3A6C-4CC8-9AC5-BF4169828A9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 rot="2004730">
                  <a:off x="364384" y="2710757"/>
                  <a:ext cx="2959565" cy="2599715"/>
                </a:xfrm>
                <a:prstGeom prst="rect">
                  <a:avLst/>
                </a:prstGeom>
              </p:spPr>
            </p:pic>
          </p:grpSp>
          <p:pic>
            <p:nvPicPr>
              <p:cNvPr id="34" name="图片 33">
                <a:extLst>
                  <a:ext uri="{FF2B5EF4-FFF2-40B4-BE49-F238E27FC236}">
                    <a16:creationId xmlns:a16="http://schemas.microsoft.com/office/drawing/2014/main" xmlns="" id="{9D3BF9BE-CCB6-475D-A8CC-273D50F2CA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12047327" flipH="1">
                <a:off x="689022" y="1603343"/>
                <a:ext cx="341380" cy="28902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</p:grp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0AD02211-5BD4-475C-A1D4-1FBAC988A92B}"/>
              </a:ext>
            </a:extLst>
          </p:cNvPr>
          <p:cNvSpPr txBox="1"/>
          <p:nvPr/>
        </p:nvSpPr>
        <p:spPr>
          <a:xfrm>
            <a:off x="1225377" y="3227543"/>
            <a:ext cx="4708981" cy="126194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spc="600" dirty="0">
                <a:solidFill>
                  <a:srgbClr val="F3F4ED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玉骨那愁瘴雾，冰姿自有仙风。海仙时遣探芳丛。倒挂绿毛么凤。</a:t>
            </a:r>
            <a:r>
              <a:rPr lang="en-US" altLang="zh-CN" sz="1400" spc="600" dirty="0">
                <a:solidFill>
                  <a:srgbClr val="F3F4ED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 </a:t>
            </a:r>
            <a:r>
              <a:rPr lang="zh-CN" altLang="en-US" sz="1400" spc="600" dirty="0">
                <a:solidFill>
                  <a:srgbClr val="F3F4ED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素面翻嫌粉涴，洗妆不褪唇红。高情已逐晓云空。不与梨花同梦。</a:t>
            </a:r>
          </a:p>
        </p:txBody>
      </p:sp>
    </p:spTree>
    <p:extLst>
      <p:ext uri="{BB962C8B-B14F-4D97-AF65-F5344CB8AC3E}">
        <p14:creationId xmlns:p14="http://schemas.microsoft.com/office/powerpoint/2010/main" val="34506472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7" grpId="0"/>
      <p:bldP spid="5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A4FE020-773E-4BED-A4BD-4F9F59CF5998}"/>
              </a:ext>
            </a:extLst>
          </p:cNvPr>
          <p:cNvGrpSpPr/>
          <p:nvPr/>
        </p:nvGrpSpPr>
        <p:grpSpPr>
          <a:xfrm>
            <a:off x="10883348" y="0"/>
            <a:ext cx="665921" cy="1848678"/>
            <a:chOff x="10883348" y="0"/>
            <a:chExt cx="665921" cy="184867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71BD9890-1454-4AF1-99BC-2482D757EB5F}"/>
                </a:ext>
              </a:extLst>
            </p:cNvPr>
            <p:cNvSpPr/>
            <p:nvPr/>
          </p:nvSpPr>
          <p:spPr>
            <a:xfrm>
              <a:off x="10883348" y="0"/>
              <a:ext cx="665921" cy="1848678"/>
            </a:xfrm>
            <a:prstGeom prst="rect">
              <a:avLst/>
            </a:prstGeom>
            <a:solidFill>
              <a:srgbClr val="F3F4ED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A8E9B557-C0F5-4DC8-BECE-D25CAA46796E}"/>
                </a:ext>
              </a:extLst>
            </p:cNvPr>
            <p:cNvSpPr txBox="1"/>
            <p:nvPr/>
          </p:nvSpPr>
          <p:spPr>
            <a:xfrm>
              <a:off x="10970086" y="270957"/>
              <a:ext cx="492443" cy="142603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spc="600" dirty="0">
                  <a:solidFill>
                    <a:srgbClr val="3B3734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标题文字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DCA14AB6-04E0-4454-8892-055703D3F82B}"/>
              </a:ext>
            </a:extLst>
          </p:cNvPr>
          <p:cNvGrpSpPr/>
          <p:nvPr/>
        </p:nvGrpSpPr>
        <p:grpSpPr>
          <a:xfrm>
            <a:off x="4577284" y="1967945"/>
            <a:ext cx="2934855" cy="3677479"/>
            <a:chOff x="4577284" y="1967945"/>
            <a:chExt cx="2934855" cy="3677479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7CA76645-BD72-4286-83F0-A87824ECB14B}"/>
                </a:ext>
              </a:extLst>
            </p:cNvPr>
            <p:cNvSpPr/>
            <p:nvPr/>
          </p:nvSpPr>
          <p:spPr>
            <a:xfrm>
              <a:off x="4577284" y="1967945"/>
              <a:ext cx="2934855" cy="3677479"/>
            </a:xfrm>
            <a:prstGeom prst="rect">
              <a:avLst/>
            </a:prstGeom>
            <a:solidFill>
              <a:srgbClr val="F3F4ED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0BA7C154-DDC0-45D1-BFCC-28B549CF6922}"/>
                </a:ext>
              </a:extLst>
            </p:cNvPr>
            <p:cNvSpPr txBox="1"/>
            <p:nvPr/>
          </p:nvSpPr>
          <p:spPr>
            <a:xfrm>
              <a:off x="5156866" y="2273212"/>
              <a:ext cx="1800493" cy="315070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spc="600" dirty="0">
                  <a:solidFill>
                    <a:srgbClr val="3B373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玉骨那愁瘴雾，冰姿自有仙风。海仙时遣探芳丛。倒挂绿毛么凤。</a:t>
              </a:r>
              <a:r>
                <a:rPr lang="en-US" altLang="zh-CN" sz="1400" spc="600" dirty="0">
                  <a:solidFill>
                    <a:srgbClr val="3B373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  </a:t>
              </a:r>
              <a:r>
                <a:rPr lang="zh-CN" altLang="en-US" sz="1400" spc="600" dirty="0">
                  <a:solidFill>
                    <a:srgbClr val="3B373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素面翻嫌粉涴，洗妆不褪唇红。高情已逐晓云空。不与梨花同梦。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D6597DD1-230E-4724-B6E4-89B455C03238}"/>
              </a:ext>
            </a:extLst>
          </p:cNvPr>
          <p:cNvGrpSpPr/>
          <p:nvPr/>
        </p:nvGrpSpPr>
        <p:grpSpPr>
          <a:xfrm>
            <a:off x="7350612" y="2155083"/>
            <a:ext cx="4111917" cy="959237"/>
            <a:chOff x="6028703" y="2896857"/>
            <a:chExt cx="4111917" cy="959237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1A865CDE-1B4F-45FA-AF72-89AA260EBCDF}"/>
                </a:ext>
              </a:extLst>
            </p:cNvPr>
            <p:cNvGrpSpPr/>
            <p:nvPr/>
          </p:nvGrpSpPr>
          <p:grpSpPr>
            <a:xfrm>
              <a:off x="6028703" y="2896857"/>
              <a:ext cx="441146" cy="441146"/>
              <a:chOff x="3701006" y="2057971"/>
              <a:chExt cx="441146" cy="441146"/>
            </a:xfrm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DE0A0A70-9880-4947-B36A-38F3C4BC0AE4}"/>
                  </a:ext>
                </a:extLst>
              </p:cNvPr>
              <p:cNvSpPr/>
              <p:nvPr/>
            </p:nvSpPr>
            <p:spPr>
              <a:xfrm>
                <a:off x="3701006" y="2057971"/>
                <a:ext cx="441146" cy="441146"/>
              </a:xfrm>
              <a:prstGeom prst="ellipse">
                <a:avLst/>
              </a:prstGeom>
              <a:solidFill>
                <a:srgbClr val="3B373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xmlns="" id="{22D403AC-06B2-4A8E-B631-F44CF2F07D89}"/>
                  </a:ext>
                </a:extLst>
              </p:cNvPr>
              <p:cNvSpPr txBox="1"/>
              <p:nvPr/>
            </p:nvSpPr>
            <p:spPr>
              <a:xfrm>
                <a:off x="3726651" y="2109267"/>
                <a:ext cx="38985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壹</a:t>
                </a:r>
              </a:p>
            </p:txBody>
          </p:sp>
        </p:grp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02390DB1-D8BD-4641-AFDB-83D39F17E211}"/>
                </a:ext>
              </a:extLst>
            </p:cNvPr>
            <p:cNvSpPr txBox="1"/>
            <p:nvPr/>
          </p:nvSpPr>
          <p:spPr>
            <a:xfrm>
              <a:off x="6249276" y="3117430"/>
              <a:ext cx="3891344" cy="73866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spc="600" dirty="0">
                  <a:solidFill>
                    <a:srgbClr val="F3F4ED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玉骨那愁瘴雾，冰姿自有仙风。海仙时遣探芳丛。倒挂绿毛么凤。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C8A89E77-4135-4CAB-A620-3085C0FC83F9}"/>
              </a:ext>
            </a:extLst>
          </p:cNvPr>
          <p:cNvGrpSpPr/>
          <p:nvPr/>
        </p:nvGrpSpPr>
        <p:grpSpPr>
          <a:xfrm>
            <a:off x="7350612" y="3455754"/>
            <a:ext cx="4111917" cy="959237"/>
            <a:chOff x="6028703" y="2896857"/>
            <a:chExt cx="4111917" cy="959237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D7B7D434-0934-451C-9414-2524C3D363C1}"/>
                </a:ext>
              </a:extLst>
            </p:cNvPr>
            <p:cNvGrpSpPr/>
            <p:nvPr/>
          </p:nvGrpSpPr>
          <p:grpSpPr>
            <a:xfrm>
              <a:off x="6028703" y="2896857"/>
              <a:ext cx="441146" cy="441146"/>
              <a:chOff x="3701006" y="2057971"/>
              <a:chExt cx="441146" cy="441146"/>
            </a:xfrm>
          </p:grpSpPr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xmlns="" id="{A6F9C521-9093-436E-9C01-398798B64E73}"/>
                  </a:ext>
                </a:extLst>
              </p:cNvPr>
              <p:cNvSpPr/>
              <p:nvPr/>
            </p:nvSpPr>
            <p:spPr>
              <a:xfrm>
                <a:off x="3701006" y="2057971"/>
                <a:ext cx="441146" cy="441146"/>
              </a:xfrm>
              <a:prstGeom prst="ellipse">
                <a:avLst/>
              </a:prstGeom>
              <a:solidFill>
                <a:srgbClr val="3B373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xmlns="" id="{2492055D-28D8-4643-BAA6-34B9AC82B6FF}"/>
                  </a:ext>
                </a:extLst>
              </p:cNvPr>
              <p:cNvSpPr txBox="1"/>
              <p:nvPr/>
            </p:nvSpPr>
            <p:spPr>
              <a:xfrm>
                <a:off x="3726652" y="2109267"/>
                <a:ext cx="38985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贰</a:t>
                </a:r>
              </a:p>
            </p:txBody>
          </p:sp>
        </p:grp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0CB3599D-6C38-49BB-A8D6-FB749A4396C1}"/>
                </a:ext>
              </a:extLst>
            </p:cNvPr>
            <p:cNvSpPr txBox="1"/>
            <p:nvPr/>
          </p:nvSpPr>
          <p:spPr>
            <a:xfrm>
              <a:off x="6249276" y="3117430"/>
              <a:ext cx="3891344" cy="73866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spc="600" dirty="0">
                  <a:solidFill>
                    <a:srgbClr val="F3F4ED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玉骨那愁瘴雾，冰姿自有仙风。海仙时遣探芳丛。倒挂绿毛么凤。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D8948C64-7033-4771-A42D-86AD9E085E99}"/>
              </a:ext>
            </a:extLst>
          </p:cNvPr>
          <p:cNvGrpSpPr/>
          <p:nvPr/>
        </p:nvGrpSpPr>
        <p:grpSpPr>
          <a:xfrm>
            <a:off x="7350612" y="4790728"/>
            <a:ext cx="4111917" cy="959237"/>
            <a:chOff x="6028703" y="2896857"/>
            <a:chExt cx="4111917" cy="959237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xmlns="" id="{564089CB-09C5-4CE6-9166-20C09C65BF61}"/>
                </a:ext>
              </a:extLst>
            </p:cNvPr>
            <p:cNvGrpSpPr/>
            <p:nvPr/>
          </p:nvGrpSpPr>
          <p:grpSpPr>
            <a:xfrm>
              <a:off x="6028703" y="2896857"/>
              <a:ext cx="441146" cy="441146"/>
              <a:chOff x="3701006" y="2057971"/>
              <a:chExt cx="441146" cy="441146"/>
            </a:xfrm>
          </p:grpSpPr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xmlns="" id="{11C51112-7993-4F82-96F3-3ABA1FA1AA1F}"/>
                  </a:ext>
                </a:extLst>
              </p:cNvPr>
              <p:cNvSpPr/>
              <p:nvPr/>
            </p:nvSpPr>
            <p:spPr>
              <a:xfrm>
                <a:off x="3701006" y="2057971"/>
                <a:ext cx="441146" cy="441146"/>
              </a:xfrm>
              <a:prstGeom prst="ellipse">
                <a:avLst/>
              </a:prstGeom>
              <a:solidFill>
                <a:srgbClr val="3B373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xmlns="" id="{66F7FE59-F4F8-41C8-BBBA-C184A0414FE8}"/>
                  </a:ext>
                </a:extLst>
              </p:cNvPr>
              <p:cNvSpPr txBox="1"/>
              <p:nvPr/>
            </p:nvSpPr>
            <p:spPr>
              <a:xfrm>
                <a:off x="3726651" y="2109267"/>
                <a:ext cx="38985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叁</a:t>
                </a:r>
              </a:p>
            </p:txBody>
          </p:sp>
        </p:grp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ACD16F97-4DB7-4783-9EC7-18BCFD5D06E6}"/>
                </a:ext>
              </a:extLst>
            </p:cNvPr>
            <p:cNvSpPr txBox="1"/>
            <p:nvPr/>
          </p:nvSpPr>
          <p:spPr>
            <a:xfrm>
              <a:off x="6249276" y="3117430"/>
              <a:ext cx="3891344" cy="73866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spc="600" dirty="0">
                  <a:solidFill>
                    <a:srgbClr val="F3F4ED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玉骨那愁瘴雾，冰姿自有仙风。海仙时遣探芳丛。倒挂绿毛么凤。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89D99E74-82F4-4041-A2A4-C0ED49702412}"/>
              </a:ext>
            </a:extLst>
          </p:cNvPr>
          <p:cNvGrpSpPr/>
          <p:nvPr/>
        </p:nvGrpSpPr>
        <p:grpSpPr>
          <a:xfrm>
            <a:off x="954858" y="2206379"/>
            <a:ext cx="3891344" cy="890914"/>
            <a:chOff x="423624" y="1985806"/>
            <a:chExt cx="3891344" cy="890914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="" id="{2E24F7C4-2A6A-4125-8E8F-54A9C23EF24D}"/>
                </a:ext>
              </a:extLst>
            </p:cNvPr>
            <p:cNvGrpSpPr/>
            <p:nvPr/>
          </p:nvGrpSpPr>
          <p:grpSpPr>
            <a:xfrm>
              <a:off x="3808987" y="1985806"/>
              <a:ext cx="441146" cy="441146"/>
              <a:chOff x="3701006" y="2057971"/>
              <a:chExt cx="441146" cy="441146"/>
            </a:xfrm>
          </p:grpSpPr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xmlns="" id="{DA005439-A2A6-49B5-B960-1ED20F91F77D}"/>
                  </a:ext>
                </a:extLst>
              </p:cNvPr>
              <p:cNvSpPr/>
              <p:nvPr/>
            </p:nvSpPr>
            <p:spPr>
              <a:xfrm>
                <a:off x="3701006" y="2057971"/>
                <a:ext cx="441146" cy="441146"/>
              </a:xfrm>
              <a:prstGeom prst="ellipse">
                <a:avLst/>
              </a:prstGeom>
              <a:solidFill>
                <a:srgbClr val="3B373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 dirty="0"/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xmlns="" id="{9F83C7F0-362F-4A2F-A8AB-20E72B56922A}"/>
                  </a:ext>
                </a:extLst>
              </p:cNvPr>
              <p:cNvSpPr txBox="1"/>
              <p:nvPr/>
            </p:nvSpPr>
            <p:spPr>
              <a:xfrm>
                <a:off x="3726651" y="2109267"/>
                <a:ext cx="38985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壹</a:t>
                </a:r>
              </a:p>
            </p:txBody>
          </p:sp>
        </p:grp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5B242F35-4A8B-48FC-9D86-17F087CA4BA2}"/>
                </a:ext>
              </a:extLst>
            </p:cNvPr>
            <p:cNvSpPr txBox="1"/>
            <p:nvPr/>
          </p:nvSpPr>
          <p:spPr>
            <a:xfrm>
              <a:off x="423624" y="2188518"/>
              <a:ext cx="3891344" cy="68820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spc="600" dirty="0">
                  <a:solidFill>
                    <a:srgbClr val="F3F4ED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玉骨那愁瘴雾，冰姿自有仙风。海仙时遣探芳丛。倒挂绿毛么凤。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283D5E96-DD56-49F1-ACDC-9FEB983CDD3E}"/>
              </a:ext>
            </a:extLst>
          </p:cNvPr>
          <p:cNvGrpSpPr/>
          <p:nvPr/>
        </p:nvGrpSpPr>
        <p:grpSpPr>
          <a:xfrm>
            <a:off x="954858" y="3550665"/>
            <a:ext cx="3891344" cy="897761"/>
            <a:chOff x="423624" y="3330092"/>
            <a:chExt cx="3891344" cy="897761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06FD0B13-FB03-434C-A3CF-04B643F79B03}"/>
                </a:ext>
              </a:extLst>
            </p:cNvPr>
            <p:cNvGrpSpPr/>
            <p:nvPr/>
          </p:nvGrpSpPr>
          <p:grpSpPr>
            <a:xfrm>
              <a:off x="3811308" y="3330092"/>
              <a:ext cx="441146" cy="441146"/>
              <a:chOff x="3701006" y="2057971"/>
              <a:chExt cx="441146" cy="441146"/>
            </a:xfrm>
          </p:grpSpPr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xmlns="" id="{E9FAA3D5-935A-493F-B4BD-5E073DE60FEE}"/>
                  </a:ext>
                </a:extLst>
              </p:cNvPr>
              <p:cNvSpPr/>
              <p:nvPr/>
            </p:nvSpPr>
            <p:spPr>
              <a:xfrm>
                <a:off x="3701006" y="2057971"/>
                <a:ext cx="441146" cy="441146"/>
              </a:xfrm>
              <a:prstGeom prst="ellipse">
                <a:avLst/>
              </a:prstGeom>
              <a:solidFill>
                <a:srgbClr val="3B373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 dirty="0"/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xmlns="" id="{D747F104-4CBB-472A-B749-CA564BFD9667}"/>
                  </a:ext>
                </a:extLst>
              </p:cNvPr>
              <p:cNvSpPr txBox="1"/>
              <p:nvPr/>
            </p:nvSpPr>
            <p:spPr>
              <a:xfrm>
                <a:off x="3726652" y="2109267"/>
                <a:ext cx="38985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贰</a:t>
                </a:r>
              </a:p>
            </p:txBody>
          </p:sp>
        </p:grp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2D55FDAD-0561-4775-B0CE-5CE187B50392}"/>
                </a:ext>
              </a:extLst>
            </p:cNvPr>
            <p:cNvSpPr txBox="1"/>
            <p:nvPr/>
          </p:nvSpPr>
          <p:spPr>
            <a:xfrm>
              <a:off x="423624" y="3489189"/>
              <a:ext cx="3891344" cy="73866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spc="600" dirty="0">
                  <a:solidFill>
                    <a:srgbClr val="F3F4ED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玉骨那愁瘴雾，冰姿自有仙风。海仙时遣探芳丛。倒挂绿毛么凤。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FAD2CB4E-A878-4848-BA22-54E310E309F6}"/>
              </a:ext>
            </a:extLst>
          </p:cNvPr>
          <p:cNvGrpSpPr/>
          <p:nvPr/>
        </p:nvGrpSpPr>
        <p:grpSpPr>
          <a:xfrm>
            <a:off x="974736" y="4790728"/>
            <a:ext cx="3891344" cy="923099"/>
            <a:chOff x="443502" y="4570155"/>
            <a:chExt cx="3891344" cy="923099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xmlns="" id="{90BCF1FE-9631-45A9-AF33-2BA70F52C73A}"/>
                </a:ext>
              </a:extLst>
            </p:cNvPr>
            <p:cNvGrpSpPr/>
            <p:nvPr/>
          </p:nvGrpSpPr>
          <p:grpSpPr>
            <a:xfrm>
              <a:off x="3801271" y="4570155"/>
              <a:ext cx="441146" cy="441146"/>
              <a:chOff x="3701006" y="2057971"/>
              <a:chExt cx="441146" cy="441146"/>
            </a:xfrm>
          </p:grpSpPr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xmlns="" id="{10B5677F-D6DF-44F9-83D4-6DE2D2666837}"/>
                  </a:ext>
                </a:extLst>
              </p:cNvPr>
              <p:cNvSpPr/>
              <p:nvPr/>
            </p:nvSpPr>
            <p:spPr>
              <a:xfrm>
                <a:off x="3701006" y="2057971"/>
                <a:ext cx="441146" cy="441146"/>
              </a:xfrm>
              <a:prstGeom prst="ellipse">
                <a:avLst/>
              </a:prstGeom>
              <a:solidFill>
                <a:srgbClr val="3B373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 dirty="0"/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xmlns="" id="{6A5EFF54-9CCE-48B0-BD91-B56BC4E3AD37}"/>
                  </a:ext>
                </a:extLst>
              </p:cNvPr>
              <p:cNvSpPr txBox="1"/>
              <p:nvPr/>
            </p:nvSpPr>
            <p:spPr>
              <a:xfrm>
                <a:off x="3726652" y="2109267"/>
                <a:ext cx="38985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贰</a:t>
                </a:r>
              </a:p>
            </p:txBody>
          </p:sp>
        </p:grp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F3ED9699-D236-4FD4-AF4F-269219167108}"/>
                </a:ext>
              </a:extLst>
            </p:cNvPr>
            <p:cNvSpPr txBox="1"/>
            <p:nvPr/>
          </p:nvSpPr>
          <p:spPr>
            <a:xfrm>
              <a:off x="443502" y="4754590"/>
              <a:ext cx="3891344" cy="73866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spc="600" dirty="0">
                  <a:solidFill>
                    <a:srgbClr val="F3F4ED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玉骨那愁瘴雾，冰姿自有仙风。海仙时遣探芳丛。倒挂绿毛么凤。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F037A729-C928-448D-8F24-A8B1C7E01309}"/>
              </a:ext>
            </a:extLst>
          </p:cNvPr>
          <p:cNvGrpSpPr/>
          <p:nvPr/>
        </p:nvGrpSpPr>
        <p:grpSpPr>
          <a:xfrm rot="21080856">
            <a:off x="4350098" y="-1811889"/>
            <a:ext cx="4519479" cy="4165690"/>
            <a:chOff x="1719749" y="-2011619"/>
            <a:chExt cx="4051715" cy="3734543"/>
          </a:xfrm>
        </p:grpSpPr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xmlns="" id="{D8BBF3D2-599F-4E7E-A932-98D18EBF450E}"/>
                </a:ext>
              </a:extLst>
            </p:cNvPr>
            <p:cNvGrpSpPr/>
            <p:nvPr/>
          </p:nvGrpSpPr>
          <p:grpSpPr>
            <a:xfrm rot="12584824">
              <a:off x="1719749" y="245021"/>
              <a:ext cx="2266797" cy="1477903"/>
              <a:chOff x="364384" y="2171398"/>
              <a:chExt cx="4814691" cy="313907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pic>
            <p:nvPicPr>
              <p:cNvPr id="69" name="图片 68">
                <a:extLst>
                  <a:ext uri="{FF2B5EF4-FFF2-40B4-BE49-F238E27FC236}">
                    <a16:creationId xmlns:a16="http://schemas.microsoft.com/office/drawing/2014/main" xmlns="" id="{57281191-ADAE-41D4-A896-4A38F0CB79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1715345">
                <a:off x="2742723" y="2171398"/>
                <a:ext cx="2436352" cy="1591148"/>
              </a:xfrm>
              <a:prstGeom prst="rect">
                <a:avLst/>
              </a:prstGeom>
            </p:spPr>
          </p:pic>
          <p:pic>
            <p:nvPicPr>
              <p:cNvPr id="70" name="图片 69">
                <a:extLst>
                  <a:ext uri="{FF2B5EF4-FFF2-40B4-BE49-F238E27FC236}">
                    <a16:creationId xmlns:a16="http://schemas.microsoft.com/office/drawing/2014/main" xmlns="" id="{0B38D3E4-3498-4791-A555-CF84E6D6DD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2004730">
                <a:off x="364384" y="2710757"/>
                <a:ext cx="2959565" cy="2599715"/>
              </a:xfrm>
              <a:prstGeom prst="rect">
                <a:avLst/>
              </a:prstGeom>
            </p:spPr>
          </p:pic>
        </p:grpSp>
        <p:pic>
          <p:nvPicPr>
            <p:cNvPr id="58" name="图片 57">
              <a:extLst>
                <a:ext uri="{FF2B5EF4-FFF2-40B4-BE49-F238E27FC236}">
                  <a16:creationId xmlns:a16="http://schemas.microsoft.com/office/drawing/2014/main" xmlns="" id="{16A7D537-1BEF-4DD2-83B7-506DF184B2E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2047327" flipH="1">
              <a:off x="3506524" y="1089835"/>
              <a:ext cx="341380" cy="289021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xmlns="" id="{E3D30D75-4BEE-4E5D-900A-268E68B7D865}"/>
                </a:ext>
              </a:extLst>
            </p:cNvPr>
            <p:cNvGrpSpPr/>
            <p:nvPr/>
          </p:nvGrpSpPr>
          <p:grpSpPr>
            <a:xfrm rot="3163015" flipH="1">
              <a:off x="1374585" y="-1297956"/>
              <a:ext cx="3328800" cy="1901474"/>
              <a:chOff x="3297488" y="4529402"/>
              <a:chExt cx="2587279" cy="1477903"/>
            </a:xfrm>
          </p:grpSpPr>
          <p:grpSp>
            <p:nvGrpSpPr>
              <p:cNvPr id="64" name="组合 63">
                <a:extLst>
                  <a:ext uri="{FF2B5EF4-FFF2-40B4-BE49-F238E27FC236}">
                    <a16:creationId xmlns:a16="http://schemas.microsoft.com/office/drawing/2014/main" xmlns="" id="{DD65ED04-0C85-4EA5-9B25-E5D7C7270546}"/>
                  </a:ext>
                </a:extLst>
              </p:cNvPr>
              <p:cNvGrpSpPr/>
              <p:nvPr/>
            </p:nvGrpSpPr>
            <p:grpSpPr>
              <a:xfrm rot="12974730">
                <a:off x="3617970" y="4529402"/>
                <a:ext cx="2266797" cy="1477903"/>
                <a:chOff x="364384" y="2171398"/>
                <a:chExt cx="4814691" cy="313907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pic>
              <p:nvPicPr>
                <p:cNvPr id="67" name="图片 66">
                  <a:extLst>
                    <a:ext uri="{FF2B5EF4-FFF2-40B4-BE49-F238E27FC236}">
                      <a16:creationId xmlns:a16="http://schemas.microsoft.com/office/drawing/2014/main" xmlns="" id="{15649112-DDEB-4941-9131-96F4527102E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 rot="11715345">
                  <a:off x="2742723" y="2171398"/>
                  <a:ext cx="2436352" cy="1591148"/>
                </a:xfrm>
                <a:prstGeom prst="rect">
                  <a:avLst/>
                </a:prstGeom>
              </p:spPr>
            </p:pic>
            <p:pic>
              <p:nvPicPr>
                <p:cNvPr id="68" name="图片 67">
                  <a:extLst>
                    <a:ext uri="{FF2B5EF4-FFF2-40B4-BE49-F238E27FC236}">
                      <a16:creationId xmlns:a16="http://schemas.microsoft.com/office/drawing/2014/main" xmlns="" id="{AF02B131-CA74-45BF-A38A-DDC5FD3B616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 rot="2004730">
                  <a:off x="364384" y="2710757"/>
                  <a:ext cx="2959565" cy="2599715"/>
                </a:xfrm>
                <a:prstGeom prst="rect">
                  <a:avLst/>
                </a:prstGeom>
              </p:spPr>
            </p:pic>
          </p:grpSp>
          <p:pic>
            <p:nvPicPr>
              <p:cNvPr id="65" name="图片 64">
                <a:extLst>
                  <a:ext uri="{FF2B5EF4-FFF2-40B4-BE49-F238E27FC236}">
                    <a16:creationId xmlns:a16="http://schemas.microsoft.com/office/drawing/2014/main" xmlns="" id="{922EAF0A-E61E-4733-9176-938F1C94D1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12047327" flipH="1">
                <a:off x="5375084" y="5519480"/>
                <a:ext cx="341380" cy="28902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66" name="图片 65">
                <a:extLst>
                  <a:ext uri="{FF2B5EF4-FFF2-40B4-BE49-F238E27FC236}">
                    <a16:creationId xmlns:a16="http://schemas.microsoft.com/office/drawing/2014/main" xmlns="" id="{3F1E0603-385F-4FAC-B9F8-83699CC25D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12047327" flipH="1">
                <a:off x="3297488" y="5086696"/>
                <a:ext cx="341380" cy="28902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xmlns="" id="{1B475A18-D2F0-4AFD-BCCF-C4C0784F518D}"/>
                </a:ext>
              </a:extLst>
            </p:cNvPr>
            <p:cNvGrpSpPr/>
            <p:nvPr/>
          </p:nvGrpSpPr>
          <p:grpSpPr>
            <a:xfrm rot="9076580">
              <a:off x="3504667" y="-147580"/>
              <a:ext cx="2266797" cy="1477903"/>
              <a:chOff x="364384" y="2171398"/>
              <a:chExt cx="4814691" cy="313907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pic>
            <p:nvPicPr>
              <p:cNvPr id="62" name="图片 61">
                <a:extLst>
                  <a:ext uri="{FF2B5EF4-FFF2-40B4-BE49-F238E27FC236}">
                    <a16:creationId xmlns:a16="http://schemas.microsoft.com/office/drawing/2014/main" xmlns="" id="{B6CC7819-A947-4794-97F4-06B217073C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1715345">
                <a:off x="2742723" y="2171398"/>
                <a:ext cx="2436352" cy="1591148"/>
              </a:xfrm>
              <a:prstGeom prst="rect">
                <a:avLst/>
              </a:prstGeom>
            </p:spPr>
          </p:pic>
          <p:pic>
            <p:nvPicPr>
              <p:cNvPr id="63" name="图片 62">
                <a:extLst>
                  <a:ext uri="{FF2B5EF4-FFF2-40B4-BE49-F238E27FC236}">
                    <a16:creationId xmlns:a16="http://schemas.microsoft.com/office/drawing/2014/main" xmlns="" id="{3287EF13-3405-443D-95AD-9EDEBE1BBA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2004730">
                <a:off x="364384" y="2710757"/>
                <a:ext cx="2959565" cy="259971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2675223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图片 84">
            <a:extLst>
              <a:ext uri="{FF2B5EF4-FFF2-40B4-BE49-F238E27FC236}">
                <a16:creationId xmlns:a16="http://schemas.microsoft.com/office/drawing/2014/main" xmlns="" id="{512C9FE3-431A-4352-B000-5BB6939E2A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1700000" flipH="1">
            <a:off x="4575475" y="5277936"/>
            <a:ext cx="1306059" cy="107343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84" name="矩形 83">
            <a:extLst>
              <a:ext uri="{FF2B5EF4-FFF2-40B4-BE49-F238E27FC236}">
                <a16:creationId xmlns:a16="http://schemas.microsoft.com/office/drawing/2014/main" xmlns="" id="{F098EAD2-38F9-43C2-84F3-0779341C2472}"/>
              </a:ext>
            </a:extLst>
          </p:cNvPr>
          <p:cNvSpPr/>
          <p:nvPr/>
        </p:nvSpPr>
        <p:spPr>
          <a:xfrm>
            <a:off x="4707949" y="0"/>
            <a:ext cx="2773813" cy="6858000"/>
          </a:xfrm>
          <a:prstGeom prst="rect">
            <a:avLst/>
          </a:prstGeom>
          <a:noFill/>
          <a:ln w="19050">
            <a:solidFill>
              <a:srgbClr val="3B3734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3" name="图片 82">
            <a:extLst>
              <a:ext uri="{FF2B5EF4-FFF2-40B4-BE49-F238E27FC236}">
                <a16:creationId xmlns:a16="http://schemas.microsoft.com/office/drawing/2014/main" xmlns="" id="{B581B0BB-64B5-4343-BCE2-DAEFDECFE9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71428" flipH="1">
            <a:off x="6319843" y="1991255"/>
            <a:ext cx="1306059" cy="107343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6A362C57-7218-4F95-91CC-F68295B281A6}"/>
              </a:ext>
            </a:extLst>
          </p:cNvPr>
          <p:cNvGrpSpPr/>
          <p:nvPr/>
        </p:nvGrpSpPr>
        <p:grpSpPr>
          <a:xfrm rot="2814317">
            <a:off x="1640217" y="1780399"/>
            <a:ext cx="8550381" cy="3129386"/>
            <a:chOff x="6074267" y="650263"/>
            <a:chExt cx="8550381" cy="3129386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BBA140A2-FC40-4A03-8F61-D761CA4DDB65}"/>
                </a:ext>
              </a:extLst>
            </p:cNvPr>
            <p:cNvGrpSpPr/>
            <p:nvPr/>
          </p:nvGrpSpPr>
          <p:grpSpPr>
            <a:xfrm>
              <a:off x="9759351" y="973470"/>
              <a:ext cx="4865297" cy="2806179"/>
              <a:chOff x="7122624" y="3718582"/>
              <a:chExt cx="4865297" cy="2806179"/>
            </a:xfrm>
          </p:grpSpPr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xmlns="" id="{58BD4C40-F824-40E7-8585-8235B8BF3F4B}"/>
                  </a:ext>
                </a:extLst>
              </p:cNvPr>
              <p:cNvGrpSpPr/>
              <p:nvPr/>
            </p:nvGrpSpPr>
            <p:grpSpPr>
              <a:xfrm rot="10800000">
                <a:off x="7536791" y="3718582"/>
                <a:ext cx="4451130" cy="2806179"/>
                <a:chOff x="2550435" y="6102"/>
                <a:chExt cx="4451130" cy="2806179"/>
              </a:xfrm>
            </p:grpSpPr>
            <p:grpSp>
              <p:nvGrpSpPr>
                <p:cNvPr id="41" name="组合 40">
                  <a:extLst>
                    <a:ext uri="{FF2B5EF4-FFF2-40B4-BE49-F238E27FC236}">
                      <a16:creationId xmlns:a16="http://schemas.microsoft.com/office/drawing/2014/main" xmlns="" id="{9BFED0E3-3829-42D2-AD3A-0D197C7EA177}"/>
                    </a:ext>
                  </a:extLst>
                </p:cNvPr>
                <p:cNvGrpSpPr/>
                <p:nvPr/>
              </p:nvGrpSpPr>
              <p:grpSpPr>
                <a:xfrm rot="2004730">
                  <a:off x="2550435" y="6102"/>
                  <a:ext cx="4227215" cy="2806179"/>
                  <a:chOff x="2207435" y="-669026"/>
                  <a:chExt cx="6913333" cy="4589321"/>
                </a:xfrm>
              </p:grpSpPr>
              <p:grpSp>
                <p:nvGrpSpPr>
                  <p:cNvPr id="43" name="组合 42">
                    <a:extLst>
                      <a:ext uri="{FF2B5EF4-FFF2-40B4-BE49-F238E27FC236}">
                        <a16:creationId xmlns:a16="http://schemas.microsoft.com/office/drawing/2014/main" xmlns="" id="{AC335E3B-EACF-4996-9784-535852C7F2BF}"/>
                      </a:ext>
                    </a:extLst>
                  </p:cNvPr>
                  <p:cNvGrpSpPr/>
                  <p:nvPr/>
                </p:nvGrpSpPr>
                <p:grpSpPr>
                  <a:xfrm>
                    <a:off x="2207435" y="-669026"/>
                    <a:ext cx="6913333" cy="4589321"/>
                    <a:chOff x="-1522986" y="-191652"/>
                    <a:chExt cx="8783716" cy="5830949"/>
                  </a:xfrm>
                </p:grpSpPr>
                <p:pic>
                  <p:nvPicPr>
                    <p:cNvPr id="47" name="图片 46">
                      <a:extLst>
                        <a:ext uri="{FF2B5EF4-FFF2-40B4-BE49-F238E27FC236}">
                          <a16:creationId xmlns:a16="http://schemas.microsoft.com/office/drawing/2014/main" xmlns="" id="{F8EE6C84-6A0A-48D4-A536-CAC0B29310F8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4"/>
                    <a:stretch>
                      <a:fillRect/>
                    </a:stretch>
                  </p:blipFill>
                  <p:spPr>
                    <a:xfrm rot="19161457">
                      <a:off x="2198244" y="-191652"/>
                      <a:ext cx="5062487" cy="3306241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46" name="图片 45">
                      <a:extLst>
                        <a:ext uri="{FF2B5EF4-FFF2-40B4-BE49-F238E27FC236}">
                          <a16:creationId xmlns:a16="http://schemas.microsoft.com/office/drawing/2014/main" xmlns="" id="{B57BE557-BBCE-454C-9DCB-9F7F198692F1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5"/>
                    <a:stretch>
                      <a:fillRect/>
                    </a:stretch>
                  </p:blipFill>
                  <p:spPr>
                    <a:xfrm>
                      <a:off x="-1522986" y="1343432"/>
                      <a:ext cx="4890496" cy="4295865"/>
                    </a:xfrm>
                    <a:prstGeom prst="rect">
                      <a:avLst/>
                    </a:prstGeom>
                  </p:spPr>
                </p:pic>
              </p:grpSp>
              <p:pic>
                <p:nvPicPr>
                  <p:cNvPr id="45" name="图片 44">
                    <a:extLst>
                      <a:ext uri="{FF2B5EF4-FFF2-40B4-BE49-F238E27FC236}">
                        <a16:creationId xmlns:a16="http://schemas.microsoft.com/office/drawing/2014/main" xmlns="" id="{25376918-2DD6-4481-8EF9-D938BC96BA6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5633005" y="2599245"/>
                    <a:ext cx="796723" cy="674527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42" name="图片 41">
                  <a:extLst>
                    <a:ext uri="{FF2B5EF4-FFF2-40B4-BE49-F238E27FC236}">
                      <a16:creationId xmlns:a16="http://schemas.microsoft.com/office/drawing/2014/main" xmlns="" id="{95153CCC-09D8-4411-83C4-E8FD512A4C5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 rot="20414560">
                  <a:off x="6294592" y="383994"/>
                  <a:ext cx="706973" cy="598542"/>
                </a:xfrm>
                <a:prstGeom prst="rect">
                  <a:avLst/>
                </a:prstGeom>
              </p:spPr>
            </p:pic>
          </p:grpSp>
          <p:pic>
            <p:nvPicPr>
              <p:cNvPr id="48" name="图片 47">
                <a:extLst>
                  <a:ext uri="{FF2B5EF4-FFF2-40B4-BE49-F238E27FC236}">
                    <a16:creationId xmlns:a16="http://schemas.microsoft.com/office/drawing/2014/main" xmlns="" id="{9D5945A0-9011-4105-94A3-30615084A9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rot="20414560">
                <a:off x="7122624" y="5394538"/>
                <a:ext cx="469055" cy="473672"/>
              </a:xfrm>
              <a:prstGeom prst="rect">
                <a:avLst/>
              </a:prstGeom>
            </p:spPr>
          </p:pic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687B042A-9D0F-4132-9C4B-AE483A9DE1C3}"/>
                </a:ext>
              </a:extLst>
            </p:cNvPr>
            <p:cNvGrpSpPr/>
            <p:nvPr/>
          </p:nvGrpSpPr>
          <p:grpSpPr>
            <a:xfrm>
              <a:off x="6074267" y="650263"/>
              <a:ext cx="4909520" cy="2806179"/>
              <a:chOff x="-29110" y="1267470"/>
              <a:chExt cx="4909520" cy="2806179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xmlns="" id="{21A228B9-C3D3-492F-8DF9-78D13CCEDD28}"/>
                  </a:ext>
                </a:extLst>
              </p:cNvPr>
              <p:cNvGrpSpPr/>
              <p:nvPr/>
            </p:nvGrpSpPr>
            <p:grpSpPr>
              <a:xfrm>
                <a:off x="-29110" y="1267470"/>
                <a:ext cx="4451130" cy="2806179"/>
                <a:chOff x="2550435" y="6102"/>
                <a:chExt cx="4451130" cy="2806179"/>
              </a:xfrm>
            </p:grpSpPr>
            <p:grpSp>
              <p:nvGrpSpPr>
                <p:cNvPr id="5" name="组合 4">
                  <a:extLst>
                    <a:ext uri="{FF2B5EF4-FFF2-40B4-BE49-F238E27FC236}">
                      <a16:creationId xmlns:a16="http://schemas.microsoft.com/office/drawing/2014/main" xmlns="" id="{2CE38805-3B58-4654-8B7C-1FC6E4A15E6D}"/>
                    </a:ext>
                  </a:extLst>
                </p:cNvPr>
                <p:cNvGrpSpPr/>
                <p:nvPr/>
              </p:nvGrpSpPr>
              <p:grpSpPr>
                <a:xfrm rot="2004730">
                  <a:off x="2550435" y="6102"/>
                  <a:ext cx="4227215" cy="2806179"/>
                  <a:chOff x="2207435" y="-669026"/>
                  <a:chExt cx="6913333" cy="4589321"/>
                </a:xfrm>
              </p:grpSpPr>
              <p:grpSp>
                <p:nvGrpSpPr>
                  <p:cNvPr id="32" name="组合 31">
                    <a:extLst>
                      <a:ext uri="{FF2B5EF4-FFF2-40B4-BE49-F238E27FC236}">
                        <a16:creationId xmlns:a16="http://schemas.microsoft.com/office/drawing/2014/main" xmlns="" id="{A2C358F1-6FAA-4459-911B-B85C176620B8}"/>
                      </a:ext>
                    </a:extLst>
                  </p:cNvPr>
                  <p:cNvGrpSpPr/>
                  <p:nvPr/>
                </p:nvGrpSpPr>
                <p:grpSpPr>
                  <a:xfrm>
                    <a:off x="2207435" y="-669026"/>
                    <a:ext cx="6913333" cy="4589321"/>
                    <a:chOff x="-1522986" y="-191652"/>
                    <a:chExt cx="8783716" cy="5830949"/>
                  </a:xfrm>
                </p:grpSpPr>
                <p:pic>
                  <p:nvPicPr>
                    <p:cNvPr id="36" name="图片 35">
                      <a:extLst>
                        <a:ext uri="{FF2B5EF4-FFF2-40B4-BE49-F238E27FC236}">
                          <a16:creationId xmlns:a16="http://schemas.microsoft.com/office/drawing/2014/main" xmlns="" id="{B07BF2F7-9F64-484C-81A2-92E378B631F0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5"/>
                    <a:stretch>
                      <a:fillRect/>
                    </a:stretch>
                  </p:blipFill>
                  <p:spPr>
                    <a:xfrm>
                      <a:off x="-1522986" y="1343432"/>
                      <a:ext cx="4890496" cy="4295865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37" name="图片 36">
                      <a:extLst>
                        <a:ext uri="{FF2B5EF4-FFF2-40B4-BE49-F238E27FC236}">
                          <a16:creationId xmlns:a16="http://schemas.microsoft.com/office/drawing/2014/main" xmlns="" id="{A0CDBBA2-33BC-49FB-B620-84BCAD66B073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4"/>
                    <a:stretch>
                      <a:fillRect/>
                    </a:stretch>
                  </p:blipFill>
                  <p:spPr>
                    <a:xfrm rot="19161457">
                      <a:off x="2198244" y="-191652"/>
                      <a:ext cx="5062487" cy="3306241"/>
                    </a:xfrm>
                    <a:prstGeom prst="rect">
                      <a:avLst/>
                    </a:prstGeom>
                  </p:spPr>
                </p:pic>
              </p:grpSp>
              <p:pic>
                <p:nvPicPr>
                  <p:cNvPr id="39" name="图片 38">
                    <a:extLst>
                      <a:ext uri="{FF2B5EF4-FFF2-40B4-BE49-F238E27FC236}">
                        <a16:creationId xmlns:a16="http://schemas.microsoft.com/office/drawing/2014/main" xmlns="" id="{77CCBC32-16DE-4F89-82DC-51F9E21948C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5620645" y="2640574"/>
                    <a:ext cx="796723" cy="674527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9" name="图片 28">
                  <a:extLst>
                    <a:ext uri="{FF2B5EF4-FFF2-40B4-BE49-F238E27FC236}">
                      <a16:creationId xmlns:a16="http://schemas.microsoft.com/office/drawing/2014/main" xmlns="" id="{09434295-343E-4498-A07C-ACB9BEC0563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 rot="20414560">
                  <a:off x="6294592" y="383994"/>
                  <a:ext cx="706973" cy="598542"/>
                </a:xfrm>
                <a:prstGeom prst="rect">
                  <a:avLst/>
                </a:prstGeom>
              </p:spPr>
            </p:pic>
          </p:grpSp>
          <p:pic>
            <p:nvPicPr>
              <p:cNvPr id="49" name="图片 48">
                <a:extLst>
                  <a:ext uri="{FF2B5EF4-FFF2-40B4-BE49-F238E27FC236}">
                    <a16:creationId xmlns:a16="http://schemas.microsoft.com/office/drawing/2014/main" xmlns="" id="{54EA4F40-9EB8-43C3-AD3F-611EBF96CA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rot="20414560">
                <a:off x="4411355" y="1708631"/>
                <a:ext cx="469055" cy="397114"/>
              </a:xfrm>
              <a:prstGeom prst="rect">
                <a:avLst/>
              </a:prstGeom>
            </p:spPr>
          </p:pic>
        </p:grp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E4850FF-C24D-476B-9A57-DFF0D9B0A76A}"/>
              </a:ext>
            </a:extLst>
          </p:cNvPr>
          <p:cNvSpPr/>
          <p:nvPr/>
        </p:nvSpPr>
        <p:spPr>
          <a:xfrm>
            <a:off x="4885391" y="0"/>
            <a:ext cx="2406036" cy="6858000"/>
          </a:xfrm>
          <a:prstGeom prst="rect">
            <a:avLst/>
          </a:prstGeom>
          <a:solidFill>
            <a:srgbClr val="F3F4E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0" name="图片 79">
            <a:extLst>
              <a:ext uri="{FF2B5EF4-FFF2-40B4-BE49-F238E27FC236}">
                <a16:creationId xmlns:a16="http://schemas.microsoft.com/office/drawing/2014/main" xmlns="" id="{E8D2D9B7-25F6-4ED7-891D-838EA57F613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6270"/>
          <a:stretch/>
        </p:blipFill>
        <p:spPr>
          <a:xfrm rot="15300000">
            <a:off x="4626979" y="502921"/>
            <a:ext cx="392571" cy="95656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xmlns="" id="{0516B57C-BEC9-4F18-AB7A-6775C5E1A14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6775811">
            <a:off x="5160184" y="873822"/>
            <a:ext cx="298808" cy="50484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7DB8CD2C-0D29-44F2-BADB-CC65DB84F735}"/>
              </a:ext>
            </a:extLst>
          </p:cNvPr>
          <p:cNvGrpSpPr/>
          <p:nvPr/>
        </p:nvGrpSpPr>
        <p:grpSpPr>
          <a:xfrm>
            <a:off x="4865513" y="2040359"/>
            <a:ext cx="2451934" cy="2777282"/>
            <a:chOff x="5403749" y="2119520"/>
            <a:chExt cx="2451934" cy="2777282"/>
          </a:xfrm>
          <a:noFill/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B7D77B93-FF75-4270-9BEF-2A8999AFFBC4}"/>
                </a:ext>
              </a:extLst>
            </p:cNvPr>
            <p:cNvSpPr txBox="1"/>
            <p:nvPr/>
          </p:nvSpPr>
          <p:spPr>
            <a:xfrm>
              <a:off x="5494722" y="2119520"/>
              <a:ext cx="2313454" cy="2646878"/>
            </a:xfrm>
            <a:prstGeom prst="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16600" dirty="0">
                  <a:blipFill>
                    <a:blip r:embed="rId8"/>
                    <a:stretch>
                      <a:fillRect/>
                    </a:stretch>
                  </a:blip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叁</a:t>
              </a:r>
            </a:p>
          </p:txBody>
        </p:sp>
        <p:sp>
          <p:nvSpPr>
            <p:cNvPr id="33" name="半闭框 32">
              <a:extLst>
                <a:ext uri="{FF2B5EF4-FFF2-40B4-BE49-F238E27FC236}">
                  <a16:creationId xmlns:a16="http://schemas.microsoft.com/office/drawing/2014/main" xmlns="" id="{325CF974-4E27-4E6B-AB76-582EE45F755E}"/>
                </a:ext>
              </a:extLst>
            </p:cNvPr>
            <p:cNvSpPr/>
            <p:nvPr/>
          </p:nvSpPr>
          <p:spPr>
            <a:xfrm>
              <a:off x="5403749" y="2502575"/>
              <a:ext cx="349682" cy="921679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3B3734"/>
                </a:solidFill>
              </a:endParaRPr>
            </a:p>
          </p:txBody>
        </p:sp>
        <p:sp>
          <p:nvSpPr>
            <p:cNvPr id="34" name="半闭框 33">
              <a:extLst>
                <a:ext uri="{FF2B5EF4-FFF2-40B4-BE49-F238E27FC236}">
                  <a16:creationId xmlns:a16="http://schemas.microsoft.com/office/drawing/2014/main" xmlns="" id="{01552941-A56A-4D82-ACF9-0C42CF77416A}"/>
                </a:ext>
              </a:extLst>
            </p:cNvPr>
            <p:cNvSpPr/>
            <p:nvPr/>
          </p:nvSpPr>
          <p:spPr>
            <a:xfrm flipH="1" flipV="1">
              <a:off x="7506001" y="3975123"/>
              <a:ext cx="349682" cy="921679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3B3734"/>
                </a:solidFill>
              </a:endParaRPr>
            </a:p>
          </p:txBody>
        </p:sp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5C0B2B2C-9095-4EE8-9EBC-06D389D7D34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5679279">
            <a:off x="3923403" y="-3856051"/>
            <a:ext cx="404960" cy="684197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xmlns="" id="{16662B79-2F5B-45CC-B39E-B663B9298CD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414560">
            <a:off x="7184926" y="2832388"/>
            <a:ext cx="469055" cy="39711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74" name="图片 73">
            <a:extLst>
              <a:ext uri="{FF2B5EF4-FFF2-40B4-BE49-F238E27FC236}">
                <a16:creationId xmlns:a16="http://schemas.microsoft.com/office/drawing/2014/main" xmlns="" id="{9FB8B78E-4811-4D51-8334-5D223DF971B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414560">
            <a:off x="4697346" y="596338"/>
            <a:ext cx="469055" cy="39711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xmlns="" id="{040F02D3-8552-4D27-A729-A8D6CEA3A32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54086" y="4632317"/>
            <a:ext cx="422853" cy="7144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415093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A4FE020-773E-4BED-A4BD-4F9F59CF5998}"/>
              </a:ext>
            </a:extLst>
          </p:cNvPr>
          <p:cNvGrpSpPr/>
          <p:nvPr/>
        </p:nvGrpSpPr>
        <p:grpSpPr>
          <a:xfrm>
            <a:off x="10883348" y="0"/>
            <a:ext cx="665921" cy="1848678"/>
            <a:chOff x="10883348" y="0"/>
            <a:chExt cx="665921" cy="184867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71BD9890-1454-4AF1-99BC-2482D757EB5F}"/>
                </a:ext>
              </a:extLst>
            </p:cNvPr>
            <p:cNvSpPr/>
            <p:nvPr/>
          </p:nvSpPr>
          <p:spPr>
            <a:xfrm>
              <a:off x="10883348" y="0"/>
              <a:ext cx="665921" cy="1848678"/>
            </a:xfrm>
            <a:prstGeom prst="rect">
              <a:avLst/>
            </a:prstGeom>
            <a:solidFill>
              <a:srgbClr val="F3F4ED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A8E9B557-C0F5-4DC8-BECE-D25CAA46796E}"/>
                </a:ext>
              </a:extLst>
            </p:cNvPr>
            <p:cNvSpPr txBox="1"/>
            <p:nvPr/>
          </p:nvSpPr>
          <p:spPr>
            <a:xfrm>
              <a:off x="10970086" y="270957"/>
              <a:ext cx="492443" cy="142603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spc="600" dirty="0">
                  <a:solidFill>
                    <a:srgbClr val="3B3734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标题文字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0BA44BDC-DF8E-4D99-A2F3-9026B727AAF2}"/>
              </a:ext>
            </a:extLst>
          </p:cNvPr>
          <p:cNvGrpSpPr/>
          <p:nvPr/>
        </p:nvGrpSpPr>
        <p:grpSpPr>
          <a:xfrm>
            <a:off x="0" y="1341782"/>
            <a:ext cx="9239450" cy="3677479"/>
            <a:chOff x="0" y="1848678"/>
            <a:chExt cx="9239450" cy="3677479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3A5B46AC-6D06-48EC-92B2-BEBBB312E2B8}"/>
                </a:ext>
              </a:extLst>
            </p:cNvPr>
            <p:cNvSpPr/>
            <p:nvPr/>
          </p:nvSpPr>
          <p:spPr>
            <a:xfrm>
              <a:off x="0" y="1848678"/>
              <a:ext cx="2934855" cy="3677479"/>
            </a:xfrm>
            <a:prstGeom prst="rect">
              <a:avLst/>
            </a:prstGeom>
            <a:solidFill>
              <a:srgbClr val="F3F4ED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AAFB748F-9451-46CF-B865-44458BC6D7C9}"/>
                </a:ext>
              </a:extLst>
            </p:cNvPr>
            <p:cNvSpPr txBox="1"/>
            <p:nvPr/>
          </p:nvSpPr>
          <p:spPr>
            <a:xfrm>
              <a:off x="579582" y="2153945"/>
              <a:ext cx="1800493" cy="315070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spc="600" dirty="0">
                  <a:solidFill>
                    <a:srgbClr val="3B373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玉骨那愁瘴雾，冰姿自有仙风。海仙时遣探芳丛。倒挂绿毛么凤。</a:t>
              </a:r>
              <a:r>
                <a:rPr lang="en-US" altLang="zh-CN" sz="1400" spc="600" dirty="0">
                  <a:solidFill>
                    <a:srgbClr val="3B373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  </a:t>
              </a:r>
              <a:r>
                <a:rPr lang="zh-CN" altLang="en-US" sz="1400" spc="600" dirty="0">
                  <a:solidFill>
                    <a:srgbClr val="3B373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素面翻嫌粉涴，洗妆不褪唇红。高情已逐晓云空。不与梨花同梦。</a:t>
              </a: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F18790A6-2230-4D73-83F8-C8F77040D522}"/>
                </a:ext>
              </a:extLst>
            </p:cNvPr>
            <p:cNvSpPr/>
            <p:nvPr/>
          </p:nvSpPr>
          <p:spPr>
            <a:xfrm>
              <a:off x="3152297" y="1848678"/>
              <a:ext cx="2934855" cy="3677479"/>
            </a:xfrm>
            <a:prstGeom prst="rect">
              <a:avLst/>
            </a:prstGeom>
            <a:solidFill>
              <a:srgbClr val="F3F4ED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B141EF33-D34E-4D19-871F-175DE571773C}"/>
                </a:ext>
              </a:extLst>
            </p:cNvPr>
            <p:cNvSpPr txBox="1"/>
            <p:nvPr/>
          </p:nvSpPr>
          <p:spPr>
            <a:xfrm>
              <a:off x="3731879" y="2153945"/>
              <a:ext cx="1800493" cy="315070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spc="600" dirty="0">
                  <a:solidFill>
                    <a:srgbClr val="3B373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玉骨那愁瘴雾，冰姿自有仙风。海仙时遣探芳丛。倒挂绿毛么凤。</a:t>
              </a:r>
              <a:r>
                <a:rPr lang="en-US" altLang="zh-CN" sz="1400" spc="600" dirty="0">
                  <a:solidFill>
                    <a:srgbClr val="3B373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  </a:t>
              </a:r>
              <a:r>
                <a:rPr lang="zh-CN" altLang="en-US" sz="1400" spc="600" dirty="0">
                  <a:solidFill>
                    <a:srgbClr val="3B373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素面翻嫌粉涴，洗妆不褪唇红。高情已逐晓云空。不与梨花同梦。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88F0793C-33B5-41C3-8692-76B9B1AC48F8}"/>
                </a:ext>
              </a:extLst>
            </p:cNvPr>
            <p:cNvSpPr/>
            <p:nvPr/>
          </p:nvSpPr>
          <p:spPr>
            <a:xfrm>
              <a:off x="6304595" y="1848678"/>
              <a:ext cx="2934855" cy="3677479"/>
            </a:xfrm>
            <a:prstGeom prst="rect">
              <a:avLst/>
            </a:prstGeom>
            <a:solidFill>
              <a:srgbClr val="F3F4ED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80D75813-2C82-4AED-ADF4-53B824E982B3}"/>
                </a:ext>
              </a:extLst>
            </p:cNvPr>
            <p:cNvSpPr txBox="1"/>
            <p:nvPr/>
          </p:nvSpPr>
          <p:spPr>
            <a:xfrm>
              <a:off x="6884177" y="2153945"/>
              <a:ext cx="1800493" cy="315070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spc="600" dirty="0">
                  <a:solidFill>
                    <a:srgbClr val="3B373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玉骨那愁瘴雾，冰姿自有仙风。海仙时遣探芳丛。倒挂绿毛么凤。</a:t>
              </a:r>
              <a:r>
                <a:rPr lang="en-US" altLang="zh-CN" sz="1400" spc="600" dirty="0">
                  <a:solidFill>
                    <a:srgbClr val="3B373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  </a:t>
              </a:r>
              <a:r>
                <a:rPr lang="zh-CN" altLang="en-US" sz="1400" spc="600" dirty="0">
                  <a:solidFill>
                    <a:srgbClr val="3B373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素面翻嫌粉涴，洗妆不褪唇红。高情已逐晓云空。不与梨花同梦。</a:t>
              </a:r>
            </a:p>
          </p:txBody>
        </p: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59F40DE-B5C7-404A-8451-158DC93F0759}"/>
              </a:ext>
            </a:extLst>
          </p:cNvPr>
          <p:cNvSpPr/>
          <p:nvPr/>
        </p:nvSpPr>
        <p:spPr>
          <a:xfrm>
            <a:off x="314740" y="5324528"/>
            <a:ext cx="883919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spc="600" dirty="0">
                <a:solidFill>
                  <a:srgbClr val="F3F4ED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玉骨那愁瘴雾，冰姿自有仙风。海仙时遣探芳丛。倒挂绿毛么凤。素面翻嫌粉涴，洗妆不褪唇红。高情已逐晓云空。不与梨花同梦。玉骨那愁瘴雾，冰姿自有仙风。海仙时遣探芳丛。倒挂绿毛么凤。素面翻嫌粉涴，洗妆不褪唇红。高情已逐晓云空。不与梨花同梦。</a:t>
            </a:r>
            <a:endParaRPr lang="zh-CN" altLang="en-US" sz="1400" dirty="0">
              <a:solidFill>
                <a:srgbClr val="F3F4ED"/>
              </a:solidFill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4ED6B141-87FF-4CAC-8C7B-ED85937EE09E}"/>
              </a:ext>
            </a:extLst>
          </p:cNvPr>
          <p:cNvGrpSpPr/>
          <p:nvPr/>
        </p:nvGrpSpPr>
        <p:grpSpPr>
          <a:xfrm rot="5400000">
            <a:off x="9229802" y="2947011"/>
            <a:ext cx="5082442" cy="3903983"/>
            <a:chOff x="689022" y="-2011619"/>
            <a:chExt cx="5082442" cy="3903983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D9136D20-A42F-4F0D-B003-3E65250B7691}"/>
                </a:ext>
              </a:extLst>
            </p:cNvPr>
            <p:cNvGrpSpPr/>
            <p:nvPr/>
          </p:nvGrpSpPr>
          <p:grpSpPr>
            <a:xfrm rot="12584824">
              <a:off x="1719749" y="245021"/>
              <a:ext cx="2266797" cy="1477903"/>
              <a:chOff x="364384" y="2171398"/>
              <a:chExt cx="4814691" cy="313907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pic>
            <p:nvPicPr>
              <p:cNvPr id="26" name="图片 25">
                <a:extLst>
                  <a:ext uri="{FF2B5EF4-FFF2-40B4-BE49-F238E27FC236}">
                    <a16:creationId xmlns:a16="http://schemas.microsoft.com/office/drawing/2014/main" xmlns="" id="{596CDA6E-DF62-4AA9-8172-1D6F5FE4E26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1715345">
                <a:off x="2742723" y="2171398"/>
                <a:ext cx="2436352" cy="1591148"/>
              </a:xfrm>
              <a:prstGeom prst="rect">
                <a:avLst/>
              </a:prstGeom>
            </p:spPr>
          </p:pic>
          <p:pic>
            <p:nvPicPr>
              <p:cNvPr id="27" name="图片 26">
                <a:extLst>
                  <a:ext uri="{FF2B5EF4-FFF2-40B4-BE49-F238E27FC236}">
                    <a16:creationId xmlns:a16="http://schemas.microsoft.com/office/drawing/2014/main" xmlns="" id="{A88FBF42-202E-434B-9018-7028F4D4AB1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2004730">
                <a:off x="364384" y="2710757"/>
                <a:ext cx="2959565" cy="2599715"/>
              </a:xfrm>
              <a:prstGeom prst="rect">
                <a:avLst/>
              </a:prstGeom>
            </p:spPr>
          </p:pic>
        </p:grpSp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B095E1E2-8329-4A6F-AA16-9B080001A11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2047327" flipH="1">
              <a:off x="3506524" y="1089835"/>
              <a:ext cx="341380" cy="289021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DF06423A-90A7-4EAC-A7C6-7C55B6EDE287}"/>
                </a:ext>
              </a:extLst>
            </p:cNvPr>
            <p:cNvGrpSpPr/>
            <p:nvPr/>
          </p:nvGrpSpPr>
          <p:grpSpPr>
            <a:xfrm rot="3163015" flipH="1">
              <a:off x="1374585" y="-1297956"/>
              <a:ext cx="3328800" cy="1901474"/>
              <a:chOff x="3297488" y="4529402"/>
              <a:chExt cx="2587279" cy="1477903"/>
            </a:xfrm>
          </p:grpSpPr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xmlns="" id="{11A4E328-33F7-47B2-81C3-32DC2D363AA6}"/>
                  </a:ext>
                </a:extLst>
              </p:cNvPr>
              <p:cNvGrpSpPr/>
              <p:nvPr/>
            </p:nvGrpSpPr>
            <p:grpSpPr>
              <a:xfrm rot="12974730">
                <a:off x="3617970" y="4529402"/>
                <a:ext cx="2266797" cy="1477903"/>
                <a:chOff x="364384" y="2171398"/>
                <a:chExt cx="4814691" cy="313907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pic>
              <p:nvPicPr>
                <p:cNvPr id="24" name="图片 23">
                  <a:extLst>
                    <a:ext uri="{FF2B5EF4-FFF2-40B4-BE49-F238E27FC236}">
                      <a16:creationId xmlns:a16="http://schemas.microsoft.com/office/drawing/2014/main" xmlns="" id="{C769C398-AD2A-4F66-9429-B98F362482D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 rot="11715345">
                  <a:off x="2742723" y="2171398"/>
                  <a:ext cx="2436352" cy="1591148"/>
                </a:xfrm>
                <a:prstGeom prst="rect">
                  <a:avLst/>
                </a:prstGeom>
              </p:spPr>
            </p:pic>
            <p:pic>
              <p:nvPicPr>
                <p:cNvPr id="25" name="图片 24">
                  <a:extLst>
                    <a:ext uri="{FF2B5EF4-FFF2-40B4-BE49-F238E27FC236}">
                      <a16:creationId xmlns:a16="http://schemas.microsoft.com/office/drawing/2014/main" xmlns="" id="{C366E5CE-CC58-48DB-866B-4B3B83C5ECF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 rot="2004730">
                  <a:off x="364384" y="2710757"/>
                  <a:ext cx="2959565" cy="2599715"/>
                </a:xfrm>
                <a:prstGeom prst="rect">
                  <a:avLst/>
                </a:prstGeom>
              </p:spPr>
            </p:pic>
          </p:grpSp>
          <p:pic>
            <p:nvPicPr>
              <p:cNvPr id="22" name="图片 21">
                <a:extLst>
                  <a:ext uri="{FF2B5EF4-FFF2-40B4-BE49-F238E27FC236}">
                    <a16:creationId xmlns:a16="http://schemas.microsoft.com/office/drawing/2014/main" xmlns="" id="{D6279BDD-9964-4C86-AC89-D711148C5E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12047327" flipH="1">
                <a:off x="5375084" y="5519480"/>
                <a:ext cx="341380" cy="28902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3" name="图片 22">
                <a:extLst>
                  <a:ext uri="{FF2B5EF4-FFF2-40B4-BE49-F238E27FC236}">
                    <a16:creationId xmlns:a16="http://schemas.microsoft.com/office/drawing/2014/main" xmlns="" id="{469A0F5C-1E20-4C5E-8CDD-EE56699D23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12047327" flipH="1">
                <a:off x="3297488" y="5086696"/>
                <a:ext cx="341380" cy="28902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46B04443-D651-4193-AFA8-484A499F9C82}"/>
                </a:ext>
              </a:extLst>
            </p:cNvPr>
            <p:cNvGrpSpPr/>
            <p:nvPr/>
          </p:nvGrpSpPr>
          <p:grpSpPr>
            <a:xfrm rot="9076580">
              <a:off x="3504667" y="-147580"/>
              <a:ext cx="2266797" cy="1477903"/>
              <a:chOff x="364384" y="2171398"/>
              <a:chExt cx="4814691" cy="313907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pic>
            <p:nvPicPr>
              <p:cNvPr id="19" name="图片 18">
                <a:extLst>
                  <a:ext uri="{FF2B5EF4-FFF2-40B4-BE49-F238E27FC236}">
                    <a16:creationId xmlns:a16="http://schemas.microsoft.com/office/drawing/2014/main" xmlns="" id="{F54E1F45-4B39-466D-8FDF-9F6FBBBAC43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1715345">
                <a:off x="2742723" y="2171398"/>
                <a:ext cx="2436352" cy="1591148"/>
              </a:xfrm>
              <a:prstGeom prst="rect">
                <a:avLst/>
              </a:prstGeom>
            </p:spPr>
          </p:pic>
          <p:pic>
            <p:nvPicPr>
              <p:cNvPr id="20" name="图片 19">
                <a:extLst>
                  <a:ext uri="{FF2B5EF4-FFF2-40B4-BE49-F238E27FC236}">
                    <a16:creationId xmlns:a16="http://schemas.microsoft.com/office/drawing/2014/main" xmlns="" id="{9DED450F-5210-40E3-B6BA-692FCFF479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2004730">
                <a:off x="364384" y="2710757"/>
                <a:ext cx="2959565" cy="2599715"/>
              </a:xfrm>
              <a:prstGeom prst="rect">
                <a:avLst/>
              </a:prstGeom>
            </p:spPr>
          </p:pic>
        </p:grp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F9B167CA-37B6-4156-BFAF-A0D9803E18D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2047327" flipH="1">
              <a:off x="689022" y="1603343"/>
              <a:ext cx="341380" cy="289021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37921897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A4FE020-773E-4BED-A4BD-4F9F59CF5998}"/>
              </a:ext>
            </a:extLst>
          </p:cNvPr>
          <p:cNvGrpSpPr/>
          <p:nvPr/>
        </p:nvGrpSpPr>
        <p:grpSpPr>
          <a:xfrm>
            <a:off x="10883348" y="0"/>
            <a:ext cx="665921" cy="1848678"/>
            <a:chOff x="10883348" y="0"/>
            <a:chExt cx="665921" cy="184867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71BD9890-1454-4AF1-99BC-2482D757EB5F}"/>
                </a:ext>
              </a:extLst>
            </p:cNvPr>
            <p:cNvSpPr/>
            <p:nvPr/>
          </p:nvSpPr>
          <p:spPr>
            <a:xfrm>
              <a:off x="10883348" y="0"/>
              <a:ext cx="665921" cy="1848678"/>
            </a:xfrm>
            <a:prstGeom prst="rect">
              <a:avLst/>
            </a:prstGeom>
            <a:solidFill>
              <a:srgbClr val="F3F4ED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A8E9B557-C0F5-4DC8-BECE-D25CAA46796E}"/>
                </a:ext>
              </a:extLst>
            </p:cNvPr>
            <p:cNvSpPr txBox="1"/>
            <p:nvPr/>
          </p:nvSpPr>
          <p:spPr>
            <a:xfrm>
              <a:off x="10970086" y="270957"/>
              <a:ext cx="492443" cy="142603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spc="600" dirty="0">
                  <a:solidFill>
                    <a:srgbClr val="3B3734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标题文字</a:t>
              </a:r>
            </a:p>
          </p:txBody>
        </p:sp>
      </p:grp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4357CBEF-1563-49FC-A212-0556B3B792E0}"/>
              </a:ext>
            </a:extLst>
          </p:cNvPr>
          <p:cNvSpPr/>
          <p:nvPr/>
        </p:nvSpPr>
        <p:spPr>
          <a:xfrm rot="5400000">
            <a:off x="1715534" y="3531423"/>
            <a:ext cx="7370120" cy="45719"/>
          </a:xfrm>
          <a:prstGeom prst="rect">
            <a:avLst/>
          </a:prstGeom>
          <a:solidFill>
            <a:srgbClr val="F3F4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15A22C50-6776-4158-93A2-6D699FD4EB0B}"/>
              </a:ext>
            </a:extLst>
          </p:cNvPr>
          <p:cNvGrpSpPr/>
          <p:nvPr/>
        </p:nvGrpSpPr>
        <p:grpSpPr>
          <a:xfrm>
            <a:off x="1618604" y="896249"/>
            <a:ext cx="7589628" cy="5349391"/>
            <a:chOff x="1618604" y="896249"/>
            <a:chExt cx="7589628" cy="5349391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A6216D51-F942-4404-87E7-C3E15AC72592}"/>
                </a:ext>
              </a:extLst>
            </p:cNvPr>
            <p:cNvGrpSpPr/>
            <p:nvPr/>
          </p:nvGrpSpPr>
          <p:grpSpPr>
            <a:xfrm>
              <a:off x="5162536" y="2793008"/>
              <a:ext cx="4045696" cy="1555873"/>
              <a:chOff x="6028703" y="2896857"/>
              <a:chExt cx="4045696" cy="1555873"/>
            </a:xfrm>
          </p:grpSpPr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xmlns="" id="{4D6FAC73-75B6-4DB2-B295-37F3A8012C18}"/>
                  </a:ext>
                </a:extLst>
              </p:cNvPr>
              <p:cNvGrpSpPr/>
              <p:nvPr/>
            </p:nvGrpSpPr>
            <p:grpSpPr>
              <a:xfrm>
                <a:off x="6028703" y="2896857"/>
                <a:ext cx="441146" cy="441146"/>
                <a:chOff x="3701006" y="2057971"/>
                <a:chExt cx="441146" cy="441146"/>
              </a:xfrm>
            </p:grpSpPr>
            <p:sp>
              <p:nvSpPr>
                <p:cNvPr id="13" name="椭圆 12">
                  <a:extLst>
                    <a:ext uri="{FF2B5EF4-FFF2-40B4-BE49-F238E27FC236}">
                      <a16:creationId xmlns:a16="http://schemas.microsoft.com/office/drawing/2014/main" xmlns="" id="{EFB9A13F-0BEC-4644-9DB3-0B1184BC19EB}"/>
                    </a:ext>
                  </a:extLst>
                </p:cNvPr>
                <p:cNvSpPr/>
                <p:nvPr/>
              </p:nvSpPr>
              <p:spPr>
                <a:xfrm>
                  <a:off x="3701006" y="2057971"/>
                  <a:ext cx="441146" cy="441146"/>
                </a:xfrm>
                <a:prstGeom prst="ellipse">
                  <a:avLst/>
                </a:prstGeom>
                <a:solidFill>
                  <a:srgbClr val="3B373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4" name="文本框 13">
                  <a:extLst>
                    <a:ext uri="{FF2B5EF4-FFF2-40B4-BE49-F238E27FC236}">
                      <a16:creationId xmlns:a16="http://schemas.microsoft.com/office/drawing/2014/main" xmlns="" id="{1F343D61-30FA-46AC-89A9-73BB0252F295}"/>
                    </a:ext>
                  </a:extLst>
                </p:cNvPr>
                <p:cNvSpPr txBox="1"/>
                <p:nvPr/>
              </p:nvSpPr>
              <p:spPr>
                <a:xfrm>
                  <a:off x="3726654" y="2109267"/>
                  <a:ext cx="389850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16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贰</a:t>
                  </a:r>
                </a:p>
              </p:txBody>
            </p:sp>
          </p:grp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="" id="{7FA09503-1CE9-477D-ACE9-8EA187367365}"/>
                  </a:ext>
                </a:extLst>
              </p:cNvPr>
              <p:cNvSpPr txBox="1"/>
              <p:nvPr/>
            </p:nvSpPr>
            <p:spPr>
              <a:xfrm>
                <a:off x="6249276" y="3067735"/>
                <a:ext cx="3825123" cy="1384995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spc="600" dirty="0">
                    <a:solidFill>
                      <a:srgbClr val="F3F4ED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+mn-ea"/>
                    <a:sym typeface="+mn-lt"/>
                  </a:rPr>
                  <a:t>玉骨那愁瘴雾，冰姿自有仙风。海仙时遣探芳丛。倒挂绿毛么凤。素面翻嫌粉涴，洗妆不褪唇红。高情已逐晓云空。不与梨花同梦。</a:t>
                </a:r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277F31FE-69DC-4675-A3F6-5FC0CDD18398}"/>
                </a:ext>
              </a:extLst>
            </p:cNvPr>
            <p:cNvGrpSpPr/>
            <p:nvPr/>
          </p:nvGrpSpPr>
          <p:grpSpPr>
            <a:xfrm>
              <a:off x="1672531" y="896249"/>
              <a:ext cx="3865747" cy="1548696"/>
              <a:chOff x="683353" y="3881629"/>
              <a:chExt cx="3865747" cy="1548696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xmlns="" id="{22F33DC6-2F43-4173-B45B-6608F2C3AEAB}"/>
                  </a:ext>
                </a:extLst>
              </p:cNvPr>
              <p:cNvGrpSpPr/>
              <p:nvPr/>
            </p:nvGrpSpPr>
            <p:grpSpPr>
              <a:xfrm>
                <a:off x="4107954" y="3881629"/>
                <a:ext cx="441146" cy="441146"/>
                <a:chOff x="3701006" y="2057971"/>
                <a:chExt cx="441146" cy="441146"/>
              </a:xfrm>
            </p:grpSpPr>
            <p:sp>
              <p:nvSpPr>
                <p:cNvPr id="8" name="椭圆 7">
                  <a:extLst>
                    <a:ext uri="{FF2B5EF4-FFF2-40B4-BE49-F238E27FC236}">
                      <a16:creationId xmlns:a16="http://schemas.microsoft.com/office/drawing/2014/main" xmlns="" id="{C73A9701-AA1F-4DBD-9134-261188721BF0}"/>
                    </a:ext>
                  </a:extLst>
                </p:cNvPr>
                <p:cNvSpPr/>
                <p:nvPr/>
              </p:nvSpPr>
              <p:spPr>
                <a:xfrm>
                  <a:off x="3701006" y="2057971"/>
                  <a:ext cx="441146" cy="441146"/>
                </a:xfrm>
                <a:prstGeom prst="ellipse">
                  <a:avLst/>
                </a:prstGeom>
                <a:solidFill>
                  <a:srgbClr val="3B373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9" name="文本框 8">
                  <a:extLst>
                    <a:ext uri="{FF2B5EF4-FFF2-40B4-BE49-F238E27FC236}">
                      <a16:creationId xmlns:a16="http://schemas.microsoft.com/office/drawing/2014/main" xmlns="" id="{B22145F5-A975-4643-80E2-6E28E6797010}"/>
                    </a:ext>
                  </a:extLst>
                </p:cNvPr>
                <p:cNvSpPr txBox="1"/>
                <p:nvPr/>
              </p:nvSpPr>
              <p:spPr>
                <a:xfrm>
                  <a:off x="3726653" y="2109267"/>
                  <a:ext cx="389851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16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壹</a:t>
                  </a:r>
                </a:p>
              </p:txBody>
            </p:sp>
          </p:grp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xmlns="" id="{F9963ADC-A898-4232-8E87-95A7075467FF}"/>
                  </a:ext>
                </a:extLst>
              </p:cNvPr>
              <p:cNvSpPr txBox="1"/>
              <p:nvPr/>
            </p:nvSpPr>
            <p:spPr>
              <a:xfrm>
                <a:off x="683353" y="4045330"/>
                <a:ext cx="3825123" cy="1384995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400" spc="600" dirty="0">
                    <a:solidFill>
                      <a:srgbClr val="F3F4ED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+mn-ea"/>
                    <a:sym typeface="+mn-lt"/>
                  </a:rPr>
                  <a:t>玉骨那愁瘴雾，冰姿自有仙风。海仙时遣探芳丛。倒挂绿毛么凤。素面翻嫌粉涴，洗妆不褪唇红。高情已逐晓云空。不与梨花同梦。</a:t>
                </a:r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E3C8EA66-2795-4BAD-B328-EF8F4F22EEE6}"/>
                </a:ext>
              </a:extLst>
            </p:cNvPr>
            <p:cNvGrpSpPr/>
            <p:nvPr/>
          </p:nvGrpSpPr>
          <p:grpSpPr>
            <a:xfrm>
              <a:off x="5814373" y="983972"/>
              <a:ext cx="3363704" cy="1602835"/>
              <a:chOff x="2055925" y="961125"/>
              <a:chExt cx="3363704" cy="1602835"/>
            </a:xfrm>
          </p:grpSpPr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xmlns="" id="{56AD2634-77EA-495F-8EF0-BC67FE78A430}"/>
                  </a:ext>
                </a:extLst>
              </p:cNvPr>
              <p:cNvSpPr/>
              <p:nvPr/>
            </p:nvSpPr>
            <p:spPr>
              <a:xfrm>
                <a:off x="2055925" y="961125"/>
                <a:ext cx="3363704" cy="1602835"/>
              </a:xfrm>
              <a:prstGeom prst="rect">
                <a:avLst/>
              </a:prstGeom>
              <a:solidFill>
                <a:srgbClr val="F3F4ED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xmlns="" id="{3E6D849B-49CC-46B3-BB5C-E16A2E865BE7}"/>
                  </a:ext>
                </a:extLst>
              </p:cNvPr>
              <p:cNvSpPr txBox="1"/>
              <p:nvPr/>
            </p:nvSpPr>
            <p:spPr>
              <a:xfrm>
                <a:off x="2121950" y="1106972"/>
                <a:ext cx="3231654" cy="137324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100" spc="600" dirty="0">
                    <a:solidFill>
                      <a:srgbClr val="3B3734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+mn-ea"/>
                    <a:sym typeface="+mn-lt"/>
                  </a:rPr>
                  <a:t>玉骨那愁瘴雾，冰姿自有仙风。海仙时遣探芳丛。倒挂绿毛么凤。</a:t>
                </a:r>
                <a:r>
                  <a:rPr lang="en-US" altLang="zh-CN" sz="1100" spc="600" dirty="0">
                    <a:solidFill>
                      <a:srgbClr val="3B3734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+mn-ea"/>
                    <a:sym typeface="+mn-lt"/>
                  </a:rPr>
                  <a:t>  </a:t>
                </a:r>
                <a:r>
                  <a:rPr lang="zh-CN" altLang="en-US" sz="1100" spc="600" dirty="0">
                    <a:solidFill>
                      <a:srgbClr val="3B3734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+mn-ea"/>
                    <a:sym typeface="+mn-lt"/>
                  </a:rPr>
                  <a:t>素面翻嫌粉涴，洗妆不褪唇红。高情已逐晓云空。不与梨花同梦。</a:t>
                </a: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D5AB454F-4B3C-44DC-BC78-B6732BEAA726}"/>
                </a:ext>
              </a:extLst>
            </p:cNvPr>
            <p:cNvGrpSpPr/>
            <p:nvPr/>
          </p:nvGrpSpPr>
          <p:grpSpPr>
            <a:xfrm>
              <a:off x="1618604" y="2851377"/>
              <a:ext cx="3363704" cy="1602835"/>
              <a:chOff x="2055925" y="961125"/>
              <a:chExt cx="3363704" cy="1602835"/>
            </a:xfrm>
          </p:grpSpPr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xmlns="" id="{9E10B343-84AC-462A-A16D-A0BAB73AEA7E}"/>
                  </a:ext>
                </a:extLst>
              </p:cNvPr>
              <p:cNvSpPr/>
              <p:nvPr/>
            </p:nvSpPr>
            <p:spPr>
              <a:xfrm>
                <a:off x="2055925" y="961125"/>
                <a:ext cx="3363704" cy="1602835"/>
              </a:xfrm>
              <a:prstGeom prst="rect">
                <a:avLst/>
              </a:prstGeom>
              <a:solidFill>
                <a:srgbClr val="F3F4ED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xmlns="" id="{5AEB86BE-513F-43B5-BF0A-AA7FD8EA3399}"/>
                  </a:ext>
                </a:extLst>
              </p:cNvPr>
              <p:cNvSpPr txBox="1"/>
              <p:nvPr/>
            </p:nvSpPr>
            <p:spPr>
              <a:xfrm>
                <a:off x="2121950" y="1106972"/>
                <a:ext cx="3231654" cy="137324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100" spc="600" dirty="0">
                    <a:solidFill>
                      <a:srgbClr val="3B3734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+mn-ea"/>
                    <a:sym typeface="+mn-lt"/>
                  </a:rPr>
                  <a:t>玉骨那愁瘴雾，冰姿自有仙风。海仙时遣探芳丛。倒挂绿毛么凤。</a:t>
                </a:r>
                <a:r>
                  <a:rPr lang="en-US" altLang="zh-CN" sz="1100" spc="600" dirty="0">
                    <a:solidFill>
                      <a:srgbClr val="3B3734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+mn-ea"/>
                    <a:sym typeface="+mn-lt"/>
                  </a:rPr>
                  <a:t>  </a:t>
                </a:r>
                <a:r>
                  <a:rPr lang="zh-CN" altLang="en-US" sz="1100" spc="600" dirty="0">
                    <a:solidFill>
                      <a:srgbClr val="3B3734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+mn-ea"/>
                    <a:sym typeface="+mn-lt"/>
                  </a:rPr>
                  <a:t>素面翻嫌粉涴，洗妆不褪唇红。高情已逐晓云空。不与梨花同梦。</a:t>
                </a:r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DC342B06-72F3-4396-BBB4-E9F367C31A17}"/>
                </a:ext>
              </a:extLst>
            </p:cNvPr>
            <p:cNvGrpSpPr/>
            <p:nvPr/>
          </p:nvGrpSpPr>
          <p:grpSpPr>
            <a:xfrm>
              <a:off x="5843660" y="4642805"/>
              <a:ext cx="3363704" cy="1602835"/>
              <a:chOff x="2055925" y="961125"/>
              <a:chExt cx="3363704" cy="1602835"/>
            </a:xfrm>
          </p:grpSpPr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xmlns="" id="{AF8EEE05-FE68-4FD6-90C0-1C933BF9D9F7}"/>
                  </a:ext>
                </a:extLst>
              </p:cNvPr>
              <p:cNvSpPr/>
              <p:nvPr/>
            </p:nvSpPr>
            <p:spPr>
              <a:xfrm>
                <a:off x="2055925" y="961125"/>
                <a:ext cx="3363704" cy="1602835"/>
              </a:xfrm>
              <a:prstGeom prst="rect">
                <a:avLst/>
              </a:prstGeom>
              <a:solidFill>
                <a:srgbClr val="F3F4ED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xmlns="" id="{1262074D-CC44-4E07-A2A8-13E7B2AC6FFF}"/>
                  </a:ext>
                </a:extLst>
              </p:cNvPr>
              <p:cNvSpPr txBox="1"/>
              <p:nvPr/>
            </p:nvSpPr>
            <p:spPr>
              <a:xfrm>
                <a:off x="2121950" y="1106972"/>
                <a:ext cx="3231654" cy="137324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100" spc="600" dirty="0">
                    <a:solidFill>
                      <a:srgbClr val="3B3734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+mn-ea"/>
                    <a:sym typeface="+mn-lt"/>
                  </a:rPr>
                  <a:t>玉骨那愁瘴雾，冰姿自有仙风。海仙时遣探芳丛。倒挂绿毛么凤。</a:t>
                </a:r>
                <a:r>
                  <a:rPr lang="en-US" altLang="zh-CN" sz="1100" spc="600" dirty="0">
                    <a:solidFill>
                      <a:srgbClr val="3B3734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+mn-ea"/>
                    <a:sym typeface="+mn-lt"/>
                  </a:rPr>
                  <a:t>  </a:t>
                </a:r>
                <a:r>
                  <a:rPr lang="zh-CN" altLang="en-US" sz="1100" spc="600" dirty="0">
                    <a:solidFill>
                      <a:srgbClr val="3B3734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+mn-ea"/>
                    <a:sym typeface="+mn-lt"/>
                  </a:rPr>
                  <a:t>素面翻嫌粉涴，洗妆不褪唇红。高情已逐晓云空。不与梨花同梦。</a:t>
                </a:r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="" id="{58E0D531-4898-42FB-A0FE-816AC81735A2}"/>
                </a:ext>
              </a:extLst>
            </p:cNvPr>
            <p:cNvGrpSpPr/>
            <p:nvPr/>
          </p:nvGrpSpPr>
          <p:grpSpPr>
            <a:xfrm>
              <a:off x="1737935" y="4696944"/>
              <a:ext cx="3865747" cy="1548696"/>
              <a:chOff x="683353" y="3881629"/>
              <a:chExt cx="3865747" cy="1548696"/>
            </a:xfrm>
          </p:grpSpPr>
          <p:grpSp>
            <p:nvGrpSpPr>
              <p:cNvPr id="37" name="组合 36">
                <a:extLst>
                  <a:ext uri="{FF2B5EF4-FFF2-40B4-BE49-F238E27FC236}">
                    <a16:creationId xmlns:a16="http://schemas.microsoft.com/office/drawing/2014/main" xmlns="" id="{AB855D6B-82A3-45D3-BADF-6B5DB36ED0B6}"/>
                  </a:ext>
                </a:extLst>
              </p:cNvPr>
              <p:cNvGrpSpPr/>
              <p:nvPr/>
            </p:nvGrpSpPr>
            <p:grpSpPr>
              <a:xfrm>
                <a:off x="4107954" y="3881629"/>
                <a:ext cx="441146" cy="441146"/>
                <a:chOff x="3701006" y="2057971"/>
                <a:chExt cx="441146" cy="441146"/>
              </a:xfrm>
            </p:grpSpPr>
            <p:sp>
              <p:nvSpPr>
                <p:cNvPr id="39" name="椭圆 38">
                  <a:extLst>
                    <a:ext uri="{FF2B5EF4-FFF2-40B4-BE49-F238E27FC236}">
                      <a16:creationId xmlns:a16="http://schemas.microsoft.com/office/drawing/2014/main" xmlns="" id="{AE541074-7E7D-4FC2-B953-E7AC736A61F0}"/>
                    </a:ext>
                  </a:extLst>
                </p:cNvPr>
                <p:cNvSpPr/>
                <p:nvPr/>
              </p:nvSpPr>
              <p:spPr>
                <a:xfrm>
                  <a:off x="3701006" y="2057971"/>
                  <a:ext cx="441146" cy="441146"/>
                </a:xfrm>
                <a:prstGeom prst="ellipse">
                  <a:avLst/>
                </a:prstGeom>
                <a:solidFill>
                  <a:srgbClr val="3B373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40" name="文本框 39">
                  <a:extLst>
                    <a:ext uri="{FF2B5EF4-FFF2-40B4-BE49-F238E27FC236}">
                      <a16:creationId xmlns:a16="http://schemas.microsoft.com/office/drawing/2014/main" xmlns="" id="{D8C05376-58F0-4A90-89D9-2C9CA2478512}"/>
                    </a:ext>
                  </a:extLst>
                </p:cNvPr>
                <p:cNvSpPr txBox="1"/>
                <p:nvPr/>
              </p:nvSpPr>
              <p:spPr>
                <a:xfrm>
                  <a:off x="3726654" y="2116341"/>
                  <a:ext cx="389850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16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叁</a:t>
                  </a:r>
                </a:p>
              </p:txBody>
            </p:sp>
          </p:grp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xmlns="" id="{A61C4FEF-16E2-4ED3-BDF3-BC6A2A409E2B}"/>
                  </a:ext>
                </a:extLst>
              </p:cNvPr>
              <p:cNvSpPr txBox="1"/>
              <p:nvPr/>
            </p:nvSpPr>
            <p:spPr>
              <a:xfrm>
                <a:off x="683353" y="4045330"/>
                <a:ext cx="3825123" cy="1384995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400" spc="600" dirty="0">
                    <a:solidFill>
                      <a:srgbClr val="F3F4ED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+mn-ea"/>
                    <a:sym typeface="+mn-lt"/>
                  </a:rPr>
                  <a:t>玉骨那愁瘴雾，冰姿自有仙风。海仙时遣探芳丛。倒挂绿毛么凤。素面翻嫌粉涴，洗妆不褪唇红。高情已逐晓云空。不与梨花同梦。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181198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0721D1E2-A980-40CA-A757-3A2E9CE2CD13}"/>
              </a:ext>
            </a:extLst>
          </p:cNvPr>
          <p:cNvGrpSpPr/>
          <p:nvPr/>
        </p:nvGrpSpPr>
        <p:grpSpPr>
          <a:xfrm>
            <a:off x="6496486" y="-283187"/>
            <a:ext cx="4791335" cy="3734543"/>
            <a:chOff x="6496486" y="-283187"/>
            <a:chExt cx="4791335" cy="3734543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xmlns="" id="{86B47C47-19A2-45B6-8582-47C5785C9365}"/>
                </a:ext>
              </a:extLst>
            </p:cNvPr>
            <p:cNvGrpSpPr/>
            <p:nvPr/>
          </p:nvGrpSpPr>
          <p:grpSpPr>
            <a:xfrm rot="20662899">
              <a:off x="6616067" y="-283187"/>
              <a:ext cx="4671754" cy="3734543"/>
              <a:chOff x="1099710" y="-2011619"/>
              <a:chExt cx="4671754" cy="3734543"/>
            </a:xfrm>
          </p:grpSpPr>
          <p:grpSp>
            <p:nvGrpSpPr>
              <p:cNvPr id="38" name="组合 37">
                <a:extLst>
                  <a:ext uri="{FF2B5EF4-FFF2-40B4-BE49-F238E27FC236}">
                    <a16:creationId xmlns:a16="http://schemas.microsoft.com/office/drawing/2014/main" xmlns="" id="{6EAE35B2-3AF2-4DBC-96E3-51056567DFEC}"/>
                  </a:ext>
                </a:extLst>
              </p:cNvPr>
              <p:cNvGrpSpPr/>
              <p:nvPr/>
            </p:nvGrpSpPr>
            <p:grpSpPr>
              <a:xfrm rot="12584824">
                <a:off x="1719749" y="245021"/>
                <a:ext cx="2266797" cy="1477903"/>
                <a:chOff x="364384" y="2171398"/>
                <a:chExt cx="4814691" cy="313907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pic>
              <p:nvPicPr>
                <p:cNvPr id="50" name="图片 49">
                  <a:extLst>
                    <a:ext uri="{FF2B5EF4-FFF2-40B4-BE49-F238E27FC236}">
                      <a16:creationId xmlns:a16="http://schemas.microsoft.com/office/drawing/2014/main" xmlns="" id="{12358D2A-93CC-41F9-9805-09B65B419C2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 rot="11715345">
                  <a:off x="2742723" y="2171398"/>
                  <a:ext cx="2436352" cy="1591148"/>
                </a:xfrm>
                <a:prstGeom prst="rect">
                  <a:avLst/>
                </a:prstGeom>
              </p:spPr>
            </p:pic>
            <p:pic>
              <p:nvPicPr>
                <p:cNvPr id="51" name="图片 50">
                  <a:extLst>
                    <a:ext uri="{FF2B5EF4-FFF2-40B4-BE49-F238E27FC236}">
                      <a16:creationId xmlns:a16="http://schemas.microsoft.com/office/drawing/2014/main" xmlns="" id="{9B19F104-5A1E-4DA9-A8F4-2A1F1A4B7D1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 rot="2004730">
                  <a:off x="364384" y="2710757"/>
                  <a:ext cx="2959565" cy="2599715"/>
                </a:xfrm>
                <a:prstGeom prst="rect">
                  <a:avLst/>
                </a:prstGeom>
              </p:spPr>
            </p:pic>
          </p:grpSp>
          <p:pic>
            <p:nvPicPr>
              <p:cNvPr id="39" name="图片 38">
                <a:extLst>
                  <a:ext uri="{FF2B5EF4-FFF2-40B4-BE49-F238E27FC236}">
                    <a16:creationId xmlns:a16="http://schemas.microsoft.com/office/drawing/2014/main" xmlns="" id="{15EFDB95-0057-434D-B428-003BDC5E06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12047327" flipH="1">
                <a:off x="3506524" y="1089835"/>
                <a:ext cx="341380" cy="28902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xmlns="" id="{93A9EFDC-E7CD-468B-BE3C-F95D4C90AA7F}"/>
                  </a:ext>
                </a:extLst>
              </p:cNvPr>
              <p:cNvGrpSpPr/>
              <p:nvPr/>
            </p:nvGrpSpPr>
            <p:grpSpPr>
              <a:xfrm rot="3163015" flipH="1">
                <a:off x="1374585" y="-1297956"/>
                <a:ext cx="3328800" cy="1901474"/>
                <a:chOff x="3297488" y="4529402"/>
                <a:chExt cx="2587279" cy="1477903"/>
              </a:xfrm>
            </p:grpSpPr>
            <p:grpSp>
              <p:nvGrpSpPr>
                <p:cNvPr id="45" name="组合 44">
                  <a:extLst>
                    <a:ext uri="{FF2B5EF4-FFF2-40B4-BE49-F238E27FC236}">
                      <a16:creationId xmlns:a16="http://schemas.microsoft.com/office/drawing/2014/main" xmlns="" id="{ECFD603D-82C4-49C4-B00C-638CB8128F10}"/>
                    </a:ext>
                  </a:extLst>
                </p:cNvPr>
                <p:cNvGrpSpPr/>
                <p:nvPr/>
              </p:nvGrpSpPr>
              <p:grpSpPr>
                <a:xfrm rot="12974730">
                  <a:off x="3617970" y="4529402"/>
                  <a:ext cx="2266797" cy="1477903"/>
                  <a:chOff x="364384" y="2171398"/>
                  <a:chExt cx="4814691" cy="3139074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pic>
                <p:nvPicPr>
                  <p:cNvPr id="48" name="图片 47">
                    <a:extLst>
                      <a:ext uri="{FF2B5EF4-FFF2-40B4-BE49-F238E27FC236}">
                        <a16:creationId xmlns:a16="http://schemas.microsoft.com/office/drawing/2014/main" xmlns="" id="{AF1790DF-A41F-4B32-A7EE-72A7B4B47D5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 rot="11715345">
                    <a:off x="2742723" y="2171398"/>
                    <a:ext cx="2436352" cy="1591148"/>
                  </a:xfrm>
                  <a:prstGeom prst="rect">
                    <a:avLst/>
                  </a:prstGeom>
                </p:spPr>
              </p:pic>
              <p:pic>
                <p:nvPicPr>
                  <p:cNvPr id="49" name="图片 48">
                    <a:extLst>
                      <a:ext uri="{FF2B5EF4-FFF2-40B4-BE49-F238E27FC236}">
                        <a16:creationId xmlns:a16="http://schemas.microsoft.com/office/drawing/2014/main" xmlns="" id="{2765B5C1-4CC7-49AD-8510-6F6615C2D42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 rot="2004730">
                    <a:off x="364384" y="2710757"/>
                    <a:ext cx="2959565" cy="2599715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46" name="图片 45">
                  <a:extLst>
                    <a:ext uri="{FF2B5EF4-FFF2-40B4-BE49-F238E27FC236}">
                      <a16:creationId xmlns:a16="http://schemas.microsoft.com/office/drawing/2014/main" xmlns="" id="{612FC17E-A44A-41AA-AD31-98C95CE6C22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 rot="12047327" flipH="1">
                  <a:off x="5375084" y="5519480"/>
                  <a:ext cx="341380" cy="289021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47" name="图片 46">
                  <a:extLst>
                    <a:ext uri="{FF2B5EF4-FFF2-40B4-BE49-F238E27FC236}">
                      <a16:creationId xmlns:a16="http://schemas.microsoft.com/office/drawing/2014/main" xmlns="" id="{B257B1B6-8A22-4D58-A038-CB89E973C40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 rot="12047327" flipH="1">
                  <a:off x="3297488" y="5086696"/>
                  <a:ext cx="341380" cy="289021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xmlns="" id="{18A8248E-A4BB-4BE6-9FB7-96C5B43E0328}"/>
                  </a:ext>
                </a:extLst>
              </p:cNvPr>
              <p:cNvGrpSpPr/>
              <p:nvPr/>
            </p:nvGrpSpPr>
            <p:grpSpPr>
              <a:xfrm rot="9076580">
                <a:off x="3504667" y="-147580"/>
                <a:ext cx="2266797" cy="1477903"/>
                <a:chOff x="364384" y="2171398"/>
                <a:chExt cx="4814691" cy="313907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pic>
              <p:nvPicPr>
                <p:cNvPr id="43" name="图片 42">
                  <a:extLst>
                    <a:ext uri="{FF2B5EF4-FFF2-40B4-BE49-F238E27FC236}">
                      <a16:creationId xmlns:a16="http://schemas.microsoft.com/office/drawing/2014/main" xmlns="" id="{3B452E1A-F173-437B-8C5F-3472567FDA1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 rot="11715345">
                  <a:off x="2742723" y="2171398"/>
                  <a:ext cx="2436352" cy="1591148"/>
                </a:xfrm>
                <a:prstGeom prst="rect">
                  <a:avLst/>
                </a:prstGeom>
              </p:spPr>
            </p:pic>
            <p:pic>
              <p:nvPicPr>
                <p:cNvPr id="44" name="图片 43">
                  <a:extLst>
                    <a:ext uri="{FF2B5EF4-FFF2-40B4-BE49-F238E27FC236}">
                      <a16:creationId xmlns:a16="http://schemas.microsoft.com/office/drawing/2014/main" xmlns="" id="{55626F86-8D3C-4228-82DC-32251A4BB23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 rot="2004730">
                  <a:off x="364384" y="2710757"/>
                  <a:ext cx="2959565" cy="2599715"/>
                </a:xfrm>
                <a:prstGeom prst="rect">
                  <a:avLst/>
                </a:prstGeom>
              </p:spPr>
            </p:pic>
          </p:grpSp>
          <p:pic>
            <p:nvPicPr>
              <p:cNvPr id="42" name="图片 41">
                <a:extLst>
                  <a:ext uri="{FF2B5EF4-FFF2-40B4-BE49-F238E27FC236}">
                    <a16:creationId xmlns:a16="http://schemas.microsoft.com/office/drawing/2014/main" xmlns="" id="{2CDFCE96-2C01-40F2-BE0D-F4F7669FF51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12047327" flipH="1">
                <a:off x="1099710" y="847351"/>
                <a:ext cx="341380" cy="28902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</p:grpSp>
        <p:pic>
          <p:nvPicPr>
            <p:cNvPr id="68" name="图片 67">
              <a:extLst>
                <a:ext uri="{FF2B5EF4-FFF2-40B4-BE49-F238E27FC236}">
                  <a16:creationId xmlns:a16="http://schemas.microsoft.com/office/drawing/2014/main" xmlns="" id="{6891008F-0067-41FD-B459-DC28FFDB33C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1110226" flipH="1">
              <a:off x="6708259" y="1096916"/>
              <a:ext cx="341380" cy="289021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9" name="图片 68">
              <a:extLst>
                <a:ext uri="{FF2B5EF4-FFF2-40B4-BE49-F238E27FC236}">
                  <a16:creationId xmlns:a16="http://schemas.microsoft.com/office/drawing/2014/main" xmlns="" id="{C2B83259-642A-4CA6-9139-D6BD8942C65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1110226" flipH="1">
              <a:off x="6496486" y="818909"/>
              <a:ext cx="457381" cy="387230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A4FE020-773E-4BED-A4BD-4F9F59CF5998}"/>
              </a:ext>
            </a:extLst>
          </p:cNvPr>
          <p:cNvGrpSpPr/>
          <p:nvPr/>
        </p:nvGrpSpPr>
        <p:grpSpPr>
          <a:xfrm>
            <a:off x="10883348" y="0"/>
            <a:ext cx="665921" cy="1848678"/>
            <a:chOff x="10883348" y="0"/>
            <a:chExt cx="665921" cy="184867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71BD9890-1454-4AF1-99BC-2482D757EB5F}"/>
                </a:ext>
              </a:extLst>
            </p:cNvPr>
            <p:cNvSpPr/>
            <p:nvPr/>
          </p:nvSpPr>
          <p:spPr>
            <a:xfrm>
              <a:off x="10883348" y="0"/>
              <a:ext cx="665921" cy="1848678"/>
            </a:xfrm>
            <a:prstGeom prst="rect">
              <a:avLst/>
            </a:prstGeom>
            <a:solidFill>
              <a:srgbClr val="F3F4ED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A8E9B557-C0F5-4DC8-BECE-D25CAA46796E}"/>
                </a:ext>
              </a:extLst>
            </p:cNvPr>
            <p:cNvSpPr txBox="1"/>
            <p:nvPr/>
          </p:nvSpPr>
          <p:spPr>
            <a:xfrm>
              <a:off x="10970086" y="270957"/>
              <a:ext cx="492443" cy="142603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spc="600" dirty="0">
                  <a:solidFill>
                    <a:srgbClr val="3B3734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标题文字</a:t>
              </a:r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C490AED-4D18-4AFB-8388-479DF9C8E392}"/>
              </a:ext>
            </a:extLst>
          </p:cNvPr>
          <p:cNvSpPr/>
          <p:nvPr/>
        </p:nvSpPr>
        <p:spPr>
          <a:xfrm>
            <a:off x="0" y="4383157"/>
            <a:ext cx="12192000" cy="2516723"/>
          </a:xfrm>
          <a:prstGeom prst="rect">
            <a:avLst/>
          </a:prstGeom>
          <a:solidFill>
            <a:srgbClr val="F3F4E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90D04CE-DDB8-479A-B66C-AE8841397051}"/>
              </a:ext>
            </a:extLst>
          </p:cNvPr>
          <p:cNvSpPr txBox="1"/>
          <p:nvPr/>
        </p:nvSpPr>
        <p:spPr>
          <a:xfrm>
            <a:off x="3001517" y="5135834"/>
            <a:ext cx="6188965" cy="10618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spc="600" dirty="0">
                <a:solidFill>
                  <a:srgbClr val="3B3734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玉骨那愁瘴雾，冰姿自有仙风。海仙时遣探芳丛。倒挂绿毛么凤。素面翻嫌粉涴，洗妆不褪唇红。高情已逐晓云空。不与梨花同梦。</a:t>
            </a: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BDA1F5EB-1266-4D1A-8B15-371026A8083C}"/>
              </a:ext>
            </a:extLst>
          </p:cNvPr>
          <p:cNvGrpSpPr/>
          <p:nvPr/>
        </p:nvGrpSpPr>
        <p:grpSpPr>
          <a:xfrm>
            <a:off x="754904" y="2396321"/>
            <a:ext cx="4921291" cy="1555873"/>
            <a:chOff x="6028703" y="2896857"/>
            <a:chExt cx="4921291" cy="1555873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xmlns="" id="{339A3606-51C6-4051-84DF-04919FF3E1DB}"/>
                </a:ext>
              </a:extLst>
            </p:cNvPr>
            <p:cNvGrpSpPr/>
            <p:nvPr/>
          </p:nvGrpSpPr>
          <p:grpSpPr>
            <a:xfrm>
              <a:off x="6028703" y="2896857"/>
              <a:ext cx="441146" cy="441146"/>
              <a:chOff x="3701006" y="2057971"/>
              <a:chExt cx="441146" cy="441146"/>
            </a:xfrm>
          </p:grpSpPr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xmlns="" id="{4F3BECED-7E4D-4403-8F1D-9A82BCC81C3C}"/>
                  </a:ext>
                </a:extLst>
              </p:cNvPr>
              <p:cNvSpPr/>
              <p:nvPr/>
            </p:nvSpPr>
            <p:spPr>
              <a:xfrm>
                <a:off x="3701006" y="2057971"/>
                <a:ext cx="441146" cy="441146"/>
              </a:xfrm>
              <a:prstGeom prst="ellipse">
                <a:avLst/>
              </a:prstGeom>
              <a:solidFill>
                <a:srgbClr val="3B373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xmlns="" id="{79635122-8570-48E9-9CAF-EFBFC5448E88}"/>
                  </a:ext>
                </a:extLst>
              </p:cNvPr>
              <p:cNvSpPr txBox="1"/>
              <p:nvPr/>
            </p:nvSpPr>
            <p:spPr>
              <a:xfrm>
                <a:off x="3726654" y="2109267"/>
                <a:ext cx="38985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贰</a:t>
                </a:r>
              </a:p>
            </p:txBody>
          </p:sp>
        </p:grp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5302BA05-6EFC-4CC2-888F-766EF91C9BA3}"/>
                </a:ext>
              </a:extLst>
            </p:cNvPr>
            <p:cNvSpPr txBox="1"/>
            <p:nvPr/>
          </p:nvSpPr>
          <p:spPr>
            <a:xfrm>
              <a:off x="6249276" y="3067735"/>
              <a:ext cx="4700718" cy="138499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600" dirty="0">
                  <a:solidFill>
                    <a:srgbClr val="F3F4ED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玉骨那愁瘴雾，冰姿自有仙风。海仙时遣探芳丛。倒挂绿毛么凤。素面翻嫌粉涴，洗妆不褪唇红。高情已逐晓云空。不与梨花同梦。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4AC6829E-86BD-4487-B632-40F24278847A}"/>
              </a:ext>
            </a:extLst>
          </p:cNvPr>
          <p:cNvGrpSpPr/>
          <p:nvPr/>
        </p:nvGrpSpPr>
        <p:grpSpPr>
          <a:xfrm>
            <a:off x="754904" y="657131"/>
            <a:ext cx="4921291" cy="1555873"/>
            <a:chOff x="6028703" y="2896857"/>
            <a:chExt cx="4921291" cy="1555873"/>
          </a:xfrm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xmlns="" id="{CBDED45F-98FF-46DE-B443-18DD6D0CC19B}"/>
                </a:ext>
              </a:extLst>
            </p:cNvPr>
            <p:cNvGrpSpPr/>
            <p:nvPr/>
          </p:nvGrpSpPr>
          <p:grpSpPr>
            <a:xfrm>
              <a:off x="6028703" y="2896857"/>
              <a:ext cx="441146" cy="441146"/>
              <a:chOff x="3701006" y="2057971"/>
              <a:chExt cx="441146" cy="441146"/>
            </a:xfrm>
          </p:grpSpPr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xmlns="" id="{E2F0789B-630D-44FF-8BB7-2261401CA735}"/>
                  </a:ext>
                </a:extLst>
              </p:cNvPr>
              <p:cNvSpPr/>
              <p:nvPr/>
            </p:nvSpPr>
            <p:spPr>
              <a:xfrm>
                <a:off x="3701006" y="2057971"/>
                <a:ext cx="441146" cy="441146"/>
              </a:xfrm>
              <a:prstGeom prst="ellipse">
                <a:avLst/>
              </a:prstGeom>
              <a:solidFill>
                <a:srgbClr val="3B373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xmlns="" id="{58DE74F6-FAEC-4137-9DEA-4828467C1FBA}"/>
                  </a:ext>
                </a:extLst>
              </p:cNvPr>
              <p:cNvSpPr txBox="1"/>
              <p:nvPr/>
            </p:nvSpPr>
            <p:spPr>
              <a:xfrm>
                <a:off x="3726654" y="2109267"/>
                <a:ext cx="38985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壹</a:t>
                </a:r>
              </a:p>
            </p:txBody>
          </p:sp>
        </p:grp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xmlns="" id="{A1368294-8CD0-4EE7-8AAD-12BD0D62A8A2}"/>
                </a:ext>
              </a:extLst>
            </p:cNvPr>
            <p:cNvSpPr txBox="1"/>
            <p:nvPr/>
          </p:nvSpPr>
          <p:spPr>
            <a:xfrm>
              <a:off x="6249276" y="3067735"/>
              <a:ext cx="4700718" cy="138499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600" dirty="0">
                  <a:solidFill>
                    <a:srgbClr val="F3F4ED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玉骨那愁瘴雾，冰姿自有仙风。海仙时遣探芳丛。倒挂绿毛么凤。素面翻嫌粉涴，洗妆不褪唇红。高情已逐晓云空。不与梨花同梦。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828297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A4FE020-773E-4BED-A4BD-4F9F59CF5998}"/>
              </a:ext>
            </a:extLst>
          </p:cNvPr>
          <p:cNvGrpSpPr/>
          <p:nvPr/>
        </p:nvGrpSpPr>
        <p:grpSpPr>
          <a:xfrm>
            <a:off x="10883348" y="0"/>
            <a:ext cx="665921" cy="1848678"/>
            <a:chOff x="10883348" y="0"/>
            <a:chExt cx="665921" cy="184867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71BD9890-1454-4AF1-99BC-2482D757EB5F}"/>
                </a:ext>
              </a:extLst>
            </p:cNvPr>
            <p:cNvSpPr/>
            <p:nvPr/>
          </p:nvSpPr>
          <p:spPr>
            <a:xfrm>
              <a:off x="10883348" y="0"/>
              <a:ext cx="665921" cy="1848678"/>
            </a:xfrm>
            <a:prstGeom prst="rect">
              <a:avLst/>
            </a:prstGeom>
            <a:solidFill>
              <a:srgbClr val="F3F4ED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A8E9B557-C0F5-4DC8-BECE-D25CAA46796E}"/>
                </a:ext>
              </a:extLst>
            </p:cNvPr>
            <p:cNvSpPr txBox="1"/>
            <p:nvPr/>
          </p:nvSpPr>
          <p:spPr>
            <a:xfrm>
              <a:off x="10970086" y="270957"/>
              <a:ext cx="492443" cy="142603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spc="600" dirty="0">
                  <a:solidFill>
                    <a:srgbClr val="3B3734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标题文字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EF4D488F-1D29-4D65-8AA2-4DE2BB1595C9}"/>
              </a:ext>
            </a:extLst>
          </p:cNvPr>
          <p:cNvGrpSpPr/>
          <p:nvPr/>
        </p:nvGrpSpPr>
        <p:grpSpPr>
          <a:xfrm>
            <a:off x="1590789" y="1899795"/>
            <a:ext cx="9010421" cy="3058409"/>
            <a:chOff x="1872927" y="1848678"/>
            <a:chExt cx="9010421" cy="3058409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A44DEF47-7B78-425C-9855-A668124B0239}"/>
                </a:ext>
              </a:extLst>
            </p:cNvPr>
            <p:cNvSpPr/>
            <p:nvPr/>
          </p:nvSpPr>
          <p:spPr>
            <a:xfrm>
              <a:off x="1872927" y="3522092"/>
              <a:ext cx="9010421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spc="600" dirty="0">
                  <a:solidFill>
                    <a:srgbClr val="F3F4ED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玉骨那愁瘴雾，冰姿自有仙风。海仙时遣探芳丛。倒挂绿毛么凤。素面翻嫌粉涴，洗妆不褪唇红。高情已逐晓云空。不与梨花同梦。玉骨那愁瘴雾，冰姿自有仙风。海仙时遣探芳丛。倒挂绿毛么凤。素面翻嫌粉涴，洗妆不褪唇红。高情已逐晓云空。不与梨花同梦。</a:t>
              </a:r>
              <a:endParaRPr lang="zh-CN" altLang="en-US" sz="1400" dirty="0"/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1E0FF89E-6732-4123-B2E4-6D210BCFE0A7}"/>
                </a:ext>
              </a:extLst>
            </p:cNvPr>
            <p:cNvGrpSpPr/>
            <p:nvPr/>
          </p:nvGrpSpPr>
          <p:grpSpPr>
            <a:xfrm>
              <a:off x="5488149" y="1848678"/>
              <a:ext cx="1779975" cy="1844516"/>
              <a:chOff x="8496266" y="3236315"/>
              <a:chExt cx="1779975" cy="1844516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xmlns="" id="{56E297E6-77BF-4F70-A370-05583C9DA78F}"/>
                  </a:ext>
                </a:extLst>
              </p:cNvPr>
              <p:cNvSpPr txBox="1"/>
              <p:nvPr/>
            </p:nvSpPr>
            <p:spPr>
              <a:xfrm rot="16200000">
                <a:off x="9009228" y="3813817"/>
                <a:ext cx="1415772" cy="1118255"/>
              </a:xfrm>
              <a:prstGeom prst="rect">
                <a:avLst/>
              </a:prstGeom>
              <a:no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8000" dirty="0">
                    <a:solidFill>
                      <a:srgbClr val="3B3734"/>
                    </a:solidFill>
                    <a:latin typeface="TypeLand 康熙字典體試用版" pitchFamily="50" charset="-120"/>
                    <a:ea typeface="TypeLand 康熙字典體試用版" pitchFamily="50" charset="-120"/>
                  </a:rPr>
                  <a:t>花</a:t>
                </a: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xmlns="" id="{0CFAEFE8-305E-4E78-8DB8-8AB75633A2ED}"/>
                  </a:ext>
                </a:extLst>
              </p:cNvPr>
              <p:cNvSpPr txBox="1"/>
              <p:nvPr/>
            </p:nvSpPr>
            <p:spPr>
              <a:xfrm rot="16200000">
                <a:off x="8326989" y="3405592"/>
                <a:ext cx="1661993" cy="1323439"/>
              </a:xfrm>
              <a:prstGeom prst="rect">
                <a:avLst/>
              </a:prstGeom>
              <a:no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9600" dirty="0">
                    <a:solidFill>
                      <a:srgbClr val="F3F4ED"/>
                    </a:solidFill>
                    <a:latin typeface="TypeLand 康熙字典體試用版" pitchFamily="50" charset="-120"/>
                    <a:ea typeface="TypeLand 康熙字典體試用版" pitchFamily="50" charset="-120"/>
                  </a:rPr>
                  <a:t>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841302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图片 84">
            <a:extLst>
              <a:ext uri="{FF2B5EF4-FFF2-40B4-BE49-F238E27FC236}">
                <a16:creationId xmlns:a16="http://schemas.microsoft.com/office/drawing/2014/main" xmlns="" id="{512C9FE3-431A-4352-B000-5BB6939E2A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1700000" flipH="1">
            <a:off x="4575475" y="5277936"/>
            <a:ext cx="1306059" cy="107343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84" name="矩形 83">
            <a:extLst>
              <a:ext uri="{FF2B5EF4-FFF2-40B4-BE49-F238E27FC236}">
                <a16:creationId xmlns:a16="http://schemas.microsoft.com/office/drawing/2014/main" xmlns="" id="{F098EAD2-38F9-43C2-84F3-0779341C2472}"/>
              </a:ext>
            </a:extLst>
          </p:cNvPr>
          <p:cNvSpPr/>
          <p:nvPr/>
        </p:nvSpPr>
        <p:spPr>
          <a:xfrm>
            <a:off x="4707949" y="0"/>
            <a:ext cx="2773813" cy="6858000"/>
          </a:xfrm>
          <a:prstGeom prst="rect">
            <a:avLst/>
          </a:prstGeom>
          <a:noFill/>
          <a:ln w="19050">
            <a:solidFill>
              <a:srgbClr val="3B3734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3" name="图片 82">
            <a:extLst>
              <a:ext uri="{FF2B5EF4-FFF2-40B4-BE49-F238E27FC236}">
                <a16:creationId xmlns:a16="http://schemas.microsoft.com/office/drawing/2014/main" xmlns="" id="{B581B0BB-64B5-4343-BCE2-DAEFDECFE9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71428" flipH="1">
            <a:off x="6319843" y="1991255"/>
            <a:ext cx="1306059" cy="107343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6A362C57-7218-4F95-91CC-F68295B281A6}"/>
              </a:ext>
            </a:extLst>
          </p:cNvPr>
          <p:cNvGrpSpPr/>
          <p:nvPr/>
        </p:nvGrpSpPr>
        <p:grpSpPr>
          <a:xfrm rot="2814317">
            <a:off x="1640217" y="1780399"/>
            <a:ext cx="8550381" cy="3129386"/>
            <a:chOff x="6074267" y="650263"/>
            <a:chExt cx="8550381" cy="3129386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BBA140A2-FC40-4A03-8F61-D761CA4DDB65}"/>
                </a:ext>
              </a:extLst>
            </p:cNvPr>
            <p:cNvGrpSpPr/>
            <p:nvPr/>
          </p:nvGrpSpPr>
          <p:grpSpPr>
            <a:xfrm>
              <a:off x="9759351" y="973470"/>
              <a:ext cx="4865297" cy="2806179"/>
              <a:chOff x="7122624" y="3718582"/>
              <a:chExt cx="4865297" cy="2806179"/>
            </a:xfrm>
          </p:grpSpPr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xmlns="" id="{58BD4C40-F824-40E7-8585-8235B8BF3F4B}"/>
                  </a:ext>
                </a:extLst>
              </p:cNvPr>
              <p:cNvGrpSpPr/>
              <p:nvPr/>
            </p:nvGrpSpPr>
            <p:grpSpPr>
              <a:xfrm rot="10800000">
                <a:off x="7536791" y="3718582"/>
                <a:ext cx="4451130" cy="2806179"/>
                <a:chOff x="2550435" y="6102"/>
                <a:chExt cx="4451130" cy="2806179"/>
              </a:xfrm>
            </p:grpSpPr>
            <p:grpSp>
              <p:nvGrpSpPr>
                <p:cNvPr id="41" name="组合 40">
                  <a:extLst>
                    <a:ext uri="{FF2B5EF4-FFF2-40B4-BE49-F238E27FC236}">
                      <a16:creationId xmlns:a16="http://schemas.microsoft.com/office/drawing/2014/main" xmlns="" id="{9BFED0E3-3829-42D2-AD3A-0D197C7EA177}"/>
                    </a:ext>
                  </a:extLst>
                </p:cNvPr>
                <p:cNvGrpSpPr/>
                <p:nvPr/>
              </p:nvGrpSpPr>
              <p:grpSpPr>
                <a:xfrm rot="2004730">
                  <a:off x="2550435" y="6102"/>
                  <a:ext cx="4227215" cy="2806179"/>
                  <a:chOff x="2207435" y="-669026"/>
                  <a:chExt cx="6913333" cy="4589321"/>
                </a:xfrm>
              </p:grpSpPr>
              <p:grpSp>
                <p:nvGrpSpPr>
                  <p:cNvPr id="43" name="组合 42">
                    <a:extLst>
                      <a:ext uri="{FF2B5EF4-FFF2-40B4-BE49-F238E27FC236}">
                        <a16:creationId xmlns:a16="http://schemas.microsoft.com/office/drawing/2014/main" xmlns="" id="{AC335E3B-EACF-4996-9784-535852C7F2BF}"/>
                      </a:ext>
                    </a:extLst>
                  </p:cNvPr>
                  <p:cNvGrpSpPr/>
                  <p:nvPr/>
                </p:nvGrpSpPr>
                <p:grpSpPr>
                  <a:xfrm>
                    <a:off x="2207435" y="-669026"/>
                    <a:ext cx="6913333" cy="4589321"/>
                    <a:chOff x="-1522986" y="-191652"/>
                    <a:chExt cx="8783716" cy="5830949"/>
                  </a:xfrm>
                </p:grpSpPr>
                <p:pic>
                  <p:nvPicPr>
                    <p:cNvPr id="47" name="图片 46">
                      <a:extLst>
                        <a:ext uri="{FF2B5EF4-FFF2-40B4-BE49-F238E27FC236}">
                          <a16:creationId xmlns:a16="http://schemas.microsoft.com/office/drawing/2014/main" xmlns="" id="{F8EE6C84-6A0A-48D4-A536-CAC0B29310F8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4"/>
                    <a:stretch>
                      <a:fillRect/>
                    </a:stretch>
                  </p:blipFill>
                  <p:spPr>
                    <a:xfrm rot="19161457">
                      <a:off x="2198244" y="-191652"/>
                      <a:ext cx="5062487" cy="3306241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46" name="图片 45">
                      <a:extLst>
                        <a:ext uri="{FF2B5EF4-FFF2-40B4-BE49-F238E27FC236}">
                          <a16:creationId xmlns:a16="http://schemas.microsoft.com/office/drawing/2014/main" xmlns="" id="{B57BE557-BBCE-454C-9DCB-9F7F198692F1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5"/>
                    <a:stretch>
                      <a:fillRect/>
                    </a:stretch>
                  </p:blipFill>
                  <p:spPr>
                    <a:xfrm>
                      <a:off x="-1522986" y="1343432"/>
                      <a:ext cx="4890496" cy="4295865"/>
                    </a:xfrm>
                    <a:prstGeom prst="rect">
                      <a:avLst/>
                    </a:prstGeom>
                  </p:spPr>
                </p:pic>
              </p:grpSp>
              <p:pic>
                <p:nvPicPr>
                  <p:cNvPr id="45" name="图片 44">
                    <a:extLst>
                      <a:ext uri="{FF2B5EF4-FFF2-40B4-BE49-F238E27FC236}">
                        <a16:creationId xmlns:a16="http://schemas.microsoft.com/office/drawing/2014/main" xmlns="" id="{25376918-2DD6-4481-8EF9-D938BC96BA6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5633005" y="2599245"/>
                    <a:ext cx="796723" cy="674527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42" name="图片 41">
                  <a:extLst>
                    <a:ext uri="{FF2B5EF4-FFF2-40B4-BE49-F238E27FC236}">
                      <a16:creationId xmlns:a16="http://schemas.microsoft.com/office/drawing/2014/main" xmlns="" id="{95153CCC-09D8-4411-83C4-E8FD512A4C5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 rot="20414560">
                  <a:off x="6294592" y="383994"/>
                  <a:ext cx="706973" cy="598542"/>
                </a:xfrm>
                <a:prstGeom prst="rect">
                  <a:avLst/>
                </a:prstGeom>
              </p:spPr>
            </p:pic>
          </p:grpSp>
          <p:pic>
            <p:nvPicPr>
              <p:cNvPr id="48" name="图片 47">
                <a:extLst>
                  <a:ext uri="{FF2B5EF4-FFF2-40B4-BE49-F238E27FC236}">
                    <a16:creationId xmlns:a16="http://schemas.microsoft.com/office/drawing/2014/main" xmlns="" id="{9D5945A0-9011-4105-94A3-30615084A9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rot="20414560">
                <a:off x="7122624" y="5394538"/>
                <a:ext cx="469055" cy="473672"/>
              </a:xfrm>
              <a:prstGeom prst="rect">
                <a:avLst/>
              </a:prstGeom>
            </p:spPr>
          </p:pic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687B042A-9D0F-4132-9C4B-AE483A9DE1C3}"/>
                </a:ext>
              </a:extLst>
            </p:cNvPr>
            <p:cNvGrpSpPr/>
            <p:nvPr/>
          </p:nvGrpSpPr>
          <p:grpSpPr>
            <a:xfrm>
              <a:off x="6074267" y="650263"/>
              <a:ext cx="4909520" cy="2806179"/>
              <a:chOff x="-29110" y="1267470"/>
              <a:chExt cx="4909520" cy="2806179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xmlns="" id="{21A228B9-C3D3-492F-8DF9-78D13CCEDD28}"/>
                  </a:ext>
                </a:extLst>
              </p:cNvPr>
              <p:cNvGrpSpPr/>
              <p:nvPr/>
            </p:nvGrpSpPr>
            <p:grpSpPr>
              <a:xfrm>
                <a:off x="-29110" y="1267470"/>
                <a:ext cx="4451130" cy="2806179"/>
                <a:chOff x="2550435" y="6102"/>
                <a:chExt cx="4451130" cy="2806179"/>
              </a:xfrm>
            </p:grpSpPr>
            <p:grpSp>
              <p:nvGrpSpPr>
                <p:cNvPr id="5" name="组合 4">
                  <a:extLst>
                    <a:ext uri="{FF2B5EF4-FFF2-40B4-BE49-F238E27FC236}">
                      <a16:creationId xmlns:a16="http://schemas.microsoft.com/office/drawing/2014/main" xmlns="" id="{2CE38805-3B58-4654-8B7C-1FC6E4A15E6D}"/>
                    </a:ext>
                  </a:extLst>
                </p:cNvPr>
                <p:cNvGrpSpPr/>
                <p:nvPr/>
              </p:nvGrpSpPr>
              <p:grpSpPr>
                <a:xfrm rot="2004730">
                  <a:off x="2550435" y="6102"/>
                  <a:ext cx="4227215" cy="2806179"/>
                  <a:chOff x="2207435" y="-669026"/>
                  <a:chExt cx="6913333" cy="4589321"/>
                </a:xfrm>
              </p:grpSpPr>
              <p:grpSp>
                <p:nvGrpSpPr>
                  <p:cNvPr id="32" name="组合 31">
                    <a:extLst>
                      <a:ext uri="{FF2B5EF4-FFF2-40B4-BE49-F238E27FC236}">
                        <a16:creationId xmlns:a16="http://schemas.microsoft.com/office/drawing/2014/main" xmlns="" id="{A2C358F1-6FAA-4459-911B-B85C176620B8}"/>
                      </a:ext>
                    </a:extLst>
                  </p:cNvPr>
                  <p:cNvGrpSpPr/>
                  <p:nvPr/>
                </p:nvGrpSpPr>
                <p:grpSpPr>
                  <a:xfrm>
                    <a:off x="2207435" y="-669026"/>
                    <a:ext cx="6913333" cy="4589321"/>
                    <a:chOff x="-1522986" y="-191652"/>
                    <a:chExt cx="8783716" cy="5830949"/>
                  </a:xfrm>
                </p:grpSpPr>
                <p:pic>
                  <p:nvPicPr>
                    <p:cNvPr id="36" name="图片 35">
                      <a:extLst>
                        <a:ext uri="{FF2B5EF4-FFF2-40B4-BE49-F238E27FC236}">
                          <a16:creationId xmlns:a16="http://schemas.microsoft.com/office/drawing/2014/main" xmlns="" id="{B07BF2F7-9F64-484C-81A2-92E378B631F0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5"/>
                    <a:stretch>
                      <a:fillRect/>
                    </a:stretch>
                  </p:blipFill>
                  <p:spPr>
                    <a:xfrm>
                      <a:off x="-1522986" y="1343432"/>
                      <a:ext cx="4890496" cy="4295865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37" name="图片 36">
                      <a:extLst>
                        <a:ext uri="{FF2B5EF4-FFF2-40B4-BE49-F238E27FC236}">
                          <a16:creationId xmlns:a16="http://schemas.microsoft.com/office/drawing/2014/main" xmlns="" id="{A0CDBBA2-33BC-49FB-B620-84BCAD66B073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4"/>
                    <a:stretch>
                      <a:fillRect/>
                    </a:stretch>
                  </p:blipFill>
                  <p:spPr>
                    <a:xfrm rot="19161457">
                      <a:off x="2198244" y="-191652"/>
                      <a:ext cx="5062487" cy="3306241"/>
                    </a:xfrm>
                    <a:prstGeom prst="rect">
                      <a:avLst/>
                    </a:prstGeom>
                  </p:spPr>
                </p:pic>
              </p:grpSp>
              <p:pic>
                <p:nvPicPr>
                  <p:cNvPr id="39" name="图片 38">
                    <a:extLst>
                      <a:ext uri="{FF2B5EF4-FFF2-40B4-BE49-F238E27FC236}">
                        <a16:creationId xmlns:a16="http://schemas.microsoft.com/office/drawing/2014/main" xmlns="" id="{77CCBC32-16DE-4F89-82DC-51F9E21948C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5620645" y="2640574"/>
                    <a:ext cx="796723" cy="674527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9" name="图片 28">
                  <a:extLst>
                    <a:ext uri="{FF2B5EF4-FFF2-40B4-BE49-F238E27FC236}">
                      <a16:creationId xmlns:a16="http://schemas.microsoft.com/office/drawing/2014/main" xmlns="" id="{09434295-343E-4498-A07C-ACB9BEC0563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 rot="20414560">
                  <a:off x="6294592" y="383994"/>
                  <a:ext cx="706973" cy="598542"/>
                </a:xfrm>
                <a:prstGeom prst="rect">
                  <a:avLst/>
                </a:prstGeom>
              </p:spPr>
            </p:pic>
          </p:grpSp>
          <p:pic>
            <p:nvPicPr>
              <p:cNvPr id="49" name="图片 48">
                <a:extLst>
                  <a:ext uri="{FF2B5EF4-FFF2-40B4-BE49-F238E27FC236}">
                    <a16:creationId xmlns:a16="http://schemas.microsoft.com/office/drawing/2014/main" xmlns="" id="{54EA4F40-9EB8-43C3-AD3F-611EBF96CA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rot="20414560">
                <a:off x="4411355" y="1708631"/>
                <a:ext cx="469055" cy="397114"/>
              </a:xfrm>
              <a:prstGeom prst="rect">
                <a:avLst/>
              </a:prstGeom>
            </p:spPr>
          </p:pic>
        </p:grp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E4850FF-C24D-476B-9A57-DFF0D9B0A76A}"/>
              </a:ext>
            </a:extLst>
          </p:cNvPr>
          <p:cNvSpPr/>
          <p:nvPr/>
        </p:nvSpPr>
        <p:spPr>
          <a:xfrm>
            <a:off x="4885391" y="0"/>
            <a:ext cx="2406036" cy="6858000"/>
          </a:xfrm>
          <a:prstGeom prst="rect">
            <a:avLst/>
          </a:prstGeom>
          <a:solidFill>
            <a:srgbClr val="F3F4E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0" name="图片 79">
            <a:extLst>
              <a:ext uri="{FF2B5EF4-FFF2-40B4-BE49-F238E27FC236}">
                <a16:creationId xmlns:a16="http://schemas.microsoft.com/office/drawing/2014/main" xmlns="" id="{E8D2D9B7-25F6-4ED7-891D-838EA57F613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6270"/>
          <a:stretch/>
        </p:blipFill>
        <p:spPr>
          <a:xfrm rot="15300000">
            <a:off x="4626979" y="502921"/>
            <a:ext cx="392571" cy="95656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xmlns="" id="{0516B57C-BEC9-4F18-AB7A-6775C5E1A14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6775811">
            <a:off x="5160184" y="873822"/>
            <a:ext cx="298808" cy="50484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7DB8CD2C-0D29-44F2-BADB-CC65DB84F735}"/>
              </a:ext>
            </a:extLst>
          </p:cNvPr>
          <p:cNvGrpSpPr/>
          <p:nvPr/>
        </p:nvGrpSpPr>
        <p:grpSpPr>
          <a:xfrm>
            <a:off x="4865513" y="2040359"/>
            <a:ext cx="2451934" cy="2777282"/>
            <a:chOff x="5403749" y="2119520"/>
            <a:chExt cx="2451934" cy="2777282"/>
          </a:xfrm>
          <a:noFill/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B7D77B93-FF75-4270-9BEF-2A8999AFFBC4}"/>
                </a:ext>
              </a:extLst>
            </p:cNvPr>
            <p:cNvSpPr txBox="1"/>
            <p:nvPr/>
          </p:nvSpPr>
          <p:spPr>
            <a:xfrm>
              <a:off x="5494722" y="2119520"/>
              <a:ext cx="2313454" cy="2646878"/>
            </a:xfrm>
            <a:prstGeom prst="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16600" dirty="0">
                  <a:blipFill>
                    <a:blip r:embed="rId8"/>
                    <a:stretch>
                      <a:fillRect/>
                    </a:stretch>
                  </a:blip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肆</a:t>
              </a:r>
            </a:p>
          </p:txBody>
        </p:sp>
        <p:sp>
          <p:nvSpPr>
            <p:cNvPr id="33" name="半闭框 32">
              <a:extLst>
                <a:ext uri="{FF2B5EF4-FFF2-40B4-BE49-F238E27FC236}">
                  <a16:creationId xmlns:a16="http://schemas.microsoft.com/office/drawing/2014/main" xmlns="" id="{325CF974-4E27-4E6B-AB76-582EE45F755E}"/>
                </a:ext>
              </a:extLst>
            </p:cNvPr>
            <p:cNvSpPr/>
            <p:nvPr/>
          </p:nvSpPr>
          <p:spPr>
            <a:xfrm>
              <a:off x="5403749" y="2502575"/>
              <a:ext cx="349682" cy="921679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3B3734"/>
                </a:solidFill>
              </a:endParaRPr>
            </a:p>
          </p:txBody>
        </p:sp>
        <p:sp>
          <p:nvSpPr>
            <p:cNvPr id="34" name="半闭框 33">
              <a:extLst>
                <a:ext uri="{FF2B5EF4-FFF2-40B4-BE49-F238E27FC236}">
                  <a16:creationId xmlns:a16="http://schemas.microsoft.com/office/drawing/2014/main" xmlns="" id="{01552941-A56A-4D82-ACF9-0C42CF77416A}"/>
                </a:ext>
              </a:extLst>
            </p:cNvPr>
            <p:cNvSpPr/>
            <p:nvPr/>
          </p:nvSpPr>
          <p:spPr>
            <a:xfrm flipH="1" flipV="1">
              <a:off x="7506001" y="3975123"/>
              <a:ext cx="349682" cy="921679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3B3734"/>
                </a:solidFill>
              </a:endParaRPr>
            </a:p>
          </p:txBody>
        </p:sp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5C0B2B2C-9095-4EE8-9EBC-06D389D7D34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5679279">
            <a:off x="3923403" y="-3856051"/>
            <a:ext cx="404960" cy="684197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xmlns="" id="{16662B79-2F5B-45CC-B39E-B663B9298CD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414560">
            <a:off x="7184926" y="2832388"/>
            <a:ext cx="469055" cy="39711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74" name="图片 73">
            <a:extLst>
              <a:ext uri="{FF2B5EF4-FFF2-40B4-BE49-F238E27FC236}">
                <a16:creationId xmlns:a16="http://schemas.microsoft.com/office/drawing/2014/main" xmlns="" id="{9FB8B78E-4811-4D51-8334-5D223DF971B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414560">
            <a:off x="4697346" y="596338"/>
            <a:ext cx="469055" cy="39711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xmlns="" id="{040F02D3-8552-4D27-A729-A8D6CEA3A32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54086" y="4632317"/>
            <a:ext cx="422853" cy="7144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763698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A4FE020-773E-4BED-A4BD-4F9F59CF5998}"/>
              </a:ext>
            </a:extLst>
          </p:cNvPr>
          <p:cNvGrpSpPr/>
          <p:nvPr/>
        </p:nvGrpSpPr>
        <p:grpSpPr>
          <a:xfrm>
            <a:off x="10883348" y="0"/>
            <a:ext cx="665921" cy="1848678"/>
            <a:chOff x="10883348" y="0"/>
            <a:chExt cx="665921" cy="184867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71BD9890-1454-4AF1-99BC-2482D757EB5F}"/>
                </a:ext>
              </a:extLst>
            </p:cNvPr>
            <p:cNvSpPr/>
            <p:nvPr/>
          </p:nvSpPr>
          <p:spPr>
            <a:xfrm>
              <a:off x="10883348" y="0"/>
              <a:ext cx="665921" cy="1848678"/>
            </a:xfrm>
            <a:prstGeom prst="rect">
              <a:avLst/>
            </a:prstGeom>
            <a:solidFill>
              <a:srgbClr val="F3F4ED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A8E9B557-C0F5-4DC8-BECE-D25CAA46796E}"/>
                </a:ext>
              </a:extLst>
            </p:cNvPr>
            <p:cNvSpPr txBox="1"/>
            <p:nvPr/>
          </p:nvSpPr>
          <p:spPr>
            <a:xfrm>
              <a:off x="10970086" y="270957"/>
              <a:ext cx="492443" cy="142603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spc="600" dirty="0">
                  <a:solidFill>
                    <a:srgbClr val="3B3734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标题文字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2B5B6677-EC4D-4AE5-93AE-F61C5D8956E8}"/>
              </a:ext>
            </a:extLst>
          </p:cNvPr>
          <p:cNvGrpSpPr/>
          <p:nvPr/>
        </p:nvGrpSpPr>
        <p:grpSpPr>
          <a:xfrm>
            <a:off x="1003851" y="1848678"/>
            <a:ext cx="2792897" cy="3677479"/>
            <a:chOff x="377686" y="1590260"/>
            <a:chExt cx="2792897" cy="3677479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9F782856-ED09-43D3-9491-03A606CD2EB6}"/>
                </a:ext>
              </a:extLst>
            </p:cNvPr>
            <p:cNvSpPr/>
            <p:nvPr/>
          </p:nvSpPr>
          <p:spPr>
            <a:xfrm>
              <a:off x="377686" y="1590260"/>
              <a:ext cx="2792897" cy="3677479"/>
            </a:xfrm>
            <a:prstGeom prst="rect">
              <a:avLst/>
            </a:prstGeom>
            <a:solidFill>
              <a:srgbClr val="F3F4ED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9D14F993-C336-4621-8670-C61F50B7181E}"/>
                </a:ext>
              </a:extLst>
            </p:cNvPr>
            <p:cNvSpPr txBox="1"/>
            <p:nvPr/>
          </p:nvSpPr>
          <p:spPr>
            <a:xfrm>
              <a:off x="873887" y="1848678"/>
              <a:ext cx="1800493" cy="315070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spc="600" dirty="0">
                  <a:solidFill>
                    <a:srgbClr val="3B373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玉骨那愁瘴雾，冰姿自有仙风。海仙时遣探芳丛。倒挂绿毛么凤。</a:t>
              </a:r>
              <a:r>
                <a:rPr lang="en-US" altLang="zh-CN" sz="1400" spc="600" dirty="0">
                  <a:solidFill>
                    <a:srgbClr val="3B373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  </a:t>
              </a:r>
              <a:r>
                <a:rPr lang="zh-CN" altLang="en-US" sz="1400" spc="600" dirty="0">
                  <a:solidFill>
                    <a:srgbClr val="3B373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素面翻嫌粉涴，洗妆不褪唇红。高情已逐晓云空。不与梨花同梦。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4BB03F9F-31EF-46D8-A82D-DE9133EA9F3F}"/>
              </a:ext>
            </a:extLst>
          </p:cNvPr>
          <p:cNvSpPr txBox="1"/>
          <p:nvPr/>
        </p:nvSpPr>
        <p:spPr>
          <a:xfrm>
            <a:off x="3955772" y="1848678"/>
            <a:ext cx="6188965" cy="101136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600" dirty="0">
                <a:solidFill>
                  <a:srgbClr val="F3F4ED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玉骨那愁瘴雾，冰姿自有仙风。海仙时遣探芳丛。倒挂绿毛么凤。素面翻嫌粉涴，洗妆不褪唇红。高情已逐晓云空。不与梨花同梦。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0CEA5E5-4C7C-4C9C-8642-BA9C305C4892}"/>
              </a:ext>
            </a:extLst>
          </p:cNvPr>
          <p:cNvSpPr txBox="1"/>
          <p:nvPr/>
        </p:nvSpPr>
        <p:spPr>
          <a:xfrm>
            <a:off x="3980619" y="3181734"/>
            <a:ext cx="6188965" cy="101136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600" dirty="0">
                <a:solidFill>
                  <a:srgbClr val="F3F4ED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玉骨那愁瘴雾，冰姿自有仙风。海仙时遣探芳丛。倒挂绿毛么凤。素面翻嫌粉涴，洗妆不褪唇红。高情已逐晓云空。不与梨花同梦。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BB88F1B2-4F06-4F17-A960-67DF4981969F}"/>
              </a:ext>
            </a:extLst>
          </p:cNvPr>
          <p:cNvSpPr txBox="1"/>
          <p:nvPr/>
        </p:nvSpPr>
        <p:spPr>
          <a:xfrm>
            <a:off x="3980619" y="4514790"/>
            <a:ext cx="6188965" cy="101136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600" dirty="0">
                <a:solidFill>
                  <a:srgbClr val="F3F4ED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玉骨那愁瘴雾，冰姿自有仙风。海仙时遣探芳丛。倒挂绿毛么凤。素面翻嫌粉涴，洗妆不褪唇红。高情已逐晓云空。不与梨花同梦。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EFA82516-13AB-4148-B304-79779849EB23}"/>
              </a:ext>
            </a:extLst>
          </p:cNvPr>
          <p:cNvGrpSpPr/>
          <p:nvPr/>
        </p:nvGrpSpPr>
        <p:grpSpPr>
          <a:xfrm rot="5400000">
            <a:off x="9676132" y="3142052"/>
            <a:ext cx="4671754" cy="3734543"/>
            <a:chOff x="1099710" y="-2011619"/>
            <a:chExt cx="4671754" cy="3734543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6C682FC2-08FF-4E12-BC3D-56E356BCAC0B}"/>
                </a:ext>
              </a:extLst>
            </p:cNvPr>
            <p:cNvGrpSpPr/>
            <p:nvPr/>
          </p:nvGrpSpPr>
          <p:grpSpPr>
            <a:xfrm rot="12584824">
              <a:off x="1719749" y="245021"/>
              <a:ext cx="2266797" cy="1477903"/>
              <a:chOff x="364384" y="2171398"/>
              <a:chExt cx="4814691" cy="313907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pic>
            <p:nvPicPr>
              <p:cNvPr id="24" name="图片 23">
                <a:extLst>
                  <a:ext uri="{FF2B5EF4-FFF2-40B4-BE49-F238E27FC236}">
                    <a16:creationId xmlns:a16="http://schemas.microsoft.com/office/drawing/2014/main" xmlns="" id="{567BD8EB-BFFB-4F4E-9BAA-83585AF1DBA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1715345">
                <a:off x="2742723" y="2171398"/>
                <a:ext cx="2436352" cy="1591148"/>
              </a:xfrm>
              <a:prstGeom prst="rect">
                <a:avLst/>
              </a:prstGeom>
            </p:spPr>
          </p:pic>
          <p:pic>
            <p:nvPicPr>
              <p:cNvPr id="25" name="图片 24">
                <a:extLst>
                  <a:ext uri="{FF2B5EF4-FFF2-40B4-BE49-F238E27FC236}">
                    <a16:creationId xmlns:a16="http://schemas.microsoft.com/office/drawing/2014/main" xmlns="" id="{14E50CE8-E0BB-41CF-A45C-29D571BFF9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2004730">
                <a:off x="364384" y="2710757"/>
                <a:ext cx="2959565" cy="2599715"/>
              </a:xfrm>
              <a:prstGeom prst="rect">
                <a:avLst/>
              </a:prstGeom>
            </p:spPr>
          </p:pic>
        </p:grp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8A9AD6F7-AB6B-4B2F-ADF4-77A4CF70A5F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2047327" flipH="1">
              <a:off x="3506524" y="1089835"/>
              <a:ext cx="341380" cy="289021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C858BE98-C4D9-4BA2-9022-346F6088B2C4}"/>
                </a:ext>
              </a:extLst>
            </p:cNvPr>
            <p:cNvGrpSpPr/>
            <p:nvPr/>
          </p:nvGrpSpPr>
          <p:grpSpPr>
            <a:xfrm rot="3163015" flipH="1">
              <a:off x="1374585" y="-1297956"/>
              <a:ext cx="3328800" cy="1901474"/>
              <a:chOff x="3297488" y="4529402"/>
              <a:chExt cx="2587279" cy="1477903"/>
            </a:xfrm>
          </p:grpSpPr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xmlns="" id="{2F15D1C7-FBCD-437D-9377-50D048589E54}"/>
                  </a:ext>
                </a:extLst>
              </p:cNvPr>
              <p:cNvGrpSpPr/>
              <p:nvPr/>
            </p:nvGrpSpPr>
            <p:grpSpPr>
              <a:xfrm rot="12974730">
                <a:off x="3617970" y="4529402"/>
                <a:ext cx="2266797" cy="1477903"/>
                <a:chOff x="364384" y="2171398"/>
                <a:chExt cx="4814691" cy="313907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pic>
              <p:nvPicPr>
                <p:cNvPr id="22" name="图片 21">
                  <a:extLst>
                    <a:ext uri="{FF2B5EF4-FFF2-40B4-BE49-F238E27FC236}">
                      <a16:creationId xmlns:a16="http://schemas.microsoft.com/office/drawing/2014/main" xmlns="" id="{C3024CC1-D563-4E7F-BDDA-0CB5721C8DE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 rot="11715345">
                  <a:off x="2742723" y="2171398"/>
                  <a:ext cx="2436352" cy="1591148"/>
                </a:xfrm>
                <a:prstGeom prst="rect">
                  <a:avLst/>
                </a:prstGeom>
              </p:spPr>
            </p:pic>
            <p:pic>
              <p:nvPicPr>
                <p:cNvPr id="23" name="图片 22">
                  <a:extLst>
                    <a:ext uri="{FF2B5EF4-FFF2-40B4-BE49-F238E27FC236}">
                      <a16:creationId xmlns:a16="http://schemas.microsoft.com/office/drawing/2014/main" xmlns="" id="{BB9AFD19-38D1-41F0-89AC-BDEB13473AC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 rot="2004730">
                  <a:off x="364384" y="2710757"/>
                  <a:ext cx="2959565" cy="2599715"/>
                </a:xfrm>
                <a:prstGeom prst="rect">
                  <a:avLst/>
                </a:prstGeom>
              </p:spPr>
            </p:pic>
          </p:grpSp>
          <p:pic>
            <p:nvPicPr>
              <p:cNvPr id="20" name="图片 19">
                <a:extLst>
                  <a:ext uri="{FF2B5EF4-FFF2-40B4-BE49-F238E27FC236}">
                    <a16:creationId xmlns:a16="http://schemas.microsoft.com/office/drawing/2014/main" xmlns="" id="{74C60FFC-F076-4D17-8372-74F010D51AE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12047327" flipH="1">
                <a:off x="5375084" y="5519480"/>
                <a:ext cx="341380" cy="28902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1" name="图片 20">
                <a:extLst>
                  <a:ext uri="{FF2B5EF4-FFF2-40B4-BE49-F238E27FC236}">
                    <a16:creationId xmlns:a16="http://schemas.microsoft.com/office/drawing/2014/main" xmlns="" id="{D75D17DF-7C24-42C6-9653-7BFF20EC62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12047327" flipH="1">
                <a:off x="3297488" y="5086696"/>
                <a:ext cx="341380" cy="28902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3785DF2B-DA20-4BFA-8663-883ADEB0FC3C}"/>
                </a:ext>
              </a:extLst>
            </p:cNvPr>
            <p:cNvGrpSpPr/>
            <p:nvPr/>
          </p:nvGrpSpPr>
          <p:grpSpPr>
            <a:xfrm rot="9076580">
              <a:off x="3504667" y="-147580"/>
              <a:ext cx="2266797" cy="1477903"/>
              <a:chOff x="364384" y="2171398"/>
              <a:chExt cx="4814691" cy="313907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pic>
            <p:nvPicPr>
              <p:cNvPr id="17" name="图片 16">
                <a:extLst>
                  <a:ext uri="{FF2B5EF4-FFF2-40B4-BE49-F238E27FC236}">
                    <a16:creationId xmlns:a16="http://schemas.microsoft.com/office/drawing/2014/main" xmlns="" id="{4B084446-0533-4928-B362-1FC180EE88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1715345">
                <a:off x="2742723" y="2171398"/>
                <a:ext cx="2436352" cy="1591148"/>
              </a:xfrm>
              <a:prstGeom prst="rect">
                <a:avLst/>
              </a:prstGeom>
            </p:spPr>
          </p:pic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xmlns="" id="{A7C7B609-4633-4797-B955-29BB3F5996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2004730">
                <a:off x="364384" y="2710757"/>
                <a:ext cx="2959565" cy="2599715"/>
              </a:xfrm>
              <a:prstGeom prst="rect">
                <a:avLst/>
              </a:prstGeom>
            </p:spPr>
          </p:pic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2B8541E1-6F6D-45E5-A771-F1E72863E1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2047327" flipH="1">
              <a:off x="1099710" y="847351"/>
              <a:ext cx="341380" cy="289021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37287017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077DC995-CF9B-42A0-98AE-3D719E203288}"/>
              </a:ext>
            </a:extLst>
          </p:cNvPr>
          <p:cNvGrpSpPr/>
          <p:nvPr/>
        </p:nvGrpSpPr>
        <p:grpSpPr>
          <a:xfrm>
            <a:off x="2500924" y="1981140"/>
            <a:ext cx="7680975" cy="3474031"/>
            <a:chOff x="2448947" y="2813830"/>
            <a:chExt cx="7680975" cy="3474031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9A5A1696-E09F-4120-9613-870F1CBFD4A5}"/>
                </a:ext>
              </a:extLst>
            </p:cNvPr>
            <p:cNvGrpSpPr/>
            <p:nvPr/>
          </p:nvGrpSpPr>
          <p:grpSpPr>
            <a:xfrm>
              <a:off x="2448947" y="2813830"/>
              <a:ext cx="1577533" cy="3474031"/>
              <a:chOff x="773182" y="965758"/>
              <a:chExt cx="1577533" cy="3474031"/>
            </a:xfrm>
          </p:grpSpPr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xmlns="" id="{E6D13078-A0D4-4909-92EF-3BAE319E23FD}"/>
                  </a:ext>
                </a:extLst>
              </p:cNvPr>
              <p:cNvGrpSpPr/>
              <p:nvPr/>
            </p:nvGrpSpPr>
            <p:grpSpPr>
              <a:xfrm>
                <a:off x="773182" y="965758"/>
                <a:ext cx="598542" cy="598542"/>
                <a:chOff x="1081295" y="1654560"/>
                <a:chExt cx="598542" cy="598542"/>
              </a:xfrm>
            </p:grpSpPr>
            <p:sp>
              <p:nvSpPr>
                <p:cNvPr id="15" name="椭圆 14">
                  <a:extLst>
                    <a:ext uri="{FF2B5EF4-FFF2-40B4-BE49-F238E27FC236}">
                      <a16:creationId xmlns:a16="http://schemas.microsoft.com/office/drawing/2014/main" xmlns="" id="{8032AE6D-9BE1-4667-A339-F7FD5A572FEC}"/>
                    </a:ext>
                  </a:extLst>
                </p:cNvPr>
                <p:cNvSpPr/>
                <p:nvPr/>
              </p:nvSpPr>
              <p:spPr>
                <a:xfrm>
                  <a:off x="1081295" y="1654560"/>
                  <a:ext cx="598542" cy="598542"/>
                </a:xfrm>
                <a:prstGeom prst="ellipse">
                  <a:avLst/>
                </a:prstGeom>
                <a:solidFill>
                  <a:srgbClr val="3B373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4" name="文本框 13">
                  <a:extLst>
                    <a:ext uri="{FF2B5EF4-FFF2-40B4-BE49-F238E27FC236}">
                      <a16:creationId xmlns:a16="http://schemas.microsoft.com/office/drawing/2014/main" xmlns="" id="{AB8BF8AA-A5C6-4F16-AAF7-90DE32123F41}"/>
                    </a:ext>
                  </a:extLst>
                </p:cNvPr>
                <p:cNvSpPr txBox="1"/>
                <p:nvPr/>
              </p:nvSpPr>
              <p:spPr>
                <a:xfrm>
                  <a:off x="1159993" y="1753776"/>
                  <a:ext cx="44114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壹</a:t>
                  </a:r>
                </a:p>
              </p:txBody>
            </p:sp>
          </p:grp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xmlns="" id="{B636BF49-A926-4AD9-939F-B45F6C551A9B}"/>
                  </a:ext>
                </a:extLst>
              </p:cNvPr>
              <p:cNvSpPr txBox="1"/>
              <p:nvPr/>
            </p:nvSpPr>
            <p:spPr>
              <a:xfrm>
                <a:off x="793999" y="1711193"/>
                <a:ext cx="615553" cy="1528624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F3F4ED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标题文字</a:t>
                </a: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xmlns="" id="{8D0A7950-B4D5-460E-8C50-73F676881F82}"/>
                  </a:ext>
                </a:extLst>
              </p:cNvPr>
              <p:cNvSpPr txBox="1"/>
              <p:nvPr/>
            </p:nvSpPr>
            <p:spPr>
              <a:xfrm>
                <a:off x="1438927" y="965758"/>
                <a:ext cx="911788" cy="3474031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050" spc="300" dirty="0">
                    <a:solidFill>
                      <a:srgbClr val="F3F4ED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+mn-ea"/>
                    <a:sym typeface="+mn-lt"/>
                  </a:rPr>
                  <a:t>玉骨那愁瘴雾，冰姿自有仙风。海仙时遣探芳丛。倒挂绿毛么凤。素面翻嫌粉涴，洗妆不褪唇红。高情已逐晓云空。不与梨花同梦。</a:t>
                </a:r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80C2D094-E81A-4142-A62F-9BBA43FA2CFF}"/>
                </a:ext>
              </a:extLst>
            </p:cNvPr>
            <p:cNvGrpSpPr/>
            <p:nvPr/>
          </p:nvGrpSpPr>
          <p:grpSpPr>
            <a:xfrm>
              <a:off x="4483428" y="2813830"/>
              <a:ext cx="1577533" cy="3474031"/>
              <a:chOff x="773182" y="965758"/>
              <a:chExt cx="1577533" cy="3474031"/>
            </a:xfrm>
          </p:grpSpPr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484439A9-5832-469C-9ED0-ECD0358DEA8A}"/>
                  </a:ext>
                </a:extLst>
              </p:cNvPr>
              <p:cNvGrpSpPr/>
              <p:nvPr/>
            </p:nvGrpSpPr>
            <p:grpSpPr>
              <a:xfrm>
                <a:off x="773182" y="965758"/>
                <a:ext cx="598542" cy="598542"/>
                <a:chOff x="1081295" y="1654560"/>
                <a:chExt cx="598542" cy="598542"/>
              </a:xfrm>
            </p:grpSpPr>
            <p:sp>
              <p:nvSpPr>
                <p:cNvPr id="28" name="椭圆 27">
                  <a:extLst>
                    <a:ext uri="{FF2B5EF4-FFF2-40B4-BE49-F238E27FC236}">
                      <a16:creationId xmlns:a16="http://schemas.microsoft.com/office/drawing/2014/main" xmlns="" id="{A912A222-6B5D-4549-9932-DEF6511F3E5C}"/>
                    </a:ext>
                  </a:extLst>
                </p:cNvPr>
                <p:cNvSpPr/>
                <p:nvPr/>
              </p:nvSpPr>
              <p:spPr>
                <a:xfrm>
                  <a:off x="1081295" y="1654560"/>
                  <a:ext cx="598542" cy="598542"/>
                </a:xfrm>
                <a:prstGeom prst="ellipse">
                  <a:avLst/>
                </a:prstGeom>
                <a:solidFill>
                  <a:srgbClr val="3B373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9" name="文本框 28">
                  <a:extLst>
                    <a:ext uri="{FF2B5EF4-FFF2-40B4-BE49-F238E27FC236}">
                      <a16:creationId xmlns:a16="http://schemas.microsoft.com/office/drawing/2014/main" xmlns="" id="{E1B2BADF-8929-482D-B489-2FE1D39E478B}"/>
                    </a:ext>
                  </a:extLst>
                </p:cNvPr>
                <p:cNvSpPr txBox="1"/>
                <p:nvPr/>
              </p:nvSpPr>
              <p:spPr>
                <a:xfrm>
                  <a:off x="1159993" y="1753776"/>
                  <a:ext cx="44114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贰</a:t>
                  </a:r>
                </a:p>
              </p:txBody>
            </p:sp>
          </p:grp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xmlns="" id="{85B8C8B9-0BDA-4BA3-8608-D6EB5DE54C9A}"/>
                  </a:ext>
                </a:extLst>
              </p:cNvPr>
              <p:cNvSpPr txBox="1"/>
              <p:nvPr/>
            </p:nvSpPr>
            <p:spPr>
              <a:xfrm>
                <a:off x="793999" y="1711193"/>
                <a:ext cx="615553" cy="1528624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F3F4ED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标题文字</a:t>
                </a: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xmlns="" id="{B46364BB-7F01-496E-B9A1-191CA0F78080}"/>
                  </a:ext>
                </a:extLst>
              </p:cNvPr>
              <p:cNvSpPr txBox="1"/>
              <p:nvPr/>
            </p:nvSpPr>
            <p:spPr>
              <a:xfrm>
                <a:off x="1438927" y="965758"/>
                <a:ext cx="911788" cy="3474031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050" spc="300" dirty="0">
                    <a:solidFill>
                      <a:srgbClr val="F3F4ED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+mn-ea"/>
                    <a:sym typeface="+mn-lt"/>
                  </a:rPr>
                  <a:t>玉骨那愁瘴雾，冰姿自有仙风。海仙时遣探芳丛。倒挂绿毛么凤。素面翻嫌粉涴，洗妆不褪唇红。高情已逐晓云空。不与梨花同梦。</a:t>
                </a: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21244C01-03CD-4444-BAAF-2F81D10611D9}"/>
                </a:ext>
              </a:extLst>
            </p:cNvPr>
            <p:cNvGrpSpPr/>
            <p:nvPr/>
          </p:nvGrpSpPr>
          <p:grpSpPr>
            <a:xfrm>
              <a:off x="6517909" y="2813830"/>
              <a:ext cx="1577533" cy="3474031"/>
              <a:chOff x="773182" y="965758"/>
              <a:chExt cx="1577533" cy="3474031"/>
            </a:xfrm>
          </p:grpSpPr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089A2450-C487-4E94-BDDE-CAE43636167F}"/>
                  </a:ext>
                </a:extLst>
              </p:cNvPr>
              <p:cNvGrpSpPr/>
              <p:nvPr/>
            </p:nvGrpSpPr>
            <p:grpSpPr>
              <a:xfrm>
                <a:off x="773182" y="965758"/>
                <a:ext cx="598542" cy="598542"/>
                <a:chOff x="1081295" y="1654560"/>
                <a:chExt cx="598542" cy="598542"/>
              </a:xfrm>
            </p:grpSpPr>
            <p:sp>
              <p:nvSpPr>
                <p:cNvPr id="34" name="椭圆 33">
                  <a:extLst>
                    <a:ext uri="{FF2B5EF4-FFF2-40B4-BE49-F238E27FC236}">
                      <a16:creationId xmlns:a16="http://schemas.microsoft.com/office/drawing/2014/main" xmlns="" id="{3A61EABA-72E1-4DD1-8697-6CCE6F3565D2}"/>
                    </a:ext>
                  </a:extLst>
                </p:cNvPr>
                <p:cNvSpPr/>
                <p:nvPr/>
              </p:nvSpPr>
              <p:spPr>
                <a:xfrm>
                  <a:off x="1081295" y="1654560"/>
                  <a:ext cx="598542" cy="598542"/>
                </a:xfrm>
                <a:prstGeom prst="ellipse">
                  <a:avLst/>
                </a:prstGeom>
                <a:solidFill>
                  <a:srgbClr val="F3F4ED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3B3734"/>
                    </a:solidFill>
                  </a:endParaRPr>
                </a:p>
              </p:txBody>
            </p:sp>
            <p:sp>
              <p:nvSpPr>
                <p:cNvPr id="35" name="文本框 34">
                  <a:extLst>
                    <a:ext uri="{FF2B5EF4-FFF2-40B4-BE49-F238E27FC236}">
                      <a16:creationId xmlns:a16="http://schemas.microsoft.com/office/drawing/2014/main" xmlns="" id="{7DBA37FE-C728-4360-82FD-700BF8F7C65D}"/>
                    </a:ext>
                  </a:extLst>
                </p:cNvPr>
                <p:cNvSpPr txBox="1"/>
                <p:nvPr/>
              </p:nvSpPr>
              <p:spPr>
                <a:xfrm>
                  <a:off x="1159993" y="1753776"/>
                  <a:ext cx="44114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dirty="0">
                      <a:solidFill>
                        <a:srgbClr val="3B3734"/>
                      </a:solidFill>
                      <a:cs typeface="+mn-ea"/>
                      <a:sym typeface="+mn-lt"/>
                    </a:rPr>
                    <a:t>叁</a:t>
                  </a:r>
                </a:p>
              </p:txBody>
            </p:sp>
          </p:grp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xmlns="" id="{DDC6FB51-8C8F-46B1-B3F8-123C039C15E4}"/>
                  </a:ext>
                </a:extLst>
              </p:cNvPr>
              <p:cNvSpPr txBox="1"/>
              <p:nvPr/>
            </p:nvSpPr>
            <p:spPr>
              <a:xfrm>
                <a:off x="793999" y="1711193"/>
                <a:ext cx="615553" cy="1528624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28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标题文字</a:t>
                </a: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xmlns="" id="{1AED5AE8-52A4-4B07-AFB1-03B05E50E0F7}"/>
                  </a:ext>
                </a:extLst>
              </p:cNvPr>
              <p:cNvSpPr txBox="1"/>
              <p:nvPr/>
            </p:nvSpPr>
            <p:spPr>
              <a:xfrm>
                <a:off x="1438927" y="965758"/>
                <a:ext cx="911788" cy="3474031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050" spc="300" dirty="0">
                    <a:latin typeface="宋体" panose="02010600030101010101" pitchFamily="2" charset="-122"/>
                    <a:ea typeface="宋体" panose="02010600030101010101" pitchFamily="2" charset="-122"/>
                    <a:cs typeface="+mn-ea"/>
                    <a:sym typeface="+mn-lt"/>
                  </a:rPr>
                  <a:t>玉骨那愁瘴雾，冰姿自有仙风。海仙时遣探芳丛。倒挂绿毛么凤。素面翻嫌粉涴，洗妆不褪唇红。高情已逐晓云空。不与梨花同梦。</a:t>
                </a:r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="" id="{117299AE-91FE-4AE6-84E2-71CC4CAC6C7A}"/>
                </a:ext>
              </a:extLst>
            </p:cNvPr>
            <p:cNvGrpSpPr/>
            <p:nvPr/>
          </p:nvGrpSpPr>
          <p:grpSpPr>
            <a:xfrm>
              <a:off x="8552389" y="2813830"/>
              <a:ext cx="1577533" cy="3474031"/>
              <a:chOff x="773182" y="965758"/>
              <a:chExt cx="1577533" cy="3474031"/>
            </a:xfrm>
          </p:grpSpPr>
          <p:grpSp>
            <p:nvGrpSpPr>
              <p:cNvPr id="37" name="组合 36">
                <a:extLst>
                  <a:ext uri="{FF2B5EF4-FFF2-40B4-BE49-F238E27FC236}">
                    <a16:creationId xmlns:a16="http://schemas.microsoft.com/office/drawing/2014/main" xmlns="" id="{3F1C781C-EC8B-4609-9199-81B3351845EE}"/>
                  </a:ext>
                </a:extLst>
              </p:cNvPr>
              <p:cNvGrpSpPr/>
              <p:nvPr/>
            </p:nvGrpSpPr>
            <p:grpSpPr>
              <a:xfrm>
                <a:off x="773182" y="965758"/>
                <a:ext cx="598542" cy="598542"/>
                <a:chOff x="1081295" y="1654560"/>
                <a:chExt cx="598542" cy="598542"/>
              </a:xfrm>
            </p:grpSpPr>
            <p:sp>
              <p:nvSpPr>
                <p:cNvPr id="40" name="椭圆 39">
                  <a:extLst>
                    <a:ext uri="{FF2B5EF4-FFF2-40B4-BE49-F238E27FC236}">
                      <a16:creationId xmlns:a16="http://schemas.microsoft.com/office/drawing/2014/main" xmlns="" id="{BDC2ECB5-ABBE-4F0F-B59F-E5CAB25E4B5E}"/>
                    </a:ext>
                  </a:extLst>
                </p:cNvPr>
                <p:cNvSpPr/>
                <p:nvPr/>
              </p:nvSpPr>
              <p:spPr>
                <a:xfrm>
                  <a:off x="1081295" y="1654560"/>
                  <a:ext cx="598542" cy="598542"/>
                </a:xfrm>
                <a:prstGeom prst="ellipse">
                  <a:avLst/>
                </a:prstGeom>
                <a:solidFill>
                  <a:srgbClr val="F3F4ED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文本框 40">
                  <a:extLst>
                    <a:ext uri="{FF2B5EF4-FFF2-40B4-BE49-F238E27FC236}">
                      <a16:creationId xmlns:a16="http://schemas.microsoft.com/office/drawing/2014/main" xmlns="" id="{9BC858E0-664E-401B-8709-26D587C125C2}"/>
                    </a:ext>
                  </a:extLst>
                </p:cNvPr>
                <p:cNvSpPr txBox="1"/>
                <p:nvPr/>
              </p:nvSpPr>
              <p:spPr>
                <a:xfrm>
                  <a:off x="1159993" y="1753776"/>
                  <a:ext cx="44114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dirty="0">
                      <a:solidFill>
                        <a:srgbClr val="3B3734"/>
                      </a:solidFill>
                      <a:cs typeface="+mn-ea"/>
                      <a:sym typeface="+mn-lt"/>
                    </a:rPr>
                    <a:t>肆</a:t>
                  </a:r>
                </a:p>
              </p:txBody>
            </p:sp>
          </p:grp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xmlns="" id="{DCDE4A97-03F1-49EB-9067-DA5015CBF54A}"/>
                  </a:ext>
                </a:extLst>
              </p:cNvPr>
              <p:cNvSpPr txBox="1"/>
              <p:nvPr/>
            </p:nvSpPr>
            <p:spPr>
              <a:xfrm>
                <a:off x="793999" y="1711193"/>
                <a:ext cx="615553" cy="1528624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28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标题文字</a:t>
                </a: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xmlns="" id="{B18CF092-508A-4A30-8171-EEE0036532B2}"/>
                  </a:ext>
                </a:extLst>
              </p:cNvPr>
              <p:cNvSpPr txBox="1"/>
              <p:nvPr/>
            </p:nvSpPr>
            <p:spPr>
              <a:xfrm>
                <a:off x="1438927" y="965758"/>
                <a:ext cx="911788" cy="3474031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050" spc="300" dirty="0">
                    <a:latin typeface="宋体" panose="02010600030101010101" pitchFamily="2" charset="-122"/>
                    <a:ea typeface="宋体" panose="02010600030101010101" pitchFamily="2" charset="-122"/>
                    <a:cs typeface="+mn-ea"/>
                    <a:sym typeface="+mn-lt"/>
                  </a:rPr>
                  <a:t>玉骨那愁瘴雾，冰姿自有仙风。海仙时遣探芳丛。倒挂绿毛么凤。素面翻嫌粉涴，洗妆不褪唇红。高情已逐晓云空。不与梨花同梦。</a:t>
                </a:r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123F8534-A976-4DDF-A3B4-8AD373399BC5}"/>
              </a:ext>
            </a:extLst>
          </p:cNvPr>
          <p:cNvGrpSpPr/>
          <p:nvPr/>
        </p:nvGrpSpPr>
        <p:grpSpPr>
          <a:xfrm>
            <a:off x="10661989" y="-339343"/>
            <a:ext cx="2276351" cy="3331659"/>
            <a:chOff x="10661989" y="-339343"/>
            <a:chExt cx="2276351" cy="3331659"/>
          </a:xfrm>
        </p:grpSpPr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xmlns="" id="{65C9290C-0A11-42CB-8CCF-347CF465534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10913918" y="967893"/>
              <a:ext cx="2159766" cy="188907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xmlns="" id="{8D615C8C-987E-4F40-8778-809CCC2050E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0760430">
              <a:off x="10661989" y="-339343"/>
              <a:ext cx="2019068" cy="131862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53" name="图片 52">
            <a:extLst>
              <a:ext uri="{FF2B5EF4-FFF2-40B4-BE49-F238E27FC236}">
                <a16:creationId xmlns:a16="http://schemas.microsoft.com/office/drawing/2014/main" xmlns="" id="{4B59EDF5-2F26-4551-9A65-9A78339550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38513" y="2997668"/>
            <a:ext cx="706973" cy="59854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B3586C3E-DB4C-4088-8CAD-D66EF285AD9D}"/>
              </a:ext>
            </a:extLst>
          </p:cNvPr>
          <p:cNvGrpSpPr/>
          <p:nvPr/>
        </p:nvGrpSpPr>
        <p:grpSpPr>
          <a:xfrm flipV="1">
            <a:off x="10839261" y="3718156"/>
            <a:ext cx="2312501" cy="3324658"/>
            <a:chOff x="10625839" y="-332342"/>
            <a:chExt cx="2312501" cy="3324658"/>
          </a:xfrm>
        </p:grpSpPr>
        <p:pic>
          <p:nvPicPr>
            <p:cNvPr id="55" name="图片 54">
              <a:extLst>
                <a:ext uri="{FF2B5EF4-FFF2-40B4-BE49-F238E27FC236}">
                  <a16:creationId xmlns:a16="http://schemas.microsoft.com/office/drawing/2014/main" xmlns="" id="{4270622C-3541-4793-9A58-392361F0318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10913918" y="967893"/>
              <a:ext cx="2159766" cy="188907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xmlns="" id="{E48D0DCD-C6E7-4333-9745-3280646E9EC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0760430">
              <a:off x="10625839" y="-332342"/>
              <a:ext cx="2019068" cy="131862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9CC402F3-A9DF-423E-A8A2-D12A30DAD3F5}"/>
              </a:ext>
            </a:extLst>
          </p:cNvPr>
          <p:cNvGrpSpPr/>
          <p:nvPr/>
        </p:nvGrpSpPr>
        <p:grpSpPr>
          <a:xfrm>
            <a:off x="-7844" y="2358010"/>
            <a:ext cx="911788" cy="2177128"/>
            <a:chOff x="916913" y="2235846"/>
            <a:chExt cx="911788" cy="2177128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04DCCFAC-2CB3-47BE-814A-CB35AB0471CC}"/>
                </a:ext>
              </a:extLst>
            </p:cNvPr>
            <p:cNvSpPr/>
            <p:nvPr/>
          </p:nvSpPr>
          <p:spPr>
            <a:xfrm>
              <a:off x="916913" y="2235846"/>
              <a:ext cx="911788" cy="2177128"/>
            </a:xfrm>
            <a:prstGeom prst="rect">
              <a:avLst/>
            </a:prstGeom>
            <a:solidFill>
              <a:srgbClr val="F3F4ED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xmlns="" id="{47520F0B-6EC0-4AAA-8BF6-BB8E2BB4F404}"/>
                </a:ext>
              </a:extLst>
            </p:cNvPr>
            <p:cNvSpPr txBox="1"/>
            <p:nvPr/>
          </p:nvSpPr>
          <p:spPr>
            <a:xfrm>
              <a:off x="991236" y="2539580"/>
              <a:ext cx="76314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spc="600" dirty="0">
                  <a:blipFill>
                    <a:blip r:embed="rId6"/>
                    <a:stretch>
                      <a:fillRect/>
                    </a:stretch>
                  </a:blipFill>
                  <a:latin typeface="TypeLand 康熙字典體試用版" pitchFamily="50" charset="-120"/>
                  <a:ea typeface="TypeLand 康熙字典體試用版" pitchFamily="50" charset="-120"/>
                  <a:cs typeface="+mn-ea"/>
                  <a:sym typeface="+mn-lt"/>
                </a:rPr>
                <a:t>目</a:t>
              </a:r>
              <a:endParaRPr lang="en-US" altLang="zh-CN" sz="4800" spc="600" dirty="0">
                <a:blipFill>
                  <a:blip r:embed="rId6"/>
                  <a:stretch>
                    <a:fillRect/>
                  </a:stretch>
                </a:blipFill>
                <a:latin typeface="TypeLand 康熙字典體試用版" pitchFamily="50" charset="-120"/>
                <a:ea typeface="TypeLand 康熙字典體試用版" pitchFamily="50" charset="-120"/>
                <a:cs typeface="+mn-ea"/>
                <a:sym typeface="+mn-lt"/>
              </a:endParaRPr>
            </a:p>
            <a:p>
              <a:r>
                <a:rPr lang="zh-CN" altLang="en-US" sz="4800" spc="600" dirty="0">
                  <a:blipFill>
                    <a:blip r:embed="rId6"/>
                    <a:stretch>
                      <a:fillRect/>
                    </a:stretch>
                  </a:blipFill>
                  <a:latin typeface="TypeLand 康熙字典體試用版" pitchFamily="50" charset="-120"/>
                  <a:ea typeface="TypeLand 康熙字典體試用版" pitchFamily="50" charset="-120"/>
                  <a:cs typeface="+mn-ea"/>
                  <a:sym typeface="+mn-lt"/>
                </a:rPr>
                <a:t>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24813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FA09E3BA-839C-4A48-B9DA-384CB6D8797F}"/>
              </a:ext>
            </a:extLst>
          </p:cNvPr>
          <p:cNvGrpSpPr/>
          <p:nvPr/>
        </p:nvGrpSpPr>
        <p:grpSpPr>
          <a:xfrm rot="20326291" flipV="1">
            <a:off x="9649347" y="4074047"/>
            <a:ext cx="4671754" cy="3734543"/>
            <a:chOff x="1099710" y="-2011619"/>
            <a:chExt cx="4671754" cy="3734543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5DD9B0A9-6920-452D-BB23-D8ABC58470F5}"/>
                </a:ext>
              </a:extLst>
            </p:cNvPr>
            <p:cNvGrpSpPr/>
            <p:nvPr/>
          </p:nvGrpSpPr>
          <p:grpSpPr>
            <a:xfrm rot="12584824">
              <a:off x="1719749" y="245021"/>
              <a:ext cx="2266797" cy="1477903"/>
              <a:chOff x="364384" y="2171398"/>
              <a:chExt cx="4814691" cy="313907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pic>
            <p:nvPicPr>
              <p:cNvPr id="42" name="图片 41">
                <a:extLst>
                  <a:ext uri="{FF2B5EF4-FFF2-40B4-BE49-F238E27FC236}">
                    <a16:creationId xmlns:a16="http://schemas.microsoft.com/office/drawing/2014/main" xmlns="" id="{F2BFE11F-336A-434A-97A5-61DBCAE3CEC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1715345">
                <a:off x="2742723" y="2171398"/>
                <a:ext cx="2436352" cy="1591148"/>
              </a:xfrm>
              <a:prstGeom prst="rect">
                <a:avLst/>
              </a:prstGeom>
            </p:spPr>
          </p:pic>
          <p:pic>
            <p:nvPicPr>
              <p:cNvPr id="43" name="图片 42">
                <a:extLst>
                  <a:ext uri="{FF2B5EF4-FFF2-40B4-BE49-F238E27FC236}">
                    <a16:creationId xmlns:a16="http://schemas.microsoft.com/office/drawing/2014/main" xmlns="" id="{4BAEB392-3BDD-4701-B643-0CD8BAA9EC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2004730">
                <a:off x="364384" y="2710757"/>
                <a:ext cx="2959565" cy="2599715"/>
              </a:xfrm>
              <a:prstGeom prst="rect">
                <a:avLst/>
              </a:prstGeom>
            </p:spPr>
          </p:pic>
        </p:grpSp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xmlns="" id="{81461E18-61B9-4D3A-A959-1B8141DBD5B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2047327" flipH="1">
              <a:off x="3506524" y="1089835"/>
              <a:ext cx="341380" cy="289021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2B5B4FD5-DC6B-4CB3-B1E8-7D8DE0F672AF}"/>
                </a:ext>
              </a:extLst>
            </p:cNvPr>
            <p:cNvGrpSpPr/>
            <p:nvPr/>
          </p:nvGrpSpPr>
          <p:grpSpPr>
            <a:xfrm rot="3163015" flipH="1">
              <a:off x="1374585" y="-1297956"/>
              <a:ext cx="3328800" cy="1901474"/>
              <a:chOff x="3297488" y="4529402"/>
              <a:chExt cx="2587279" cy="1477903"/>
            </a:xfrm>
          </p:grpSpPr>
          <p:grpSp>
            <p:nvGrpSpPr>
              <p:cNvPr id="37" name="组合 36">
                <a:extLst>
                  <a:ext uri="{FF2B5EF4-FFF2-40B4-BE49-F238E27FC236}">
                    <a16:creationId xmlns:a16="http://schemas.microsoft.com/office/drawing/2014/main" xmlns="" id="{BD2202A6-CA91-4A4E-9762-321019364CFE}"/>
                  </a:ext>
                </a:extLst>
              </p:cNvPr>
              <p:cNvGrpSpPr/>
              <p:nvPr/>
            </p:nvGrpSpPr>
            <p:grpSpPr>
              <a:xfrm rot="12974730">
                <a:off x="3617970" y="4529402"/>
                <a:ext cx="2266797" cy="1477903"/>
                <a:chOff x="364384" y="2171398"/>
                <a:chExt cx="4814691" cy="313907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pic>
              <p:nvPicPr>
                <p:cNvPr id="40" name="图片 39">
                  <a:extLst>
                    <a:ext uri="{FF2B5EF4-FFF2-40B4-BE49-F238E27FC236}">
                      <a16:creationId xmlns:a16="http://schemas.microsoft.com/office/drawing/2014/main" xmlns="" id="{1534DE99-40E7-4EBB-BAD4-01C12B94283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 rot="11715345">
                  <a:off x="2742723" y="2171398"/>
                  <a:ext cx="2436352" cy="1591148"/>
                </a:xfrm>
                <a:prstGeom prst="rect">
                  <a:avLst/>
                </a:prstGeom>
              </p:spPr>
            </p:pic>
            <p:pic>
              <p:nvPicPr>
                <p:cNvPr id="41" name="图片 40">
                  <a:extLst>
                    <a:ext uri="{FF2B5EF4-FFF2-40B4-BE49-F238E27FC236}">
                      <a16:creationId xmlns:a16="http://schemas.microsoft.com/office/drawing/2014/main" xmlns="" id="{D052085A-8D29-4EB1-A754-1A23C9F67D5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 rot="2004730">
                  <a:off x="364384" y="2710757"/>
                  <a:ext cx="2959565" cy="2599715"/>
                </a:xfrm>
                <a:prstGeom prst="rect">
                  <a:avLst/>
                </a:prstGeom>
              </p:spPr>
            </p:pic>
          </p:grpSp>
          <p:pic>
            <p:nvPicPr>
              <p:cNvPr id="38" name="图片 37">
                <a:extLst>
                  <a:ext uri="{FF2B5EF4-FFF2-40B4-BE49-F238E27FC236}">
                    <a16:creationId xmlns:a16="http://schemas.microsoft.com/office/drawing/2014/main" xmlns="" id="{0C2B734A-4049-45BF-9CCC-B966F4D956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12047327" flipH="1">
                <a:off x="5375084" y="5519480"/>
                <a:ext cx="341380" cy="28902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9" name="图片 38">
                <a:extLst>
                  <a:ext uri="{FF2B5EF4-FFF2-40B4-BE49-F238E27FC236}">
                    <a16:creationId xmlns:a16="http://schemas.microsoft.com/office/drawing/2014/main" xmlns="" id="{0EA7622F-15F1-4788-B013-AA77A71E1E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12047327" flipH="1">
                <a:off x="3297488" y="5086696"/>
                <a:ext cx="341380" cy="28902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364E6218-8905-4C9A-88B5-537C78A156D6}"/>
                </a:ext>
              </a:extLst>
            </p:cNvPr>
            <p:cNvGrpSpPr/>
            <p:nvPr/>
          </p:nvGrpSpPr>
          <p:grpSpPr>
            <a:xfrm rot="9076580">
              <a:off x="3504667" y="-147580"/>
              <a:ext cx="2266797" cy="1477903"/>
              <a:chOff x="364384" y="2171398"/>
              <a:chExt cx="4814691" cy="313907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pic>
            <p:nvPicPr>
              <p:cNvPr id="35" name="图片 34">
                <a:extLst>
                  <a:ext uri="{FF2B5EF4-FFF2-40B4-BE49-F238E27FC236}">
                    <a16:creationId xmlns:a16="http://schemas.microsoft.com/office/drawing/2014/main" xmlns="" id="{44159A34-1BE7-45EC-89E0-7B25A2EA221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1715345">
                <a:off x="2742723" y="2171398"/>
                <a:ext cx="2436352" cy="1591148"/>
              </a:xfrm>
              <a:prstGeom prst="rect">
                <a:avLst/>
              </a:prstGeom>
            </p:spPr>
          </p:pic>
          <p:pic>
            <p:nvPicPr>
              <p:cNvPr id="36" name="图片 35">
                <a:extLst>
                  <a:ext uri="{FF2B5EF4-FFF2-40B4-BE49-F238E27FC236}">
                    <a16:creationId xmlns:a16="http://schemas.microsoft.com/office/drawing/2014/main" xmlns="" id="{2036DFE3-DEF5-48CC-BDF1-F897ADF00E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2004730">
                <a:off x="364384" y="2710757"/>
                <a:ext cx="2959565" cy="2599715"/>
              </a:xfrm>
              <a:prstGeom prst="rect">
                <a:avLst/>
              </a:prstGeom>
            </p:spPr>
          </p:pic>
        </p:grpSp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xmlns="" id="{C02CF033-56C6-4ED0-956C-F2636A552B1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2047327" flipH="1">
              <a:off x="1099710" y="847351"/>
              <a:ext cx="341380" cy="289021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786674F8-FC7B-4432-9605-D421C6AB142D}"/>
              </a:ext>
            </a:extLst>
          </p:cNvPr>
          <p:cNvGrpSpPr/>
          <p:nvPr/>
        </p:nvGrpSpPr>
        <p:grpSpPr>
          <a:xfrm rot="12000967" flipV="1">
            <a:off x="-1398892" y="-1867271"/>
            <a:ext cx="4671754" cy="3734543"/>
            <a:chOff x="1099710" y="-2011619"/>
            <a:chExt cx="4671754" cy="3734543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3C17749F-EA07-4082-BC18-50A20DB1485B}"/>
                </a:ext>
              </a:extLst>
            </p:cNvPr>
            <p:cNvGrpSpPr/>
            <p:nvPr/>
          </p:nvGrpSpPr>
          <p:grpSpPr>
            <a:xfrm rot="12584824">
              <a:off x="1719749" y="245021"/>
              <a:ext cx="2266797" cy="1477903"/>
              <a:chOff x="364384" y="2171398"/>
              <a:chExt cx="4814691" cy="313907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pic>
            <p:nvPicPr>
              <p:cNvPr id="27" name="图片 26">
                <a:extLst>
                  <a:ext uri="{FF2B5EF4-FFF2-40B4-BE49-F238E27FC236}">
                    <a16:creationId xmlns:a16="http://schemas.microsoft.com/office/drawing/2014/main" xmlns="" id="{5674A31A-7CCE-4F3C-AF9B-A1F9C7D8F73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1715345">
                <a:off x="2742723" y="2171398"/>
                <a:ext cx="2436352" cy="1591148"/>
              </a:xfrm>
              <a:prstGeom prst="rect">
                <a:avLst/>
              </a:prstGeom>
            </p:spPr>
          </p:pic>
          <p:pic>
            <p:nvPicPr>
              <p:cNvPr id="28" name="图片 27">
                <a:extLst>
                  <a:ext uri="{FF2B5EF4-FFF2-40B4-BE49-F238E27FC236}">
                    <a16:creationId xmlns:a16="http://schemas.microsoft.com/office/drawing/2014/main" xmlns="" id="{4281BD64-2113-44C4-812E-BA49062182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2004730">
                <a:off x="364384" y="2710757"/>
                <a:ext cx="2959565" cy="2599715"/>
              </a:xfrm>
              <a:prstGeom prst="rect">
                <a:avLst/>
              </a:prstGeom>
            </p:spPr>
          </p:pic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8445D134-8EA7-4D5E-941B-EC4B9C8D44C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2047327" flipH="1">
              <a:off x="3506524" y="1089835"/>
              <a:ext cx="341380" cy="289021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F47BAD5A-F50C-41E0-AE81-77EFEA48CDF3}"/>
                </a:ext>
              </a:extLst>
            </p:cNvPr>
            <p:cNvGrpSpPr/>
            <p:nvPr/>
          </p:nvGrpSpPr>
          <p:grpSpPr>
            <a:xfrm rot="3163015" flipH="1">
              <a:off x="1374585" y="-1297956"/>
              <a:ext cx="3328800" cy="1901474"/>
              <a:chOff x="3297488" y="4529402"/>
              <a:chExt cx="2587279" cy="1477903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E03E1BE6-0174-4F5B-B86B-54939CA3A793}"/>
                  </a:ext>
                </a:extLst>
              </p:cNvPr>
              <p:cNvGrpSpPr/>
              <p:nvPr/>
            </p:nvGrpSpPr>
            <p:grpSpPr>
              <a:xfrm rot="12974730">
                <a:off x="3617970" y="4529402"/>
                <a:ext cx="2266797" cy="1477903"/>
                <a:chOff x="364384" y="2171398"/>
                <a:chExt cx="4814691" cy="313907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pic>
              <p:nvPicPr>
                <p:cNvPr id="25" name="图片 24">
                  <a:extLst>
                    <a:ext uri="{FF2B5EF4-FFF2-40B4-BE49-F238E27FC236}">
                      <a16:creationId xmlns:a16="http://schemas.microsoft.com/office/drawing/2014/main" xmlns="" id="{34D36C67-0EF4-4606-9D41-2386CD29C6F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 rot="11715345">
                  <a:off x="2742723" y="2171398"/>
                  <a:ext cx="2436352" cy="1591148"/>
                </a:xfrm>
                <a:prstGeom prst="rect">
                  <a:avLst/>
                </a:prstGeom>
              </p:spPr>
            </p:pic>
            <p:pic>
              <p:nvPicPr>
                <p:cNvPr id="26" name="图片 25">
                  <a:extLst>
                    <a:ext uri="{FF2B5EF4-FFF2-40B4-BE49-F238E27FC236}">
                      <a16:creationId xmlns:a16="http://schemas.microsoft.com/office/drawing/2014/main" xmlns="" id="{CC50FFD4-BB97-41EA-98EF-D33976896EA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 rot="2004730">
                  <a:off x="364384" y="2710757"/>
                  <a:ext cx="2959565" cy="2599715"/>
                </a:xfrm>
                <a:prstGeom prst="rect">
                  <a:avLst/>
                </a:prstGeom>
              </p:spPr>
            </p:pic>
          </p:grpSp>
          <p:pic>
            <p:nvPicPr>
              <p:cNvPr id="23" name="图片 22">
                <a:extLst>
                  <a:ext uri="{FF2B5EF4-FFF2-40B4-BE49-F238E27FC236}">
                    <a16:creationId xmlns:a16="http://schemas.microsoft.com/office/drawing/2014/main" xmlns="" id="{21FF10A6-381A-4BA5-912E-E7B665527C5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12047327" flipH="1">
                <a:off x="5375084" y="5519480"/>
                <a:ext cx="341380" cy="28902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4" name="图片 23">
                <a:extLst>
                  <a:ext uri="{FF2B5EF4-FFF2-40B4-BE49-F238E27FC236}">
                    <a16:creationId xmlns:a16="http://schemas.microsoft.com/office/drawing/2014/main" xmlns="" id="{191102BF-60F6-4C9F-ABBC-F48478FFE2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12047327" flipH="1">
                <a:off x="3297488" y="5086696"/>
                <a:ext cx="341380" cy="28902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BBB49E19-F992-4612-ACDE-CB7652402D2C}"/>
                </a:ext>
              </a:extLst>
            </p:cNvPr>
            <p:cNvGrpSpPr/>
            <p:nvPr/>
          </p:nvGrpSpPr>
          <p:grpSpPr>
            <a:xfrm rot="9076580">
              <a:off x="3504667" y="-147580"/>
              <a:ext cx="2266797" cy="1477903"/>
              <a:chOff x="364384" y="2171398"/>
              <a:chExt cx="4814691" cy="313907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pic>
            <p:nvPicPr>
              <p:cNvPr id="20" name="图片 19">
                <a:extLst>
                  <a:ext uri="{FF2B5EF4-FFF2-40B4-BE49-F238E27FC236}">
                    <a16:creationId xmlns:a16="http://schemas.microsoft.com/office/drawing/2014/main" xmlns="" id="{C4F303D3-3290-4966-A8F4-2345FAB0D2F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1715345">
                <a:off x="2742723" y="2171398"/>
                <a:ext cx="2436352" cy="1591148"/>
              </a:xfrm>
              <a:prstGeom prst="rect">
                <a:avLst/>
              </a:prstGeom>
            </p:spPr>
          </p:pic>
          <p:pic>
            <p:nvPicPr>
              <p:cNvPr id="21" name="图片 20">
                <a:extLst>
                  <a:ext uri="{FF2B5EF4-FFF2-40B4-BE49-F238E27FC236}">
                    <a16:creationId xmlns:a16="http://schemas.microsoft.com/office/drawing/2014/main" xmlns="" id="{398C7503-2FE5-4EE4-90C3-3607E86E2B0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2004730">
                <a:off x="364384" y="2710757"/>
                <a:ext cx="2959565" cy="2599715"/>
              </a:xfrm>
              <a:prstGeom prst="rect">
                <a:avLst/>
              </a:prstGeom>
            </p:spPr>
          </p:pic>
        </p:grpSp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26393BB3-185B-43F3-B5E9-1F4EB123E30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2047327" flipH="1">
              <a:off x="1099710" y="847351"/>
              <a:ext cx="341380" cy="289021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A4FE020-773E-4BED-A4BD-4F9F59CF5998}"/>
              </a:ext>
            </a:extLst>
          </p:cNvPr>
          <p:cNvGrpSpPr/>
          <p:nvPr/>
        </p:nvGrpSpPr>
        <p:grpSpPr>
          <a:xfrm>
            <a:off x="10883348" y="0"/>
            <a:ext cx="665921" cy="1848678"/>
            <a:chOff x="10883348" y="0"/>
            <a:chExt cx="665921" cy="184867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71BD9890-1454-4AF1-99BC-2482D757EB5F}"/>
                </a:ext>
              </a:extLst>
            </p:cNvPr>
            <p:cNvSpPr/>
            <p:nvPr/>
          </p:nvSpPr>
          <p:spPr>
            <a:xfrm>
              <a:off x="10883348" y="0"/>
              <a:ext cx="665921" cy="1848678"/>
            </a:xfrm>
            <a:prstGeom prst="rect">
              <a:avLst/>
            </a:prstGeom>
            <a:solidFill>
              <a:srgbClr val="F3F4ED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A8E9B557-C0F5-4DC8-BECE-D25CAA46796E}"/>
                </a:ext>
              </a:extLst>
            </p:cNvPr>
            <p:cNvSpPr txBox="1"/>
            <p:nvPr/>
          </p:nvSpPr>
          <p:spPr>
            <a:xfrm>
              <a:off x="10970086" y="270957"/>
              <a:ext cx="492443" cy="142603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spc="600" dirty="0">
                  <a:solidFill>
                    <a:srgbClr val="3B3734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标题文字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57BA1E13-8708-49E1-A320-D73AB2A7CDE7}"/>
              </a:ext>
            </a:extLst>
          </p:cNvPr>
          <p:cNvGrpSpPr/>
          <p:nvPr/>
        </p:nvGrpSpPr>
        <p:grpSpPr>
          <a:xfrm>
            <a:off x="3295494" y="1636571"/>
            <a:ext cx="5595732" cy="1808922"/>
            <a:chOff x="-897224" y="4363278"/>
            <a:chExt cx="2792897" cy="1808922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567C1AE4-649A-4C36-BF20-1CE4813C2A8C}"/>
                </a:ext>
              </a:extLst>
            </p:cNvPr>
            <p:cNvSpPr/>
            <p:nvPr/>
          </p:nvSpPr>
          <p:spPr>
            <a:xfrm>
              <a:off x="-897224" y="4363278"/>
              <a:ext cx="2792897" cy="1808922"/>
            </a:xfrm>
            <a:prstGeom prst="rect">
              <a:avLst/>
            </a:prstGeom>
            <a:solidFill>
              <a:srgbClr val="F3F4ED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28AA7CC5-D1B6-49E3-B87E-FC658D7CBCD0}"/>
                </a:ext>
              </a:extLst>
            </p:cNvPr>
            <p:cNvSpPr txBox="1"/>
            <p:nvPr/>
          </p:nvSpPr>
          <p:spPr>
            <a:xfrm>
              <a:off x="-710655" y="4631634"/>
              <a:ext cx="2350309" cy="127221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spc="600" dirty="0">
                  <a:solidFill>
                    <a:srgbClr val="3B373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玉骨那愁瘴雾，冰姿自有仙风。海仙时遣探芳丛。倒挂绿毛么凤。</a:t>
              </a:r>
              <a:r>
                <a:rPr lang="en-US" altLang="zh-CN" sz="1400" spc="600" dirty="0">
                  <a:solidFill>
                    <a:srgbClr val="3B373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  </a:t>
              </a:r>
              <a:r>
                <a:rPr lang="zh-CN" altLang="en-US" sz="1400" spc="600" dirty="0">
                  <a:solidFill>
                    <a:srgbClr val="3B373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素面翻嫌粉涴，洗妆不褪唇红。高情已逐晓云空。不与梨花同梦。</a:t>
              </a:r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301A8C06-F465-424C-B32B-CC82D33142EB}"/>
              </a:ext>
            </a:extLst>
          </p:cNvPr>
          <p:cNvSpPr/>
          <p:nvPr/>
        </p:nvSpPr>
        <p:spPr>
          <a:xfrm>
            <a:off x="3295493" y="3614460"/>
            <a:ext cx="573352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spc="600" dirty="0">
                <a:solidFill>
                  <a:srgbClr val="F3F4ED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玉骨那愁瘴雾，冰姿自有仙风。海仙时遣探芳丛。倒挂绿毛么凤。素面翻嫌粉涴，洗妆不褪唇红。高情已逐晓云空。不与梨花同梦。玉骨那愁瘴雾，冰姿自有仙风。海仙时遣探芳丛。倒挂绿毛么凤。素面翻嫌粉涴，洗妆不褪唇红。高情已逐晓云空。不与梨花同梦。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4972924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B2EDEDF3-002C-463A-8B0C-F7BE129D37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333001" flipV="1">
            <a:off x="8881235" y="2753719"/>
            <a:ext cx="1676076" cy="147228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A4FE020-773E-4BED-A4BD-4F9F59CF5998}"/>
              </a:ext>
            </a:extLst>
          </p:cNvPr>
          <p:cNvGrpSpPr/>
          <p:nvPr/>
        </p:nvGrpSpPr>
        <p:grpSpPr>
          <a:xfrm>
            <a:off x="10883348" y="0"/>
            <a:ext cx="665921" cy="1848678"/>
            <a:chOff x="10883348" y="0"/>
            <a:chExt cx="665921" cy="184867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71BD9890-1454-4AF1-99BC-2482D757EB5F}"/>
                </a:ext>
              </a:extLst>
            </p:cNvPr>
            <p:cNvSpPr/>
            <p:nvPr/>
          </p:nvSpPr>
          <p:spPr>
            <a:xfrm>
              <a:off x="10883348" y="0"/>
              <a:ext cx="665921" cy="1848678"/>
            </a:xfrm>
            <a:prstGeom prst="rect">
              <a:avLst/>
            </a:prstGeom>
            <a:solidFill>
              <a:srgbClr val="F3F4ED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A8E9B557-C0F5-4DC8-BECE-D25CAA46796E}"/>
                </a:ext>
              </a:extLst>
            </p:cNvPr>
            <p:cNvSpPr txBox="1"/>
            <p:nvPr/>
          </p:nvSpPr>
          <p:spPr>
            <a:xfrm>
              <a:off x="10970086" y="270957"/>
              <a:ext cx="492443" cy="142603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spc="600" dirty="0">
                  <a:solidFill>
                    <a:srgbClr val="3B3734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标题文字</a:t>
              </a: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FA5541B-0DE2-4C23-B870-42C5E058E409}"/>
              </a:ext>
            </a:extLst>
          </p:cNvPr>
          <p:cNvSpPr/>
          <p:nvPr/>
        </p:nvSpPr>
        <p:spPr>
          <a:xfrm>
            <a:off x="1298106" y="1696988"/>
            <a:ext cx="6842041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600" dirty="0">
                <a:solidFill>
                  <a:srgbClr val="F3F4ED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玉骨那愁瘴雾，冰姿自有仙风。海仙时遣探芳丛。倒挂绿毛么凤。素面翻嫌粉涴，洗妆不褪唇红。高情已逐晓云空。不与梨花同梦。玉骨那愁瘴雾，冰姿自有仙风。海仙时遣探芳丛。倒挂绿毛么凤。素面翻嫌粉涴，洗妆不褪唇红。高情已逐晓云空。不与梨花同梦。</a:t>
            </a:r>
            <a:endParaRPr lang="zh-CN" altLang="en-US" sz="1400" dirty="0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EFF1F178-587B-4148-871C-00CD49F7B1F5}"/>
              </a:ext>
            </a:extLst>
          </p:cNvPr>
          <p:cNvGrpSpPr/>
          <p:nvPr/>
        </p:nvGrpSpPr>
        <p:grpSpPr>
          <a:xfrm>
            <a:off x="909487" y="3594818"/>
            <a:ext cx="5590507" cy="1808922"/>
            <a:chOff x="-1060604" y="4363278"/>
            <a:chExt cx="2350309" cy="1808922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8E54CC51-6C18-439F-9852-18295A253EEE}"/>
                </a:ext>
              </a:extLst>
            </p:cNvPr>
            <p:cNvSpPr/>
            <p:nvPr/>
          </p:nvSpPr>
          <p:spPr>
            <a:xfrm>
              <a:off x="-897224" y="4363278"/>
              <a:ext cx="2186929" cy="1808922"/>
            </a:xfrm>
            <a:prstGeom prst="rect">
              <a:avLst/>
            </a:prstGeom>
            <a:solidFill>
              <a:srgbClr val="F3F4ED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465F9A5E-6063-443B-812C-8E1F61742FE0}"/>
                </a:ext>
              </a:extLst>
            </p:cNvPr>
            <p:cNvSpPr txBox="1"/>
            <p:nvPr/>
          </p:nvSpPr>
          <p:spPr>
            <a:xfrm>
              <a:off x="-1060604" y="4702480"/>
              <a:ext cx="2350309" cy="127221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spc="600" dirty="0">
                  <a:solidFill>
                    <a:srgbClr val="3B373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玉骨那愁瘴雾，冰姿自有仙风。海仙时遣探芳丛。倒挂绿毛么凤。</a:t>
              </a:r>
              <a:r>
                <a:rPr lang="en-US" altLang="zh-CN" sz="1400" spc="600" dirty="0">
                  <a:solidFill>
                    <a:srgbClr val="3B373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  </a:t>
              </a:r>
              <a:r>
                <a:rPr lang="zh-CN" altLang="en-US" sz="1400" spc="600" dirty="0">
                  <a:solidFill>
                    <a:srgbClr val="3B373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素面翻嫌粉涴，洗妆不褪唇红。高情已逐晓云空。不与梨花同梦。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B269624A-AF6E-482F-AA54-007FF1FD4F08}"/>
              </a:ext>
            </a:extLst>
          </p:cNvPr>
          <p:cNvGrpSpPr/>
          <p:nvPr/>
        </p:nvGrpSpPr>
        <p:grpSpPr>
          <a:xfrm>
            <a:off x="401656" y="3863174"/>
            <a:ext cx="1299065" cy="1439778"/>
            <a:chOff x="2169438" y="1769150"/>
            <a:chExt cx="1299065" cy="1439778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E75B0DEC-AAFA-4444-8607-DDE798550315}"/>
                </a:ext>
              </a:extLst>
            </p:cNvPr>
            <p:cNvSpPr txBox="1"/>
            <p:nvPr/>
          </p:nvSpPr>
          <p:spPr>
            <a:xfrm rot="16200000">
              <a:off x="2483618" y="2224043"/>
              <a:ext cx="1107996" cy="861774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eaVert" wrap="none" rtlCol="0">
              <a:spAutoFit/>
            </a:bodyPr>
            <a:lstStyle/>
            <a:p>
              <a:r>
                <a:rPr lang="zh-CN" altLang="en-US" sz="6000" dirty="0">
                  <a:solidFill>
                    <a:srgbClr val="3B3734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花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0A40E144-4CE3-4DC0-9FD0-CE3AB63946DC}"/>
                </a:ext>
              </a:extLst>
            </p:cNvPr>
            <p:cNvSpPr txBox="1"/>
            <p:nvPr/>
          </p:nvSpPr>
          <p:spPr>
            <a:xfrm rot="16200000">
              <a:off x="2030939" y="1907649"/>
              <a:ext cx="1292662" cy="1015663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eaVert" wrap="none" rtlCol="0">
              <a:spAutoFit/>
            </a:bodyPr>
            <a:lstStyle/>
            <a:p>
              <a:r>
                <a:rPr lang="zh-CN" altLang="en-US" sz="7200" dirty="0">
                  <a:solidFill>
                    <a:srgbClr val="F3F4ED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题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0ED1BB5C-1CCE-4EE1-8D48-71176F4209FE}"/>
              </a:ext>
            </a:extLst>
          </p:cNvPr>
          <p:cNvGrpSpPr/>
          <p:nvPr/>
        </p:nvGrpSpPr>
        <p:grpSpPr>
          <a:xfrm rot="20326291" flipV="1">
            <a:off x="7291215" y="3695722"/>
            <a:ext cx="5619550" cy="4492199"/>
            <a:chOff x="1099710" y="-2011619"/>
            <a:chExt cx="4671754" cy="3734543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D076CC05-C208-4FCD-AD05-0A0DC0E9395F}"/>
                </a:ext>
              </a:extLst>
            </p:cNvPr>
            <p:cNvGrpSpPr/>
            <p:nvPr/>
          </p:nvGrpSpPr>
          <p:grpSpPr>
            <a:xfrm rot="12584824">
              <a:off x="1719749" y="245021"/>
              <a:ext cx="2266797" cy="1477903"/>
              <a:chOff x="364384" y="2171398"/>
              <a:chExt cx="4814691" cy="313907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pic>
            <p:nvPicPr>
              <p:cNvPr id="25" name="图片 24">
                <a:extLst>
                  <a:ext uri="{FF2B5EF4-FFF2-40B4-BE49-F238E27FC236}">
                    <a16:creationId xmlns:a16="http://schemas.microsoft.com/office/drawing/2014/main" xmlns="" id="{7A416FC4-4479-49C1-BFDF-3E9FBD927F6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11715345">
                <a:off x="2742723" y="2171398"/>
                <a:ext cx="2436352" cy="1591148"/>
              </a:xfrm>
              <a:prstGeom prst="rect">
                <a:avLst/>
              </a:prstGeom>
            </p:spPr>
          </p:pic>
          <p:pic>
            <p:nvPicPr>
              <p:cNvPr id="26" name="图片 25">
                <a:extLst>
                  <a:ext uri="{FF2B5EF4-FFF2-40B4-BE49-F238E27FC236}">
                    <a16:creationId xmlns:a16="http://schemas.microsoft.com/office/drawing/2014/main" xmlns="" id="{D81EA972-44CA-457D-96CC-17DBBD9058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2004730">
                <a:off x="364384" y="2710757"/>
                <a:ext cx="2959565" cy="2599715"/>
              </a:xfrm>
              <a:prstGeom prst="rect">
                <a:avLst/>
              </a:prstGeom>
            </p:spPr>
          </p:pic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071F942B-C264-4B22-8016-D8E184F582B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2047327" flipH="1">
              <a:off x="3506524" y="1089835"/>
              <a:ext cx="341380" cy="289021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A3DAE909-BC3D-4D27-A7DB-2A4E11B3A368}"/>
                </a:ext>
              </a:extLst>
            </p:cNvPr>
            <p:cNvGrpSpPr/>
            <p:nvPr/>
          </p:nvGrpSpPr>
          <p:grpSpPr>
            <a:xfrm rot="3163015" flipH="1">
              <a:off x="1374585" y="-1297956"/>
              <a:ext cx="3328800" cy="1901474"/>
              <a:chOff x="3297488" y="4529402"/>
              <a:chExt cx="2587279" cy="1477903"/>
            </a:xfrm>
          </p:grpSpPr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xmlns="" id="{E435CEE0-4E0E-4E85-8878-68D3D2BE86A6}"/>
                  </a:ext>
                </a:extLst>
              </p:cNvPr>
              <p:cNvGrpSpPr/>
              <p:nvPr/>
            </p:nvGrpSpPr>
            <p:grpSpPr>
              <a:xfrm rot="12974730">
                <a:off x="3617970" y="4529402"/>
                <a:ext cx="2266797" cy="1477903"/>
                <a:chOff x="364384" y="2171398"/>
                <a:chExt cx="4814691" cy="313907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pic>
              <p:nvPicPr>
                <p:cNvPr id="23" name="图片 22">
                  <a:extLst>
                    <a:ext uri="{FF2B5EF4-FFF2-40B4-BE49-F238E27FC236}">
                      <a16:creationId xmlns:a16="http://schemas.microsoft.com/office/drawing/2014/main" xmlns="" id="{937F13F7-BA20-465A-AA4C-30BC96FBDBB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 rot="11715345">
                  <a:off x="2742723" y="2171398"/>
                  <a:ext cx="2436352" cy="1591148"/>
                </a:xfrm>
                <a:prstGeom prst="rect">
                  <a:avLst/>
                </a:prstGeom>
              </p:spPr>
            </p:pic>
            <p:pic>
              <p:nvPicPr>
                <p:cNvPr id="24" name="图片 23">
                  <a:extLst>
                    <a:ext uri="{FF2B5EF4-FFF2-40B4-BE49-F238E27FC236}">
                      <a16:creationId xmlns:a16="http://schemas.microsoft.com/office/drawing/2014/main" xmlns="" id="{52C0CEA5-2F87-4261-AA9B-A7C1D8A20A0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 rot="2004730">
                  <a:off x="364384" y="2710757"/>
                  <a:ext cx="2959565" cy="2599715"/>
                </a:xfrm>
                <a:prstGeom prst="rect">
                  <a:avLst/>
                </a:prstGeom>
              </p:spPr>
            </p:pic>
          </p:grpSp>
          <p:pic>
            <p:nvPicPr>
              <p:cNvPr id="21" name="图片 20">
                <a:extLst>
                  <a:ext uri="{FF2B5EF4-FFF2-40B4-BE49-F238E27FC236}">
                    <a16:creationId xmlns:a16="http://schemas.microsoft.com/office/drawing/2014/main" xmlns="" id="{8F4019A2-199B-4ADA-8530-527ECE1F378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12047327" flipH="1">
                <a:off x="5375084" y="5519480"/>
                <a:ext cx="341380" cy="28902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2" name="图片 21">
                <a:extLst>
                  <a:ext uri="{FF2B5EF4-FFF2-40B4-BE49-F238E27FC236}">
                    <a16:creationId xmlns:a16="http://schemas.microsoft.com/office/drawing/2014/main" xmlns="" id="{9B84EC83-D63F-430B-BCDA-56A9FEB258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12047327" flipH="1">
                <a:off x="3297488" y="5086696"/>
                <a:ext cx="341380" cy="28902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BFA9CB00-6DBA-496B-8299-1CC636B75A5D}"/>
                </a:ext>
              </a:extLst>
            </p:cNvPr>
            <p:cNvGrpSpPr/>
            <p:nvPr/>
          </p:nvGrpSpPr>
          <p:grpSpPr>
            <a:xfrm rot="9076580">
              <a:off x="3504667" y="-147580"/>
              <a:ext cx="2266797" cy="1477903"/>
              <a:chOff x="364384" y="2171398"/>
              <a:chExt cx="4814691" cy="313907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xmlns="" id="{7545EA1C-5B5C-4A1D-BC61-CA8C246B197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11715345">
                <a:off x="2742723" y="2171398"/>
                <a:ext cx="2436352" cy="1591148"/>
              </a:xfrm>
              <a:prstGeom prst="rect">
                <a:avLst/>
              </a:prstGeom>
            </p:spPr>
          </p:pic>
          <p:pic>
            <p:nvPicPr>
              <p:cNvPr id="19" name="图片 18">
                <a:extLst>
                  <a:ext uri="{FF2B5EF4-FFF2-40B4-BE49-F238E27FC236}">
                    <a16:creationId xmlns:a16="http://schemas.microsoft.com/office/drawing/2014/main" xmlns="" id="{530C73A3-1ACB-4AA3-A30D-BCE949A411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2004730">
                <a:off x="364384" y="2710757"/>
                <a:ext cx="2959565" cy="2599715"/>
              </a:xfrm>
              <a:prstGeom prst="rect">
                <a:avLst/>
              </a:prstGeom>
            </p:spPr>
          </p:pic>
        </p:grpSp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1A9DB0DB-A5B8-48E4-BB6D-F98D66D2435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2047327" flipH="1">
              <a:off x="1099710" y="847351"/>
              <a:ext cx="341380" cy="289021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3645588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A4FE020-773E-4BED-A4BD-4F9F59CF5998}"/>
              </a:ext>
            </a:extLst>
          </p:cNvPr>
          <p:cNvGrpSpPr/>
          <p:nvPr/>
        </p:nvGrpSpPr>
        <p:grpSpPr>
          <a:xfrm>
            <a:off x="10883348" y="0"/>
            <a:ext cx="665921" cy="1848678"/>
            <a:chOff x="10883348" y="0"/>
            <a:chExt cx="665921" cy="184867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71BD9890-1454-4AF1-99BC-2482D757EB5F}"/>
                </a:ext>
              </a:extLst>
            </p:cNvPr>
            <p:cNvSpPr/>
            <p:nvPr/>
          </p:nvSpPr>
          <p:spPr>
            <a:xfrm>
              <a:off x="10883348" y="0"/>
              <a:ext cx="665921" cy="1848678"/>
            </a:xfrm>
            <a:prstGeom prst="rect">
              <a:avLst/>
            </a:prstGeom>
            <a:solidFill>
              <a:srgbClr val="F3F4ED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A8E9B557-C0F5-4DC8-BECE-D25CAA46796E}"/>
                </a:ext>
              </a:extLst>
            </p:cNvPr>
            <p:cNvSpPr txBox="1"/>
            <p:nvPr/>
          </p:nvSpPr>
          <p:spPr>
            <a:xfrm>
              <a:off x="10970086" y="270957"/>
              <a:ext cx="492443" cy="142603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spc="600" dirty="0">
                  <a:solidFill>
                    <a:srgbClr val="3B3734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标题文字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6A0EB6FD-9B4D-45E1-B3DD-A5EE7084212F}"/>
              </a:ext>
            </a:extLst>
          </p:cNvPr>
          <p:cNvGrpSpPr/>
          <p:nvPr/>
        </p:nvGrpSpPr>
        <p:grpSpPr>
          <a:xfrm>
            <a:off x="2264632" y="1625826"/>
            <a:ext cx="1577533" cy="3474031"/>
            <a:chOff x="773182" y="965758"/>
            <a:chExt cx="1577533" cy="3474031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D4B9EE4C-7E6F-4FE7-A080-CA872036E89C}"/>
                </a:ext>
              </a:extLst>
            </p:cNvPr>
            <p:cNvGrpSpPr/>
            <p:nvPr/>
          </p:nvGrpSpPr>
          <p:grpSpPr>
            <a:xfrm>
              <a:off x="773182" y="965758"/>
              <a:ext cx="598542" cy="598542"/>
              <a:chOff x="1081295" y="1654560"/>
              <a:chExt cx="598542" cy="598542"/>
            </a:xfrm>
          </p:grpSpPr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xmlns="" id="{E9B35734-30A7-4E17-96C5-EC26A0CF7A54}"/>
                  </a:ext>
                </a:extLst>
              </p:cNvPr>
              <p:cNvSpPr/>
              <p:nvPr/>
            </p:nvSpPr>
            <p:spPr>
              <a:xfrm>
                <a:off x="1081295" y="1654560"/>
                <a:ext cx="598542" cy="598542"/>
              </a:xfrm>
              <a:prstGeom prst="ellipse">
                <a:avLst/>
              </a:prstGeom>
              <a:solidFill>
                <a:srgbClr val="F3F4ED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xmlns="" id="{1161595E-8734-44D4-A85D-95E0D1FCA391}"/>
                  </a:ext>
                </a:extLst>
              </p:cNvPr>
              <p:cNvSpPr txBox="1"/>
              <p:nvPr/>
            </p:nvSpPr>
            <p:spPr>
              <a:xfrm>
                <a:off x="1159993" y="1753776"/>
                <a:ext cx="44114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3B3734"/>
                    </a:solidFill>
                    <a:cs typeface="+mn-ea"/>
                    <a:sym typeface="+mn-lt"/>
                  </a:rPr>
                  <a:t>壹</a:t>
                </a:r>
              </a:p>
            </p:txBody>
          </p:sp>
        </p:grp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1E6C8549-17BD-4C14-8529-CD02D2850670}"/>
                </a:ext>
              </a:extLst>
            </p:cNvPr>
            <p:cNvSpPr txBox="1"/>
            <p:nvPr/>
          </p:nvSpPr>
          <p:spPr>
            <a:xfrm>
              <a:off x="793999" y="1711193"/>
              <a:ext cx="615553" cy="152862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F3F4ED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标题文字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6C0F72DD-3830-4446-B7F4-3868FADFB177}"/>
                </a:ext>
              </a:extLst>
            </p:cNvPr>
            <p:cNvSpPr txBox="1"/>
            <p:nvPr/>
          </p:nvSpPr>
          <p:spPr>
            <a:xfrm>
              <a:off x="1438927" y="965758"/>
              <a:ext cx="911788" cy="347403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050" spc="300" dirty="0">
                  <a:solidFill>
                    <a:srgbClr val="F3F4ED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玉骨那愁瘴雾，冰姿自有仙风。海仙时遣探芳丛。倒挂绿毛么凤。素面翻嫌粉涴，洗妆不褪唇红。高情已逐晓云空。不与梨花同梦。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67F27F8-80BD-4D63-ABF1-934C8DD4F52A}"/>
              </a:ext>
            </a:extLst>
          </p:cNvPr>
          <p:cNvGrpSpPr/>
          <p:nvPr/>
        </p:nvGrpSpPr>
        <p:grpSpPr>
          <a:xfrm>
            <a:off x="6333594" y="1625826"/>
            <a:ext cx="1577533" cy="3474031"/>
            <a:chOff x="773182" y="965758"/>
            <a:chExt cx="1577533" cy="3474031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597E2425-9C10-478B-8B72-F7759981244F}"/>
                </a:ext>
              </a:extLst>
            </p:cNvPr>
            <p:cNvGrpSpPr/>
            <p:nvPr/>
          </p:nvGrpSpPr>
          <p:grpSpPr>
            <a:xfrm>
              <a:off x="773182" y="965758"/>
              <a:ext cx="598542" cy="598542"/>
              <a:chOff x="1081295" y="1654560"/>
              <a:chExt cx="598542" cy="598542"/>
            </a:xfrm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xmlns="" id="{02BDF013-1C6C-4B3E-B743-4E43AAA703CD}"/>
                  </a:ext>
                </a:extLst>
              </p:cNvPr>
              <p:cNvSpPr/>
              <p:nvPr/>
            </p:nvSpPr>
            <p:spPr>
              <a:xfrm>
                <a:off x="1081295" y="1654560"/>
                <a:ext cx="598542" cy="598542"/>
              </a:xfrm>
              <a:prstGeom prst="ellipse">
                <a:avLst/>
              </a:prstGeom>
              <a:solidFill>
                <a:srgbClr val="F3F4ED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3B3734"/>
                  </a:solidFill>
                </a:endParaRP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xmlns="" id="{DD881430-6EE8-443C-9702-978DBE9E8E7F}"/>
                  </a:ext>
                </a:extLst>
              </p:cNvPr>
              <p:cNvSpPr txBox="1"/>
              <p:nvPr/>
            </p:nvSpPr>
            <p:spPr>
              <a:xfrm>
                <a:off x="1159993" y="1753776"/>
                <a:ext cx="44114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3B3734"/>
                    </a:solidFill>
                    <a:cs typeface="+mn-ea"/>
                    <a:sym typeface="+mn-lt"/>
                  </a:rPr>
                  <a:t>叁</a:t>
                </a:r>
              </a:p>
            </p:txBody>
          </p: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2AE48A0E-3730-4F51-A0F8-E30560A6A31B}"/>
                </a:ext>
              </a:extLst>
            </p:cNvPr>
            <p:cNvSpPr txBox="1"/>
            <p:nvPr/>
          </p:nvSpPr>
          <p:spPr>
            <a:xfrm>
              <a:off x="793999" y="1711193"/>
              <a:ext cx="615553" cy="152862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F3F4ED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标题文字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6B3BB844-CB65-4E92-956D-3844B8377496}"/>
                </a:ext>
              </a:extLst>
            </p:cNvPr>
            <p:cNvSpPr txBox="1"/>
            <p:nvPr/>
          </p:nvSpPr>
          <p:spPr>
            <a:xfrm>
              <a:off x="1438927" y="965758"/>
              <a:ext cx="911788" cy="347403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050" spc="300" dirty="0">
                  <a:solidFill>
                    <a:srgbClr val="F3F4ED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玉骨那愁瘴雾，冰姿自有仙风。海仙时遣探芳丛。倒挂绿毛么凤。素面翻嫌粉涴，洗妆不褪唇红。高情已逐晓云空。不与梨花同梦。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DB043C10-524C-4806-9FE7-492647455121}"/>
              </a:ext>
            </a:extLst>
          </p:cNvPr>
          <p:cNvGrpSpPr/>
          <p:nvPr/>
        </p:nvGrpSpPr>
        <p:grpSpPr>
          <a:xfrm>
            <a:off x="4157870" y="1534041"/>
            <a:ext cx="1938130" cy="3657600"/>
            <a:chOff x="3925957" y="2017643"/>
            <a:chExt cx="1938130" cy="3657600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329BC131-C368-4C8A-9F61-72D79968B31D}"/>
                </a:ext>
              </a:extLst>
            </p:cNvPr>
            <p:cNvSpPr/>
            <p:nvPr/>
          </p:nvSpPr>
          <p:spPr>
            <a:xfrm>
              <a:off x="3925957" y="2017643"/>
              <a:ext cx="1938130" cy="3657600"/>
            </a:xfrm>
            <a:prstGeom prst="rect">
              <a:avLst/>
            </a:prstGeom>
            <a:solidFill>
              <a:srgbClr val="F3F4ED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E0DFAF2C-97CE-4CED-A0C7-F36C9867BFCA}"/>
                </a:ext>
              </a:extLst>
            </p:cNvPr>
            <p:cNvGrpSpPr/>
            <p:nvPr/>
          </p:nvGrpSpPr>
          <p:grpSpPr>
            <a:xfrm>
              <a:off x="4106255" y="2130226"/>
              <a:ext cx="1577533" cy="3474031"/>
              <a:chOff x="773182" y="965758"/>
              <a:chExt cx="1577533" cy="3474031"/>
            </a:xfrm>
          </p:grpSpPr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xmlns="" id="{5C98BA1E-1548-422D-BF16-ADC722E49B19}"/>
                  </a:ext>
                </a:extLst>
              </p:cNvPr>
              <p:cNvGrpSpPr/>
              <p:nvPr/>
            </p:nvGrpSpPr>
            <p:grpSpPr>
              <a:xfrm>
                <a:off x="773182" y="965758"/>
                <a:ext cx="598542" cy="598542"/>
                <a:chOff x="1081295" y="1654560"/>
                <a:chExt cx="598542" cy="598542"/>
              </a:xfrm>
            </p:grpSpPr>
            <p:sp>
              <p:nvSpPr>
                <p:cNvPr id="35" name="椭圆 34">
                  <a:extLst>
                    <a:ext uri="{FF2B5EF4-FFF2-40B4-BE49-F238E27FC236}">
                      <a16:creationId xmlns:a16="http://schemas.microsoft.com/office/drawing/2014/main" xmlns="" id="{325812C1-0227-4BE9-A166-2119B27B8898}"/>
                    </a:ext>
                  </a:extLst>
                </p:cNvPr>
                <p:cNvSpPr/>
                <p:nvPr/>
              </p:nvSpPr>
              <p:spPr>
                <a:xfrm>
                  <a:off x="1081295" y="1654560"/>
                  <a:ext cx="598542" cy="598542"/>
                </a:xfrm>
                <a:prstGeom prst="ellipse">
                  <a:avLst/>
                </a:prstGeom>
                <a:solidFill>
                  <a:srgbClr val="3B373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3B3734"/>
                    </a:solidFill>
                  </a:endParaRPr>
                </a:p>
              </p:txBody>
            </p:sp>
            <p:sp>
              <p:nvSpPr>
                <p:cNvPr id="36" name="文本框 35">
                  <a:extLst>
                    <a:ext uri="{FF2B5EF4-FFF2-40B4-BE49-F238E27FC236}">
                      <a16:creationId xmlns:a16="http://schemas.microsoft.com/office/drawing/2014/main" xmlns="" id="{104B9C43-A789-4DB5-84F5-12C835D53EF3}"/>
                    </a:ext>
                  </a:extLst>
                </p:cNvPr>
                <p:cNvSpPr txBox="1"/>
                <p:nvPr/>
              </p:nvSpPr>
              <p:spPr>
                <a:xfrm>
                  <a:off x="1159993" y="1753776"/>
                  <a:ext cx="44114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dirty="0">
                      <a:solidFill>
                        <a:srgbClr val="F3F4ED"/>
                      </a:solidFill>
                      <a:cs typeface="+mn-ea"/>
                      <a:sym typeface="+mn-lt"/>
                    </a:rPr>
                    <a:t>贰</a:t>
                  </a:r>
                </a:p>
              </p:txBody>
            </p:sp>
          </p:grp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xmlns="" id="{34C725BE-A4EC-416C-84CC-D89DB26A4484}"/>
                  </a:ext>
                </a:extLst>
              </p:cNvPr>
              <p:cNvSpPr txBox="1"/>
              <p:nvPr/>
            </p:nvSpPr>
            <p:spPr>
              <a:xfrm>
                <a:off x="793999" y="1711193"/>
                <a:ext cx="615553" cy="1528624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28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标题文字</a:t>
                </a: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xmlns="" id="{F3633848-5219-458A-BA81-51FDC5E5CC42}"/>
                  </a:ext>
                </a:extLst>
              </p:cNvPr>
              <p:cNvSpPr txBox="1"/>
              <p:nvPr/>
            </p:nvSpPr>
            <p:spPr>
              <a:xfrm>
                <a:off x="1438927" y="965758"/>
                <a:ext cx="911788" cy="3474031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050" spc="300" dirty="0">
                    <a:latin typeface="宋体" panose="02010600030101010101" pitchFamily="2" charset="-122"/>
                    <a:ea typeface="宋体" panose="02010600030101010101" pitchFamily="2" charset="-122"/>
                    <a:cs typeface="+mn-ea"/>
                    <a:sym typeface="+mn-lt"/>
                  </a:rPr>
                  <a:t>玉骨那愁瘴雾，冰姿自有仙风。海仙时遣探芳丛。倒挂绿毛么凤。素面翻嫌粉涴，洗妆不褪唇红。高情已逐晓云空。不与梨花同梦。</a:t>
                </a:r>
              </a:p>
            </p:txBody>
          </p:sp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8E6C8FE3-975B-4E14-B008-6C92338D6B3A}"/>
              </a:ext>
            </a:extLst>
          </p:cNvPr>
          <p:cNvGrpSpPr/>
          <p:nvPr/>
        </p:nvGrpSpPr>
        <p:grpSpPr>
          <a:xfrm>
            <a:off x="8107018" y="1534041"/>
            <a:ext cx="1938130" cy="3657600"/>
            <a:chOff x="3925957" y="2017643"/>
            <a:chExt cx="1938130" cy="3657600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0A496129-F512-4584-9A68-E77F2C05FF18}"/>
                </a:ext>
              </a:extLst>
            </p:cNvPr>
            <p:cNvSpPr/>
            <p:nvPr/>
          </p:nvSpPr>
          <p:spPr>
            <a:xfrm>
              <a:off x="3925957" y="2017643"/>
              <a:ext cx="1938130" cy="3657600"/>
            </a:xfrm>
            <a:prstGeom prst="rect">
              <a:avLst/>
            </a:prstGeom>
            <a:solidFill>
              <a:srgbClr val="F3F4ED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E18FCD77-2406-4524-B6A0-0F0A8F642D5A}"/>
                </a:ext>
              </a:extLst>
            </p:cNvPr>
            <p:cNvGrpSpPr/>
            <p:nvPr/>
          </p:nvGrpSpPr>
          <p:grpSpPr>
            <a:xfrm>
              <a:off x="4106255" y="2130226"/>
              <a:ext cx="1577533" cy="3474031"/>
              <a:chOff x="773182" y="965758"/>
              <a:chExt cx="1577533" cy="3474031"/>
            </a:xfrm>
          </p:grpSpPr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xmlns="" id="{1CC63FC2-BF98-465E-AB38-6E83547FD6A2}"/>
                  </a:ext>
                </a:extLst>
              </p:cNvPr>
              <p:cNvGrpSpPr/>
              <p:nvPr/>
            </p:nvGrpSpPr>
            <p:grpSpPr>
              <a:xfrm>
                <a:off x="773182" y="965758"/>
                <a:ext cx="598542" cy="598542"/>
                <a:chOff x="1081295" y="1654560"/>
                <a:chExt cx="598542" cy="598542"/>
              </a:xfrm>
            </p:grpSpPr>
            <p:sp>
              <p:nvSpPr>
                <p:cNvPr id="44" name="椭圆 43">
                  <a:extLst>
                    <a:ext uri="{FF2B5EF4-FFF2-40B4-BE49-F238E27FC236}">
                      <a16:creationId xmlns:a16="http://schemas.microsoft.com/office/drawing/2014/main" xmlns="" id="{DAF4EBCC-D4E1-4E36-8E28-979784B1B1B1}"/>
                    </a:ext>
                  </a:extLst>
                </p:cNvPr>
                <p:cNvSpPr/>
                <p:nvPr/>
              </p:nvSpPr>
              <p:spPr>
                <a:xfrm>
                  <a:off x="1081295" y="1654560"/>
                  <a:ext cx="598542" cy="598542"/>
                </a:xfrm>
                <a:prstGeom prst="ellipse">
                  <a:avLst/>
                </a:prstGeom>
                <a:solidFill>
                  <a:srgbClr val="3B373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3B3734"/>
                    </a:solidFill>
                  </a:endParaRPr>
                </a:p>
              </p:txBody>
            </p:sp>
            <p:sp>
              <p:nvSpPr>
                <p:cNvPr id="45" name="文本框 44">
                  <a:extLst>
                    <a:ext uri="{FF2B5EF4-FFF2-40B4-BE49-F238E27FC236}">
                      <a16:creationId xmlns:a16="http://schemas.microsoft.com/office/drawing/2014/main" xmlns="" id="{F45FEAC7-D176-4D55-B16E-D2336B87D629}"/>
                    </a:ext>
                  </a:extLst>
                </p:cNvPr>
                <p:cNvSpPr txBox="1"/>
                <p:nvPr/>
              </p:nvSpPr>
              <p:spPr>
                <a:xfrm>
                  <a:off x="1159993" y="1753776"/>
                  <a:ext cx="44114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dirty="0">
                      <a:solidFill>
                        <a:srgbClr val="F3F4ED"/>
                      </a:solidFill>
                      <a:cs typeface="+mn-ea"/>
                      <a:sym typeface="+mn-lt"/>
                    </a:rPr>
                    <a:t>肆</a:t>
                  </a:r>
                </a:p>
              </p:txBody>
            </p:sp>
          </p:grp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xmlns="" id="{95551BF8-E610-42F6-BFBC-89B5C47EEB45}"/>
                  </a:ext>
                </a:extLst>
              </p:cNvPr>
              <p:cNvSpPr txBox="1"/>
              <p:nvPr/>
            </p:nvSpPr>
            <p:spPr>
              <a:xfrm>
                <a:off x="793999" y="1711193"/>
                <a:ext cx="615553" cy="1528624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28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标题文字</a:t>
                </a: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xmlns="" id="{37019262-641B-4D19-BF47-8D1768B24A5C}"/>
                  </a:ext>
                </a:extLst>
              </p:cNvPr>
              <p:cNvSpPr txBox="1"/>
              <p:nvPr/>
            </p:nvSpPr>
            <p:spPr>
              <a:xfrm>
                <a:off x="1438927" y="965758"/>
                <a:ext cx="911788" cy="3474031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050" spc="300" dirty="0">
                    <a:latin typeface="宋体" panose="02010600030101010101" pitchFamily="2" charset="-122"/>
                    <a:ea typeface="宋体" panose="02010600030101010101" pitchFamily="2" charset="-122"/>
                    <a:cs typeface="+mn-ea"/>
                    <a:sym typeface="+mn-lt"/>
                  </a:rPr>
                  <a:t>玉骨那愁瘴雾，冰姿自有仙风。海仙时遣探芳丛。倒挂绿毛么凤。素面翻嫌粉涴，洗妆不褪唇红。高情已逐晓云空。不与梨花同梦。</a:t>
                </a:r>
              </a:p>
            </p:txBody>
          </p:sp>
        </p:grp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818F815F-AB9E-4DFC-AD87-5C6FCAAE7D42}"/>
              </a:ext>
            </a:extLst>
          </p:cNvPr>
          <p:cNvGrpSpPr/>
          <p:nvPr/>
        </p:nvGrpSpPr>
        <p:grpSpPr>
          <a:xfrm rot="6300000">
            <a:off x="-3009155" y="2196999"/>
            <a:ext cx="5619550" cy="5434202"/>
            <a:chOff x="-1083390" y="3974063"/>
            <a:chExt cx="5619550" cy="5434202"/>
          </a:xfrm>
        </p:grpSpPr>
        <p:pic>
          <p:nvPicPr>
            <p:cNvPr id="46" name="图片 45">
              <a:extLst>
                <a:ext uri="{FF2B5EF4-FFF2-40B4-BE49-F238E27FC236}">
                  <a16:creationId xmlns:a16="http://schemas.microsoft.com/office/drawing/2014/main" xmlns="" id="{553F4C46-E809-4FC8-8B5D-C848A8920F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333001" flipV="1">
              <a:off x="506630" y="3974063"/>
              <a:ext cx="1676076" cy="1472284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xmlns="" id="{ECAD82AF-FAB9-402B-A4ED-3232E1B949AF}"/>
                </a:ext>
              </a:extLst>
            </p:cNvPr>
            <p:cNvGrpSpPr/>
            <p:nvPr/>
          </p:nvGrpSpPr>
          <p:grpSpPr>
            <a:xfrm rot="20326291" flipV="1">
              <a:off x="-1083390" y="4916066"/>
              <a:ext cx="5619550" cy="4492199"/>
              <a:chOff x="1099710" y="-2011619"/>
              <a:chExt cx="4671754" cy="3734543"/>
            </a:xfrm>
          </p:grpSpPr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xmlns="" id="{B705644E-3ECD-4121-81CB-7E6B32334B38}"/>
                  </a:ext>
                </a:extLst>
              </p:cNvPr>
              <p:cNvGrpSpPr/>
              <p:nvPr/>
            </p:nvGrpSpPr>
            <p:grpSpPr>
              <a:xfrm rot="12584824">
                <a:off x="1719749" y="245021"/>
                <a:ext cx="2266797" cy="1477903"/>
                <a:chOff x="364384" y="2171398"/>
                <a:chExt cx="4814691" cy="313907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pic>
              <p:nvPicPr>
                <p:cNvPr id="60" name="图片 59">
                  <a:extLst>
                    <a:ext uri="{FF2B5EF4-FFF2-40B4-BE49-F238E27FC236}">
                      <a16:creationId xmlns:a16="http://schemas.microsoft.com/office/drawing/2014/main" xmlns="" id="{11B96D5E-73A3-4395-8B00-F4D1534875A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 rot="11715345">
                  <a:off x="2742723" y="2171398"/>
                  <a:ext cx="2436352" cy="1591148"/>
                </a:xfrm>
                <a:prstGeom prst="rect">
                  <a:avLst/>
                </a:prstGeom>
              </p:spPr>
            </p:pic>
            <p:pic>
              <p:nvPicPr>
                <p:cNvPr id="61" name="图片 60">
                  <a:extLst>
                    <a:ext uri="{FF2B5EF4-FFF2-40B4-BE49-F238E27FC236}">
                      <a16:creationId xmlns:a16="http://schemas.microsoft.com/office/drawing/2014/main" xmlns="" id="{2E602954-EF94-4AA4-86FB-CECAF4C215C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 rot="2004730">
                  <a:off x="364384" y="2710757"/>
                  <a:ext cx="2959565" cy="2599715"/>
                </a:xfrm>
                <a:prstGeom prst="rect">
                  <a:avLst/>
                </a:prstGeom>
              </p:spPr>
            </p:pic>
          </p:grpSp>
          <p:pic>
            <p:nvPicPr>
              <p:cNvPr id="49" name="图片 48">
                <a:extLst>
                  <a:ext uri="{FF2B5EF4-FFF2-40B4-BE49-F238E27FC236}">
                    <a16:creationId xmlns:a16="http://schemas.microsoft.com/office/drawing/2014/main" xmlns="" id="{AA9FEC2A-6643-4F79-8366-110E279BDC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12047327" flipH="1">
                <a:off x="3506524" y="1089835"/>
                <a:ext cx="341380" cy="28902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xmlns="" id="{8066F791-6D13-4821-A903-B09C75570EC3}"/>
                  </a:ext>
                </a:extLst>
              </p:cNvPr>
              <p:cNvGrpSpPr/>
              <p:nvPr/>
            </p:nvGrpSpPr>
            <p:grpSpPr>
              <a:xfrm rot="3163015" flipH="1">
                <a:off x="1374585" y="-1297956"/>
                <a:ext cx="3328800" cy="1901474"/>
                <a:chOff x="3297488" y="4529402"/>
                <a:chExt cx="2587279" cy="1477903"/>
              </a:xfrm>
            </p:grpSpPr>
            <p:grpSp>
              <p:nvGrpSpPr>
                <p:cNvPr id="55" name="组合 54">
                  <a:extLst>
                    <a:ext uri="{FF2B5EF4-FFF2-40B4-BE49-F238E27FC236}">
                      <a16:creationId xmlns:a16="http://schemas.microsoft.com/office/drawing/2014/main" xmlns="" id="{F7F68F38-1BD3-4FDC-BBC2-9954733DEFE7}"/>
                    </a:ext>
                  </a:extLst>
                </p:cNvPr>
                <p:cNvGrpSpPr/>
                <p:nvPr/>
              </p:nvGrpSpPr>
              <p:grpSpPr>
                <a:xfrm rot="12974730">
                  <a:off x="3617970" y="4529402"/>
                  <a:ext cx="2266797" cy="1477903"/>
                  <a:chOff x="364384" y="2171398"/>
                  <a:chExt cx="4814691" cy="3139074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pic>
                <p:nvPicPr>
                  <p:cNvPr id="58" name="图片 57">
                    <a:extLst>
                      <a:ext uri="{FF2B5EF4-FFF2-40B4-BE49-F238E27FC236}">
                        <a16:creationId xmlns:a16="http://schemas.microsoft.com/office/drawing/2014/main" xmlns="" id="{519DA7AD-19AD-43F3-82D0-EF0B50DE1F4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 rot="11715345">
                    <a:off x="2742723" y="2171398"/>
                    <a:ext cx="2436352" cy="1591148"/>
                  </a:xfrm>
                  <a:prstGeom prst="rect">
                    <a:avLst/>
                  </a:prstGeom>
                </p:spPr>
              </p:pic>
              <p:pic>
                <p:nvPicPr>
                  <p:cNvPr id="59" name="图片 58">
                    <a:extLst>
                      <a:ext uri="{FF2B5EF4-FFF2-40B4-BE49-F238E27FC236}">
                        <a16:creationId xmlns:a16="http://schemas.microsoft.com/office/drawing/2014/main" xmlns="" id="{E5011BAB-0F19-4CBB-A155-684C27A5BF0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 rot="2004730">
                    <a:off x="364384" y="2710757"/>
                    <a:ext cx="2959565" cy="2599715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56" name="图片 55">
                  <a:extLst>
                    <a:ext uri="{FF2B5EF4-FFF2-40B4-BE49-F238E27FC236}">
                      <a16:creationId xmlns:a16="http://schemas.microsoft.com/office/drawing/2014/main" xmlns="" id="{16E4E483-D206-41A1-B5C8-B97D41D1AAE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 rot="12047327" flipH="1">
                  <a:off x="5375084" y="5519480"/>
                  <a:ext cx="341380" cy="289021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57" name="图片 56">
                  <a:extLst>
                    <a:ext uri="{FF2B5EF4-FFF2-40B4-BE49-F238E27FC236}">
                      <a16:creationId xmlns:a16="http://schemas.microsoft.com/office/drawing/2014/main" xmlns="" id="{351B75CF-E56F-4847-AE2F-8A94C94AF55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 rot="12047327" flipH="1">
                  <a:off x="3297488" y="5086696"/>
                  <a:ext cx="341380" cy="289021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xmlns="" id="{A3AA61D8-0360-426A-9CF6-07E16F614138}"/>
                  </a:ext>
                </a:extLst>
              </p:cNvPr>
              <p:cNvGrpSpPr/>
              <p:nvPr/>
            </p:nvGrpSpPr>
            <p:grpSpPr>
              <a:xfrm rot="9076580">
                <a:off x="3504667" y="-147580"/>
                <a:ext cx="2266797" cy="1477903"/>
                <a:chOff x="364384" y="2171398"/>
                <a:chExt cx="4814691" cy="313907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pic>
              <p:nvPicPr>
                <p:cNvPr id="53" name="图片 52">
                  <a:extLst>
                    <a:ext uri="{FF2B5EF4-FFF2-40B4-BE49-F238E27FC236}">
                      <a16:creationId xmlns:a16="http://schemas.microsoft.com/office/drawing/2014/main" xmlns="" id="{4BC2FF5D-F06A-4F2A-A6D3-CE30788920F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 rot="11715345">
                  <a:off x="2742723" y="2171398"/>
                  <a:ext cx="2436352" cy="1591148"/>
                </a:xfrm>
                <a:prstGeom prst="rect">
                  <a:avLst/>
                </a:prstGeom>
              </p:spPr>
            </p:pic>
            <p:pic>
              <p:nvPicPr>
                <p:cNvPr id="54" name="图片 53">
                  <a:extLst>
                    <a:ext uri="{FF2B5EF4-FFF2-40B4-BE49-F238E27FC236}">
                      <a16:creationId xmlns:a16="http://schemas.microsoft.com/office/drawing/2014/main" xmlns="" id="{57FD6EED-8442-4230-B2F6-21E9F12E066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 rot="2004730">
                  <a:off x="364384" y="2710757"/>
                  <a:ext cx="2959565" cy="2599715"/>
                </a:xfrm>
                <a:prstGeom prst="rect">
                  <a:avLst/>
                </a:prstGeom>
              </p:spPr>
            </p:pic>
          </p:grpSp>
          <p:pic>
            <p:nvPicPr>
              <p:cNvPr id="52" name="图片 51">
                <a:extLst>
                  <a:ext uri="{FF2B5EF4-FFF2-40B4-BE49-F238E27FC236}">
                    <a16:creationId xmlns:a16="http://schemas.microsoft.com/office/drawing/2014/main" xmlns="" id="{2E6DD710-D3D3-4307-B64D-823A294229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12047327" flipH="1">
                <a:off x="1099710" y="847351"/>
                <a:ext cx="341380" cy="28902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</p:grpSp>
      </p:grpSp>
    </p:spTree>
    <p:extLst>
      <p:ext uri="{BB962C8B-B14F-4D97-AF65-F5344CB8AC3E}">
        <p14:creationId xmlns:p14="http://schemas.microsoft.com/office/powerpoint/2010/main" val="8376158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AE9CF4D2-3828-4C71-8E59-9AFB696A8E3E}"/>
              </a:ext>
            </a:extLst>
          </p:cNvPr>
          <p:cNvGrpSpPr/>
          <p:nvPr/>
        </p:nvGrpSpPr>
        <p:grpSpPr>
          <a:xfrm>
            <a:off x="-626162" y="-669026"/>
            <a:ext cx="9746930" cy="7333155"/>
            <a:chOff x="-626162" y="-669026"/>
            <a:chExt cx="9746930" cy="733315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310FD4F0-60DF-4CFA-A4F8-6A3874E7578F}"/>
                </a:ext>
              </a:extLst>
            </p:cNvPr>
            <p:cNvGrpSpPr/>
            <p:nvPr/>
          </p:nvGrpSpPr>
          <p:grpSpPr>
            <a:xfrm>
              <a:off x="2207435" y="-669026"/>
              <a:ext cx="6913333" cy="4589321"/>
              <a:chOff x="-1522986" y="-191652"/>
              <a:chExt cx="8783716" cy="5830949"/>
            </a:xfrm>
          </p:grpSpPr>
          <p:pic>
            <p:nvPicPr>
              <p:cNvPr id="5" name="图片 4">
                <a:extLst>
                  <a:ext uri="{FF2B5EF4-FFF2-40B4-BE49-F238E27FC236}">
                    <a16:creationId xmlns:a16="http://schemas.microsoft.com/office/drawing/2014/main" xmlns="" id="{C2E435BC-7953-4CA1-AF1F-FF3200413E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1522986" y="1343432"/>
                <a:ext cx="4890496" cy="4295865"/>
              </a:xfrm>
              <a:prstGeom prst="rect">
                <a:avLst/>
              </a:prstGeom>
            </p:spPr>
          </p:pic>
          <p:pic>
            <p:nvPicPr>
              <p:cNvPr id="7" name="图片 6">
                <a:extLst>
                  <a:ext uri="{FF2B5EF4-FFF2-40B4-BE49-F238E27FC236}">
                    <a16:creationId xmlns:a16="http://schemas.microsoft.com/office/drawing/2014/main" xmlns="" id="{B268F9D1-A4B2-446D-ACAA-8021EBA77B3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19161457">
                <a:off x="2198244" y="-191652"/>
                <a:ext cx="5062487" cy="3306241"/>
              </a:xfrm>
              <a:prstGeom prst="rect">
                <a:avLst/>
              </a:prstGeom>
            </p:spPr>
          </p:pic>
        </p:grp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BE5477CC-8222-4EA6-BCE6-7DB77C733E1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0549804">
              <a:off x="-626162" y="3391995"/>
              <a:ext cx="3741000" cy="3272134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xmlns="" id="{EF36EF17-02E2-4B8F-A08F-E3A5D33B0A4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614204" y="2579709"/>
              <a:ext cx="796723" cy="674527"/>
            </a:xfrm>
            <a:prstGeom prst="rect">
              <a:avLst/>
            </a:prstGeom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xmlns="" id="{42949108-4192-4763-94FB-766118717B3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94041" y="3090458"/>
              <a:ext cx="796723" cy="674527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D30C8804-287A-47F0-A88F-5D3D7A2A227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17433061">
              <a:off x="2014894" y="2819835"/>
              <a:ext cx="404960" cy="684197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xmlns="" id="{16FE5BFC-2CFB-469E-B86E-84DBCC29E27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8100000">
              <a:off x="1426934" y="4553224"/>
              <a:ext cx="404960" cy="684197"/>
            </a:xfrm>
            <a:prstGeom prst="rect">
              <a:avLst/>
            </a:prstGeom>
          </p:spPr>
        </p:pic>
      </p:grp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D6729BA2-DE8F-468B-B17D-8441B698C51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53655" y="2476929"/>
            <a:ext cx="1123036" cy="9507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250FF090-B120-4835-80E3-0C9180C1E123}"/>
              </a:ext>
            </a:extLst>
          </p:cNvPr>
          <p:cNvGrpSpPr/>
          <p:nvPr/>
        </p:nvGrpSpPr>
        <p:grpSpPr>
          <a:xfrm>
            <a:off x="3813138" y="3427722"/>
            <a:ext cx="7526955" cy="2684561"/>
            <a:chOff x="4011920" y="3459456"/>
            <a:chExt cx="7526955" cy="2684561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C4EBA177-60ED-4292-9A7B-1194045D1874}"/>
                </a:ext>
              </a:extLst>
            </p:cNvPr>
            <p:cNvSpPr txBox="1"/>
            <p:nvPr/>
          </p:nvSpPr>
          <p:spPr>
            <a:xfrm rot="16200000">
              <a:off x="9763110" y="4554128"/>
              <a:ext cx="1661993" cy="1323439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eaVert" wrap="none" rtlCol="0">
              <a:spAutoFit/>
            </a:bodyPr>
            <a:lstStyle/>
            <a:p>
              <a:r>
                <a:rPr lang="zh-CN" altLang="en-US" sz="9600" dirty="0">
                  <a:solidFill>
                    <a:srgbClr val="3B3734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见</a:t>
              </a: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BCF1E98A-B0C0-49C3-B945-130874EB55FE}"/>
                </a:ext>
              </a:extLst>
            </p:cNvPr>
            <p:cNvGrpSpPr/>
            <p:nvPr/>
          </p:nvGrpSpPr>
          <p:grpSpPr>
            <a:xfrm>
              <a:off x="4011920" y="3690541"/>
              <a:ext cx="6886047" cy="2308324"/>
              <a:chOff x="3746806" y="3701416"/>
              <a:chExt cx="6886047" cy="2308324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xmlns="" id="{C0DCE28E-9F44-4E55-9FAD-D321B2501466}"/>
                  </a:ext>
                </a:extLst>
              </p:cNvPr>
              <p:cNvSpPr txBox="1"/>
              <p:nvPr/>
            </p:nvSpPr>
            <p:spPr>
              <a:xfrm>
                <a:off x="3746806" y="5220179"/>
                <a:ext cx="5108848" cy="553998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000" spc="300" dirty="0">
                    <a:latin typeface="宋体" panose="02010600030101010101" pitchFamily="2" charset="-122"/>
                    <a:ea typeface="宋体" panose="02010600030101010101" pitchFamily="2" charset="-122"/>
                    <a:cs typeface="+mn-ea"/>
                    <a:sym typeface="+mn-lt"/>
                  </a:rPr>
                  <a:t>玉骨那愁瘴雾，冰姿自有仙风。海仙时遣探芳丛。倒挂绿毛么凤。素面翻嫌粉涴，洗妆不褪唇红。高情已逐晓云空。不与梨花同梦。</a:t>
                </a: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xmlns="" id="{A01C8FCD-F08E-41C5-81A2-3AC3E62CC373}"/>
                  </a:ext>
                </a:extLst>
              </p:cNvPr>
              <p:cNvSpPr txBox="1"/>
              <p:nvPr/>
            </p:nvSpPr>
            <p:spPr>
              <a:xfrm>
                <a:off x="6376822" y="4855001"/>
                <a:ext cx="2324493" cy="367873"/>
              </a:xfrm>
              <a:prstGeom prst="roundRect">
                <a:avLst>
                  <a:gd name="adj" fmla="val 50000"/>
                </a:avLst>
              </a:prstGeom>
              <a:no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100" spc="600" dirty="0">
                    <a:solidFill>
                      <a:srgbClr val="F3F4ED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+mn-ea"/>
                    <a:sym typeface="+mn-lt"/>
                  </a:rPr>
                  <a:t>中国风动态</a:t>
                </a:r>
                <a:r>
                  <a:rPr lang="en-US" altLang="zh-CN" sz="1100" spc="600" dirty="0">
                    <a:solidFill>
                      <a:srgbClr val="F3F4ED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+mn-ea"/>
                    <a:sym typeface="+mn-lt"/>
                  </a:rPr>
                  <a:t>PPT</a:t>
                </a:r>
                <a:r>
                  <a:rPr lang="zh-CN" altLang="en-US" sz="1100" spc="600" dirty="0">
                    <a:solidFill>
                      <a:srgbClr val="F3F4ED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+mn-ea"/>
                    <a:sym typeface="+mn-lt"/>
                  </a:rPr>
                  <a:t>模板</a:t>
                </a: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xmlns="" id="{27CEFD4D-99A4-4EAC-AC64-5F789CD57678}"/>
                  </a:ext>
                </a:extLst>
              </p:cNvPr>
              <p:cNvSpPr txBox="1"/>
              <p:nvPr/>
            </p:nvSpPr>
            <p:spPr>
              <a:xfrm rot="16200000">
                <a:off x="8547667" y="3924554"/>
                <a:ext cx="2308324" cy="1862048"/>
              </a:xfrm>
              <a:prstGeom prst="rect">
                <a:avLst/>
              </a:prstGeom>
              <a:no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13800" dirty="0">
                    <a:solidFill>
                      <a:srgbClr val="F3F4ED"/>
                    </a:solidFill>
                    <a:latin typeface="TypeLand 康熙字典體試用版" pitchFamily="50" charset="-120"/>
                    <a:ea typeface="TypeLand 康熙字典體試用版" pitchFamily="50" charset="-120"/>
                  </a:rPr>
                  <a:t>再</a:t>
                </a:r>
              </a:p>
            </p:txBody>
          </p:sp>
        </p:grpSp>
        <p:sp>
          <p:nvSpPr>
            <p:cNvPr id="41" name="半闭框 40">
              <a:extLst>
                <a:ext uri="{FF2B5EF4-FFF2-40B4-BE49-F238E27FC236}">
                  <a16:creationId xmlns:a16="http://schemas.microsoft.com/office/drawing/2014/main" xmlns="" id="{A73DB9B0-A69C-4C87-A3A4-6A180BA75C93}"/>
                </a:ext>
              </a:extLst>
            </p:cNvPr>
            <p:cNvSpPr/>
            <p:nvPr/>
          </p:nvSpPr>
          <p:spPr>
            <a:xfrm>
              <a:off x="8999299" y="3459456"/>
              <a:ext cx="349682" cy="921679"/>
            </a:xfrm>
            <a:prstGeom prst="halfFrame">
              <a:avLst/>
            </a:prstGeom>
            <a:solidFill>
              <a:srgbClr val="3B37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半闭框 41">
              <a:extLst>
                <a:ext uri="{FF2B5EF4-FFF2-40B4-BE49-F238E27FC236}">
                  <a16:creationId xmlns:a16="http://schemas.microsoft.com/office/drawing/2014/main" xmlns="" id="{5D26690C-B32C-4D96-B102-2700A13F0077}"/>
                </a:ext>
              </a:extLst>
            </p:cNvPr>
            <p:cNvSpPr/>
            <p:nvPr/>
          </p:nvSpPr>
          <p:spPr>
            <a:xfrm flipH="1" flipV="1">
              <a:off x="11189193" y="5222338"/>
              <a:ext cx="349682" cy="921679"/>
            </a:xfrm>
            <a:prstGeom prst="halfFrame">
              <a:avLst/>
            </a:prstGeom>
            <a:solidFill>
              <a:srgbClr val="F3F4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B30EB6A0-0AF9-4E76-929D-FE61376ECBF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00940" y="4400535"/>
            <a:ext cx="796723" cy="674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9245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http://www.ypppt.com/article/2017/3605.html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178628" y="1455944"/>
            <a:ext cx="4353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>
                <a:solidFill>
                  <a:srgbClr val="595959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TypeLand </a:t>
            </a:r>
            <a:r>
              <a:rPr lang="zh-CN" altLang="en-US" sz="2400" dirty="0">
                <a:solidFill>
                  <a:srgbClr val="595959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康熙字典體試用版</a:t>
            </a:r>
          </a:p>
        </p:txBody>
      </p:sp>
    </p:spTree>
    <p:extLst>
      <p:ext uri="{BB962C8B-B14F-4D97-AF65-F5344CB8AC3E}">
        <p14:creationId xmlns:p14="http://schemas.microsoft.com/office/powerpoint/2010/main" val="2519547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4419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图片 84">
            <a:extLst>
              <a:ext uri="{FF2B5EF4-FFF2-40B4-BE49-F238E27FC236}">
                <a16:creationId xmlns:a16="http://schemas.microsoft.com/office/drawing/2014/main" xmlns="" id="{512C9FE3-431A-4352-B000-5BB6939E2A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1700000" flipH="1">
            <a:off x="4575475" y="5277936"/>
            <a:ext cx="1306059" cy="107343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84" name="矩形 83">
            <a:extLst>
              <a:ext uri="{FF2B5EF4-FFF2-40B4-BE49-F238E27FC236}">
                <a16:creationId xmlns:a16="http://schemas.microsoft.com/office/drawing/2014/main" xmlns="" id="{F098EAD2-38F9-43C2-84F3-0779341C2472}"/>
              </a:ext>
            </a:extLst>
          </p:cNvPr>
          <p:cNvSpPr/>
          <p:nvPr/>
        </p:nvSpPr>
        <p:spPr>
          <a:xfrm>
            <a:off x="4707949" y="0"/>
            <a:ext cx="2773813" cy="6858000"/>
          </a:xfrm>
          <a:prstGeom prst="rect">
            <a:avLst/>
          </a:prstGeom>
          <a:noFill/>
          <a:ln w="19050">
            <a:solidFill>
              <a:srgbClr val="3B3734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3" name="图片 82">
            <a:extLst>
              <a:ext uri="{FF2B5EF4-FFF2-40B4-BE49-F238E27FC236}">
                <a16:creationId xmlns:a16="http://schemas.microsoft.com/office/drawing/2014/main" xmlns="" id="{B581B0BB-64B5-4343-BCE2-DAEFDECFE9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71428" flipH="1">
            <a:off x="6319843" y="1991255"/>
            <a:ext cx="1306059" cy="107343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6A362C57-7218-4F95-91CC-F68295B281A6}"/>
              </a:ext>
            </a:extLst>
          </p:cNvPr>
          <p:cNvGrpSpPr/>
          <p:nvPr/>
        </p:nvGrpSpPr>
        <p:grpSpPr>
          <a:xfrm rot="2814317">
            <a:off x="1640217" y="1780399"/>
            <a:ext cx="8550381" cy="3129386"/>
            <a:chOff x="6074267" y="650263"/>
            <a:chExt cx="8550381" cy="3129386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BBA140A2-FC40-4A03-8F61-D761CA4DDB65}"/>
                </a:ext>
              </a:extLst>
            </p:cNvPr>
            <p:cNvGrpSpPr/>
            <p:nvPr/>
          </p:nvGrpSpPr>
          <p:grpSpPr>
            <a:xfrm>
              <a:off x="9759351" y="973470"/>
              <a:ext cx="4865297" cy="2806179"/>
              <a:chOff x="7122624" y="3718582"/>
              <a:chExt cx="4865297" cy="2806179"/>
            </a:xfrm>
          </p:grpSpPr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xmlns="" id="{58BD4C40-F824-40E7-8585-8235B8BF3F4B}"/>
                  </a:ext>
                </a:extLst>
              </p:cNvPr>
              <p:cNvGrpSpPr/>
              <p:nvPr/>
            </p:nvGrpSpPr>
            <p:grpSpPr>
              <a:xfrm rot="10800000">
                <a:off x="7536791" y="3718582"/>
                <a:ext cx="4451130" cy="2806179"/>
                <a:chOff x="2550435" y="6102"/>
                <a:chExt cx="4451130" cy="2806179"/>
              </a:xfrm>
            </p:grpSpPr>
            <p:grpSp>
              <p:nvGrpSpPr>
                <p:cNvPr id="41" name="组合 40">
                  <a:extLst>
                    <a:ext uri="{FF2B5EF4-FFF2-40B4-BE49-F238E27FC236}">
                      <a16:creationId xmlns:a16="http://schemas.microsoft.com/office/drawing/2014/main" xmlns="" id="{9BFED0E3-3829-42D2-AD3A-0D197C7EA177}"/>
                    </a:ext>
                  </a:extLst>
                </p:cNvPr>
                <p:cNvGrpSpPr/>
                <p:nvPr/>
              </p:nvGrpSpPr>
              <p:grpSpPr>
                <a:xfrm rot="2004730">
                  <a:off x="2550435" y="6102"/>
                  <a:ext cx="4227215" cy="2806179"/>
                  <a:chOff x="2207435" y="-669026"/>
                  <a:chExt cx="6913333" cy="4589321"/>
                </a:xfrm>
              </p:grpSpPr>
              <p:grpSp>
                <p:nvGrpSpPr>
                  <p:cNvPr id="43" name="组合 42">
                    <a:extLst>
                      <a:ext uri="{FF2B5EF4-FFF2-40B4-BE49-F238E27FC236}">
                        <a16:creationId xmlns:a16="http://schemas.microsoft.com/office/drawing/2014/main" xmlns="" id="{AC335E3B-EACF-4996-9784-535852C7F2BF}"/>
                      </a:ext>
                    </a:extLst>
                  </p:cNvPr>
                  <p:cNvGrpSpPr/>
                  <p:nvPr/>
                </p:nvGrpSpPr>
                <p:grpSpPr>
                  <a:xfrm>
                    <a:off x="2207435" y="-669026"/>
                    <a:ext cx="6913333" cy="4589321"/>
                    <a:chOff x="-1522986" y="-191652"/>
                    <a:chExt cx="8783716" cy="5830949"/>
                  </a:xfrm>
                </p:grpSpPr>
                <p:pic>
                  <p:nvPicPr>
                    <p:cNvPr id="47" name="图片 46">
                      <a:extLst>
                        <a:ext uri="{FF2B5EF4-FFF2-40B4-BE49-F238E27FC236}">
                          <a16:creationId xmlns:a16="http://schemas.microsoft.com/office/drawing/2014/main" xmlns="" id="{F8EE6C84-6A0A-48D4-A536-CAC0B29310F8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4"/>
                    <a:stretch>
                      <a:fillRect/>
                    </a:stretch>
                  </p:blipFill>
                  <p:spPr>
                    <a:xfrm rot="19161457">
                      <a:off x="2198244" y="-191652"/>
                      <a:ext cx="5062487" cy="3306241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46" name="图片 45">
                      <a:extLst>
                        <a:ext uri="{FF2B5EF4-FFF2-40B4-BE49-F238E27FC236}">
                          <a16:creationId xmlns:a16="http://schemas.microsoft.com/office/drawing/2014/main" xmlns="" id="{B57BE557-BBCE-454C-9DCB-9F7F198692F1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5"/>
                    <a:stretch>
                      <a:fillRect/>
                    </a:stretch>
                  </p:blipFill>
                  <p:spPr>
                    <a:xfrm>
                      <a:off x="-1522986" y="1343432"/>
                      <a:ext cx="4890496" cy="4295865"/>
                    </a:xfrm>
                    <a:prstGeom prst="rect">
                      <a:avLst/>
                    </a:prstGeom>
                  </p:spPr>
                </p:pic>
              </p:grpSp>
              <p:pic>
                <p:nvPicPr>
                  <p:cNvPr id="45" name="图片 44">
                    <a:extLst>
                      <a:ext uri="{FF2B5EF4-FFF2-40B4-BE49-F238E27FC236}">
                        <a16:creationId xmlns:a16="http://schemas.microsoft.com/office/drawing/2014/main" xmlns="" id="{25376918-2DD6-4481-8EF9-D938BC96BA6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5633005" y="2599245"/>
                    <a:ext cx="796723" cy="674527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42" name="图片 41">
                  <a:extLst>
                    <a:ext uri="{FF2B5EF4-FFF2-40B4-BE49-F238E27FC236}">
                      <a16:creationId xmlns:a16="http://schemas.microsoft.com/office/drawing/2014/main" xmlns="" id="{95153CCC-09D8-4411-83C4-E8FD512A4C5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 rot="20414560">
                  <a:off x="6294592" y="383994"/>
                  <a:ext cx="706973" cy="598542"/>
                </a:xfrm>
                <a:prstGeom prst="rect">
                  <a:avLst/>
                </a:prstGeom>
              </p:spPr>
            </p:pic>
          </p:grpSp>
          <p:pic>
            <p:nvPicPr>
              <p:cNvPr id="48" name="图片 47">
                <a:extLst>
                  <a:ext uri="{FF2B5EF4-FFF2-40B4-BE49-F238E27FC236}">
                    <a16:creationId xmlns:a16="http://schemas.microsoft.com/office/drawing/2014/main" xmlns="" id="{9D5945A0-9011-4105-94A3-30615084A9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rot="20414560">
                <a:off x="7122624" y="5394538"/>
                <a:ext cx="469055" cy="473672"/>
              </a:xfrm>
              <a:prstGeom prst="rect">
                <a:avLst/>
              </a:prstGeom>
            </p:spPr>
          </p:pic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687B042A-9D0F-4132-9C4B-AE483A9DE1C3}"/>
                </a:ext>
              </a:extLst>
            </p:cNvPr>
            <p:cNvGrpSpPr/>
            <p:nvPr/>
          </p:nvGrpSpPr>
          <p:grpSpPr>
            <a:xfrm>
              <a:off x="6074267" y="650263"/>
              <a:ext cx="4909520" cy="2806179"/>
              <a:chOff x="-29110" y="1267470"/>
              <a:chExt cx="4909520" cy="2806179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xmlns="" id="{21A228B9-C3D3-492F-8DF9-78D13CCEDD28}"/>
                  </a:ext>
                </a:extLst>
              </p:cNvPr>
              <p:cNvGrpSpPr/>
              <p:nvPr/>
            </p:nvGrpSpPr>
            <p:grpSpPr>
              <a:xfrm>
                <a:off x="-29110" y="1267470"/>
                <a:ext cx="4451130" cy="2806179"/>
                <a:chOff x="2550435" y="6102"/>
                <a:chExt cx="4451130" cy="2806179"/>
              </a:xfrm>
            </p:grpSpPr>
            <p:grpSp>
              <p:nvGrpSpPr>
                <p:cNvPr id="5" name="组合 4">
                  <a:extLst>
                    <a:ext uri="{FF2B5EF4-FFF2-40B4-BE49-F238E27FC236}">
                      <a16:creationId xmlns:a16="http://schemas.microsoft.com/office/drawing/2014/main" xmlns="" id="{2CE38805-3B58-4654-8B7C-1FC6E4A15E6D}"/>
                    </a:ext>
                  </a:extLst>
                </p:cNvPr>
                <p:cNvGrpSpPr/>
                <p:nvPr/>
              </p:nvGrpSpPr>
              <p:grpSpPr>
                <a:xfrm rot="2004730">
                  <a:off x="2550435" y="6102"/>
                  <a:ext cx="4227215" cy="2806179"/>
                  <a:chOff x="2207435" y="-669026"/>
                  <a:chExt cx="6913333" cy="4589321"/>
                </a:xfrm>
              </p:grpSpPr>
              <p:grpSp>
                <p:nvGrpSpPr>
                  <p:cNvPr id="32" name="组合 31">
                    <a:extLst>
                      <a:ext uri="{FF2B5EF4-FFF2-40B4-BE49-F238E27FC236}">
                        <a16:creationId xmlns:a16="http://schemas.microsoft.com/office/drawing/2014/main" xmlns="" id="{A2C358F1-6FAA-4459-911B-B85C176620B8}"/>
                      </a:ext>
                    </a:extLst>
                  </p:cNvPr>
                  <p:cNvGrpSpPr/>
                  <p:nvPr/>
                </p:nvGrpSpPr>
                <p:grpSpPr>
                  <a:xfrm>
                    <a:off x="2207435" y="-669026"/>
                    <a:ext cx="6913333" cy="4589321"/>
                    <a:chOff x="-1522986" y="-191652"/>
                    <a:chExt cx="8783716" cy="5830949"/>
                  </a:xfrm>
                </p:grpSpPr>
                <p:pic>
                  <p:nvPicPr>
                    <p:cNvPr id="36" name="图片 35">
                      <a:extLst>
                        <a:ext uri="{FF2B5EF4-FFF2-40B4-BE49-F238E27FC236}">
                          <a16:creationId xmlns:a16="http://schemas.microsoft.com/office/drawing/2014/main" xmlns="" id="{B07BF2F7-9F64-484C-81A2-92E378B631F0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5"/>
                    <a:stretch>
                      <a:fillRect/>
                    </a:stretch>
                  </p:blipFill>
                  <p:spPr>
                    <a:xfrm>
                      <a:off x="-1522986" y="1343432"/>
                      <a:ext cx="4890496" cy="4295865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37" name="图片 36">
                      <a:extLst>
                        <a:ext uri="{FF2B5EF4-FFF2-40B4-BE49-F238E27FC236}">
                          <a16:creationId xmlns:a16="http://schemas.microsoft.com/office/drawing/2014/main" xmlns="" id="{A0CDBBA2-33BC-49FB-B620-84BCAD66B073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4"/>
                    <a:stretch>
                      <a:fillRect/>
                    </a:stretch>
                  </p:blipFill>
                  <p:spPr>
                    <a:xfrm rot="19161457">
                      <a:off x="2198244" y="-191652"/>
                      <a:ext cx="5062487" cy="3306241"/>
                    </a:xfrm>
                    <a:prstGeom prst="rect">
                      <a:avLst/>
                    </a:prstGeom>
                  </p:spPr>
                </p:pic>
              </p:grpSp>
              <p:pic>
                <p:nvPicPr>
                  <p:cNvPr id="39" name="图片 38">
                    <a:extLst>
                      <a:ext uri="{FF2B5EF4-FFF2-40B4-BE49-F238E27FC236}">
                        <a16:creationId xmlns:a16="http://schemas.microsoft.com/office/drawing/2014/main" xmlns="" id="{77CCBC32-16DE-4F89-82DC-51F9E21948C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5620645" y="2640574"/>
                    <a:ext cx="796723" cy="674527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9" name="图片 28">
                  <a:extLst>
                    <a:ext uri="{FF2B5EF4-FFF2-40B4-BE49-F238E27FC236}">
                      <a16:creationId xmlns:a16="http://schemas.microsoft.com/office/drawing/2014/main" xmlns="" id="{09434295-343E-4498-A07C-ACB9BEC0563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 rot="20414560">
                  <a:off x="6294592" y="383994"/>
                  <a:ext cx="706973" cy="598542"/>
                </a:xfrm>
                <a:prstGeom prst="rect">
                  <a:avLst/>
                </a:prstGeom>
              </p:spPr>
            </p:pic>
          </p:grpSp>
          <p:pic>
            <p:nvPicPr>
              <p:cNvPr id="49" name="图片 48">
                <a:extLst>
                  <a:ext uri="{FF2B5EF4-FFF2-40B4-BE49-F238E27FC236}">
                    <a16:creationId xmlns:a16="http://schemas.microsoft.com/office/drawing/2014/main" xmlns="" id="{54EA4F40-9EB8-43C3-AD3F-611EBF96CA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rot="20414560">
                <a:off x="4411355" y="1708631"/>
                <a:ext cx="469055" cy="397114"/>
              </a:xfrm>
              <a:prstGeom prst="rect">
                <a:avLst/>
              </a:prstGeom>
            </p:spPr>
          </p:pic>
        </p:grp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E4850FF-C24D-476B-9A57-DFF0D9B0A76A}"/>
              </a:ext>
            </a:extLst>
          </p:cNvPr>
          <p:cNvSpPr/>
          <p:nvPr/>
        </p:nvSpPr>
        <p:spPr>
          <a:xfrm>
            <a:off x="4885391" y="0"/>
            <a:ext cx="2406036" cy="6858000"/>
          </a:xfrm>
          <a:prstGeom prst="rect">
            <a:avLst/>
          </a:prstGeom>
          <a:solidFill>
            <a:srgbClr val="F3F4E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0" name="图片 79">
            <a:extLst>
              <a:ext uri="{FF2B5EF4-FFF2-40B4-BE49-F238E27FC236}">
                <a16:creationId xmlns:a16="http://schemas.microsoft.com/office/drawing/2014/main" xmlns="" id="{E8D2D9B7-25F6-4ED7-891D-838EA57F613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6270"/>
          <a:stretch/>
        </p:blipFill>
        <p:spPr>
          <a:xfrm rot="15300000">
            <a:off x="4626979" y="502921"/>
            <a:ext cx="392571" cy="95656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xmlns="" id="{0516B57C-BEC9-4F18-AB7A-6775C5E1A14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6775811">
            <a:off x="5160184" y="873822"/>
            <a:ext cx="298808" cy="50484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7DB8CD2C-0D29-44F2-BADB-CC65DB84F735}"/>
              </a:ext>
            </a:extLst>
          </p:cNvPr>
          <p:cNvGrpSpPr/>
          <p:nvPr/>
        </p:nvGrpSpPr>
        <p:grpSpPr>
          <a:xfrm>
            <a:off x="4865513" y="2040359"/>
            <a:ext cx="2451934" cy="2777282"/>
            <a:chOff x="5403749" y="2119520"/>
            <a:chExt cx="2451934" cy="2777282"/>
          </a:xfrm>
          <a:noFill/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B7D77B93-FF75-4270-9BEF-2A8999AFFBC4}"/>
                </a:ext>
              </a:extLst>
            </p:cNvPr>
            <p:cNvSpPr txBox="1"/>
            <p:nvPr/>
          </p:nvSpPr>
          <p:spPr>
            <a:xfrm>
              <a:off x="5494722" y="2119520"/>
              <a:ext cx="2313454" cy="2646878"/>
            </a:xfrm>
            <a:prstGeom prst="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16600" dirty="0">
                  <a:blipFill>
                    <a:blip r:embed="rId8"/>
                    <a:stretch>
                      <a:fillRect/>
                    </a:stretch>
                  </a:blip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壹</a:t>
              </a:r>
            </a:p>
          </p:txBody>
        </p:sp>
        <p:sp>
          <p:nvSpPr>
            <p:cNvPr id="33" name="半闭框 32">
              <a:extLst>
                <a:ext uri="{FF2B5EF4-FFF2-40B4-BE49-F238E27FC236}">
                  <a16:creationId xmlns:a16="http://schemas.microsoft.com/office/drawing/2014/main" xmlns="" id="{325CF974-4E27-4E6B-AB76-582EE45F755E}"/>
                </a:ext>
              </a:extLst>
            </p:cNvPr>
            <p:cNvSpPr/>
            <p:nvPr/>
          </p:nvSpPr>
          <p:spPr>
            <a:xfrm>
              <a:off x="5403749" y="2502575"/>
              <a:ext cx="349682" cy="921679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3B3734"/>
                </a:solidFill>
              </a:endParaRPr>
            </a:p>
          </p:txBody>
        </p:sp>
        <p:sp>
          <p:nvSpPr>
            <p:cNvPr id="34" name="半闭框 33">
              <a:extLst>
                <a:ext uri="{FF2B5EF4-FFF2-40B4-BE49-F238E27FC236}">
                  <a16:creationId xmlns:a16="http://schemas.microsoft.com/office/drawing/2014/main" xmlns="" id="{01552941-A56A-4D82-ACF9-0C42CF77416A}"/>
                </a:ext>
              </a:extLst>
            </p:cNvPr>
            <p:cNvSpPr/>
            <p:nvPr/>
          </p:nvSpPr>
          <p:spPr>
            <a:xfrm flipH="1" flipV="1">
              <a:off x="7506001" y="3975123"/>
              <a:ext cx="349682" cy="921679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3B3734"/>
                </a:solidFill>
              </a:endParaRPr>
            </a:p>
          </p:txBody>
        </p:sp>
      </p:grpSp>
      <p:pic>
        <p:nvPicPr>
          <p:cNvPr id="53" name="图片 52">
            <a:extLst>
              <a:ext uri="{FF2B5EF4-FFF2-40B4-BE49-F238E27FC236}">
                <a16:creationId xmlns:a16="http://schemas.microsoft.com/office/drawing/2014/main" xmlns="" id="{16662B79-2F5B-45CC-B39E-B663B9298CD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414560">
            <a:off x="7184926" y="2832388"/>
            <a:ext cx="469055" cy="39711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74" name="图片 73">
            <a:extLst>
              <a:ext uri="{FF2B5EF4-FFF2-40B4-BE49-F238E27FC236}">
                <a16:creationId xmlns:a16="http://schemas.microsoft.com/office/drawing/2014/main" xmlns="" id="{9FB8B78E-4811-4D51-8334-5D223DF971B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414560">
            <a:off x="4697346" y="596338"/>
            <a:ext cx="469055" cy="39711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xmlns="" id="{040F02D3-8552-4D27-A729-A8D6CEA3A32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54086" y="4632317"/>
            <a:ext cx="422853" cy="7144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073837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5A500556-0A33-421C-B6D6-A397DA6D9820}"/>
              </a:ext>
            </a:extLst>
          </p:cNvPr>
          <p:cNvGrpSpPr/>
          <p:nvPr/>
        </p:nvGrpSpPr>
        <p:grpSpPr>
          <a:xfrm>
            <a:off x="3844997" y="1832908"/>
            <a:ext cx="5697215" cy="3817573"/>
            <a:chOff x="3844997" y="1832908"/>
            <a:chExt cx="5697215" cy="3817573"/>
          </a:xfrm>
        </p:grpSpPr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xmlns="" id="{5A0D76A6-2412-4108-A9F2-AB6874E510F4}"/>
                </a:ext>
              </a:extLst>
            </p:cNvPr>
            <p:cNvGrpSpPr/>
            <p:nvPr/>
          </p:nvGrpSpPr>
          <p:grpSpPr>
            <a:xfrm>
              <a:off x="3844997" y="4418541"/>
              <a:ext cx="441146" cy="441146"/>
              <a:chOff x="3701006" y="2057971"/>
              <a:chExt cx="441146" cy="441146"/>
            </a:xfrm>
          </p:grpSpPr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xmlns="" id="{8322640D-132C-4253-9C9B-27BB63BE9E7E}"/>
                  </a:ext>
                </a:extLst>
              </p:cNvPr>
              <p:cNvSpPr/>
              <p:nvPr/>
            </p:nvSpPr>
            <p:spPr>
              <a:xfrm>
                <a:off x="3701006" y="2057971"/>
                <a:ext cx="441146" cy="441146"/>
              </a:xfrm>
              <a:prstGeom prst="ellipse">
                <a:avLst/>
              </a:prstGeom>
              <a:solidFill>
                <a:srgbClr val="3B373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xmlns="" id="{588A7CFA-2657-4F3C-991A-5CB5EA281EDA}"/>
                  </a:ext>
                </a:extLst>
              </p:cNvPr>
              <p:cNvSpPr txBox="1"/>
              <p:nvPr/>
            </p:nvSpPr>
            <p:spPr>
              <a:xfrm>
                <a:off x="3726654" y="2109267"/>
                <a:ext cx="38985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叁</a:t>
                </a:r>
              </a:p>
            </p:txBody>
          </p:sp>
        </p:grp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xmlns="" id="{B57AE5D6-2C86-42FE-B178-378762878A83}"/>
                </a:ext>
              </a:extLst>
            </p:cNvPr>
            <p:cNvGrpSpPr/>
            <p:nvPr/>
          </p:nvGrpSpPr>
          <p:grpSpPr>
            <a:xfrm>
              <a:off x="3870645" y="3104885"/>
              <a:ext cx="441146" cy="441146"/>
              <a:chOff x="3701006" y="2057971"/>
              <a:chExt cx="441146" cy="441146"/>
            </a:xfrm>
          </p:grpSpPr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xmlns="" id="{C7D691E4-E252-4013-AEAD-EB6B3CFB4C64}"/>
                  </a:ext>
                </a:extLst>
              </p:cNvPr>
              <p:cNvSpPr/>
              <p:nvPr/>
            </p:nvSpPr>
            <p:spPr>
              <a:xfrm>
                <a:off x="3701006" y="2057971"/>
                <a:ext cx="441146" cy="441146"/>
              </a:xfrm>
              <a:prstGeom prst="ellipse">
                <a:avLst/>
              </a:prstGeom>
              <a:solidFill>
                <a:srgbClr val="3B373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xmlns="" id="{6D0EB318-184F-4992-8DB8-A371192FA734}"/>
                  </a:ext>
                </a:extLst>
              </p:cNvPr>
              <p:cNvSpPr txBox="1"/>
              <p:nvPr/>
            </p:nvSpPr>
            <p:spPr>
              <a:xfrm>
                <a:off x="3726654" y="2109267"/>
                <a:ext cx="38985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贰</a:t>
                </a:r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7A89805D-D884-4291-BBD7-384532B8563C}"/>
                </a:ext>
              </a:extLst>
            </p:cNvPr>
            <p:cNvGrpSpPr/>
            <p:nvPr/>
          </p:nvGrpSpPr>
          <p:grpSpPr>
            <a:xfrm>
              <a:off x="3844997" y="1832908"/>
              <a:ext cx="441146" cy="441146"/>
              <a:chOff x="3701006" y="2057971"/>
              <a:chExt cx="441146" cy="441146"/>
            </a:xfrm>
          </p:grpSpPr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xmlns="" id="{80098216-A798-401F-9112-D4D8EAD1D244}"/>
                  </a:ext>
                </a:extLst>
              </p:cNvPr>
              <p:cNvSpPr/>
              <p:nvPr/>
            </p:nvSpPr>
            <p:spPr>
              <a:xfrm>
                <a:off x="3701006" y="2057971"/>
                <a:ext cx="441146" cy="441146"/>
              </a:xfrm>
              <a:prstGeom prst="ellipse">
                <a:avLst/>
              </a:prstGeom>
              <a:solidFill>
                <a:srgbClr val="3B373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xmlns="" id="{3A601CBE-2D8D-469D-A830-D8E71ED4AB96}"/>
                  </a:ext>
                </a:extLst>
              </p:cNvPr>
              <p:cNvSpPr txBox="1"/>
              <p:nvPr/>
            </p:nvSpPr>
            <p:spPr>
              <a:xfrm>
                <a:off x="3726654" y="2109267"/>
                <a:ext cx="38985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壹</a:t>
                </a:r>
              </a:p>
            </p:txBody>
          </p:sp>
        </p:grp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27F86752-D1DD-4F67-A7F1-62FA0E15A6F2}"/>
                </a:ext>
              </a:extLst>
            </p:cNvPr>
            <p:cNvSpPr txBox="1"/>
            <p:nvPr/>
          </p:nvSpPr>
          <p:spPr>
            <a:xfrm>
              <a:off x="4032873" y="3340668"/>
              <a:ext cx="5509339" cy="101136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spc="300" dirty="0">
                  <a:solidFill>
                    <a:srgbClr val="F3F4ED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玉骨那愁瘴雾，冰姿自有仙风。海仙时遣探芳丛。倒挂绿毛么凤。素面翻嫌粉涴，洗妆不褪唇红。高情已逐晓云空。不与梨花同梦。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A716EB6A-FC13-4C20-AA09-AEB878849CD5}"/>
                </a:ext>
              </a:extLst>
            </p:cNvPr>
            <p:cNvSpPr txBox="1"/>
            <p:nvPr/>
          </p:nvSpPr>
          <p:spPr>
            <a:xfrm>
              <a:off x="4032873" y="4639114"/>
              <a:ext cx="5509339" cy="101136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spc="300" dirty="0">
                  <a:solidFill>
                    <a:srgbClr val="F3F4ED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玉骨那愁瘴雾，冰姿自有仙风。海仙时遣探芳丛。倒挂绿毛么凤。素面翻嫌粉涴，洗妆不褪唇红。高情已逐晓云空。不与梨花同梦。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0BFF5C95-68C4-4B6A-A6F7-F98018BAFA47}"/>
                </a:ext>
              </a:extLst>
            </p:cNvPr>
            <p:cNvSpPr txBox="1"/>
            <p:nvPr/>
          </p:nvSpPr>
          <p:spPr>
            <a:xfrm>
              <a:off x="4032873" y="2042222"/>
              <a:ext cx="5509339" cy="101136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spc="300" dirty="0">
                  <a:solidFill>
                    <a:srgbClr val="F3F4ED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玉骨那愁瘴雾，冰姿自有仙风。海仙时遣探芳丛。倒挂绿毛么凤。素面翻嫌粉涴，洗妆不褪唇红。高情已逐晓云空。不与梨花同梦。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F635E50D-B9B8-406F-97E1-85B07212E1A4}"/>
              </a:ext>
            </a:extLst>
          </p:cNvPr>
          <p:cNvGrpSpPr/>
          <p:nvPr/>
        </p:nvGrpSpPr>
        <p:grpSpPr>
          <a:xfrm>
            <a:off x="-2026495" y="1908761"/>
            <a:ext cx="6023373" cy="4614859"/>
            <a:chOff x="-2026495" y="1908761"/>
            <a:chExt cx="6023373" cy="4614859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E2F4FE3B-CE93-449E-A5C7-DB4E81B7B7F1}"/>
                </a:ext>
              </a:extLst>
            </p:cNvPr>
            <p:cNvGrpSpPr/>
            <p:nvPr/>
          </p:nvGrpSpPr>
          <p:grpSpPr>
            <a:xfrm rot="12167068" flipH="1">
              <a:off x="-2026495" y="2653788"/>
              <a:ext cx="6023373" cy="3869832"/>
              <a:chOff x="-1115403" y="4043276"/>
              <a:chExt cx="6023373" cy="3869832"/>
            </a:xfrm>
          </p:grpSpPr>
          <p:pic>
            <p:nvPicPr>
              <p:cNvPr id="69" name="图片 68">
                <a:extLst>
                  <a:ext uri="{FF2B5EF4-FFF2-40B4-BE49-F238E27FC236}">
                    <a16:creationId xmlns:a16="http://schemas.microsoft.com/office/drawing/2014/main" xmlns="" id="{14B62EA9-502B-4A80-85EA-822CC6BB2CE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21945"/>
              <a:stretch/>
            </p:blipFill>
            <p:spPr>
              <a:xfrm rot="10736773">
                <a:off x="2597859" y="4043276"/>
                <a:ext cx="2310111" cy="259971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grpSp>
            <p:nvGrpSpPr>
              <p:cNvPr id="3" name="组合 2">
                <a:extLst>
                  <a:ext uri="{FF2B5EF4-FFF2-40B4-BE49-F238E27FC236}">
                    <a16:creationId xmlns:a16="http://schemas.microsoft.com/office/drawing/2014/main" xmlns="" id="{EFDD29ED-AAF6-4F95-A04F-8628881ED7AD}"/>
                  </a:ext>
                </a:extLst>
              </p:cNvPr>
              <p:cNvGrpSpPr/>
              <p:nvPr/>
            </p:nvGrpSpPr>
            <p:grpSpPr>
              <a:xfrm rot="19010527">
                <a:off x="-1115403" y="5313393"/>
                <a:ext cx="5138046" cy="2599715"/>
                <a:chOff x="97874" y="2268519"/>
                <a:chExt cx="5138046" cy="2599715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pic>
              <p:nvPicPr>
                <p:cNvPr id="48" name="图片 47">
                  <a:extLst>
                    <a:ext uri="{FF2B5EF4-FFF2-40B4-BE49-F238E27FC236}">
                      <a16:creationId xmlns:a16="http://schemas.microsoft.com/office/drawing/2014/main" xmlns="" id="{9400E5A7-9254-43ED-951C-3DBB70ECEDF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 rot="11715345">
                  <a:off x="2799568" y="2301346"/>
                  <a:ext cx="2436352" cy="1591148"/>
                </a:xfrm>
                <a:prstGeom prst="rect">
                  <a:avLst/>
                </a:prstGeom>
              </p:spPr>
            </p:pic>
            <p:pic>
              <p:nvPicPr>
                <p:cNvPr id="44" name="图片 43">
                  <a:extLst>
                    <a:ext uri="{FF2B5EF4-FFF2-40B4-BE49-F238E27FC236}">
                      <a16:creationId xmlns:a16="http://schemas.microsoft.com/office/drawing/2014/main" xmlns="" id="{7ECD2AB1-3E0B-45BF-BEBB-72F95B987F5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 rot="2004730">
                  <a:off x="97874" y="2268519"/>
                  <a:ext cx="2959565" cy="2599715"/>
                </a:xfrm>
                <a:prstGeom prst="rect">
                  <a:avLst/>
                </a:prstGeom>
              </p:spPr>
            </p:pic>
          </p:grpSp>
          <p:pic>
            <p:nvPicPr>
              <p:cNvPr id="49" name="图片 48">
                <a:extLst>
                  <a:ext uri="{FF2B5EF4-FFF2-40B4-BE49-F238E27FC236}">
                    <a16:creationId xmlns:a16="http://schemas.microsoft.com/office/drawing/2014/main" xmlns="" id="{D177477D-0613-435D-ABAD-29A5570374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2004730">
                <a:off x="2103654" y="6319078"/>
                <a:ext cx="487163" cy="41244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</p:grpSp>
        <p:pic>
          <p:nvPicPr>
            <p:cNvPr id="70" name="图片 69">
              <a:extLst>
                <a:ext uri="{FF2B5EF4-FFF2-40B4-BE49-F238E27FC236}">
                  <a16:creationId xmlns:a16="http://schemas.microsoft.com/office/drawing/2014/main" xmlns="" id="{16B594F1-139D-4D50-BD99-7CC39024869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7797281">
              <a:off x="1162785" y="4672315"/>
              <a:ext cx="404960" cy="684197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2" name="图片 71">
              <a:extLst>
                <a:ext uri="{FF2B5EF4-FFF2-40B4-BE49-F238E27FC236}">
                  <a16:creationId xmlns:a16="http://schemas.microsoft.com/office/drawing/2014/main" xmlns="" id="{547F8812-88D0-417C-828C-50E55761C89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2047327" flipH="1">
              <a:off x="-67783" y="1908761"/>
              <a:ext cx="487163" cy="412445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xmlns="" id="{6B33106B-B023-46E5-9DBE-4FF35B08EB4A}"/>
              </a:ext>
            </a:extLst>
          </p:cNvPr>
          <p:cNvGrpSpPr/>
          <p:nvPr/>
        </p:nvGrpSpPr>
        <p:grpSpPr>
          <a:xfrm>
            <a:off x="10883348" y="0"/>
            <a:ext cx="665921" cy="1848678"/>
            <a:chOff x="10883348" y="0"/>
            <a:chExt cx="665921" cy="1848678"/>
          </a:xfrm>
        </p:grpSpPr>
        <p:sp>
          <p:nvSpPr>
            <p:cNvPr id="74" name="矩形 73">
              <a:extLst>
                <a:ext uri="{FF2B5EF4-FFF2-40B4-BE49-F238E27FC236}">
                  <a16:creationId xmlns:a16="http://schemas.microsoft.com/office/drawing/2014/main" xmlns="" id="{77EE7B73-A20B-4425-B064-6610AF0AE75D}"/>
                </a:ext>
              </a:extLst>
            </p:cNvPr>
            <p:cNvSpPr/>
            <p:nvPr/>
          </p:nvSpPr>
          <p:spPr>
            <a:xfrm>
              <a:off x="10883348" y="0"/>
              <a:ext cx="665921" cy="1848678"/>
            </a:xfrm>
            <a:prstGeom prst="rect">
              <a:avLst/>
            </a:prstGeom>
            <a:solidFill>
              <a:srgbClr val="F3F4ED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xmlns="" id="{A70EDE58-A3F8-4FBC-8A6D-D867279F818D}"/>
                </a:ext>
              </a:extLst>
            </p:cNvPr>
            <p:cNvSpPr txBox="1"/>
            <p:nvPr/>
          </p:nvSpPr>
          <p:spPr>
            <a:xfrm>
              <a:off x="10970086" y="270957"/>
              <a:ext cx="492443" cy="142603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spc="600" dirty="0">
                  <a:solidFill>
                    <a:srgbClr val="3B3734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标题文字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105855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1E7A752-7DBD-46CF-B91B-6DF23DD69721}"/>
              </a:ext>
            </a:extLst>
          </p:cNvPr>
          <p:cNvGrpSpPr/>
          <p:nvPr/>
        </p:nvGrpSpPr>
        <p:grpSpPr>
          <a:xfrm>
            <a:off x="2290946" y="2385950"/>
            <a:ext cx="8244533" cy="959237"/>
            <a:chOff x="3048048" y="2461352"/>
            <a:chExt cx="8244533" cy="959237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6A6BD3CB-4B61-4DDF-91BE-0C7B98CBD30B}"/>
                </a:ext>
              </a:extLst>
            </p:cNvPr>
            <p:cNvGrpSpPr/>
            <p:nvPr/>
          </p:nvGrpSpPr>
          <p:grpSpPr>
            <a:xfrm>
              <a:off x="10851435" y="2461352"/>
              <a:ext cx="441146" cy="441146"/>
              <a:chOff x="3701006" y="2057971"/>
              <a:chExt cx="441146" cy="441146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xmlns="" id="{C4821DC8-53D1-450D-B514-9EF72EBBD04F}"/>
                  </a:ext>
                </a:extLst>
              </p:cNvPr>
              <p:cNvSpPr/>
              <p:nvPr/>
            </p:nvSpPr>
            <p:spPr>
              <a:xfrm>
                <a:off x="3701006" y="2057971"/>
                <a:ext cx="441146" cy="441146"/>
              </a:xfrm>
              <a:prstGeom prst="ellipse">
                <a:avLst/>
              </a:prstGeom>
              <a:solidFill>
                <a:srgbClr val="3B373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xmlns="" id="{E76F6888-89FC-4569-A380-7F3661A1D940}"/>
                  </a:ext>
                </a:extLst>
              </p:cNvPr>
              <p:cNvSpPr txBox="1"/>
              <p:nvPr/>
            </p:nvSpPr>
            <p:spPr>
              <a:xfrm>
                <a:off x="3726654" y="2109267"/>
                <a:ext cx="38985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壹</a:t>
                </a: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4CB49A74-0DCA-42B9-AD2A-5AE9DF324EAF}"/>
                </a:ext>
              </a:extLst>
            </p:cNvPr>
            <p:cNvSpPr txBox="1"/>
            <p:nvPr/>
          </p:nvSpPr>
          <p:spPr>
            <a:xfrm>
              <a:off x="3048048" y="2681925"/>
              <a:ext cx="8113596" cy="73866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spc="600" dirty="0">
                  <a:solidFill>
                    <a:srgbClr val="F3F4ED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玉骨那愁瘴雾，冰姿自有仙风。海仙时遣探芳丛。倒挂绿毛么凤。素面翻嫌粉涴，洗妆不褪唇红。高情已逐晓云空。不与梨花同梦。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03123C96-6EA5-4B21-BAB6-C19C7AD08623}"/>
              </a:ext>
            </a:extLst>
          </p:cNvPr>
          <p:cNvGrpSpPr/>
          <p:nvPr/>
        </p:nvGrpSpPr>
        <p:grpSpPr>
          <a:xfrm>
            <a:off x="2302103" y="3648196"/>
            <a:ext cx="8222218" cy="925818"/>
            <a:chOff x="3096011" y="3723598"/>
            <a:chExt cx="8222218" cy="925818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0F7E2213-0A1E-49ED-9CFC-B5EEDB3B6BA2}"/>
                </a:ext>
              </a:extLst>
            </p:cNvPr>
            <p:cNvGrpSpPr/>
            <p:nvPr/>
          </p:nvGrpSpPr>
          <p:grpSpPr>
            <a:xfrm>
              <a:off x="10877083" y="3723598"/>
              <a:ext cx="441146" cy="441146"/>
              <a:chOff x="3701006" y="2057971"/>
              <a:chExt cx="441146" cy="441146"/>
            </a:xfrm>
          </p:grpSpPr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xmlns="" id="{53928AC3-31F7-40C2-A39C-32840EC00DE6}"/>
                  </a:ext>
                </a:extLst>
              </p:cNvPr>
              <p:cNvSpPr/>
              <p:nvPr/>
            </p:nvSpPr>
            <p:spPr>
              <a:xfrm>
                <a:off x="3701006" y="2057971"/>
                <a:ext cx="441146" cy="441146"/>
              </a:xfrm>
              <a:prstGeom prst="ellipse">
                <a:avLst/>
              </a:prstGeom>
              <a:solidFill>
                <a:srgbClr val="3B373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xmlns="" id="{CE6A6F90-C9FE-4FC9-B975-1E596634072D}"/>
                  </a:ext>
                </a:extLst>
              </p:cNvPr>
              <p:cNvSpPr txBox="1"/>
              <p:nvPr/>
            </p:nvSpPr>
            <p:spPr>
              <a:xfrm>
                <a:off x="3726654" y="2109267"/>
                <a:ext cx="38985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贰</a:t>
                </a:r>
              </a:p>
            </p:txBody>
          </p:sp>
        </p:grp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31F33BE8-03D0-476B-BD14-9D1FF5B6F480}"/>
                </a:ext>
              </a:extLst>
            </p:cNvPr>
            <p:cNvSpPr txBox="1"/>
            <p:nvPr/>
          </p:nvSpPr>
          <p:spPr>
            <a:xfrm>
              <a:off x="3096011" y="3910752"/>
              <a:ext cx="8113596" cy="73866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spc="600" dirty="0">
                  <a:solidFill>
                    <a:srgbClr val="F3F4ED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玉骨那愁瘴雾，冰姿自有仙风。海仙时遣探芳丛。倒挂绿毛么凤。素面翻嫌粉涴，洗妆不褪唇红。高情已逐晓云空。不与梨花同梦。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58B2BA60-0A58-45D9-B2B2-5379DE847DCB}"/>
              </a:ext>
            </a:extLst>
          </p:cNvPr>
          <p:cNvGrpSpPr/>
          <p:nvPr/>
        </p:nvGrpSpPr>
        <p:grpSpPr>
          <a:xfrm>
            <a:off x="2290946" y="4659503"/>
            <a:ext cx="8244533" cy="959237"/>
            <a:chOff x="3048048" y="2461352"/>
            <a:chExt cx="8244533" cy="959237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999C59F2-6704-49B6-9F8E-7733AAB82A72}"/>
                </a:ext>
              </a:extLst>
            </p:cNvPr>
            <p:cNvGrpSpPr/>
            <p:nvPr/>
          </p:nvGrpSpPr>
          <p:grpSpPr>
            <a:xfrm>
              <a:off x="10851435" y="2461352"/>
              <a:ext cx="441146" cy="441146"/>
              <a:chOff x="3701006" y="2057971"/>
              <a:chExt cx="441146" cy="441146"/>
            </a:xfrm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xmlns="" id="{34239678-0E09-4017-89AA-3DAA92D2AADF}"/>
                  </a:ext>
                </a:extLst>
              </p:cNvPr>
              <p:cNvSpPr/>
              <p:nvPr/>
            </p:nvSpPr>
            <p:spPr>
              <a:xfrm>
                <a:off x="3701006" y="2057971"/>
                <a:ext cx="441146" cy="441146"/>
              </a:xfrm>
              <a:prstGeom prst="ellipse">
                <a:avLst/>
              </a:prstGeom>
              <a:solidFill>
                <a:srgbClr val="3B373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xmlns="" id="{17FCB2B3-DFAB-43A0-83AF-EC45931CD20D}"/>
                  </a:ext>
                </a:extLst>
              </p:cNvPr>
              <p:cNvSpPr txBox="1"/>
              <p:nvPr/>
            </p:nvSpPr>
            <p:spPr>
              <a:xfrm>
                <a:off x="3726654" y="2109267"/>
                <a:ext cx="38985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叁</a:t>
                </a:r>
              </a:p>
            </p:txBody>
          </p:sp>
        </p:grp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D87D5CFD-5FB5-43B6-B578-3C79465A40DC}"/>
                </a:ext>
              </a:extLst>
            </p:cNvPr>
            <p:cNvSpPr txBox="1"/>
            <p:nvPr/>
          </p:nvSpPr>
          <p:spPr>
            <a:xfrm>
              <a:off x="3048048" y="2681925"/>
              <a:ext cx="8113596" cy="73866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spc="600" dirty="0">
                  <a:solidFill>
                    <a:srgbClr val="F3F4ED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玉骨那愁瘴雾，冰姿自有仙风。海仙时遣探芳丛。倒挂绿毛么凤。素面翻嫌粉涴，洗妆不褪唇红。高情已逐晓云空。不与梨花同梦。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8E92189F-AF42-40BA-86CE-4CE339633908}"/>
              </a:ext>
            </a:extLst>
          </p:cNvPr>
          <p:cNvGrpSpPr/>
          <p:nvPr/>
        </p:nvGrpSpPr>
        <p:grpSpPr>
          <a:xfrm>
            <a:off x="10883348" y="0"/>
            <a:ext cx="665921" cy="1848678"/>
            <a:chOff x="10883348" y="0"/>
            <a:chExt cx="665921" cy="1848678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104BB899-32A4-4E54-8A6E-62609A1A04A2}"/>
                </a:ext>
              </a:extLst>
            </p:cNvPr>
            <p:cNvSpPr/>
            <p:nvPr/>
          </p:nvSpPr>
          <p:spPr>
            <a:xfrm>
              <a:off x="10883348" y="0"/>
              <a:ext cx="665921" cy="1848678"/>
            </a:xfrm>
            <a:prstGeom prst="rect">
              <a:avLst/>
            </a:prstGeom>
            <a:solidFill>
              <a:srgbClr val="F3F4ED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F85C01C8-C02F-4DBF-93F1-C2871757851F}"/>
                </a:ext>
              </a:extLst>
            </p:cNvPr>
            <p:cNvSpPr txBox="1"/>
            <p:nvPr/>
          </p:nvSpPr>
          <p:spPr>
            <a:xfrm>
              <a:off x="10970086" y="270957"/>
              <a:ext cx="492443" cy="142603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spc="600" dirty="0">
                  <a:solidFill>
                    <a:srgbClr val="3B3734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标题文字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109B5CAA-0039-4BF9-8601-EDF4CE7C76FE}"/>
              </a:ext>
            </a:extLst>
          </p:cNvPr>
          <p:cNvGrpSpPr/>
          <p:nvPr/>
        </p:nvGrpSpPr>
        <p:grpSpPr>
          <a:xfrm>
            <a:off x="-1996346" y="518678"/>
            <a:ext cx="4602928" cy="3734543"/>
            <a:chOff x="-1996346" y="518678"/>
            <a:chExt cx="4602928" cy="3734543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87FF9F55-0E25-4ED9-915F-A864E4041223}"/>
                </a:ext>
              </a:extLst>
            </p:cNvPr>
            <p:cNvGrpSpPr/>
            <p:nvPr/>
          </p:nvGrpSpPr>
          <p:grpSpPr>
            <a:xfrm flipH="1">
              <a:off x="-1996346" y="518678"/>
              <a:ext cx="4538902" cy="3734543"/>
              <a:chOff x="1232562" y="-2011619"/>
              <a:chExt cx="4538902" cy="3734543"/>
            </a:xfrm>
          </p:grpSpPr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xmlns="" id="{D16FEBE8-F7F5-4061-B8B4-CD6A1F0199A5}"/>
                  </a:ext>
                </a:extLst>
              </p:cNvPr>
              <p:cNvGrpSpPr/>
              <p:nvPr/>
            </p:nvGrpSpPr>
            <p:grpSpPr>
              <a:xfrm rot="12584824">
                <a:off x="1719749" y="245021"/>
                <a:ext cx="2266797" cy="1477903"/>
                <a:chOff x="364384" y="2171398"/>
                <a:chExt cx="4814691" cy="313907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pic>
              <p:nvPicPr>
                <p:cNvPr id="56" name="图片 55">
                  <a:extLst>
                    <a:ext uri="{FF2B5EF4-FFF2-40B4-BE49-F238E27FC236}">
                      <a16:creationId xmlns:a16="http://schemas.microsoft.com/office/drawing/2014/main" xmlns="" id="{7E0EFB9A-561A-45AB-BB17-614C6F00CC3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 rot="11715345">
                  <a:off x="2742723" y="2171398"/>
                  <a:ext cx="2436352" cy="1591148"/>
                </a:xfrm>
                <a:prstGeom prst="rect">
                  <a:avLst/>
                </a:prstGeom>
              </p:spPr>
            </p:pic>
            <p:pic>
              <p:nvPicPr>
                <p:cNvPr id="57" name="图片 56">
                  <a:extLst>
                    <a:ext uri="{FF2B5EF4-FFF2-40B4-BE49-F238E27FC236}">
                      <a16:creationId xmlns:a16="http://schemas.microsoft.com/office/drawing/2014/main" xmlns="" id="{8255852C-B830-4E6F-8CED-E36697419BD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 rot="2004730">
                  <a:off x="364384" y="2710757"/>
                  <a:ext cx="2959565" cy="2599715"/>
                </a:xfrm>
                <a:prstGeom prst="rect">
                  <a:avLst/>
                </a:prstGeom>
              </p:spPr>
            </p:pic>
          </p:grpSp>
          <p:pic>
            <p:nvPicPr>
              <p:cNvPr id="45" name="图片 44">
                <a:extLst>
                  <a:ext uri="{FF2B5EF4-FFF2-40B4-BE49-F238E27FC236}">
                    <a16:creationId xmlns:a16="http://schemas.microsoft.com/office/drawing/2014/main" xmlns="" id="{8EE543BD-4A47-4757-88E6-3CB9800A7A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12047327" flipH="1">
                <a:off x="3506524" y="1089835"/>
                <a:ext cx="341380" cy="28902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6" name="图片 45">
                <a:extLst>
                  <a:ext uri="{FF2B5EF4-FFF2-40B4-BE49-F238E27FC236}">
                    <a16:creationId xmlns:a16="http://schemas.microsoft.com/office/drawing/2014/main" xmlns="" id="{3F1E2BE8-C61F-4E7A-A792-4C2E6023CD5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12047327" flipH="1">
                <a:off x="1232562" y="728709"/>
                <a:ext cx="341380" cy="28902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xmlns="" id="{A35DAEE0-3740-4EC7-91BF-2ED4F006285F}"/>
                  </a:ext>
                </a:extLst>
              </p:cNvPr>
              <p:cNvGrpSpPr/>
              <p:nvPr/>
            </p:nvGrpSpPr>
            <p:grpSpPr>
              <a:xfrm rot="3163015" flipH="1">
                <a:off x="1374585" y="-1297956"/>
                <a:ext cx="3328800" cy="1901474"/>
                <a:chOff x="3297488" y="4529402"/>
                <a:chExt cx="2587279" cy="1477903"/>
              </a:xfrm>
            </p:grpSpPr>
            <p:grpSp>
              <p:nvGrpSpPr>
                <p:cNvPr id="51" name="组合 50">
                  <a:extLst>
                    <a:ext uri="{FF2B5EF4-FFF2-40B4-BE49-F238E27FC236}">
                      <a16:creationId xmlns:a16="http://schemas.microsoft.com/office/drawing/2014/main" xmlns="" id="{ADDF94CB-F1CC-44AD-AEFA-B1BFB4999ECB}"/>
                    </a:ext>
                  </a:extLst>
                </p:cNvPr>
                <p:cNvGrpSpPr/>
                <p:nvPr/>
              </p:nvGrpSpPr>
              <p:grpSpPr>
                <a:xfrm rot="12974730">
                  <a:off x="3617970" y="4529402"/>
                  <a:ext cx="2266797" cy="1477903"/>
                  <a:chOff x="364384" y="2171398"/>
                  <a:chExt cx="4814691" cy="3139074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pic>
                <p:nvPicPr>
                  <p:cNvPr id="54" name="图片 53">
                    <a:extLst>
                      <a:ext uri="{FF2B5EF4-FFF2-40B4-BE49-F238E27FC236}">
                        <a16:creationId xmlns:a16="http://schemas.microsoft.com/office/drawing/2014/main" xmlns="" id="{0B806FCE-81D9-483F-B39F-697ECE6780C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 rot="11715345">
                    <a:off x="2742723" y="2171398"/>
                    <a:ext cx="2436352" cy="1591148"/>
                  </a:xfrm>
                  <a:prstGeom prst="rect">
                    <a:avLst/>
                  </a:prstGeom>
                </p:spPr>
              </p:pic>
              <p:pic>
                <p:nvPicPr>
                  <p:cNvPr id="55" name="图片 54">
                    <a:extLst>
                      <a:ext uri="{FF2B5EF4-FFF2-40B4-BE49-F238E27FC236}">
                        <a16:creationId xmlns:a16="http://schemas.microsoft.com/office/drawing/2014/main" xmlns="" id="{F3E4348F-D3F1-4016-8727-D75C4088BD3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 rot="2004730">
                    <a:off x="364384" y="2710757"/>
                    <a:ext cx="2959565" cy="2599715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52" name="图片 51">
                  <a:extLst>
                    <a:ext uri="{FF2B5EF4-FFF2-40B4-BE49-F238E27FC236}">
                      <a16:creationId xmlns:a16="http://schemas.microsoft.com/office/drawing/2014/main" xmlns="" id="{0C4FD5AA-5D2A-4C40-9048-E03EE6A99DF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 rot="12047327" flipH="1">
                  <a:off x="5375084" y="5519480"/>
                  <a:ext cx="341380" cy="289021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53" name="图片 52">
                  <a:extLst>
                    <a:ext uri="{FF2B5EF4-FFF2-40B4-BE49-F238E27FC236}">
                      <a16:creationId xmlns:a16="http://schemas.microsoft.com/office/drawing/2014/main" xmlns="" id="{B3783007-64D5-40E6-B7AE-D2ED8AFB65F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 rot="12047327" flipH="1">
                  <a:off x="3297488" y="5086696"/>
                  <a:ext cx="341380" cy="289021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xmlns="" id="{E42980E1-C548-4FC9-ABB4-CA246030E0F5}"/>
                  </a:ext>
                </a:extLst>
              </p:cNvPr>
              <p:cNvGrpSpPr/>
              <p:nvPr/>
            </p:nvGrpSpPr>
            <p:grpSpPr>
              <a:xfrm rot="9076580">
                <a:off x="3504667" y="-147580"/>
                <a:ext cx="2266797" cy="1477903"/>
                <a:chOff x="364384" y="2171398"/>
                <a:chExt cx="4814691" cy="313907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pic>
              <p:nvPicPr>
                <p:cNvPr id="49" name="图片 48">
                  <a:extLst>
                    <a:ext uri="{FF2B5EF4-FFF2-40B4-BE49-F238E27FC236}">
                      <a16:creationId xmlns:a16="http://schemas.microsoft.com/office/drawing/2014/main" xmlns="" id="{B4B2DF00-32CC-481A-BD36-5169BA2E705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 rot="11715345">
                  <a:off x="2742723" y="2171398"/>
                  <a:ext cx="2436352" cy="1591148"/>
                </a:xfrm>
                <a:prstGeom prst="rect">
                  <a:avLst/>
                </a:prstGeom>
              </p:spPr>
            </p:pic>
            <p:pic>
              <p:nvPicPr>
                <p:cNvPr id="50" name="图片 49">
                  <a:extLst>
                    <a:ext uri="{FF2B5EF4-FFF2-40B4-BE49-F238E27FC236}">
                      <a16:creationId xmlns:a16="http://schemas.microsoft.com/office/drawing/2014/main" xmlns="" id="{EFCED932-A1AA-4A30-A431-6E68E36F571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 rot="2004730">
                  <a:off x="364384" y="2710757"/>
                  <a:ext cx="2959565" cy="2599715"/>
                </a:xfrm>
                <a:prstGeom prst="rect">
                  <a:avLst/>
                </a:prstGeom>
              </p:spPr>
            </p:pic>
          </p:grpSp>
        </p:grpSp>
        <p:pic>
          <p:nvPicPr>
            <p:cNvPr id="59" name="图片 58">
              <a:extLst>
                <a:ext uri="{FF2B5EF4-FFF2-40B4-BE49-F238E27FC236}">
                  <a16:creationId xmlns:a16="http://schemas.microsoft.com/office/drawing/2014/main" xmlns="" id="{D03346FE-865B-496B-8847-CA5B94A36C7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347183" y="836354"/>
              <a:ext cx="259399" cy="438265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8" name="图片 57">
              <a:extLst>
                <a:ext uri="{FF2B5EF4-FFF2-40B4-BE49-F238E27FC236}">
                  <a16:creationId xmlns:a16="http://schemas.microsoft.com/office/drawing/2014/main" xmlns="" id="{68147087-59ED-44B0-90D2-26650ED153D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9552673">
              <a:off x="2134453" y="1262624"/>
              <a:ext cx="341380" cy="289021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26399080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51E8AA38-D81D-40C8-AF88-2DF1950F4EA9}"/>
              </a:ext>
            </a:extLst>
          </p:cNvPr>
          <p:cNvGrpSpPr/>
          <p:nvPr/>
        </p:nvGrpSpPr>
        <p:grpSpPr>
          <a:xfrm>
            <a:off x="1065583" y="2860040"/>
            <a:ext cx="6738577" cy="1671662"/>
            <a:chOff x="1006592" y="2804093"/>
            <a:chExt cx="6738577" cy="175905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86574469-F019-45B9-BC84-54AAC3E0AF5D}"/>
                </a:ext>
              </a:extLst>
            </p:cNvPr>
            <p:cNvSpPr txBox="1"/>
            <p:nvPr/>
          </p:nvSpPr>
          <p:spPr>
            <a:xfrm>
              <a:off x="1006592" y="2804093"/>
              <a:ext cx="3416320" cy="174888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spc="600" dirty="0">
                  <a:solidFill>
                    <a:srgbClr val="F3F4ED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玉骨那愁瘴雾，冰姿自有仙风。海仙时遣探芳丛。倒挂绿毛么凤。</a:t>
              </a:r>
              <a:r>
                <a:rPr lang="en-US" altLang="zh-CN" sz="1400" spc="600" dirty="0">
                  <a:solidFill>
                    <a:srgbClr val="F3F4ED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  </a:t>
              </a:r>
              <a:r>
                <a:rPr lang="zh-CN" altLang="en-US" sz="1400" spc="600" dirty="0">
                  <a:solidFill>
                    <a:srgbClr val="F3F4ED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素面翻嫌粉涴，洗妆不褪唇红。高情已逐晓云空。不与梨花同梦。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9DEB255A-9719-4E1B-8467-C966E992CB33}"/>
                </a:ext>
              </a:extLst>
            </p:cNvPr>
            <p:cNvSpPr txBox="1"/>
            <p:nvPr/>
          </p:nvSpPr>
          <p:spPr>
            <a:xfrm>
              <a:off x="4328849" y="2814266"/>
              <a:ext cx="3416320" cy="174888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spc="600" dirty="0">
                  <a:solidFill>
                    <a:srgbClr val="F3F4ED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玉  骨那愁瘴雾，冰姿自有仙风。海仙时遣探芳丛。倒挂绿毛么凤。素面翻嫌粉涴，洗妆不褪唇红。高情已逐晓云空。不与梨花同梦。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95F8A11F-5AAF-43A9-914C-91F8C86AE7DD}"/>
              </a:ext>
            </a:extLst>
          </p:cNvPr>
          <p:cNvGrpSpPr/>
          <p:nvPr/>
        </p:nvGrpSpPr>
        <p:grpSpPr>
          <a:xfrm>
            <a:off x="8294328" y="2891888"/>
            <a:ext cx="1779975" cy="1844516"/>
            <a:chOff x="8496266" y="3236315"/>
            <a:chExt cx="1779975" cy="1844516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2C6FBBBB-C1E6-4BA6-B37F-EE5C7DDBEFB3}"/>
                </a:ext>
              </a:extLst>
            </p:cNvPr>
            <p:cNvSpPr txBox="1"/>
            <p:nvPr/>
          </p:nvSpPr>
          <p:spPr>
            <a:xfrm rot="16200000">
              <a:off x="9009228" y="3813817"/>
              <a:ext cx="1415772" cy="111825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eaVert" wrap="none" rtlCol="0">
              <a:spAutoFit/>
            </a:bodyPr>
            <a:lstStyle/>
            <a:p>
              <a:r>
                <a:rPr lang="zh-CN" altLang="en-US" sz="8000" dirty="0">
                  <a:solidFill>
                    <a:srgbClr val="3B3734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花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C9E88435-EFA1-49DD-85BD-9746F9AF01F2}"/>
                </a:ext>
              </a:extLst>
            </p:cNvPr>
            <p:cNvSpPr txBox="1"/>
            <p:nvPr/>
          </p:nvSpPr>
          <p:spPr>
            <a:xfrm rot="16200000">
              <a:off x="8326989" y="3405592"/>
              <a:ext cx="1661993" cy="1323439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eaVert" wrap="none" rtlCol="0">
              <a:spAutoFit/>
            </a:bodyPr>
            <a:lstStyle/>
            <a:p>
              <a:r>
                <a:rPr lang="zh-CN" altLang="en-US" sz="9600" dirty="0">
                  <a:solidFill>
                    <a:srgbClr val="F3F4ED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题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A7DD50E1-0C8E-49AA-8279-60D370A7365B}"/>
              </a:ext>
            </a:extLst>
          </p:cNvPr>
          <p:cNvGrpSpPr/>
          <p:nvPr/>
        </p:nvGrpSpPr>
        <p:grpSpPr>
          <a:xfrm>
            <a:off x="2681593" y="3024575"/>
            <a:ext cx="9759127" cy="1477903"/>
            <a:chOff x="2681593" y="3024575"/>
            <a:chExt cx="9759127" cy="1477903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8A64CADE-F597-442C-8E00-01A259D624F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2047327" flipH="1">
              <a:off x="2681593" y="3607924"/>
              <a:ext cx="487163" cy="412445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BA0BF91E-8A77-49FC-9066-68A879E4143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2047327" flipH="1">
              <a:off x="7466517" y="3205565"/>
              <a:ext cx="487163" cy="412445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9CD7CFB5-80CC-4766-8BEA-E5D2229C445E}"/>
                </a:ext>
              </a:extLst>
            </p:cNvPr>
            <p:cNvGrpSpPr/>
            <p:nvPr/>
          </p:nvGrpSpPr>
          <p:grpSpPr>
            <a:xfrm rot="11327454">
              <a:off x="10173923" y="3024575"/>
              <a:ext cx="2266797" cy="1477903"/>
              <a:chOff x="364384" y="2171398"/>
              <a:chExt cx="4814691" cy="313907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pic>
            <p:nvPicPr>
              <p:cNvPr id="16" name="图片 15">
                <a:extLst>
                  <a:ext uri="{FF2B5EF4-FFF2-40B4-BE49-F238E27FC236}">
                    <a16:creationId xmlns:a16="http://schemas.microsoft.com/office/drawing/2014/main" xmlns="" id="{204C948E-D0A1-4C2E-8F37-F65B6695963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11715345">
                <a:off x="2742723" y="2171398"/>
                <a:ext cx="2436352" cy="1591148"/>
              </a:xfrm>
              <a:prstGeom prst="rect">
                <a:avLst/>
              </a:prstGeom>
            </p:spPr>
          </p:pic>
          <p:pic>
            <p:nvPicPr>
              <p:cNvPr id="17" name="图片 16">
                <a:extLst>
                  <a:ext uri="{FF2B5EF4-FFF2-40B4-BE49-F238E27FC236}">
                    <a16:creationId xmlns:a16="http://schemas.microsoft.com/office/drawing/2014/main" xmlns="" id="{39FDE64A-9B94-4C7F-8A80-B96F40FEFB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2004730">
                <a:off x="364384" y="2710757"/>
                <a:ext cx="2959565" cy="2599715"/>
              </a:xfrm>
              <a:prstGeom prst="rect">
                <a:avLst/>
              </a:prstGeom>
            </p:spPr>
          </p:pic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F82077FF-9009-4640-A1FA-E19AF31F8A0C}"/>
              </a:ext>
            </a:extLst>
          </p:cNvPr>
          <p:cNvGrpSpPr/>
          <p:nvPr/>
        </p:nvGrpSpPr>
        <p:grpSpPr>
          <a:xfrm>
            <a:off x="10883348" y="0"/>
            <a:ext cx="665921" cy="1848678"/>
            <a:chOff x="10883348" y="0"/>
            <a:chExt cx="665921" cy="1848678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D3EB3717-D6CD-441B-BECA-BB00B1C7F1CE}"/>
                </a:ext>
              </a:extLst>
            </p:cNvPr>
            <p:cNvSpPr/>
            <p:nvPr/>
          </p:nvSpPr>
          <p:spPr>
            <a:xfrm>
              <a:off x="10883348" y="0"/>
              <a:ext cx="665921" cy="1848678"/>
            </a:xfrm>
            <a:prstGeom prst="rect">
              <a:avLst/>
            </a:prstGeom>
            <a:solidFill>
              <a:srgbClr val="F3F4ED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1E6C2991-19FB-470C-B6AC-858BB7701919}"/>
                </a:ext>
              </a:extLst>
            </p:cNvPr>
            <p:cNvSpPr txBox="1"/>
            <p:nvPr/>
          </p:nvSpPr>
          <p:spPr>
            <a:xfrm>
              <a:off x="10970086" y="270957"/>
              <a:ext cx="492443" cy="142603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spc="600" dirty="0">
                  <a:solidFill>
                    <a:srgbClr val="3B3734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标题文字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332B525C-6EC2-4325-921F-F19B74695D80}"/>
              </a:ext>
            </a:extLst>
          </p:cNvPr>
          <p:cNvGrpSpPr/>
          <p:nvPr/>
        </p:nvGrpSpPr>
        <p:grpSpPr>
          <a:xfrm flipH="1">
            <a:off x="-1072007" y="-1488699"/>
            <a:ext cx="4538902" cy="3734543"/>
            <a:chOff x="1232562" y="-2011619"/>
            <a:chExt cx="4538902" cy="3734543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FDFC1ADA-8D80-46FC-8856-F0CF37AD6FC3}"/>
                </a:ext>
              </a:extLst>
            </p:cNvPr>
            <p:cNvGrpSpPr/>
            <p:nvPr/>
          </p:nvGrpSpPr>
          <p:grpSpPr>
            <a:xfrm rot="12584824">
              <a:off x="1719749" y="245021"/>
              <a:ext cx="2266797" cy="1477903"/>
              <a:chOff x="364384" y="2171398"/>
              <a:chExt cx="4814691" cy="313907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pic>
            <p:nvPicPr>
              <p:cNvPr id="34" name="图片 33">
                <a:extLst>
                  <a:ext uri="{FF2B5EF4-FFF2-40B4-BE49-F238E27FC236}">
                    <a16:creationId xmlns:a16="http://schemas.microsoft.com/office/drawing/2014/main" xmlns="" id="{79BEEFBB-619A-4E54-866C-3C128847D9C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11715345">
                <a:off x="2742723" y="2171398"/>
                <a:ext cx="2436352" cy="1591148"/>
              </a:xfrm>
              <a:prstGeom prst="rect">
                <a:avLst/>
              </a:prstGeom>
            </p:spPr>
          </p:pic>
          <p:pic>
            <p:nvPicPr>
              <p:cNvPr id="35" name="图片 34">
                <a:extLst>
                  <a:ext uri="{FF2B5EF4-FFF2-40B4-BE49-F238E27FC236}">
                    <a16:creationId xmlns:a16="http://schemas.microsoft.com/office/drawing/2014/main" xmlns="" id="{1C12BE34-C221-4D1D-818B-A146591D54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2004730">
                <a:off x="364384" y="2710757"/>
                <a:ext cx="2959565" cy="2599715"/>
              </a:xfrm>
              <a:prstGeom prst="rect">
                <a:avLst/>
              </a:prstGeom>
            </p:spPr>
          </p:pic>
        </p:grpSp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xmlns="" id="{1231BF2F-606F-4D11-AF50-F4B3D987FD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2047327" flipH="1">
              <a:off x="3506524" y="1089835"/>
              <a:ext cx="341380" cy="289021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xmlns="" id="{ABD4316C-3151-491E-A36C-77253EEE7B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2047327" flipH="1">
              <a:off x="1232562" y="728709"/>
              <a:ext cx="341380" cy="289021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6F2C4540-5ACA-4770-AED1-93C79EDFB2C4}"/>
                </a:ext>
              </a:extLst>
            </p:cNvPr>
            <p:cNvGrpSpPr/>
            <p:nvPr/>
          </p:nvGrpSpPr>
          <p:grpSpPr>
            <a:xfrm rot="3163015" flipH="1">
              <a:off x="1374585" y="-1297956"/>
              <a:ext cx="3328800" cy="1901474"/>
              <a:chOff x="3297488" y="4529402"/>
              <a:chExt cx="2587279" cy="1477903"/>
            </a:xfrm>
          </p:grpSpPr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xmlns="" id="{095DD58F-8B92-48D9-B190-47DECAD8F5C1}"/>
                  </a:ext>
                </a:extLst>
              </p:cNvPr>
              <p:cNvGrpSpPr/>
              <p:nvPr/>
            </p:nvGrpSpPr>
            <p:grpSpPr>
              <a:xfrm rot="12974730">
                <a:off x="3617970" y="4529402"/>
                <a:ext cx="2266797" cy="1477903"/>
                <a:chOff x="364384" y="2171398"/>
                <a:chExt cx="4814691" cy="313907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pic>
              <p:nvPicPr>
                <p:cNvPr id="32" name="图片 31">
                  <a:extLst>
                    <a:ext uri="{FF2B5EF4-FFF2-40B4-BE49-F238E27FC236}">
                      <a16:creationId xmlns:a16="http://schemas.microsoft.com/office/drawing/2014/main" xmlns="" id="{4B4F153D-FE5A-4903-AE83-B479DCC8D9A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 rot="11715345">
                  <a:off x="2742723" y="2171398"/>
                  <a:ext cx="2436352" cy="1591148"/>
                </a:xfrm>
                <a:prstGeom prst="rect">
                  <a:avLst/>
                </a:prstGeom>
              </p:spPr>
            </p:pic>
            <p:pic>
              <p:nvPicPr>
                <p:cNvPr id="33" name="图片 32">
                  <a:extLst>
                    <a:ext uri="{FF2B5EF4-FFF2-40B4-BE49-F238E27FC236}">
                      <a16:creationId xmlns:a16="http://schemas.microsoft.com/office/drawing/2014/main" xmlns="" id="{DF641DF7-0A6A-4F03-A1D4-A552717008A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 rot="2004730">
                  <a:off x="364384" y="2710757"/>
                  <a:ext cx="2959565" cy="2599715"/>
                </a:xfrm>
                <a:prstGeom prst="rect">
                  <a:avLst/>
                </a:prstGeom>
              </p:spPr>
            </p:pic>
          </p:grpSp>
          <p:pic>
            <p:nvPicPr>
              <p:cNvPr id="30" name="图片 29">
                <a:extLst>
                  <a:ext uri="{FF2B5EF4-FFF2-40B4-BE49-F238E27FC236}">
                    <a16:creationId xmlns:a16="http://schemas.microsoft.com/office/drawing/2014/main" xmlns="" id="{24A8449D-EC49-4D9A-83CB-AF790C804F4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2047327" flipH="1">
                <a:off x="5375084" y="5519480"/>
                <a:ext cx="341380" cy="28902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1" name="图片 30">
                <a:extLst>
                  <a:ext uri="{FF2B5EF4-FFF2-40B4-BE49-F238E27FC236}">
                    <a16:creationId xmlns:a16="http://schemas.microsoft.com/office/drawing/2014/main" xmlns="" id="{17611ADA-245B-4028-9BEE-8CDAC429BDF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2047327" flipH="1">
                <a:off x="3297488" y="5086696"/>
                <a:ext cx="341380" cy="28902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5D090BD3-B55E-4A86-ADAE-B68887AA2603}"/>
                </a:ext>
              </a:extLst>
            </p:cNvPr>
            <p:cNvGrpSpPr/>
            <p:nvPr/>
          </p:nvGrpSpPr>
          <p:grpSpPr>
            <a:xfrm rot="9076580">
              <a:off x="3504667" y="-147580"/>
              <a:ext cx="2266797" cy="1477903"/>
              <a:chOff x="364384" y="2171398"/>
              <a:chExt cx="4814691" cy="313907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pic>
            <p:nvPicPr>
              <p:cNvPr id="27" name="图片 26">
                <a:extLst>
                  <a:ext uri="{FF2B5EF4-FFF2-40B4-BE49-F238E27FC236}">
                    <a16:creationId xmlns:a16="http://schemas.microsoft.com/office/drawing/2014/main" xmlns="" id="{13963C66-B72C-46F9-BCDC-2080FEAE92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11715345">
                <a:off x="2742723" y="2171398"/>
                <a:ext cx="2436352" cy="1591148"/>
              </a:xfrm>
              <a:prstGeom prst="rect">
                <a:avLst/>
              </a:prstGeom>
            </p:spPr>
          </p:pic>
          <p:pic>
            <p:nvPicPr>
              <p:cNvPr id="28" name="图片 27">
                <a:extLst>
                  <a:ext uri="{FF2B5EF4-FFF2-40B4-BE49-F238E27FC236}">
                    <a16:creationId xmlns:a16="http://schemas.microsoft.com/office/drawing/2014/main" xmlns="" id="{FDB98612-B5DC-4B69-9AD9-673FBCF97B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2004730">
                <a:off x="364384" y="2710757"/>
                <a:ext cx="2959565" cy="259971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2712123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EEBEB3A9-4EB8-4677-979A-93CB5A032A40}"/>
              </a:ext>
            </a:extLst>
          </p:cNvPr>
          <p:cNvGrpSpPr/>
          <p:nvPr/>
        </p:nvGrpSpPr>
        <p:grpSpPr>
          <a:xfrm rot="4496983" flipH="1">
            <a:off x="10593661" y="-98924"/>
            <a:ext cx="4538902" cy="3734543"/>
            <a:chOff x="1232562" y="-2011619"/>
            <a:chExt cx="4538902" cy="3734543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="" id="{CA9881A6-20EA-46C6-9526-7F0BA1AA7740}"/>
                </a:ext>
              </a:extLst>
            </p:cNvPr>
            <p:cNvGrpSpPr/>
            <p:nvPr/>
          </p:nvGrpSpPr>
          <p:grpSpPr>
            <a:xfrm rot="12584824">
              <a:off x="1719749" y="245021"/>
              <a:ext cx="2266797" cy="1477903"/>
              <a:chOff x="364384" y="2171398"/>
              <a:chExt cx="4814691" cy="313907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pic>
            <p:nvPicPr>
              <p:cNvPr id="51" name="图片 50">
                <a:extLst>
                  <a:ext uri="{FF2B5EF4-FFF2-40B4-BE49-F238E27FC236}">
                    <a16:creationId xmlns:a16="http://schemas.microsoft.com/office/drawing/2014/main" xmlns="" id="{25939F0E-3174-4ED8-A7E1-7B17F8E8D12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1715345">
                <a:off x="2742723" y="2171398"/>
                <a:ext cx="2436352" cy="1591148"/>
              </a:xfrm>
              <a:prstGeom prst="rect">
                <a:avLst/>
              </a:prstGeom>
            </p:spPr>
          </p:pic>
          <p:pic>
            <p:nvPicPr>
              <p:cNvPr id="52" name="图片 51">
                <a:extLst>
                  <a:ext uri="{FF2B5EF4-FFF2-40B4-BE49-F238E27FC236}">
                    <a16:creationId xmlns:a16="http://schemas.microsoft.com/office/drawing/2014/main" xmlns="" id="{3D03AC74-D8FC-4018-924D-A9C66CB4C6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2004730">
                <a:off x="364384" y="2710757"/>
                <a:ext cx="2959565" cy="2599715"/>
              </a:xfrm>
              <a:prstGeom prst="rect">
                <a:avLst/>
              </a:prstGeom>
            </p:spPr>
          </p:pic>
        </p:grpSp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xmlns="" id="{A97BA174-506A-400C-BE00-C2DFE8D506D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2047327" flipH="1">
              <a:off x="3506524" y="1089835"/>
              <a:ext cx="341380" cy="289021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xmlns="" id="{79F6094B-0EA3-4635-8199-8BCDEF330E7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2047327" flipH="1">
              <a:off x="1232562" y="728709"/>
              <a:ext cx="341380" cy="289021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="" id="{645BE97B-7197-48EB-98D4-0D64063C2645}"/>
                </a:ext>
              </a:extLst>
            </p:cNvPr>
            <p:cNvGrpSpPr/>
            <p:nvPr/>
          </p:nvGrpSpPr>
          <p:grpSpPr>
            <a:xfrm rot="3163015" flipH="1">
              <a:off x="1374585" y="-1297956"/>
              <a:ext cx="3328800" cy="1901474"/>
              <a:chOff x="3297488" y="4529402"/>
              <a:chExt cx="2587279" cy="1477903"/>
            </a:xfrm>
          </p:grpSpPr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xmlns="" id="{FA13DFEA-508B-4929-B4A7-C005C5F83D23}"/>
                  </a:ext>
                </a:extLst>
              </p:cNvPr>
              <p:cNvGrpSpPr/>
              <p:nvPr/>
            </p:nvGrpSpPr>
            <p:grpSpPr>
              <a:xfrm rot="12974730">
                <a:off x="3617970" y="4529402"/>
                <a:ext cx="2266797" cy="1477903"/>
                <a:chOff x="364384" y="2171398"/>
                <a:chExt cx="4814691" cy="313907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pic>
              <p:nvPicPr>
                <p:cNvPr id="49" name="图片 48">
                  <a:extLst>
                    <a:ext uri="{FF2B5EF4-FFF2-40B4-BE49-F238E27FC236}">
                      <a16:creationId xmlns:a16="http://schemas.microsoft.com/office/drawing/2014/main" xmlns="" id="{528BB02F-CD18-46C2-B8B8-12E1EEDFF25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 rot="11715345">
                  <a:off x="2742723" y="2171398"/>
                  <a:ext cx="2436352" cy="1591148"/>
                </a:xfrm>
                <a:prstGeom prst="rect">
                  <a:avLst/>
                </a:prstGeom>
              </p:spPr>
            </p:pic>
            <p:pic>
              <p:nvPicPr>
                <p:cNvPr id="50" name="图片 49">
                  <a:extLst>
                    <a:ext uri="{FF2B5EF4-FFF2-40B4-BE49-F238E27FC236}">
                      <a16:creationId xmlns:a16="http://schemas.microsoft.com/office/drawing/2014/main" xmlns="" id="{CCBD69EE-18FB-4CB5-A30C-4CE5072D73B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 rot="2004730">
                  <a:off x="364384" y="2710757"/>
                  <a:ext cx="2959565" cy="2599715"/>
                </a:xfrm>
                <a:prstGeom prst="rect">
                  <a:avLst/>
                </a:prstGeom>
              </p:spPr>
            </p:pic>
          </p:grpSp>
          <p:pic>
            <p:nvPicPr>
              <p:cNvPr id="47" name="图片 46">
                <a:extLst>
                  <a:ext uri="{FF2B5EF4-FFF2-40B4-BE49-F238E27FC236}">
                    <a16:creationId xmlns:a16="http://schemas.microsoft.com/office/drawing/2014/main" xmlns="" id="{D93DD9AD-1D00-4E3E-951D-7708395EBD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12047327" flipH="1">
                <a:off x="5375084" y="5519480"/>
                <a:ext cx="341380" cy="28902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8" name="图片 47">
                <a:extLst>
                  <a:ext uri="{FF2B5EF4-FFF2-40B4-BE49-F238E27FC236}">
                    <a16:creationId xmlns:a16="http://schemas.microsoft.com/office/drawing/2014/main" xmlns="" id="{63721A52-B142-47F5-B105-308EC33FD1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12047327" flipH="1">
                <a:off x="3297488" y="5086696"/>
                <a:ext cx="341380" cy="28902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D235EDA6-09DF-4708-AF66-922DDB5A28CC}"/>
                </a:ext>
              </a:extLst>
            </p:cNvPr>
            <p:cNvGrpSpPr/>
            <p:nvPr/>
          </p:nvGrpSpPr>
          <p:grpSpPr>
            <a:xfrm rot="9076580">
              <a:off x="3504667" y="-147580"/>
              <a:ext cx="2266797" cy="1477903"/>
              <a:chOff x="364384" y="2171398"/>
              <a:chExt cx="4814691" cy="313907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pic>
            <p:nvPicPr>
              <p:cNvPr id="44" name="图片 43">
                <a:extLst>
                  <a:ext uri="{FF2B5EF4-FFF2-40B4-BE49-F238E27FC236}">
                    <a16:creationId xmlns:a16="http://schemas.microsoft.com/office/drawing/2014/main" xmlns="" id="{777BE6FB-A5D3-4CD5-9CAF-B420282417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1715345">
                <a:off x="2742723" y="2171398"/>
                <a:ext cx="2436352" cy="1591148"/>
              </a:xfrm>
              <a:prstGeom prst="rect">
                <a:avLst/>
              </a:prstGeom>
            </p:spPr>
          </p:pic>
          <p:pic>
            <p:nvPicPr>
              <p:cNvPr id="45" name="图片 44">
                <a:extLst>
                  <a:ext uri="{FF2B5EF4-FFF2-40B4-BE49-F238E27FC236}">
                    <a16:creationId xmlns:a16="http://schemas.microsoft.com/office/drawing/2014/main" xmlns="" id="{CF85118D-DA7B-4600-8C55-D90942AAF5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2004730">
                <a:off x="364384" y="2710757"/>
                <a:ext cx="2959565" cy="2599715"/>
              </a:xfrm>
              <a:prstGeom prst="rect">
                <a:avLst/>
              </a:prstGeom>
            </p:spPr>
          </p:pic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7D75E6E7-E10A-44E4-9052-D7325AF1306D}"/>
              </a:ext>
            </a:extLst>
          </p:cNvPr>
          <p:cNvGrpSpPr/>
          <p:nvPr/>
        </p:nvGrpSpPr>
        <p:grpSpPr>
          <a:xfrm>
            <a:off x="6677405" y="-883300"/>
            <a:ext cx="4538902" cy="3734543"/>
            <a:chOff x="1232562" y="-2011619"/>
            <a:chExt cx="4538902" cy="3734543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3A8D43E6-5B73-4412-BD99-870AA308E4D2}"/>
                </a:ext>
              </a:extLst>
            </p:cNvPr>
            <p:cNvGrpSpPr/>
            <p:nvPr/>
          </p:nvGrpSpPr>
          <p:grpSpPr>
            <a:xfrm rot="12584824">
              <a:off x="1719749" y="245021"/>
              <a:ext cx="2266797" cy="1477903"/>
              <a:chOff x="364384" y="2171398"/>
              <a:chExt cx="4814691" cy="313907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pic>
            <p:nvPicPr>
              <p:cNvPr id="24" name="图片 23">
                <a:extLst>
                  <a:ext uri="{FF2B5EF4-FFF2-40B4-BE49-F238E27FC236}">
                    <a16:creationId xmlns:a16="http://schemas.microsoft.com/office/drawing/2014/main" xmlns="" id="{B553B319-6993-4F61-9BC7-A61933866DF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1715345">
                <a:off x="2742723" y="2171398"/>
                <a:ext cx="2436352" cy="1591148"/>
              </a:xfrm>
              <a:prstGeom prst="rect">
                <a:avLst/>
              </a:prstGeom>
            </p:spPr>
          </p:pic>
          <p:pic>
            <p:nvPicPr>
              <p:cNvPr id="25" name="图片 24">
                <a:extLst>
                  <a:ext uri="{FF2B5EF4-FFF2-40B4-BE49-F238E27FC236}">
                    <a16:creationId xmlns:a16="http://schemas.microsoft.com/office/drawing/2014/main" xmlns="" id="{CDFBF1C7-C357-4560-B450-641912B003A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2004730">
                <a:off x="364384" y="2710757"/>
                <a:ext cx="2959565" cy="2599715"/>
              </a:xfrm>
              <a:prstGeom prst="rect">
                <a:avLst/>
              </a:prstGeom>
            </p:spPr>
          </p:pic>
        </p:grpSp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35B702A7-3873-414D-B8CE-921D3168D50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2047327" flipH="1">
              <a:off x="3506524" y="1089835"/>
              <a:ext cx="341380" cy="289021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A7FB9D55-2395-4505-A8D4-BD0157F937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2047327" flipH="1">
              <a:off x="1232562" y="728709"/>
              <a:ext cx="341380" cy="289021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F7367EEC-7A30-4565-A2EF-0E12F23124F5}"/>
                </a:ext>
              </a:extLst>
            </p:cNvPr>
            <p:cNvGrpSpPr/>
            <p:nvPr/>
          </p:nvGrpSpPr>
          <p:grpSpPr>
            <a:xfrm rot="3163015" flipH="1">
              <a:off x="1374585" y="-1297956"/>
              <a:ext cx="3328800" cy="1901474"/>
              <a:chOff x="3297488" y="4529402"/>
              <a:chExt cx="2587279" cy="1477903"/>
            </a:xfrm>
          </p:grpSpPr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xmlns="" id="{02136065-2E05-4CAF-9069-4B44C1940D91}"/>
                  </a:ext>
                </a:extLst>
              </p:cNvPr>
              <p:cNvGrpSpPr/>
              <p:nvPr/>
            </p:nvGrpSpPr>
            <p:grpSpPr>
              <a:xfrm rot="12974730">
                <a:off x="3617970" y="4529402"/>
                <a:ext cx="2266797" cy="1477903"/>
                <a:chOff x="364384" y="2171398"/>
                <a:chExt cx="4814691" cy="313907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pic>
              <p:nvPicPr>
                <p:cNvPr id="29" name="图片 28">
                  <a:extLst>
                    <a:ext uri="{FF2B5EF4-FFF2-40B4-BE49-F238E27FC236}">
                      <a16:creationId xmlns:a16="http://schemas.microsoft.com/office/drawing/2014/main" xmlns="" id="{92AADFE4-2347-49BD-8BC3-BA5AB2EC717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 rot="11715345">
                  <a:off x="2742723" y="2171398"/>
                  <a:ext cx="2436352" cy="1591148"/>
                </a:xfrm>
                <a:prstGeom prst="rect">
                  <a:avLst/>
                </a:prstGeom>
              </p:spPr>
            </p:pic>
            <p:pic>
              <p:nvPicPr>
                <p:cNvPr id="30" name="图片 29">
                  <a:extLst>
                    <a:ext uri="{FF2B5EF4-FFF2-40B4-BE49-F238E27FC236}">
                      <a16:creationId xmlns:a16="http://schemas.microsoft.com/office/drawing/2014/main" xmlns="" id="{FF4C290B-85A5-4B9B-85BB-4426AD682CB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 rot="2004730">
                  <a:off x="364384" y="2710757"/>
                  <a:ext cx="2959565" cy="2599715"/>
                </a:xfrm>
                <a:prstGeom prst="rect">
                  <a:avLst/>
                </a:prstGeom>
              </p:spPr>
            </p:pic>
          </p:grpSp>
          <p:pic>
            <p:nvPicPr>
              <p:cNvPr id="31" name="图片 30">
                <a:extLst>
                  <a:ext uri="{FF2B5EF4-FFF2-40B4-BE49-F238E27FC236}">
                    <a16:creationId xmlns:a16="http://schemas.microsoft.com/office/drawing/2014/main" xmlns="" id="{353BA961-CD05-4859-8333-22EE666CA3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12047327" flipH="1">
                <a:off x="5375084" y="5519480"/>
                <a:ext cx="341380" cy="28902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2" name="图片 31">
                <a:extLst>
                  <a:ext uri="{FF2B5EF4-FFF2-40B4-BE49-F238E27FC236}">
                    <a16:creationId xmlns:a16="http://schemas.microsoft.com/office/drawing/2014/main" xmlns="" id="{457B59E6-7685-4ED1-AD3F-6A66F7476BC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12047327" flipH="1">
                <a:off x="3297488" y="5086696"/>
                <a:ext cx="341380" cy="28902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xmlns="" id="{514654CA-AC07-4C09-BA2E-44C4551CBAB6}"/>
                </a:ext>
              </a:extLst>
            </p:cNvPr>
            <p:cNvGrpSpPr/>
            <p:nvPr/>
          </p:nvGrpSpPr>
          <p:grpSpPr>
            <a:xfrm rot="9076580">
              <a:off x="3504667" y="-147580"/>
              <a:ext cx="2266797" cy="1477903"/>
              <a:chOff x="364384" y="2171398"/>
              <a:chExt cx="4814691" cy="313907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pic>
            <p:nvPicPr>
              <p:cNvPr id="35" name="图片 34">
                <a:extLst>
                  <a:ext uri="{FF2B5EF4-FFF2-40B4-BE49-F238E27FC236}">
                    <a16:creationId xmlns:a16="http://schemas.microsoft.com/office/drawing/2014/main" xmlns="" id="{677E798A-EBBF-4760-A4F2-FD33A1DF61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1715345">
                <a:off x="2742723" y="2171398"/>
                <a:ext cx="2436352" cy="1591148"/>
              </a:xfrm>
              <a:prstGeom prst="rect">
                <a:avLst/>
              </a:prstGeom>
            </p:spPr>
          </p:pic>
          <p:pic>
            <p:nvPicPr>
              <p:cNvPr id="36" name="图片 35">
                <a:extLst>
                  <a:ext uri="{FF2B5EF4-FFF2-40B4-BE49-F238E27FC236}">
                    <a16:creationId xmlns:a16="http://schemas.microsoft.com/office/drawing/2014/main" xmlns="" id="{DA405F86-3F95-4A19-9473-72ED9574674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2004730">
                <a:off x="364384" y="2710757"/>
                <a:ext cx="2959565" cy="2599715"/>
              </a:xfrm>
              <a:prstGeom prst="rect">
                <a:avLst/>
              </a:prstGeom>
            </p:spPr>
          </p:pic>
        </p:grp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15B75378-E702-45A4-A29F-5A125392FE21}"/>
              </a:ext>
            </a:extLst>
          </p:cNvPr>
          <p:cNvGrpSpPr/>
          <p:nvPr/>
        </p:nvGrpSpPr>
        <p:grpSpPr>
          <a:xfrm>
            <a:off x="10883348" y="0"/>
            <a:ext cx="665921" cy="1848678"/>
            <a:chOff x="10883348" y="0"/>
            <a:chExt cx="665921" cy="184867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62E7B390-621C-4BE1-9A71-0417037908AD}"/>
                </a:ext>
              </a:extLst>
            </p:cNvPr>
            <p:cNvSpPr/>
            <p:nvPr/>
          </p:nvSpPr>
          <p:spPr>
            <a:xfrm>
              <a:off x="10883348" y="0"/>
              <a:ext cx="665921" cy="1848678"/>
            </a:xfrm>
            <a:prstGeom prst="rect">
              <a:avLst/>
            </a:prstGeom>
            <a:solidFill>
              <a:srgbClr val="F3F4ED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C00C471C-BB81-49DA-AEC8-A7E3E4A52A33}"/>
                </a:ext>
              </a:extLst>
            </p:cNvPr>
            <p:cNvSpPr txBox="1"/>
            <p:nvPr/>
          </p:nvSpPr>
          <p:spPr>
            <a:xfrm>
              <a:off x="10970086" y="270957"/>
              <a:ext cx="492443" cy="142603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spc="600" dirty="0">
                  <a:solidFill>
                    <a:srgbClr val="3B3734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标题文字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0E718921-52D4-4E57-BF6A-0ADA6ECBF72A}"/>
              </a:ext>
            </a:extLst>
          </p:cNvPr>
          <p:cNvGrpSpPr/>
          <p:nvPr/>
        </p:nvGrpSpPr>
        <p:grpSpPr>
          <a:xfrm>
            <a:off x="1060408" y="1913994"/>
            <a:ext cx="4921291" cy="1555873"/>
            <a:chOff x="6028703" y="2896857"/>
            <a:chExt cx="4921291" cy="1555873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61642F9E-63B7-4F8E-96B4-6B881771B44A}"/>
                </a:ext>
              </a:extLst>
            </p:cNvPr>
            <p:cNvGrpSpPr/>
            <p:nvPr/>
          </p:nvGrpSpPr>
          <p:grpSpPr>
            <a:xfrm>
              <a:off x="6028703" y="2896857"/>
              <a:ext cx="441146" cy="441146"/>
              <a:chOff x="3701006" y="2057971"/>
              <a:chExt cx="441146" cy="441146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xmlns="" id="{1EF7CCB7-74AF-4F80-9235-EF0EA475EDF9}"/>
                  </a:ext>
                </a:extLst>
              </p:cNvPr>
              <p:cNvSpPr/>
              <p:nvPr/>
            </p:nvSpPr>
            <p:spPr>
              <a:xfrm>
                <a:off x="3701006" y="2057971"/>
                <a:ext cx="441146" cy="441146"/>
              </a:xfrm>
              <a:prstGeom prst="ellipse">
                <a:avLst/>
              </a:prstGeom>
              <a:solidFill>
                <a:srgbClr val="3B373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xmlns="" id="{8F7D61E1-1404-430B-8EAE-DC66ECB0895A}"/>
                  </a:ext>
                </a:extLst>
              </p:cNvPr>
              <p:cNvSpPr txBox="1"/>
              <p:nvPr/>
            </p:nvSpPr>
            <p:spPr>
              <a:xfrm>
                <a:off x="3726654" y="2109267"/>
                <a:ext cx="38985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贰</a:t>
                </a:r>
              </a:p>
            </p:txBody>
          </p:sp>
        </p:grp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E21EA9AA-2654-460C-BF7E-476734DA4207}"/>
                </a:ext>
              </a:extLst>
            </p:cNvPr>
            <p:cNvSpPr txBox="1"/>
            <p:nvPr/>
          </p:nvSpPr>
          <p:spPr>
            <a:xfrm>
              <a:off x="6249276" y="3067735"/>
              <a:ext cx="4700718" cy="138499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600" dirty="0">
                  <a:solidFill>
                    <a:srgbClr val="F3F4ED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玉骨那愁瘴雾，冰姿自有仙风。海仙时遣探芳丛。倒挂绿毛么凤。素面翻嫌粉涴，洗妆不褪唇红。高情已逐晓云空。不与梨花同梦。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BCD6F73C-A6ED-4EF4-8691-DC2A1B3AADED}"/>
              </a:ext>
            </a:extLst>
          </p:cNvPr>
          <p:cNvGrpSpPr/>
          <p:nvPr/>
        </p:nvGrpSpPr>
        <p:grpSpPr>
          <a:xfrm>
            <a:off x="4625981" y="3556228"/>
            <a:ext cx="4921291" cy="1555873"/>
            <a:chOff x="6028703" y="2896857"/>
            <a:chExt cx="4921291" cy="1555873"/>
          </a:xfrm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537EE627-64FA-4E5C-95F6-75E3B0A14A7D}"/>
                </a:ext>
              </a:extLst>
            </p:cNvPr>
            <p:cNvGrpSpPr/>
            <p:nvPr/>
          </p:nvGrpSpPr>
          <p:grpSpPr>
            <a:xfrm>
              <a:off x="6028703" y="2896857"/>
              <a:ext cx="441146" cy="441146"/>
              <a:chOff x="3701006" y="2057971"/>
              <a:chExt cx="441146" cy="441146"/>
            </a:xfrm>
          </p:grpSpPr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xmlns="" id="{A53003E5-2218-4263-9261-70476AB2D435}"/>
                  </a:ext>
                </a:extLst>
              </p:cNvPr>
              <p:cNvSpPr/>
              <p:nvPr/>
            </p:nvSpPr>
            <p:spPr>
              <a:xfrm>
                <a:off x="3701006" y="2057971"/>
                <a:ext cx="441146" cy="441146"/>
              </a:xfrm>
              <a:prstGeom prst="ellipse">
                <a:avLst/>
              </a:prstGeom>
              <a:solidFill>
                <a:srgbClr val="3B373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xmlns="" id="{579CD52D-3195-405A-8EC2-33E3594B7A0D}"/>
                  </a:ext>
                </a:extLst>
              </p:cNvPr>
              <p:cNvSpPr txBox="1"/>
              <p:nvPr/>
            </p:nvSpPr>
            <p:spPr>
              <a:xfrm>
                <a:off x="3726654" y="2109267"/>
                <a:ext cx="38985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贰</a:t>
                </a:r>
              </a:p>
            </p:txBody>
          </p:sp>
        </p:grp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xmlns="" id="{F8BE9873-9209-4DFD-A0C9-04E4BD185E72}"/>
                </a:ext>
              </a:extLst>
            </p:cNvPr>
            <p:cNvSpPr txBox="1"/>
            <p:nvPr/>
          </p:nvSpPr>
          <p:spPr>
            <a:xfrm>
              <a:off x="6249276" y="3067735"/>
              <a:ext cx="4700718" cy="138499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600" dirty="0">
                  <a:solidFill>
                    <a:srgbClr val="F3F4ED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玉骨那愁瘴雾，冰姿自有仙风。海仙时遣探芳丛。倒挂绿毛么凤。素面翻嫌粉涴，洗妆不褪唇红。高情已逐晓云空。不与梨花同梦。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86490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图片 84">
            <a:extLst>
              <a:ext uri="{FF2B5EF4-FFF2-40B4-BE49-F238E27FC236}">
                <a16:creationId xmlns:a16="http://schemas.microsoft.com/office/drawing/2014/main" xmlns="" id="{512C9FE3-431A-4352-B000-5BB6939E2A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1700000" flipH="1">
            <a:off x="4575475" y="5277936"/>
            <a:ext cx="1306059" cy="107343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84" name="矩形 83">
            <a:extLst>
              <a:ext uri="{FF2B5EF4-FFF2-40B4-BE49-F238E27FC236}">
                <a16:creationId xmlns:a16="http://schemas.microsoft.com/office/drawing/2014/main" xmlns="" id="{F098EAD2-38F9-43C2-84F3-0779341C2472}"/>
              </a:ext>
            </a:extLst>
          </p:cNvPr>
          <p:cNvSpPr/>
          <p:nvPr/>
        </p:nvSpPr>
        <p:spPr>
          <a:xfrm>
            <a:off x="4707949" y="0"/>
            <a:ext cx="2773813" cy="6858000"/>
          </a:xfrm>
          <a:prstGeom prst="rect">
            <a:avLst/>
          </a:prstGeom>
          <a:noFill/>
          <a:ln w="19050">
            <a:solidFill>
              <a:srgbClr val="3B3734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3" name="图片 82">
            <a:extLst>
              <a:ext uri="{FF2B5EF4-FFF2-40B4-BE49-F238E27FC236}">
                <a16:creationId xmlns:a16="http://schemas.microsoft.com/office/drawing/2014/main" xmlns="" id="{B581B0BB-64B5-4343-BCE2-DAEFDECFE9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71428" flipH="1">
            <a:off x="6319843" y="1991255"/>
            <a:ext cx="1306059" cy="107343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6A362C57-7218-4F95-91CC-F68295B281A6}"/>
              </a:ext>
            </a:extLst>
          </p:cNvPr>
          <p:cNvGrpSpPr/>
          <p:nvPr/>
        </p:nvGrpSpPr>
        <p:grpSpPr>
          <a:xfrm rot="2814317">
            <a:off x="1640217" y="1780399"/>
            <a:ext cx="8550381" cy="3129386"/>
            <a:chOff x="6074267" y="650263"/>
            <a:chExt cx="8550381" cy="3129386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BBA140A2-FC40-4A03-8F61-D761CA4DDB65}"/>
                </a:ext>
              </a:extLst>
            </p:cNvPr>
            <p:cNvGrpSpPr/>
            <p:nvPr/>
          </p:nvGrpSpPr>
          <p:grpSpPr>
            <a:xfrm>
              <a:off x="9759351" y="973470"/>
              <a:ext cx="4865297" cy="2806179"/>
              <a:chOff x="7122624" y="3718582"/>
              <a:chExt cx="4865297" cy="2806179"/>
            </a:xfrm>
          </p:grpSpPr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xmlns="" id="{58BD4C40-F824-40E7-8585-8235B8BF3F4B}"/>
                  </a:ext>
                </a:extLst>
              </p:cNvPr>
              <p:cNvGrpSpPr/>
              <p:nvPr/>
            </p:nvGrpSpPr>
            <p:grpSpPr>
              <a:xfrm rot="10800000">
                <a:off x="7536791" y="3718582"/>
                <a:ext cx="4451130" cy="2806179"/>
                <a:chOff x="2550435" y="6102"/>
                <a:chExt cx="4451130" cy="2806179"/>
              </a:xfrm>
            </p:grpSpPr>
            <p:grpSp>
              <p:nvGrpSpPr>
                <p:cNvPr id="41" name="组合 40">
                  <a:extLst>
                    <a:ext uri="{FF2B5EF4-FFF2-40B4-BE49-F238E27FC236}">
                      <a16:creationId xmlns:a16="http://schemas.microsoft.com/office/drawing/2014/main" xmlns="" id="{9BFED0E3-3829-42D2-AD3A-0D197C7EA177}"/>
                    </a:ext>
                  </a:extLst>
                </p:cNvPr>
                <p:cNvGrpSpPr/>
                <p:nvPr/>
              </p:nvGrpSpPr>
              <p:grpSpPr>
                <a:xfrm rot="2004730">
                  <a:off x="2550435" y="6102"/>
                  <a:ext cx="4227215" cy="2806179"/>
                  <a:chOff x="2207435" y="-669026"/>
                  <a:chExt cx="6913333" cy="4589321"/>
                </a:xfrm>
              </p:grpSpPr>
              <p:grpSp>
                <p:nvGrpSpPr>
                  <p:cNvPr id="43" name="组合 42">
                    <a:extLst>
                      <a:ext uri="{FF2B5EF4-FFF2-40B4-BE49-F238E27FC236}">
                        <a16:creationId xmlns:a16="http://schemas.microsoft.com/office/drawing/2014/main" xmlns="" id="{AC335E3B-EACF-4996-9784-535852C7F2BF}"/>
                      </a:ext>
                    </a:extLst>
                  </p:cNvPr>
                  <p:cNvGrpSpPr/>
                  <p:nvPr/>
                </p:nvGrpSpPr>
                <p:grpSpPr>
                  <a:xfrm>
                    <a:off x="2207435" y="-669026"/>
                    <a:ext cx="6913333" cy="4589321"/>
                    <a:chOff x="-1522986" y="-191652"/>
                    <a:chExt cx="8783716" cy="5830949"/>
                  </a:xfrm>
                </p:grpSpPr>
                <p:pic>
                  <p:nvPicPr>
                    <p:cNvPr id="47" name="图片 46">
                      <a:extLst>
                        <a:ext uri="{FF2B5EF4-FFF2-40B4-BE49-F238E27FC236}">
                          <a16:creationId xmlns:a16="http://schemas.microsoft.com/office/drawing/2014/main" xmlns="" id="{F8EE6C84-6A0A-48D4-A536-CAC0B29310F8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4"/>
                    <a:stretch>
                      <a:fillRect/>
                    </a:stretch>
                  </p:blipFill>
                  <p:spPr>
                    <a:xfrm rot="19161457">
                      <a:off x="2198244" y="-191652"/>
                      <a:ext cx="5062487" cy="3306241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46" name="图片 45">
                      <a:extLst>
                        <a:ext uri="{FF2B5EF4-FFF2-40B4-BE49-F238E27FC236}">
                          <a16:creationId xmlns:a16="http://schemas.microsoft.com/office/drawing/2014/main" xmlns="" id="{B57BE557-BBCE-454C-9DCB-9F7F198692F1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5"/>
                    <a:stretch>
                      <a:fillRect/>
                    </a:stretch>
                  </p:blipFill>
                  <p:spPr>
                    <a:xfrm>
                      <a:off x="-1522986" y="1343432"/>
                      <a:ext cx="4890496" cy="4295865"/>
                    </a:xfrm>
                    <a:prstGeom prst="rect">
                      <a:avLst/>
                    </a:prstGeom>
                  </p:spPr>
                </p:pic>
              </p:grpSp>
              <p:pic>
                <p:nvPicPr>
                  <p:cNvPr id="45" name="图片 44">
                    <a:extLst>
                      <a:ext uri="{FF2B5EF4-FFF2-40B4-BE49-F238E27FC236}">
                        <a16:creationId xmlns:a16="http://schemas.microsoft.com/office/drawing/2014/main" xmlns="" id="{25376918-2DD6-4481-8EF9-D938BC96BA6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5633005" y="2599245"/>
                    <a:ext cx="796723" cy="674527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42" name="图片 41">
                  <a:extLst>
                    <a:ext uri="{FF2B5EF4-FFF2-40B4-BE49-F238E27FC236}">
                      <a16:creationId xmlns:a16="http://schemas.microsoft.com/office/drawing/2014/main" xmlns="" id="{95153CCC-09D8-4411-83C4-E8FD512A4C5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 rot="20414560">
                  <a:off x="6294592" y="383994"/>
                  <a:ext cx="706973" cy="598542"/>
                </a:xfrm>
                <a:prstGeom prst="rect">
                  <a:avLst/>
                </a:prstGeom>
              </p:spPr>
            </p:pic>
          </p:grpSp>
          <p:pic>
            <p:nvPicPr>
              <p:cNvPr id="48" name="图片 47">
                <a:extLst>
                  <a:ext uri="{FF2B5EF4-FFF2-40B4-BE49-F238E27FC236}">
                    <a16:creationId xmlns:a16="http://schemas.microsoft.com/office/drawing/2014/main" xmlns="" id="{9D5945A0-9011-4105-94A3-30615084A9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rot="20414560">
                <a:off x="7122624" y="5394538"/>
                <a:ext cx="469055" cy="473672"/>
              </a:xfrm>
              <a:prstGeom prst="rect">
                <a:avLst/>
              </a:prstGeom>
            </p:spPr>
          </p:pic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687B042A-9D0F-4132-9C4B-AE483A9DE1C3}"/>
                </a:ext>
              </a:extLst>
            </p:cNvPr>
            <p:cNvGrpSpPr/>
            <p:nvPr/>
          </p:nvGrpSpPr>
          <p:grpSpPr>
            <a:xfrm>
              <a:off x="6074267" y="650263"/>
              <a:ext cx="4909520" cy="2806179"/>
              <a:chOff x="-29110" y="1267470"/>
              <a:chExt cx="4909520" cy="2806179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xmlns="" id="{21A228B9-C3D3-492F-8DF9-78D13CCEDD28}"/>
                  </a:ext>
                </a:extLst>
              </p:cNvPr>
              <p:cNvGrpSpPr/>
              <p:nvPr/>
            </p:nvGrpSpPr>
            <p:grpSpPr>
              <a:xfrm>
                <a:off x="-29110" y="1267470"/>
                <a:ext cx="4451130" cy="2806179"/>
                <a:chOff x="2550435" y="6102"/>
                <a:chExt cx="4451130" cy="2806179"/>
              </a:xfrm>
            </p:grpSpPr>
            <p:grpSp>
              <p:nvGrpSpPr>
                <p:cNvPr id="5" name="组合 4">
                  <a:extLst>
                    <a:ext uri="{FF2B5EF4-FFF2-40B4-BE49-F238E27FC236}">
                      <a16:creationId xmlns:a16="http://schemas.microsoft.com/office/drawing/2014/main" xmlns="" id="{2CE38805-3B58-4654-8B7C-1FC6E4A15E6D}"/>
                    </a:ext>
                  </a:extLst>
                </p:cNvPr>
                <p:cNvGrpSpPr/>
                <p:nvPr/>
              </p:nvGrpSpPr>
              <p:grpSpPr>
                <a:xfrm rot="2004730">
                  <a:off x="2550435" y="6102"/>
                  <a:ext cx="4227215" cy="2806179"/>
                  <a:chOff x="2207435" y="-669026"/>
                  <a:chExt cx="6913333" cy="4589321"/>
                </a:xfrm>
              </p:grpSpPr>
              <p:grpSp>
                <p:nvGrpSpPr>
                  <p:cNvPr id="32" name="组合 31">
                    <a:extLst>
                      <a:ext uri="{FF2B5EF4-FFF2-40B4-BE49-F238E27FC236}">
                        <a16:creationId xmlns:a16="http://schemas.microsoft.com/office/drawing/2014/main" xmlns="" id="{A2C358F1-6FAA-4459-911B-B85C176620B8}"/>
                      </a:ext>
                    </a:extLst>
                  </p:cNvPr>
                  <p:cNvGrpSpPr/>
                  <p:nvPr/>
                </p:nvGrpSpPr>
                <p:grpSpPr>
                  <a:xfrm>
                    <a:off x="2207435" y="-669026"/>
                    <a:ext cx="6913333" cy="4589321"/>
                    <a:chOff x="-1522986" y="-191652"/>
                    <a:chExt cx="8783716" cy="5830949"/>
                  </a:xfrm>
                </p:grpSpPr>
                <p:pic>
                  <p:nvPicPr>
                    <p:cNvPr id="36" name="图片 35">
                      <a:extLst>
                        <a:ext uri="{FF2B5EF4-FFF2-40B4-BE49-F238E27FC236}">
                          <a16:creationId xmlns:a16="http://schemas.microsoft.com/office/drawing/2014/main" xmlns="" id="{B07BF2F7-9F64-484C-81A2-92E378B631F0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5"/>
                    <a:stretch>
                      <a:fillRect/>
                    </a:stretch>
                  </p:blipFill>
                  <p:spPr>
                    <a:xfrm>
                      <a:off x="-1522986" y="1343432"/>
                      <a:ext cx="4890496" cy="4295865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37" name="图片 36">
                      <a:extLst>
                        <a:ext uri="{FF2B5EF4-FFF2-40B4-BE49-F238E27FC236}">
                          <a16:creationId xmlns:a16="http://schemas.microsoft.com/office/drawing/2014/main" xmlns="" id="{A0CDBBA2-33BC-49FB-B620-84BCAD66B073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4"/>
                    <a:stretch>
                      <a:fillRect/>
                    </a:stretch>
                  </p:blipFill>
                  <p:spPr>
                    <a:xfrm rot="19161457">
                      <a:off x="2198244" y="-191652"/>
                      <a:ext cx="5062487" cy="3306241"/>
                    </a:xfrm>
                    <a:prstGeom prst="rect">
                      <a:avLst/>
                    </a:prstGeom>
                  </p:spPr>
                </p:pic>
              </p:grpSp>
              <p:pic>
                <p:nvPicPr>
                  <p:cNvPr id="39" name="图片 38">
                    <a:extLst>
                      <a:ext uri="{FF2B5EF4-FFF2-40B4-BE49-F238E27FC236}">
                        <a16:creationId xmlns:a16="http://schemas.microsoft.com/office/drawing/2014/main" xmlns="" id="{77CCBC32-16DE-4F89-82DC-51F9E21948C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5620645" y="2640574"/>
                    <a:ext cx="796723" cy="674527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9" name="图片 28">
                  <a:extLst>
                    <a:ext uri="{FF2B5EF4-FFF2-40B4-BE49-F238E27FC236}">
                      <a16:creationId xmlns:a16="http://schemas.microsoft.com/office/drawing/2014/main" xmlns="" id="{09434295-343E-4498-A07C-ACB9BEC0563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 rot="20414560">
                  <a:off x="6294592" y="383994"/>
                  <a:ext cx="706973" cy="598542"/>
                </a:xfrm>
                <a:prstGeom prst="rect">
                  <a:avLst/>
                </a:prstGeom>
              </p:spPr>
            </p:pic>
          </p:grpSp>
          <p:pic>
            <p:nvPicPr>
              <p:cNvPr id="49" name="图片 48">
                <a:extLst>
                  <a:ext uri="{FF2B5EF4-FFF2-40B4-BE49-F238E27FC236}">
                    <a16:creationId xmlns:a16="http://schemas.microsoft.com/office/drawing/2014/main" xmlns="" id="{54EA4F40-9EB8-43C3-AD3F-611EBF96CA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rot="20414560">
                <a:off x="4411355" y="1708631"/>
                <a:ext cx="469055" cy="397114"/>
              </a:xfrm>
              <a:prstGeom prst="rect">
                <a:avLst/>
              </a:prstGeom>
            </p:spPr>
          </p:pic>
        </p:grp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E4850FF-C24D-476B-9A57-DFF0D9B0A76A}"/>
              </a:ext>
            </a:extLst>
          </p:cNvPr>
          <p:cNvSpPr/>
          <p:nvPr/>
        </p:nvSpPr>
        <p:spPr>
          <a:xfrm>
            <a:off x="4885391" y="0"/>
            <a:ext cx="2406036" cy="6858000"/>
          </a:xfrm>
          <a:prstGeom prst="rect">
            <a:avLst/>
          </a:prstGeom>
          <a:solidFill>
            <a:srgbClr val="F3F4E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0" name="图片 79">
            <a:extLst>
              <a:ext uri="{FF2B5EF4-FFF2-40B4-BE49-F238E27FC236}">
                <a16:creationId xmlns:a16="http://schemas.microsoft.com/office/drawing/2014/main" xmlns="" id="{E8D2D9B7-25F6-4ED7-891D-838EA57F613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6270"/>
          <a:stretch/>
        </p:blipFill>
        <p:spPr>
          <a:xfrm rot="15300000">
            <a:off x="4626979" y="502921"/>
            <a:ext cx="392571" cy="95656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xmlns="" id="{0516B57C-BEC9-4F18-AB7A-6775C5E1A14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6775811">
            <a:off x="5160184" y="873822"/>
            <a:ext cx="298808" cy="50484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7DB8CD2C-0D29-44F2-BADB-CC65DB84F735}"/>
              </a:ext>
            </a:extLst>
          </p:cNvPr>
          <p:cNvGrpSpPr/>
          <p:nvPr/>
        </p:nvGrpSpPr>
        <p:grpSpPr>
          <a:xfrm>
            <a:off x="4865513" y="2040359"/>
            <a:ext cx="2451934" cy="2777282"/>
            <a:chOff x="5403749" y="2119520"/>
            <a:chExt cx="2451934" cy="2777282"/>
          </a:xfrm>
          <a:noFill/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B7D77B93-FF75-4270-9BEF-2A8999AFFBC4}"/>
                </a:ext>
              </a:extLst>
            </p:cNvPr>
            <p:cNvSpPr txBox="1"/>
            <p:nvPr/>
          </p:nvSpPr>
          <p:spPr>
            <a:xfrm>
              <a:off x="5494722" y="2119520"/>
              <a:ext cx="2313454" cy="2646878"/>
            </a:xfrm>
            <a:prstGeom prst="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16600" dirty="0">
                  <a:blipFill>
                    <a:blip r:embed="rId8"/>
                    <a:stretch>
                      <a:fillRect/>
                    </a:stretch>
                  </a:blip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贰</a:t>
              </a:r>
            </a:p>
          </p:txBody>
        </p:sp>
        <p:sp>
          <p:nvSpPr>
            <p:cNvPr id="33" name="半闭框 32">
              <a:extLst>
                <a:ext uri="{FF2B5EF4-FFF2-40B4-BE49-F238E27FC236}">
                  <a16:creationId xmlns:a16="http://schemas.microsoft.com/office/drawing/2014/main" xmlns="" id="{325CF974-4E27-4E6B-AB76-582EE45F755E}"/>
                </a:ext>
              </a:extLst>
            </p:cNvPr>
            <p:cNvSpPr/>
            <p:nvPr/>
          </p:nvSpPr>
          <p:spPr>
            <a:xfrm>
              <a:off x="5403749" y="2502575"/>
              <a:ext cx="349682" cy="921679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3B3734"/>
                </a:solidFill>
              </a:endParaRPr>
            </a:p>
          </p:txBody>
        </p:sp>
        <p:sp>
          <p:nvSpPr>
            <p:cNvPr id="34" name="半闭框 33">
              <a:extLst>
                <a:ext uri="{FF2B5EF4-FFF2-40B4-BE49-F238E27FC236}">
                  <a16:creationId xmlns:a16="http://schemas.microsoft.com/office/drawing/2014/main" xmlns="" id="{01552941-A56A-4D82-ACF9-0C42CF77416A}"/>
                </a:ext>
              </a:extLst>
            </p:cNvPr>
            <p:cNvSpPr/>
            <p:nvPr/>
          </p:nvSpPr>
          <p:spPr>
            <a:xfrm flipH="1" flipV="1">
              <a:off x="7506001" y="3975123"/>
              <a:ext cx="349682" cy="921679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3B3734"/>
                </a:solidFill>
              </a:endParaRPr>
            </a:p>
          </p:txBody>
        </p:sp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5C0B2B2C-9095-4EE8-9EBC-06D389D7D34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5679279">
            <a:off x="3923403" y="-3856051"/>
            <a:ext cx="404960" cy="684197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xmlns="" id="{16662B79-2F5B-45CC-B39E-B663B9298CD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414560">
            <a:off x="7184926" y="2832388"/>
            <a:ext cx="469055" cy="39711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74" name="图片 73">
            <a:extLst>
              <a:ext uri="{FF2B5EF4-FFF2-40B4-BE49-F238E27FC236}">
                <a16:creationId xmlns:a16="http://schemas.microsoft.com/office/drawing/2014/main" xmlns="" id="{9FB8B78E-4811-4D51-8334-5D223DF971B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414560">
            <a:off x="4697346" y="596338"/>
            <a:ext cx="469055" cy="39711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xmlns="" id="{040F02D3-8552-4D27-A729-A8D6CEA3A32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54086" y="4632317"/>
            <a:ext cx="422853" cy="7144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397682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2142D448-AA47-4D9D-B071-90E4969EA3F1}"/>
              </a:ext>
            </a:extLst>
          </p:cNvPr>
          <p:cNvSpPr/>
          <p:nvPr/>
        </p:nvSpPr>
        <p:spPr>
          <a:xfrm>
            <a:off x="0" y="2374134"/>
            <a:ext cx="7370120" cy="45719"/>
          </a:xfrm>
          <a:prstGeom prst="rect">
            <a:avLst/>
          </a:prstGeom>
          <a:solidFill>
            <a:srgbClr val="F3F4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F65EF1F-8846-4E89-A6A9-EA9185A5225B}"/>
              </a:ext>
            </a:extLst>
          </p:cNvPr>
          <p:cNvGrpSpPr/>
          <p:nvPr/>
        </p:nvGrpSpPr>
        <p:grpSpPr>
          <a:xfrm>
            <a:off x="10883348" y="0"/>
            <a:ext cx="665921" cy="1848678"/>
            <a:chOff x="10883348" y="0"/>
            <a:chExt cx="665921" cy="184867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10E68A82-4B28-4067-BDD4-B324504BBEE8}"/>
                </a:ext>
              </a:extLst>
            </p:cNvPr>
            <p:cNvSpPr/>
            <p:nvPr/>
          </p:nvSpPr>
          <p:spPr>
            <a:xfrm>
              <a:off x="10883348" y="0"/>
              <a:ext cx="665921" cy="1848678"/>
            </a:xfrm>
            <a:prstGeom prst="rect">
              <a:avLst/>
            </a:prstGeom>
            <a:solidFill>
              <a:srgbClr val="F3F4ED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3B26353C-72C6-44A9-8BC0-950856CEDB99}"/>
                </a:ext>
              </a:extLst>
            </p:cNvPr>
            <p:cNvSpPr txBox="1"/>
            <p:nvPr/>
          </p:nvSpPr>
          <p:spPr>
            <a:xfrm>
              <a:off x="10970086" y="270957"/>
              <a:ext cx="492443" cy="142603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spc="600" dirty="0">
                  <a:solidFill>
                    <a:srgbClr val="3B3734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标题文字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BD0039F8-34C7-4493-BC23-7184E45F02F1}"/>
              </a:ext>
            </a:extLst>
          </p:cNvPr>
          <p:cNvGrpSpPr/>
          <p:nvPr/>
        </p:nvGrpSpPr>
        <p:grpSpPr>
          <a:xfrm>
            <a:off x="1060408" y="2199280"/>
            <a:ext cx="1374735" cy="3002051"/>
            <a:chOff x="6028703" y="2896857"/>
            <a:chExt cx="1374735" cy="3002051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3705D746-896E-4572-AC08-973A2E0956E4}"/>
                </a:ext>
              </a:extLst>
            </p:cNvPr>
            <p:cNvGrpSpPr/>
            <p:nvPr/>
          </p:nvGrpSpPr>
          <p:grpSpPr>
            <a:xfrm>
              <a:off x="6028703" y="2896857"/>
              <a:ext cx="441146" cy="441146"/>
              <a:chOff x="3701006" y="2057971"/>
              <a:chExt cx="441146" cy="441146"/>
            </a:xfrm>
          </p:grpSpPr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xmlns="" id="{27690ECC-5CEC-4A46-A321-9DE808C369A3}"/>
                  </a:ext>
                </a:extLst>
              </p:cNvPr>
              <p:cNvSpPr/>
              <p:nvPr/>
            </p:nvSpPr>
            <p:spPr>
              <a:xfrm>
                <a:off x="3701006" y="2057971"/>
                <a:ext cx="441146" cy="441146"/>
              </a:xfrm>
              <a:prstGeom prst="ellipse">
                <a:avLst/>
              </a:prstGeom>
              <a:solidFill>
                <a:srgbClr val="3B373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xmlns="" id="{446AAD66-0B22-4A77-B474-1269554C8CA7}"/>
                  </a:ext>
                </a:extLst>
              </p:cNvPr>
              <p:cNvSpPr txBox="1"/>
              <p:nvPr/>
            </p:nvSpPr>
            <p:spPr>
              <a:xfrm>
                <a:off x="3726654" y="2109267"/>
                <a:ext cx="38985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壹</a:t>
                </a:r>
              </a:p>
            </p:txBody>
          </p:sp>
        </p:grp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EE7EACC3-E784-4E7A-AB29-486AA791595B}"/>
                </a:ext>
              </a:extLst>
            </p:cNvPr>
            <p:cNvSpPr txBox="1"/>
            <p:nvPr/>
          </p:nvSpPr>
          <p:spPr>
            <a:xfrm>
              <a:off x="6249276" y="3163301"/>
              <a:ext cx="1154162" cy="273560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spc="600" dirty="0">
                  <a:solidFill>
                    <a:srgbClr val="F3F4ED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玉骨那愁瘴雾，冰姿自有仙风。海仙时遣探芳丛。倒挂绿毛么凤。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94C20DA7-E72B-4BAF-8F3E-44464B28DA82}"/>
              </a:ext>
            </a:extLst>
          </p:cNvPr>
          <p:cNvGrpSpPr/>
          <p:nvPr/>
        </p:nvGrpSpPr>
        <p:grpSpPr>
          <a:xfrm>
            <a:off x="3090121" y="2199280"/>
            <a:ext cx="1374735" cy="3002051"/>
            <a:chOff x="6028703" y="2896857"/>
            <a:chExt cx="1374735" cy="3002051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F60905AC-BC54-4FBF-A69A-CCE3E514B112}"/>
                </a:ext>
              </a:extLst>
            </p:cNvPr>
            <p:cNvGrpSpPr/>
            <p:nvPr/>
          </p:nvGrpSpPr>
          <p:grpSpPr>
            <a:xfrm>
              <a:off x="6028703" y="2896857"/>
              <a:ext cx="441146" cy="441146"/>
              <a:chOff x="3701006" y="2057971"/>
              <a:chExt cx="441146" cy="441146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xmlns="" id="{07C92E51-BB29-487B-84A2-20E055D7625E}"/>
                  </a:ext>
                </a:extLst>
              </p:cNvPr>
              <p:cNvSpPr/>
              <p:nvPr/>
            </p:nvSpPr>
            <p:spPr>
              <a:xfrm>
                <a:off x="3701006" y="2057971"/>
                <a:ext cx="441146" cy="441146"/>
              </a:xfrm>
              <a:prstGeom prst="ellipse">
                <a:avLst/>
              </a:prstGeom>
              <a:solidFill>
                <a:srgbClr val="3B373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xmlns="" id="{03DB0F3D-A73D-4DBB-A91C-7B109EC7C22D}"/>
                  </a:ext>
                </a:extLst>
              </p:cNvPr>
              <p:cNvSpPr txBox="1"/>
              <p:nvPr/>
            </p:nvSpPr>
            <p:spPr>
              <a:xfrm>
                <a:off x="3726654" y="2109267"/>
                <a:ext cx="38985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贰</a:t>
                </a:r>
              </a:p>
            </p:txBody>
          </p:sp>
        </p:grp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3695828B-A693-409C-AF93-3DC471670988}"/>
                </a:ext>
              </a:extLst>
            </p:cNvPr>
            <p:cNvSpPr txBox="1"/>
            <p:nvPr/>
          </p:nvSpPr>
          <p:spPr>
            <a:xfrm>
              <a:off x="6249276" y="3163301"/>
              <a:ext cx="1154162" cy="273560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spc="600" dirty="0">
                  <a:solidFill>
                    <a:srgbClr val="F3F4ED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玉骨那愁瘴雾，冰姿自有仙风。海仙时遣探芳丛。倒挂绿毛么凤。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75D7F844-52C6-4D5E-9E03-D3D2BBC29B04}"/>
              </a:ext>
            </a:extLst>
          </p:cNvPr>
          <p:cNvGrpSpPr/>
          <p:nvPr/>
        </p:nvGrpSpPr>
        <p:grpSpPr>
          <a:xfrm>
            <a:off x="5119834" y="2206270"/>
            <a:ext cx="1374735" cy="3002051"/>
            <a:chOff x="6028703" y="2896857"/>
            <a:chExt cx="1374735" cy="3002051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4F2A2B97-BD01-45CE-8B2C-D590E8FEE61F}"/>
                </a:ext>
              </a:extLst>
            </p:cNvPr>
            <p:cNvGrpSpPr/>
            <p:nvPr/>
          </p:nvGrpSpPr>
          <p:grpSpPr>
            <a:xfrm>
              <a:off x="6028703" y="2896857"/>
              <a:ext cx="441146" cy="441146"/>
              <a:chOff x="3701006" y="2057971"/>
              <a:chExt cx="441146" cy="441146"/>
            </a:xfrm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xmlns="" id="{74A8AA0C-5C13-4102-9548-3F6EFA8C5307}"/>
                  </a:ext>
                </a:extLst>
              </p:cNvPr>
              <p:cNvSpPr/>
              <p:nvPr/>
            </p:nvSpPr>
            <p:spPr>
              <a:xfrm>
                <a:off x="3701006" y="2057971"/>
                <a:ext cx="441146" cy="441146"/>
              </a:xfrm>
              <a:prstGeom prst="ellipse">
                <a:avLst/>
              </a:prstGeom>
              <a:solidFill>
                <a:srgbClr val="3B373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xmlns="" id="{B0902C13-32B3-42A4-A0CB-152E6F9998D3}"/>
                  </a:ext>
                </a:extLst>
              </p:cNvPr>
              <p:cNvSpPr txBox="1"/>
              <p:nvPr/>
            </p:nvSpPr>
            <p:spPr>
              <a:xfrm>
                <a:off x="3726654" y="2109267"/>
                <a:ext cx="38985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叁</a:t>
                </a:r>
              </a:p>
            </p:txBody>
          </p: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5EF64809-6E91-4A8F-A26B-9778EAA68E11}"/>
                </a:ext>
              </a:extLst>
            </p:cNvPr>
            <p:cNvSpPr txBox="1"/>
            <p:nvPr/>
          </p:nvSpPr>
          <p:spPr>
            <a:xfrm>
              <a:off x="6249276" y="3163301"/>
              <a:ext cx="1154162" cy="273560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spc="600" dirty="0">
                  <a:solidFill>
                    <a:srgbClr val="F3F4ED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玉骨那愁瘴雾，冰姿自有仙风。海仙时遣探芳丛。倒挂绿毛么凤。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57871623-277C-4A29-86E4-553121D6097B}"/>
              </a:ext>
            </a:extLst>
          </p:cNvPr>
          <p:cNvGrpSpPr/>
          <p:nvPr/>
        </p:nvGrpSpPr>
        <p:grpSpPr>
          <a:xfrm>
            <a:off x="7149547" y="2199280"/>
            <a:ext cx="1374735" cy="3002051"/>
            <a:chOff x="6028703" y="2896857"/>
            <a:chExt cx="1374735" cy="3002051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76884C7B-C86D-46A8-B4CE-A8ACDD4251E1}"/>
                </a:ext>
              </a:extLst>
            </p:cNvPr>
            <p:cNvGrpSpPr/>
            <p:nvPr/>
          </p:nvGrpSpPr>
          <p:grpSpPr>
            <a:xfrm>
              <a:off x="6028703" y="2896857"/>
              <a:ext cx="441146" cy="441146"/>
              <a:chOff x="3701006" y="2057971"/>
              <a:chExt cx="441146" cy="441146"/>
            </a:xfrm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xmlns="" id="{92C12ED7-D21C-49FB-86B4-96A630C79BC2}"/>
                  </a:ext>
                </a:extLst>
              </p:cNvPr>
              <p:cNvSpPr/>
              <p:nvPr/>
            </p:nvSpPr>
            <p:spPr>
              <a:xfrm>
                <a:off x="3701006" y="2057971"/>
                <a:ext cx="441146" cy="441146"/>
              </a:xfrm>
              <a:prstGeom prst="ellipse">
                <a:avLst/>
              </a:prstGeom>
              <a:solidFill>
                <a:srgbClr val="3B373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xmlns="" id="{AB7C717E-68FC-41F4-8732-CD034B5E6D2D}"/>
                  </a:ext>
                </a:extLst>
              </p:cNvPr>
              <p:cNvSpPr txBox="1"/>
              <p:nvPr/>
            </p:nvSpPr>
            <p:spPr>
              <a:xfrm>
                <a:off x="3726654" y="2109267"/>
                <a:ext cx="38985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肆</a:t>
                </a:r>
              </a:p>
            </p:txBody>
          </p:sp>
        </p:grp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DEC8E32D-82F2-4E6C-9EF5-CC14C3EE7C4D}"/>
                </a:ext>
              </a:extLst>
            </p:cNvPr>
            <p:cNvSpPr txBox="1"/>
            <p:nvPr/>
          </p:nvSpPr>
          <p:spPr>
            <a:xfrm>
              <a:off x="6249276" y="3163301"/>
              <a:ext cx="1154162" cy="273560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spc="600" dirty="0">
                  <a:solidFill>
                    <a:srgbClr val="F3F4ED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玉骨那愁瘴雾，冰姿自有仙风。海仙时遣探芳丛。倒挂绿毛么凤。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F2C1D29E-BD10-475D-8929-431E975B25CD}"/>
              </a:ext>
            </a:extLst>
          </p:cNvPr>
          <p:cNvGrpSpPr/>
          <p:nvPr/>
        </p:nvGrpSpPr>
        <p:grpSpPr>
          <a:xfrm rot="7333249">
            <a:off x="8765965" y="3520996"/>
            <a:ext cx="4538902" cy="3734543"/>
            <a:chOff x="1232562" y="-2011619"/>
            <a:chExt cx="4538902" cy="3734543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AD525F13-B290-4A79-99AA-174EE9AC21EE}"/>
                </a:ext>
              </a:extLst>
            </p:cNvPr>
            <p:cNvGrpSpPr/>
            <p:nvPr/>
          </p:nvGrpSpPr>
          <p:grpSpPr>
            <a:xfrm rot="12584824">
              <a:off x="1719749" y="245021"/>
              <a:ext cx="2266797" cy="1477903"/>
              <a:chOff x="364384" y="2171398"/>
              <a:chExt cx="4814691" cy="313907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pic>
            <p:nvPicPr>
              <p:cNvPr id="38" name="图片 37">
                <a:extLst>
                  <a:ext uri="{FF2B5EF4-FFF2-40B4-BE49-F238E27FC236}">
                    <a16:creationId xmlns:a16="http://schemas.microsoft.com/office/drawing/2014/main" xmlns="" id="{27A7E7C5-6042-4357-B9E3-E792A56337C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1715345">
                <a:off x="2742723" y="2171398"/>
                <a:ext cx="2436352" cy="1591148"/>
              </a:xfrm>
              <a:prstGeom prst="rect">
                <a:avLst/>
              </a:prstGeom>
            </p:spPr>
          </p:pic>
          <p:pic>
            <p:nvPicPr>
              <p:cNvPr id="39" name="图片 38">
                <a:extLst>
                  <a:ext uri="{FF2B5EF4-FFF2-40B4-BE49-F238E27FC236}">
                    <a16:creationId xmlns:a16="http://schemas.microsoft.com/office/drawing/2014/main" xmlns="" id="{65BAF9D0-5FDB-4AF3-8F29-2DD8DB027C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2004730">
                <a:off x="364384" y="2710757"/>
                <a:ext cx="2959565" cy="2599715"/>
              </a:xfrm>
              <a:prstGeom prst="rect">
                <a:avLst/>
              </a:prstGeom>
            </p:spPr>
          </p:pic>
        </p:grpSp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FF47C506-94B0-4771-9AFF-5829F92BC95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2047327" flipH="1">
              <a:off x="3506524" y="1089835"/>
              <a:ext cx="341380" cy="289021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xmlns="" id="{2EC289E3-C067-4FB6-9EB5-77A8F71050D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2047327" flipH="1">
              <a:off x="1232562" y="728709"/>
              <a:ext cx="341380" cy="289021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1D651C99-AB7E-45E0-B794-0462C0C95CFD}"/>
                </a:ext>
              </a:extLst>
            </p:cNvPr>
            <p:cNvGrpSpPr/>
            <p:nvPr/>
          </p:nvGrpSpPr>
          <p:grpSpPr>
            <a:xfrm rot="3163015" flipH="1">
              <a:off x="1374585" y="-1297956"/>
              <a:ext cx="3328800" cy="1901474"/>
              <a:chOff x="3297488" y="4529402"/>
              <a:chExt cx="2587279" cy="1477903"/>
            </a:xfrm>
          </p:grpSpPr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xmlns="" id="{8B6D6E61-BEBC-4AF2-B16B-4B27026E1680}"/>
                  </a:ext>
                </a:extLst>
              </p:cNvPr>
              <p:cNvGrpSpPr/>
              <p:nvPr/>
            </p:nvGrpSpPr>
            <p:grpSpPr>
              <a:xfrm rot="12974730">
                <a:off x="3617970" y="4529402"/>
                <a:ext cx="2266797" cy="1477903"/>
                <a:chOff x="364384" y="2171398"/>
                <a:chExt cx="4814691" cy="313907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pic>
              <p:nvPicPr>
                <p:cNvPr id="36" name="图片 35">
                  <a:extLst>
                    <a:ext uri="{FF2B5EF4-FFF2-40B4-BE49-F238E27FC236}">
                      <a16:creationId xmlns:a16="http://schemas.microsoft.com/office/drawing/2014/main" xmlns="" id="{1EDC734B-DE4D-4D82-815F-C806D97470D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 rot="11715345">
                  <a:off x="2742723" y="2171398"/>
                  <a:ext cx="2436352" cy="1591148"/>
                </a:xfrm>
                <a:prstGeom prst="rect">
                  <a:avLst/>
                </a:prstGeom>
              </p:spPr>
            </p:pic>
            <p:pic>
              <p:nvPicPr>
                <p:cNvPr id="37" name="图片 36">
                  <a:extLst>
                    <a:ext uri="{FF2B5EF4-FFF2-40B4-BE49-F238E27FC236}">
                      <a16:creationId xmlns:a16="http://schemas.microsoft.com/office/drawing/2014/main" xmlns="" id="{AFADAE75-7840-4C69-9122-E4A7E12DDD9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 rot="2004730">
                  <a:off x="364384" y="2710757"/>
                  <a:ext cx="2959565" cy="2599715"/>
                </a:xfrm>
                <a:prstGeom prst="rect">
                  <a:avLst/>
                </a:prstGeom>
              </p:spPr>
            </p:pic>
          </p:grpSp>
          <p:pic>
            <p:nvPicPr>
              <p:cNvPr id="34" name="图片 33">
                <a:extLst>
                  <a:ext uri="{FF2B5EF4-FFF2-40B4-BE49-F238E27FC236}">
                    <a16:creationId xmlns:a16="http://schemas.microsoft.com/office/drawing/2014/main" xmlns="" id="{63B1149D-1753-4BE8-9B4A-1359104A3F2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12047327" flipH="1">
                <a:off x="5375084" y="5519480"/>
                <a:ext cx="341380" cy="28902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5" name="图片 34">
                <a:extLst>
                  <a:ext uri="{FF2B5EF4-FFF2-40B4-BE49-F238E27FC236}">
                    <a16:creationId xmlns:a16="http://schemas.microsoft.com/office/drawing/2014/main" xmlns="" id="{C87A20D6-FA6D-4248-B8E8-EC31EBED202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12047327" flipH="1">
                <a:off x="3297488" y="5086696"/>
                <a:ext cx="341380" cy="28902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DEBB06B0-ECC9-4716-B9EE-686EB564E945}"/>
                </a:ext>
              </a:extLst>
            </p:cNvPr>
            <p:cNvGrpSpPr/>
            <p:nvPr/>
          </p:nvGrpSpPr>
          <p:grpSpPr>
            <a:xfrm rot="9076580">
              <a:off x="3504667" y="-147580"/>
              <a:ext cx="2266797" cy="1477903"/>
              <a:chOff x="364384" y="2171398"/>
              <a:chExt cx="4814691" cy="313907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pic>
            <p:nvPicPr>
              <p:cNvPr id="31" name="图片 30">
                <a:extLst>
                  <a:ext uri="{FF2B5EF4-FFF2-40B4-BE49-F238E27FC236}">
                    <a16:creationId xmlns:a16="http://schemas.microsoft.com/office/drawing/2014/main" xmlns="" id="{87611B20-2E7A-4155-81FF-0B3697A177C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1715345">
                <a:off x="2742723" y="2171398"/>
                <a:ext cx="2436352" cy="1591148"/>
              </a:xfrm>
              <a:prstGeom prst="rect">
                <a:avLst/>
              </a:prstGeom>
            </p:spPr>
          </p:pic>
          <p:pic>
            <p:nvPicPr>
              <p:cNvPr id="32" name="图片 31">
                <a:extLst>
                  <a:ext uri="{FF2B5EF4-FFF2-40B4-BE49-F238E27FC236}">
                    <a16:creationId xmlns:a16="http://schemas.microsoft.com/office/drawing/2014/main" xmlns="" id="{91046BDD-322C-4A42-B716-67168A8BE53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2004730">
                <a:off x="364384" y="2710757"/>
                <a:ext cx="2959565" cy="259971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40644879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fxb423my">
      <a:majorFont>
        <a:latin typeface="Arial"/>
        <a:ea typeface="楷体"/>
        <a:cs typeface=""/>
      </a:majorFont>
      <a:minorFont>
        <a:latin typeface="Arial"/>
        <a:ea typeface="楷体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821</TotalTime>
  <Words>3785</Words>
  <Application>Microsoft Office PowerPoint</Application>
  <PresentationFormat>宽屏</PresentationFormat>
  <Paragraphs>176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Meiryo</vt:lpstr>
      <vt:lpstr>TypeLand 康熙字典體試用版</vt:lpstr>
      <vt:lpstr>等线</vt:lpstr>
      <vt:lpstr>楷体</vt:lpstr>
      <vt:lpstr>宋体</vt:lpstr>
      <vt:lpstr>微软雅黑</vt:lpstr>
      <vt:lpstr>Arial</vt:lpstr>
      <vt:lpstr>Calibri</vt:lpstr>
      <vt:lpstr>Calibri Light</vt:lpstr>
      <vt:lpstr>Office Theme</vt:lpstr>
      <vt:lpstr>1_Office Theme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91</cp:revision>
  <dcterms:created xsi:type="dcterms:W3CDTF">2017-08-18T03:02:00Z</dcterms:created>
  <dcterms:modified xsi:type="dcterms:W3CDTF">2018-06-27T01:31:14Z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