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68" r:id="rId3"/>
  </p:sldMasterIdLst>
  <p:notesMasterIdLst>
    <p:notesMasterId r:id="rId30"/>
  </p:notesMasterIdLst>
  <p:handoutMasterIdLst>
    <p:handoutMasterId r:id="rId31"/>
  </p:handoutMasterIdLst>
  <p:sldIdLst>
    <p:sldId id="409" r:id="rId4"/>
    <p:sldId id="410" r:id="rId5"/>
    <p:sldId id="411" r:id="rId6"/>
    <p:sldId id="412" r:id="rId7"/>
    <p:sldId id="414" r:id="rId8"/>
    <p:sldId id="415" r:id="rId9"/>
    <p:sldId id="413" r:id="rId10"/>
    <p:sldId id="416" r:id="rId11"/>
    <p:sldId id="417" r:id="rId12"/>
    <p:sldId id="420" r:id="rId13"/>
    <p:sldId id="434" r:id="rId14"/>
    <p:sldId id="418" r:id="rId15"/>
    <p:sldId id="419" r:id="rId16"/>
    <p:sldId id="421" r:id="rId17"/>
    <p:sldId id="423" r:id="rId18"/>
    <p:sldId id="422" r:id="rId19"/>
    <p:sldId id="424" r:id="rId20"/>
    <p:sldId id="427" r:id="rId21"/>
    <p:sldId id="426" r:id="rId22"/>
    <p:sldId id="428" r:id="rId23"/>
    <p:sldId id="430" r:id="rId24"/>
    <p:sldId id="431" r:id="rId25"/>
    <p:sldId id="448" r:id="rId26"/>
    <p:sldId id="429" r:id="rId27"/>
    <p:sldId id="432" r:id="rId28"/>
    <p:sldId id="44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4">
          <p15:clr>
            <a:srgbClr val="A4A3A4"/>
          </p15:clr>
        </p15:guide>
        <p15:guide id="2" pos="38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90A7"/>
    <a:srgbClr val="DC8680"/>
    <a:srgbClr val="5272A7"/>
    <a:srgbClr val="FCCFDD"/>
    <a:srgbClr val="FAE0E6"/>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6" d="100"/>
          <a:sy n="106" d="100"/>
        </p:scale>
        <p:origin x="864" y="114"/>
      </p:cViewPr>
      <p:guideLst>
        <p:guide orient="horz" pos="2334"/>
        <p:guide pos="384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58号-创中黑" panose="00000500000000000000" charset="-122"/>
              </a:rPr>
              <a:t>2022/12/29</a:t>
            </a:fld>
            <a:endParaRPr lang="zh-CN" altLang="en-US">
              <a:cs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58号-创中黑" panose="00000500000000000000" charset="-122"/>
              </a:rPr>
              <a:t>‹#›</a:t>
            </a:fld>
            <a:endParaRPr lang="zh-CN" altLang="en-US">
              <a:cs typeface="字魂58号-创中黑" panose="000005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2456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0865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84182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3153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0B2022E-10E9-9616-3E82-E932C306AB7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07009771"/>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B5525C0-42A7-27A4-54DF-CF93A640B3C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43489891"/>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AD9DCB-A245-312B-AEE9-CD0952A14C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27658185"/>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C621082-FED8-3DC9-BD2D-5F829E92C5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 xmlns:a16="http://schemas.microsoft.com/office/drawing/2014/main" id="{1D440BF0-C67A-3348-1F4A-0CFA1725F3C3}"/>
              </a:ext>
            </a:extLst>
          </p:cNvPr>
          <p:cNvSpPr txBox="1"/>
          <p:nvPr userDrawn="1"/>
        </p:nvSpPr>
        <p:spPr>
          <a:xfrm>
            <a:off x="726604" y="637444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471392537"/>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1DD56C2-7957-BC18-2F4F-9CB8CF523EA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4782043"/>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3F07900-B9EB-F31B-A893-D6EC976529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5819836"/>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677283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773604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6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694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4" name="组合 3"/>
          <p:cNvGrpSpPr/>
          <p:nvPr userDrawn="1"/>
        </p:nvGrpSpPr>
        <p:grpSpPr>
          <a:xfrm>
            <a:off x="172720" y="-283210"/>
            <a:ext cx="894080" cy="1483360"/>
            <a:chOff x="847" y="0"/>
            <a:chExt cx="2276" cy="3774"/>
          </a:xfrm>
        </p:grpSpPr>
        <p:sp>
          <p:nvSpPr>
            <p:cNvPr id="2" name="任意多边形: 形状 55"/>
            <p:cNvSpPr/>
            <p:nvPr/>
          </p:nvSpPr>
          <p:spPr>
            <a:xfrm rot="16200000">
              <a:off x="-409"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2"/>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3" name="任意多边形: 形状 55"/>
            <p:cNvSpPr/>
            <p:nvPr/>
          </p:nvSpPr>
          <p:spPr>
            <a:xfrm rot="16200000">
              <a:off x="1753" y="1104"/>
              <a:ext cx="2055"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13000">
                  <a:schemeClr val="bg1"/>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5" name="图形"/>
          <p:cNvSpPr txBox="1"/>
          <p:nvPr userDrawn="1"/>
        </p:nvSpPr>
        <p:spPr>
          <a:xfrm>
            <a:off x="1042035" y="401320"/>
            <a:ext cx="3304540" cy="645160"/>
          </a:xfrm>
          <a:prstGeom prst="rect">
            <a:avLst/>
          </a:prstGeom>
          <a:noFill/>
        </p:spPr>
        <p:txBody>
          <a:bodyPr wrap="square" rtlCol="0">
            <a:spAutoFit/>
          </a:bodyPr>
          <a:lstStyle/>
          <a:p>
            <a:pPr algn="l"/>
            <a:r>
              <a:rPr lang="zh-CN" altLang="en-US" sz="360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mn-ea"/>
              </a:rPr>
              <a:t>教育培训目标</a:t>
            </a:r>
          </a:p>
        </p:txBody>
      </p:sp>
      <p:sp>
        <p:nvSpPr>
          <p:cNvPr id="6" name="文本框 5"/>
          <p:cNvSpPr txBox="1"/>
          <p:nvPr userDrawn="1"/>
        </p:nvSpPr>
        <p:spPr>
          <a:xfrm>
            <a:off x="1056323" y="870585"/>
            <a:ext cx="3113405" cy="321945"/>
          </a:xfrm>
          <a:prstGeom prst="rect">
            <a:avLst/>
          </a:prstGeom>
          <a:noFill/>
        </p:spPr>
        <p:txBody>
          <a:bodyPr wrap="none" rtlCol="0" anchor="t">
            <a:spAutoFit/>
          </a:bodyPr>
          <a:lstStyle/>
          <a:p>
            <a:pPr algn="l">
              <a:lnSpc>
                <a:spcPct val="150000"/>
              </a:lnSpc>
            </a:pP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spTree>
  </p:cSld>
  <p:clrMapOvr>
    <a:masterClrMapping/>
  </p:clrMapOvr>
  <p:transition advTm="2000">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5077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636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2237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1744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0606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452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5749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219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3010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232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4" name="组合 3"/>
          <p:cNvGrpSpPr/>
          <p:nvPr userDrawn="1"/>
        </p:nvGrpSpPr>
        <p:grpSpPr>
          <a:xfrm>
            <a:off x="172720" y="-283210"/>
            <a:ext cx="894080" cy="1483360"/>
            <a:chOff x="847" y="0"/>
            <a:chExt cx="2276" cy="3774"/>
          </a:xfrm>
        </p:grpSpPr>
        <p:sp>
          <p:nvSpPr>
            <p:cNvPr id="2" name="任意多边形: 形状 55"/>
            <p:cNvSpPr/>
            <p:nvPr/>
          </p:nvSpPr>
          <p:spPr>
            <a:xfrm rot="16200000">
              <a:off x="-409"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2"/>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3" name="任意多边形: 形状 55"/>
            <p:cNvSpPr/>
            <p:nvPr/>
          </p:nvSpPr>
          <p:spPr>
            <a:xfrm rot="16200000">
              <a:off x="1753" y="1104"/>
              <a:ext cx="2055"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13000">
                  <a:schemeClr val="bg1"/>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5" name="图形"/>
          <p:cNvSpPr txBox="1"/>
          <p:nvPr userDrawn="1"/>
        </p:nvSpPr>
        <p:spPr>
          <a:xfrm>
            <a:off x="1042035" y="401320"/>
            <a:ext cx="3304540" cy="645160"/>
          </a:xfrm>
          <a:prstGeom prst="rect">
            <a:avLst/>
          </a:prstGeom>
          <a:noFill/>
        </p:spPr>
        <p:txBody>
          <a:bodyPr wrap="square" rtlCol="0">
            <a:spAutoFit/>
          </a:bodyPr>
          <a:lstStyle/>
          <a:p>
            <a:pPr algn="l"/>
            <a:r>
              <a:rPr lang="zh-CN" altLang="en-US" sz="360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mn-ea"/>
              </a:rPr>
              <a:t>课程培训内容</a:t>
            </a:r>
          </a:p>
        </p:txBody>
      </p:sp>
      <p:sp>
        <p:nvSpPr>
          <p:cNvPr id="6" name="文本框 5"/>
          <p:cNvSpPr txBox="1"/>
          <p:nvPr userDrawn="1"/>
        </p:nvSpPr>
        <p:spPr>
          <a:xfrm>
            <a:off x="1056323" y="870585"/>
            <a:ext cx="3113405" cy="321945"/>
          </a:xfrm>
          <a:prstGeom prst="rect">
            <a:avLst/>
          </a:prstGeom>
          <a:noFill/>
        </p:spPr>
        <p:txBody>
          <a:bodyPr wrap="none" rtlCol="0" anchor="t">
            <a:spAutoFit/>
          </a:bodyPr>
          <a:lstStyle/>
          <a:p>
            <a:pPr algn="l">
              <a:lnSpc>
                <a:spcPct val="150000"/>
              </a:lnSpc>
            </a:pP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spTree>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4" name="组合 3"/>
          <p:cNvGrpSpPr/>
          <p:nvPr userDrawn="1"/>
        </p:nvGrpSpPr>
        <p:grpSpPr>
          <a:xfrm>
            <a:off x="172720" y="-283210"/>
            <a:ext cx="894080" cy="1483360"/>
            <a:chOff x="847" y="0"/>
            <a:chExt cx="2276" cy="3774"/>
          </a:xfrm>
        </p:grpSpPr>
        <p:sp>
          <p:nvSpPr>
            <p:cNvPr id="2" name="任意多边形: 形状 55"/>
            <p:cNvSpPr/>
            <p:nvPr/>
          </p:nvSpPr>
          <p:spPr>
            <a:xfrm rot="16200000">
              <a:off x="-409"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2"/>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3" name="任意多边形: 形状 55"/>
            <p:cNvSpPr/>
            <p:nvPr/>
          </p:nvSpPr>
          <p:spPr>
            <a:xfrm rot="16200000">
              <a:off x="1753" y="1104"/>
              <a:ext cx="2055"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13000">
                  <a:schemeClr val="bg1"/>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5" name="图形"/>
          <p:cNvSpPr txBox="1"/>
          <p:nvPr userDrawn="1"/>
        </p:nvSpPr>
        <p:spPr>
          <a:xfrm>
            <a:off x="1042035" y="401320"/>
            <a:ext cx="3304540" cy="645160"/>
          </a:xfrm>
          <a:prstGeom prst="rect">
            <a:avLst/>
          </a:prstGeom>
          <a:noFill/>
        </p:spPr>
        <p:txBody>
          <a:bodyPr wrap="square" rtlCol="0">
            <a:spAutoFit/>
          </a:bodyPr>
          <a:lstStyle/>
          <a:p>
            <a:pPr algn="l"/>
            <a:r>
              <a:rPr lang="zh-CN" altLang="en-US" sz="360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mn-ea"/>
              </a:rPr>
              <a:t>课后练习指导</a:t>
            </a:r>
          </a:p>
        </p:txBody>
      </p:sp>
      <p:sp>
        <p:nvSpPr>
          <p:cNvPr id="6" name="文本框 5"/>
          <p:cNvSpPr txBox="1"/>
          <p:nvPr userDrawn="1"/>
        </p:nvSpPr>
        <p:spPr>
          <a:xfrm>
            <a:off x="1056323" y="870585"/>
            <a:ext cx="3113405" cy="321945"/>
          </a:xfrm>
          <a:prstGeom prst="rect">
            <a:avLst/>
          </a:prstGeom>
          <a:noFill/>
        </p:spPr>
        <p:txBody>
          <a:bodyPr wrap="none" rtlCol="0" anchor="t">
            <a:spAutoFit/>
          </a:bodyPr>
          <a:lstStyle/>
          <a:p>
            <a:pPr algn="l">
              <a:lnSpc>
                <a:spcPct val="150000"/>
              </a:lnSpc>
            </a:pP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spTree>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4" name="组合 3"/>
          <p:cNvGrpSpPr/>
          <p:nvPr userDrawn="1"/>
        </p:nvGrpSpPr>
        <p:grpSpPr>
          <a:xfrm>
            <a:off x="172720" y="-283210"/>
            <a:ext cx="894080" cy="1483360"/>
            <a:chOff x="847" y="0"/>
            <a:chExt cx="2276" cy="3774"/>
          </a:xfrm>
        </p:grpSpPr>
        <p:sp>
          <p:nvSpPr>
            <p:cNvPr id="2" name="任意多边形: 形状 55"/>
            <p:cNvSpPr/>
            <p:nvPr/>
          </p:nvSpPr>
          <p:spPr>
            <a:xfrm rot="16200000">
              <a:off x="-409"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2"/>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3" name="任意多边形: 形状 55"/>
            <p:cNvSpPr/>
            <p:nvPr/>
          </p:nvSpPr>
          <p:spPr>
            <a:xfrm rot="16200000">
              <a:off x="1753" y="1104"/>
              <a:ext cx="2055"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13000">
                  <a:schemeClr val="bg1"/>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5" name="图形"/>
          <p:cNvSpPr txBox="1"/>
          <p:nvPr userDrawn="1"/>
        </p:nvSpPr>
        <p:spPr>
          <a:xfrm>
            <a:off x="1042035" y="401320"/>
            <a:ext cx="3304540" cy="645160"/>
          </a:xfrm>
          <a:prstGeom prst="rect">
            <a:avLst/>
          </a:prstGeom>
          <a:noFill/>
        </p:spPr>
        <p:txBody>
          <a:bodyPr wrap="square" rtlCol="0">
            <a:spAutoFit/>
          </a:bodyPr>
          <a:lstStyle/>
          <a:p>
            <a:pPr algn="l"/>
            <a:r>
              <a:rPr lang="zh-CN" altLang="en-US" sz="360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mn-ea"/>
              </a:rPr>
              <a:t>教育培训总结</a:t>
            </a:r>
          </a:p>
        </p:txBody>
      </p:sp>
      <p:sp>
        <p:nvSpPr>
          <p:cNvPr id="6" name="文本框 5"/>
          <p:cNvSpPr txBox="1"/>
          <p:nvPr userDrawn="1"/>
        </p:nvSpPr>
        <p:spPr>
          <a:xfrm>
            <a:off x="1056323" y="870585"/>
            <a:ext cx="3113405" cy="321945"/>
          </a:xfrm>
          <a:prstGeom prst="rect">
            <a:avLst/>
          </a:prstGeom>
          <a:noFill/>
        </p:spPr>
        <p:txBody>
          <a:bodyPr wrap="none" rtlCol="0" anchor="t">
            <a:spAutoFit/>
          </a:bodyPr>
          <a:lstStyle/>
          <a:p>
            <a:pPr algn="l">
              <a:lnSpc>
                <a:spcPct val="150000"/>
              </a:lnSpc>
            </a:pP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0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spTree>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657205-F743-5AF6-A449-17382F6AB3C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65568613"/>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D29133-AF59-59E8-AD0A-735E8C44DF8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02701456"/>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05D5A0-0E1D-1909-F293-4076484021D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2525664"/>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D8D9F9-B54F-679E-414C-436052C32A4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03424209"/>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5039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57333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7.jpeg"/><Relationship Id="rId4" Type="http://schemas.openxmlformats.org/officeDocument/2006/relationships/tags" Target="../tags/tag23.xml"/><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15" name="图形"/>
          <p:cNvSpPr txBox="1"/>
          <p:nvPr>
            <p:custDataLst>
              <p:tags r:id="rId2"/>
            </p:custDataLst>
          </p:nvPr>
        </p:nvSpPr>
        <p:spPr>
          <a:xfrm>
            <a:off x="1315085" y="2781300"/>
            <a:ext cx="10447655" cy="861774"/>
          </a:xfrm>
          <a:prstGeom prst="rect">
            <a:avLst/>
          </a:prstGeom>
          <a:noFill/>
        </p:spPr>
        <p:txBody>
          <a:bodyPr wrap="square" rtlCol="0">
            <a:spAutoFit/>
          </a:bodyPr>
          <a:lstStyle/>
          <a:p>
            <a:pPr algn="l"/>
            <a:r>
              <a:rPr lang="zh-CN" altLang="en-US" sz="5000" b="1" dirty="0" smtClean="0">
                <a:solidFill>
                  <a:schemeClr val="tx1">
                    <a:lumMod val="85000"/>
                    <a:lumOff val="15000"/>
                  </a:schemeClr>
                </a:solidFill>
                <a:effectLst>
                  <a:outerShdw blurRad="63500" algn="ctr" rotWithShape="0">
                    <a:prstClr val="black">
                      <a:alpha val="40000"/>
                    </a:prstClr>
                  </a:outerShdw>
                </a:effectLst>
                <a:latin typeface="思源黑体 CN Bold" panose="020B0800000000000000" charset="-122"/>
                <a:ea typeface="思源黑体 CN Bold" panose="020B0800000000000000" charset="-122"/>
                <a:cs typeface="思源黑体 CN Medium" panose="020B0600000000000000" charset="-122"/>
              </a:rPr>
              <a:t>单击此处添加您的标题</a:t>
            </a:r>
            <a:endParaRPr lang="zh-CN" altLang="en-US" sz="5000" b="1" dirty="0">
              <a:solidFill>
                <a:schemeClr val="tx1">
                  <a:lumMod val="85000"/>
                  <a:lumOff val="15000"/>
                </a:schemeClr>
              </a:solidFill>
              <a:effectLst>
                <a:outerShdw blurRad="63500" algn="ctr" rotWithShape="0">
                  <a:prstClr val="black">
                    <a:alpha val="40000"/>
                  </a:prstClr>
                </a:outerShdw>
              </a:effectLst>
              <a:latin typeface="思源黑体 CN Bold" panose="020B0800000000000000" charset="-122"/>
              <a:ea typeface="思源黑体 CN Bold" panose="020B0800000000000000" charset="-122"/>
              <a:cs typeface="思源黑体 CN Medium" panose="020B0600000000000000" charset="-122"/>
            </a:endParaRPr>
          </a:p>
        </p:txBody>
      </p:sp>
      <p:grpSp>
        <p:nvGrpSpPr>
          <p:cNvPr id="20" name="图形"/>
          <p:cNvGrpSpPr/>
          <p:nvPr/>
        </p:nvGrpSpPr>
        <p:grpSpPr>
          <a:xfrm>
            <a:off x="1464310" y="4582160"/>
            <a:ext cx="1800860" cy="0"/>
            <a:chOff x="1524" y="6988"/>
            <a:chExt cx="2177" cy="0"/>
          </a:xfrm>
        </p:grpSpPr>
        <p:cxnSp>
          <p:nvCxnSpPr>
            <p:cNvPr id="21" name="图形"/>
            <p:cNvCxnSpPr/>
            <p:nvPr/>
          </p:nvCxnSpPr>
          <p:spPr>
            <a:xfrm>
              <a:off x="1524" y="6988"/>
              <a:ext cx="217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图形"/>
            <p:cNvCxnSpPr/>
            <p:nvPr/>
          </p:nvCxnSpPr>
          <p:spPr>
            <a:xfrm>
              <a:off x="1524" y="6988"/>
              <a:ext cx="1059" cy="0"/>
            </a:xfrm>
            <a:prstGeom prst="line">
              <a:avLst/>
            </a:prstGeom>
            <a:ln w="34925">
              <a:solidFill>
                <a:srgbClr val="E8B2CC"/>
              </a:solidFill>
            </a:ln>
          </p:spPr>
          <p:style>
            <a:lnRef idx="1">
              <a:schemeClr val="accent1"/>
            </a:lnRef>
            <a:fillRef idx="0">
              <a:schemeClr val="accent1"/>
            </a:fillRef>
            <a:effectRef idx="0">
              <a:schemeClr val="accent1"/>
            </a:effectRef>
            <a:fontRef idx="minor">
              <a:schemeClr val="tx1"/>
            </a:fontRef>
          </p:style>
        </p:cxnSp>
      </p:grpSp>
      <p:sp>
        <p:nvSpPr>
          <p:cNvPr id="24" name="图形"/>
          <p:cNvSpPr/>
          <p:nvPr/>
        </p:nvSpPr>
        <p:spPr>
          <a:xfrm>
            <a:off x="3421380" y="4474845"/>
            <a:ext cx="2677795" cy="21526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清凉夏日</a:t>
            </a:r>
            <a:r>
              <a:rPr lang="en-US" altLang="zh-CN"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享受美好假期</a:t>
            </a:r>
          </a:p>
        </p:txBody>
      </p:sp>
      <p:sp>
        <p:nvSpPr>
          <p:cNvPr id="28" name="椭圆 27"/>
          <p:cNvSpPr/>
          <p:nvPr/>
        </p:nvSpPr>
        <p:spPr>
          <a:xfrm rot="3960000" flipV="1">
            <a:off x="1322705" y="1976755"/>
            <a:ext cx="683260" cy="683260"/>
          </a:xfrm>
          <a:prstGeom prst="ellipse">
            <a:avLst/>
          </a:prstGeom>
          <a:gradFill>
            <a:gsLst>
              <a:gs pos="0">
                <a:srgbClr val="AFD0D2"/>
              </a:gs>
              <a:gs pos="81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7" name="图形"/>
          <p:cNvSpPr txBox="1"/>
          <p:nvPr>
            <p:custDataLst>
              <p:tags r:id="rId3"/>
            </p:custDataLst>
          </p:nvPr>
        </p:nvSpPr>
        <p:spPr>
          <a:xfrm>
            <a:off x="1396365" y="1940560"/>
            <a:ext cx="7700010" cy="707886"/>
          </a:xfrm>
          <a:prstGeom prst="rect">
            <a:avLst/>
          </a:prstGeom>
          <a:noFill/>
        </p:spPr>
        <p:txBody>
          <a:bodyPr wrap="square" rtlCol="0">
            <a:spAutoFit/>
          </a:bodyPr>
          <a:lstStyle/>
          <a:p>
            <a:r>
              <a:rPr lang="en-US" altLang="zh-CN" sz="4000" b="1" dirty="0">
                <a:solidFill>
                  <a:schemeClr val="tx1">
                    <a:lumMod val="85000"/>
                    <a:lumOff val="15000"/>
                  </a:schemeClr>
                </a:solidFill>
                <a:effectLst>
                  <a:outerShdw blurRad="63500" algn="ctr" rotWithShape="0">
                    <a:prstClr val="black">
                      <a:alpha val="40000"/>
                    </a:prstClr>
                  </a:outerShdw>
                </a:effectLst>
                <a:latin typeface="思源黑体 CN Bold" panose="020B0800000000000000" charset="-122"/>
                <a:ea typeface="思源黑体 CN Bold" panose="020B0800000000000000" charset="-122"/>
                <a:cs typeface="思源黑体 CN Medium" panose="020B0600000000000000" charset="-122"/>
              </a:rPr>
              <a:t>Education Project</a:t>
            </a:r>
          </a:p>
        </p:txBody>
      </p:sp>
      <p:sp>
        <p:nvSpPr>
          <p:cNvPr id="32" name="任意多边形: 形状 55"/>
          <p:cNvSpPr/>
          <p:nvPr/>
        </p:nvSpPr>
        <p:spPr>
          <a:xfrm rot="10800000">
            <a:off x="5516880" y="3783330"/>
            <a:ext cx="1823720" cy="41402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8" name="图形"/>
          <p:cNvSpPr txBox="1"/>
          <p:nvPr/>
        </p:nvSpPr>
        <p:spPr>
          <a:xfrm>
            <a:off x="1408430" y="3796030"/>
            <a:ext cx="5818505" cy="398780"/>
          </a:xfrm>
          <a:prstGeom prst="rect">
            <a:avLst/>
          </a:prstGeom>
          <a:noFill/>
        </p:spPr>
        <p:txBody>
          <a:bodyPr wrap="square" rtlCol="0">
            <a:spAutoFit/>
          </a:bodyPr>
          <a:lstStyle/>
          <a:p>
            <a:pPr algn="dist"/>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教育培训</a:t>
            </a:r>
            <a:r>
              <a:rPr lang="en-US" altLang="zh-CN"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a:t>
            </a:r>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课程演讲</a:t>
            </a:r>
            <a:r>
              <a:rPr lang="en-US" altLang="zh-CN"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a:t>
            </a:r>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兴趣培养</a:t>
            </a: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4" grpId="0"/>
      <p:bldP spid="24" grpId="1"/>
      <p:bldP spid="28" grpId="0" animBg="1"/>
      <p:bldP spid="28" grpId="1" animBg="1"/>
      <p:bldP spid="17" grpId="0"/>
      <p:bldP spid="17" grpId="1"/>
      <p:bldP spid="32" grpId="0" animBg="1"/>
      <p:bldP spid="32" grpId="1" animBg="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44575" y="1767840"/>
            <a:ext cx="10045065" cy="4086860"/>
            <a:chOff x="1628" y="2784"/>
            <a:chExt cx="15819" cy="6436"/>
          </a:xfrm>
        </p:grpSpPr>
        <p:pic>
          <p:nvPicPr>
            <p:cNvPr id="34" name="图形" descr="E:\006包图网\素材\1\商务办公\12991.jpg12991"/>
            <p:cNvPicPr>
              <a:picLocks noChangeAspect="1"/>
            </p:cNvPicPr>
            <p:nvPr/>
          </p:nvPicPr>
          <p:blipFill rotWithShape="1">
            <a:blip r:embed="rId3"/>
            <a:srcRect/>
            <a:stretch>
              <a:fillRect/>
            </a:stretch>
          </p:blipFill>
          <p:spPr>
            <a:xfrm>
              <a:off x="1628" y="2784"/>
              <a:ext cx="7016" cy="4683"/>
            </a:xfrm>
            <a:custGeom>
              <a:avLst/>
              <a:gdLst>
                <a:gd name="connsiteX0" fmla="*/ 0 w 4898572"/>
                <a:gd name="connsiteY0" fmla="*/ 0 h 1931437"/>
                <a:gd name="connsiteX1" fmla="*/ 4898572 w 4898572"/>
                <a:gd name="connsiteY1" fmla="*/ 0 h 1931437"/>
                <a:gd name="connsiteX2" fmla="*/ 4898572 w 4898572"/>
                <a:gd name="connsiteY2" fmla="*/ 1931437 h 1931437"/>
                <a:gd name="connsiteX3" fmla="*/ 0 w 4898572"/>
                <a:gd name="connsiteY3" fmla="*/ 1931437 h 1931437"/>
              </a:gdLst>
              <a:ahLst/>
              <a:cxnLst>
                <a:cxn ang="0">
                  <a:pos x="connsiteX0" y="connsiteY0"/>
                </a:cxn>
                <a:cxn ang="0">
                  <a:pos x="connsiteX1" y="connsiteY1"/>
                </a:cxn>
                <a:cxn ang="0">
                  <a:pos x="connsiteX2" y="connsiteY2"/>
                </a:cxn>
                <a:cxn ang="0">
                  <a:pos x="connsiteX3" y="connsiteY3"/>
                </a:cxn>
              </a:cxnLst>
              <a:rect l="l" t="t" r="r" b="b"/>
              <a:pathLst>
                <a:path w="4898572" h="1931437">
                  <a:moveTo>
                    <a:pt x="0" y="0"/>
                  </a:moveTo>
                  <a:lnTo>
                    <a:pt x="4898572" y="0"/>
                  </a:lnTo>
                  <a:lnTo>
                    <a:pt x="4898572" y="1931437"/>
                  </a:lnTo>
                  <a:lnTo>
                    <a:pt x="0" y="1931437"/>
                  </a:lnTo>
                  <a:close/>
                </a:path>
              </a:pathLst>
            </a:custGeom>
          </p:spPr>
        </p:pic>
        <p:sp>
          <p:nvSpPr>
            <p:cNvPr id="35" name="图形"/>
            <p:cNvSpPr/>
            <p:nvPr/>
          </p:nvSpPr>
          <p:spPr>
            <a:xfrm flipH="1">
              <a:off x="2741" y="5331"/>
              <a:ext cx="5143" cy="3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36" name="图形"/>
            <p:cNvSpPr txBox="1"/>
            <p:nvPr/>
          </p:nvSpPr>
          <p:spPr>
            <a:xfrm>
              <a:off x="3889" y="5663"/>
              <a:ext cx="2848" cy="919"/>
            </a:xfrm>
            <a:prstGeom prst="rect">
              <a:avLst/>
            </a:prstGeom>
            <a:noFill/>
          </p:spPr>
          <p:txBody>
            <a:bodyPr wrap="none" rtlCol="0">
              <a:spAutoFit/>
            </a:bodyPr>
            <a:lstStyle/>
            <a:p>
              <a:pPr algn="ctr"/>
              <a:r>
                <a:rPr lang="zh-CN" altLang="en-US" sz="3200">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rPr>
                <a:t>核心文本</a:t>
              </a:r>
              <a:endParaRPr lang="zh-CN" altLang="en-US" sz="3200" dirty="0">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37" name="图形"/>
            <p:cNvSpPr/>
            <p:nvPr/>
          </p:nvSpPr>
          <p:spPr>
            <a:xfrm>
              <a:off x="3035" y="7218"/>
              <a:ext cx="4555" cy="1670"/>
            </a:xfrm>
            <a:prstGeom prst="rect">
              <a:avLst/>
            </a:prstGeom>
          </p:spPr>
          <p:txBody>
            <a:bodyPr wrap="square">
              <a:spAutoFit/>
            </a:bodyPr>
            <a:lstStyle/>
            <a:p>
              <a:pPr marL="0" indent="0" algn="ctr">
                <a:lnSpc>
                  <a:spcPct val="150000"/>
                </a:lnSpc>
                <a:spcBef>
                  <a:spcPts val="0"/>
                </a:spcBef>
                <a:defRPr/>
              </a:pPr>
              <a:r>
                <a:rPr lang="zh-CN" altLang="en-US" sz="1400">
                  <a:solidFill>
                    <a:schemeClr val="bg1"/>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在此处添加您的文本内容在此处添加您的文本内容在此处添加您的文本内容在此处添加文本内容</a:t>
              </a:r>
              <a:endParaRPr lang="zh-CN" altLang="en-US" sz="1400" spc="150" dirty="0">
                <a:solidFill>
                  <a:schemeClr val="bg1"/>
                </a:solidFill>
                <a:latin typeface="字魂58号-创中黑" panose="00000500000000000000" charset="-122"/>
                <a:ea typeface="字魂58号-创中黑" panose="00000500000000000000" charset="-122"/>
                <a:cs typeface="字魂58号-创中黑" panose="00000500000000000000" charset="-122"/>
                <a:sym typeface="+mn-ea"/>
              </a:endParaRPr>
            </a:p>
          </p:txBody>
        </p:sp>
        <p:cxnSp>
          <p:nvCxnSpPr>
            <p:cNvPr id="38" name="图形"/>
            <p:cNvCxnSpPr/>
            <p:nvPr/>
          </p:nvCxnSpPr>
          <p:spPr>
            <a:xfrm>
              <a:off x="4621" y="6933"/>
              <a:ext cx="13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图形"/>
            <p:cNvSpPr/>
            <p:nvPr/>
          </p:nvSpPr>
          <p:spPr>
            <a:xfrm>
              <a:off x="9815" y="3028"/>
              <a:ext cx="908" cy="826"/>
            </a:xfrm>
            <a:custGeom>
              <a:avLst/>
              <a:gdLst/>
              <a:ahLst/>
              <a:cxnLst>
                <a:cxn ang="0">
                  <a:pos x="wd2" y="hd2"/>
                </a:cxn>
                <a:cxn ang="5400000">
                  <a:pos x="wd2" y="hd2"/>
                </a:cxn>
                <a:cxn ang="10800000">
                  <a:pos x="wd2" y="hd2"/>
                </a:cxn>
                <a:cxn ang="16200000">
                  <a:pos x="wd2" y="hd2"/>
                </a:cxn>
              </a:cxnLst>
              <a:rect l="0" t="0" r="r" b="b"/>
              <a:pathLst>
                <a:path w="21600" h="21537" extrusionOk="0">
                  <a:moveTo>
                    <a:pt x="19755" y="3567"/>
                  </a:moveTo>
                  <a:lnTo>
                    <a:pt x="19755" y="17975"/>
                  </a:lnTo>
                  <a:lnTo>
                    <a:pt x="21600" y="17975"/>
                  </a:lnTo>
                  <a:lnTo>
                    <a:pt x="21600" y="3567"/>
                  </a:lnTo>
                  <a:cubicBezTo>
                    <a:pt x="21600" y="3567"/>
                    <a:pt x="19755" y="3567"/>
                    <a:pt x="19755" y="3567"/>
                  </a:cubicBezTo>
                  <a:close/>
                  <a:moveTo>
                    <a:pt x="16062" y="15915"/>
                  </a:moveTo>
                  <a:lnTo>
                    <a:pt x="17909" y="15915"/>
                  </a:lnTo>
                  <a:lnTo>
                    <a:pt x="17909" y="5625"/>
                  </a:lnTo>
                  <a:lnTo>
                    <a:pt x="16062" y="5625"/>
                  </a:lnTo>
                  <a:cubicBezTo>
                    <a:pt x="16062" y="5625"/>
                    <a:pt x="16062" y="15915"/>
                    <a:pt x="16062" y="15915"/>
                  </a:cubicBezTo>
                  <a:close/>
                  <a:moveTo>
                    <a:pt x="12381" y="18480"/>
                  </a:moveTo>
                  <a:lnTo>
                    <a:pt x="6959" y="14057"/>
                  </a:lnTo>
                  <a:cubicBezTo>
                    <a:pt x="6800" y="13926"/>
                    <a:pt x="6610" y="13857"/>
                    <a:pt x="6413" y="13857"/>
                  </a:cubicBezTo>
                  <a:lnTo>
                    <a:pt x="1847" y="13857"/>
                  </a:lnTo>
                  <a:lnTo>
                    <a:pt x="1847" y="10769"/>
                  </a:lnTo>
                  <a:lnTo>
                    <a:pt x="1895" y="7682"/>
                  </a:lnTo>
                  <a:lnTo>
                    <a:pt x="6413" y="7682"/>
                  </a:lnTo>
                  <a:cubicBezTo>
                    <a:pt x="6610" y="7682"/>
                    <a:pt x="6800" y="7613"/>
                    <a:pt x="6959" y="7483"/>
                  </a:cubicBezTo>
                  <a:lnTo>
                    <a:pt x="12381" y="3060"/>
                  </a:lnTo>
                  <a:cubicBezTo>
                    <a:pt x="12381" y="3060"/>
                    <a:pt x="12381" y="18480"/>
                    <a:pt x="12381" y="18480"/>
                  </a:cubicBezTo>
                  <a:close/>
                  <a:moveTo>
                    <a:pt x="13722" y="112"/>
                  </a:moveTo>
                  <a:cubicBezTo>
                    <a:pt x="13410" y="-63"/>
                    <a:pt x="13038" y="-31"/>
                    <a:pt x="12757" y="199"/>
                  </a:cubicBezTo>
                  <a:lnTo>
                    <a:pt x="6111" y="5624"/>
                  </a:lnTo>
                  <a:lnTo>
                    <a:pt x="1895" y="5624"/>
                  </a:lnTo>
                  <a:cubicBezTo>
                    <a:pt x="1398" y="5624"/>
                    <a:pt x="928" y="5831"/>
                    <a:pt x="569" y="6209"/>
                  </a:cubicBezTo>
                  <a:cubicBezTo>
                    <a:pt x="203" y="6601"/>
                    <a:pt x="0" y="7124"/>
                    <a:pt x="0" y="7682"/>
                  </a:cubicBezTo>
                  <a:lnTo>
                    <a:pt x="0" y="13857"/>
                  </a:lnTo>
                  <a:cubicBezTo>
                    <a:pt x="0" y="14416"/>
                    <a:pt x="203" y="14938"/>
                    <a:pt x="571" y="15329"/>
                  </a:cubicBezTo>
                  <a:cubicBezTo>
                    <a:pt x="928" y="15709"/>
                    <a:pt x="1398" y="15915"/>
                    <a:pt x="1895" y="15915"/>
                  </a:cubicBezTo>
                  <a:lnTo>
                    <a:pt x="6111" y="15915"/>
                  </a:lnTo>
                  <a:lnTo>
                    <a:pt x="12757" y="21339"/>
                  </a:lnTo>
                  <a:cubicBezTo>
                    <a:pt x="12918" y="21469"/>
                    <a:pt x="13111" y="21537"/>
                    <a:pt x="13304" y="21537"/>
                  </a:cubicBezTo>
                  <a:cubicBezTo>
                    <a:pt x="13445" y="21537"/>
                    <a:pt x="13589" y="21499"/>
                    <a:pt x="13721" y="21425"/>
                  </a:cubicBezTo>
                  <a:cubicBezTo>
                    <a:pt x="14031" y="21251"/>
                    <a:pt x="14227" y="20897"/>
                    <a:pt x="14227" y="20509"/>
                  </a:cubicBezTo>
                  <a:lnTo>
                    <a:pt x="14227" y="1030"/>
                  </a:lnTo>
                  <a:cubicBezTo>
                    <a:pt x="14227" y="642"/>
                    <a:pt x="14031" y="287"/>
                    <a:pt x="13722" y="112"/>
                  </a:cubicBezTo>
                  <a:cubicBezTo>
                    <a:pt x="13722" y="112"/>
                    <a:pt x="13722" y="112"/>
                    <a:pt x="13722" y="112"/>
                  </a:cubicBezTo>
                  <a:close/>
                </a:path>
              </a:pathLst>
            </a:custGeom>
            <a:solidFill>
              <a:schemeClr val="accent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40" name="图形"/>
            <p:cNvSpPr/>
            <p:nvPr/>
          </p:nvSpPr>
          <p:spPr>
            <a:xfrm>
              <a:off x="9922" y="6532"/>
              <a:ext cx="695" cy="826"/>
            </a:xfrm>
            <a:custGeom>
              <a:avLst/>
              <a:gdLst/>
              <a:ahLst/>
              <a:cxnLst>
                <a:cxn ang="0">
                  <a:pos x="wd2" y="hd2"/>
                </a:cxn>
                <a:cxn ang="5400000">
                  <a:pos x="wd2" y="hd2"/>
                </a:cxn>
                <a:cxn ang="10800000">
                  <a:pos x="wd2" y="hd2"/>
                </a:cxn>
                <a:cxn ang="16200000">
                  <a:pos x="wd2" y="hd2"/>
                </a:cxn>
              </a:cxnLst>
              <a:rect l="0" t="0" r="r" b="b"/>
              <a:pathLst>
                <a:path w="21600" h="21561" extrusionOk="0">
                  <a:moveTo>
                    <a:pt x="5401" y="5234"/>
                  </a:moveTo>
                  <a:lnTo>
                    <a:pt x="7204" y="5234"/>
                  </a:lnTo>
                  <a:lnTo>
                    <a:pt x="7647" y="9080"/>
                  </a:lnTo>
                  <a:cubicBezTo>
                    <a:pt x="7672" y="9303"/>
                    <a:pt x="7912" y="9464"/>
                    <a:pt x="8177" y="9445"/>
                  </a:cubicBezTo>
                  <a:cubicBezTo>
                    <a:pt x="8444" y="9423"/>
                    <a:pt x="8638" y="9226"/>
                    <a:pt x="8613" y="9003"/>
                  </a:cubicBezTo>
                  <a:lnTo>
                    <a:pt x="8128" y="4790"/>
                  </a:lnTo>
                  <a:cubicBezTo>
                    <a:pt x="8104" y="4582"/>
                    <a:pt x="7895" y="4424"/>
                    <a:pt x="7645" y="4424"/>
                  </a:cubicBezTo>
                  <a:lnTo>
                    <a:pt x="6586" y="4424"/>
                  </a:lnTo>
                  <a:lnTo>
                    <a:pt x="10799" y="971"/>
                  </a:lnTo>
                  <a:lnTo>
                    <a:pt x="15012" y="4423"/>
                  </a:lnTo>
                  <a:lnTo>
                    <a:pt x="13955" y="4423"/>
                  </a:lnTo>
                  <a:cubicBezTo>
                    <a:pt x="13704" y="4423"/>
                    <a:pt x="13496" y="4582"/>
                    <a:pt x="13472" y="4790"/>
                  </a:cubicBezTo>
                  <a:lnTo>
                    <a:pt x="12986" y="9003"/>
                  </a:lnTo>
                  <a:cubicBezTo>
                    <a:pt x="12960" y="9225"/>
                    <a:pt x="13157" y="9423"/>
                    <a:pt x="13423" y="9443"/>
                  </a:cubicBezTo>
                  <a:cubicBezTo>
                    <a:pt x="13438" y="9446"/>
                    <a:pt x="13454" y="9446"/>
                    <a:pt x="13470" y="9446"/>
                  </a:cubicBezTo>
                  <a:cubicBezTo>
                    <a:pt x="13717" y="9446"/>
                    <a:pt x="13927" y="9289"/>
                    <a:pt x="13952" y="9080"/>
                  </a:cubicBezTo>
                  <a:lnTo>
                    <a:pt x="14396" y="5234"/>
                  </a:lnTo>
                  <a:lnTo>
                    <a:pt x="16199" y="5234"/>
                  </a:lnTo>
                  <a:cubicBezTo>
                    <a:pt x="16397" y="5234"/>
                    <a:pt x="16573" y="5134"/>
                    <a:pt x="16649" y="4981"/>
                  </a:cubicBezTo>
                  <a:cubicBezTo>
                    <a:pt x="16724" y="4830"/>
                    <a:pt x="16681" y="4655"/>
                    <a:pt x="16541" y="4540"/>
                  </a:cubicBezTo>
                  <a:lnTo>
                    <a:pt x="11139" y="116"/>
                  </a:lnTo>
                  <a:cubicBezTo>
                    <a:pt x="10951" y="-39"/>
                    <a:pt x="10648" y="-39"/>
                    <a:pt x="10458" y="116"/>
                  </a:cubicBezTo>
                  <a:lnTo>
                    <a:pt x="5060" y="4540"/>
                  </a:lnTo>
                  <a:cubicBezTo>
                    <a:pt x="4919" y="4655"/>
                    <a:pt x="4876" y="4830"/>
                    <a:pt x="4951" y="4981"/>
                  </a:cubicBezTo>
                  <a:cubicBezTo>
                    <a:pt x="5025" y="5134"/>
                    <a:pt x="5204" y="5234"/>
                    <a:pt x="5401" y="5234"/>
                  </a:cubicBezTo>
                  <a:cubicBezTo>
                    <a:pt x="5401" y="5234"/>
                    <a:pt x="5401" y="5234"/>
                    <a:pt x="5401" y="5234"/>
                  </a:cubicBezTo>
                  <a:close/>
                  <a:moveTo>
                    <a:pt x="7645" y="16897"/>
                  </a:moveTo>
                  <a:lnTo>
                    <a:pt x="13955" y="16897"/>
                  </a:lnTo>
                  <a:cubicBezTo>
                    <a:pt x="14491" y="16897"/>
                    <a:pt x="14925" y="16535"/>
                    <a:pt x="14925" y="16088"/>
                  </a:cubicBezTo>
                  <a:cubicBezTo>
                    <a:pt x="14925" y="15641"/>
                    <a:pt x="14491" y="15279"/>
                    <a:pt x="13955" y="15279"/>
                  </a:cubicBezTo>
                  <a:lnTo>
                    <a:pt x="7645" y="15279"/>
                  </a:lnTo>
                  <a:cubicBezTo>
                    <a:pt x="7110" y="15279"/>
                    <a:pt x="6674" y="15642"/>
                    <a:pt x="6674" y="16088"/>
                  </a:cubicBezTo>
                  <a:cubicBezTo>
                    <a:pt x="6674" y="16535"/>
                    <a:pt x="7110" y="16897"/>
                    <a:pt x="7645" y="16897"/>
                  </a:cubicBezTo>
                  <a:cubicBezTo>
                    <a:pt x="7645" y="16897"/>
                    <a:pt x="7645" y="16897"/>
                    <a:pt x="7645" y="16897"/>
                  </a:cubicBezTo>
                  <a:close/>
                  <a:moveTo>
                    <a:pt x="19657" y="19943"/>
                  </a:moveTo>
                  <a:lnTo>
                    <a:pt x="1942" y="19943"/>
                  </a:lnTo>
                  <a:lnTo>
                    <a:pt x="1942" y="12233"/>
                  </a:lnTo>
                  <a:lnTo>
                    <a:pt x="19657" y="12233"/>
                  </a:lnTo>
                  <a:cubicBezTo>
                    <a:pt x="19657" y="12233"/>
                    <a:pt x="19657" y="19943"/>
                    <a:pt x="19657" y="19943"/>
                  </a:cubicBezTo>
                  <a:close/>
                  <a:moveTo>
                    <a:pt x="21593" y="11373"/>
                  </a:moveTo>
                  <a:cubicBezTo>
                    <a:pt x="21591" y="11351"/>
                    <a:pt x="21588" y="11329"/>
                    <a:pt x="21586" y="11309"/>
                  </a:cubicBezTo>
                  <a:cubicBezTo>
                    <a:pt x="21578" y="11265"/>
                    <a:pt x="21565" y="11222"/>
                    <a:pt x="21551" y="11182"/>
                  </a:cubicBezTo>
                  <a:cubicBezTo>
                    <a:pt x="21547" y="11171"/>
                    <a:pt x="21547" y="11159"/>
                    <a:pt x="21541" y="11148"/>
                  </a:cubicBezTo>
                  <a:lnTo>
                    <a:pt x="19599" y="6671"/>
                  </a:lnTo>
                  <a:cubicBezTo>
                    <a:pt x="19459" y="6349"/>
                    <a:pt x="19096" y="6137"/>
                    <a:pt x="18687" y="6137"/>
                  </a:cubicBezTo>
                  <a:lnTo>
                    <a:pt x="16624" y="6137"/>
                  </a:lnTo>
                  <a:cubicBezTo>
                    <a:pt x="16088" y="6137"/>
                    <a:pt x="15653" y="6497"/>
                    <a:pt x="15653" y="6944"/>
                  </a:cubicBezTo>
                  <a:cubicBezTo>
                    <a:pt x="15653" y="7391"/>
                    <a:pt x="16088" y="7754"/>
                    <a:pt x="16624" y="7754"/>
                  </a:cubicBezTo>
                  <a:lnTo>
                    <a:pt x="18005" y="7754"/>
                  </a:lnTo>
                  <a:lnTo>
                    <a:pt x="19246" y="10616"/>
                  </a:lnTo>
                  <a:lnTo>
                    <a:pt x="2354" y="10616"/>
                  </a:lnTo>
                  <a:lnTo>
                    <a:pt x="3595" y="7754"/>
                  </a:lnTo>
                  <a:lnTo>
                    <a:pt x="4976" y="7754"/>
                  </a:lnTo>
                  <a:cubicBezTo>
                    <a:pt x="5512" y="7754"/>
                    <a:pt x="5947" y="7391"/>
                    <a:pt x="5947" y="6944"/>
                  </a:cubicBezTo>
                  <a:cubicBezTo>
                    <a:pt x="5947" y="6497"/>
                    <a:pt x="5512" y="6137"/>
                    <a:pt x="4976" y="6137"/>
                  </a:cubicBezTo>
                  <a:lnTo>
                    <a:pt x="2913" y="6137"/>
                  </a:lnTo>
                  <a:cubicBezTo>
                    <a:pt x="2504" y="6137"/>
                    <a:pt x="2139" y="6349"/>
                    <a:pt x="2000" y="6671"/>
                  </a:cubicBezTo>
                  <a:lnTo>
                    <a:pt x="59" y="11148"/>
                  </a:lnTo>
                  <a:cubicBezTo>
                    <a:pt x="53" y="11159"/>
                    <a:pt x="53" y="11170"/>
                    <a:pt x="50" y="11180"/>
                  </a:cubicBezTo>
                  <a:cubicBezTo>
                    <a:pt x="33" y="11221"/>
                    <a:pt x="22" y="11265"/>
                    <a:pt x="15" y="11309"/>
                  </a:cubicBezTo>
                  <a:cubicBezTo>
                    <a:pt x="10" y="11329"/>
                    <a:pt x="8" y="11351"/>
                    <a:pt x="8" y="11371"/>
                  </a:cubicBezTo>
                  <a:cubicBezTo>
                    <a:pt x="4" y="11388"/>
                    <a:pt x="0" y="11405"/>
                    <a:pt x="0" y="11422"/>
                  </a:cubicBezTo>
                  <a:lnTo>
                    <a:pt x="0" y="20753"/>
                  </a:lnTo>
                  <a:cubicBezTo>
                    <a:pt x="0" y="21201"/>
                    <a:pt x="434" y="21561"/>
                    <a:pt x="970" y="21561"/>
                  </a:cubicBezTo>
                  <a:lnTo>
                    <a:pt x="20628" y="21561"/>
                  </a:lnTo>
                  <a:cubicBezTo>
                    <a:pt x="21164" y="21561"/>
                    <a:pt x="21600" y="21201"/>
                    <a:pt x="21600" y="20753"/>
                  </a:cubicBezTo>
                  <a:lnTo>
                    <a:pt x="21600" y="11422"/>
                  </a:lnTo>
                  <a:cubicBezTo>
                    <a:pt x="21598" y="11405"/>
                    <a:pt x="21594" y="11390"/>
                    <a:pt x="21593" y="11373"/>
                  </a:cubicBezTo>
                  <a:cubicBezTo>
                    <a:pt x="21593" y="11373"/>
                    <a:pt x="21593" y="11373"/>
                    <a:pt x="21593" y="11373"/>
                  </a:cubicBezTo>
                  <a:close/>
                </a:path>
              </a:pathLst>
            </a:custGeom>
            <a:solidFill>
              <a:schemeClr val="accent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41" name="图形"/>
            <p:cNvSpPr/>
            <p:nvPr/>
          </p:nvSpPr>
          <p:spPr>
            <a:xfrm>
              <a:off x="9863" y="8284"/>
              <a:ext cx="812" cy="826"/>
            </a:xfrm>
            <a:custGeom>
              <a:avLst/>
              <a:gdLst/>
              <a:ahLst/>
              <a:cxnLst>
                <a:cxn ang="0">
                  <a:pos x="wd2" y="hd2"/>
                </a:cxn>
                <a:cxn ang="5400000">
                  <a:pos x="wd2" y="hd2"/>
                </a:cxn>
                <a:cxn ang="10800000">
                  <a:pos x="wd2" y="hd2"/>
                </a:cxn>
                <a:cxn ang="16200000">
                  <a:pos x="wd2" y="hd2"/>
                </a:cxn>
              </a:cxnLst>
              <a:rect l="0" t="0" r="r" b="b"/>
              <a:pathLst>
                <a:path w="21429" h="21600" extrusionOk="0">
                  <a:moveTo>
                    <a:pt x="13438" y="16200"/>
                  </a:moveTo>
                  <a:lnTo>
                    <a:pt x="7990" y="16200"/>
                  </a:lnTo>
                  <a:lnTo>
                    <a:pt x="7990" y="14851"/>
                  </a:lnTo>
                  <a:lnTo>
                    <a:pt x="13438" y="14851"/>
                  </a:lnTo>
                  <a:cubicBezTo>
                    <a:pt x="13438" y="14851"/>
                    <a:pt x="13438" y="16200"/>
                    <a:pt x="13438" y="16200"/>
                  </a:cubicBezTo>
                  <a:close/>
                  <a:moveTo>
                    <a:pt x="20930" y="13500"/>
                  </a:moveTo>
                  <a:lnTo>
                    <a:pt x="499" y="13500"/>
                  </a:lnTo>
                  <a:cubicBezTo>
                    <a:pt x="124" y="13500"/>
                    <a:pt x="-86" y="13789"/>
                    <a:pt x="33" y="14140"/>
                  </a:cubicBezTo>
                  <a:lnTo>
                    <a:pt x="2326" y="20960"/>
                  </a:lnTo>
                  <a:cubicBezTo>
                    <a:pt x="2445" y="21312"/>
                    <a:pt x="2848" y="21600"/>
                    <a:pt x="3222" y="21600"/>
                  </a:cubicBezTo>
                  <a:lnTo>
                    <a:pt x="18205" y="21600"/>
                  </a:lnTo>
                  <a:cubicBezTo>
                    <a:pt x="18580" y="21600"/>
                    <a:pt x="18984" y="21312"/>
                    <a:pt x="19102" y="20960"/>
                  </a:cubicBezTo>
                  <a:lnTo>
                    <a:pt x="21395" y="14140"/>
                  </a:lnTo>
                  <a:cubicBezTo>
                    <a:pt x="21514" y="13789"/>
                    <a:pt x="21304" y="13500"/>
                    <a:pt x="20930" y="13500"/>
                  </a:cubicBezTo>
                  <a:cubicBezTo>
                    <a:pt x="20930" y="13500"/>
                    <a:pt x="20930" y="13500"/>
                    <a:pt x="20930" y="13500"/>
                  </a:cubicBezTo>
                  <a:close/>
                  <a:moveTo>
                    <a:pt x="5266" y="10801"/>
                  </a:moveTo>
                  <a:lnTo>
                    <a:pt x="16162" y="10801"/>
                  </a:lnTo>
                  <a:lnTo>
                    <a:pt x="16162" y="12150"/>
                  </a:lnTo>
                  <a:lnTo>
                    <a:pt x="5266" y="12150"/>
                  </a:lnTo>
                  <a:cubicBezTo>
                    <a:pt x="5266" y="12150"/>
                    <a:pt x="5266" y="10801"/>
                    <a:pt x="5266" y="10801"/>
                  </a:cubicBezTo>
                  <a:close/>
                  <a:moveTo>
                    <a:pt x="5266" y="8100"/>
                  </a:moveTo>
                  <a:lnTo>
                    <a:pt x="16162" y="8100"/>
                  </a:lnTo>
                  <a:lnTo>
                    <a:pt x="16162" y="9450"/>
                  </a:lnTo>
                  <a:lnTo>
                    <a:pt x="5266" y="9450"/>
                  </a:lnTo>
                  <a:cubicBezTo>
                    <a:pt x="5266" y="9450"/>
                    <a:pt x="5266" y="8100"/>
                    <a:pt x="5266" y="8100"/>
                  </a:cubicBezTo>
                  <a:close/>
                  <a:moveTo>
                    <a:pt x="5266" y="5400"/>
                  </a:moveTo>
                  <a:lnTo>
                    <a:pt x="16162" y="5400"/>
                  </a:lnTo>
                  <a:lnTo>
                    <a:pt x="16162" y="6750"/>
                  </a:lnTo>
                  <a:lnTo>
                    <a:pt x="5266" y="6750"/>
                  </a:lnTo>
                  <a:cubicBezTo>
                    <a:pt x="5266" y="6750"/>
                    <a:pt x="5266" y="5400"/>
                    <a:pt x="5266" y="5400"/>
                  </a:cubicBezTo>
                  <a:close/>
                  <a:moveTo>
                    <a:pt x="5266" y="2700"/>
                  </a:moveTo>
                  <a:lnTo>
                    <a:pt x="16162" y="2700"/>
                  </a:lnTo>
                  <a:lnTo>
                    <a:pt x="16162" y="4050"/>
                  </a:lnTo>
                  <a:lnTo>
                    <a:pt x="5266" y="4050"/>
                  </a:lnTo>
                  <a:cubicBezTo>
                    <a:pt x="5266" y="4050"/>
                    <a:pt x="5266" y="2700"/>
                    <a:pt x="5266" y="2700"/>
                  </a:cubicBezTo>
                  <a:close/>
                  <a:moveTo>
                    <a:pt x="18940" y="0"/>
                  </a:moveTo>
                  <a:lnTo>
                    <a:pt x="20371" y="12056"/>
                  </a:lnTo>
                  <a:lnTo>
                    <a:pt x="18765" y="12243"/>
                  </a:lnTo>
                  <a:lnTo>
                    <a:pt x="17486" y="1477"/>
                  </a:lnTo>
                  <a:lnTo>
                    <a:pt x="3942" y="1477"/>
                  </a:lnTo>
                  <a:lnTo>
                    <a:pt x="2664" y="12243"/>
                  </a:lnTo>
                  <a:lnTo>
                    <a:pt x="1057" y="12056"/>
                  </a:lnTo>
                  <a:lnTo>
                    <a:pt x="2488" y="0"/>
                  </a:lnTo>
                  <a:cubicBezTo>
                    <a:pt x="2488" y="0"/>
                    <a:pt x="18940" y="0"/>
                    <a:pt x="18940" y="0"/>
                  </a:cubicBezTo>
                  <a:close/>
                </a:path>
              </a:pathLst>
            </a:custGeom>
            <a:solidFill>
              <a:schemeClr val="accent2"/>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42" name="图形"/>
            <p:cNvSpPr/>
            <p:nvPr/>
          </p:nvSpPr>
          <p:spPr>
            <a:xfrm>
              <a:off x="9864" y="4780"/>
              <a:ext cx="826" cy="826"/>
            </a:xfrm>
            <a:custGeom>
              <a:avLst/>
              <a:gdLst/>
              <a:ahLst/>
              <a:cxnLst>
                <a:cxn ang="0">
                  <a:pos x="wd2" y="hd2"/>
                </a:cxn>
                <a:cxn ang="5400000">
                  <a:pos x="wd2" y="hd2"/>
                </a:cxn>
                <a:cxn ang="10800000">
                  <a:pos x="wd2" y="hd2"/>
                </a:cxn>
                <a:cxn ang="16200000">
                  <a:pos x="wd2" y="hd2"/>
                </a:cxn>
              </a:cxnLst>
              <a:rect l="0" t="0" r="r" b="b"/>
              <a:pathLst>
                <a:path w="21552" h="21563" extrusionOk="0">
                  <a:moveTo>
                    <a:pt x="10776" y="0"/>
                  </a:moveTo>
                  <a:lnTo>
                    <a:pt x="10776" y="1348"/>
                  </a:lnTo>
                  <a:cubicBezTo>
                    <a:pt x="15975" y="1348"/>
                    <a:pt x="20206" y="5580"/>
                    <a:pt x="20206" y="10781"/>
                  </a:cubicBezTo>
                  <a:lnTo>
                    <a:pt x="21552" y="10781"/>
                  </a:lnTo>
                  <a:cubicBezTo>
                    <a:pt x="21552" y="4827"/>
                    <a:pt x="16727" y="0"/>
                    <a:pt x="10776" y="0"/>
                  </a:cubicBezTo>
                  <a:cubicBezTo>
                    <a:pt x="10776" y="0"/>
                    <a:pt x="10776" y="0"/>
                    <a:pt x="10776" y="0"/>
                  </a:cubicBezTo>
                  <a:close/>
                  <a:moveTo>
                    <a:pt x="17511" y="10781"/>
                  </a:moveTo>
                  <a:cubicBezTo>
                    <a:pt x="17511" y="7060"/>
                    <a:pt x="14496" y="4043"/>
                    <a:pt x="10776" y="4043"/>
                  </a:cubicBezTo>
                  <a:lnTo>
                    <a:pt x="10776" y="5391"/>
                  </a:lnTo>
                  <a:cubicBezTo>
                    <a:pt x="13749" y="5391"/>
                    <a:pt x="16165" y="7810"/>
                    <a:pt x="16165" y="10781"/>
                  </a:cubicBezTo>
                  <a:cubicBezTo>
                    <a:pt x="16165" y="10781"/>
                    <a:pt x="17511" y="10781"/>
                    <a:pt x="17511" y="10781"/>
                  </a:cubicBezTo>
                  <a:close/>
                  <a:moveTo>
                    <a:pt x="12123" y="10781"/>
                  </a:moveTo>
                  <a:lnTo>
                    <a:pt x="13470" y="10781"/>
                  </a:lnTo>
                  <a:cubicBezTo>
                    <a:pt x="13470" y="9293"/>
                    <a:pt x="12264" y="8085"/>
                    <a:pt x="10776" y="8085"/>
                  </a:cubicBezTo>
                  <a:lnTo>
                    <a:pt x="10776" y="9433"/>
                  </a:lnTo>
                  <a:cubicBezTo>
                    <a:pt x="11519" y="9433"/>
                    <a:pt x="12123" y="10039"/>
                    <a:pt x="12123" y="10781"/>
                  </a:cubicBezTo>
                  <a:cubicBezTo>
                    <a:pt x="12123" y="10781"/>
                    <a:pt x="12123" y="10781"/>
                    <a:pt x="12123" y="10781"/>
                  </a:cubicBezTo>
                  <a:close/>
                  <a:moveTo>
                    <a:pt x="19469" y="19718"/>
                  </a:moveTo>
                  <a:lnTo>
                    <a:pt x="18041" y="21148"/>
                  </a:lnTo>
                  <a:cubicBezTo>
                    <a:pt x="17785" y="21402"/>
                    <a:pt x="17038" y="21562"/>
                    <a:pt x="17015" y="21562"/>
                  </a:cubicBezTo>
                  <a:cubicBezTo>
                    <a:pt x="12493" y="21600"/>
                    <a:pt x="8139" y="19823"/>
                    <a:pt x="4939" y="16622"/>
                  </a:cubicBezTo>
                  <a:cubicBezTo>
                    <a:pt x="1730" y="13412"/>
                    <a:pt x="-48" y="9039"/>
                    <a:pt x="1" y="4500"/>
                  </a:cubicBezTo>
                  <a:cubicBezTo>
                    <a:pt x="1" y="4498"/>
                    <a:pt x="166" y="3772"/>
                    <a:pt x="420" y="3519"/>
                  </a:cubicBezTo>
                  <a:lnTo>
                    <a:pt x="1849" y="2088"/>
                  </a:lnTo>
                  <a:cubicBezTo>
                    <a:pt x="2373" y="1565"/>
                    <a:pt x="3377" y="1328"/>
                    <a:pt x="4079" y="1562"/>
                  </a:cubicBezTo>
                  <a:lnTo>
                    <a:pt x="4381" y="1664"/>
                  </a:lnTo>
                  <a:cubicBezTo>
                    <a:pt x="5084" y="1898"/>
                    <a:pt x="5819" y="2674"/>
                    <a:pt x="6013" y="3388"/>
                  </a:cubicBezTo>
                  <a:lnTo>
                    <a:pt x="6733" y="6030"/>
                  </a:lnTo>
                  <a:cubicBezTo>
                    <a:pt x="6928" y="6746"/>
                    <a:pt x="6666" y="7765"/>
                    <a:pt x="6142" y="8288"/>
                  </a:cubicBezTo>
                  <a:lnTo>
                    <a:pt x="5187" y="9244"/>
                  </a:lnTo>
                  <a:cubicBezTo>
                    <a:pt x="6124" y="12717"/>
                    <a:pt x="8845" y="15439"/>
                    <a:pt x="12315" y="16378"/>
                  </a:cubicBezTo>
                  <a:lnTo>
                    <a:pt x="13271" y="15422"/>
                  </a:lnTo>
                  <a:cubicBezTo>
                    <a:pt x="13794" y="14898"/>
                    <a:pt x="14814" y="14638"/>
                    <a:pt x="15531" y="14832"/>
                  </a:cubicBezTo>
                  <a:lnTo>
                    <a:pt x="18170" y="15553"/>
                  </a:lnTo>
                  <a:cubicBezTo>
                    <a:pt x="18884" y="15747"/>
                    <a:pt x="19660" y="16480"/>
                    <a:pt x="19895" y="17185"/>
                  </a:cubicBezTo>
                  <a:lnTo>
                    <a:pt x="19996" y="17486"/>
                  </a:lnTo>
                  <a:cubicBezTo>
                    <a:pt x="20229" y="18190"/>
                    <a:pt x="19992" y="19194"/>
                    <a:pt x="19469" y="19718"/>
                  </a:cubicBezTo>
                  <a:cubicBezTo>
                    <a:pt x="19469" y="19718"/>
                    <a:pt x="19469" y="19718"/>
                    <a:pt x="19469" y="19718"/>
                  </a:cubicBezTo>
                  <a:close/>
                </a:path>
              </a:pathLst>
            </a:custGeom>
            <a:solidFill>
              <a:schemeClr val="accent2"/>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43" name="图形"/>
            <p:cNvSpPr/>
            <p:nvPr/>
          </p:nvSpPr>
          <p:spPr>
            <a:xfrm>
              <a:off x="11085" y="2803"/>
              <a:ext cx="6362" cy="1161"/>
            </a:xfrm>
            <a:prstGeom prst="rect">
              <a:avLst/>
            </a:prstGeom>
          </p:spPr>
          <p:txBody>
            <a:bodyPr wrap="square">
              <a:spAutoFit/>
            </a:bodyPr>
            <a:lstStyle/>
            <a:p>
              <a:pPr marL="0" indent="0" algn="l">
                <a:lnSpc>
                  <a:spcPct val="150000"/>
                </a:lnSpc>
                <a:spcBef>
                  <a:spcPts val="0"/>
                </a:spcBef>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在此处添加您的文本内容在此处添加您的文本内容在此处添加您的文本内容在此处添加文本内容</a:t>
              </a:r>
              <a:endParaRPr lang="zh-CN" altLang="en-US" sz="1400" spc="15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endParaRPr>
            </a:p>
          </p:txBody>
        </p:sp>
        <p:sp>
          <p:nvSpPr>
            <p:cNvPr id="44" name="图形"/>
            <p:cNvSpPr/>
            <p:nvPr/>
          </p:nvSpPr>
          <p:spPr>
            <a:xfrm>
              <a:off x="11085" y="4555"/>
              <a:ext cx="6362" cy="1161"/>
            </a:xfrm>
            <a:prstGeom prst="rect">
              <a:avLst/>
            </a:prstGeom>
          </p:spPr>
          <p:txBody>
            <a:bodyPr wrap="square">
              <a:spAutoFit/>
            </a:bodyPr>
            <a:lstStyle/>
            <a:p>
              <a:pPr marL="0" indent="0" algn="l">
                <a:lnSpc>
                  <a:spcPct val="150000"/>
                </a:lnSpc>
                <a:spcBef>
                  <a:spcPts val="0"/>
                </a:spcBef>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在此处添加您的文本内容在此处添加您的文本内容在此处添加您的文本内容在此处添加文本内容</a:t>
              </a:r>
              <a:endParaRPr lang="zh-CN" altLang="en-US" sz="1400" spc="15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endParaRPr>
            </a:p>
          </p:txBody>
        </p:sp>
        <p:sp>
          <p:nvSpPr>
            <p:cNvPr id="45" name="图形"/>
            <p:cNvSpPr/>
            <p:nvPr/>
          </p:nvSpPr>
          <p:spPr>
            <a:xfrm>
              <a:off x="11085" y="6307"/>
              <a:ext cx="6362" cy="1161"/>
            </a:xfrm>
            <a:prstGeom prst="rect">
              <a:avLst/>
            </a:prstGeom>
          </p:spPr>
          <p:txBody>
            <a:bodyPr wrap="square">
              <a:spAutoFit/>
            </a:bodyPr>
            <a:lstStyle/>
            <a:p>
              <a:pPr marL="0" indent="0" algn="l">
                <a:lnSpc>
                  <a:spcPct val="150000"/>
                </a:lnSpc>
                <a:spcBef>
                  <a:spcPts val="0"/>
                </a:spcBef>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在此处添加您的文本内容在此处添加您的文本内容在此处添加您的文本内容在此处添加文本内容</a:t>
              </a:r>
              <a:endParaRPr lang="zh-CN" altLang="en-US" sz="1400" spc="15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endParaRPr>
            </a:p>
          </p:txBody>
        </p:sp>
        <p:sp>
          <p:nvSpPr>
            <p:cNvPr id="46" name="图形"/>
            <p:cNvSpPr/>
            <p:nvPr/>
          </p:nvSpPr>
          <p:spPr>
            <a:xfrm>
              <a:off x="11085" y="8059"/>
              <a:ext cx="6362" cy="1161"/>
            </a:xfrm>
            <a:prstGeom prst="rect">
              <a:avLst/>
            </a:prstGeom>
          </p:spPr>
          <p:txBody>
            <a:bodyPr wrap="square">
              <a:spAutoFit/>
            </a:bodyPr>
            <a:lstStyle/>
            <a:p>
              <a:pPr marL="0" indent="0" algn="l">
                <a:lnSpc>
                  <a:spcPct val="150000"/>
                </a:lnSpc>
                <a:spcBef>
                  <a:spcPts val="0"/>
                </a:spcBef>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在此处添加您的文本内容在此处添加您的文本内容在此处添加您的文本内容在此处添加文本内容</a:t>
              </a:r>
              <a:endParaRPr lang="zh-CN" altLang="en-US" sz="1400" spc="15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endParaRPr>
            </a:p>
          </p:txBody>
        </p:sp>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图形"/>
          <p:cNvGrpSpPr/>
          <p:nvPr/>
        </p:nvGrpSpPr>
        <p:grpSpPr>
          <a:xfrm>
            <a:off x="432435" y="1778635"/>
            <a:ext cx="11276965" cy="3832860"/>
            <a:chOff x="2295" y="2902"/>
            <a:chExt cx="17759" cy="6036"/>
          </a:xfrm>
        </p:grpSpPr>
        <p:pic>
          <p:nvPicPr>
            <p:cNvPr id="73" name="图形" descr="E:\006包图网\素材\1\商务办公\15422.jpg15422"/>
            <p:cNvPicPr>
              <a:picLocks noChangeAspect="1"/>
            </p:cNvPicPr>
            <p:nvPr/>
          </p:nvPicPr>
          <p:blipFill>
            <a:blip r:embed="rId3"/>
            <a:srcRect/>
            <a:stretch>
              <a:fillRect/>
            </a:stretch>
          </p:blipFill>
          <p:spPr>
            <a:xfrm>
              <a:off x="10999" y="2902"/>
              <a:ext cx="9055" cy="6036"/>
            </a:xfrm>
            <a:prstGeom prst="rect">
              <a:avLst/>
            </a:prstGeom>
          </p:spPr>
        </p:pic>
        <p:sp>
          <p:nvSpPr>
            <p:cNvPr id="74" name="图形"/>
            <p:cNvSpPr/>
            <p:nvPr/>
          </p:nvSpPr>
          <p:spPr>
            <a:xfrm>
              <a:off x="2295" y="3182"/>
              <a:ext cx="2185" cy="10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5" name="图形"/>
            <p:cNvSpPr/>
            <p:nvPr/>
          </p:nvSpPr>
          <p:spPr>
            <a:xfrm>
              <a:off x="2295" y="5479"/>
              <a:ext cx="2185" cy="10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6" name="图形"/>
            <p:cNvSpPr/>
            <p:nvPr/>
          </p:nvSpPr>
          <p:spPr>
            <a:xfrm>
              <a:off x="2295" y="7782"/>
              <a:ext cx="2185" cy="10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7" name="图形"/>
            <p:cNvSpPr>
              <a:spLocks noEditPoints="1" noChangeArrowheads="1"/>
            </p:cNvSpPr>
            <p:nvPr/>
          </p:nvSpPr>
          <p:spPr bwMode="auto">
            <a:xfrm>
              <a:off x="2889" y="5767"/>
              <a:ext cx="625" cy="538"/>
            </a:xfrm>
            <a:custGeom>
              <a:avLst/>
              <a:gdLst>
                <a:gd name="T0" fmla="*/ 1204864214 w 109"/>
                <a:gd name="T1" fmla="*/ 1239000455 h 88"/>
                <a:gd name="T2" fmla="*/ 1176844116 w 109"/>
                <a:gd name="T3" fmla="*/ 619500227 h 88"/>
                <a:gd name="T4" fmla="*/ 1120803920 w 109"/>
                <a:gd name="T5" fmla="*/ 999646730 h 88"/>
                <a:gd name="T6" fmla="*/ 1527095341 w 109"/>
                <a:gd name="T7" fmla="*/ 0 h 88"/>
                <a:gd name="T8" fmla="*/ 1288924508 w 109"/>
                <a:gd name="T9" fmla="*/ 464625170 h 88"/>
                <a:gd name="T10" fmla="*/ 1120803920 w 109"/>
                <a:gd name="T11" fmla="*/ 351989448 h 88"/>
                <a:gd name="T12" fmla="*/ 938673283 w 109"/>
                <a:gd name="T13" fmla="*/ 957411148 h 88"/>
                <a:gd name="T14" fmla="*/ 518371813 w 109"/>
                <a:gd name="T15" fmla="*/ 1027807536 h 88"/>
                <a:gd name="T16" fmla="*/ 266190931 w 109"/>
                <a:gd name="T17" fmla="*/ 887011007 h 88"/>
                <a:gd name="T18" fmla="*/ 0 w 109"/>
                <a:gd name="T19" fmla="*/ 788453811 h 88"/>
                <a:gd name="T20" fmla="*/ 350251225 w 109"/>
                <a:gd name="T21" fmla="*/ 675818089 h 88"/>
                <a:gd name="T22" fmla="*/ 420301470 w 109"/>
                <a:gd name="T23" fmla="*/ 802536091 h 88"/>
                <a:gd name="T24" fmla="*/ 616442156 w 109"/>
                <a:gd name="T25" fmla="*/ 408307309 h 88"/>
                <a:gd name="T26" fmla="*/ 924663234 w 109"/>
                <a:gd name="T27" fmla="*/ 703978895 h 88"/>
                <a:gd name="T28" fmla="*/ 952683332 w 109"/>
                <a:gd name="T29" fmla="*/ 253432252 h 88"/>
                <a:gd name="T30" fmla="*/ 1092783822 w 109"/>
                <a:gd name="T31" fmla="*/ 168953584 h 88"/>
                <a:gd name="T32" fmla="*/ 1260904410 w 109"/>
                <a:gd name="T33" fmla="*/ 14078527 h 88"/>
                <a:gd name="T34" fmla="*/ 308221078 w 109"/>
                <a:gd name="T35" fmla="*/ 1239000455 h 88"/>
                <a:gd name="T36" fmla="*/ 406291421 w 109"/>
                <a:gd name="T37" fmla="*/ 1126364732 h 88"/>
                <a:gd name="T38" fmla="*/ 308221078 w 109"/>
                <a:gd name="T39" fmla="*/ 1112286205 h 88"/>
                <a:gd name="T40" fmla="*/ 154110539 w 109"/>
                <a:gd name="T41" fmla="*/ 1239000455 h 88"/>
                <a:gd name="T42" fmla="*/ 238170833 w 109"/>
                <a:gd name="T43" fmla="*/ 999646730 h 88"/>
                <a:gd name="T44" fmla="*/ 154110539 w 109"/>
                <a:gd name="T45" fmla="*/ 1027807536 h 88"/>
                <a:gd name="T46" fmla="*/ 476341666 w 109"/>
                <a:gd name="T47" fmla="*/ 1239000455 h 88"/>
                <a:gd name="T48" fmla="*/ 560401960 w 109"/>
                <a:gd name="T49" fmla="*/ 1112286205 h 88"/>
                <a:gd name="T50" fmla="*/ 476341666 w 109"/>
                <a:gd name="T51" fmla="*/ 1126364732 h 88"/>
                <a:gd name="T52" fmla="*/ 630452205 w 109"/>
                <a:gd name="T53" fmla="*/ 1239000455 h 88"/>
                <a:gd name="T54" fmla="*/ 728522548 w 109"/>
                <a:gd name="T55" fmla="*/ 887011007 h 88"/>
                <a:gd name="T56" fmla="*/ 630452205 w 109"/>
                <a:gd name="T57" fmla="*/ 971489675 h 88"/>
                <a:gd name="T58" fmla="*/ 798572793 w 109"/>
                <a:gd name="T59" fmla="*/ 1239000455 h 88"/>
                <a:gd name="T60" fmla="*/ 882633087 w 109"/>
                <a:gd name="T61" fmla="*/ 1027807536 h 88"/>
                <a:gd name="T62" fmla="*/ 798572793 w 109"/>
                <a:gd name="T63" fmla="*/ 1239000455 h 88"/>
                <a:gd name="T64" fmla="*/ 1050753675 w 109"/>
                <a:gd name="T65" fmla="*/ 1239000455 h 88"/>
                <a:gd name="T66" fmla="*/ 952683332 w 109"/>
                <a:gd name="T67" fmla="*/ 1055964591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lIns="108850" tIns="54425" rIns="108850" bIns="54425"/>
            <a:lstStyle/>
            <a:p>
              <a:endParaRPr lang="zh-CN" altLang="en-US">
                <a:cs typeface="字魂58号-创中黑" panose="00000500000000000000" charset="-122"/>
              </a:endParaRPr>
            </a:p>
          </p:txBody>
        </p:sp>
        <p:sp>
          <p:nvSpPr>
            <p:cNvPr id="78" name="图形"/>
            <p:cNvSpPr>
              <a:spLocks noEditPoints="1" noChangeArrowheads="1"/>
            </p:cNvSpPr>
            <p:nvPr/>
          </p:nvSpPr>
          <p:spPr bwMode="auto">
            <a:xfrm>
              <a:off x="3034" y="3396"/>
              <a:ext cx="442" cy="569"/>
            </a:xfrm>
            <a:custGeom>
              <a:avLst/>
              <a:gdLst>
                <a:gd name="T0" fmla="*/ 0 w 77"/>
                <a:gd name="T1" fmla="*/ 1198742417 h 93"/>
                <a:gd name="T2" fmla="*/ 422385836 w 77"/>
                <a:gd name="T3" fmla="*/ 282058806 h 93"/>
                <a:gd name="T4" fmla="*/ 535021559 w 77"/>
                <a:gd name="T5" fmla="*/ 366674946 h 93"/>
                <a:gd name="T6" fmla="*/ 549103839 w 77"/>
                <a:gd name="T7" fmla="*/ 380776384 h 93"/>
                <a:gd name="T8" fmla="*/ 549103839 w 77"/>
                <a:gd name="T9" fmla="*/ 380776384 h 93"/>
                <a:gd name="T10" fmla="*/ 563182366 w 77"/>
                <a:gd name="T11" fmla="*/ 380776384 h 93"/>
                <a:gd name="T12" fmla="*/ 563182366 w 77"/>
                <a:gd name="T13" fmla="*/ 394881578 h 93"/>
                <a:gd name="T14" fmla="*/ 563182366 w 77"/>
                <a:gd name="T15" fmla="*/ 394881578 h 93"/>
                <a:gd name="T16" fmla="*/ 577260893 w 77"/>
                <a:gd name="T17" fmla="*/ 394881578 h 93"/>
                <a:gd name="T18" fmla="*/ 577260893 w 77"/>
                <a:gd name="T19" fmla="*/ 408983016 h 93"/>
                <a:gd name="T20" fmla="*/ 591339420 w 77"/>
                <a:gd name="T21" fmla="*/ 408983016 h 93"/>
                <a:gd name="T22" fmla="*/ 591339420 w 77"/>
                <a:gd name="T23" fmla="*/ 408983016 h 93"/>
                <a:gd name="T24" fmla="*/ 605421700 w 77"/>
                <a:gd name="T25" fmla="*/ 408983016 h 93"/>
                <a:gd name="T26" fmla="*/ 605421700 w 77"/>
                <a:gd name="T27" fmla="*/ 423084454 h 93"/>
                <a:gd name="T28" fmla="*/ 605421700 w 77"/>
                <a:gd name="T29" fmla="*/ 423084454 h 93"/>
                <a:gd name="T30" fmla="*/ 675818089 w 77"/>
                <a:gd name="T31" fmla="*/ 465392524 h 93"/>
                <a:gd name="T32" fmla="*/ 675818089 w 77"/>
                <a:gd name="T33" fmla="*/ 465392524 h 93"/>
                <a:gd name="T34" fmla="*/ 689896616 w 77"/>
                <a:gd name="T35" fmla="*/ 479497718 h 93"/>
                <a:gd name="T36" fmla="*/ 689896616 w 77"/>
                <a:gd name="T37" fmla="*/ 479497718 h 93"/>
                <a:gd name="T38" fmla="*/ 703978895 w 77"/>
                <a:gd name="T39" fmla="*/ 479497718 h 93"/>
                <a:gd name="T40" fmla="*/ 703978895 w 77"/>
                <a:gd name="T41" fmla="*/ 493599156 h 93"/>
                <a:gd name="T42" fmla="*/ 703978895 w 77"/>
                <a:gd name="T43" fmla="*/ 493599156 h 93"/>
                <a:gd name="T44" fmla="*/ 718057423 w 77"/>
                <a:gd name="T45" fmla="*/ 493599156 h 93"/>
                <a:gd name="T46" fmla="*/ 718057423 w 77"/>
                <a:gd name="T47" fmla="*/ 507704349 h 93"/>
                <a:gd name="T48" fmla="*/ 732135950 w 77"/>
                <a:gd name="T49" fmla="*/ 507704349 h 93"/>
                <a:gd name="T50" fmla="*/ 732135950 w 77"/>
                <a:gd name="T51" fmla="*/ 507704349 h 93"/>
                <a:gd name="T52" fmla="*/ 746214477 w 77"/>
                <a:gd name="T53" fmla="*/ 521805788 h 93"/>
                <a:gd name="T54" fmla="*/ 746214477 w 77"/>
                <a:gd name="T55" fmla="*/ 521805788 h 93"/>
                <a:gd name="T56" fmla="*/ 675818089 w 77"/>
                <a:gd name="T57" fmla="*/ 1114126277 h 93"/>
                <a:gd name="T58" fmla="*/ 98557195 w 77"/>
                <a:gd name="T59" fmla="*/ 1283358556 h 93"/>
                <a:gd name="T60" fmla="*/ 492785977 w 77"/>
                <a:gd name="T61" fmla="*/ 902582172 h 93"/>
                <a:gd name="T62" fmla="*/ 267510780 w 77"/>
                <a:gd name="T63" fmla="*/ 747451331 h 93"/>
                <a:gd name="T64" fmla="*/ 42239334 w 77"/>
                <a:gd name="T65" fmla="*/ 1241050487 h 93"/>
                <a:gd name="T66" fmla="*/ 1027807536 w 77"/>
                <a:gd name="T67" fmla="*/ 1311565188 h 93"/>
                <a:gd name="T68" fmla="*/ 760296757 w 77"/>
                <a:gd name="T69" fmla="*/ 1170535785 h 93"/>
                <a:gd name="T70" fmla="*/ 971489675 w 77"/>
                <a:gd name="T71" fmla="*/ 592320489 h 93"/>
                <a:gd name="T72" fmla="*/ 478703698 w 77"/>
                <a:gd name="T73" fmla="*/ 0 h 93"/>
                <a:gd name="T74" fmla="*/ 971489675 w 77"/>
                <a:gd name="T75" fmla="*/ 592320489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lIns="108850" tIns="54425" rIns="108850" bIns="54425"/>
            <a:lstStyle/>
            <a:p>
              <a:endParaRPr lang="zh-CN" altLang="en-US">
                <a:cs typeface="字魂58号-创中黑" panose="00000500000000000000" charset="-122"/>
              </a:endParaRPr>
            </a:p>
          </p:txBody>
        </p:sp>
        <p:sp>
          <p:nvSpPr>
            <p:cNvPr id="79" name="图形"/>
            <p:cNvSpPr>
              <a:spLocks noChangeArrowheads="1"/>
            </p:cNvSpPr>
            <p:nvPr/>
          </p:nvSpPr>
          <p:spPr bwMode="auto">
            <a:xfrm>
              <a:off x="2989" y="7975"/>
              <a:ext cx="357" cy="695"/>
            </a:xfrm>
            <a:custGeom>
              <a:avLst/>
              <a:gdLst>
                <a:gd name="T0" fmla="*/ 156249353 w 147"/>
                <a:gd name="T1" fmla="*/ 0 h 269"/>
                <a:gd name="T2" fmla="*/ 335179269 w 147"/>
                <a:gd name="T3" fmla="*/ 0 h 269"/>
                <a:gd name="T4" fmla="*/ 335179269 w 147"/>
                <a:gd name="T5" fmla="*/ 110887005 h 269"/>
                <a:gd name="T6" fmla="*/ 297377800 w 147"/>
                <a:gd name="T7" fmla="*/ 110887005 h 269"/>
                <a:gd name="T8" fmla="*/ 370461381 w 147"/>
                <a:gd name="T9" fmla="*/ 559475343 h 269"/>
                <a:gd name="T10" fmla="*/ 249494140 w 147"/>
                <a:gd name="T11" fmla="*/ 677923619 h 269"/>
                <a:gd name="T12" fmla="*/ 113405995 w 147"/>
                <a:gd name="T13" fmla="*/ 564515661 h 269"/>
                <a:gd name="T14" fmla="*/ 156249353 w 147"/>
                <a:gd name="T15" fmla="*/ 320061012 h 269"/>
                <a:gd name="T16" fmla="*/ 30241810 w 147"/>
                <a:gd name="T17" fmla="*/ 428427064 h 269"/>
                <a:gd name="T18" fmla="*/ 0 w 147"/>
                <a:gd name="T19" fmla="*/ 385585151 h 269"/>
                <a:gd name="T20" fmla="*/ 178929917 w 147"/>
                <a:gd name="T21" fmla="*/ 194053052 h 269"/>
                <a:gd name="T22" fmla="*/ 191531465 w 147"/>
                <a:gd name="T23" fmla="*/ 110887005 h 269"/>
                <a:gd name="T24" fmla="*/ 156249353 w 147"/>
                <a:gd name="T25" fmla="*/ 110887005 h 269"/>
                <a:gd name="T26" fmla="*/ 156249353 w 147"/>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69"/>
                <a:gd name="T44" fmla="*/ 147 w 147"/>
                <a:gd name="T45" fmla="*/ 269 h 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69">
                  <a:moveTo>
                    <a:pt x="62" y="0"/>
                  </a:moveTo>
                  <a:lnTo>
                    <a:pt x="133" y="0"/>
                  </a:lnTo>
                  <a:lnTo>
                    <a:pt x="133" y="44"/>
                  </a:lnTo>
                  <a:lnTo>
                    <a:pt x="118" y="44"/>
                  </a:lnTo>
                  <a:lnTo>
                    <a:pt x="147" y="222"/>
                  </a:lnTo>
                  <a:lnTo>
                    <a:pt x="99" y="269"/>
                  </a:lnTo>
                  <a:lnTo>
                    <a:pt x="45" y="224"/>
                  </a:lnTo>
                  <a:lnTo>
                    <a:pt x="62" y="127"/>
                  </a:lnTo>
                  <a:lnTo>
                    <a:pt x="12" y="170"/>
                  </a:lnTo>
                  <a:lnTo>
                    <a:pt x="0" y="153"/>
                  </a:lnTo>
                  <a:lnTo>
                    <a:pt x="71" y="77"/>
                  </a:lnTo>
                  <a:lnTo>
                    <a:pt x="76" y="44"/>
                  </a:lnTo>
                  <a:lnTo>
                    <a:pt x="62" y="44"/>
                  </a:lnTo>
                  <a:lnTo>
                    <a:pt x="62" y="0"/>
                  </a:lnTo>
                  <a:close/>
                </a:path>
              </a:pathLst>
            </a:custGeom>
            <a:solidFill>
              <a:schemeClr val="bg1"/>
            </a:solidFill>
            <a:ln>
              <a:noFill/>
            </a:ln>
          </p:spPr>
          <p:txBody>
            <a:bodyPr lIns="108850" tIns="54425" rIns="108850" bIns="54425"/>
            <a:lstStyle/>
            <a:p>
              <a:endParaRPr lang="zh-CN" altLang="en-US">
                <a:cs typeface="字魂58号-创中黑" panose="00000500000000000000" charset="-122"/>
              </a:endParaRPr>
            </a:p>
          </p:txBody>
        </p:sp>
        <p:sp>
          <p:nvSpPr>
            <p:cNvPr id="80" name="图形"/>
            <p:cNvSpPr txBox="1"/>
            <p:nvPr/>
          </p:nvSpPr>
          <p:spPr>
            <a:xfrm>
              <a:off x="4666" y="2945"/>
              <a:ext cx="4381" cy="677"/>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zh-CN" altLang="en-US" sz="2200" dirty="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字魂58号-创中黑" panose="00000500000000000000" charset="-122"/>
                </a:rPr>
                <a:t>预设标题文本</a:t>
              </a:r>
            </a:p>
          </p:txBody>
        </p:sp>
        <p:sp>
          <p:nvSpPr>
            <p:cNvPr id="81" name="图形"/>
            <p:cNvSpPr txBox="1"/>
            <p:nvPr/>
          </p:nvSpPr>
          <p:spPr>
            <a:xfrm>
              <a:off x="4666" y="3447"/>
              <a:ext cx="5672" cy="1016"/>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a:t>
              </a:r>
              <a:endParaRPr lang="zh-CN" altLang="zh-CN" sz="120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2" name="图形"/>
            <p:cNvSpPr txBox="1"/>
            <p:nvPr/>
          </p:nvSpPr>
          <p:spPr>
            <a:xfrm>
              <a:off x="4666" y="5260"/>
              <a:ext cx="4381" cy="677"/>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zh-CN" altLang="en-US" sz="2200" dirty="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字魂58号-创中黑" panose="00000500000000000000" charset="-122"/>
                </a:rPr>
                <a:t>预设标题文本</a:t>
              </a:r>
            </a:p>
          </p:txBody>
        </p:sp>
        <p:sp>
          <p:nvSpPr>
            <p:cNvPr id="83" name="图形"/>
            <p:cNvSpPr txBox="1"/>
            <p:nvPr/>
          </p:nvSpPr>
          <p:spPr>
            <a:xfrm>
              <a:off x="4666" y="5762"/>
              <a:ext cx="5672" cy="1016"/>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a:t>
              </a:r>
              <a:endParaRPr lang="zh-CN" altLang="zh-CN" sz="120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4" name="图形"/>
            <p:cNvSpPr txBox="1"/>
            <p:nvPr/>
          </p:nvSpPr>
          <p:spPr>
            <a:xfrm>
              <a:off x="4666" y="7420"/>
              <a:ext cx="4381" cy="677"/>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zh-CN" altLang="en-US" sz="2200" dirty="0">
                  <a:solidFill>
                    <a:schemeClr val="tx1">
                      <a:lumMod val="85000"/>
                      <a:lumOff val="15000"/>
                    </a:schemeClr>
                  </a:solidFill>
                  <a:latin typeface="思源黑体 CN Medium" panose="020B0600000000000000" charset="-122"/>
                  <a:ea typeface="思源黑体 CN Medium" panose="020B0600000000000000" charset="-122"/>
                  <a:cs typeface="字魂58号-创中黑" panose="00000500000000000000" charset="-122"/>
                  <a:sym typeface="字魂58号-创中黑" panose="00000500000000000000" charset="-122"/>
                </a:rPr>
                <a:t>预设标题文本</a:t>
              </a:r>
            </a:p>
          </p:txBody>
        </p:sp>
        <p:sp>
          <p:nvSpPr>
            <p:cNvPr id="85" name="图形"/>
            <p:cNvSpPr txBox="1"/>
            <p:nvPr/>
          </p:nvSpPr>
          <p:spPr>
            <a:xfrm>
              <a:off x="4666" y="7922"/>
              <a:ext cx="5672" cy="1016"/>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a:t>
              </a:r>
              <a:endParaRPr lang="zh-CN" altLang="zh-CN" sz="1200" dirty="0">
                <a:solidFill>
                  <a:schemeClr val="tx1">
                    <a:lumMod val="50000"/>
                    <a:lumOff val="50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803275" y="2394585"/>
            <a:ext cx="10595610" cy="3115311"/>
            <a:chOff x="803275" y="2394585"/>
            <a:chExt cx="10595610" cy="3115311"/>
          </a:xfrm>
        </p:grpSpPr>
        <p:sp>
          <p:nvSpPr>
            <p:cNvPr id="1477" name="图形"/>
            <p:cNvSpPr/>
            <p:nvPr/>
          </p:nvSpPr>
          <p:spPr>
            <a:xfrm>
              <a:off x="803275" y="2394585"/>
              <a:ext cx="2945022" cy="3115311"/>
            </a:xfrm>
            <a:custGeom>
              <a:avLst/>
              <a:gdLst/>
              <a:ahLst/>
              <a:cxnLst>
                <a:cxn ang="0">
                  <a:pos x="wd2" y="hd2"/>
                </a:cxn>
                <a:cxn ang="5400000">
                  <a:pos x="wd2" y="hd2"/>
                </a:cxn>
                <a:cxn ang="10800000">
                  <a:pos x="wd2" y="hd2"/>
                </a:cxn>
                <a:cxn ang="16200000">
                  <a:pos x="wd2" y="hd2"/>
                </a:cxn>
              </a:cxnLst>
              <a:rect l="0" t="0" r="r" b="b"/>
              <a:pathLst>
                <a:path w="21213" h="21261" extrusionOk="0">
                  <a:moveTo>
                    <a:pt x="10732" y="0"/>
                  </a:moveTo>
                  <a:lnTo>
                    <a:pt x="10729" y="1137"/>
                  </a:lnTo>
                  <a:cubicBezTo>
                    <a:pt x="4538" y="1092"/>
                    <a:pt x="-387" y="6040"/>
                    <a:pt x="24" y="11892"/>
                  </a:cubicBezTo>
                  <a:cubicBezTo>
                    <a:pt x="412" y="17425"/>
                    <a:pt x="5478" y="21600"/>
                    <a:pt x="11327" y="21239"/>
                  </a:cubicBezTo>
                  <a:cubicBezTo>
                    <a:pt x="16795" y="20902"/>
                    <a:pt x="21086" y="16662"/>
                    <a:pt x="21213" y="11472"/>
                  </a:cubicBezTo>
                  <a:lnTo>
                    <a:pt x="18377" y="11464"/>
                  </a:lnTo>
                  <a:cubicBezTo>
                    <a:pt x="18302" y="13558"/>
                    <a:pt x="17307" y="15411"/>
                    <a:pt x="15776" y="16693"/>
                  </a:cubicBezTo>
                  <a:cubicBezTo>
                    <a:pt x="14237" y="17982"/>
                    <a:pt x="12165" y="18690"/>
                    <a:pt x="9949" y="18520"/>
                  </a:cubicBezTo>
                  <a:cubicBezTo>
                    <a:pt x="7994" y="18371"/>
                    <a:pt x="6248" y="17544"/>
                    <a:pt x="4974" y="16286"/>
                  </a:cubicBezTo>
                  <a:cubicBezTo>
                    <a:pt x="3713" y="15042"/>
                    <a:pt x="2914" y="13375"/>
                    <a:pt x="2838" y="11536"/>
                  </a:cubicBezTo>
                  <a:cubicBezTo>
                    <a:pt x="2663" y="7307"/>
                    <a:pt x="6259" y="3801"/>
                    <a:pt x="10726" y="3844"/>
                  </a:cubicBezTo>
                  <a:lnTo>
                    <a:pt x="10727" y="5134"/>
                  </a:lnTo>
                  <a:lnTo>
                    <a:pt x="13449" y="2562"/>
                  </a:lnTo>
                  <a:lnTo>
                    <a:pt x="10732" y="0"/>
                  </a:lnTo>
                  <a:close/>
                  <a:moveTo>
                    <a:pt x="16562" y="2006"/>
                  </a:moveTo>
                  <a:cubicBezTo>
                    <a:pt x="15866" y="2006"/>
                    <a:pt x="15170" y="2257"/>
                    <a:pt x="14639" y="2761"/>
                  </a:cubicBezTo>
                  <a:cubicBezTo>
                    <a:pt x="13577" y="3767"/>
                    <a:pt x="13577" y="5399"/>
                    <a:pt x="14639" y="6405"/>
                  </a:cubicBezTo>
                  <a:cubicBezTo>
                    <a:pt x="15701" y="7411"/>
                    <a:pt x="17424" y="7411"/>
                    <a:pt x="18486" y="6405"/>
                  </a:cubicBezTo>
                  <a:cubicBezTo>
                    <a:pt x="19548" y="5399"/>
                    <a:pt x="19548" y="3767"/>
                    <a:pt x="18486" y="2761"/>
                  </a:cubicBezTo>
                  <a:cubicBezTo>
                    <a:pt x="17955" y="2257"/>
                    <a:pt x="17259" y="2006"/>
                    <a:pt x="16562" y="2006"/>
                  </a:cubicBezTo>
                  <a:close/>
                </a:path>
              </a:pathLst>
            </a:cu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800">
                <a:cs typeface="字魂58号-创中黑" panose="00000500000000000000" charset="-122"/>
                <a:sym typeface="字魂58号-创中黑" panose="00000500000000000000" charset="-122"/>
              </a:endParaRPr>
            </a:p>
          </p:txBody>
        </p:sp>
        <p:sp>
          <p:nvSpPr>
            <p:cNvPr id="1478" name="图形"/>
            <p:cNvSpPr/>
            <p:nvPr/>
          </p:nvSpPr>
          <p:spPr>
            <a:xfrm>
              <a:off x="3353471" y="2394585"/>
              <a:ext cx="2945022" cy="3115311"/>
            </a:xfrm>
            <a:custGeom>
              <a:avLst/>
              <a:gdLst/>
              <a:ahLst/>
              <a:cxnLst>
                <a:cxn ang="0">
                  <a:pos x="wd2" y="hd2"/>
                </a:cxn>
                <a:cxn ang="5400000">
                  <a:pos x="wd2" y="hd2"/>
                </a:cxn>
                <a:cxn ang="10800000">
                  <a:pos x="wd2" y="hd2"/>
                </a:cxn>
                <a:cxn ang="16200000">
                  <a:pos x="wd2" y="hd2"/>
                </a:cxn>
              </a:cxnLst>
              <a:rect l="0" t="0" r="r" b="b"/>
              <a:pathLst>
                <a:path w="21213" h="21261" extrusionOk="0">
                  <a:moveTo>
                    <a:pt x="10732" y="0"/>
                  </a:moveTo>
                  <a:lnTo>
                    <a:pt x="10729" y="1137"/>
                  </a:lnTo>
                  <a:cubicBezTo>
                    <a:pt x="4538" y="1092"/>
                    <a:pt x="-387" y="6040"/>
                    <a:pt x="24" y="11892"/>
                  </a:cubicBezTo>
                  <a:cubicBezTo>
                    <a:pt x="412" y="17425"/>
                    <a:pt x="5478" y="21600"/>
                    <a:pt x="11327" y="21239"/>
                  </a:cubicBezTo>
                  <a:cubicBezTo>
                    <a:pt x="16795" y="20902"/>
                    <a:pt x="21086" y="16662"/>
                    <a:pt x="21213" y="11472"/>
                  </a:cubicBezTo>
                  <a:lnTo>
                    <a:pt x="18377" y="11464"/>
                  </a:lnTo>
                  <a:cubicBezTo>
                    <a:pt x="18302" y="13558"/>
                    <a:pt x="17307" y="15411"/>
                    <a:pt x="15776" y="16693"/>
                  </a:cubicBezTo>
                  <a:cubicBezTo>
                    <a:pt x="14237" y="17982"/>
                    <a:pt x="12165" y="18690"/>
                    <a:pt x="9949" y="18520"/>
                  </a:cubicBezTo>
                  <a:cubicBezTo>
                    <a:pt x="7994" y="18371"/>
                    <a:pt x="6248" y="17544"/>
                    <a:pt x="4974" y="16286"/>
                  </a:cubicBezTo>
                  <a:cubicBezTo>
                    <a:pt x="3713" y="15042"/>
                    <a:pt x="2914" y="13375"/>
                    <a:pt x="2838" y="11536"/>
                  </a:cubicBezTo>
                  <a:cubicBezTo>
                    <a:pt x="2663" y="7307"/>
                    <a:pt x="6259" y="3801"/>
                    <a:pt x="10726" y="3844"/>
                  </a:cubicBezTo>
                  <a:lnTo>
                    <a:pt x="10727" y="5134"/>
                  </a:lnTo>
                  <a:lnTo>
                    <a:pt x="13449" y="2562"/>
                  </a:lnTo>
                  <a:lnTo>
                    <a:pt x="10732" y="0"/>
                  </a:lnTo>
                  <a:close/>
                  <a:moveTo>
                    <a:pt x="16562" y="2006"/>
                  </a:moveTo>
                  <a:cubicBezTo>
                    <a:pt x="15866" y="2006"/>
                    <a:pt x="15170" y="2257"/>
                    <a:pt x="14639" y="2761"/>
                  </a:cubicBezTo>
                  <a:cubicBezTo>
                    <a:pt x="13577" y="3767"/>
                    <a:pt x="13577" y="5399"/>
                    <a:pt x="14639" y="6405"/>
                  </a:cubicBezTo>
                  <a:cubicBezTo>
                    <a:pt x="15701" y="7411"/>
                    <a:pt x="17424" y="7411"/>
                    <a:pt x="18486" y="6405"/>
                  </a:cubicBezTo>
                  <a:cubicBezTo>
                    <a:pt x="19548" y="5399"/>
                    <a:pt x="19548" y="3767"/>
                    <a:pt x="18486" y="2761"/>
                  </a:cubicBezTo>
                  <a:cubicBezTo>
                    <a:pt x="17955" y="2257"/>
                    <a:pt x="17259" y="2006"/>
                    <a:pt x="16562" y="2006"/>
                  </a:cubicBezTo>
                  <a:close/>
                </a:path>
              </a:pathLst>
            </a:cu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800">
                <a:cs typeface="字魂58号-创中黑" panose="00000500000000000000" charset="-122"/>
                <a:sym typeface="字魂58号-创中黑" panose="00000500000000000000" charset="-122"/>
              </a:endParaRPr>
            </a:p>
          </p:txBody>
        </p:sp>
        <p:sp>
          <p:nvSpPr>
            <p:cNvPr id="1479" name="图形"/>
            <p:cNvSpPr/>
            <p:nvPr/>
          </p:nvSpPr>
          <p:spPr>
            <a:xfrm>
              <a:off x="5903667" y="2394585"/>
              <a:ext cx="2945022" cy="3115311"/>
            </a:xfrm>
            <a:custGeom>
              <a:avLst/>
              <a:gdLst/>
              <a:ahLst/>
              <a:cxnLst>
                <a:cxn ang="0">
                  <a:pos x="wd2" y="hd2"/>
                </a:cxn>
                <a:cxn ang="5400000">
                  <a:pos x="wd2" y="hd2"/>
                </a:cxn>
                <a:cxn ang="10800000">
                  <a:pos x="wd2" y="hd2"/>
                </a:cxn>
                <a:cxn ang="16200000">
                  <a:pos x="wd2" y="hd2"/>
                </a:cxn>
              </a:cxnLst>
              <a:rect l="0" t="0" r="r" b="b"/>
              <a:pathLst>
                <a:path w="21213" h="21261" extrusionOk="0">
                  <a:moveTo>
                    <a:pt x="10732" y="0"/>
                  </a:moveTo>
                  <a:lnTo>
                    <a:pt x="10729" y="1137"/>
                  </a:lnTo>
                  <a:cubicBezTo>
                    <a:pt x="4538" y="1092"/>
                    <a:pt x="-387" y="6040"/>
                    <a:pt x="24" y="11892"/>
                  </a:cubicBezTo>
                  <a:cubicBezTo>
                    <a:pt x="412" y="17425"/>
                    <a:pt x="5478" y="21600"/>
                    <a:pt x="11327" y="21239"/>
                  </a:cubicBezTo>
                  <a:cubicBezTo>
                    <a:pt x="16795" y="20902"/>
                    <a:pt x="21086" y="16662"/>
                    <a:pt x="21213" y="11472"/>
                  </a:cubicBezTo>
                  <a:lnTo>
                    <a:pt x="18377" y="11464"/>
                  </a:lnTo>
                  <a:cubicBezTo>
                    <a:pt x="18302" y="13558"/>
                    <a:pt x="17307" y="15411"/>
                    <a:pt x="15776" y="16693"/>
                  </a:cubicBezTo>
                  <a:cubicBezTo>
                    <a:pt x="14237" y="17982"/>
                    <a:pt x="12165" y="18690"/>
                    <a:pt x="9949" y="18520"/>
                  </a:cubicBezTo>
                  <a:cubicBezTo>
                    <a:pt x="7994" y="18371"/>
                    <a:pt x="6248" y="17544"/>
                    <a:pt x="4974" y="16286"/>
                  </a:cubicBezTo>
                  <a:cubicBezTo>
                    <a:pt x="3713" y="15042"/>
                    <a:pt x="2914" y="13375"/>
                    <a:pt x="2838" y="11536"/>
                  </a:cubicBezTo>
                  <a:cubicBezTo>
                    <a:pt x="2663" y="7307"/>
                    <a:pt x="6259" y="3801"/>
                    <a:pt x="10726" y="3844"/>
                  </a:cubicBezTo>
                  <a:lnTo>
                    <a:pt x="10727" y="5134"/>
                  </a:lnTo>
                  <a:lnTo>
                    <a:pt x="13449" y="2562"/>
                  </a:lnTo>
                  <a:lnTo>
                    <a:pt x="10732" y="0"/>
                  </a:lnTo>
                  <a:close/>
                  <a:moveTo>
                    <a:pt x="16562" y="2006"/>
                  </a:moveTo>
                  <a:cubicBezTo>
                    <a:pt x="15866" y="2006"/>
                    <a:pt x="15170" y="2257"/>
                    <a:pt x="14639" y="2761"/>
                  </a:cubicBezTo>
                  <a:cubicBezTo>
                    <a:pt x="13577" y="3767"/>
                    <a:pt x="13577" y="5399"/>
                    <a:pt x="14639" y="6405"/>
                  </a:cubicBezTo>
                  <a:cubicBezTo>
                    <a:pt x="15701" y="7411"/>
                    <a:pt x="17424" y="7411"/>
                    <a:pt x="18486" y="6405"/>
                  </a:cubicBezTo>
                  <a:cubicBezTo>
                    <a:pt x="19548" y="5399"/>
                    <a:pt x="19548" y="3767"/>
                    <a:pt x="18486" y="2761"/>
                  </a:cubicBezTo>
                  <a:cubicBezTo>
                    <a:pt x="17955" y="2257"/>
                    <a:pt x="17259" y="2006"/>
                    <a:pt x="16562" y="2006"/>
                  </a:cubicBezTo>
                  <a:close/>
                </a:path>
              </a:pathLst>
            </a:cu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800">
                <a:cs typeface="字魂58号-创中黑" panose="00000500000000000000" charset="-122"/>
                <a:sym typeface="字魂58号-创中黑" panose="00000500000000000000" charset="-122"/>
              </a:endParaRPr>
            </a:p>
          </p:txBody>
        </p:sp>
        <p:sp>
          <p:nvSpPr>
            <p:cNvPr id="1480" name="图形"/>
            <p:cNvSpPr/>
            <p:nvPr/>
          </p:nvSpPr>
          <p:spPr>
            <a:xfrm>
              <a:off x="8453863" y="2394585"/>
              <a:ext cx="2945022" cy="3115311"/>
            </a:xfrm>
            <a:custGeom>
              <a:avLst/>
              <a:gdLst/>
              <a:ahLst/>
              <a:cxnLst>
                <a:cxn ang="0">
                  <a:pos x="wd2" y="hd2"/>
                </a:cxn>
                <a:cxn ang="5400000">
                  <a:pos x="wd2" y="hd2"/>
                </a:cxn>
                <a:cxn ang="10800000">
                  <a:pos x="wd2" y="hd2"/>
                </a:cxn>
                <a:cxn ang="16200000">
                  <a:pos x="wd2" y="hd2"/>
                </a:cxn>
              </a:cxnLst>
              <a:rect l="0" t="0" r="r" b="b"/>
              <a:pathLst>
                <a:path w="21213" h="21261" extrusionOk="0">
                  <a:moveTo>
                    <a:pt x="10732" y="0"/>
                  </a:moveTo>
                  <a:lnTo>
                    <a:pt x="10729" y="1137"/>
                  </a:lnTo>
                  <a:cubicBezTo>
                    <a:pt x="4538" y="1092"/>
                    <a:pt x="-387" y="6040"/>
                    <a:pt x="24" y="11892"/>
                  </a:cubicBezTo>
                  <a:cubicBezTo>
                    <a:pt x="412" y="17425"/>
                    <a:pt x="5478" y="21600"/>
                    <a:pt x="11327" y="21239"/>
                  </a:cubicBezTo>
                  <a:cubicBezTo>
                    <a:pt x="16795" y="20902"/>
                    <a:pt x="21086" y="16662"/>
                    <a:pt x="21213" y="11472"/>
                  </a:cubicBezTo>
                  <a:lnTo>
                    <a:pt x="18377" y="11464"/>
                  </a:lnTo>
                  <a:cubicBezTo>
                    <a:pt x="18302" y="13558"/>
                    <a:pt x="17307" y="15411"/>
                    <a:pt x="15776" y="16693"/>
                  </a:cubicBezTo>
                  <a:cubicBezTo>
                    <a:pt x="14237" y="17982"/>
                    <a:pt x="12165" y="18690"/>
                    <a:pt x="9949" y="18520"/>
                  </a:cubicBezTo>
                  <a:cubicBezTo>
                    <a:pt x="7994" y="18371"/>
                    <a:pt x="6248" y="17544"/>
                    <a:pt x="4974" y="16286"/>
                  </a:cubicBezTo>
                  <a:cubicBezTo>
                    <a:pt x="3713" y="15042"/>
                    <a:pt x="2914" y="13375"/>
                    <a:pt x="2838" y="11536"/>
                  </a:cubicBezTo>
                  <a:cubicBezTo>
                    <a:pt x="2663" y="7307"/>
                    <a:pt x="6259" y="3801"/>
                    <a:pt x="10726" y="3844"/>
                  </a:cubicBezTo>
                  <a:lnTo>
                    <a:pt x="10727" y="5134"/>
                  </a:lnTo>
                  <a:lnTo>
                    <a:pt x="13449" y="2562"/>
                  </a:lnTo>
                  <a:lnTo>
                    <a:pt x="10732" y="0"/>
                  </a:lnTo>
                  <a:close/>
                  <a:moveTo>
                    <a:pt x="16562" y="2006"/>
                  </a:moveTo>
                  <a:cubicBezTo>
                    <a:pt x="15866" y="2006"/>
                    <a:pt x="15170" y="2257"/>
                    <a:pt x="14639" y="2761"/>
                  </a:cubicBezTo>
                  <a:cubicBezTo>
                    <a:pt x="13577" y="3767"/>
                    <a:pt x="13577" y="5399"/>
                    <a:pt x="14639" y="6405"/>
                  </a:cubicBezTo>
                  <a:cubicBezTo>
                    <a:pt x="15701" y="7411"/>
                    <a:pt x="17424" y="7411"/>
                    <a:pt x="18486" y="6405"/>
                  </a:cubicBezTo>
                  <a:cubicBezTo>
                    <a:pt x="19548" y="5399"/>
                    <a:pt x="19548" y="3767"/>
                    <a:pt x="18486" y="2761"/>
                  </a:cubicBezTo>
                  <a:cubicBezTo>
                    <a:pt x="17955" y="2257"/>
                    <a:pt x="17259" y="2006"/>
                    <a:pt x="16562" y="2006"/>
                  </a:cubicBezTo>
                  <a:close/>
                </a:path>
              </a:pathLst>
            </a:cu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800">
                <a:cs typeface="字魂58号-创中黑" panose="00000500000000000000" charset="-122"/>
                <a:sym typeface="字魂58号-创中黑" panose="00000500000000000000" charset="-122"/>
              </a:endParaRPr>
            </a:p>
          </p:txBody>
        </p:sp>
        <p:sp>
          <p:nvSpPr>
            <p:cNvPr id="1481" name="图形"/>
            <p:cNvSpPr/>
            <p:nvPr/>
          </p:nvSpPr>
          <p:spPr>
            <a:xfrm>
              <a:off x="8056840" y="2895329"/>
              <a:ext cx="330433" cy="315544"/>
            </a:xfrm>
            <a:custGeom>
              <a:avLst/>
              <a:gdLst/>
              <a:ahLst/>
              <a:cxnLst>
                <a:cxn ang="0">
                  <a:pos x="wd2" y="hd2"/>
                </a:cxn>
                <a:cxn ang="5400000">
                  <a:pos x="wd2" y="hd2"/>
                </a:cxn>
                <a:cxn ang="10800000">
                  <a:pos x="wd2" y="hd2"/>
                </a:cxn>
                <a:cxn ang="16200000">
                  <a:pos x="wd2" y="hd2"/>
                </a:cxn>
              </a:cxnLst>
              <a:rect l="0" t="0" r="r" b="b"/>
              <a:pathLst>
                <a:path w="21600" h="21600" extrusionOk="0">
                  <a:moveTo>
                    <a:pt x="8262" y="4327"/>
                  </a:moveTo>
                  <a:cubicBezTo>
                    <a:pt x="8262" y="1850"/>
                    <a:pt x="6401" y="0"/>
                    <a:pt x="4131" y="0"/>
                  </a:cubicBezTo>
                  <a:cubicBezTo>
                    <a:pt x="1860" y="0"/>
                    <a:pt x="0" y="1949"/>
                    <a:pt x="0" y="4327"/>
                  </a:cubicBezTo>
                  <a:cubicBezTo>
                    <a:pt x="0" y="6672"/>
                    <a:pt x="1766" y="8620"/>
                    <a:pt x="4131" y="8620"/>
                  </a:cubicBezTo>
                  <a:cubicBezTo>
                    <a:pt x="4730" y="8620"/>
                    <a:pt x="5298" y="8422"/>
                    <a:pt x="5707" y="8224"/>
                  </a:cubicBezTo>
                  <a:lnTo>
                    <a:pt x="8262" y="10701"/>
                  </a:lnTo>
                  <a:lnTo>
                    <a:pt x="5707" y="13376"/>
                  </a:lnTo>
                  <a:cubicBezTo>
                    <a:pt x="5298" y="12947"/>
                    <a:pt x="4730" y="12947"/>
                    <a:pt x="4131" y="12947"/>
                  </a:cubicBezTo>
                  <a:cubicBezTo>
                    <a:pt x="1766" y="12947"/>
                    <a:pt x="0" y="14895"/>
                    <a:pt x="0" y="17273"/>
                  </a:cubicBezTo>
                  <a:cubicBezTo>
                    <a:pt x="0" y="19618"/>
                    <a:pt x="1860" y="21600"/>
                    <a:pt x="4131" y="21600"/>
                  </a:cubicBezTo>
                  <a:cubicBezTo>
                    <a:pt x="6401" y="21600"/>
                    <a:pt x="8262" y="19519"/>
                    <a:pt x="8262" y="17273"/>
                  </a:cubicBezTo>
                  <a:cubicBezTo>
                    <a:pt x="8262" y="16646"/>
                    <a:pt x="8072" y="16018"/>
                    <a:pt x="7852" y="15424"/>
                  </a:cubicBezTo>
                  <a:lnTo>
                    <a:pt x="10217" y="12947"/>
                  </a:lnTo>
                  <a:lnTo>
                    <a:pt x="17469" y="20345"/>
                  </a:lnTo>
                  <a:lnTo>
                    <a:pt x="21600" y="20345"/>
                  </a:lnTo>
                  <a:lnTo>
                    <a:pt x="7852" y="5945"/>
                  </a:lnTo>
                  <a:cubicBezTo>
                    <a:pt x="8072" y="5549"/>
                    <a:pt x="8262" y="4921"/>
                    <a:pt x="8262" y="4327"/>
                  </a:cubicBezTo>
                  <a:close/>
                  <a:moveTo>
                    <a:pt x="4131" y="6374"/>
                  </a:moveTo>
                  <a:cubicBezTo>
                    <a:pt x="2964" y="6374"/>
                    <a:pt x="2176" y="5549"/>
                    <a:pt x="2176" y="4327"/>
                  </a:cubicBezTo>
                  <a:cubicBezTo>
                    <a:pt x="2176" y="3072"/>
                    <a:pt x="2964" y="2048"/>
                    <a:pt x="4131" y="2048"/>
                  </a:cubicBezTo>
                  <a:cubicBezTo>
                    <a:pt x="5298" y="2048"/>
                    <a:pt x="6086" y="3072"/>
                    <a:pt x="6086" y="4327"/>
                  </a:cubicBezTo>
                  <a:cubicBezTo>
                    <a:pt x="6086" y="5549"/>
                    <a:pt x="5298" y="6374"/>
                    <a:pt x="4131" y="6374"/>
                  </a:cubicBezTo>
                  <a:close/>
                  <a:moveTo>
                    <a:pt x="4131" y="19321"/>
                  </a:moveTo>
                  <a:cubicBezTo>
                    <a:pt x="2964" y="19321"/>
                    <a:pt x="2176" y="18396"/>
                    <a:pt x="2176" y="17273"/>
                  </a:cubicBezTo>
                  <a:cubicBezTo>
                    <a:pt x="2176" y="16150"/>
                    <a:pt x="2964" y="14994"/>
                    <a:pt x="4131" y="14994"/>
                  </a:cubicBezTo>
                  <a:cubicBezTo>
                    <a:pt x="5298" y="14994"/>
                    <a:pt x="6086" y="16150"/>
                    <a:pt x="6086" y="17273"/>
                  </a:cubicBezTo>
                  <a:cubicBezTo>
                    <a:pt x="6086" y="18396"/>
                    <a:pt x="5298" y="19321"/>
                    <a:pt x="4131" y="19321"/>
                  </a:cubicBezTo>
                  <a:close/>
                  <a:moveTo>
                    <a:pt x="10217" y="10272"/>
                  </a:moveTo>
                  <a:cubicBezTo>
                    <a:pt x="10627" y="10272"/>
                    <a:pt x="10816" y="10371"/>
                    <a:pt x="10816" y="10701"/>
                  </a:cubicBezTo>
                  <a:cubicBezTo>
                    <a:pt x="10816" y="10998"/>
                    <a:pt x="10500" y="11295"/>
                    <a:pt x="10217" y="11295"/>
                  </a:cubicBezTo>
                  <a:cubicBezTo>
                    <a:pt x="9933" y="11295"/>
                    <a:pt x="9838" y="10998"/>
                    <a:pt x="9838" y="10701"/>
                  </a:cubicBezTo>
                  <a:cubicBezTo>
                    <a:pt x="9838" y="10371"/>
                    <a:pt x="10027" y="10272"/>
                    <a:pt x="10217" y="10272"/>
                  </a:cubicBezTo>
                  <a:close/>
                  <a:moveTo>
                    <a:pt x="21600" y="1024"/>
                  </a:moveTo>
                  <a:lnTo>
                    <a:pt x="17469" y="1024"/>
                  </a:lnTo>
                  <a:lnTo>
                    <a:pt x="11383" y="7596"/>
                  </a:lnTo>
                  <a:lnTo>
                    <a:pt x="13370" y="9644"/>
                  </a:lnTo>
                  <a:lnTo>
                    <a:pt x="21600" y="1024"/>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panose="02000000000000000000"/>
                  <a:ea typeface="Roboto" panose="02000000000000000000"/>
                  <a:cs typeface="Roboto" panose="02000000000000000000"/>
                  <a:sym typeface="Roboto" panose="02000000000000000000"/>
                </a:defRPr>
              </a:pPr>
              <a:endParaRPr>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1482" name="图形"/>
            <p:cNvSpPr/>
            <p:nvPr/>
          </p:nvSpPr>
          <p:spPr>
            <a:xfrm>
              <a:off x="5526342" y="2860512"/>
              <a:ext cx="281646" cy="345240"/>
            </a:xfrm>
            <a:custGeom>
              <a:avLst/>
              <a:gdLst/>
              <a:ahLst/>
              <a:cxnLst>
                <a:cxn ang="0">
                  <a:pos x="wd2" y="hd2"/>
                </a:cxn>
                <a:cxn ang="5400000">
                  <a:pos x="wd2" y="hd2"/>
                </a:cxn>
                <a:cxn ang="10800000">
                  <a:pos x="wd2" y="hd2"/>
                </a:cxn>
                <a:cxn ang="16200000">
                  <a:pos x="wd2" y="hd2"/>
                </a:cxn>
              </a:cxnLst>
              <a:rect l="0" t="0" r="r" b="b"/>
              <a:pathLst>
                <a:path w="21600" h="21600" extrusionOk="0">
                  <a:moveTo>
                    <a:pt x="19052" y="1870"/>
                  </a:moveTo>
                  <a:lnTo>
                    <a:pt x="13994" y="1870"/>
                  </a:lnTo>
                  <a:cubicBezTo>
                    <a:pt x="13551" y="754"/>
                    <a:pt x="12406" y="0"/>
                    <a:pt x="10782" y="0"/>
                  </a:cubicBezTo>
                  <a:cubicBezTo>
                    <a:pt x="9194" y="0"/>
                    <a:pt x="7791" y="754"/>
                    <a:pt x="7348" y="1870"/>
                  </a:cubicBezTo>
                  <a:lnTo>
                    <a:pt x="2289" y="1870"/>
                  </a:lnTo>
                  <a:cubicBezTo>
                    <a:pt x="886" y="1870"/>
                    <a:pt x="0" y="2806"/>
                    <a:pt x="0" y="3922"/>
                  </a:cubicBezTo>
                  <a:lnTo>
                    <a:pt x="0" y="19518"/>
                  </a:lnTo>
                  <a:cubicBezTo>
                    <a:pt x="0" y="20665"/>
                    <a:pt x="886" y="21600"/>
                    <a:pt x="2289" y="21600"/>
                  </a:cubicBezTo>
                  <a:lnTo>
                    <a:pt x="19052" y="21600"/>
                  </a:lnTo>
                  <a:cubicBezTo>
                    <a:pt x="20455" y="21600"/>
                    <a:pt x="21600" y="20665"/>
                    <a:pt x="21600" y="19518"/>
                  </a:cubicBezTo>
                  <a:lnTo>
                    <a:pt x="21600" y="3922"/>
                  </a:lnTo>
                  <a:cubicBezTo>
                    <a:pt x="21600" y="2806"/>
                    <a:pt x="20455" y="1870"/>
                    <a:pt x="19052" y="1870"/>
                  </a:cubicBezTo>
                  <a:close/>
                  <a:moveTo>
                    <a:pt x="10782" y="1870"/>
                  </a:moveTo>
                  <a:cubicBezTo>
                    <a:pt x="11483" y="1870"/>
                    <a:pt x="11926" y="2142"/>
                    <a:pt x="11926" y="2806"/>
                  </a:cubicBezTo>
                  <a:cubicBezTo>
                    <a:pt x="11926" y="3469"/>
                    <a:pt x="11483" y="3922"/>
                    <a:pt x="10782" y="3922"/>
                  </a:cubicBezTo>
                  <a:cubicBezTo>
                    <a:pt x="10117" y="3922"/>
                    <a:pt x="9637" y="3469"/>
                    <a:pt x="9637" y="2806"/>
                  </a:cubicBezTo>
                  <a:cubicBezTo>
                    <a:pt x="9637" y="2142"/>
                    <a:pt x="10117" y="1870"/>
                    <a:pt x="10782" y="1870"/>
                  </a:cubicBezTo>
                  <a:close/>
                  <a:moveTo>
                    <a:pt x="19052" y="19518"/>
                  </a:moveTo>
                  <a:lnTo>
                    <a:pt x="2289" y="19518"/>
                  </a:lnTo>
                  <a:lnTo>
                    <a:pt x="2289" y="3922"/>
                  </a:lnTo>
                  <a:lnTo>
                    <a:pt x="4800" y="3922"/>
                  </a:lnTo>
                  <a:lnTo>
                    <a:pt x="4800" y="6758"/>
                  </a:lnTo>
                  <a:lnTo>
                    <a:pt x="16763" y="6758"/>
                  </a:lnTo>
                  <a:lnTo>
                    <a:pt x="16763" y="3922"/>
                  </a:lnTo>
                  <a:lnTo>
                    <a:pt x="19052" y="3922"/>
                  </a:lnTo>
                  <a:lnTo>
                    <a:pt x="19052" y="19518"/>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panose="02000000000000000000"/>
                  <a:ea typeface="Roboto" panose="02000000000000000000"/>
                  <a:cs typeface="Roboto" panose="02000000000000000000"/>
                  <a:sym typeface="Roboto" panose="02000000000000000000"/>
                </a:defRPr>
              </a:pPr>
              <a:endParaRPr>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1483" name="图形"/>
            <p:cNvSpPr/>
            <p:nvPr/>
          </p:nvSpPr>
          <p:spPr>
            <a:xfrm>
              <a:off x="2987698" y="2893048"/>
              <a:ext cx="280084" cy="280167"/>
            </a:xfrm>
            <a:custGeom>
              <a:avLst/>
              <a:gdLst/>
              <a:ahLst/>
              <a:cxnLst>
                <a:cxn ang="0">
                  <a:pos x="wd2" y="hd2"/>
                </a:cxn>
                <a:cxn ang="5400000">
                  <a:pos x="wd2" y="hd2"/>
                </a:cxn>
                <a:cxn ang="10800000">
                  <a:pos x="wd2" y="hd2"/>
                </a:cxn>
                <a:cxn ang="16200000">
                  <a:pos x="wd2" y="hd2"/>
                </a:cxn>
              </a:cxnLst>
              <a:rect l="0" t="0" r="r" b="b"/>
              <a:pathLst>
                <a:path w="21480" h="21489" extrusionOk="0">
                  <a:moveTo>
                    <a:pt x="0" y="17132"/>
                  </a:moveTo>
                  <a:lnTo>
                    <a:pt x="0" y="21489"/>
                  </a:lnTo>
                  <a:lnTo>
                    <a:pt x="4608" y="21489"/>
                  </a:lnTo>
                  <a:lnTo>
                    <a:pt x="17693" y="8160"/>
                  </a:lnTo>
                  <a:lnTo>
                    <a:pt x="13085" y="3581"/>
                  </a:lnTo>
                  <a:lnTo>
                    <a:pt x="0" y="17132"/>
                  </a:lnTo>
                  <a:close/>
                  <a:moveTo>
                    <a:pt x="21121" y="4726"/>
                  </a:moveTo>
                  <a:cubicBezTo>
                    <a:pt x="21600" y="4246"/>
                    <a:pt x="21600" y="3581"/>
                    <a:pt x="21121" y="3101"/>
                  </a:cubicBezTo>
                  <a:lnTo>
                    <a:pt x="18393" y="332"/>
                  </a:lnTo>
                  <a:cubicBezTo>
                    <a:pt x="17914" y="-111"/>
                    <a:pt x="17214" y="-111"/>
                    <a:pt x="16771" y="332"/>
                  </a:cubicBezTo>
                  <a:lnTo>
                    <a:pt x="14707" y="2400"/>
                  </a:lnTo>
                  <a:lnTo>
                    <a:pt x="19057" y="7015"/>
                  </a:lnTo>
                  <a:lnTo>
                    <a:pt x="21121" y="4726"/>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panose="02000000000000000000"/>
                  <a:ea typeface="Roboto" panose="02000000000000000000"/>
                  <a:cs typeface="Roboto" panose="02000000000000000000"/>
                  <a:sym typeface="Roboto" panose="02000000000000000000"/>
                </a:defRPr>
              </a:pPr>
              <a:endParaRPr>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1484" name="图形"/>
            <p:cNvSpPr/>
            <p:nvPr/>
          </p:nvSpPr>
          <p:spPr>
            <a:xfrm>
              <a:off x="10616756" y="2934310"/>
              <a:ext cx="311345" cy="251916"/>
            </a:xfrm>
            <a:custGeom>
              <a:avLst/>
              <a:gdLst/>
              <a:ahLst/>
              <a:cxnLst>
                <a:cxn ang="0">
                  <a:pos x="wd2" y="hd2"/>
                </a:cxn>
                <a:cxn ang="5400000">
                  <a:pos x="wd2" y="hd2"/>
                </a:cxn>
                <a:cxn ang="10800000">
                  <a:pos x="wd2" y="hd2"/>
                </a:cxn>
                <a:cxn ang="16200000">
                  <a:pos x="wd2" y="hd2"/>
                </a:cxn>
              </a:cxnLst>
              <a:rect l="0" t="0" r="r" b="b"/>
              <a:pathLst>
                <a:path w="21600" h="21600" extrusionOk="0">
                  <a:moveTo>
                    <a:pt x="19500" y="0"/>
                  </a:moveTo>
                  <a:lnTo>
                    <a:pt x="2067" y="0"/>
                  </a:lnTo>
                  <a:cubicBezTo>
                    <a:pt x="1033" y="0"/>
                    <a:pt x="0" y="1280"/>
                    <a:pt x="0" y="2850"/>
                  </a:cubicBezTo>
                  <a:lnTo>
                    <a:pt x="0" y="19039"/>
                  </a:lnTo>
                  <a:cubicBezTo>
                    <a:pt x="0" y="20320"/>
                    <a:pt x="1033" y="21600"/>
                    <a:pt x="2067" y="21600"/>
                  </a:cubicBezTo>
                  <a:lnTo>
                    <a:pt x="19500" y="21600"/>
                  </a:lnTo>
                  <a:cubicBezTo>
                    <a:pt x="20767" y="21600"/>
                    <a:pt x="21600" y="20320"/>
                    <a:pt x="21600" y="19039"/>
                  </a:cubicBezTo>
                  <a:lnTo>
                    <a:pt x="21600" y="2850"/>
                  </a:lnTo>
                  <a:cubicBezTo>
                    <a:pt x="21600" y="1280"/>
                    <a:pt x="20767" y="0"/>
                    <a:pt x="19500" y="0"/>
                  </a:cubicBezTo>
                  <a:close/>
                  <a:moveTo>
                    <a:pt x="19500" y="19039"/>
                  </a:moveTo>
                  <a:lnTo>
                    <a:pt x="2067" y="19039"/>
                  </a:lnTo>
                  <a:lnTo>
                    <a:pt x="2067" y="10821"/>
                  </a:lnTo>
                  <a:lnTo>
                    <a:pt x="19500" y="10821"/>
                  </a:lnTo>
                  <a:lnTo>
                    <a:pt x="19500" y="19039"/>
                  </a:lnTo>
                  <a:close/>
                  <a:moveTo>
                    <a:pt x="19500" y="5410"/>
                  </a:moveTo>
                  <a:lnTo>
                    <a:pt x="2067" y="5410"/>
                  </a:lnTo>
                  <a:lnTo>
                    <a:pt x="2067" y="2850"/>
                  </a:lnTo>
                  <a:lnTo>
                    <a:pt x="19500" y="2850"/>
                  </a:lnTo>
                  <a:lnTo>
                    <a:pt x="19500" y="5410"/>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panose="02000000000000000000"/>
                  <a:ea typeface="Roboto" panose="02000000000000000000"/>
                  <a:cs typeface="Roboto" panose="02000000000000000000"/>
                  <a:sym typeface="Roboto" panose="02000000000000000000"/>
                </a:defRPr>
              </a:pPr>
              <a:endParaRPr>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endParaRPr>
            </a:p>
          </p:txBody>
        </p:sp>
        <p:sp>
          <p:nvSpPr>
            <p:cNvPr id="35" name="图形"/>
            <p:cNvSpPr txBox="1"/>
            <p:nvPr/>
          </p:nvSpPr>
          <p:spPr>
            <a:xfrm>
              <a:off x="1562100" y="3469640"/>
              <a:ext cx="1427480" cy="386080"/>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sz="1600"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38" name="图形"/>
            <p:cNvSpPr txBox="1"/>
            <p:nvPr/>
          </p:nvSpPr>
          <p:spPr>
            <a:xfrm>
              <a:off x="1485265" y="3759835"/>
              <a:ext cx="1581150" cy="783590"/>
            </a:xfrm>
            <a:prstGeom prst="rect">
              <a:avLst/>
            </a:prstGeom>
            <a:noFill/>
          </p:spPr>
          <p:txBody>
            <a:bodyPr wrap="square" rtlCol="0">
              <a:spAutoFit/>
            </a:bodyPr>
            <a:lstStyle/>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a:t>
              </a:r>
            </a:p>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a:t>
              </a:r>
              <a:endParaRPr lang="zh-CN" altLang="en-US" sz="10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39" name="图形"/>
            <p:cNvSpPr txBox="1"/>
            <p:nvPr/>
          </p:nvSpPr>
          <p:spPr>
            <a:xfrm>
              <a:off x="4112260" y="3469640"/>
              <a:ext cx="1427480" cy="386080"/>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sz="1600"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41" name="图形"/>
            <p:cNvSpPr txBox="1"/>
            <p:nvPr/>
          </p:nvSpPr>
          <p:spPr>
            <a:xfrm>
              <a:off x="4035425" y="3759835"/>
              <a:ext cx="1581150" cy="783590"/>
            </a:xfrm>
            <a:prstGeom prst="rect">
              <a:avLst/>
            </a:prstGeom>
            <a:noFill/>
          </p:spPr>
          <p:txBody>
            <a:bodyPr wrap="square" rtlCol="0">
              <a:spAutoFit/>
            </a:bodyPr>
            <a:lstStyle/>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a:t>
              </a:r>
            </a:p>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a:t>
              </a:r>
              <a:endParaRPr lang="zh-CN" altLang="en-US" sz="10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54" name="图形"/>
            <p:cNvSpPr txBox="1"/>
            <p:nvPr/>
          </p:nvSpPr>
          <p:spPr>
            <a:xfrm>
              <a:off x="6662420" y="3469640"/>
              <a:ext cx="1427480" cy="386080"/>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sz="1600"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55" name="图形"/>
            <p:cNvSpPr txBox="1"/>
            <p:nvPr/>
          </p:nvSpPr>
          <p:spPr>
            <a:xfrm>
              <a:off x="6585585" y="3759835"/>
              <a:ext cx="1581150" cy="783590"/>
            </a:xfrm>
            <a:prstGeom prst="rect">
              <a:avLst/>
            </a:prstGeom>
            <a:noFill/>
          </p:spPr>
          <p:txBody>
            <a:bodyPr wrap="square" rtlCol="0">
              <a:spAutoFit/>
            </a:bodyPr>
            <a:lstStyle/>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a:t>
              </a:r>
            </a:p>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a:t>
              </a:r>
              <a:endParaRPr lang="zh-CN" altLang="en-US" sz="10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56" name="图形"/>
            <p:cNvSpPr txBox="1"/>
            <p:nvPr/>
          </p:nvSpPr>
          <p:spPr>
            <a:xfrm>
              <a:off x="9212580" y="3469640"/>
              <a:ext cx="1427480" cy="386080"/>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sz="1600"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57" name="图形"/>
            <p:cNvSpPr txBox="1"/>
            <p:nvPr/>
          </p:nvSpPr>
          <p:spPr>
            <a:xfrm>
              <a:off x="9135745" y="3759835"/>
              <a:ext cx="1581150" cy="783590"/>
            </a:xfrm>
            <a:prstGeom prst="rect">
              <a:avLst/>
            </a:prstGeom>
            <a:noFill/>
          </p:spPr>
          <p:txBody>
            <a:bodyPr wrap="square" rtlCol="0">
              <a:spAutoFit/>
            </a:bodyPr>
            <a:lstStyle/>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a:t>
              </a:r>
            </a:p>
            <a:p>
              <a:pPr algn="ctr">
                <a:lnSpc>
                  <a:spcPct val="150000"/>
                </a:lnSpc>
              </a:pPr>
              <a:r>
                <a:rPr lang="zh-CN" altLang="en-US" sz="1000">
                  <a:latin typeface="字魂58号-创中黑" panose="00000500000000000000" charset="-122"/>
                  <a:ea typeface="字魂58号-创中黑" panose="00000500000000000000" charset="-122"/>
                  <a:cs typeface="字魂58号-创中黑" panose="00000500000000000000" charset="-122"/>
                  <a:sym typeface="+mn-ea"/>
                </a:rPr>
                <a:t>在此处添加您的文本内容</a:t>
              </a:r>
              <a:endParaRPr lang="zh-CN" altLang="en-US" sz="10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3" name="图形"/>
          <p:cNvSpPr txBox="1"/>
          <p:nvPr/>
        </p:nvSpPr>
        <p:spPr>
          <a:xfrm>
            <a:off x="4644390" y="2511425"/>
            <a:ext cx="6085840" cy="1198880"/>
          </a:xfrm>
          <a:prstGeom prst="rect">
            <a:avLst/>
          </a:prstGeom>
          <a:noFill/>
        </p:spPr>
        <p:txBody>
          <a:bodyPr wrap="square" rtlCol="0">
            <a:spAutoFit/>
          </a:bodyPr>
          <a:lstStyle/>
          <a:p>
            <a:pPr algn="dist"/>
            <a:r>
              <a:rPr lang="zh-CN" altLang="en-US" sz="7200">
                <a:latin typeface="思源黑体 CN Bold" panose="020B0800000000000000" charset="-122"/>
                <a:ea typeface="思源黑体 CN Bold" panose="020B0800000000000000" charset="-122"/>
                <a:cs typeface="字魂58号-创中黑" panose="00000500000000000000" charset="-122"/>
                <a:sym typeface="+mn-ea"/>
              </a:rPr>
              <a:t>课后练习指导</a:t>
            </a:r>
            <a:endParaRPr lang="zh-CN" altLang="en-US" sz="720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mn-ea"/>
            </a:endParaRPr>
          </a:p>
        </p:txBody>
      </p:sp>
      <p:sp>
        <p:nvSpPr>
          <p:cNvPr id="57" name="图形"/>
          <p:cNvSpPr txBox="1"/>
          <p:nvPr/>
        </p:nvSpPr>
        <p:spPr>
          <a:xfrm>
            <a:off x="4745990" y="3580130"/>
            <a:ext cx="5859780" cy="737235"/>
          </a:xfrm>
          <a:prstGeom prst="rect">
            <a:avLst/>
          </a:prstGeom>
          <a:noFill/>
        </p:spPr>
        <p:txBody>
          <a:bodyPr wrap="square" rtlCol="0">
            <a:spAutoFit/>
          </a:bodyPr>
          <a:lstStyle/>
          <a:p>
            <a:pPr algn="l">
              <a:lnSpc>
                <a:spcPct val="150000"/>
              </a:lnSpc>
            </a:pP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grpSp>
        <p:nvGrpSpPr>
          <p:cNvPr id="25" name="组合 24"/>
          <p:cNvGrpSpPr/>
          <p:nvPr/>
        </p:nvGrpSpPr>
        <p:grpSpPr>
          <a:xfrm>
            <a:off x="1658620" y="2044700"/>
            <a:ext cx="3227070" cy="3153410"/>
            <a:chOff x="2612" y="3220"/>
            <a:chExt cx="5082" cy="4966"/>
          </a:xfrm>
        </p:grpSpPr>
        <p:sp>
          <p:nvSpPr>
            <p:cNvPr id="9" name="椭圆 8"/>
            <p:cNvSpPr/>
            <p:nvPr/>
          </p:nvSpPr>
          <p:spPr>
            <a:xfrm rot="7320000" flipV="1">
              <a:off x="2612" y="3638"/>
              <a:ext cx="2658" cy="2658"/>
            </a:xfrm>
            <a:prstGeom prst="ellipse">
              <a:avLst/>
            </a:prstGeom>
            <a:gradFill>
              <a:gsLst>
                <a:gs pos="1100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4" name="图形"/>
            <p:cNvSpPr txBox="1"/>
            <p:nvPr/>
          </p:nvSpPr>
          <p:spPr>
            <a:xfrm>
              <a:off x="2718" y="3220"/>
              <a:ext cx="4976" cy="4966"/>
            </a:xfrm>
            <a:prstGeom prst="rect">
              <a:avLst/>
            </a:prstGeom>
            <a:noFill/>
          </p:spPr>
          <p:txBody>
            <a:bodyPr wrap="none" rtlCol="0">
              <a:spAutoFit/>
            </a:bodyPr>
            <a:lstStyle/>
            <a:p>
              <a:pPr algn="r"/>
              <a:r>
                <a:rPr lang="en-US" altLang="zh-CN" sz="19900" dirty="0">
                  <a:solidFill>
                    <a:schemeClr val="tx1">
                      <a:lumMod val="85000"/>
                      <a:lumOff val="15000"/>
                    </a:schemeClr>
                  </a:solidFill>
                  <a:latin typeface="思源黑体 CN Bold" panose="020B0800000000000000" charset="-122"/>
                  <a:ea typeface="思源黑体 CN Bold" panose="020B0800000000000000" charset="-122"/>
                  <a:cs typeface="思源黑体 CN Normal" panose="020B0400000000000000" charset="-122"/>
                </a:rPr>
                <a:t>03</a:t>
              </a:r>
            </a:p>
          </p:txBody>
        </p:sp>
      </p:grpSp>
      <p:grpSp>
        <p:nvGrpSpPr>
          <p:cNvPr id="24" name="组合 23"/>
          <p:cNvGrpSpPr/>
          <p:nvPr/>
        </p:nvGrpSpPr>
        <p:grpSpPr>
          <a:xfrm>
            <a:off x="8230235" y="-267335"/>
            <a:ext cx="4208780" cy="7035800"/>
            <a:chOff x="12961" y="-421"/>
            <a:chExt cx="6628" cy="11080"/>
          </a:xfrm>
        </p:grpSpPr>
        <p:sp>
          <p:nvSpPr>
            <p:cNvPr id="4" name="任意多边形: 形状 55"/>
            <p:cNvSpPr/>
            <p:nvPr/>
          </p:nvSpPr>
          <p:spPr>
            <a:xfrm rot="10800000" flipH="1">
              <a:off x="14844" y="8616"/>
              <a:ext cx="3585" cy="100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 name="任意多边形: 形状 55"/>
            <p:cNvSpPr/>
            <p:nvPr/>
          </p:nvSpPr>
          <p:spPr>
            <a:xfrm rot="10800000" flipH="1">
              <a:off x="13743" y="10143"/>
              <a:ext cx="2235" cy="51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6521" y="1343"/>
              <a:ext cx="1536" cy="1102"/>
              <a:chOff x="9685868" y="541867"/>
              <a:chExt cx="834000" cy="596938"/>
            </a:xfrm>
            <a:gradFill>
              <a:gsLst>
                <a:gs pos="69000">
                  <a:srgbClr val="E8B2CC"/>
                </a:gs>
                <a:gs pos="0">
                  <a:schemeClr val="bg1"/>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a:off x="12961" y="-421"/>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18731" y="4339"/>
              <a:ext cx="858" cy="85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23" name="组合 22"/>
          <p:cNvGrpSpPr/>
          <p:nvPr/>
        </p:nvGrpSpPr>
        <p:grpSpPr>
          <a:xfrm>
            <a:off x="-1165225" y="0"/>
            <a:ext cx="3162935" cy="8202930"/>
            <a:chOff x="-1835" y="0"/>
            <a:chExt cx="4981" cy="12918"/>
          </a:xfrm>
        </p:grpSpPr>
        <p:sp>
          <p:nvSpPr>
            <p:cNvPr id="18" name="任意多边形: 形状 55"/>
            <p:cNvSpPr/>
            <p:nvPr/>
          </p:nvSpPr>
          <p:spPr>
            <a:xfrm rot="16200000">
              <a:off x="-387"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 name="任意多边形: 形状 55"/>
            <p:cNvSpPr/>
            <p:nvPr/>
          </p:nvSpPr>
          <p:spPr>
            <a:xfrm rot="16200000">
              <a:off x="1977" y="1306"/>
              <a:ext cx="1652"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 name="椭圆 6"/>
            <p:cNvSpPr/>
            <p:nvPr/>
          </p:nvSpPr>
          <p:spPr>
            <a:xfrm rot="10140000" flipV="1">
              <a:off x="-1543" y="8534"/>
              <a:ext cx="4037" cy="4037"/>
            </a:xfrm>
            <a:prstGeom prst="ellipse">
              <a:avLst/>
            </a:prstGeom>
            <a:gradFill>
              <a:gsLst>
                <a:gs pos="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椭圆 7"/>
            <p:cNvSpPr/>
            <p:nvPr/>
          </p:nvSpPr>
          <p:spPr>
            <a:xfrm>
              <a:off x="-1835" y="8298"/>
              <a:ext cx="4621" cy="4621"/>
            </a:xfrm>
            <a:prstGeom prst="ellipse">
              <a:avLst/>
            </a:prstGeom>
            <a:noFill/>
            <a:ln w="19050">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0" name="组合 29"/>
          <p:cNvGrpSpPr/>
          <p:nvPr/>
        </p:nvGrpSpPr>
        <p:grpSpPr>
          <a:xfrm>
            <a:off x="1804670" y="5757545"/>
            <a:ext cx="7366000" cy="76200"/>
            <a:chOff x="1750" y="9475"/>
            <a:chExt cx="15996" cy="120"/>
          </a:xfrm>
        </p:grpSpPr>
        <p:sp>
          <p:nvSpPr>
            <p:cNvPr id="53" name="图形"/>
            <p:cNvSpPr/>
            <p:nvPr/>
          </p:nvSpPr>
          <p:spPr>
            <a:xfrm flipH="1">
              <a:off x="5719"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4" name="图形"/>
            <p:cNvSpPr/>
            <p:nvPr/>
          </p:nvSpPr>
          <p:spPr>
            <a:xfrm flipH="1">
              <a:off x="7042"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5" name="图形"/>
            <p:cNvSpPr/>
            <p:nvPr/>
          </p:nvSpPr>
          <p:spPr>
            <a:xfrm flipH="1">
              <a:off x="8365"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1" name="图形"/>
            <p:cNvSpPr/>
            <p:nvPr/>
          </p:nvSpPr>
          <p:spPr>
            <a:xfrm flipH="1">
              <a:off x="9688"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 name="图形"/>
            <p:cNvSpPr/>
            <p:nvPr/>
          </p:nvSpPr>
          <p:spPr>
            <a:xfrm flipH="1">
              <a:off x="11011"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8" name="图形"/>
            <p:cNvSpPr/>
            <p:nvPr/>
          </p:nvSpPr>
          <p:spPr>
            <a:xfrm flipH="1">
              <a:off x="12334"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9" name="图形"/>
            <p:cNvSpPr/>
            <p:nvPr/>
          </p:nvSpPr>
          <p:spPr>
            <a:xfrm flipH="1">
              <a:off x="13657"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0" name="图形"/>
            <p:cNvSpPr/>
            <p:nvPr/>
          </p:nvSpPr>
          <p:spPr>
            <a:xfrm flipH="1">
              <a:off x="1498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1" name="图形"/>
            <p:cNvSpPr/>
            <p:nvPr/>
          </p:nvSpPr>
          <p:spPr>
            <a:xfrm flipH="1">
              <a:off x="1630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2" name="图形"/>
            <p:cNvSpPr/>
            <p:nvPr/>
          </p:nvSpPr>
          <p:spPr>
            <a:xfrm flipH="1">
              <a:off x="1762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3" name="图形"/>
            <p:cNvSpPr/>
            <p:nvPr/>
          </p:nvSpPr>
          <p:spPr>
            <a:xfrm flipH="1">
              <a:off x="175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4" name="图形"/>
            <p:cNvSpPr/>
            <p:nvPr/>
          </p:nvSpPr>
          <p:spPr>
            <a:xfrm flipH="1">
              <a:off x="307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5" name="图形"/>
            <p:cNvSpPr/>
            <p:nvPr/>
          </p:nvSpPr>
          <p:spPr>
            <a:xfrm flipH="1">
              <a:off x="439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sp>
        <p:nvSpPr>
          <p:cNvPr id="21" name="任意多边形 20"/>
          <p:cNvSpPr/>
          <p:nvPr/>
        </p:nvSpPr>
        <p:spPr>
          <a:xfrm>
            <a:off x="3797935" y="5758815"/>
            <a:ext cx="1502410" cy="57658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853" h="711">
                <a:moveTo>
                  <a:pt x="927" y="0"/>
                </a:moveTo>
                <a:cubicBezTo>
                  <a:pt x="1365" y="0"/>
                  <a:pt x="1735" y="294"/>
                  <a:pt x="1849" y="696"/>
                </a:cubicBezTo>
                <a:lnTo>
                  <a:pt x="1853" y="711"/>
                </a:lnTo>
                <a:lnTo>
                  <a:pt x="0" y="711"/>
                </a:lnTo>
                <a:lnTo>
                  <a:pt x="4" y="696"/>
                </a:lnTo>
                <a:cubicBezTo>
                  <a:pt x="118" y="294"/>
                  <a:pt x="488" y="0"/>
                  <a:pt x="927" y="0"/>
                </a:cubicBezTo>
                <a:close/>
              </a:path>
            </a:pathLst>
          </a:custGeom>
          <a:gradFill>
            <a:gsLst>
              <a:gs pos="100000">
                <a:srgbClr val="AFB6C9"/>
              </a:gs>
              <a:gs pos="40000">
                <a:srgbClr val="D7DBE4">
                  <a:alpha val="100000"/>
                </a:srgbClr>
              </a:gs>
              <a:gs pos="0">
                <a:schemeClr val="bg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 grpId="0"/>
      <p:bldP spid="3" grpId="1"/>
      <p:bldP spid="57" grpId="0"/>
      <p:bldP spid="57" grpId="1"/>
      <p:bldP spid="21" grpId="0" bldLvl="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046480" y="1332865"/>
            <a:ext cx="10241915" cy="4616450"/>
            <a:chOff x="1648" y="2099"/>
            <a:chExt cx="16129" cy="7270"/>
          </a:xfrm>
        </p:grpSpPr>
        <p:pic>
          <p:nvPicPr>
            <p:cNvPr id="2" name="图形" descr="E:\006包图网\素材\1\商务办公\15356.jpg15356"/>
            <p:cNvPicPr>
              <a:picLocks noChangeAspect="1"/>
            </p:cNvPicPr>
            <p:nvPr/>
          </p:nvPicPr>
          <p:blipFill>
            <a:blip r:embed="rId3"/>
            <a:srcRect l="20628" r="20628"/>
            <a:stretch>
              <a:fillRect/>
            </a:stretch>
          </p:blipFill>
          <p:spPr>
            <a:xfrm>
              <a:off x="1648" y="2592"/>
              <a:ext cx="6333" cy="6333"/>
            </a:xfrm>
            <a:prstGeom prst="ellipse">
              <a:avLst/>
            </a:prstGeom>
          </p:spPr>
        </p:pic>
        <p:sp>
          <p:nvSpPr>
            <p:cNvPr id="27652" name="图形"/>
            <p:cNvSpPr>
              <a:spLocks noChangeArrowheads="1"/>
            </p:cNvSpPr>
            <p:nvPr/>
          </p:nvSpPr>
          <p:spPr bwMode="auto">
            <a:xfrm flipH="1">
              <a:off x="6613" y="4340"/>
              <a:ext cx="2559" cy="2557"/>
            </a:xfrm>
            <a:prstGeom prst="ellipse">
              <a:avLst/>
            </a:prstGeom>
            <a:solidFill>
              <a:schemeClr val="bg1"/>
            </a:solidFill>
            <a:ln w="9525">
              <a:no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3" name="图形"/>
            <p:cNvSpPr/>
            <p:nvPr/>
          </p:nvSpPr>
          <p:spPr bwMode="auto">
            <a:xfrm flipH="1">
              <a:off x="10722" y="2694"/>
              <a:ext cx="1822" cy="5748"/>
            </a:xfrm>
            <a:custGeom>
              <a:avLst/>
              <a:gdLst>
                <a:gd name="T0" fmla="*/ 2147483646 w 1750"/>
                <a:gd name="T1" fmla="*/ 2147483646 h 5527"/>
                <a:gd name="T2" fmla="*/ 2147483646 w 1750"/>
                <a:gd name="T3" fmla="*/ 2147483646 h 5527"/>
                <a:gd name="T4" fmla="*/ 2147483646 w 1750"/>
                <a:gd name="T5" fmla="*/ 2147483646 h 5527"/>
                <a:gd name="T6" fmla="*/ 2147483646 w 1750"/>
                <a:gd name="T7" fmla="*/ 2147483646 h 5527"/>
                <a:gd name="T8" fmla="*/ 0 w 1750"/>
                <a:gd name="T9" fmla="*/ 2147483646 h 5527"/>
                <a:gd name="T10" fmla="*/ 2147483646 w 1750"/>
                <a:gd name="T11" fmla="*/ 0 h 5527"/>
                <a:gd name="T12" fmla="*/ 2147483646 w 1750"/>
                <a:gd name="T13" fmla="*/ 2147483646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eaLnBrk="0" fontAlgn="base" hangingPunct="0">
                <a:spcBef>
                  <a:spcPct val="0"/>
                </a:spcBef>
                <a:spcAft>
                  <a:spcPct val="0"/>
                </a:spcAft>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4" name="图形"/>
            <p:cNvSpPr>
              <a:spLocks noChangeArrowheads="1"/>
            </p:cNvSpPr>
            <p:nvPr/>
          </p:nvSpPr>
          <p:spPr bwMode="auto">
            <a:xfrm flipH="1">
              <a:off x="10284" y="2099"/>
              <a:ext cx="1672" cy="167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5" name="图形"/>
            <p:cNvSpPr>
              <a:spLocks noChangeArrowheads="1"/>
            </p:cNvSpPr>
            <p:nvPr/>
          </p:nvSpPr>
          <p:spPr bwMode="auto">
            <a:xfrm flipH="1">
              <a:off x="11516" y="4718"/>
              <a:ext cx="1674" cy="167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6" name="图形"/>
            <p:cNvSpPr>
              <a:spLocks noChangeArrowheads="1"/>
            </p:cNvSpPr>
            <p:nvPr/>
          </p:nvSpPr>
          <p:spPr bwMode="auto">
            <a:xfrm flipH="1">
              <a:off x="10187" y="7332"/>
              <a:ext cx="1674" cy="1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7" name="图形"/>
            <p:cNvSpPr>
              <a:spLocks noChangeShapeType="1"/>
            </p:cNvSpPr>
            <p:nvPr/>
          </p:nvSpPr>
          <p:spPr bwMode="auto">
            <a:xfrm flipH="1">
              <a:off x="9002" y="3393"/>
              <a:ext cx="1337" cy="1297"/>
            </a:xfrm>
            <a:prstGeom prst="line">
              <a:avLst/>
            </a:prstGeom>
            <a:noFill/>
            <a:ln w="12700">
              <a:solidFill>
                <a:schemeClr val="bg2">
                  <a:lumMod val="85000"/>
                </a:schemeClr>
              </a:solidFill>
              <a:round/>
              <a:headEnd type="triangle" w="med" len="med"/>
            </a:ln>
            <a:extLst>
              <a:ext uri="{909E8E84-426E-40DD-AFC4-6F175D3DCCD1}">
                <a14:hiddenFill xmlns:a14="http://schemas.microsoft.com/office/drawing/2010/main">
                  <a:noFill/>
                </a14:hiddenFill>
              </a:ext>
            </a:extLst>
          </p:spPr>
          <p:txBody>
            <a:bodyPr/>
            <a:lstStyle/>
            <a:p>
              <a:pPr defTabSz="913765" eaLnBrk="0" fontAlgn="base" hangingPunct="0">
                <a:spcBef>
                  <a:spcPct val="0"/>
                </a:spcBef>
                <a:spcAft>
                  <a:spcPct val="0"/>
                </a:spcAft>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8" name="图形"/>
            <p:cNvSpPr>
              <a:spLocks noChangeShapeType="1"/>
            </p:cNvSpPr>
            <p:nvPr/>
          </p:nvSpPr>
          <p:spPr bwMode="auto">
            <a:xfrm flipH="1" flipV="1">
              <a:off x="9077" y="6579"/>
              <a:ext cx="1177" cy="1140"/>
            </a:xfrm>
            <a:prstGeom prst="line">
              <a:avLst/>
            </a:prstGeom>
            <a:noFill/>
            <a:ln w="12700">
              <a:solidFill>
                <a:schemeClr val="bg2">
                  <a:lumMod val="85000"/>
                </a:schemeClr>
              </a:solidFill>
              <a:round/>
              <a:headEnd type="triangle" w="med" len="med"/>
            </a:ln>
            <a:extLst>
              <a:ext uri="{909E8E84-426E-40DD-AFC4-6F175D3DCCD1}">
                <a14:hiddenFill xmlns:a14="http://schemas.microsoft.com/office/drawing/2010/main">
                  <a:noFill/>
                </a14:hiddenFill>
              </a:ext>
            </a:extLst>
          </p:spPr>
          <p:txBody>
            <a:bodyPr/>
            <a:lstStyle/>
            <a:p>
              <a:pPr defTabSz="913765" eaLnBrk="0" fontAlgn="base" hangingPunct="0">
                <a:spcBef>
                  <a:spcPct val="0"/>
                </a:spcBef>
                <a:spcAft>
                  <a:spcPct val="0"/>
                </a:spcAft>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59" name="图形"/>
            <p:cNvSpPr>
              <a:spLocks noChangeShapeType="1"/>
            </p:cNvSpPr>
            <p:nvPr/>
          </p:nvSpPr>
          <p:spPr bwMode="auto">
            <a:xfrm flipH="1">
              <a:off x="9470" y="5530"/>
              <a:ext cx="1887" cy="0"/>
            </a:xfrm>
            <a:prstGeom prst="line">
              <a:avLst/>
            </a:prstGeom>
            <a:noFill/>
            <a:ln w="12700">
              <a:solidFill>
                <a:schemeClr val="bg2">
                  <a:lumMod val="85000"/>
                </a:schemeClr>
              </a:solidFill>
              <a:round/>
              <a:headEnd type="triangle" w="med" len="med"/>
            </a:ln>
            <a:extLst>
              <a:ext uri="{909E8E84-426E-40DD-AFC4-6F175D3DCCD1}">
                <a14:hiddenFill xmlns:a14="http://schemas.microsoft.com/office/drawing/2010/main">
                  <a:noFill/>
                </a14:hiddenFill>
              </a:ext>
            </a:extLst>
          </p:spPr>
          <p:txBody>
            <a:bodyPr/>
            <a:lstStyle/>
            <a:p>
              <a:pPr defTabSz="913765" eaLnBrk="0" fontAlgn="base" hangingPunct="0">
                <a:spcBef>
                  <a:spcPct val="0"/>
                </a:spcBef>
                <a:spcAft>
                  <a:spcPct val="0"/>
                </a:spcAft>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60" name="图形"/>
            <p:cNvSpPr>
              <a:spLocks noChangeArrowheads="1"/>
            </p:cNvSpPr>
            <p:nvPr/>
          </p:nvSpPr>
          <p:spPr bwMode="auto">
            <a:xfrm flipH="1">
              <a:off x="6848" y="4573"/>
              <a:ext cx="2092" cy="209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buNone/>
              </a:pPr>
              <a:endParaRPr lang="zh-CN" altLang="en-US" sz="1800">
                <a:solidFill>
                  <a:srgbClr val="004C54"/>
                </a:solidFill>
                <a:latin typeface="字魂58号-创中黑" panose="00000500000000000000" charset="-122"/>
                <a:ea typeface="字魂58号-创中黑" panose="00000500000000000000" charset="-122"/>
                <a:cs typeface="字魂58号-创中黑" panose="00000500000000000000" charset="-122"/>
              </a:endParaRPr>
            </a:p>
          </p:txBody>
        </p:sp>
        <p:sp>
          <p:nvSpPr>
            <p:cNvPr id="27661" name="图形"/>
            <p:cNvSpPr txBox="1">
              <a:spLocks noChangeArrowheads="1"/>
            </p:cNvSpPr>
            <p:nvPr/>
          </p:nvSpPr>
          <p:spPr bwMode="auto">
            <a:xfrm flipH="1">
              <a:off x="10367" y="2511"/>
              <a:ext cx="1449"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rPr>
                <a:t>预设</a:t>
              </a:r>
            </a:p>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rPr>
                <a:t>标题</a:t>
              </a:r>
            </a:p>
          </p:txBody>
        </p:sp>
        <p:sp>
          <p:nvSpPr>
            <p:cNvPr id="27662" name="图形"/>
            <p:cNvSpPr txBox="1">
              <a:spLocks noChangeArrowheads="1"/>
            </p:cNvSpPr>
            <p:nvPr/>
          </p:nvSpPr>
          <p:spPr bwMode="auto">
            <a:xfrm flipH="1">
              <a:off x="11631" y="5125"/>
              <a:ext cx="1407"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预设</a:t>
              </a:r>
              <a:endPar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endParaRPr>
            </a:p>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标题</a:t>
              </a:r>
              <a:endParaRPr lang="en-US" altLang="zh-CN" sz="1800">
                <a:solidFill>
                  <a:srgbClr val="FFFFFF"/>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27663" name="图形"/>
            <p:cNvSpPr txBox="1">
              <a:spLocks noChangeArrowheads="1"/>
            </p:cNvSpPr>
            <p:nvPr/>
          </p:nvSpPr>
          <p:spPr bwMode="auto">
            <a:xfrm flipH="1">
              <a:off x="10249" y="7684"/>
              <a:ext cx="1407"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预设</a:t>
              </a:r>
              <a:endPar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endParaRPr>
            </a:p>
            <a:p>
              <a:pPr algn="ctr" defTabSz="913765" fontAlgn="base">
                <a:spcBef>
                  <a:spcPct val="0"/>
                </a:spcBef>
                <a:spcAft>
                  <a:spcPct val="0"/>
                </a:spcAft>
                <a:buNone/>
              </a:pPr>
              <a:r>
                <a:rPr lang="zh-CN" altLang="en-US" sz="1800">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标题</a:t>
              </a:r>
              <a:endParaRPr lang="en-US" altLang="zh-CN" sz="1800">
                <a:solidFill>
                  <a:srgbClr val="FFFFFF"/>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27664" name="图形"/>
            <p:cNvSpPr txBox="1">
              <a:spLocks noChangeArrowheads="1"/>
            </p:cNvSpPr>
            <p:nvPr/>
          </p:nvSpPr>
          <p:spPr bwMode="auto">
            <a:xfrm flipH="1">
              <a:off x="6853" y="5148"/>
              <a:ext cx="2027"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fontAlgn="base">
                <a:spcBef>
                  <a:spcPct val="0"/>
                </a:spcBef>
                <a:spcAft>
                  <a:spcPct val="0"/>
                </a:spcAft>
                <a:buNone/>
              </a:pPr>
              <a:r>
                <a:rPr lang="zh-CN" altLang="en-US">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预设</a:t>
              </a:r>
              <a:endParaRPr lang="zh-CN" altLang="en-US">
                <a:solidFill>
                  <a:srgbClr val="FFFFFF"/>
                </a:solidFill>
                <a:latin typeface="思源黑体 CN Medium" panose="020B0600000000000000" charset="-122"/>
                <a:ea typeface="思源黑体 CN Medium" panose="020B0600000000000000" charset="-122"/>
                <a:cs typeface="字魂58号-创中黑" panose="00000500000000000000" charset="-122"/>
              </a:endParaRPr>
            </a:p>
            <a:p>
              <a:pPr algn="ctr" defTabSz="913765" fontAlgn="base">
                <a:spcBef>
                  <a:spcPct val="0"/>
                </a:spcBef>
                <a:spcAft>
                  <a:spcPct val="0"/>
                </a:spcAft>
                <a:buNone/>
              </a:pPr>
              <a:r>
                <a:rPr lang="zh-CN" altLang="en-US">
                  <a:solidFill>
                    <a:srgbClr val="FFFFFF"/>
                  </a:solidFill>
                  <a:latin typeface="思源黑体 CN Medium" panose="020B0600000000000000" charset="-122"/>
                  <a:ea typeface="思源黑体 CN Medium" panose="020B0600000000000000" charset="-122"/>
                  <a:cs typeface="字魂58号-创中黑" panose="00000500000000000000" charset="-122"/>
                  <a:sym typeface="+mn-ea"/>
                </a:rPr>
                <a:t>标题</a:t>
              </a:r>
              <a:endParaRPr lang="en-US" altLang="zh-CN" sz="2000">
                <a:solidFill>
                  <a:srgbClr val="FFFFFF"/>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27665" name="图形"/>
            <p:cNvSpPr txBox="1">
              <a:spLocks noChangeArrowheads="1"/>
            </p:cNvSpPr>
            <p:nvPr/>
          </p:nvSpPr>
          <p:spPr bwMode="auto">
            <a:xfrm>
              <a:off x="12333" y="2124"/>
              <a:ext cx="4455"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913765" fontAlgn="base">
                <a:lnSpc>
                  <a:spcPct val="150000"/>
                </a:lnSpc>
                <a:spcBef>
                  <a:spcPct val="0"/>
                </a:spcBef>
                <a:spcAft>
                  <a:spcPct val="0"/>
                </a:spcAft>
                <a:buNone/>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此处添加您的文本内容在此处添加您的文本内容此处添加您的文本内容在此处添加您的文本内容</a:t>
              </a:r>
            </a:p>
          </p:txBody>
        </p:sp>
        <p:sp>
          <p:nvSpPr>
            <p:cNvPr id="27666" name="图形"/>
            <p:cNvSpPr txBox="1">
              <a:spLocks noChangeArrowheads="1"/>
            </p:cNvSpPr>
            <p:nvPr/>
          </p:nvSpPr>
          <p:spPr bwMode="auto">
            <a:xfrm>
              <a:off x="13548" y="4928"/>
              <a:ext cx="4229"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913765" fontAlgn="base">
                <a:lnSpc>
                  <a:spcPct val="150000"/>
                </a:lnSpc>
                <a:spcBef>
                  <a:spcPct val="0"/>
                </a:spcBef>
                <a:spcAft>
                  <a:spcPct val="0"/>
                </a:spcAft>
                <a:buNone/>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此处添加您的文本内容在此处添加您的文本内容此处添加您的文本内容在此处添加您的文本内容</a:t>
              </a:r>
            </a:p>
          </p:txBody>
        </p:sp>
        <p:sp>
          <p:nvSpPr>
            <p:cNvPr id="27667" name="图形"/>
            <p:cNvSpPr txBox="1">
              <a:spLocks noChangeArrowheads="1"/>
            </p:cNvSpPr>
            <p:nvPr/>
          </p:nvSpPr>
          <p:spPr bwMode="auto">
            <a:xfrm>
              <a:off x="12278" y="7699"/>
              <a:ext cx="4229"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defTabSz="913765" fontAlgn="base">
                <a:lnSpc>
                  <a:spcPct val="150000"/>
                </a:lnSpc>
                <a:spcBef>
                  <a:spcPct val="0"/>
                </a:spcBef>
                <a:spcAft>
                  <a:spcPct val="0"/>
                </a:spcAft>
                <a:buNone/>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此处添加您的文本内容在此处添加您的文本内容此处添加您的文本内容在此处添加您的文本内容</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图形"/>
          <p:cNvGrpSpPr/>
          <p:nvPr/>
        </p:nvGrpSpPr>
        <p:grpSpPr>
          <a:xfrm>
            <a:off x="1257909" y="1534220"/>
            <a:ext cx="9676182" cy="3760349"/>
            <a:chOff x="1845" y="2971"/>
            <a:chExt cx="15114" cy="5874"/>
          </a:xfrm>
        </p:grpSpPr>
        <p:cxnSp>
          <p:nvCxnSpPr>
            <p:cNvPr id="67" name="图形"/>
            <p:cNvCxnSpPr>
              <a:stCxn id="70" idx="4"/>
            </p:cNvCxnSpPr>
            <p:nvPr/>
          </p:nvCxnSpPr>
          <p:spPr>
            <a:xfrm>
              <a:off x="9402" y="4047"/>
              <a:ext cx="0" cy="1597"/>
            </a:xfrm>
            <a:prstGeom prst="line">
              <a:avLst/>
            </a:prstGeom>
            <a:noFill/>
            <a:ln w="6350" cap="flat" cmpd="sng" algn="ctr">
              <a:solidFill>
                <a:srgbClr val="FFFFFF">
                  <a:lumMod val="85000"/>
                </a:srgbClr>
              </a:solidFill>
              <a:prstDash val="solid"/>
              <a:miter lim="800000"/>
            </a:ln>
            <a:effectLst/>
          </p:spPr>
        </p:cxnSp>
        <p:cxnSp>
          <p:nvCxnSpPr>
            <p:cNvPr id="68" name="图形"/>
            <p:cNvCxnSpPr/>
            <p:nvPr/>
          </p:nvCxnSpPr>
          <p:spPr>
            <a:xfrm rot="16200000">
              <a:off x="9347" y="-152"/>
              <a:ext cx="109" cy="10914"/>
            </a:xfrm>
            <a:prstGeom prst="bentConnector3">
              <a:avLst>
                <a:gd name="adj1" fmla="val 1527981"/>
              </a:avLst>
            </a:prstGeom>
            <a:noFill/>
            <a:ln w="6350" cap="flat" cmpd="sng" algn="ctr">
              <a:solidFill>
                <a:srgbClr val="FFFFFF">
                  <a:lumMod val="85000"/>
                </a:srgbClr>
              </a:solidFill>
              <a:prstDash val="solid"/>
              <a:miter lim="800000"/>
            </a:ln>
            <a:effectLst/>
          </p:spPr>
        </p:cxnSp>
        <p:sp>
          <p:nvSpPr>
            <p:cNvPr id="70" name="图形"/>
            <p:cNvSpPr/>
            <p:nvPr/>
          </p:nvSpPr>
          <p:spPr>
            <a:xfrm>
              <a:off x="8864" y="2971"/>
              <a:ext cx="1076" cy="1076"/>
            </a:xfrm>
            <a:prstGeom prst="ellipse">
              <a:avLst/>
            </a:prstGeom>
            <a:solidFill>
              <a:schemeClr val="accent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71" name="图形"/>
            <p:cNvSpPr/>
            <p:nvPr/>
          </p:nvSpPr>
          <p:spPr>
            <a:xfrm>
              <a:off x="1845" y="5899"/>
              <a:ext cx="4200" cy="2946"/>
            </a:xfrm>
            <a:prstGeom prst="rect">
              <a:avLst/>
            </a:prstGeom>
            <a:noFill/>
            <a:ln w="3175" cap="flat" cmpd="sng" algn="ctr">
              <a:solidFill>
                <a:schemeClr val="accent1"/>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37" name="图形"/>
            <p:cNvSpPr/>
            <p:nvPr/>
          </p:nvSpPr>
          <p:spPr>
            <a:xfrm>
              <a:off x="7302" y="5899"/>
              <a:ext cx="4200" cy="2946"/>
            </a:xfrm>
            <a:prstGeom prst="rect">
              <a:avLst/>
            </a:prstGeom>
            <a:noFill/>
            <a:ln w="3175" cap="flat" cmpd="sng" algn="ctr">
              <a:solidFill>
                <a:schemeClr val="accent1"/>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38" name="图形"/>
            <p:cNvSpPr/>
            <p:nvPr/>
          </p:nvSpPr>
          <p:spPr>
            <a:xfrm>
              <a:off x="12759" y="5899"/>
              <a:ext cx="4200" cy="2946"/>
            </a:xfrm>
            <a:prstGeom prst="rect">
              <a:avLst/>
            </a:prstGeom>
            <a:noFill/>
            <a:ln w="3175" cap="flat" cmpd="sng" algn="ctr">
              <a:solidFill>
                <a:schemeClr val="accent1"/>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39" name="图形"/>
            <p:cNvSpPr/>
            <p:nvPr/>
          </p:nvSpPr>
          <p:spPr>
            <a:xfrm>
              <a:off x="3407" y="5352"/>
              <a:ext cx="1076" cy="1076"/>
            </a:xfrm>
            <a:prstGeom prst="ellipse">
              <a:avLst/>
            </a:prstGeom>
            <a:solidFill>
              <a:schemeClr val="accent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40" name="图形"/>
            <p:cNvSpPr/>
            <p:nvPr/>
          </p:nvSpPr>
          <p:spPr>
            <a:xfrm>
              <a:off x="8864" y="5352"/>
              <a:ext cx="1076" cy="1076"/>
            </a:xfrm>
            <a:prstGeom prst="ellipse">
              <a:avLst/>
            </a:prstGeom>
            <a:solidFill>
              <a:schemeClr val="accent2"/>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sp>
          <p:nvSpPr>
            <p:cNvPr id="41" name="图形"/>
            <p:cNvSpPr/>
            <p:nvPr/>
          </p:nvSpPr>
          <p:spPr>
            <a:xfrm>
              <a:off x="14321" y="5243"/>
              <a:ext cx="1076" cy="1076"/>
            </a:xfrm>
            <a:prstGeom prst="ellipse">
              <a:avLst/>
            </a:prstGeom>
            <a:solidFill>
              <a:schemeClr val="accent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ea typeface="字魂58号-创中黑" panose="00000500000000000000" charset="-122"/>
                <a:cs typeface="字魂58号-创中黑" panose="00000500000000000000" charset="-122"/>
              </a:endParaRPr>
            </a:p>
          </p:txBody>
        </p:sp>
        <p:cxnSp>
          <p:nvCxnSpPr>
            <p:cNvPr id="42" name="图形"/>
            <p:cNvCxnSpPr/>
            <p:nvPr/>
          </p:nvCxnSpPr>
          <p:spPr>
            <a:xfrm>
              <a:off x="6339" y="7372"/>
              <a:ext cx="670" cy="0"/>
            </a:xfrm>
            <a:prstGeom prst="straightConnector1">
              <a:avLst/>
            </a:prstGeom>
            <a:noFill/>
            <a:ln w="6350" cap="flat" cmpd="sng" algn="ctr">
              <a:solidFill>
                <a:schemeClr val="accent1"/>
              </a:solidFill>
              <a:prstDash val="solid"/>
              <a:miter lim="800000"/>
              <a:headEnd type="arrow"/>
              <a:tailEnd type="arrow"/>
            </a:ln>
            <a:effectLst/>
          </p:spPr>
        </p:cxnSp>
        <p:cxnSp>
          <p:nvCxnSpPr>
            <p:cNvPr id="43" name="图形"/>
            <p:cNvCxnSpPr/>
            <p:nvPr/>
          </p:nvCxnSpPr>
          <p:spPr>
            <a:xfrm>
              <a:off x="11796" y="7372"/>
              <a:ext cx="670" cy="0"/>
            </a:xfrm>
            <a:prstGeom prst="straightConnector1">
              <a:avLst/>
            </a:prstGeom>
            <a:noFill/>
            <a:ln w="6350" cap="flat" cmpd="sng" algn="ctr">
              <a:solidFill>
                <a:schemeClr val="accent1"/>
              </a:solidFill>
              <a:prstDash val="solid"/>
              <a:miter lim="800000"/>
              <a:headEnd type="arrow"/>
              <a:tailEnd type="arrow"/>
            </a:ln>
            <a:effectLst/>
          </p:spPr>
        </p:cxnSp>
        <p:sp>
          <p:nvSpPr>
            <p:cNvPr id="51" name="图形"/>
            <p:cNvSpPr txBox="1"/>
            <p:nvPr/>
          </p:nvSpPr>
          <p:spPr>
            <a:xfrm>
              <a:off x="2128" y="7231"/>
              <a:ext cx="3633" cy="1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1" name="图形"/>
            <p:cNvSpPr txBox="1"/>
            <p:nvPr/>
          </p:nvSpPr>
          <p:spPr>
            <a:xfrm>
              <a:off x="2237" y="6564"/>
              <a:ext cx="3416" cy="6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kumimoji="0" lang="zh-CN" altLang="en-US" sz="1800" b="1" i="0" u="none" strike="noStrike" kern="1200" cap="none" spc="0" normalizeH="0" baseline="0" noProof="0">
                <a:ln>
                  <a:noFill/>
                </a:ln>
                <a:solidFill>
                  <a:srgbClr val="000000">
                    <a:lumMod val="75000"/>
                    <a:lumOff val="25000"/>
                  </a:srgbClr>
                </a:solidFill>
                <a:effectLst/>
                <a:uLnTx/>
                <a:uFillTx/>
                <a:latin typeface="+mj-lt"/>
                <a:ea typeface="字魂58号-创中黑" panose="00000500000000000000" charset="-122"/>
                <a:cs typeface="字魂58号-创中黑" panose="00000500000000000000" charset="-122"/>
                <a:sym typeface="+mn-ea"/>
              </a:endParaRPr>
            </a:p>
          </p:txBody>
        </p:sp>
        <p:sp>
          <p:nvSpPr>
            <p:cNvPr id="86" name="图形"/>
            <p:cNvSpPr txBox="1"/>
            <p:nvPr/>
          </p:nvSpPr>
          <p:spPr>
            <a:xfrm>
              <a:off x="7585" y="7231"/>
              <a:ext cx="3633" cy="1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25" name="图形"/>
            <p:cNvSpPr txBox="1"/>
            <p:nvPr/>
          </p:nvSpPr>
          <p:spPr>
            <a:xfrm>
              <a:off x="7694" y="6564"/>
              <a:ext cx="3416" cy="6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kumimoji="0" lang="zh-CN" altLang="en-US" sz="1800" b="1" i="0" u="none" strike="noStrike" kern="1200" cap="none" spc="0" normalizeH="0" baseline="0" noProof="0">
                <a:ln>
                  <a:noFill/>
                </a:ln>
                <a:solidFill>
                  <a:srgbClr val="000000">
                    <a:lumMod val="75000"/>
                    <a:lumOff val="25000"/>
                  </a:srgb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7" name="图形"/>
            <p:cNvSpPr txBox="1"/>
            <p:nvPr/>
          </p:nvSpPr>
          <p:spPr>
            <a:xfrm>
              <a:off x="13042" y="7095"/>
              <a:ext cx="3633" cy="1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8" name="图形"/>
            <p:cNvSpPr txBox="1"/>
            <p:nvPr/>
          </p:nvSpPr>
          <p:spPr>
            <a:xfrm>
              <a:off x="13151" y="6428"/>
              <a:ext cx="3416" cy="6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kumimoji="0" lang="zh-CN" altLang="en-US" sz="1800" b="1" i="0" u="none" strike="noStrike" kern="1200" cap="none" spc="0" normalizeH="0" baseline="0" noProof="0">
                <a:ln>
                  <a:noFill/>
                </a:ln>
                <a:solidFill>
                  <a:srgbClr val="000000">
                    <a:lumMod val="75000"/>
                    <a:lumOff val="25000"/>
                  </a:srgb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9" name="图形"/>
            <p:cNvSpPr>
              <a:spLocks noEditPoints="1"/>
            </p:cNvSpPr>
            <p:nvPr/>
          </p:nvSpPr>
          <p:spPr bwMode="auto">
            <a:xfrm>
              <a:off x="9088" y="3176"/>
              <a:ext cx="633" cy="63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sp>
          <p:nvSpPr>
            <p:cNvPr id="129" name="图形"/>
            <p:cNvSpPr>
              <a:spLocks noEditPoints="1"/>
            </p:cNvSpPr>
            <p:nvPr/>
          </p:nvSpPr>
          <p:spPr bwMode="auto">
            <a:xfrm>
              <a:off x="9134" y="5622"/>
              <a:ext cx="536" cy="536"/>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grpSp>
          <p:nvGrpSpPr>
            <p:cNvPr id="130" name="Group 138"/>
            <p:cNvGrpSpPr/>
            <p:nvPr/>
          </p:nvGrpSpPr>
          <p:grpSpPr>
            <a:xfrm>
              <a:off x="3639" y="5602"/>
              <a:ext cx="600" cy="602"/>
              <a:chOff x="1298575" y="588963"/>
              <a:chExt cx="420688" cy="422275"/>
            </a:xfrm>
            <a:solidFill>
              <a:srgbClr val="FFFFFF"/>
            </a:solidFill>
          </p:grpSpPr>
          <p:sp>
            <p:nvSpPr>
              <p:cNvPr id="90" name="图形"/>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sp>
            <p:nvSpPr>
              <p:cNvPr id="91" name="图形"/>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sp>
            <p:nvSpPr>
              <p:cNvPr id="92" name="图形"/>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grpSp>
        <p:grpSp>
          <p:nvGrpSpPr>
            <p:cNvPr id="131" name="Group 222"/>
            <p:cNvGrpSpPr/>
            <p:nvPr/>
          </p:nvGrpSpPr>
          <p:grpSpPr>
            <a:xfrm>
              <a:off x="14515" y="5436"/>
              <a:ext cx="689" cy="692"/>
              <a:chOff x="7305675" y="2468563"/>
              <a:chExt cx="720725" cy="722313"/>
            </a:xfrm>
            <a:solidFill>
              <a:srgbClr val="FFFFFF"/>
            </a:solidFill>
          </p:grpSpPr>
          <p:sp>
            <p:nvSpPr>
              <p:cNvPr id="132" name="图形"/>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sp>
            <p:nvSpPr>
              <p:cNvPr id="133" name="图形"/>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000000"/>
                  </a:solidFill>
                  <a:effectLst/>
                  <a:uLnTx/>
                  <a:uFillTx/>
                  <a:ea typeface="字魂58号-创中黑" panose="00000500000000000000" charset="-122"/>
                  <a:cs typeface="字魂58号-创中黑" panose="00000500000000000000" charset="-122"/>
                </a:endParaRPr>
              </a:p>
            </p:txBody>
          </p:sp>
        </p:gr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10"/>
                                        </p:tgtEl>
                                        <p:attrNameLst>
                                          <p:attrName>style.visibility</p:attrName>
                                        </p:attrNameLst>
                                      </p:cBhvr>
                                      <p:to>
                                        <p:strVal val="visible"/>
                                      </p:to>
                                    </p:set>
                                    <p:animEffect transition="in" filter="wedge">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175385" y="2181860"/>
            <a:ext cx="9792970" cy="3438525"/>
            <a:chOff x="1615" y="3418"/>
            <a:chExt cx="15422" cy="5415"/>
          </a:xfrm>
        </p:grpSpPr>
        <p:sp>
          <p:nvSpPr>
            <p:cNvPr id="3" name="图形"/>
            <p:cNvSpPr/>
            <p:nvPr/>
          </p:nvSpPr>
          <p:spPr>
            <a:xfrm>
              <a:off x="1615" y="3425"/>
              <a:ext cx="1055" cy="10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solidFill>
                  <a:schemeClr val="tx1">
                    <a:lumMod val="75000"/>
                    <a:lumOff val="25000"/>
                  </a:schemeClr>
                </a:solidFill>
                <a:latin typeface="+mj-ea"/>
                <a:ea typeface="+mj-ea"/>
                <a:cs typeface="字魂58号-创中黑" panose="00000500000000000000" charset="-122"/>
              </a:endParaRPr>
            </a:p>
          </p:txBody>
        </p:sp>
        <p:sp>
          <p:nvSpPr>
            <p:cNvPr id="4"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txBox="1"/>
            <p:nvPr/>
          </p:nvSpPr>
          <p:spPr>
            <a:xfrm>
              <a:off x="2771" y="3418"/>
              <a:ext cx="3387" cy="5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algn="l" defTabSz="913765" rtl="0" eaLnBrk="1" fontAlgn="auto" latinLnBrk="0" hangingPunct="1">
                <a:lnSpc>
                  <a:spcPct val="100000"/>
                </a:lnSpc>
                <a:spcBef>
                  <a:spcPts val="0"/>
                </a:spcBef>
                <a:spcAft>
                  <a:spcPts val="0"/>
                </a:spcAft>
                <a:buClrTx/>
                <a:buSzPct val="25000"/>
                <a:buFontTx/>
                <a:buNone/>
                <a:defRPr/>
              </a:pPr>
              <a:r>
                <a:rPr lang="en-US" altLang="zh-CN" sz="1800"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rPr>
                <a:t>01.</a:t>
              </a:r>
              <a:r>
                <a:rPr lang="en-US" altLang="zh-CN"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rPr>
                <a:t>预设标题文本</a:t>
              </a:r>
              <a:endParaRPr lang="en-US" altLang="zh-CN" sz="1800"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5"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p:nvPr/>
          </p:nvSpPr>
          <p:spPr>
            <a:xfrm>
              <a:off x="2771" y="3928"/>
              <a:ext cx="3859" cy="12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ClrTx/>
                <a:buSzPct val="25000"/>
                <a:buFontTx/>
                <a:defRPr/>
              </a:pPr>
              <a:r>
                <a:rPr lang="zh-CN" altLang="en-US" sz="1000" noProof="0" dirty="0">
                  <a:ln>
                    <a:noFill/>
                  </a:ln>
                  <a:solidFill>
                    <a:schemeClr val="tx1">
                      <a:lumMod val="75000"/>
                      <a:lumOff val="25000"/>
                    </a:schemeClr>
                  </a:solidFill>
                  <a:effectLst/>
                  <a:uLnTx/>
                  <a:uFillTx/>
                  <a:latin typeface="+mj-lt"/>
                  <a:ea typeface="+mj-lt"/>
                  <a:cs typeface="思源黑体 CN Medium" panose="020B0600000000000000" charset="-122"/>
                  <a:sym typeface="+mn-ea"/>
                </a:rPr>
                <a:t>此处添加您的文本内容此处添加您的文本内容添加您的文本内容添加文本内容添加文本内容添加您的文本</a:t>
              </a:r>
            </a:p>
          </p:txBody>
        </p:sp>
        <p:sp>
          <p:nvSpPr>
            <p:cNvPr id="6" name="图形"/>
            <p:cNvSpPr/>
            <p:nvPr/>
          </p:nvSpPr>
          <p:spPr>
            <a:xfrm>
              <a:off x="1635" y="6961"/>
              <a:ext cx="1055" cy="1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solidFill>
                  <a:schemeClr val="tx1">
                    <a:lumMod val="75000"/>
                    <a:lumOff val="25000"/>
                  </a:schemeClr>
                </a:solidFill>
                <a:latin typeface="+mj-ea"/>
                <a:ea typeface="+mj-ea"/>
                <a:cs typeface="字魂58号-创中黑" panose="00000500000000000000" charset="-122"/>
              </a:endParaRPr>
            </a:p>
          </p:txBody>
        </p:sp>
        <p:sp>
          <p:nvSpPr>
            <p:cNvPr id="7"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txBox="1"/>
            <p:nvPr/>
          </p:nvSpPr>
          <p:spPr>
            <a:xfrm>
              <a:off x="2771" y="6953"/>
              <a:ext cx="3648" cy="5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algn="l"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rPr>
                <a:t>03.预设标题文本</a:t>
              </a:r>
              <a:endParaRPr lang="en-US" altLang="zh-CN" sz="1800" b="1"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8"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p:nvPr/>
          </p:nvSpPr>
          <p:spPr>
            <a:xfrm>
              <a:off x="2771" y="7465"/>
              <a:ext cx="3859" cy="12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ClrTx/>
                <a:buSzPct val="25000"/>
                <a:buFontTx/>
                <a:defRPr/>
              </a:pPr>
              <a:r>
                <a:rPr lang="zh-CN" altLang="en-US" sz="1000" noProof="0" dirty="0">
                  <a:ln>
                    <a:noFill/>
                  </a:ln>
                  <a:solidFill>
                    <a:schemeClr val="tx1">
                      <a:lumMod val="75000"/>
                      <a:lumOff val="25000"/>
                    </a:schemeClr>
                  </a:solidFill>
                  <a:effectLst/>
                  <a:uLnTx/>
                  <a:uFillTx/>
                  <a:latin typeface="+mj-lt"/>
                  <a:ea typeface="+mj-lt"/>
                  <a:cs typeface="思源黑体 CN Medium" panose="020B0600000000000000" charset="-122"/>
                  <a:sym typeface="+mn-ea"/>
                </a:rPr>
                <a:t>此处添加您的文本内容此处添加您的文本内容添加您的文本内容添加文本内容添加文本内容添加您的文本</a:t>
              </a:r>
            </a:p>
          </p:txBody>
        </p:sp>
        <p:sp>
          <p:nvSpPr>
            <p:cNvPr id="9"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txBox="1"/>
            <p:nvPr/>
          </p:nvSpPr>
          <p:spPr>
            <a:xfrm>
              <a:off x="12250" y="3436"/>
              <a:ext cx="3501" cy="5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algn="r"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rPr>
                <a:t>02.预设标题文本</a:t>
              </a:r>
              <a:endParaRPr lang="en-US" altLang="zh-CN" sz="1800" b="1"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0"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p:nvPr/>
          </p:nvSpPr>
          <p:spPr>
            <a:xfrm>
              <a:off x="12004" y="3947"/>
              <a:ext cx="3892" cy="12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buClrTx/>
                <a:buSzPct val="25000"/>
                <a:buFontTx/>
                <a:defRPr/>
              </a:pPr>
              <a:r>
                <a:rPr lang="zh-CN" altLang="en-US" sz="1000" noProof="0" dirty="0">
                  <a:ln>
                    <a:noFill/>
                  </a:ln>
                  <a:solidFill>
                    <a:schemeClr val="tx1">
                      <a:lumMod val="75000"/>
                      <a:lumOff val="25000"/>
                    </a:schemeClr>
                  </a:solidFill>
                  <a:effectLst/>
                  <a:uLnTx/>
                  <a:uFillTx/>
                  <a:latin typeface="+mj-lt"/>
                  <a:ea typeface="+mj-lt"/>
                  <a:cs typeface="思源黑体 CN Medium" panose="020B0600000000000000" charset="-122"/>
                  <a:sym typeface="+mn-ea"/>
                </a:rPr>
                <a:t>此处添加您的文本内容此处添加您的文本内容添加您的文本内容添加文本内容添加文本内容添加您的文本</a:t>
              </a:r>
            </a:p>
          </p:txBody>
        </p:sp>
        <p:sp>
          <p:nvSpPr>
            <p:cNvPr id="11" name="图形"/>
            <p:cNvSpPr/>
            <p:nvPr/>
          </p:nvSpPr>
          <p:spPr>
            <a:xfrm>
              <a:off x="15878" y="3481"/>
              <a:ext cx="1055" cy="1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solidFill>
                  <a:schemeClr val="tx1">
                    <a:lumMod val="75000"/>
                    <a:lumOff val="25000"/>
                  </a:schemeClr>
                </a:solidFill>
                <a:latin typeface="+mj-ea"/>
                <a:ea typeface="+mj-ea"/>
                <a:cs typeface="字魂58号-创中黑" panose="00000500000000000000" charset="-122"/>
              </a:endParaRPr>
            </a:p>
          </p:txBody>
        </p:sp>
        <p:sp>
          <p:nvSpPr>
            <p:cNvPr id="15" name="图形"/>
            <p:cNvSpPr>
              <a:spLocks noEditPoints="1"/>
            </p:cNvSpPr>
            <p:nvPr/>
          </p:nvSpPr>
          <p:spPr bwMode="auto">
            <a:xfrm>
              <a:off x="1781" y="3699"/>
              <a:ext cx="720" cy="486"/>
            </a:xfrm>
            <a:custGeom>
              <a:avLst/>
              <a:gdLst>
                <a:gd name="T0" fmla="*/ 610 w 752"/>
                <a:gd name="T1" fmla="*/ 278 h 507"/>
                <a:gd name="T2" fmla="*/ 656 w 752"/>
                <a:gd name="T3" fmla="*/ 182 h 507"/>
                <a:gd name="T4" fmla="*/ 530 w 752"/>
                <a:gd name="T5" fmla="*/ 56 h 507"/>
                <a:gd name="T6" fmla="*/ 492 w 752"/>
                <a:gd name="T7" fmla="*/ 62 h 507"/>
                <a:gd name="T8" fmla="*/ 376 w 752"/>
                <a:gd name="T9" fmla="*/ 0 h 507"/>
                <a:gd name="T10" fmla="*/ 260 w 752"/>
                <a:gd name="T11" fmla="*/ 62 h 507"/>
                <a:gd name="T12" fmla="*/ 221 w 752"/>
                <a:gd name="T13" fmla="*/ 56 h 507"/>
                <a:gd name="T14" fmla="*/ 96 w 752"/>
                <a:gd name="T15" fmla="*/ 182 h 507"/>
                <a:gd name="T16" fmla="*/ 141 w 752"/>
                <a:gd name="T17" fmla="*/ 278 h 507"/>
                <a:gd name="T18" fmla="*/ 0 w 752"/>
                <a:gd name="T19" fmla="*/ 485 h 507"/>
                <a:gd name="T20" fmla="*/ 21 w 752"/>
                <a:gd name="T21" fmla="*/ 507 h 507"/>
                <a:gd name="T22" fmla="*/ 43 w 752"/>
                <a:gd name="T23" fmla="*/ 485 h 507"/>
                <a:gd name="T24" fmla="*/ 201 w 752"/>
                <a:gd name="T25" fmla="*/ 309 h 507"/>
                <a:gd name="T26" fmla="*/ 127 w 752"/>
                <a:gd name="T27" fmla="*/ 485 h 507"/>
                <a:gd name="T28" fmla="*/ 149 w 752"/>
                <a:gd name="T29" fmla="*/ 507 h 507"/>
                <a:gd name="T30" fmla="*/ 170 w 752"/>
                <a:gd name="T31" fmla="*/ 485 h 507"/>
                <a:gd name="T32" fmla="*/ 376 w 752"/>
                <a:gd name="T33" fmla="*/ 280 h 507"/>
                <a:gd name="T34" fmla="*/ 581 w 752"/>
                <a:gd name="T35" fmla="*/ 485 h 507"/>
                <a:gd name="T36" fmla="*/ 603 w 752"/>
                <a:gd name="T37" fmla="*/ 507 h 507"/>
                <a:gd name="T38" fmla="*/ 625 w 752"/>
                <a:gd name="T39" fmla="*/ 485 h 507"/>
                <a:gd name="T40" fmla="*/ 550 w 752"/>
                <a:gd name="T41" fmla="*/ 309 h 507"/>
                <a:gd name="T42" fmla="*/ 709 w 752"/>
                <a:gd name="T43" fmla="*/ 485 h 507"/>
                <a:gd name="T44" fmla="*/ 730 w 752"/>
                <a:gd name="T45" fmla="*/ 507 h 507"/>
                <a:gd name="T46" fmla="*/ 752 w 752"/>
                <a:gd name="T47" fmla="*/ 485 h 507"/>
                <a:gd name="T48" fmla="*/ 610 w 752"/>
                <a:gd name="T49" fmla="*/ 278 h 507"/>
                <a:gd name="T50" fmla="*/ 530 w 752"/>
                <a:gd name="T51" fmla="*/ 100 h 507"/>
                <a:gd name="T52" fmla="*/ 612 w 752"/>
                <a:gd name="T53" fmla="*/ 182 h 507"/>
                <a:gd name="T54" fmla="*/ 530 w 752"/>
                <a:gd name="T55" fmla="*/ 263 h 507"/>
                <a:gd name="T56" fmla="*/ 474 w 752"/>
                <a:gd name="T57" fmla="*/ 240 h 507"/>
                <a:gd name="T58" fmla="*/ 516 w 752"/>
                <a:gd name="T59" fmla="*/ 140 h 507"/>
                <a:gd name="T60" fmla="*/ 510 w 752"/>
                <a:gd name="T61" fmla="*/ 102 h 507"/>
                <a:gd name="T62" fmla="*/ 530 w 752"/>
                <a:gd name="T63" fmla="*/ 100 h 507"/>
                <a:gd name="T64" fmla="*/ 376 w 752"/>
                <a:gd name="T65" fmla="*/ 45 h 507"/>
                <a:gd name="T66" fmla="*/ 472 w 752"/>
                <a:gd name="T67" fmla="*/ 142 h 507"/>
                <a:gd name="T68" fmla="*/ 376 w 752"/>
                <a:gd name="T69" fmla="*/ 236 h 507"/>
                <a:gd name="T70" fmla="*/ 280 w 752"/>
                <a:gd name="T71" fmla="*/ 140 h 507"/>
                <a:gd name="T72" fmla="*/ 376 w 752"/>
                <a:gd name="T73" fmla="*/ 45 h 507"/>
                <a:gd name="T74" fmla="*/ 140 w 752"/>
                <a:gd name="T75" fmla="*/ 182 h 507"/>
                <a:gd name="T76" fmla="*/ 221 w 752"/>
                <a:gd name="T77" fmla="*/ 100 h 507"/>
                <a:gd name="T78" fmla="*/ 241 w 752"/>
                <a:gd name="T79" fmla="*/ 102 h 507"/>
                <a:gd name="T80" fmla="*/ 236 w 752"/>
                <a:gd name="T81" fmla="*/ 140 h 507"/>
                <a:gd name="T82" fmla="*/ 278 w 752"/>
                <a:gd name="T83" fmla="*/ 240 h 507"/>
                <a:gd name="T84" fmla="*/ 221 w 752"/>
                <a:gd name="T85" fmla="*/ 263 h 507"/>
                <a:gd name="T86" fmla="*/ 140 w 752"/>
                <a:gd name="T87" fmla="*/ 18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2" h="507">
                  <a:moveTo>
                    <a:pt x="610" y="278"/>
                  </a:moveTo>
                  <a:cubicBezTo>
                    <a:pt x="638" y="254"/>
                    <a:pt x="656" y="220"/>
                    <a:pt x="656" y="182"/>
                  </a:cubicBezTo>
                  <a:cubicBezTo>
                    <a:pt x="656" y="112"/>
                    <a:pt x="600" y="56"/>
                    <a:pt x="530" y="56"/>
                  </a:cubicBezTo>
                  <a:cubicBezTo>
                    <a:pt x="518" y="56"/>
                    <a:pt x="505" y="58"/>
                    <a:pt x="492" y="62"/>
                  </a:cubicBezTo>
                  <a:cubicBezTo>
                    <a:pt x="467" y="23"/>
                    <a:pt x="425" y="0"/>
                    <a:pt x="376" y="0"/>
                  </a:cubicBezTo>
                  <a:cubicBezTo>
                    <a:pt x="327" y="0"/>
                    <a:pt x="285" y="25"/>
                    <a:pt x="260" y="62"/>
                  </a:cubicBezTo>
                  <a:cubicBezTo>
                    <a:pt x="247" y="58"/>
                    <a:pt x="234" y="56"/>
                    <a:pt x="221" y="56"/>
                  </a:cubicBezTo>
                  <a:cubicBezTo>
                    <a:pt x="152" y="56"/>
                    <a:pt x="96" y="112"/>
                    <a:pt x="96" y="182"/>
                  </a:cubicBezTo>
                  <a:cubicBezTo>
                    <a:pt x="96" y="220"/>
                    <a:pt x="114" y="256"/>
                    <a:pt x="141" y="278"/>
                  </a:cubicBezTo>
                  <a:cubicBezTo>
                    <a:pt x="58" y="311"/>
                    <a:pt x="0" y="391"/>
                    <a:pt x="0" y="485"/>
                  </a:cubicBezTo>
                  <a:cubicBezTo>
                    <a:pt x="0" y="498"/>
                    <a:pt x="9" y="507"/>
                    <a:pt x="21" y="507"/>
                  </a:cubicBezTo>
                  <a:cubicBezTo>
                    <a:pt x="34" y="507"/>
                    <a:pt x="43" y="498"/>
                    <a:pt x="43" y="485"/>
                  </a:cubicBezTo>
                  <a:cubicBezTo>
                    <a:pt x="43" y="394"/>
                    <a:pt x="112" y="318"/>
                    <a:pt x="201" y="309"/>
                  </a:cubicBezTo>
                  <a:cubicBezTo>
                    <a:pt x="156" y="354"/>
                    <a:pt x="127" y="416"/>
                    <a:pt x="127" y="485"/>
                  </a:cubicBezTo>
                  <a:cubicBezTo>
                    <a:pt x="127" y="498"/>
                    <a:pt x="136" y="507"/>
                    <a:pt x="149" y="507"/>
                  </a:cubicBezTo>
                  <a:cubicBezTo>
                    <a:pt x="161" y="507"/>
                    <a:pt x="170" y="498"/>
                    <a:pt x="170" y="485"/>
                  </a:cubicBezTo>
                  <a:cubicBezTo>
                    <a:pt x="170" y="372"/>
                    <a:pt x="263" y="280"/>
                    <a:pt x="376" y="280"/>
                  </a:cubicBezTo>
                  <a:cubicBezTo>
                    <a:pt x="489" y="280"/>
                    <a:pt x="581" y="372"/>
                    <a:pt x="581" y="485"/>
                  </a:cubicBezTo>
                  <a:cubicBezTo>
                    <a:pt x="581" y="498"/>
                    <a:pt x="590" y="507"/>
                    <a:pt x="603" y="507"/>
                  </a:cubicBezTo>
                  <a:cubicBezTo>
                    <a:pt x="616" y="507"/>
                    <a:pt x="625" y="498"/>
                    <a:pt x="625" y="485"/>
                  </a:cubicBezTo>
                  <a:cubicBezTo>
                    <a:pt x="625" y="416"/>
                    <a:pt x="596" y="354"/>
                    <a:pt x="550" y="309"/>
                  </a:cubicBezTo>
                  <a:cubicBezTo>
                    <a:pt x="640" y="320"/>
                    <a:pt x="709" y="394"/>
                    <a:pt x="709" y="485"/>
                  </a:cubicBezTo>
                  <a:cubicBezTo>
                    <a:pt x="709" y="498"/>
                    <a:pt x="718" y="507"/>
                    <a:pt x="730" y="507"/>
                  </a:cubicBezTo>
                  <a:cubicBezTo>
                    <a:pt x="743" y="507"/>
                    <a:pt x="752" y="498"/>
                    <a:pt x="752" y="485"/>
                  </a:cubicBezTo>
                  <a:cubicBezTo>
                    <a:pt x="752" y="391"/>
                    <a:pt x="692" y="311"/>
                    <a:pt x="610" y="278"/>
                  </a:cubicBezTo>
                  <a:close/>
                  <a:moveTo>
                    <a:pt x="530" y="100"/>
                  </a:moveTo>
                  <a:cubicBezTo>
                    <a:pt x="576" y="100"/>
                    <a:pt x="612" y="136"/>
                    <a:pt x="612" y="182"/>
                  </a:cubicBezTo>
                  <a:cubicBezTo>
                    <a:pt x="612" y="227"/>
                    <a:pt x="576" y="263"/>
                    <a:pt x="530" y="263"/>
                  </a:cubicBezTo>
                  <a:cubicBezTo>
                    <a:pt x="509" y="263"/>
                    <a:pt x="489" y="254"/>
                    <a:pt x="474" y="240"/>
                  </a:cubicBezTo>
                  <a:cubicBezTo>
                    <a:pt x="500" y="214"/>
                    <a:pt x="516" y="180"/>
                    <a:pt x="516" y="140"/>
                  </a:cubicBezTo>
                  <a:cubicBezTo>
                    <a:pt x="516" y="127"/>
                    <a:pt x="514" y="114"/>
                    <a:pt x="510" y="102"/>
                  </a:cubicBezTo>
                  <a:cubicBezTo>
                    <a:pt x="516" y="102"/>
                    <a:pt x="523" y="100"/>
                    <a:pt x="530" y="100"/>
                  </a:cubicBezTo>
                  <a:close/>
                  <a:moveTo>
                    <a:pt x="376" y="45"/>
                  </a:moveTo>
                  <a:cubicBezTo>
                    <a:pt x="429" y="45"/>
                    <a:pt x="472" y="89"/>
                    <a:pt x="472" y="142"/>
                  </a:cubicBezTo>
                  <a:cubicBezTo>
                    <a:pt x="472" y="194"/>
                    <a:pt x="429" y="236"/>
                    <a:pt x="376" y="236"/>
                  </a:cubicBezTo>
                  <a:cubicBezTo>
                    <a:pt x="323" y="236"/>
                    <a:pt x="280" y="192"/>
                    <a:pt x="280" y="140"/>
                  </a:cubicBezTo>
                  <a:cubicBezTo>
                    <a:pt x="280" y="87"/>
                    <a:pt x="323" y="45"/>
                    <a:pt x="376" y="45"/>
                  </a:cubicBezTo>
                  <a:close/>
                  <a:moveTo>
                    <a:pt x="140" y="182"/>
                  </a:moveTo>
                  <a:cubicBezTo>
                    <a:pt x="140" y="136"/>
                    <a:pt x="176" y="100"/>
                    <a:pt x="221" y="100"/>
                  </a:cubicBezTo>
                  <a:cubicBezTo>
                    <a:pt x="229" y="100"/>
                    <a:pt x="236" y="102"/>
                    <a:pt x="241" y="102"/>
                  </a:cubicBezTo>
                  <a:cubicBezTo>
                    <a:pt x="238" y="114"/>
                    <a:pt x="236" y="125"/>
                    <a:pt x="236" y="140"/>
                  </a:cubicBezTo>
                  <a:cubicBezTo>
                    <a:pt x="236" y="178"/>
                    <a:pt x="252" y="214"/>
                    <a:pt x="278" y="240"/>
                  </a:cubicBezTo>
                  <a:cubicBezTo>
                    <a:pt x="263" y="254"/>
                    <a:pt x="243" y="263"/>
                    <a:pt x="221" y="263"/>
                  </a:cubicBezTo>
                  <a:cubicBezTo>
                    <a:pt x="176" y="263"/>
                    <a:pt x="140" y="227"/>
                    <a:pt x="140" y="18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16" name="图形"/>
            <p:cNvSpPr>
              <a:spLocks noEditPoints="1"/>
            </p:cNvSpPr>
            <p:nvPr/>
          </p:nvSpPr>
          <p:spPr bwMode="auto">
            <a:xfrm>
              <a:off x="16207" y="3882"/>
              <a:ext cx="301" cy="252"/>
            </a:xfrm>
            <a:custGeom>
              <a:avLst/>
              <a:gdLst>
                <a:gd name="T0" fmla="*/ 22 w 335"/>
                <a:gd name="T1" fmla="*/ 44 h 280"/>
                <a:gd name="T2" fmla="*/ 313 w 335"/>
                <a:gd name="T3" fmla="*/ 44 h 280"/>
                <a:gd name="T4" fmla="*/ 335 w 335"/>
                <a:gd name="T5" fmla="*/ 22 h 280"/>
                <a:gd name="T6" fmla="*/ 313 w 335"/>
                <a:gd name="T7" fmla="*/ 0 h 280"/>
                <a:gd name="T8" fmla="*/ 22 w 335"/>
                <a:gd name="T9" fmla="*/ 0 h 280"/>
                <a:gd name="T10" fmla="*/ 0 w 335"/>
                <a:gd name="T11" fmla="*/ 22 h 280"/>
                <a:gd name="T12" fmla="*/ 22 w 335"/>
                <a:gd name="T13" fmla="*/ 44 h 280"/>
                <a:gd name="T14" fmla="*/ 22 w 335"/>
                <a:gd name="T15" fmla="*/ 122 h 280"/>
                <a:gd name="T16" fmla="*/ 313 w 335"/>
                <a:gd name="T17" fmla="*/ 122 h 280"/>
                <a:gd name="T18" fmla="*/ 335 w 335"/>
                <a:gd name="T19" fmla="*/ 100 h 280"/>
                <a:gd name="T20" fmla="*/ 313 w 335"/>
                <a:gd name="T21" fmla="*/ 79 h 280"/>
                <a:gd name="T22" fmla="*/ 22 w 335"/>
                <a:gd name="T23" fmla="*/ 79 h 280"/>
                <a:gd name="T24" fmla="*/ 0 w 335"/>
                <a:gd name="T25" fmla="*/ 100 h 280"/>
                <a:gd name="T26" fmla="*/ 22 w 335"/>
                <a:gd name="T27" fmla="*/ 122 h 280"/>
                <a:gd name="T28" fmla="*/ 22 w 335"/>
                <a:gd name="T29" fmla="*/ 202 h 280"/>
                <a:gd name="T30" fmla="*/ 168 w 335"/>
                <a:gd name="T31" fmla="*/ 202 h 280"/>
                <a:gd name="T32" fmla="*/ 189 w 335"/>
                <a:gd name="T33" fmla="*/ 180 h 280"/>
                <a:gd name="T34" fmla="*/ 168 w 335"/>
                <a:gd name="T35" fmla="*/ 159 h 280"/>
                <a:gd name="T36" fmla="*/ 22 w 335"/>
                <a:gd name="T37" fmla="*/ 159 h 280"/>
                <a:gd name="T38" fmla="*/ 0 w 335"/>
                <a:gd name="T39" fmla="*/ 180 h 280"/>
                <a:gd name="T40" fmla="*/ 22 w 335"/>
                <a:gd name="T41" fmla="*/ 202 h 280"/>
                <a:gd name="T42" fmla="*/ 113 w 335"/>
                <a:gd name="T43" fmla="*/ 237 h 280"/>
                <a:gd name="T44" fmla="*/ 22 w 335"/>
                <a:gd name="T45" fmla="*/ 237 h 280"/>
                <a:gd name="T46" fmla="*/ 0 w 335"/>
                <a:gd name="T47" fmla="*/ 259 h 280"/>
                <a:gd name="T48" fmla="*/ 22 w 335"/>
                <a:gd name="T49" fmla="*/ 280 h 280"/>
                <a:gd name="T50" fmla="*/ 113 w 335"/>
                <a:gd name="T51" fmla="*/ 280 h 280"/>
                <a:gd name="T52" fmla="*/ 135 w 335"/>
                <a:gd name="T53" fmla="*/ 259 h 280"/>
                <a:gd name="T54" fmla="*/ 113 w 335"/>
                <a:gd name="T55" fmla="*/ 23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5" h="280">
                  <a:moveTo>
                    <a:pt x="22" y="44"/>
                  </a:moveTo>
                  <a:cubicBezTo>
                    <a:pt x="313" y="44"/>
                    <a:pt x="313" y="44"/>
                    <a:pt x="313" y="44"/>
                  </a:cubicBezTo>
                  <a:cubicBezTo>
                    <a:pt x="326" y="44"/>
                    <a:pt x="335" y="35"/>
                    <a:pt x="335" y="22"/>
                  </a:cubicBezTo>
                  <a:cubicBezTo>
                    <a:pt x="335" y="9"/>
                    <a:pt x="326" y="0"/>
                    <a:pt x="313" y="0"/>
                  </a:cubicBezTo>
                  <a:cubicBezTo>
                    <a:pt x="22" y="0"/>
                    <a:pt x="22" y="0"/>
                    <a:pt x="22" y="0"/>
                  </a:cubicBezTo>
                  <a:cubicBezTo>
                    <a:pt x="9" y="0"/>
                    <a:pt x="0" y="9"/>
                    <a:pt x="0" y="22"/>
                  </a:cubicBezTo>
                  <a:cubicBezTo>
                    <a:pt x="0" y="35"/>
                    <a:pt x="9" y="44"/>
                    <a:pt x="22" y="44"/>
                  </a:cubicBezTo>
                  <a:close/>
                  <a:moveTo>
                    <a:pt x="22" y="122"/>
                  </a:moveTo>
                  <a:cubicBezTo>
                    <a:pt x="313" y="122"/>
                    <a:pt x="313" y="122"/>
                    <a:pt x="313" y="122"/>
                  </a:cubicBezTo>
                  <a:cubicBezTo>
                    <a:pt x="326" y="122"/>
                    <a:pt x="335" y="113"/>
                    <a:pt x="335" y="100"/>
                  </a:cubicBezTo>
                  <a:cubicBezTo>
                    <a:pt x="335" y="88"/>
                    <a:pt x="326" y="79"/>
                    <a:pt x="313" y="79"/>
                  </a:cubicBezTo>
                  <a:cubicBezTo>
                    <a:pt x="22" y="79"/>
                    <a:pt x="22" y="79"/>
                    <a:pt x="22" y="79"/>
                  </a:cubicBezTo>
                  <a:cubicBezTo>
                    <a:pt x="9" y="79"/>
                    <a:pt x="0" y="88"/>
                    <a:pt x="0" y="100"/>
                  </a:cubicBezTo>
                  <a:cubicBezTo>
                    <a:pt x="0" y="113"/>
                    <a:pt x="9" y="122"/>
                    <a:pt x="22" y="122"/>
                  </a:cubicBezTo>
                  <a:close/>
                  <a:moveTo>
                    <a:pt x="22" y="202"/>
                  </a:moveTo>
                  <a:cubicBezTo>
                    <a:pt x="168" y="202"/>
                    <a:pt x="168" y="202"/>
                    <a:pt x="168" y="202"/>
                  </a:cubicBezTo>
                  <a:cubicBezTo>
                    <a:pt x="180" y="202"/>
                    <a:pt x="189" y="193"/>
                    <a:pt x="189" y="180"/>
                  </a:cubicBezTo>
                  <a:cubicBezTo>
                    <a:pt x="189" y="168"/>
                    <a:pt x="180" y="159"/>
                    <a:pt x="168" y="159"/>
                  </a:cubicBezTo>
                  <a:cubicBezTo>
                    <a:pt x="22" y="159"/>
                    <a:pt x="22" y="159"/>
                    <a:pt x="22" y="159"/>
                  </a:cubicBezTo>
                  <a:cubicBezTo>
                    <a:pt x="9" y="159"/>
                    <a:pt x="0" y="168"/>
                    <a:pt x="0" y="180"/>
                  </a:cubicBezTo>
                  <a:cubicBezTo>
                    <a:pt x="0" y="193"/>
                    <a:pt x="9" y="202"/>
                    <a:pt x="22" y="202"/>
                  </a:cubicBezTo>
                  <a:close/>
                  <a:moveTo>
                    <a:pt x="113" y="237"/>
                  </a:moveTo>
                  <a:cubicBezTo>
                    <a:pt x="22" y="237"/>
                    <a:pt x="22" y="237"/>
                    <a:pt x="22" y="237"/>
                  </a:cubicBezTo>
                  <a:cubicBezTo>
                    <a:pt x="9" y="237"/>
                    <a:pt x="0" y="246"/>
                    <a:pt x="0" y="259"/>
                  </a:cubicBezTo>
                  <a:cubicBezTo>
                    <a:pt x="0" y="271"/>
                    <a:pt x="9" y="280"/>
                    <a:pt x="22" y="280"/>
                  </a:cubicBezTo>
                  <a:cubicBezTo>
                    <a:pt x="113" y="280"/>
                    <a:pt x="113" y="280"/>
                    <a:pt x="113" y="280"/>
                  </a:cubicBezTo>
                  <a:cubicBezTo>
                    <a:pt x="126" y="280"/>
                    <a:pt x="135" y="271"/>
                    <a:pt x="135" y="259"/>
                  </a:cubicBezTo>
                  <a:cubicBezTo>
                    <a:pt x="135" y="246"/>
                    <a:pt x="124" y="237"/>
                    <a:pt x="113" y="2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17" name="图形"/>
            <p:cNvSpPr>
              <a:spLocks noEditPoints="1"/>
            </p:cNvSpPr>
            <p:nvPr/>
          </p:nvSpPr>
          <p:spPr bwMode="auto">
            <a:xfrm>
              <a:off x="16131" y="3686"/>
              <a:ext cx="499" cy="627"/>
            </a:xfrm>
            <a:custGeom>
              <a:avLst/>
              <a:gdLst>
                <a:gd name="T0" fmla="*/ 556 w 556"/>
                <a:gd name="T1" fmla="*/ 544 h 698"/>
                <a:gd name="T2" fmla="*/ 516 w 556"/>
                <a:gd name="T3" fmla="*/ 440 h 698"/>
                <a:gd name="T4" fmla="*/ 516 w 556"/>
                <a:gd name="T5" fmla="*/ 95 h 698"/>
                <a:gd name="T6" fmla="*/ 458 w 556"/>
                <a:gd name="T7" fmla="*/ 37 h 698"/>
                <a:gd name="T8" fmla="*/ 403 w 556"/>
                <a:gd name="T9" fmla="*/ 37 h 698"/>
                <a:gd name="T10" fmla="*/ 349 w 556"/>
                <a:gd name="T11" fmla="*/ 0 h 698"/>
                <a:gd name="T12" fmla="*/ 167 w 556"/>
                <a:gd name="T13" fmla="*/ 0 h 698"/>
                <a:gd name="T14" fmla="*/ 113 w 556"/>
                <a:gd name="T15" fmla="*/ 37 h 698"/>
                <a:gd name="T16" fmla="*/ 58 w 556"/>
                <a:gd name="T17" fmla="*/ 37 h 698"/>
                <a:gd name="T18" fmla="*/ 0 w 556"/>
                <a:gd name="T19" fmla="*/ 95 h 698"/>
                <a:gd name="T20" fmla="*/ 0 w 556"/>
                <a:gd name="T21" fmla="*/ 640 h 698"/>
                <a:gd name="T22" fmla="*/ 58 w 556"/>
                <a:gd name="T23" fmla="*/ 698 h 698"/>
                <a:gd name="T24" fmla="*/ 458 w 556"/>
                <a:gd name="T25" fmla="*/ 698 h 698"/>
                <a:gd name="T26" fmla="*/ 516 w 556"/>
                <a:gd name="T27" fmla="*/ 649 h 698"/>
                <a:gd name="T28" fmla="*/ 556 w 556"/>
                <a:gd name="T29" fmla="*/ 544 h 698"/>
                <a:gd name="T30" fmla="*/ 293 w 556"/>
                <a:gd name="T31" fmla="*/ 544 h 698"/>
                <a:gd name="T32" fmla="*/ 403 w 556"/>
                <a:gd name="T33" fmla="*/ 433 h 698"/>
                <a:gd name="T34" fmla="*/ 514 w 556"/>
                <a:gd name="T35" fmla="*/ 544 h 698"/>
                <a:gd name="T36" fmla="*/ 403 w 556"/>
                <a:gd name="T37" fmla="*/ 655 h 698"/>
                <a:gd name="T38" fmla="*/ 293 w 556"/>
                <a:gd name="T39" fmla="*/ 544 h 698"/>
                <a:gd name="T40" fmla="*/ 153 w 556"/>
                <a:gd name="T41" fmla="*/ 58 h 698"/>
                <a:gd name="T42" fmla="*/ 167 w 556"/>
                <a:gd name="T43" fmla="*/ 44 h 698"/>
                <a:gd name="T44" fmla="*/ 349 w 556"/>
                <a:gd name="T45" fmla="*/ 44 h 698"/>
                <a:gd name="T46" fmla="*/ 363 w 556"/>
                <a:gd name="T47" fmla="*/ 58 h 698"/>
                <a:gd name="T48" fmla="*/ 363 w 556"/>
                <a:gd name="T49" fmla="*/ 77 h 698"/>
                <a:gd name="T50" fmla="*/ 349 w 556"/>
                <a:gd name="T51" fmla="*/ 91 h 698"/>
                <a:gd name="T52" fmla="*/ 167 w 556"/>
                <a:gd name="T53" fmla="*/ 91 h 698"/>
                <a:gd name="T54" fmla="*/ 153 w 556"/>
                <a:gd name="T55" fmla="*/ 77 h 698"/>
                <a:gd name="T56" fmla="*/ 153 w 556"/>
                <a:gd name="T57" fmla="*/ 58 h 698"/>
                <a:gd name="T58" fmla="*/ 58 w 556"/>
                <a:gd name="T59" fmla="*/ 655 h 698"/>
                <a:gd name="T60" fmla="*/ 43 w 556"/>
                <a:gd name="T61" fmla="*/ 640 h 698"/>
                <a:gd name="T62" fmla="*/ 43 w 556"/>
                <a:gd name="T63" fmla="*/ 95 h 698"/>
                <a:gd name="T64" fmla="*/ 58 w 556"/>
                <a:gd name="T65" fmla="*/ 80 h 698"/>
                <a:gd name="T66" fmla="*/ 109 w 556"/>
                <a:gd name="T67" fmla="*/ 80 h 698"/>
                <a:gd name="T68" fmla="*/ 167 w 556"/>
                <a:gd name="T69" fmla="*/ 135 h 698"/>
                <a:gd name="T70" fmla="*/ 349 w 556"/>
                <a:gd name="T71" fmla="*/ 135 h 698"/>
                <a:gd name="T72" fmla="*/ 407 w 556"/>
                <a:gd name="T73" fmla="*/ 80 h 698"/>
                <a:gd name="T74" fmla="*/ 458 w 556"/>
                <a:gd name="T75" fmla="*/ 80 h 698"/>
                <a:gd name="T76" fmla="*/ 473 w 556"/>
                <a:gd name="T77" fmla="*/ 95 h 698"/>
                <a:gd name="T78" fmla="*/ 473 w 556"/>
                <a:gd name="T79" fmla="*/ 407 h 698"/>
                <a:gd name="T80" fmla="*/ 265 w 556"/>
                <a:gd name="T81" fmla="*/ 476 h 698"/>
                <a:gd name="T82" fmla="*/ 249 w 556"/>
                <a:gd name="T83" fmla="*/ 546 h 698"/>
                <a:gd name="T84" fmla="*/ 296 w 556"/>
                <a:gd name="T85" fmla="*/ 657 h 698"/>
                <a:gd name="T86" fmla="*/ 58 w 556"/>
                <a:gd name="T87" fmla="*/ 657 h 698"/>
                <a:gd name="T88" fmla="*/ 58 w 556"/>
                <a:gd name="T89" fmla="*/ 65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6" h="698">
                  <a:moveTo>
                    <a:pt x="556" y="544"/>
                  </a:moveTo>
                  <a:cubicBezTo>
                    <a:pt x="556" y="504"/>
                    <a:pt x="540" y="467"/>
                    <a:pt x="516" y="440"/>
                  </a:cubicBezTo>
                  <a:cubicBezTo>
                    <a:pt x="516" y="95"/>
                    <a:pt x="516" y="95"/>
                    <a:pt x="516" y="95"/>
                  </a:cubicBezTo>
                  <a:cubicBezTo>
                    <a:pt x="516" y="62"/>
                    <a:pt x="491" y="37"/>
                    <a:pt x="458" y="37"/>
                  </a:cubicBezTo>
                  <a:cubicBezTo>
                    <a:pt x="403" y="37"/>
                    <a:pt x="403" y="37"/>
                    <a:pt x="403" y="37"/>
                  </a:cubicBezTo>
                  <a:cubicBezTo>
                    <a:pt x="394" y="15"/>
                    <a:pt x="374" y="0"/>
                    <a:pt x="349" y="0"/>
                  </a:cubicBezTo>
                  <a:cubicBezTo>
                    <a:pt x="167" y="0"/>
                    <a:pt x="167" y="0"/>
                    <a:pt x="167" y="0"/>
                  </a:cubicBezTo>
                  <a:cubicBezTo>
                    <a:pt x="143" y="0"/>
                    <a:pt x="122" y="15"/>
                    <a:pt x="113" y="37"/>
                  </a:cubicBezTo>
                  <a:cubicBezTo>
                    <a:pt x="58" y="37"/>
                    <a:pt x="58" y="37"/>
                    <a:pt x="58" y="37"/>
                  </a:cubicBezTo>
                  <a:cubicBezTo>
                    <a:pt x="25" y="37"/>
                    <a:pt x="0" y="62"/>
                    <a:pt x="0" y="95"/>
                  </a:cubicBezTo>
                  <a:cubicBezTo>
                    <a:pt x="0" y="640"/>
                    <a:pt x="0" y="640"/>
                    <a:pt x="0" y="640"/>
                  </a:cubicBezTo>
                  <a:cubicBezTo>
                    <a:pt x="0" y="673"/>
                    <a:pt x="25" y="698"/>
                    <a:pt x="58" y="698"/>
                  </a:cubicBezTo>
                  <a:cubicBezTo>
                    <a:pt x="458" y="698"/>
                    <a:pt x="458" y="698"/>
                    <a:pt x="458" y="698"/>
                  </a:cubicBezTo>
                  <a:cubicBezTo>
                    <a:pt x="487" y="698"/>
                    <a:pt x="511" y="677"/>
                    <a:pt x="516" y="649"/>
                  </a:cubicBezTo>
                  <a:cubicBezTo>
                    <a:pt x="540" y="622"/>
                    <a:pt x="556" y="584"/>
                    <a:pt x="556" y="544"/>
                  </a:cubicBezTo>
                  <a:close/>
                  <a:moveTo>
                    <a:pt x="293" y="544"/>
                  </a:moveTo>
                  <a:cubicBezTo>
                    <a:pt x="293" y="482"/>
                    <a:pt x="342" y="433"/>
                    <a:pt x="403" y="433"/>
                  </a:cubicBezTo>
                  <a:cubicBezTo>
                    <a:pt x="465" y="433"/>
                    <a:pt x="514" y="482"/>
                    <a:pt x="514" y="544"/>
                  </a:cubicBezTo>
                  <a:cubicBezTo>
                    <a:pt x="514" y="606"/>
                    <a:pt x="465" y="655"/>
                    <a:pt x="403" y="655"/>
                  </a:cubicBezTo>
                  <a:cubicBezTo>
                    <a:pt x="342" y="655"/>
                    <a:pt x="293" y="606"/>
                    <a:pt x="293" y="544"/>
                  </a:cubicBezTo>
                  <a:close/>
                  <a:moveTo>
                    <a:pt x="153" y="58"/>
                  </a:moveTo>
                  <a:cubicBezTo>
                    <a:pt x="153" y="51"/>
                    <a:pt x="160" y="44"/>
                    <a:pt x="167" y="44"/>
                  </a:cubicBezTo>
                  <a:cubicBezTo>
                    <a:pt x="349" y="44"/>
                    <a:pt x="349" y="44"/>
                    <a:pt x="349" y="44"/>
                  </a:cubicBezTo>
                  <a:cubicBezTo>
                    <a:pt x="356" y="44"/>
                    <a:pt x="363" y="51"/>
                    <a:pt x="363" y="58"/>
                  </a:cubicBezTo>
                  <a:cubicBezTo>
                    <a:pt x="363" y="77"/>
                    <a:pt x="363" y="77"/>
                    <a:pt x="363" y="77"/>
                  </a:cubicBezTo>
                  <a:cubicBezTo>
                    <a:pt x="363" y="84"/>
                    <a:pt x="356" y="91"/>
                    <a:pt x="349" y="91"/>
                  </a:cubicBezTo>
                  <a:cubicBezTo>
                    <a:pt x="167" y="91"/>
                    <a:pt x="167" y="91"/>
                    <a:pt x="167" y="91"/>
                  </a:cubicBezTo>
                  <a:cubicBezTo>
                    <a:pt x="160" y="91"/>
                    <a:pt x="153" y="84"/>
                    <a:pt x="153" y="77"/>
                  </a:cubicBezTo>
                  <a:lnTo>
                    <a:pt x="153" y="58"/>
                  </a:lnTo>
                  <a:close/>
                  <a:moveTo>
                    <a:pt x="58" y="655"/>
                  </a:moveTo>
                  <a:cubicBezTo>
                    <a:pt x="51" y="655"/>
                    <a:pt x="43" y="647"/>
                    <a:pt x="43" y="640"/>
                  </a:cubicBezTo>
                  <a:cubicBezTo>
                    <a:pt x="43" y="95"/>
                    <a:pt x="43" y="95"/>
                    <a:pt x="43" y="95"/>
                  </a:cubicBezTo>
                  <a:cubicBezTo>
                    <a:pt x="43" y="87"/>
                    <a:pt x="51" y="80"/>
                    <a:pt x="58" y="80"/>
                  </a:cubicBezTo>
                  <a:cubicBezTo>
                    <a:pt x="109" y="80"/>
                    <a:pt x="109" y="80"/>
                    <a:pt x="109" y="80"/>
                  </a:cubicBezTo>
                  <a:cubicBezTo>
                    <a:pt x="111" y="111"/>
                    <a:pt x="136" y="135"/>
                    <a:pt x="167" y="135"/>
                  </a:cubicBezTo>
                  <a:cubicBezTo>
                    <a:pt x="349" y="135"/>
                    <a:pt x="349" y="135"/>
                    <a:pt x="349" y="135"/>
                  </a:cubicBezTo>
                  <a:cubicBezTo>
                    <a:pt x="380" y="135"/>
                    <a:pt x="405" y="111"/>
                    <a:pt x="407" y="80"/>
                  </a:cubicBezTo>
                  <a:cubicBezTo>
                    <a:pt x="458" y="80"/>
                    <a:pt x="458" y="80"/>
                    <a:pt x="458" y="80"/>
                  </a:cubicBezTo>
                  <a:cubicBezTo>
                    <a:pt x="465" y="80"/>
                    <a:pt x="473" y="87"/>
                    <a:pt x="473" y="95"/>
                  </a:cubicBezTo>
                  <a:cubicBezTo>
                    <a:pt x="473" y="407"/>
                    <a:pt x="473" y="407"/>
                    <a:pt x="473" y="407"/>
                  </a:cubicBezTo>
                  <a:cubicBezTo>
                    <a:pt x="396" y="369"/>
                    <a:pt x="304" y="400"/>
                    <a:pt x="265" y="476"/>
                  </a:cubicBezTo>
                  <a:cubicBezTo>
                    <a:pt x="254" y="498"/>
                    <a:pt x="249" y="522"/>
                    <a:pt x="249" y="546"/>
                  </a:cubicBezTo>
                  <a:cubicBezTo>
                    <a:pt x="249" y="589"/>
                    <a:pt x="267" y="627"/>
                    <a:pt x="296" y="657"/>
                  </a:cubicBezTo>
                  <a:cubicBezTo>
                    <a:pt x="58" y="657"/>
                    <a:pt x="58" y="657"/>
                    <a:pt x="58" y="657"/>
                  </a:cubicBezTo>
                  <a:lnTo>
                    <a:pt x="58" y="6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18" name="图形"/>
            <p:cNvSpPr/>
            <p:nvPr/>
          </p:nvSpPr>
          <p:spPr bwMode="auto">
            <a:xfrm>
              <a:off x="16421" y="4121"/>
              <a:ext cx="138" cy="104"/>
            </a:xfrm>
            <a:custGeom>
              <a:avLst/>
              <a:gdLst>
                <a:gd name="T0" fmla="*/ 115 w 153"/>
                <a:gd name="T1" fmla="*/ 9 h 116"/>
                <a:gd name="T2" fmla="*/ 60 w 153"/>
                <a:gd name="T3" fmla="*/ 63 h 116"/>
                <a:gd name="T4" fmla="*/ 40 w 153"/>
                <a:gd name="T5" fmla="*/ 43 h 116"/>
                <a:gd name="T6" fmla="*/ 10 w 153"/>
                <a:gd name="T7" fmla="*/ 43 h 116"/>
                <a:gd name="T8" fmla="*/ 10 w 153"/>
                <a:gd name="T9" fmla="*/ 74 h 116"/>
                <a:gd name="T10" fmla="*/ 44 w 153"/>
                <a:gd name="T11" fmla="*/ 109 h 116"/>
                <a:gd name="T12" fmla="*/ 59 w 153"/>
                <a:gd name="T13" fmla="*/ 116 h 116"/>
                <a:gd name="T14" fmla="*/ 73 w 153"/>
                <a:gd name="T15" fmla="*/ 109 h 116"/>
                <a:gd name="T16" fmla="*/ 144 w 153"/>
                <a:gd name="T17" fmla="*/ 38 h 116"/>
                <a:gd name="T18" fmla="*/ 144 w 153"/>
                <a:gd name="T19" fmla="*/ 7 h 116"/>
                <a:gd name="T20" fmla="*/ 115 w 153"/>
                <a:gd name="T21"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6">
                  <a:moveTo>
                    <a:pt x="115" y="9"/>
                  </a:moveTo>
                  <a:cubicBezTo>
                    <a:pt x="60" y="63"/>
                    <a:pt x="60" y="63"/>
                    <a:pt x="60" y="63"/>
                  </a:cubicBezTo>
                  <a:cubicBezTo>
                    <a:pt x="40" y="43"/>
                    <a:pt x="40" y="43"/>
                    <a:pt x="40" y="43"/>
                  </a:cubicBezTo>
                  <a:cubicBezTo>
                    <a:pt x="31" y="34"/>
                    <a:pt x="19" y="34"/>
                    <a:pt x="10" y="43"/>
                  </a:cubicBezTo>
                  <a:cubicBezTo>
                    <a:pt x="0" y="53"/>
                    <a:pt x="0" y="65"/>
                    <a:pt x="10" y="74"/>
                  </a:cubicBezTo>
                  <a:cubicBezTo>
                    <a:pt x="44" y="109"/>
                    <a:pt x="44" y="109"/>
                    <a:pt x="44" y="109"/>
                  </a:cubicBezTo>
                  <a:cubicBezTo>
                    <a:pt x="48" y="113"/>
                    <a:pt x="53" y="116"/>
                    <a:pt x="59" y="116"/>
                  </a:cubicBezTo>
                  <a:cubicBezTo>
                    <a:pt x="64" y="116"/>
                    <a:pt x="70" y="114"/>
                    <a:pt x="73" y="109"/>
                  </a:cubicBezTo>
                  <a:cubicBezTo>
                    <a:pt x="144" y="38"/>
                    <a:pt x="144" y="38"/>
                    <a:pt x="144" y="38"/>
                  </a:cubicBezTo>
                  <a:cubicBezTo>
                    <a:pt x="153" y="29"/>
                    <a:pt x="153" y="16"/>
                    <a:pt x="144" y="7"/>
                  </a:cubicBezTo>
                  <a:cubicBezTo>
                    <a:pt x="137" y="0"/>
                    <a:pt x="124" y="0"/>
                    <a:pt x="115"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19" name="图形"/>
            <p:cNvSpPr>
              <a:spLocks noEditPoints="1"/>
            </p:cNvSpPr>
            <p:nvPr/>
          </p:nvSpPr>
          <p:spPr bwMode="auto">
            <a:xfrm>
              <a:off x="1883" y="7170"/>
              <a:ext cx="605" cy="548"/>
            </a:xfrm>
            <a:custGeom>
              <a:avLst/>
              <a:gdLst>
                <a:gd name="T0" fmla="*/ 531 w 590"/>
                <a:gd name="T1" fmla="*/ 72 h 534"/>
                <a:gd name="T2" fmla="*/ 270 w 590"/>
                <a:gd name="T3" fmla="*/ 72 h 534"/>
                <a:gd name="T4" fmla="*/ 228 w 590"/>
                <a:gd name="T5" fmla="*/ 16 h 534"/>
                <a:gd name="T6" fmla="*/ 195 w 590"/>
                <a:gd name="T7" fmla="*/ 0 h 534"/>
                <a:gd name="T8" fmla="*/ 40 w 590"/>
                <a:gd name="T9" fmla="*/ 0 h 534"/>
                <a:gd name="T10" fmla="*/ 0 w 590"/>
                <a:gd name="T11" fmla="*/ 40 h 534"/>
                <a:gd name="T12" fmla="*/ 0 w 590"/>
                <a:gd name="T13" fmla="*/ 476 h 534"/>
                <a:gd name="T14" fmla="*/ 59 w 590"/>
                <a:gd name="T15" fmla="*/ 534 h 534"/>
                <a:gd name="T16" fmla="*/ 531 w 590"/>
                <a:gd name="T17" fmla="*/ 534 h 534"/>
                <a:gd name="T18" fmla="*/ 590 w 590"/>
                <a:gd name="T19" fmla="*/ 476 h 534"/>
                <a:gd name="T20" fmla="*/ 590 w 590"/>
                <a:gd name="T21" fmla="*/ 131 h 534"/>
                <a:gd name="T22" fmla="*/ 531 w 590"/>
                <a:gd name="T23" fmla="*/ 72 h 534"/>
                <a:gd name="T24" fmla="*/ 193 w 590"/>
                <a:gd name="T25" fmla="*/ 43 h 534"/>
                <a:gd name="T26" fmla="*/ 215 w 590"/>
                <a:gd name="T27" fmla="*/ 72 h 534"/>
                <a:gd name="T28" fmla="*/ 59 w 590"/>
                <a:gd name="T29" fmla="*/ 72 h 534"/>
                <a:gd name="T30" fmla="*/ 44 w 590"/>
                <a:gd name="T31" fmla="*/ 74 h 534"/>
                <a:gd name="T32" fmla="*/ 44 w 590"/>
                <a:gd name="T33" fmla="*/ 43 h 534"/>
                <a:gd name="T34" fmla="*/ 193 w 590"/>
                <a:gd name="T35" fmla="*/ 43 h 534"/>
                <a:gd name="T36" fmla="*/ 546 w 590"/>
                <a:gd name="T37" fmla="*/ 476 h 534"/>
                <a:gd name="T38" fmla="*/ 531 w 590"/>
                <a:gd name="T39" fmla="*/ 491 h 534"/>
                <a:gd name="T40" fmla="*/ 59 w 590"/>
                <a:gd name="T41" fmla="*/ 491 h 534"/>
                <a:gd name="T42" fmla="*/ 44 w 590"/>
                <a:gd name="T43" fmla="*/ 476 h 534"/>
                <a:gd name="T44" fmla="*/ 44 w 590"/>
                <a:gd name="T45" fmla="*/ 131 h 534"/>
                <a:gd name="T46" fmla="*/ 59 w 590"/>
                <a:gd name="T47" fmla="*/ 116 h 534"/>
                <a:gd name="T48" fmla="*/ 531 w 590"/>
                <a:gd name="T49" fmla="*/ 116 h 534"/>
                <a:gd name="T50" fmla="*/ 546 w 590"/>
                <a:gd name="T51" fmla="*/ 131 h 534"/>
                <a:gd name="T52" fmla="*/ 546 w 590"/>
                <a:gd name="T53" fmla="*/ 47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0" h="534">
                  <a:moveTo>
                    <a:pt x="531" y="72"/>
                  </a:moveTo>
                  <a:cubicBezTo>
                    <a:pt x="270" y="72"/>
                    <a:pt x="270" y="72"/>
                    <a:pt x="270" y="72"/>
                  </a:cubicBezTo>
                  <a:cubicBezTo>
                    <a:pt x="228" y="16"/>
                    <a:pt x="228" y="16"/>
                    <a:pt x="228" y="16"/>
                  </a:cubicBezTo>
                  <a:cubicBezTo>
                    <a:pt x="220" y="5"/>
                    <a:pt x="208" y="0"/>
                    <a:pt x="195" y="0"/>
                  </a:cubicBezTo>
                  <a:cubicBezTo>
                    <a:pt x="40" y="0"/>
                    <a:pt x="40" y="0"/>
                    <a:pt x="40" y="0"/>
                  </a:cubicBezTo>
                  <a:cubicBezTo>
                    <a:pt x="19" y="0"/>
                    <a:pt x="0" y="18"/>
                    <a:pt x="0" y="40"/>
                  </a:cubicBezTo>
                  <a:cubicBezTo>
                    <a:pt x="0" y="476"/>
                    <a:pt x="0" y="476"/>
                    <a:pt x="0" y="476"/>
                  </a:cubicBezTo>
                  <a:cubicBezTo>
                    <a:pt x="0" y="509"/>
                    <a:pt x="26" y="534"/>
                    <a:pt x="59" y="534"/>
                  </a:cubicBezTo>
                  <a:cubicBezTo>
                    <a:pt x="531" y="534"/>
                    <a:pt x="531" y="534"/>
                    <a:pt x="531" y="534"/>
                  </a:cubicBezTo>
                  <a:cubicBezTo>
                    <a:pt x="564" y="534"/>
                    <a:pt x="590" y="509"/>
                    <a:pt x="590" y="476"/>
                  </a:cubicBezTo>
                  <a:cubicBezTo>
                    <a:pt x="590" y="131"/>
                    <a:pt x="590" y="131"/>
                    <a:pt x="590" y="131"/>
                  </a:cubicBezTo>
                  <a:cubicBezTo>
                    <a:pt x="590" y="98"/>
                    <a:pt x="564" y="72"/>
                    <a:pt x="531" y="72"/>
                  </a:cubicBezTo>
                  <a:close/>
                  <a:moveTo>
                    <a:pt x="193" y="43"/>
                  </a:moveTo>
                  <a:cubicBezTo>
                    <a:pt x="215" y="72"/>
                    <a:pt x="215" y="72"/>
                    <a:pt x="215" y="72"/>
                  </a:cubicBezTo>
                  <a:cubicBezTo>
                    <a:pt x="59" y="72"/>
                    <a:pt x="59" y="72"/>
                    <a:pt x="59" y="72"/>
                  </a:cubicBezTo>
                  <a:cubicBezTo>
                    <a:pt x="53" y="72"/>
                    <a:pt x="50" y="72"/>
                    <a:pt x="44" y="74"/>
                  </a:cubicBezTo>
                  <a:cubicBezTo>
                    <a:pt x="44" y="43"/>
                    <a:pt x="44" y="43"/>
                    <a:pt x="44" y="43"/>
                  </a:cubicBezTo>
                  <a:lnTo>
                    <a:pt x="193" y="43"/>
                  </a:lnTo>
                  <a:close/>
                  <a:moveTo>
                    <a:pt x="546" y="476"/>
                  </a:moveTo>
                  <a:cubicBezTo>
                    <a:pt x="546" y="483"/>
                    <a:pt x="539" y="491"/>
                    <a:pt x="531" y="491"/>
                  </a:cubicBezTo>
                  <a:cubicBezTo>
                    <a:pt x="59" y="491"/>
                    <a:pt x="59" y="491"/>
                    <a:pt x="59" y="491"/>
                  </a:cubicBezTo>
                  <a:cubicBezTo>
                    <a:pt x="51" y="491"/>
                    <a:pt x="44" y="483"/>
                    <a:pt x="44" y="476"/>
                  </a:cubicBezTo>
                  <a:cubicBezTo>
                    <a:pt x="44" y="131"/>
                    <a:pt x="44" y="131"/>
                    <a:pt x="44" y="131"/>
                  </a:cubicBezTo>
                  <a:cubicBezTo>
                    <a:pt x="44" y="123"/>
                    <a:pt x="51" y="116"/>
                    <a:pt x="59" y="116"/>
                  </a:cubicBezTo>
                  <a:cubicBezTo>
                    <a:pt x="531" y="116"/>
                    <a:pt x="531" y="116"/>
                    <a:pt x="531" y="116"/>
                  </a:cubicBezTo>
                  <a:cubicBezTo>
                    <a:pt x="539" y="116"/>
                    <a:pt x="546" y="123"/>
                    <a:pt x="546" y="131"/>
                  </a:cubicBezTo>
                  <a:cubicBezTo>
                    <a:pt x="546" y="476"/>
                    <a:pt x="546" y="476"/>
                    <a:pt x="546" y="4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20" name="图形"/>
            <p:cNvSpPr>
              <a:spLocks noEditPoints="1"/>
            </p:cNvSpPr>
            <p:nvPr/>
          </p:nvSpPr>
          <p:spPr bwMode="auto">
            <a:xfrm>
              <a:off x="2005" y="7394"/>
              <a:ext cx="361" cy="157"/>
            </a:xfrm>
            <a:custGeom>
              <a:avLst/>
              <a:gdLst>
                <a:gd name="T0" fmla="*/ 40 w 352"/>
                <a:gd name="T1" fmla="*/ 44 h 153"/>
                <a:gd name="T2" fmla="*/ 61 w 352"/>
                <a:gd name="T3" fmla="*/ 22 h 153"/>
                <a:gd name="T4" fmla="*/ 40 w 352"/>
                <a:gd name="T5" fmla="*/ 0 h 153"/>
                <a:gd name="T6" fmla="*/ 21 w 352"/>
                <a:gd name="T7" fmla="*/ 0 h 153"/>
                <a:gd name="T8" fmla="*/ 0 w 352"/>
                <a:gd name="T9" fmla="*/ 22 h 153"/>
                <a:gd name="T10" fmla="*/ 21 w 352"/>
                <a:gd name="T11" fmla="*/ 44 h 153"/>
                <a:gd name="T12" fmla="*/ 40 w 352"/>
                <a:gd name="T13" fmla="*/ 44 h 153"/>
                <a:gd name="T14" fmla="*/ 331 w 352"/>
                <a:gd name="T15" fmla="*/ 44 h 153"/>
                <a:gd name="T16" fmla="*/ 352 w 352"/>
                <a:gd name="T17" fmla="*/ 22 h 153"/>
                <a:gd name="T18" fmla="*/ 331 w 352"/>
                <a:gd name="T19" fmla="*/ 0 h 153"/>
                <a:gd name="T20" fmla="*/ 112 w 352"/>
                <a:gd name="T21" fmla="*/ 0 h 153"/>
                <a:gd name="T22" fmla="*/ 91 w 352"/>
                <a:gd name="T23" fmla="*/ 22 h 153"/>
                <a:gd name="T24" fmla="*/ 112 w 352"/>
                <a:gd name="T25" fmla="*/ 44 h 153"/>
                <a:gd name="T26" fmla="*/ 331 w 352"/>
                <a:gd name="T27" fmla="*/ 44 h 153"/>
                <a:gd name="T28" fmla="*/ 40 w 352"/>
                <a:gd name="T29" fmla="*/ 109 h 153"/>
                <a:gd name="T30" fmla="*/ 21 w 352"/>
                <a:gd name="T31" fmla="*/ 109 h 153"/>
                <a:gd name="T32" fmla="*/ 0 w 352"/>
                <a:gd name="T33" fmla="*/ 131 h 153"/>
                <a:gd name="T34" fmla="*/ 21 w 352"/>
                <a:gd name="T35" fmla="*/ 153 h 153"/>
                <a:gd name="T36" fmla="*/ 40 w 352"/>
                <a:gd name="T37" fmla="*/ 153 h 153"/>
                <a:gd name="T38" fmla="*/ 61 w 352"/>
                <a:gd name="T39" fmla="*/ 131 h 153"/>
                <a:gd name="T40" fmla="*/ 40 w 352"/>
                <a:gd name="T41" fmla="*/ 109 h 153"/>
                <a:gd name="T42" fmla="*/ 331 w 352"/>
                <a:gd name="T43" fmla="*/ 109 h 153"/>
                <a:gd name="T44" fmla="*/ 112 w 352"/>
                <a:gd name="T45" fmla="*/ 109 h 153"/>
                <a:gd name="T46" fmla="*/ 91 w 352"/>
                <a:gd name="T47" fmla="*/ 131 h 153"/>
                <a:gd name="T48" fmla="*/ 112 w 352"/>
                <a:gd name="T49" fmla="*/ 153 h 153"/>
                <a:gd name="T50" fmla="*/ 331 w 352"/>
                <a:gd name="T51" fmla="*/ 153 h 153"/>
                <a:gd name="T52" fmla="*/ 352 w 352"/>
                <a:gd name="T53" fmla="*/ 131 h 153"/>
                <a:gd name="T54" fmla="*/ 331 w 352"/>
                <a:gd name="T55" fmla="*/ 10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2" h="153">
                  <a:moveTo>
                    <a:pt x="40" y="44"/>
                  </a:moveTo>
                  <a:cubicBezTo>
                    <a:pt x="52" y="44"/>
                    <a:pt x="61" y="34"/>
                    <a:pt x="61" y="22"/>
                  </a:cubicBezTo>
                  <a:cubicBezTo>
                    <a:pt x="61" y="9"/>
                    <a:pt x="52" y="0"/>
                    <a:pt x="40" y="0"/>
                  </a:cubicBezTo>
                  <a:cubicBezTo>
                    <a:pt x="21" y="0"/>
                    <a:pt x="21" y="0"/>
                    <a:pt x="21" y="0"/>
                  </a:cubicBezTo>
                  <a:cubicBezTo>
                    <a:pt x="9" y="0"/>
                    <a:pt x="0" y="9"/>
                    <a:pt x="0" y="22"/>
                  </a:cubicBezTo>
                  <a:cubicBezTo>
                    <a:pt x="0" y="34"/>
                    <a:pt x="9" y="44"/>
                    <a:pt x="21" y="44"/>
                  </a:cubicBezTo>
                  <a:lnTo>
                    <a:pt x="40" y="44"/>
                  </a:lnTo>
                  <a:close/>
                  <a:moveTo>
                    <a:pt x="331" y="44"/>
                  </a:moveTo>
                  <a:cubicBezTo>
                    <a:pt x="343" y="44"/>
                    <a:pt x="352" y="34"/>
                    <a:pt x="352" y="22"/>
                  </a:cubicBezTo>
                  <a:cubicBezTo>
                    <a:pt x="352" y="9"/>
                    <a:pt x="343" y="0"/>
                    <a:pt x="331" y="0"/>
                  </a:cubicBezTo>
                  <a:cubicBezTo>
                    <a:pt x="112" y="0"/>
                    <a:pt x="112" y="0"/>
                    <a:pt x="112" y="0"/>
                  </a:cubicBezTo>
                  <a:cubicBezTo>
                    <a:pt x="100" y="0"/>
                    <a:pt x="91" y="9"/>
                    <a:pt x="91" y="22"/>
                  </a:cubicBezTo>
                  <a:cubicBezTo>
                    <a:pt x="91" y="34"/>
                    <a:pt x="100" y="44"/>
                    <a:pt x="112" y="44"/>
                  </a:cubicBezTo>
                  <a:lnTo>
                    <a:pt x="331" y="44"/>
                  </a:lnTo>
                  <a:close/>
                  <a:moveTo>
                    <a:pt x="40" y="109"/>
                  </a:moveTo>
                  <a:cubicBezTo>
                    <a:pt x="21" y="109"/>
                    <a:pt x="21" y="109"/>
                    <a:pt x="21" y="109"/>
                  </a:cubicBezTo>
                  <a:cubicBezTo>
                    <a:pt x="9" y="109"/>
                    <a:pt x="0" y="118"/>
                    <a:pt x="0" y="131"/>
                  </a:cubicBezTo>
                  <a:cubicBezTo>
                    <a:pt x="0" y="144"/>
                    <a:pt x="9" y="153"/>
                    <a:pt x="21" y="153"/>
                  </a:cubicBezTo>
                  <a:cubicBezTo>
                    <a:pt x="40" y="153"/>
                    <a:pt x="40" y="153"/>
                    <a:pt x="40" y="153"/>
                  </a:cubicBezTo>
                  <a:cubicBezTo>
                    <a:pt x="52" y="153"/>
                    <a:pt x="61" y="144"/>
                    <a:pt x="61" y="131"/>
                  </a:cubicBezTo>
                  <a:cubicBezTo>
                    <a:pt x="61" y="118"/>
                    <a:pt x="52" y="109"/>
                    <a:pt x="40" y="109"/>
                  </a:cubicBezTo>
                  <a:close/>
                  <a:moveTo>
                    <a:pt x="331" y="109"/>
                  </a:moveTo>
                  <a:cubicBezTo>
                    <a:pt x="112" y="109"/>
                    <a:pt x="112" y="109"/>
                    <a:pt x="112" y="109"/>
                  </a:cubicBezTo>
                  <a:cubicBezTo>
                    <a:pt x="100" y="109"/>
                    <a:pt x="91" y="118"/>
                    <a:pt x="91" y="131"/>
                  </a:cubicBezTo>
                  <a:cubicBezTo>
                    <a:pt x="91" y="144"/>
                    <a:pt x="100" y="153"/>
                    <a:pt x="112" y="153"/>
                  </a:cubicBezTo>
                  <a:cubicBezTo>
                    <a:pt x="331" y="153"/>
                    <a:pt x="331" y="153"/>
                    <a:pt x="331" y="153"/>
                  </a:cubicBezTo>
                  <a:cubicBezTo>
                    <a:pt x="343" y="153"/>
                    <a:pt x="352" y="144"/>
                    <a:pt x="352" y="131"/>
                  </a:cubicBezTo>
                  <a:cubicBezTo>
                    <a:pt x="352" y="118"/>
                    <a:pt x="343" y="109"/>
                    <a:pt x="331"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12"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txBox="1"/>
            <p:nvPr/>
          </p:nvSpPr>
          <p:spPr>
            <a:xfrm>
              <a:off x="12025" y="7088"/>
              <a:ext cx="3681" cy="5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algn="r"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rPr>
                <a:t>04.预设标题文本</a:t>
              </a:r>
              <a:endParaRPr lang="en-US" altLang="zh-CN" sz="1800" b="1"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3" name="图形" descr="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
            <p:cNvSpPr/>
            <p:nvPr/>
          </p:nvSpPr>
          <p:spPr>
            <a:xfrm>
              <a:off x="11959" y="7599"/>
              <a:ext cx="3892" cy="123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buClrTx/>
                <a:buSzPct val="25000"/>
                <a:buFontTx/>
                <a:defRPr/>
              </a:pPr>
              <a:r>
                <a:rPr lang="zh-CN" altLang="en-US" sz="1000" noProof="0" dirty="0">
                  <a:ln>
                    <a:noFill/>
                  </a:ln>
                  <a:solidFill>
                    <a:schemeClr val="tx1">
                      <a:lumMod val="75000"/>
                      <a:lumOff val="25000"/>
                    </a:schemeClr>
                  </a:solidFill>
                  <a:effectLst/>
                  <a:uLnTx/>
                  <a:uFillTx/>
                  <a:latin typeface="+mj-lt"/>
                  <a:ea typeface="+mj-lt"/>
                  <a:cs typeface="思源黑体 CN Medium" panose="020B0600000000000000" charset="-122"/>
                  <a:sym typeface="+mn-ea"/>
                </a:rPr>
                <a:t>此处添加您的文本内容此处添加您的文本内容添加您的文本内容添加文本内容添加文本内容添加您的文本</a:t>
              </a:r>
            </a:p>
          </p:txBody>
        </p:sp>
        <p:sp>
          <p:nvSpPr>
            <p:cNvPr id="14" name="图形"/>
            <p:cNvSpPr/>
            <p:nvPr/>
          </p:nvSpPr>
          <p:spPr>
            <a:xfrm>
              <a:off x="15982" y="7170"/>
              <a:ext cx="1055" cy="10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solidFill>
                  <a:schemeClr val="tx1">
                    <a:lumMod val="75000"/>
                    <a:lumOff val="25000"/>
                  </a:schemeClr>
                </a:solidFill>
                <a:latin typeface="+mj-ea"/>
                <a:ea typeface="+mj-ea"/>
                <a:cs typeface="字魂58号-创中黑" panose="00000500000000000000" charset="-122"/>
              </a:endParaRPr>
            </a:p>
          </p:txBody>
        </p:sp>
        <p:sp>
          <p:nvSpPr>
            <p:cNvPr id="21" name="图形"/>
            <p:cNvSpPr/>
            <p:nvPr/>
          </p:nvSpPr>
          <p:spPr bwMode="auto">
            <a:xfrm>
              <a:off x="16357" y="7633"/>
              <a:ext cx="196" cy="200"/>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22" name="图形"/>
            <p:cNvSpPr>
              <a:spLocks noEditPoints="1"/>
            </p:cNvSpPr>
            <p:nvPr/>
          </p:nvSpPr>
          <p:spPr bwMode="auto">
            <a:xfrm>
              <a:off x="16118" y="7417"/>
              <a:ext cx="675" cy="486"/>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cs typeface="字魂58号-创中黑" panose="00000500000000000000" charset="-122"/>
              </a:endParaRPr>
            </a:p>
          </p:txBody>
        </p:sp>
        <p:sp>
          <p:nvSpPr>
            <p:cNvPr id="87" name="图形"/>
            <p:cNvSpPr/>
            <p:nvPr/>
          </p:nvSpPr>
          <p:spPr>
            <a:xfrm>
              <a:off x="8730" y="4589"/>
              <a:ext cx="1914" cy="19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字魂58号-创中黑" panose="00000500000000000000" charset="-122"/>
              </a:endParaRPr>
            </a:p>
          </p:txBody>
        </p:sp>
        <p:sp>
          <p:nvSpPr>
            <p:cNvPr id="108" name="图形"/>
            <p:cNvSpPr/>
            <p:nvPr/>
          </p:nvSpPr>
          <p:spPr>
            <a:xfrm>
              <a:off x="7608" y="3483"/>
              <a:ext cx="4125" cy="4125"/>
            </a:xfrm>
            <a:prstGeom prst="arc">
              <a:avLst>
                <a:gd name="adj1" fmla="val 20917047"/>
                <a:gd name="adj2" fmla="val 20294088"/>
              </a:avLst>
            </a:prstGeom>
            <a:noFill/>
            <a:ln w="9525" cap="rnd" cmpd="sng" algn="ctr">
              <a:gradFill flip="none" rotWithShape="1">
                <a:gsLst>
                  <a:gs pos="0">
                    <a:schemeClr val="accent1"/>
                  </a:gs>
                  <a:gs pos="42000">
                    <a:schemeClr val="accent2">
                      <a:alpha val="0"/>
                    </a:schemeClr>
                  </a:gs>
                </a:gsLst>
                <a:lin ang="0" scaled="1"/>
                <a:tileRect/>
              </a:gra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kern="0"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109" name="图形"/>
            <p:cNvSpPr/>
            <p:nvPr/>
          </p:nvSpPr>
          <p:spPr>
            <a:xfrm>
              <a:off x="8284" y="4087"/>
              <a:ext cx="2772" cy="2772"/>
            </a:xfrm>
            <a:prstGeom prst="arc">
              <a:avLst>
                <a:gd name="adj1" fmla="val 12157276"/>
                <a:gd name="adj2" fmla="val 20294088"/>
              </a:avLst>
            </a:prstGeom>
            <a:noFill/>
            <a:ln w="63500" cap="rnd" cmpd="sng" algn="ctr">
              <a:gradFill flip="none" rotWithShape="1">
                <a:gsLst>
                  <a:gs pos="0">
                    <a:schemeClr val="accent2"/>
                  </a:gs>
                  <a:gs pos="100000">
                    <a:schemeClr val="accent1">
                      <a:alpha val="0"/>
                    </a:schemeClr>
                  </a:gs>
                </a:gsLst>
                <a:lin ang="0" scaled="1"/>
                <a:tileRect/>
              </a:gra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kern="0"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110" name="图形"/>
            <p:cNvSpPr/>
            <p:nvPr/>
          </p:nvSpPr>
          <p:spPr>
            <a:xfrm rot="12636341">
              <a:off x="8036" y="3884"/>
              <a:ext cx="3269" cy="3269"/>
            </a:xfrm>
            <a:prstGeom prst="arc">
              <a:avLst>
                <a:gd name="adj1" fmla="val 8459283"/>
                <a:gd name="adj2" fmla="val 18223732"/>
              </a:avLst>
            </a:prstGeom>
            <a:noFill/>
            <a:ln w="63500" cap="rnd" cmpd="sng" algn="ctr">
              <a:gradFill flip="none" rotWithShape="1">
                <a:gsLst>
                  <a:gs pos="0">
                    <a:schemeClr val="accent2"/>
                  </a:gs>
                  <a:gs pos="100000">
                    <a:schemeClr val="accent1">
                      <a:alpha val="0"/>
                    </a:schemeClr>
                  </a:gs>
                </a:gsLst>
                <a:lin ang="0" scaled="1"/>
                <a:tileRect/>
              </a:gra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kern="0"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endParaRPr>
            </a:p>
          </p:txBody>
        </p:sp>
        <p:sp>
          <p:nvSpPr>
            <p:cNvPr id="107" name="图形"/>
            <p:cNvSpPr>
              <a:spLocks noEditPoints="1"/>
            </p:cNvSpPr>
            <p:nvPr/>
          </p:nvSpPr>
          <p:spPr bwMode="auto">
            <a:xfrm>
              <a:off x="9188" y="4980"/>
              <a:ext cx="964" cy="1116"/>
            </a:xfrm>
            <a:custGeom>
              <a:avLst/>
              <a:gdLst>
                <a:gd name="T0" fmla="*/ 544 w 666"/>
                <a:gd name="T1" fmla="*/ 103 h 771"/>
                <a:gd name="T2" fmla="*/ 478 w 666"/>
                <a:gd name="T3" fmla="*/ 103 h 771"/>
                <a:gd name="T4" fmla="*/ 478 w 666"/>
                <a:gd name="T5" fmla="*/ 83 h 771"/>
                <a:gd name="T6" fmla="*/ 417 w 666"/>
                <a:gd name="T7" fmla="*/ 83 h 771"/>
                <a:gd name="T8" fmla="*/ 324 w 666"/>
                <a:gd name="T9" fmla="*/ 0 h 771"/>
                <a:gd name="T10" fmla="*/ 229 w 666"/>
                <a:gd name="T11" fmla="*/ 83 h 771"/>
                <a:gd name="T12" fmla="*/ 168 w 666"/>
                <a:gd name="T13" fmla="*/ 83 h 771"/>
                <a:gd name="T14" fmla="*/ 168 w 666"/>
                <a:gd name="T15" fmla="*/ 103 h 771"/>
                <a:gd name="T16" fmla="*/ 122 w 666"/>
                <a:gd name="T17" fmla="*/ 103 h 771"/>
                <a:gd name="T18" fmla="*/ 0 w 666"/>
                <a:gd name="T19" fmla="*/ 223 h 771"/>
                <a:gd name="T20" fmla="*/ 0 w 666"/>
                <a:gd name="T21" fmla="*/ 648 h 771"/>
                <a:gd name="T22" fmla="*/ 122 w 666"/>
                <a:gd name="T23" fmla="*/ 771 h 771"/>
                <a:gd name="T24" fmla="*/ 544 w 666"/>
                <a:gd name="T25" fmla="*/ 771 h 771"/>
                <a:gd name="T26" fmla="*/ 666 w 666"/>
                <a:gd name="T27" fmla="*/ 648 h 771"/>
                <a:gd name="T28" fmla="*/ 666 w 666"/>
                <a:gd name="T29" fmla="*/ 223 h 771"/>
                <a:gd name="T30" fmla="*/ 544 w 666"/>
                <a:gd name="T31" fmla="*/ 103 h 771"/>
                <a:gd name="T32" fmla="*/ 270 w 666"/>
                <a:gd name="T33" fmla="*/ 123 h 771"/>
                <a:gd name="T34" fmla="*/ 270 w 666"/>
                <a:gd name="T35" fmla="*/ 98 h 771"/>
                <a:gd name="T36" fmla="*/ 324 w 666"/>
                <a:gd name="T37" fmla="*/ 41 h 771"/>
                <a:gd name="T38" fmla="*/ 374 w 666"/>
                <a:gd name="T39" fmla="*/ 98 h 771"/>
                <a:gd name="T40" fmla="*/ 374 w 666"/>
                <a:gd name="T41" fmla="*/ 123 h 771"/>
                <a:gd name="T42" fmla="*/ 437 w 666"/>
                <a:gd name="T43" fmla="*/ 123 h 771"/>
                <a:gd name="T44" fmla="*/ 437 w 666"/>
                <a:gd name="T45" fmla="*/ 228 h 771"/>
                <a:gd name="T46" fmla="*/ 207 w 666"/>
                <a:gd name="T47" fmla="*/ 228 h 771"/>
                <a:gd name="T48" fmla="*/ 207 w 666"/>
                <a:gd name="T49" fmla="*/ 123 h 771"/>
                <a:gd name="T50" fmla="*/ 270 w 666"/>
                <a:gd name="T51" fmla="*/ 123 h 771"/>
                <a:gd name="T52" fmla="*/ 507 w 666"/>
                <a:gd name="T53" fmla="*/ 304 h 771"/>
                <a:gd name="T54" fmla="*/ 476 w 666"/>
                <a:gd name="T55" fmla="*/ 311 h 771"/>
                <a:gd name="T56" fmla="*/ 476 w 666"/>
                <a:gd name="T57" fmla="*/ 311 h 771"/>
                <a:gd name="T58" fmla="*/ 315 w 666"/>
                <a:gd name="T59" fmla="*/ 565 h 771"/>
                <a:gd name="T60" fmla="*/ 210 w 666"/>
                <a:gd name="T61" fmla="*/ 480 h 771"/>
                <a:gd name="T62" fmla="*/ 179 w 666"/>
                <a:gd name="T63" fmla="*/ 484 h 771"/>
                <a:gd name="T64" fmla="*/ 179 w 666"/>
                <a:gd name="T65" fmla="*/ 484 h 771"/>
                <a:gd name="T66" fmla="*/ 182 w 666"/>
                <a:gd name="T67" fmla="*/ 516 h 771"/>
                <a:gd name="T68" fmla="*/ 307 w 666"/>
                <a:gd name="T69" fmla="*/ 616 h 771"/>
                <a:gd name="T70" fmla="*/ 338 w 666"/>
                <a:gd name="T71" fmla="*/ 612 h 771"/>
                <a:gd name="T72" fmla="*/ 339 w 666"/>
                <a:gd name="T73" fmla="*/ 610 h 771"/>
                <a:gd name="T74" fmla="*/ 514 w 666"/>
                <a:gd name="T75" fmla="*/ 335 h 771"/>
                <a:gd name="T76" fmla="*/ 507 w 666"/>
                <a:gd name="T77" fmla="*/ 304 h 771"/>
                <a:gd name="T78" fmla="*/ 624 w 666"/>
                <a:gd name="T79" fmla="*/ 648 h 771"/>
                <a:gd name="T80" fmla="*/ 544 w 666"/>
                <a:gd name="T81" fmla="*/ 729 h 771"/>
                <a:gd name="T82" fmla="*/ 122 w 666"/>
                <a:gd name="T83" fmla="*/ 729 h 771"/>
                <a:gd name="T84" fmla="*/ 39 w 666"/>
                <a:gd name="T85" fmla="*/ 648 h 771"/>
                <a:gd name="T86" fmla="*/ 39 w 666"/>
                <a:gd name="T87" fmla="*/ 223 h 771"/>
                <a:gd name="T88" fmla="*/ 122 w 666"/>
                <a:gd name="T89" fmla="*/ 145 h 771"/>
                <a:gd name="T90" fmla="*/ 168 w 666"/>
                <a:gd name="T91" fmla="*/ 145 h 771"/>
                <a:gd name="T92" fmla="*/ 168 w 666"/>
                <a:gd name="T93" fmla="*/ 270 h 771"/>
                <a:gd name="T94" fmla="*/ 478 w 666"/>
                <a:gd name="T95" fmla="*/ 270 h 771"/>
                <a:gd name="T96" fmla="*/ 478 w 666"/>
                <a:gd name="T97" fmla="*/ 145 h 771"/>
                <a:gd name="T98" fmla="*/ 544 w 666"/>
                <a:gd name="T99" fmla="*/ 145 h 771"/>
                <a:gd name="T100" fmla="*/ 624 w 666"/>
                <a:gd name="T101" fmla="*/ 223 h 771"/>
                <a:gd name="T102" fmla="*/ 624 w 666"/>
                <a:gd name="T103" fmla="*/ 6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6" h="771">
                  <a:moveTo>
                    <a:pt x="544" y="103"/>
                  </a:moveTo>
                  <a:cubicBezTo>
                    <a:pt x="478" y="103"/>
                    <a:pt x="478" y="103"/>
                    <a:pt x="478" y="103"/>
                  </a:cubicBezTo>
                  <a:cubicBezTo>
                    <a:pt x="478" y="83"/>
                    <a:pt x="478" y="83"/>
                    <a:pt x="478" y="83"/>
                  </a:cubicBezTo>
                  <a:cubicBezTo>
                    <a:pt x="417" y="83"/>
                    <a:pt x="417" y="83"/>
                    <a:pt x="417" y="83"/>
                  </a:cubicBezTo>
                  <a:cubicBezTo>
                    <a:pt x="407" y="40"/>
                    <a:pt x="370" y="0"/>
                    <a:pt x="324" y="0"/>
                  </a:cubicBezTo>
                  <a:cubicBezTo>
                    <a:pt x="278" y="0"/>
                    <a:pt x="239" y="40"/>
                    <a:pt x="229" y="83"/>
                  </a:cubicBezTo>
                  <a:cubicBezTo>
                    <a:pt x="168" y="83"/>
                    <a:pt x="168" y="83"/>
                    <a:pt x="168" y="83"/>
                  </a:cubicBezTo>
                  <a:cubicBezTo>
                    <a:pt x="168" y="103"/>
                    <a:pt x="168" y="103"/>
                    <a:pt x="168" y="103"/>
                  </a:cubicBezTo>
                  <a:cubicBezTo>
                    <a:pt x="122" y="103"/>
                    <a:pt x="122" y="103"/>
                    <a:pt x="122" y="103"/>
                  </a:cubicBezTo>
                  <a:cubicBezTo>
                    <a:pt x="54" y="103"/>
                    <a:pt x="0" y="155"/>
                    <a:pt x="0" y="223"/>
                  </a:cubicBezTo>
                  <a:cubicBezTo>
                    <a:pt x="0" y="648"/>
                    <a:pt x="0" y="648"/>
                    <a:pt x="0" y="648"/>
                  </a:cubicBezTo>
                  <a:cubicBezTo>
                    <a:pt x="0" y="716"/>
                    <a:pt x="54" y="771"/>
                    <a:pt x="122" y="771"/>
                  </a:cubicBezTo>
                  <a:cubicBezTo>
                    <a:pt x="544" y="771"/>
                    <a:pt x="544" y="771"/>
                    <a:pt x="544" y="771"/>
                  </a:cubicBezTo>
                  <a:cubicBezTo>
                    <a:pt x="612" y="771"/>
                    <a:pt x="666" y="716"/>
                    <a:pt x="666" y="648"/>
                  </a:cubicBezTo>
                  <a:cubicBezTo>
                    <a:pt x="666" y="223"/>
                    <a:pt x="666" y="223"/>
                    <a:pt x="666" y="223"/>
                  </a:cubicBezTo>
                  <a:cubicBezTo>
                    <a:pt x="666" y="155"/>
                    <a:pt x="612" y="103"/>
                    <a:pt x="544" y="103"/>
                  </a:cubicBezTo>
                  <a:close/>
                  <a:moveTo>
                    <a:pt x="270" y="123"/>
                  </a:moveTo>
                  <a:cubicBezTo>
                    <a:pt x="270" y="98"/>
                    <a:pt x="270" y="98"/>
                    <a:pt x="270" y="98"/>
                  </a:cubicBezTo>
                  <a:cubicBezTo>
                    <a:pt x="270" y="69"/>
                    <a:pt x="295" y="41"/>
                    <a:pt x="324" y="41"/>
                  </a:cubicBezTo>
                  <a:cubicBezTo>
                    <a:pt x="353" y="41"/>
                    <a:pt x="374" y="69"/>
                    <a:pt x="374" y="98"/>
                  </a:cubicBezTo>
                  <a:cubicBezTo>
                    <a:pt x="374" y="123"/>
                    <a:pt x="374" y="123"/>
                    <a:pt x="374" y="123"/>
                  </a:cubicBezTo>
                  <a:cubicBezTo>
                    <a:pt x="437" y="123"/>
                    <a:pt x="437" y="123"/>
                    <a:pt x="437" y="123"/>
                  </a:cubicBezTo>
                  <a:cubicBezTo>
                    <a:pt x="437" y="228"/>
                    <a:pt x="437" y="228"/>
                    <a:pt x="437" y="228"/>
                  </a:cubicBezTo>
                  <a:cubicBezTo>
                    <a:pt x="207" y="228"/>
                    <a:pt x="207" y="228"/>
                    <a:pt x="207" y="228"/>
                  </a:cubicBezTo>
                  <a:cubicBezTo>
                    <a:pt x="207" y="123"/>
                    <a:pt x="207" y="123"/>
                    <a:pt x="207" y="123"/>
                  </a:cubicBezTo>
                  <a:cubicBezTo>
                    <a:pt x="270" y="123"/>
                    <a:pt x="270" y="123"/>
                    <a:pt x="270" y="123"/>
                  </a:cubicBezTo>
                  <a:close/>
                  <a:moveTo>
                    <a:pt x="507" y="304"/>
                  </a:moveTo>
                  <a:cubicBezTo>
                    <a:pt x="496" y="297"/>
                    <a:pt x="483" y="300"/>
                    <a:pt x="476" y="311"/>
                  </a:cubicBezTo>
                  <a:cubicBezTo>
                    <a:pt x="476" y="311"/>
                    <a:pt x="476" y="311"/>
                    <a:pt x="476" y="311"/>
                  </a:cubicBezTo>
                  <a:cubicBezTo>
                    <a:pt x="315" y="565"/>
                    <a:pt x="315" y="565"/>
                    <a:pt x="315" y="565"/>
                  </a:cubicBezTo>
                  <a:cubicBezTo>
                    <a:pt x="210" y="480"/>
                    <a:pt x="210" y="480"/>
                    <a:pt x="210" y="480"/>
                  </a:cubicBezTo>
                  <a:cubicBezTo>
                    <a:pt x="201" y="473"/>
                    <a:pt x="187" y="474"/>
                    <a:pt x="179" y="484"/>
                  </a:cubicBezTo>
                  <a:cubicBezTo>
                    <a:pt x="179" y="484"/>
                    <a:pt x="179" y="484"/>
                    <a:pt x="179" y="484"/>
                  </a:cubicBezTo>
                  <a:cubicBezTo>
                    <a:pt x="171" y="494"/>
                    <a:pt x="173" y="508"/>
                    <a:pt x="182" y="516"/>
                  </a:cubicBezTo>
                  <a:cubicBezTo>
                    <a:pt x="307" y="616"/>
                    <a:pt x="307" y="616"/>
                    <a:pt x="307" y="616"/>
                  </a:cubicBezTo>
                  <a:cubicBezTo>
                    <a:pt x="316" y="623"/>
                    <a:pt x="330" y="622"/>
                    <a:pt x="338" y="612"/>
                  </a:cubicBezTo>
                  <a:cubicBezTo>
                    <a:pt x="338" y="612"/>
                    <a:pt x="339" y="611"/>
                    <a:pt x="339" y="610"/>
                  </a:cubicBezTo>
                  <a:cubicBezTo>
                    <a:pt x="514" y="335"/>
                    <a:pt x="514" y="335"/>
                    <a:pt x="514" y="335"/>
                  </a:cubicBezTo>
                  <a:cubicBezTo>
                    <a:pt x="520" y="324"/>
                    <a:pt x="517" y="311"/>
                    <a:pt x="507" y="304"/>
                  </a:cubicBezTo>
                  <a:close/>
                  <a:moveTo>
                    <a:pt x="624" y="648"/>
                  </a:moveTo>
                  <a:cubicBezTo>
                    <a:pt x="624" y="691"/>
                    <a:pt x="587" y="729"/>
                    <a:pt x="544" y="729"/>
                  </a:cubicBezTo>
                  <a:cubicBezTo>
                    <a:pt x="122" y="729"/>
                    <a:pt x="122" y="729"/>
                    <a:pt x="122" y="729"/>
                  </a:cubicBezTo>
                  <a:cubicBezTo>
                    <a:pt x="79" y="729"/>
                    <a:pt x="39" y="691"/>
                    <a:pt x="39" y="648"/>
                  </a:cubicBezTo>
                  <a:cubicBezTo>
                    <a:pt x="39" y="223"/>
                    <a:pt x="39" y="223"/>
                    <a:pt x="39" y="223"/>
                  </a:cubicBezTo>
                  <a:cubicBezTo>
                    <a:pt x="39" y="180"/>
                    <a:pt x="79" y="145"/>
                    <a:pt x="122" y="145"/>
                  </a:cubicBezTo>
                  <a:cubicBezTo>
                    <a:pt x="168" y="145"/>
                    <a:pt x="168" y="145"/>
                    <a:pt x="168" y="145"/>
                  </a:cubicBezTo>
                  <a:cubicBezTo>
                    <a:pt x="168" y="270"/>
                    <a:pt x="168" y="270"/>
                    <a:pt x="168" y="270"/>
                  </a:cubicBezTo>
                  <a:cubicBezTo>
                    <a:pt x="478" y="270"/>
                    <a:pt x="478" y="270"/>
                    <a:pt x="478" y="270"/>
                  </a:cubicBezTo>
                  <a:cubicBezTo>
                    <a:pt x="478" y="145"/>
                    <a:pt x="478" y="145"/>
                    <a:pt x="478" y="145"/>
                  </a:cubicBezTo>
                  <a:cubicBezTo>
                    <a:pt x="544" y="145"/>
                    <a:pt x="544" y="145"/>
                    <a:pt x="544" y="145"/>
                  </a:cubicBezTo>
                  <a:cubicBezTo>
                    <a:pt x="587" y="145"/>
                    <a:pt x="624" y="180"/>
                    <a:pt x="624" y="223"/>
                  </a:cubicBezTo>
                  <a:cubicBezTo>
                    <a:pt x="624" y="648"/>
                    <a:pt x="624" y="648"/>
                    <a:pt x="624" y="648"/>
                  </a:cubicBezTo>
                  <a:close/>
                </a:path>
              </a:pathLst>
            </a:custGeom>
            <a:solidFill>
              <a:sysClr val="window" lastClr="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kern="0"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endParaRP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图形"/>
          <p:cNvGrpSpPr/>
          <p:nvPr/>
        </p:nvGrpSpPr>
        <p:grpSpPr>
          <a:xfrm>
            <a:off x="1005840" y="1738630"/>
            <a:ext cx="10136505" cy="3986530"/>
            <a:chOff x="2030" y="2798"/>
            <a:chExt cx="15963" cy="6278"/>
          </a:xfrm>
        </p:grpSpPr>
        <p:sp>
          <p:nvSpPr>
            <p:cNvPr id="2" name="图形"/>
            <p:cNvSpPr/>
            <p:nvPr/>
          </p:nvSpPr>
          <p:spPr>
            <a:xfrm>
              <a:off x="10233" y="3059"/>
              <a:ext cx="1455" cy="14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3" name="图形"/>
            <p:cNvSpPr/>
            <p:nvPr/>
          </p:nvSpPr>
          <p:spPr>
            <a:xfrm>
              <a:off x="10233" y="5119"/>
              <a:ext cx="1455" cy="1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4" name="图形"/>
            <p:cNvSpPr/>
            <p:nvPr/>
          </p:nvSpPr>
          <p:spPr>
            <a:xfrm>
              <a:off x="10233" y="7176"/>
              <a:ext cx="1455" cy="14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grpSp>
          <p:nvGrpSpPr>
            <p:cNvPr id="5" name="图形"/>
            <p:cNvGrpSpPr/>
            <p:nvPr/>
          </p:nvGrpSpPr>
          <p:grpSpPr>
            <a:xfrm>
              <a:off x="10676" y="7571"/>
              <a:ext cx="623" cy="665"/>
              <a:chOff x="8342313" y="10972800"/>
              <a:chExt cx="1293813" cy="1381125"/>
            </a:xfrm>
            <a:solidFill>
              <a:schemeClr val="bg1"/>
            </a:solidFill>
          </p:grpSpPr>
          <p:sp>
            <p:nvSpPr>
              <p:cNvPr id="6" name="图形"/>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8" name="图形"/>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10" name="图形"/>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grpSp>
        <p:grpSp>
          <p:nvGrpSpPr>
            <p:cNvPr id="11" name="图形"/>
            <p:cNvGrpSpPr/>
            <p:nvPr/>
          </p:nvGrpSpPr>
          <p:grpSpPr>
            <a:xfrm>
              <a:off x="10654" y="3469"/>
              <a:ext cx="667" cy="583"/>
              <a:chOff x="8296275" y="8293096"/>
              <a:chExt cx="1385888" cy="1211261"/>
            </a:xfrm>
            <a:solidFill>
              <a:schemeClr val="bg1"/>
            </a:solidFill>
          </p:grpSpPr>
          <p:sp>
            <p:nvSpPr>
              <p:cNvPr id="12" name="图形"/>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13" name="图形"/>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grpSp>
        <p:sp>
          <p:nvSpPr>
            <p:cNvPr id="14" name="图形"/>
            <p:cNvSpPr>
              <a:spLocks noEditPoints="1"/>
            </p:cNvSpPr>
            <p:nvPr/>
          </p:nvSpPr>
          <p:spPr bwMode="auto">
            <a:xfrm>
              <a:off x="10655" y="5578"/>
              <a:ext cx="665" cy="479"/>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91440" tIns="45720" rIns="91440" bIns="45720" numCol="1" anchor="t" anchorCtr="0" compatLnSpc="1"/>
            <a:lstStyle/>
            <a:p>
              <a:endParaRPr lang="id-ID">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15" name="图形"/>
            <p:cNvSpPr txBox="1"/>
            <p:nvPr>
              <p:custDataLst>
                <p:tags r:id="rId2"/>
              </p:custDataLst>
            </p:nvPr>
          </p:nvSpPr>
          <p:spPr>
            <a:xfrm>
              <a:off x="11974" y="2948"/>
              <a:ext cx="3360" cy="580"/>
            </a:xfrm>
            <a:prstGeom prst="rect">
              <a:avLst/>
            </a:prstGeom>
            <a:noFill/>
          </p:spPr>
          <p:txBody>
            <a:bodyPr wrap="square" rtlCol="0">
              <a:spAutoFit/>
              <a:scene3d>
                <a:camera prst="orthographicFront"/>
                <a:lightRig rig="threePt" dir="t"/>
              </a:scene3d>
              <a:sp3d contourW="12700"/>
            </a:bodyPr>
            <a:lstStyle/>
            <a:p>
              <a:pPr algn="l"/>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kumimoji="0" lang="zh-CN" altLang="en-US" b="1" i="0" u="none" strike="noStrike" kern="0" cap="none" spc="0" normalizeH="0" baseline="0"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mn-ea"/>
                <a:sym typeface="+mn-lt"/>
              </a:endParaRPr>
            </a:p>
          </p:txBody>
        </p:sp>
        <p:sp>
          <p:nvSpPr>
            <p:cNvPr id="16" name="图形"/>
            <p:cNvSpPr txBox="1"/>
            <p:nvPr>
              <p:custDataLst>
                <p:tags r:id="rId3"/>
              </p:custDataLst>
            </p:nvPr>
          </p:nvSpPr>
          <p:spPr>
            <a:xfrm>
              <a:off x="11974" y="3361"/>
              <a:ext cx="6019" cy="1161"/>
            </a:xfrm>
            <a:prstGeom prst="rect">
              <a:avLst/>
            </a:prstGeom>
            <a:noFill/>
          </p:spPr>
          <p:txBody>
            <a:bodyPr wrap="square" rtlCol="0">
              <a:spAutoFit/>
              <a:scene3d>
                <a:camera prst="orthographicFront"/>
                <a:lightRig rig="threePt" dir="t"/>
              </a:scene3d>
              <a:sp3d contourW="12700"/>
            </a:body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7" name="图形"/>
            <p:cNvSpPr txBox="1"/>
            <p:nvPr>
              <p:custDataLst>
                <p:tags r:id="rId4"/>
              </p:custDataLst>
            </p:nvPr>
          </p:nvSpPr>
          <p:spPr>
            <a:xfrm>
              <a:off x="11974" y="5130"/>
              <a:ext cx="3360" cy="580"/>
            </a:xfrm>
            <a:prstGeom prst="rect">
              <a:avLst/>
            </a:prstGeom>
            <a:noFill/>
          </p:spPr>
          <p:txBody>
            <a:bodyPr wrap="square" rtlCol="0">
              <a:spAutoFit/>
              <a:scene3d>
                <a:camera prst="orthographicFront"/>
                <a:lightRig rig="threePt" dir="t"/>
              </a:scene3d>
              <a:sp3d contourW="12700"/>
            </a:bodyPr>
            <a:lstStyle/>
            <a:p>
              <a:pPr algn="l"/>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kumimoji="0" lang="zh-CN" altLang="en-US" b="1" i="0" u="none" strike="noStrike" kern="0" cap="none" spc="0" normalizeH="0" baseline="0"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mn-ea"/>
                <a:sym typeface="+mn-lt"/>
              </a:endParaRPr>
            </a:p>
          </p:txBody>
        </p:sp>
        <p:sp>
          <p:nvSpPr>
            <p:cNvPr id="18" name="图形"/>
            <p:cNvSpPr txBox="1"/>
            <p:nvPr>
              <p:custDataLst>
                <p:tags r:id="rId5"/>
              </p:custDataLst>
            </p:nvPr>
          </p:nvSpPr>
          <p:spPr>
            <a:xfrm>
              <a:off x="11974" y="5543"/>
              <a:ext cx="5936" cy="1161"/>
            </a:xfrm>
            <a:prstGeom prst="rect">
              <a:avLst/>
            </a:prstGeom>
            <a:noFill/>
          </p:spPr>
          <p:txBody>
            <a:bodyPr wrap="square" rtlCol="0">
              <a:spAutoFit/>
              <a:scene3d>
                <a:camera prst="orthographicFront"/>
                <a:lightRig rig="threePt" dir="t"/>
              </a:scene3d>
              <a:sp3d contourW="12700"/>
            </a:body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9" name="图形"/>
            <p:cNvSpPr txBox="1"/>
            <p:nvPr>
              <p:custDataLst>
                <p:tags r:id="rId6"/>
              </p:custDataLst>
            </p:nvPr>
          </p:nvSpPr>
          <p:spPr>
            <a:xfrm>
              <a:off x="11974" y="7263"/>
              <a:ext cx="3360" cy="580"/>
            </a:xfrm>
            <a:prstGeom prst="rect">
              <a:avLst/>
            </a:prstGeom>
            <a:noFill/>
          </p:spPr>
          <p:txBody>
            <a:bodyPr wrap="square" rtlCol="0">
              <a:spAutoFit/>
              <a:scene3d>
                <a:camera prst="orthographicFront"/>
                <a:lightRig rig="threePt" dir="t"/>
              </a:scene3d>
              <a:sp3d contourW="12700"/>
            </a:bodyPr>
            <a:lstStyle/>
            <a:p>
              <a:pPr algn="l"/>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kumimoji="0" lang="zh-CN" altLang="en-US" b="1" i="0" u="none" strike="noStrike" kern="0" cap="none" spc="0" normalizeH="0" baseline="0" noProof="0" dirty="0">
                <a:ln>
                  <a:noFill/>
                </a:ln>
                <a:solidFill>
                  <a:schemeClr val="tx1">
                    <a:lumMod val="75000"/>
                    <a:lumOff val="25000"/>
                  </a:schemeClr>
                </a:solidFill>
                <a:effectLst/>
                <a:uLnTx/>
                <a:uFillTx/>
                <a:latin typeface="思源黑体 CN Medium" panose="020B0600000000000000" charset="-122"/>
                <a:ea typeface="思源黑体 CN Medium" panose="020B0600000000000000" charset="-122"/>
                <a:cs typeface="+mn-ea"/>
                <a:sym typeface="+mn-lt"/>
              </a:endParaRPr>
            </a:p>
          </p:txBody>
        </p:sp>
        <p:sp>
          <p:nvSpPr>
            <p:cNvPr id="20" name="图形"/>
            <p:cNvSpPr txBox="1"/>
            <p:nvPr>
              <p:custDataLst>
                <p:tags r:id="rId7"/>
              </p:custDataLst>
            </p:nvPr>
          </p:nvSpPr>
          <p:spPr>
            <a:xfrm>
              <a:off x="11974" y="7676"/>
              <a:ext cx="5936" cy="1161"/>
            </a:xfrm>
            <a:prstGeom prst="rect">
              <a:avLst/>
            </a:prstGeom>
            <a:noFill/>
          </p:spPr>
          <p:txBody>
            <a:bodyPr wrap="square" rtlCol="0">
              <a:spAutoFit/>
              <a:scene3d>
                <a:camera prst="orthographicFront"/>
                <a:lightRig rig="threePt" dir="t"/>
              </a:scene3d>
              <a:sp3d contourW="12700"/>
            </a:body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字魂58号-创中黑" panose="00000500000000000000" charset="-122"/>
                <a:ea typeface="字魂58号-创中黑" panose="00000500000000000000" charset="-122"/>
                <a:cs typeface="字魂58号-创中黑" panose="00000500000000000000" charset="-122"/>
                <a:sym typeface="+mn-ea"/>
              </a:endParaRPr>
            </a:p>
          </p:txBody>
        </p:sp>
        <p:grpSp>
          <p:nvGrpSpPr>
            <p:cNvPr id="32" name="组合 31"/>
            <p:cNvGrpSpPr/>
            <p:nvPr/>
          </p:nvGrpSpPr>
          <p:grpSpPr>
            <a:xfrm>
              <a:off x="2030" y="2798"/>
              <a:ext cx="6913" cy="6278"/>
              <a:chOff x="2013" y="1978"/>
              <a:chExt cx="7055" cy="7120"/>
            </a:xfrm>
          </p:grpSpPr>
          <p:pic>
            <p:nvPicPr>
              <p:cNvPr id="9" name="图形" descr="E:\006包图网\素材\1\商务办公\12997.jpg12997"/>
              <p:cNvPicPr>
                <a:picLocks noChangeAspect="1"/>
              </p:cNvPicPr>
              <p:nvPr/>
            </p:nvPicPr>
            <p:blipFill>
              <a:blip r:embed="rId9"/>
              <a:srcRect l="16642" r="16642"/>
              <a:stretch>
                <a:fillRect/>
              </a:stretch>
            </p:blipFill>
            <p:spPr>
              <a:xfrm>
                <a:off x="2013" y="5183"/>
                <a:ext cx="3523" cy="3915"/>
              </a:xfrm>
              <a:prstGeom prst="rect">
                <a:avLst/>
              </a:prstGeom>
            </p:spPr>
          </p:pic>
          <p:pic>
            <p:nvPicPr>
              <p:cNvPr id="7" name="图形" descr="E:\006包图网\素材\1\商务办公\13035.jpg13035"/>
              <p:cNvPicPr>
                <a:picLocks noChangeAspect="1"/>
              </p:cNvPicPr>
              <p:nvPr/>
            </p:nvPicPr>
            <p:blipFill>
              <a:blip r:embed="rId10"/>
              <a:srcRect t="-464" r="40753" b="464"/>
              <a:stretch>
                <a:fillRect/>
              </a:stretch>
            </p:blipFill>
            <p:spPr>
              <a:xfrm>
                <a:off x="5591" y="1994"/>
                <a:ext cx="3473" cy="3663"/>
              </a:xfrm>
              <a:prstGeom prst="rect">
                <a:avLst/>
              </a:prstGeom>
            </p:spPr>
          </p:pic>
          <p:sp>
            <p:nvSpPr>
              <p:cNvPr id="21" name="图形"/>
              <p:cNvSpPr/>
              <p:nvPr/>
            </p:nvSpPr>
            <p:spPr>
              <a:xfrm>
                <a:off x="2013" y="1978"/>
                <a:ext cx="3525" cy="35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2" tIns="45721" rIns="91442" bIns="45721" anchor="ctr"/>
              <a:lstStyle/>
              <a:p>
                <a:pPr algn="ctr" defTabSz="457200">
                  <a:defRPr/>
                </a:pPr>
                <a:endParaRPr lang="en-US" sz="1350" dirty="0">
                  <a:solidFill>
                    <a:prstClr val="white"/>
                  </a:solidFill>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22" name="图形"/>
              <p:cNvSpPr/>
              <p:nvPr/>
            </p:nvSpPr>
            <p:spPr>
              <a:xfrm>
                <a:off x="5592" y="5504"/>
                <a:ext cx="3476" cy="35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2" tIns="45721" rIns="91442" bIns="45721" anchor="ctr"/>
              <a:lstStyle/>
              <a:p>
                <a:pPr algn="ctr" defTabSz="457200">
                  <a:defRPr/>
                </a:pPr>
                <a:endParaRPr lang="en-US" sz="1350" dirty="0">
                  <a:solidFill>
                    <a:prstClr val="white"/>
                  </a:solidFill>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25" name="图形"/>
              <p:cNvSpPr txBox="1"/>
              <p:nvPr/>
            </p:nvSpPr>
            <p:spPr>
              <a:xfrm>
                <a:off x="5536" y="6102"/>
                <a:ext cx="3532" cy="658"/>
              </a:xfrm>
              <a:prstGeom prst="rect">
                <a:avLst/>
              </a:prstGeom>
              <a:noFill/>
            </p:spPr>
            <p:txBody>
              <a:bodyPr wrap="square" rtlCol="0">
                <a:spAutoFit/>
              </a:bodyPr>
              <a:lstStyle/>
              <a:p>
                <a:pPr algn="ctr"/>
                <a:r>
                  <a:rPr lang="en-US" dirty="0">
                    <a:solidFill>
                      <a:schemeClr val="bg1"/>
                    </a:solidFill>
                    <a:latin typeface="思源黑体 CN Medium" panose="020B0600000000000000" charset="-122"/>
                    <a:ea typeface="思源黑体 CN Medium" panose="020B0600000000000000" charset="-122"/>
                    <a:cs typeface="+mn-ea"/>
                    <a:sym typeface="+mn-lt"/>
                  </a:rPr>
                  <a:t>预设标题</a:t>
                </a:r>
                <a:r>
                  <a:rPr lang="zh-CN" altLang="en-US" dirty="0">
                    <a:solidFill>
                      <a:schemeClr val="bg1"/>
                    </a:solidFill>
                    <a:latin typeface="思源黑体 CN Medium" panose="020B0600000000000000" charset="-122"/>
                    <a:ea typeface="思源黑体 CN Medium" panose="020B0600000000000000" charset="-122"/>
                    <a:cs typeface="+mn-ea"/>
                    <a:sym typeface="+mn-lt"/>
                  </a:rPr>
                  <a:t>文本</a:t>
                </a:r>
                <a:endParaRPr lang="zh-CN" altLang="en-US" b="1" dirty="0">
                  <a:solidFill>
                    <a:schemeClr val="bg1"/>
                  </a:solidFill>
                  <a:latin typeface="思源黑体 CN Medium" panose="020B0600000000000000" charset="-122"/>
                  <a:ea typeface="思源黑体 CN Medium" panose="020B0600000000000000" charset="-122"/>
                  <a:cs typeface="+mn-ea"/>
                  <a:sym typeface="+mn-lt"/>
                </a:endParaRPr>
              </a:p>
            </p:txBody>
          </p:sp>
          <p:sp>
            <p:nvSpPr>
              <p:cNvPr id="26" name="图形"/>
              <p:cNvSpPr txBox="1"/>
              <p:nvPr/>
            </p:nvSpPr>
            <p:spPr>
              <a:xfrm>
                <a:off x="5834" y="6640"/>
                <a:ext cx="2959" cy="214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marL="0" marR="0" lvl="0" indent="0" algn="ctr" defTabSz="457200" eaLnBrk="1" fontAlgn="auto" latinLnBrk="0" hangingPunct="1">
                  <a:lnSpc>
                    <a:spcPct val="150000"/>
                  </a:lnSpc>
                  <a:spcBef>
                    <a:spcPts val="0"/>
                  </a:spcBef>
                  <a:spcAft>
                    <a:spcPts val="0"/>
                  </a:spcAft>
                  <a:buClrTx/>
                  <a:buSzTx/>
                  <a:buFontTx/>
                  <a:buNone/>
                  <a:defRPr/>
                </a:pPr>
                <a:r>
                  <a:rPr lang="zh-CN" altLang="en-US">
                    <a:solidFill>
                      <a:schemeClr val="bg1"/>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在此处添加您的文本内容在此处添加您的文本内容添加您的文本内容添加文本内容</a:t>
                </a:r>
                <a:endParaRPr lang="zh-CN" altLang="en-US" dirty="0">
                  <a:solidFill>
                    <a:schemeClr val="bg1">
                      <a:lumMod val="95000"/>
                    </a:schemeClr>
                  </a:solidFill>
                  <a:latin typeface="思源黑体 CN Medium" panose="020B0600000000000000" charset="-122"/>
                  <a:ea typeface="思源黑体 CN Medium" panose="020B0600000000000000" charset="-122"/>
                  <a:cs typeface="字魂58号-创中黑" panose="00000500000000000000" charset="-122"/>
                  <a:sym typeface="思源黑体 CN Medium" panose="020B0600000000000000" charset="-122"/>
                </a:endParaRPr>
              </a:p>
            </p:txBody>
          </p:sp>
          <p:sp>
            <p:nvSpPr>
              <p:cNvPr id="27" name="图形"/>
              <p:cNvSpPr txBox="1"/>
              <p:nvPr/>
            </p:nvSpPr>
            <p:spPr>
              <a:xfrm>
                <a:off x="2014" y="2665"/>
                <a:ext cx="3522" cy="658"/>
              </a:xfrm>
              <a:prstGeom prst="rect">
                <a:avLst/>
              </a:prstGeom>
              <a:noFill/>
            </p:spPr>
            <p:txBody>
              <a:bodyPr wrap="square" rtlCol="0">
                <a:spAutoFit/>
              </a:bodyPr>
              <a:lstStyle/>
              <a:p>
                <a:pPr algn="ctr"/>
                <a:r>
                  <a:rPr lang="en-US" dirty="0">
                    <a:solidFill>
                      <a:schemeClr val="bg1"/>
                    </a:solidFill>
                    <a:latin typeface="思源黑体 CN Medium" panose="020B0600000000000000" charset="-122"/>
                    <a:ea typeface="思源黑体 CN Medium" panose="020B0600000000000000" charset="-122"/>
                    <a:cs typeface="+mn-ea"/>
                    <a:sym typeface="+mn-lt"/>
                  </a:rPr>
                  <a:t>预设标题</a:t>
                </a:r>
                <a:r>
                  <a:rPr lang="zh-CN" altLang="en-US" dirty="0">
                    <a:solidFill>
                      <a:schemeClr val="bg1"/>
                    </a:solidFill>
                    <a:latin typeface="思源黑体 CN Medium" panose="020B0600000000000000" charset="-122"/>
                    <a:ea typeface="思源黑体 CN Medium" panose="020B0600000000000000" charset="-122"/>
                    <a:cs typeface="+mn-ea"/>
                    <a:sym typeface="+mn-lt"/>
                  </a:rPr>
                  <a:t>文本</a:t>
                </a:r>
                <a:endParaRPr lang="zh-CN" altLang="en-US" b="1" dirty="0">
                  <a:solidFill>
                    <a:schemeClr val="bg1"/>
                  </a:solidFill>
                  <a:latin typeface="思源黑体 CN Medium" panose="020B0600000000000000" charset="-122"/>
                  <a:ea typeface="思源黑体 CN Medium" panose="020B0600000000000000" charset="-122"/>
                  <a:cs typeface="+mn-ea"/>
                  <a:sym typeface="+mn-lt"/>
                </a:endParaRPr>
              </a:p>
            </p:txBody>
          </p:sp>
          <p:sp>
            <p:nvSpPr>
              <p:cNvPr id="28" name="图形"/>
              <p:cNvSpPr txBox="1"/>
              <p:nvPr/>
            </p:nvSpPr>
            <p:spPr>
              <a:xfrm>
                <a:off x="2269" y="3170"/>
                <a:ext cx="2957" cy="2141"/>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marL="0" marR="0" lvl="0" indent="0" algn="ctr" defTabSz="457200" eaLnBrk="1" fontAlgn="auto" latinLnBrk="0" hangingPunct="1">
                  <a:lnSpc>
                    <a:spcPct val="150000"/>
                  </a:lnSpc>
                  <a:spcBef>
                    <a:spcPts val="0"/>
                  </a:spcBef>
                  <a:spcAft>
                    <a:spcPts val="0"/>
                  </a:spcAft>
                  <a:buClrTx/>
                  <a:buSzTx/>
                  <a:buFontTx/>
                  <a:buNone/>
                  <a:defRPr/>
                </a:pPr>
                <a:r>
                  <a:rPr lang="zh-CN" altLang="en-US">
                    <a:solidFill>
                      <a:schemeClr val="bg1"/>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在此处添加您的文本内容在此处添加您的文本内容添加您的文本内容添加文本内容</a:t>
                </a:r>
                <a:endParaRPr lang="zh-CN" altLang="en-US" dirty="0">
                  <a:solidFill>
                    <a:schemeClr val="bg1"/>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3" name="图形"/>
          <p:cNvSpPr txBox="1"/>
          <p:nvPr/>
        </p:nvSpPr>
        <p:spPr>
          <a:xfrm>
            <a:off x="4644390" y="2511425"/>
            <a:ext cx="6085840" cy="1198880"/>
          </a:xfrm>
          <a:prstGeom prst="rect">
            <a:avLst/>
          </a:prstGeom>
          <a:noFill/>
        </p:spPr>
        <p:txBody>
          <a:bodyPr wrap="square" rtlCol="0">
            <a:spAutoFit/>
          </a:bodyPr>
          <a:lstStyle/>
          <a:p>
            <a:pPr algn="l"/>
            <a:r>
              <a:rPr lang="zh-CN" altLang="en-US" sz="7200">
                <a:latin typeface="思源黑体 CN Bold" panose="020B0800000000000000" charset="-122"/>
                <a:ea typeface="思源黑体 CN Bold" panose="020B0800000000000000" charset="-122"/>
                <a:cs typeface="字魂58号-创中黑" panose="00000500000000000000" charset="-122"/>
                <a:sym typeface="+mn-ea"/>
              </a:rPr>
              <a:t>教育培训总结</a:t>
            </a:r>
            <a:endParaRPr lang="zh-CN" altLang="en-US" sz="720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mn-ea"/>
            </a:endParaRPr>
          </a:p>
        </p:txBody>
      </p:sp>
      <p:sp>
        <p:nvSpPr>
          <p:cNvPr id="57" name="图形"/>
          <p:cNvSpPr txBox="1"/>
          <p:nvPr/>
        </p:nvSpPr>
        <p:spPr>
          <a:xfrm>
            <a:off x="4745990" y="3580130"/>
            <a:ext cx="5859780" cy="737235"/>
          </a:xfrm>
          <a:prstGeom prst="rect">
            <a:avLst/>
          </a:prstGeom>
          <a:noFill/>
        </p:spPr>
        <p:txBody>
          <a:bodyPr wrap="square" rtlCol="0">
            <a:spAutoFit/>
          </a:bodyPr>
          <a:lstStyle/>
          <a:p>
            <a:pPr algn="l">
              <a:lnSpc>
                <a:spcPct val="150000"/>
              </a:lnSpc>
            </a:pP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grpSp>
        <p:nvGrpSpPr>
          <p:cNvPr id="25" name="组合 24"/>
          <p:cNvGrpSpPr/>
          <p:nvPr/>
        </p:nvGrpSpPr>
        <p:grpSpPr>
          <a:xfrm>
            <a:off x="1658620" y="2044700"/>
            <a:ext cx="3227070" cy="3153410"/>
            <a:chOff x="2612" y="3220"/>
            <a:chExt cx="5082" cy="4966"/>
          </a:xfrm>
        </p:grpSpPr>
        <p:sp>
          <p:nvSpPr>
            <p:cNvPr id="9" name="椭圆 8"/>
            <p:cNvSpPr/>
            <p:nvPr/>
          </p:nvSpPr>
          <p:spPr>
            <a:xfrm rot="7320000" flipV="1">
              <a:off x="2612" y="3638"/>
              <a:ext cx="2658" cy="2658"/>
            </a:xfrm>
            <a:prstGeom prst="ellipse">
              <a:avLst/>
            </a:prstGeom>
            <a:gradFill>
              <a:gsLst>
                <a:gs pos="1100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4" name="图形"/>
            <p:cNvSpPr txBox="1"/>
            <p:nvPr/>
          </p:nvSpPr>
          <p:spPr>
            <a:xfrm>
              <a:off x="2718" y="3220"/>
              <a:ext cx="4976" cy="4966"/>
            </a:xfrm>
            <a:prstGeom prst="rect">
              <a:avLst/>
            </a:prstGeom>
            <a:noFill/>
          </p:spPr>
          <p:txBody>
            <a:bodyPr wrap="none" rtlCol="0">
              <a:spAutoFit/>
            </a:bodyPr>
            <a:lstStyle/>
            <a:p>
              <a:pPr algn="r"/>
              <a:r>
                <a:rPr lang="en-US" altLang="zh-CN" sz="19900" dirty="0">
                  <a:solidFill>
                    <a:schemeClr val="tx1">
                      <a:lumMod val="85000"/>
                      <a:lumOff val="15000"/>
                    </a:schemeClr>
                  </a:solidFill>
                  <a:latin typeface="思源黑体 CN Bold" panose="020B0800000000000000" charset="-122"/>
                  <a:ea typeface="思源黑体 CN Bold" panose="020B0800000000000000" charset="-122"/>
                  <a:cs typeface="思源黑体 CN Normal" panose="020B0400000000000000" charset="-122"/>
                </a:rPr>
                <a:t>04</a:t>
              </a:r>
            </a:p>
          </p:txBody>
        </p:sp>
      </p:grpSp>
      <p:grpSp>
        <p:nvGrpSpPr>
          <p:cNvPr id="24" name="组合 23"/>
          <p:cNvGrpSpPr/>
          <p:nvPr/>
        </p:nvGrpSpPr>
        <p:grpSpPr>
          <a:xfrm>
            <a:off x="8230235" y="-267335"/>
            <a:ext cx="4208780" cy="7035800"/>
            <a:chOff x="12961" y="-421"/>
            <a:chExt cx="6628" cy="11080"/>
          </a:xfrm>
        </p:grpSpPr>
        <p:sp>
          <p:nvSpPr>
            <p:cNvPr id="4" name="任意多边形: 形状 55"/>
            <p:cNvSpPr/>
            <p:nvPr/>
          </p:nvSpPr>
          <p:spPr>
            <a:xfrm rot="10800000" flipH="1">
              <a:off x="14844" y="8616"/>
              <a:ext cx="3585" cy="100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 name="任意多边形: 形状 55"/>
            <p:cNvSpPr/>
            <p:nvPr/>
          </p:nvSpPr>
          <p:spPr>
            <a:xfrm rot="10800000" flipH="1">
              <a:off x="13743" y="10143"/>
              <a:ext cx="2235" cy="51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6521" y="1343"/>
              <a:ext cx="1536" cy="1102"/>
              <a:chOff x="9685868" y="541867"/>
              <a:chExt cx="834000" cy="596938"/>
            </a:xfrm>
            <a:gradFill>
              <a:gsLst>
                <a:gs pos="69000">
                  <a:srgbClr val="E8B2CC"/>
                </a:gs>
                <a:gs pos="0">
                  <a:schemeClr val="bg1"/>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a:off x="12961" y="-421"/>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18731" y="4339"/>
              <a:ext cx="858" cy="85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23" name="组合 22"/>
          <p:cNvGrpSpPr/>
          <p:nvPr/>
        </p:nvGrpSpPr>
        <p:grpSpPr>
          <a:xfrm>
            <a:off x="-1165225" y="0"/>
            <a:ext cx="3162935" cy="8202930"/>
            <a:chOff x="-1835" y="0"/>
            <a:chExt cx="4981" cy="12918"/>
          </a:xfrm>
        </p:grpSpPr>
        <p:sp>
          <p:nvSpPr>
            <p:cNvPr id="18" name="任意多边形: 形状 55"/>
            <p:cNvSpPr/>
            <p:nvPr/>
          </p:nvSpPr>
          <p:spPr>
            <a:xfrm rot="16200000">
              <a:off x="-387"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 name="任意多边形: 形状 55"/>
            <p:cNvSpPr/>
            <p:nvPr/>
          </p:nvSpPr>
          <p:spPr>
            <a:xfrm rot="16200000">
              <a:off x="1977" y="1306"/>
              <a:ext cx="1652"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 name="椭圆 6"/>
            <p:cNvSpPr/>
            <p:nvPr/>
          </p:nvSpPr>
          <p:spPr>
            <a:xfrm rot="10140000" flipV="1">
              <a:off x="-1543" y="8534"/>
              <a:ext cx="4037" cy="4037"/>
            </a:xfrm>
            <a:prstGeom prst="ellipse">
              <a:avLst/>
            </a:prstGeom>
            <a:gradFill>
              <a:gsLst>
                <a:gs pos="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椭圆 7"/>
            <p:cNvSpPr/>
            <p:nvPr/>
          </p:nvSpPr>
          <p:spPr>
            <a:xfrm>
              <a:off x="-1835" y="8298"/>
              <a:ext cx="4621" cy="4621"/>
            </a:xfrm>
            <a:prstGeom prst="ellipse">
              <a:avLst/>
            </a:prstGeom>
            <a:noFill/>
            <a:ln w="19050">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0" name="组合 29"/>
          <p:cNvGrpSpPr/>
          <p:nvPr/>
        </p:nvGrpSpPr>
        <p:grpSpPr>
          <a:xfrm>
            <a:off x="1804670" y="5757545"/>
            <a:ext cx="7366000" cy="76200"/>
            <a:chOff x="1750" y="9475"/>
            <a:chExt cx="15996" cy="120"/>
          </a:xfrm>
        </p:grpSpPr>
        <p:sp>
          <p:nvSpPr>
            <p:cNvPr id="53" name="图形"/>
            <p:cNvSpPr/>
            <p:nvPr/>
          </p:nvSpPr>
          <p:spPr>
            <a:xfrm flipH="1">
              <a:off x="5719"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4" name="图形"/>
            <p:cNvSpPr/>
            <p:nvPr/>
          </p:nvSpPr>
          <p:spPr>
            <a:xfrm flipH="1">
              <a:off x="7042"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5" name="图形"/>
            <p:cNvSpPr/>
            <p:nvPr/>
          </p:nvSpPr>
          <p:spPr>
            <a:xfrm flipH="1">
              <a:off x="8365"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1" name="图形"/>
            <p:cNvSpPr/>
            <p:nvPr/>
          </p:nvSpPr>
          <p:spPr>
            <a:xfrm flipH="1">
              <a:off x="9688"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 name="图形"/>
            <p:cNvSpPr/>
            <p:nvPr/>
          </p:nvSpPr>
          <p:spPr>
            <a:xfrm flipH="1">
              <a:off x="11011"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8" name="图形"/>
            <p:cNvSpPr/>
            <p:nvPr/>
          </p:nvSpPr>
          <p:spPr>
            <a:xfrm flipH="1">
              <a:off x="12334"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9" name="图形"/>
            <p:cNvSpPr/>
            <p:nvPr/>
          </p:nvSpPr>
          <p:spPr>
            <a:xfrm flipH="1">
              <a:off x="13657"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0" name="图形"/>
            <p:cNvSpPr/>
            <p:nvPr/>
          </p:nvSpPr>
          <p:spPr>
            <a:xfrm flipH="1">
              <a:off x="1498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1" name="图形"/>
            <p:cNvSpPr/>
            <p:nvPr/>
          </p:nvSpPr>
          <p:spPr>
            <a:xfrm flipH="1">
              <a:off x="1630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2" name="图形"/>
            <p:cNvSpPr/>
            <p:nvPr/>
          </p:nvSpPr>
          <p:spPr>
            <a:xfrm flipH="1">
              <a:off x="1762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3" name="图形"/>
            <p:cNvSpPr/>
            <p:nvPr/>
          </p:nvSpPr>
          <p:spPr>
            <a:xfrm flipH="1">
              <a:off x="175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4" name="图形"/>
            <p:cNvSpPr/>
            <p:nvPr/>
          </p:nvSpPr>
          <p:spPr>
            <a:xfrm flipH="1">
              <a:off x="307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5" name="图形"/>
            <p:cNvSpPr/>
            <p:nvPr/>
          </p:nvSpPr>
          <p:spPr>
            <a:xfrm flipH="1">
              <a:off x="439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sp>
        <p:nvSpPr>
          <p:cNvPr id="21" name="任意多边形 20"/>
          <p:cNvSpPr/>
          <p:nvPr/>
        </p:nvSpPr>
        <p:spPr>
          <a:xfrm>
            <a:off x="3797935" y="5758815"/>
            <a:ext cx="1502410" cy="57658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853" h="711">
                <a:moveTo>
                  <a:pt x="927" y="0"/>
                </a:moveTo>
                <a:cubicBezTo>
                  <a:pt x="1365" y="0"/>
                  <a:pt x="1735" y="294"/>
                  <a:pt x="1849" y="696"/>
                </a:cubicBezTo>
                <a:lnTo>
                  <a:pt x="1853" y="711"/>
                </a:lnTo>
                <a:lnTo>
                  <a:pt x="0" y="711"/>
                </a:lnTo>
                <a:lnTo>
                  <a:pt x="4" y="696"/>
                </a:lnTo>
                <a:cubicBezTo>
                  <a:pt x="118" y="294"/>
                  <a:pt x="488" y="0"/>
                  <a:pt x="927" y="0"/>
                </a:cubicBezTo>
                <a:close/>
              </a:path>
            </a:pathLst>
          </a:custGeom>
          <a:gradFill>
            <a:gsLst>
              <a:gs pos="100000">
                <a:srgbClr val="AFB6C9"/>
              </a:gs>
              <a:gs pos="40000">
                <a:srgbClr val="D7DBE4">
                  <a:alpha val="100000"/>
                </a:srgbClr>
              </a:gs>
              <a:gs pos="0">
                <a:schemeClr val="bg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 grpId="0"/>
      <p:bldP spid="3" grpId="1"/>
      <p:bldP spid="57" grpId="0"/>
      <p:bldP spid="57" grpId="1"/>
      <p:bldP spid="21" grpId="0" bldLvl="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图形"/>
          <p:cNvGrpSpPr/>
          <p:nvPr/>
        </p:nvGrpSpPr>
        <p:grpSpPr>
          <a:xfrm>
            <a:off x="1000760" y="1725930"/>
            <a:ext cx="9895205" cy="3873500"/>
            <a:chOff x="2135" y="2638"/>
            <a:chExt cx="15583" cy="6100"/>
          </a:xfrm>
        </p:grpSpPr>
        <p:sp>
          <p:nvSpPr>
            <p:cNvPr id="80" name="图形"/>
            <p:cNvSpPr/>
            <p:nvPr/>
          </p:nvSpPr>
          <p:spPr>
            <a:xfrm>
              <a:off x="14015" y="4595"/>
              <a:ext cx="3703" cy="4103"/>
            </a:xfrm>
            <a:prstGeom prst="snip1Rect">
              <a:avLst>
                <a:gd name="adj" fmla="val 29383"/>
              </a:avLst>
            </a:prstGeom>
            <a:solidFill>
              <a:schemeClr val="bg1"/>
            </a:solidFill>
            <a:ln w="31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cs typeface="+mn-ea"/>
                <a:sym typeface="+mn-lt"/>
              </a:endParaRPr>
            </a:p>
          </p:txBody>
        </p:sp>
        <p:sp>
          <p:nvSpPr>
            <p:cNvPr id="85" name="图形"/>
            <p:cNvSpPr/>
            <p:nvPr/>
          </p:nvSpPr>
          <p:spPr bwMode="auto">
            <a:xfrm>
              <a:off x="16783" y="4595"/>
              <a:ext cx="934" cy="934"/>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vert="horz" wrap="none" lIns="88686" tIns="46116" rIns="88686" bIns="46116" anchor="t" anchorCtr="0" compatLnSpc="1">
              <a:normAutofit/>
            </a:bodyPr>
            <a:lstStyle/>
            <a:p>
              <a:pPr lvl="0" algn="r"/>
              <a:endParaRPr lang="en-US" altLang="zh-CN" sz="1970" b="1" dirty="0">
                <a:solidFill>
                  <a:schemeClr val="bg1"/>
                </a:solidFill>
                <a:cs typeface="+mn-ea"/>
                <a:sym typeface="+mn-lt"/>
              </a:endParaRPr>
            </a:p>
          </p:txBody>
        </p:sp>
        <p:sp>
          <p:nvSpPr>
            <p:cNvPr id="86" name="图形"/>
            <p:cNvSpPr/>
            <p:nvPr/>
          </p:nvSpPr>
          <p:spPr>
            <a:xfrm>
              <a:off x="9826" y="4595"/>
              <a:ext cx="3703" cy="4103"/>
            </a:xfrm>
            <a:prstGeom prst="snip1Rect">
              <a:avLst>
                <a:gd name="adj" fmla="val 29383"/>
              </a:avLst>
            </a:prstGeom>
            <a:solidFill>
              <a:schemeClr val="bg1"/>
            </a:solidFill>
            <a:ln w="31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cs typeface="+mn-ea"/>
                <a:sym typeface="+mn-lt"/>
              </a:endParaRPr>
            </a:p>
          </p:txBody>
        </p:sp>
        <p:sp>
          <p:nvSpPr>
            <p:cNvPr id="87" name="图形"/>
            <p:cNvSpPr/>
            <p:nvPr/>
          </p:nvSpPr>
          <p:spPr bwMode="auto">
            <a:xfrm>
              <a:off x="12595" y="4595"/>
              <a:ext cx="934" cy="934"/>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vert="horz" wrap="none" lIns="88686" tIns="46116" rIns="88686" bIns="46116" anchor="t" anchorCtr="0" compatLnSpc="1">
              <a:normAutofit/>
            </a:bodyPr>
            <a:lstStyle/>
            <a:p>
              <a:pPr lvl="0" algn="r"/>
              <a:endParaRPr lang="en-US" altLang="ko-KR" sz="1970" b="1" dirty="0">
                <a:solidFill>
                  <a:schemeClr val="bg1"/>
                </a:solidFill>
                <a:cs typeface="+mn-ea"/>
                <a:sym typeface="+mn-lt"/>
              </a:endParaRPr>
            </a:p>
          </p:txBody>
        </p:sp>
        <p:pic>
          <p:nvPicPr>
            <p:cNvPr id="11" name="图形" descr="E:\006包图网\素材\1\商务办公\12999.jpg12999"/>
            <p:cNvPicPr>
              <a:picLocks noChangeAspect="1"/>
            </p:cNvPicPr>
            <p:nvPr/>
          </p:nvPicPr>
          <p:blipFill>
            <a:blip r:embed="rId3"/>
            <a:srcRect b="13707"/>
            <a:stretch>
              <a:fillRect/>
            </a:stretch>
          </p:blipFill>
          <p:spPr>
            <a:xfrm>
              <a:off x="2135" y="4485"/>
              <a:ext cx="7394" cy="4253"/>
            </a:xfrm>
            <a:prstGeom prst="rect">
              <a:avLst/>
            </a:prstGeom>
          </p:spPr>
        </p:pic>
        <p:sp>
          <p:nvSpPr>
            <p:cNvPr id="12" name="图形"/>
            <p:cNvSpPr txBox="1"/>
            <p:nvPr/>
          </p:nvSpPr>
          <p:spPr>
            <a:xfrm>
              <a:off x="10139" y="5080"/>
              <a:ext cx="2688" cy="628"/>
            </a:xfrm>
            <a:prstGeom prst="rect">
              <a:avLst/>
            </a:prstGeom>
            <a:noFill/>
          </p:spPr>
          <p:txBody>
            <a:bodyPr wrap="none" rtlCol="0">
              <a:spAutoFit/>
            </a:bodyPr>
            <a:lstStyle/>
            <a:p>
              <a:r>
                <a:rPr lang="zh-CN" altLang="en-US" sz="2000">
                  <a:solidFill>
                    <a:schemeClr val="tx1"/>
                  </a:solidFill>
                  <a:latin typeface="思源黑体 CN Medium" panose="020B0600000000000000" charset="-122"/>
                  <a:ea typeface="思源黑体 CN Medium" panose="020B0600000000000000" charset="-122"/>
                  <a:cs typeface="字魂58号-创中黑" panose="00000500000000000000" charset="-122"/>
                </a:rPr>
                <a:t>预设标题文本</a:t>
              </a:r>
            </a:p>
          </p:txBody>
        </p:sp>
        <p:sp>
          <p:nvSpPr>
            <p:cNvPr id="13" name="图形"/>
            <p:cNvSpPr txBox="1"/>
            <p:nvPr/>
          </p:nvSpPr>
          <p:spPr>
            <a:xfrm>
              <a:off x="10139" y="5844"/>
              <a:ext cx="3167" cy="2325"/>
            </a:xfrm>
            <a:prstGeom prst="rect">
              <a:avLst/>
            </a:prstGeom>
            <a:noFill/>
          </p:spPr>
          <p:txBody>
            <a:bodyPr wrap="square" rtlCol="0">
              <a:spAutoFit/>
            </a:bodyPr>
            <a:lstStyle/>
            <a:p>
              <a:pP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在此处添加您的文本内容在此处添加您的文本内容在此处添加您的文本内容在此处添加您的文本内容在此处添加文本内容</a:t>
              </a:r>
              <a:endParaRPr lang="zh-CN" altLang="en-US" sz="1200">
                <a:solidFill>
                  <a:schemeClr val="tx1"/>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4" name="图形"/>
            <p:cNvSpPr txBox="1"/>
            <p:nvPr/>
          </p:nvSpPr>
          <p:spPr>
            <a:xfrm>
              <a:off x="14307" y="5086"/>
              <a:ext cx="2688" cy="628"/>
            </a:xfrm>
            <a:prstGeom prst="rect">
              <a:avLst/>
            </a:prstGeom>
            <a:noFill/>
          </p:spPr>
          <p:txBody>
            <a:bodyPr wrap="none" rtlCol="0">
              <a:spAutoFit/>
            </a:bodyPr>
            <a:lstStyle/>
            <a:p>
              <a:r>
                <a:rPr lang="zh-CN" altLang="en-US" sz="2000">
                  <a:solidFill>
                    <a:schemeClr val="tx1"/>
                  </a:solidFill>
                  <a:latin typeface="思源黑体 CN Medium" panose="020B0600000000000000" charset="-122"/>
                  <a:ea typeface="思源黑体 CN Medium" panose="020B0600000000000000" charset="-122"/>
                  <a:cs typeface="字魂58号-创中黑" panose="00000500000000000000" charset="-122"/>
                </a:rPr>
                <a:t>预设标题文本</a:t>
              </a:r>
            </a:p>
          </p:txBody>
        </p:sp>
        <p:sp>
          <p:nvSpPr>
            <p:cNvPr id="15" name="图形"/>
            <p:cNvSpPr txBox="1"/>
            <p:nvPr/>
          </p:nvSpPr>
          <p:spPr>
            <a:xfrm>
              <a:off x="14307" y="5850"/>
              <a:ext cx="3167" cy="2325"/>
            </a:xfrm>
            <a:prstGeom prst="rect">
              <a:avLst/>
            </a:prstGeom>
            <a:noFill/>
          </p:spPr>
          <p:txBody>
            <a:bodyPr wrap="square" rtlCol="0">
              <a:spAutoFit/>
            </a:bodyPr>
            <a:lstStyle/>
            <a:p>
              <a:pP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在此处添加您的文本内容在此处添加您的文本内容在此处添加您的文本内容在此处添加您的文本内容在此处添加文本内容</a:t>
              </a:r>
              <a:endParaRPr lang="zh-CN" altLang="en-US" sz="1200">
                <a:solidFill>
                  <a:schemeClr val="tx1"/>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6" name="图形"/>
            <p:cNvSpPr txBox="1">
              <a:spLocks noChangeArrowheads="1"/>
            </p:cNvSpPr>
            <p:nvPr/>
          </p:nvSpPr>
          <p:spPr bwMode="auto">
            <a:xfrm>
              <a:off x="2135" y="2638"/>
              <a:ext cx="1558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lnSpc>
                  <a:spcPct val="150000"/>
                </a:lnSpc>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在此处添加您的文本内容添加文本内容在此处添加您的文本内容在此处添加您的文本内容在此处添加您的文本内容在此处添加您的文本内容在此处添加您的文本内容添加文本内容在此处添加您的文本内容添加文本内容</a:t>
              </a:r>
              <a:endParaRPr lang="zh-CN" altLang="en-US" sz="1400" dirty="0">
                <a:solidFill>
                  <a:schemeClr val="tx1">
                    <a:lumMod val="75000"/>
                    <a:lumOff val="25000"/>
                  </a:schemeClr>
                </a:solidFill>
                <a:latin typeface="字魂58号-创中黑" panose="00000500000000000000" charset="-122"/>
                <a:ea typeface="字魂58号-创中黑" panose="00000500000000000000" charset="-122"/>
                <a:cs typeface="+mn-ea"/>
                <a:sym typeface="+mn-ea"/>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4835" y="-2145030"/>
            <a:ext cx="15153640" cy="9820910"/>
            <a:chOff x="-921" y="-3378"/>
            <a:chExt cx="23864" cy="15466"/>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5" name="圆角矩形 4"/>
            <p:cNvSpPr/>
            <p:nvPr/>
          </p:nvSpPr>
          <p:spPr>
            <a:xfrm>
              <a:off x="933" y="823"/>
              <a:ext cx="17335" cy="9154"/>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4" name="组合 3"/>
          <p:cNvGrpSpPr/>
          <p:nvPr/>
        </p:nvGrpSpPr>
        <p:grpSpPr>
          <a:xfrm>
            <a:off x="1253490" y="2887980"/>
            <a:ext cx="2339975" cy="2160270"/>
            <a:chOff x="1974" y="4548"/>
            <a:chExt cx="3685" cy="3402"/>
          </a:xfrm>
        </p:grpSpPr>
        <p:sp>
          <p:nvSpPr>
            <p:cNvPr id="8" name="图形"/>
            <p:cNvSpPr/>
            <p:nvPr/>
          </p:nvSpPr>
          <p:spPr>
            <a:xfrm>
              <a:off x="2838" y="4644"/>
              <a:ext cx="1745" cy="1746"/>
            </a:xfrm>
            <a:prstGeom prst="ellipse">
              <a:avLst/>
            </a:prstGeom>
            <a:solidFill>
              <a:srgbClr val="E8B2CC"/>
            </a:solidFill>
            <a:ln w="5715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3200" b="1" dirty="0">
                <a:solidFill>
                  <a:schemeClr val="bg1"/>
                </a:solidFill>
                <a:cs typeface="字魂58号-创中黑" panose="00000500000000000000" charset="-122"/>
              </a:endParaRPr>
            </a:p>
          </p:txBody>
        </p:sp>
        <p:cxnSp>
          <p:nvCxnSpPr>
            <p:cNvPr id="16" name="图形"/>
            <p:cNvCxnSpPr/>
            <p:nvPr/>
          </p:nvCxnSpPr>
          <p:spPr>
            <a:xfrm>
              <a:off x="5659" y="4548"/>
              <a:ext cx="0" cy="2921"/>
            </a:xfrm>
            <a:prstGeom prst="line">
              <a:avLst/>
            </a:prstGeom>
            <a:ln w="22225" cap="rnd">
              <a:gradFill>
                <a:gsLst>
                  <a:gs pos="100000">
                    <a:srgbClr val="FFE0A6">
                      <a:alpha val="0"/>
                    </a:srgbClr>
                  </a:gs>
                  <a:gs pos="19000">
                    <a:srgbClr val="AFB6C9"/>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55" name="图形"/>
            <p:cNvSpPr txBox="1"/>
            <p:nvPr/>
          </p:nvSpPr>
          <p:spPr>
            <a:xfrm>
              <a:off x="3040" y="4935"/>
              <a:ext cx="1292" cy="1210"/>
            </a:xfrm>
            <a:prstGeom prst="rect">
              <a:avLst/>
            </a:prstGeom>
            <a:noFill/>
          </p:spPr>
          <p:txBody>
            <a:bodyPr wrap="none" rtlCol="0">
              <a:spAutoFit/>
            </a:bodyPr>
            <a:lstStyle/>
            <a:p>
              <a:r>
                <a:rPr lang="en-US" altLang="zh-CN" sz="4400">
                  <a:solidFill>
                    <a:schemeClr val="bg1"/>
                  </a:solidFill>
                  <a:latin typeface="思源黑体 CN Medium" panose="020B0600000000000000" charset="-122"/>
                  <a:ea typeface="思源黑体 CN Medium" panose="020B0600000000000000" charset="-122"/>
                  <a:cs typeface="字魂58号-创中黑" panose="00000500000000000000" charset="-122"/>
                </a:rPr>
                <a:t>01</a:t>
              </a:r>
            </a:p>
          </p:txBody>
        </p:sp>
        <p:sp>
          <p:nvSpPr>
            <p:cNvPr id="26" name="图形"/>
            <p:cNvSpPr txBox="1"/>
            <p:nvPr/>
          </p:nvSpPr>
          <p:spPr>
            <a:xfrm>
              <a:off x="2295" y="6710"/>
              <a:ext cx="2766" cy="628"/>
            </a:xfrm>
            <a:prstGeom prst="rect">
              <a:avLst/>
            </a:prstGeom>
            <a:noFill/>
          </p:spPr>
          <p:txBody>
            <a:bodyPr wrap="square" rtlCol="0">
              <a:spAutoFit/>
            </a:bodyPr>
            <a:lstStyle/>
            <a:p>
              <a:pPr algn="dist"/>
              <a:r>
                <a:rPr lang="zh-CN" altLang="en-US" sz="2000">
                  <a:solidFill>
                    <a:schemeClr val="tx1"/>
                  </a:solidFill>
                  <a:latin typeface="思源黑体 CN Bold" panose="020B0800000000000000" charset="-122"/>
                  <a:ea typeface="思源黑体 CN Bold" panose="020B0800000000000000" charset="-122"/>
                  <a:cs typeface="字魂58号-创中黑" panose="00000500000000000000" charset="-122"/>
                </a:rPr>
                <a:t>教育培训目标</a:t>
              </a:r>
            </a:p>
          </p:txBody>
        </p:sp>
        <p:sp>
          <p:nvSpPr>
            <p:cNvPr id="33" name="图形"/>
            <p:cNvSpPr txBox="1"/>
            <p:nvPr userDrawn="1"/>
          </p:nvSpPr>
          <p:spPr>
            <a:xfrm>
              <a:off x="1974" y="7226"/>
              <a:ext cx="3473" cy="725"/>
            </a:xfrm>
            <a:prstGeom prst="rect">
              <a:avLst/>
            </a:prstGeom>
            <a:noFill/>
          </p:spPr>
          <p:txBody>
            <a:bodyPr wrap="square" rtlCol="0">
              <a:spAutoFit/>
            </a:bodyPr>
            <a:lstStyle/>
            <a:p>
              <a:pPr algn="ctr">
                <a:lnSpc>
                  <a:spcPct val="150000"/>
                </a:lnSpc>
              </a:pP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 here</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endParaRPr lang="en-US" altLang="zh-CN" sz="80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nvGrpSpPr>
          <p:cNvPr id="7" name="组合 6"/>
          <p:cNvGrpSpPr/>
          <p:nvPr/>
        </p:nvGrpSpPr>
        <p:grpSpPr>
          <a:xfrm>
            <a:off x="3747135" y="2887980"/>
            <a:ext cx="2339975" cy="2160270"/>
            <a:chOff x="5901" y="4548"/>
            <a:chExt cx="3685" cy="3402"/>
          </a:xfrm>
        </p:grpSpPr>
        <p:sp>
          <p:nvSpPr>
            <p:cNvPr id="13" name="图形"/>
            <p:cNvSpPr/>
            <p:nvPr/>
          </p:nvSpPr>
          <p:spPr>
            <a:xfrm>
              <a:off x="6765" y="4644"/>
              <a:ext cx="1745" cy="1746"/>
            </a:xfrm>
            <a:prstGeom prst="ellipse">
              <a:avLst/>
            </a:prstGeom>
            <a:solidFill>
              <a:srgbClr val="AFD0D2"/>
            </a:solidFill>
            <a:ln w="5715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3200" b="1" dirty="0">
                <a:solidFill>
                  <a:schemeClr val="bg1"/>
                </a:solidFill>
                <a:cs typeface="字魂58号-创中黑" panose="00000500000000000000" charset="-122"/>
              </a:endParaRPr>
            </a:p>
          </p:txBody>
        </p:sp>
        <p:cxnSp>
          <p:nvCxnSpPr>
            <p:cNvPr id="19" name="图形"/>
            <p:cNvCxnSpPr/>
            <p:nvPr/>
          </p:nvCxnSpPr>
          <p:spPr>
            <a:xfrm>
              <a:off x="9586" y="4548"/>
              <a:ext cx="0" cy="2921"/>
            </a:xfrm>
            <a:prstGeom prst="line">
              <a:avLst/>
            </a:prstGeom>
            <a:ln w="22225" cap="rnd">
              <a:gradFill>
                <a:gsLst>
                  <a:gs pos="100000">
                    <a:srgbClr val="FFE0A6">
                      <a:alpha val="0"/>
                    </a:srgbClr>
                  </a:gs>
                  <a:gs pos="19000">
                    <a:srgbClr val="AFB6C9"/>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23" name="图形"/>
            <p:cNvSpPr txBox="1"/>
            <p:nvPr/>
          </p:nvSpPr>
          <p:spPr>
            <a:xfrm>
              <a:off x="6976" y="4935"/>
              <a:ext cx="1292" cy="1210"/>
            </a:xfrm>
            <a:prstGeom prst="rect">
              <a:avLst/>
            </a:prstGeom>
            <a:noFill/>
          </p:spPr>
          <p:txBody>
            <a:bodyPr wrap="none" rtlCol="0">
              <a:spAutoFit/>
            </a:bodyPr>
            <a:lstStyle/>
            <a:p>
              <a:r>
                <a:rPr lang="en-US" altLang="zh-CN" sz="4400">
                  <a:solidFill>
                    <a:schemeClr val="bg1"/>
                  </a:solidFill>
                  <a:latin typeface="思源黑体 CN Medium" panose="020B0600000000000000" charset="-122"/>
                  <a:ea typeface="思源黑体 CN Medium" panose="020B0600000000000000" charset="-122"/>
                  <a:cs typeface="字魂58号-创中黑" panose="00000500000000000000" charset="-122"/>
                </a:rPr>
                <a:t>02</a:t>
              </a:r>
            </a:p>
          </p:txBody>
        </p:sp>
        <p:sp>
          <p:nvSpPr>
            <p:cNvPr id="29" name="图形"/>
            <p:cNvSpPr txBox="1"/>
            <p:nvPr/>
          </p:nvSpPr>
          <p:spPr>
            <a:xfrm>
              <a:off x="6003" y="6710"/>
              <a:ext cx="3238" cy="628"/>
            </a:xfrm>
            <a:prstGeom prst="rect">
              <a:avLst/>
            </a:prstGeom>
            <a:noFill/>
          </p:spPr>
          <p:txBody>
            <a:bodyPr wrap="square" rtlCol="0">
              <a:spAutoFit/>
            </a:bodyPr>
            <a:lstStyle/>
            <a:p>
              <a:pPr algn="ctr"/>
              <a:r>
                <a:rPr lang="zh-CN" altLang="en-US" sz="2000">
                  <a:solidFill>
                    <a:schemeClr val="tx1"/>
                  </a:solidFill>
                  <a:latin typeface="思源黑体 CN Bold" panose="020B0800000000000000" charset="-122"/>
                  <a:ea typeface="思源黑体 CN Bold" panose="020B0800000000000000" charset="-122"/>
                  <a:cs typeface="思源黑体 CN Bold" panose="020B0800000000000000" charset="-122"/>
                </a:rPr>
                <a:t>课程培训内容</a:t>
              </a:r>
            </a:p>
          </p:txBody>
        </p:sp>
        <p:sp>
          <p:nvSpPr>
            <p:cNvPr id="34" name="图形"/>
            <p:cNvSpPr txBox="1"/>
            <p:nvPr userDrawn="1"/>
          </p:nvSpPr>
          <p:spPr>
            <a:xfrm>
              <a:off x="5901" y="7226"/>
              <a:ext cx="3473" cy="725"/>
            </a:xfrm>
            <a:prstGeom prst="rect">
              <a:avLst/>
            </a:prstGeom>
            <a:noFill/>
          </p:spPr>
          <p:txBody>
            <a:bodyPr wrap="square" rtlCol="0">
              <a:spAutoFit/>
            </a:bodyPr>
            <a:lstStyle/>
            <a:p>
              <a:pPr algn="ctr">
                <a:lnSpc>
                  <a:spcPct val="150000"/>
                </a:lnSpc>
              </a:pP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 here</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endParaRPr lang="en-US" altLang="zh-CN" sz="80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nvGrpSpPr>
          <p:cNvPr id="9" name="组合 8"/>
          <p:cNvGrpSpPr/>
          <p:nvPr/>
        </p:nvGrpSpPr>
        <p:grpSpPr>
          <a:xfrm>
            <a:off x="6240780" y="2887980"/>
            <a:ext cx="2339975" cy="2160270"/>
            <a:chOff x="9828" y="4548"/>
            <a:chExt cx="3685" cy="3402"/>
          </a:xfrm>
        </p:grpSpPr>
        <p:sp>
          <p:nvSpPr>
            <p:cNvPr id="14" name="图形"/>
            <p:cNvSpPr/>
            <p:nvPr/>
          </p:nvSpPr>
          <p:spPr>
            <a:xfrm>
              <a:off x="10677" y="4644"/>
              <a:ext cx="1745" cy="1746"/>
            </a:xfrm>
            <a:prstGeom prst="ellipse">
              <a:avLst/>
            </a:prstGeom>
            <a:solidFill>
              <a:srgbClr val="E8B2CC"/>
            </a:solidFill>
            <a:ln w="5715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3200" b="1" dirty="0">
                <a:solidFill>
                  <a:schemeClr val="bg1"/>
                </a:solidFill>
                <a:cs typeface="字魂58号-创中黑" panose="00000500000000000000" charset="-122"/>
              </a:endParaRPr>
            </a:p>
          </p:txBody>
        </p:sp>
        <p:cxnSp>
          <p:nvCxnSpPr>
            <p:cNvPr id="52" name="图形"/>
            <p:cNvCxnSpPr/>
            <p:nvPr/>
          </p:nvCxnSpPr>
          <p:spPr>
            <a:xfrm>
              <a:off x="13513" y="4548"/>
              <a:ext cx="0" cy="2921"/>
            </a:xfrm>
            <a:prstGeom prst="line">
              <a:avLst/>
            </a:prstGeom>
            <a:ln w="22225" cap="rnd">
              <a:gradFill>
                <a:gsLst>
                  <a:gs pos="100000">
                    <a:srgbClr val="FFE0A6">
                      <a:alpha val="0"/>
                    </a:srgbClr>
                  </a:gs>
                  <a:gs pos="19000">
                    <a:srgbClr val="AFB6C9"/>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57" name="图形"/>
            <p:cNvSpPr txBox="1"/>
            <p:nvPr/>
          </p:nvSpPr>
          <p:spPr>
            <a:xfrm>
              <a:off x="10903" y="4935"/>
              <a:ext cx="1292" cy="1210"/>
            </a:xfrm>
            <a:prstGeom prst="rect">
              <a:avLst/>
            </a:prstGeom>
            <a:noFill/>
          </p:spPr>
          <p:txBody>
            <a:bodyPr wrap="none" rtlCol="0">
              <a:spAutoFit/>
            </a:bodyPr>
            <a:lstStyle/>
            <a:p>
              <a:r>
                <a:rPr lang="en-US" altLang="zh-CN" sz="4400">
                  <a:solidFill>
                    <a:schemeClr val="bg1"/>
                  </a:solidFill>
                  <a:latin typeface="思源黑体 CN Medium" panose="020B0600000000000000" charset="-122"/>
                  <a:ea typeface="思源黑体 CN Medium" panose="020B0600000000000000" charset="-122"/>
                  <a:cs typeface="字魂58号-创中黑" panose="00000500000000000000" charset="-122"/>
                </a:rPr>
                <a:t>03</a:t>
              </a:r>
            </a:p>
          </p:txBody>
        </p:sp>
        <p:sp>
          <p:nvSpPr>
            <p:cNvPr id="30" name="图形"/>
            <p:cNvSpPr txBox="1"/>
            <p:nvPr/>
          </p:nvSpPr>
          <p:spPr>
            <a:xfrm>
              <a:off x="10158" y="6710"/>
              <a:ext cx="2766" cy="628"/>
            </a:xfrm>
            <a:prstGeom prst="rect">
              <a:avLst/>
            </a:prstGeom>
            <a:noFill/>
          </p:spPr>
          <p:txBody>
            <a:bodyPr wrap="square" rtlCol="0">
              <a:spAutoFit/>
            </a:bodyPr>
            <a:lstStyle/>
            <a:p>
              <a:pPr algn="dist"/>
              <a:r>
                <a:rPr lang="zh-CN" altLang="en-US" sz="2000">
                  <a:solidFill>
                    <a:schemeClr val="tx1"/>
                  </a:solidFill>
                  <a:latin typeface="思源黑体 CN Bold" panose="020B0800000000000000" charset="-122"/>
                  <a:ea typeface="思源黑体 CN Bold" panose="020B0800000000000000" charset="-122"/>
                  <a:cs typeface="字魂58号-创中黑" panose="00000500000000000000" charset="-122"/>
                </a:rPr>
                <a:t>课后练习指导</a:t>
              </a:r>
            </a:p>
          </p:txBody>
        </p:sp>
        <p:sp>
          <p:nvSpPr>
            <p:cNvPr id="39" name="图形"/>
            <p:cNvSpPr txBox="1"/>
            <p:nvPr userDrawn="1"/>
          </p:nvSpPr>
          <p:spPr>
            <a:xfrm>
              <a:off x="9828" y="7226"/>
              <a:ext cx="3473" cy="725"/>
            </a:xfrm>
            <a:prstGeom prst="rect">
              <a:avLst/>
            </a:prstGeom>
            <a:noFill/>
          </p:spPr>
          <p:txBody>
            <a:bodyPr wrap="square" rtlCol="0">
              <a:spAutoFit/>
            </a:bodyPr>
            <a:lstStyle/>
            <a:p>
              <a:pPr algn="ctr">
                <a:lnSpc>
                  <a:spcPct val="150000"/>
                </a:lnSpc>
              </a:pP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 here</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endParaRPr lang="en-US" altLang="zh-CN" sz="80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nvGrpSpPr>
          <p:cNvPr id="10" name="组合 9"/>
          <p:cNvGrpSpPr/>
          <p:nvPr/>
        </p:nvGrpSpPr>
        <p:grpSpPr>
          <a:xfrm>
            <a:off x="8734425" y="2948940"/>
            <a:ext cx="2204720" cy="2099310"/>
            <a:chOff x="13755" y="4644"/>
            <a:chExt cx="3472" cy="3306"/>
          </a:xfrm>
        </p:grpSpPr>
        <p:sp>
          <p:nvSpPr>
            <p:cNvPr id="12" name="图形"/>
            <p:cNvSpPr/>
            <p:nvPr/>
          </p:nvSpPr>
          <p:spPr>
            <a:xfrm>
              <a:off x="14604" y="4644"/>
              <a:ext cx="1745" cy="1746"/>
            </a:xfrm>
            <a:prstGeom prst="ellipse">
              <a:avLst/>
            </a:prstGeom>
            <a:solidFill>
              <a:srgbClr val="AFD0D2"/>
            </a:solidFill>
            <a:ln w="5715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3200" b="1" dirty="0">
                <a:solidFill>
                  <a:schemeClr val="bg1"/>
                </a:solidFill>
                <a:cs typeface="字魂58号-创中黑" panose="00000500000000000000" charset="-122"/>
              </a:endParaRPr>
            </a:p>
          </p:txBody>
        </p:sp>
        <p:sp>
          <p:nvSpPr>
            <p:cNvPr id="58" name="图形"/>
            <p:cNvSpPr txBox="1"/>
            <p:nvPr/>
          </p:nvSpPr>
          <p:spPr>
            <a:xfrm>
              <a:off x="14839" y="4935"/>
              <a:ext cx="1292" cy="1210"/>
            </a:xfrm>
            <a:prstGeom prst="rect">
              <a:avLst/>
            </a:prstGeom>
            <a:noFill/>
          </p:spPr>
          <p:txBody>
            <a:bodyPr wrap="none" rtlCol="0">
              <a:spAutoFit/>
            </a:bodyPr>
            <a:lstStyle/>
            <a:p>
              <a:r>
                <a:rPr lang="en-US" altLang="zh-CN" sz="4400">
                  <a:solidFill>
                    <a:schemeClr val="bg1"/>
                  </a:solidFill>
                  <a:latin typeface="思源黑体 CN Medium" panose="020B0600000000000000" charset="-122"/>
                  <a:ea typeface="思源黑体 CN Medium" panose="020B0600000000000000" charset="-122"/>
                  <a:cs typeface="字魂58号-创中黑" panose="00000500000000000000" charset="-122"/>
                </a:rPr>
                <a:t>04</a:t>
              </a:r>
            </a:p>
          </p:txBody>
        </p:sp>
        <p:sp>
          <p:nvSpPr>
            <p:cNvPr id="31" name="图形"/>
            <p:cNvSpPr txBox="1"/>
            <p:nvPr/>
          </p:nvSpPr>
          <p:spPr>
            <a:xfrm>
              <a:off x="14094" y="6710"/>
              <a:ext cx="2766" cy="628"/>
            </a:xfrm>
            <a:prstGeom prst="rect">
              <a:avLst/>
            </a:prstGeom>
            <a:noFill/>
          </p:spPr>
          <p:txBody>
            <a:bodyPr wrap="square" rtlCol="0">
              <a:spAutoFit/>
            </a:bodyPr>
            <a:lstStyle/>
            <a:p>
              <a:pPr algn="dist"/>
              <a:r>
                <a:rPr lang="zh-CN" altLang="en-US" sz="2000">
                  <a:solidFill>
                    <a:schemeClr val="tx1"/>
                  </a:solidFill>
                  <a:latin typeface="思源黑体 CN Bold" panose="020B0800000000000000" charset="-122"/>
                  <a:ea typeface="思源黑体 CN Bold" panose="020B0800000000000000" charset="-122"/>
                  <a:cs typeface="字魂58号-创中黑" panose="00000500000000000000" charset="-122"/>
                </a:rPr>
                <a:t>教育培训总结</a:t>
              </a:r>
            </a:p>
          </p:txBody>
        </p:sp>
        <p:sp>
          <p:nvSpPr>
            <p:cNvPr id="40" name="图形"/>
            <p:cNvSpPr txBox="1"/>
            <p:nvPr userDrawn="1"/>
          </p:nvSpPr>
          <p:spPr>
            <a:xfrm>
              <a:off x="13755" y="7226"/>
              <a:ext cx="3473" cy="725"/>
            </a:xfrm>
            <a:prstGeom prst="rect">
              <a:avLst/>
            </a:prstGeom>
            <a:noFill/>
          </p:spPr>
          <p:txBody>
            <a:bodyPr wrap="square" rtlCol="0">
              <a:spAutoFit/>
            </a:bodyPr>
            <a:lstStyle/>
            <a:p>
              <a:pPr algn="ctr">
                <a:lnSpc>
                  <a:spcPct val="150000"/>
                </a:lnSpc>
              </a:pP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 here</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800">
                  <a:solidFill>
                    <a:schemeClr val="tx1">
                      <a:lumMod val="85000"/>
                      <a:lumOff val="15000"/>
                    </a:schemeClr>
                  </a:solidFill>
                  <a:latin typeface="思源黑体 CN Normal" panose="020B0400000000000000" charset="-122"/>
                  <a:ea typeface="思源黑体 CN Normal" panose="020B0400000000000000" charset="-122"/>
                  <a:cs typeface="字魂58号-创中黑" panose="00000500000000000000" charset="-122"/>
                  <a:sym typeface="+mn-ea"/>
                </a:rPr>
                <a:t>.</a:t>
              </a:r>
              <a:endParaRPr lang="en-US" altLang="zh-CN" sz="80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nvGrpSpPr>
          <p:cNvPr id="2" name="组合 1"/>
          <p:cNvGrpSpPr/>
          <p:nvPr/>
        </p:nvGrpSpPr>
        <p:grpSpPr>
          <a:xfrm>
            <a:off x="3714750" y="1207770"/>
            <a:ext cx="7652385" cy="1147445"/>
            <a:chOff x="5850" y="1902"/>
            <a:chExt cx="12051" cy="1807"/>
          </a:xfrm>
        </p:grpSpPr>
        <p:sp>
          <p:nvSpPr>
            <p:cNvPr id="41" name="图形"/>
            <p:cNvSpPr txBox="1"/>
            <p:nvPr/>
          </p:nvSpPr>
          <p:spPr bwMode="auto">
            <a:xfrm>
              <a:off x="8192" y="1902"/>
              <a:ext cx="2755"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lgn="ctr" rtl="0" eaLnBrk="0" fontAlgn="base" hangingPunct="0">
                <a:spcBef>
                  <a:spcPct val="0"/>
                </a:spcBef>
                <a:spcAft>
                  <a:spcPct val="0"/>
                </a:spcAft>
                <a:defRPr sz="5865"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865">
                  <a:solidFill>
                    <a:schemeClr val="tx1"/>
                  </a:solidFill>
                  <a:latin typeface="Calibri" panose="020F0502020204030204" charset="0"/>
                </a:defRPr>
              </a:lvl2pPr>
              <a:lvl3pPr algn="ctr" rtl="0" eaLnBrk="0" fontAlgn="base" hangingPunct="0">
                <a:spcBef>
                  <a:spcPct val="0"/>
                </a:spcBef>
                <a:spcAft>
                  <a:spcPct val="0"/>
                </a:spcAft>
                <a:defRPr sz="5865">
                  <a:solidFill>
                    <a:schemeClr val="tx1"/>
                  </a:solidFill>
                  <a:latin typeface="Calibri" panose="020F0502020204030204" charset="0"/>
                </a:defRPr>
              </a:lvl3pPr>
              <a:lvl4pPr algn="ctr" rtl="0" eaLnBrk="0" fontAlgn="base" hangingPunct="0">
                <a:spcBef>
                  <a:spcPct val="0"/>
                </a:spcBef>
                <a:spcAft>
                  <a:spcPct val="0"/>
                </a:spcAft>
                <a:defRPr sz="5865">
                  <a:solidFill>
                    <a:schemeClr val="tx1"/>
                  </a:solidFill>
                  <a:latin typeface="Calibri" panose="020F0502020204030204" charset="0"/>
                </a:defRPr>
              </a:lvl4pPr>
              <a:lvl5pPr algn="ctr" rtl="0" eaLnBrk="0" fontAlgn="base" hangingPunct="0">
                <a:spcBef>
                  <a:spcPct val="0"/>
                </a:spcBef>
                <a:spcAft>
                  <a:spcPct val="0"/>
                </a:spcAft>
                <a:defRPr sz="5865">
                  <a:solidFill>
                    <a:schemeClr val="tx1"/>
                  </a:solidFill>
                  <a:latin typeface="Calibri" panose="020F0502020204030204" charset="0"/>
                </a:defRPr>
              </a:lvl5pPr>
              <a:lvl6pPr marL="609600" algn="ctr" rtl="0" fontAlgn="base">
                <a:spcBef>
                  <a:spcPct val="0"/>
                </a:spcBef>
                <a:spcAft>
                  <a:spcPct val="0"/>
                </a:spcAft>
                <a:defRPr sz="5865">
                  <a:solidFill>
                    <a:schemeClr val="tx1"/>
                  </a:solidFill>
                  <a:latin typeface="Calibri" panose="020F0502020204030204" charset="0"/>
                </a:defRPr>
              </a:lvl6pPr>
              <a:lvl7pPr marL="1219200" algn="ctr" rtl="0" fontAlgn="base">
                <a:spcBef>
                  <a:spcPct val="0"/>
                </a:spcBef>
                <a:spcAft>
                  <a:spcPct val="0"/>
                </a:spcAft>
                <a:defRPr sz="5865">
                  <a:solidFill>
                    <a:schemeClr val="tx1"/>
                  </a:solidFill>
                  <a:latin typeface="Calibri" panose="020F0502020204030204" charset="0"/>
                </a:defRPr>
              </a:lvl7pPr>
              <a:lvl8pPr marL="1828800" algn="ctr" rtl="0" fontAlgn="base">
                <a:spcBef>
                  <a:spcPct val="0"/>
                </a:spcBef>
                <a:spcAft>
                  <a:spcPct val="0"/>
                </a:spcAft>
                <a:defRPr sz="5865">
                  <a:solidFill>
                    <a:schemeClr val="tx1"/>
                  </a:solidFill>
                  <a:latin typeface="Calibri" panose="020F0502020204030204" charset="0"/>
                </a:defRPr>
              </a:lvl8pPr>
              <a:lvl9pPr marL="2438400" algn="ctr" rtl="0" fontAlgn="base">
                <a:spcBef>
                  <a:spcPct val="0"/>
                </a:spcBef>
                <a:spcAft>
                  <a:spcPct val="0"/>
                </a:spcAft>
                <a:defRPr sz="5865">
                  <a:solidFill>
                    <a:schemeClr val="tx1"/>
                  </a:solidFill>
                  <a:latin typeface="Calibri" panose="020F0502020204030204" charset="0"/>
                </a:defRPr>
              </a:lvl9pPr>
            </a:lstStyle>
            <a:p>
              <a:pPr algn="dist" defTabSz="1828165"/>
              <a:r>
                <a:rPr lang="zh-CN" altLang="en-US" sz="5400" dirty="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Arial" panose="020B0604020202020204" pitchFamily="34" charset="0"/>
                </a:rPr>
                <a:t>目录</a:t>
              </a:r>
            </a:p>
          </p:txBody>
        </p:sp>
        <p:sp>
          <p:nvSpPr>
            <p:cNvPr id="42" name="图形"/>
            <p:cNvSpPr txBox="1"/>
            <p:nvPr/>
          </p:nvSpPr>
          <p:spPr bwMode="auto">
            <a:xfrm>
              <a:off x="7923" y="3081"/>
              <a:ext cx="3293"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lgn="ctr" rtl="0" eaLnBrk="0" fontAlgn="base" hangingPunct="0">
                <a:spcBef>
                  <a:spcPct val="0"/>
                </a:spcBef>
                <a:spcAft>
                  <a:spcPct val="0"/>
                </a:spcAft>
                <a:defRPr sz="5865"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865">
                  <a:solidFill>
                    <a:schemeClr val="tx1"/>
                  </a:solidFill>
                  <a:latin typeface="Calibri" panose="020F0502020204030204" charset="0"/>
                </a:defRPr>
              </a:lvl2pPr>
              <a:lvl3pPr algn="ctr" rtl="0" eaLnBrk="0" fontAlgn="base" hangingPunct="0">
                <a:spcBef>
                  <a:spcPct val="0"/>
                </a:spcBef>
                <a:spcAft>
                  <a:spcPct val="0"/>
                </a:spcAft>
                <a:defRPr sz="5865">
                  <a:solidFill>
                    <a:schemeClr val="tx1"/>
                  </a:solidFill>
                  <a:latin typeface="Calibri" panose="020F0502020204030204" charset="0"/>
                </a:defRPr>
              </a:lvl3pPr>
              <a:lvl4pPr algn="ctr" rtl="0" eaLnBrk="0" fontAlgn="base" hangingPunct="0">
                <a:spcBef>
                  <a:spcPct val="0"/>
                </a:spcBef>
                <a:spcAft>
                  <a:spcPct val="0"/>
                </a:spcAft>
                <a:defRPr sz="5865">
                  <a:solidFill>
                    <a:schemeClr val="tx1"/>
                  </a:solidFill>
                  <a:latin typeface="Calibri" panose="020F0502020204030204" charset="0"/>
                </a:defRPr>
              </a:lvl4pPr>
              <a:lvl5pPr algn="ctr" rtl="0" eaLnBrk="0" fontAlgn="base" hangingPunct="0">
                <a:spcBef>
                  <a:spcPct val="0"/>
                </a:spcBef>
                <a:spcAft>
                  <a:spcPct val="0"/>
                </a:spcAft>
                <a:defRPr sz="5865">
                  <a:solidFill>
                    <a:schemeClr val="tx1"/>
                  </a:solidFill>
                  <a:latin typeface="Calibri" panose="020F0502020204030204" charset="0"/>
                </a:defRPr>
              </a:lvl5pPr>
              <a:lvl6pPr marL="609600" algn="ctr" rtl="0" fontAlgn="base">
                <a:spcBef>
                  <a:spcPct val="0"/>
                </a:spcBef>
                <a:spcAft>
                  <a:spcPct val="0"/>
                </a:spcAft>
                <a:defRPr sz="5865">
                  <a:solidFill>
                    <a:schemeClr val="tx1"/>
                  </a:solidFill>
                  <a:latin typeface="Calibri" panose="020F0502020204030204" charset="0"/>
                </a:defRPr>
              </a:lvl6pPr>
              <a:lvl7pPr marL="1219200" algn="ctr" rtl="0" fontAlgn="base">
                <a:spcBef>
                  <a:spcPct val="0"/>
                </a:spcBef>
                <a:spcAft>
                  <a:spcPct val="0"/>
                </a:spcAft>
                <a:defRPr sz="5865">
                  <a:solidFill>
                    <a:schemeClr val="tx1"/>
                  </a:solidFill>
                  <a:latin typeface="Calibri" panose="020F0502020204030204" charset="0"/>
                </a:defRPr>
              </a:lvl7pPr>
              <a:lvl8pPr marL="1828800" algn="ctr" rtl="0" fontAlgn="base">
                <a:spcBef>
                  <a:spcPct val="0"/>
                </a:spcBef>
                <a:spcAft>
                  <a:spcPct val="0"/>
                </a:spcAft>
                <a:defRPr sz="5865">
                  <a:solidFill>
                    <a:schemeClr val="tx1"/>
                  </a:solidFill>
                  <a:latin typeface="Calibri" panose="020F0502020204030204" charset="0"/>
                </a:defRPr>
              </a:lvl8pPr>
              <a:lvl9pPr marL="2438400" algn="ctr" rtl="0" fontAlgn="base">
                <a:spcBef>
                  <a:spcPct val="0"/>
                </a:spcBef>
                <a:spcAft>
                  <a:spcPct val="0"/>
                </a:spcAft>
                <a:defRPr sz="5865">
                  <a:solidFill>
                    <a:schemeClr val="tx1"/>
                  </a:solidFill>
                  <a:latin typeface="Calibri" panose="020F0502020204030204" charset="0"/>
                </a:defRPr>
              </a:lvl9pPr>
            </a:lstStyle>
            <a:p>
              <a:pPr algn="dist" defTabSz="1828165"/>
              <a:r>
                <a:rPr lang="en-US" altLang="zh-CN" sz="2000" dirty="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Arial" panose="020B0604020202020204" pitchFamily="34" charset="0"/>
                </a:rPr>
                <a:t>CONTENTS</a:t>
              </a:r>
            </a:p>
          </p:txBody>
        </p:sp>
        <p:grpSp>
          <p:nvGrpSpPr>
            <p:cNvPr id="50" name="图形"/>
            <p:cNvGrpSpPr/>
            <p:nvPr/>
          </p:nvGrpSpPr>
          <p:grpSpPr>
            <a:xfrm>
              <a:off x="16637" y="1980"/>
              <a:ext cx="1265" cy="907"/>
              <a:chOff x="9685868" y="541867"/>
              <a:chExt cx="834000" cy="596938"/>
            </a:xfrm>
            <a:gradFill>
              <a:gsLst>
                <a:gs pos="50000">
                  <a:srgbClr val="E8B2CC"/>
                </a:gs>
                <a:gs pos="0">
                  <a:schemeClr val="bg1">
                    <a:alpha val="100000"/>
                  </a:schemeClr>
                </a:gs>
              </a:gsLst>
              <a:lin ang="10800000"/>
            </a:gradFill>
          </p:grpSpPr>
          <p:sp>
            <p:nvSpPr>
              <p:cNvPr id="51"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3"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4"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6"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9"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0"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1"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2"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3"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4"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5"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6"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7"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68"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0"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1"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2"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3"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4"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5"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8"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2"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3"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4"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106" name="组合 105"/>
            <p:cNvGrpSpPr/>
            <p:nvPr/>
          </p:nvGrpSpPr>
          <p:grpSpPr>
            <a:xfrm>
              <a:off x="11500" y="2410"/>
              <a:ext cx="2073" cy="542"/>
              <a:chOff x="11500" y="2410"/>
              <a:chExt cx="2073" cy="542"/>
            </a:xfrm>
          </p:grpSpPr>
          <p:sp>
            <p:nvSpPr>
              <p:cNvPr id="85" name="任意多边形: 形状 55"/>
              <p:cNvSpPr/>
              <p:nvPr/>
            </p:nvSpPr>
            <p:spPr>
              <a:xfrm rot="10800000">
                <a:off x="11500" y="2410"/>
                <a:ext cx="1424" cy="255"/>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6" name="任意多边形: 形状 55"/>
              <p:cNvSpPr/>
              <p:nvPr/>
            </p:nvSpPr>
            <p:spPr>
              <a:xfrm rot="10800000">
                <a:off x="11937" y="2744"/>
                <a:ext cx="1636" cy="208"/>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107" name="组合 106"/>
            <p:cNvGrpSpPr/>
            <p:nvPr/>
          </p:nvGrpSpPr>
          <p:grpSpPr>
            <a:xfrm flipH="1">
              <a:off x="5850" y="2410"/>
              <a:ext cx="2073" cy="542"/>
              <a:chOff x="11500" y="2410"/>
              <a:chExt cx="2073" cy="542"/>
            </a:xfrm>
          </p:grpSpPr>
          <p:sp>
            <p:nvSpPr>
              <p:cNvPr id="108" name="任意多边形: 形状 55"/>
              <p:cNvSpPr/>
              <p:nvPr/>
            </p:nvSpPr>
            <p:spPr>
              <a:xfrm rot="10800000">
                <a:off x="11500" y="2410"/>
                <a:ext cx="1424" cy="255"/>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9" name="任意多边形: 形状 55"/>
              <p:cNvSpPr/>
              <p:nvPr/>
            </p:nvSpPr>
            <p:spPr>
              <a:xfrm rot="10800000">
                <a:off x="11937" y="2744"/>
                <a:ext cx="1636" cy="208"/>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91247" y="1953578"/>
            <a:ext cx="10009505" cy="3181985"/>
            <a:chOff x="1713" y="3611"/>
            <a:chExt cx="15763" cy="5011"/>
          </a:xfrm>
        </p:grpSpPr>
        <p:sp>
          <p:nvSpPr>
            <p:cNvPr id="3" name="图形"/>
            <p:cNvSpPr/>
            <p:nvPr/>
          </p:nvSpPr>
          <p:spPr>
            <a:xfrm>
              <a:off x="2105" y="3615"/>
              <a:ext cx="2551" cy="255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endParaRPr>
            </a:p>
          </p:txBody>
        </p:sp>
        <p:sp>
          <p:nvSpPr>
            <p:cNvPr id="4" name="图形"/>
            <p:cNvSpPr/>
            <p:nvPr/>
          </p:nvSpPr>
          <p:spPr>
            <a:xfrm>
              <a:off x="2105" y="5431"/>
              <a:ext cx="2551" cy="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rPr>
                <a:t>CONTENT</a:t>
              </a:r>
            </a:p>
          </p:txBody>
        </p:sp>
        <p:sp>
          <p:nvSpPr>
            <p:cNvPr id="5" name="图形"/>
            <p:cNvSpPr txBox="1"/>
            <p:nvPr/>
          </p:nvSpPr>
          <p:spPr>
            <a:xfrm>
              <a:off x="2427" y="3833"/>
              <a:ext cx="1908" cy="130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dirty="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54</a:t>
              </a:r>
              <a:r>
                <a:rPr lang="en-US" sz="2800" dirty="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a:t>
              </a:r>
            </a:p>
          </p:txBody>
        </p:sp>
        <p:sp>
          <p:nvSpPr>
            <p:cNvPr id="6" name="图形"/>
            <p:cNvSpPr/>
            <p:nvPr/>
          </p:nvSpPr>
          <p:spPr>
            <a:xfrm>
              <a:off x="6256" y="3611"/>
              <a:ext cx="2551" cy="2551"/>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endParaRPr>
            </a:p>
          </p:txBody>
        </p:sp>
        <p:sp>
          <p:nvSpPr>
            <p:cNvPr id="7" name="图形"/>
            <p:cNvSpPr/>
            <p:nvPr/>
          </p:nvSpPr>
          <p:spPr>
            <a:xfrm>
              <a:off x="6256" y="5413"/>
              <a:ext cx="2551" cy="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rPr>
                <a:t>CONTENT</a:t>
              </a:r>
            </a:p>
          </p:txBody>
        </p:sp>
        <p:sp>
          <p:nvSpPr>
            <p:cNvPr id="8" name="图形"/>
            <p:cNvSpPr txBox="1"/>
            <p:nvPr/>
          </p:nvSpPr>
          <p:spPr>
            <a:xfrm>
              <a:off x="6578" y="3830"/>
              <a:ext cx="1908" cy="130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68</a:t>
              </a:r>
              <a:r>
                <a:rPr lang="en-US" sz="2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a:t>
              </a:r>
            </a:p>
          </p:txBody>
        </p:sp>
        <p:sp>
          <p:nvSpPr>
            <p:cNvPr id="9" name="图形"/>
            <p:cNvSpPr/>
            <p:nvPr/>
          </p:nvSpPr>
          <p:spPr>
            <a:xfrm>
              <a:off x="10400" y="3624"/>
              <a:ext cx="2551" cy="255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endParaRPr>
            </a:p>
          </p:txBody>
        </p:sp>
        <p:sp>
          <p:nvSpPr>
            <p:cNvPr id="10" name="图形"/>
            <p:cNvSpPr/>
            <p:nvPr/>
          </p:nvSpPr>
          <p:spPr>
            <a:xfrm>
              <a:off x="10400" y="5426"/>
              <a:ext cx="2551" cy="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rPr>
                <a:t>CONTENT</a:t>
              </a:r>
            </a:p>
          </p:txBody>
        </p:sp>
        <p:sp>
          <p:nvSpPr>
            <p:cNvPr id="11" name="图形"/>
            <p:cNvSpPr txBox="1"/>
            <p:nvPr/>
          </p:nvSpPr>
          <p:spPr>
            <a:xfrm>
              <a:off x="10722" y="3843"/>
              <a:ext cx="1908" cy="130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72</a:t>
              </a:r>
              <a:r>
                <a:rPr lang="en-US" sz="2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a:t>
              </a:r>
            </a:p>
          </p:txBody>
        </p:sp>
        <p:sp>
          <p:nvSpPr>
            <p:cNvPr id="12" name="图形"/>
            <p:cNvSpPr/>
            <p:nvPr/>
          </p:nvSpPr>
          <p:spPr>
            <a:xfrm>
              <a:off x="14544" y="3611"/>
              <a:ext cx="2551" cy="2551"/>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endParaRPr>
            </a:p>
          </p:txBody>
        </p:sp>
        <p:sp>
          <p:nvSpPr>
            <p:cNvPr id="13" name="图形"/>
            <p:cNvSpPr/>
            <p:nvPr/>
          </p:nvSpPr>
          <p:spPr>
            <a:xfrm>
              <a:off x="14544" y="5413"/>
              <a:ext cx="2551" cy="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latin typeface="字魂58号-创中黑" panose="00000500000000000000" charset="-122"/>
                  <a:ea typeface="字魂58号-创中黑" panose="00000500000000000000" charset="-122"/>
                  <a:cs typeface="Arial" panose="020B0604020202020204" pitchFamily="34" charset="0"/>
                  <a:sym typeface="Arial" panose="020B0604020202020204" pitchFamily="34" charset="0"/>
                </a:rPr>
                <a:t>CONTENT</a:t>
              </a:r>
            </a:p>
          </p:txBody>
        </p:sp>
        <p:sp>
          <p:nvSpPr>
            <p:cNvPr id="14" name="图形"/>
            <p:cNvSpPr txBox="1"/>
            <p:nvPr/>
          </p:nvSpPr>
          <p:spPr>
            <a:xfrm>
              <a:off x="14866" y="3830"/>
              <a:ext cx="1908" cy="130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90</a:t>
              </a:r>
              <a:r>
                <a:rPr lang="en-US" sz="2800">
                  <a:solidFill>
                    <a:schemeClr val="bg1"/>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a:t>
              </a:r>
            </a:p>
          </p:txBody>
        </p:sp>
        <p:sp>
          <p:nvSpPr>
            <p:cNvPr id="15" name="图形"/>
            <p:cNvSpPr txBox="1"/>
            <p:nvPr/>
          </p:nvSpPr>
          <p:spPr>
            <a:xfrm>
              <a:off x="2111" y="6468"/>
              <a:ext cx="2520" cy="594"/>
            </a:xfrm>
            <a:prstGeom prst="rect">
              <a:avLst/>
            </a:prstGeom>
            <a:noFill/>
          </p:spPr>
          <p:txBody>
            <a:bodyPr wrap="none" rtlCol="0">
              <a:spAutoFit/>
            </a:bodyPr>
            <a:lstStyle>
              <a:defPPr>
                <a:defRPr lang="zh-CN"/>
              </a:defPPr>
              <a:lvl1pPr algn="ctr">
                <a:defRPr b="1">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1860" b="0" dirty="0">
                  <a:solidFill>
                    <a:schemeClr val="tx1">
                      <a:lumMod val="65000"/>
                      <a:lumOff val="35000"/>
                    </a:schemeClr>
                  </a:solidFill>
                  <a:latin typeface="思源黑体 CN Medium" panose="020B0600000000000000" charset="-122"/>
                  <a:ea typeface="思源黑体 CN Medium" panose="020B0600000000000000" charset="-122"/>
                  <a:sym typeface="Arial" panose="020B0604020202020204" pitchFamily="34" charset="0"/>
                </a:rPr>
                <a:t>预设标题文本</a:t>
              </a:r>
            </a:p>
          </p:txBody>
        </p:sp>
        <p:sp>
          <p:nvSpPr>
            <p:cNvPr id="16" name="图形"/>
            <p:cNvSpPr/>
            <p:nvPr/>
          </p:nvSpPr>
          <p:spPr>
            <a:xfrm>
              <a:off x="1713" y="7170"/>
              <a:ext cx="3315" cy="14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7" name="图形"/>
            <p:cNvSpPr txBox="1"/>
            <p:nvPr/>
          </p:nvSpPr>
          <p:spPr>
            <a:xfrm>
              <a:off x="6272" y="6468"/>
              <a:ext cx="2520" cy="59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0" dirty="0">
                  <a:solidFill>
                    <a:schemeClr val="tx1">
                      <a:lumMod val="65000"/>
                      <a:lumOff val="35000"/>
                    </a:schemeClr>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预设标题文本</a:t>
              </a:r>
              <a:endParaRPr lang="zh-CN" altLang="en-US" sz="1860" b="1" dirty="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Arial" panose="020B0604020202020204" pitchFamily="34" charset="0"/>
              </a:endParaRPr>
            </a:p>
          </p:txBody>
        </p:sp>
        <p:sp>
          <p:nvSpPr>
            <p:cNvPr id="18" name="图形"/>
            <p:cNvSpPr/>
            <p:nvPr/>
          </p:nvSpPr>
          <p:spPr>
            <a:xfrm>
              <a:off x="5874" y="7170"/>
              <a:ext cx="3315" cy="14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9" name="图形"/>
            <p:cNvSpPr txBox="1"/>
            <p:nvPr/>
          </p:nvSpPr>
          <p:spPr>
            <a:xfrm>
              <a:off x="10415" y="6468"/>
              <a:ext cx="2520" cy="59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0" dirty="0">
                  <a:solidFill>
                    <a:schemeClr val="tx1">
                      <a:lumMod val="65000"/>
                      <a:lumOff val="35000"/>
                    </a:schemeClr>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预设标题文本</a:t>
              </a:r>
              <a:endParaRPr lang="zh-CN" altLang="en-US" sz="1860" b="1" dirty="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Arial" panose="020B0604020202020204" pitchFamily="34" charset="0"/>
              </a:endParaRPr>
            </a:p>
          </p:txBody>
        </p:sp>
        <p:sp>
          <p:nvSpPr>
            <p:cNvPr id="20" name="图形"/>
            <p:cNvSpPr/>
            <p:nvPr/>
          </p:nvSpPr>
          <p:spPr>
            <a:xfrm>
              <a:off x="10018" y="7170"/>
              <a:ext cx="3315" cy="14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21" name="图形"/>
            <p:cNvSpPr txBox="1"/>
            <p:nvPr/>
          </p:nvSpPr>
          <p:spPr>
            <a:xfrm>
              <a:off x="14559" y="6468"/>
              <a:ext cx="2520" cy="59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0" dirty="0">
                  <a:solidFill>
                    <a:schemeClr val="tx1">
                      <a:lumMod val="65000"/>
                      <a:lumOff val="35000"/>
                    </a:schemeClr>
                  </a:solidFill>
                  <a:latin typeface="思源黑体 CN Medium" panose="020B0600000000000000" charset="-122"/>
                  <a:ea typeface="思源黑体 CN Medium" panose="020B0600000000000000" charset="-122"/>
                  <a:cs typeface="字魂58号-创中黑" panose="00000500000000000000" charset="-122"/>
                  <a:sym typeface="Arial" panose="020B0604020202020204" pitchFamily="34" charset="0"/>
                </a:rPr>
                <a:t>预设标题文本</a:t>
              </a:r>
              <a:endParaRPr lang="zh-CN" altLang="en-US" sz="1860" b="1" dirty="0">
                <a:solidFill>
                  <a:schemeClr val="tx1">
                    <a:lumMod val="65000"/>
                    <a:lumOff val="35000"/>
                  </a:schemeClr>
                </a:solidFill>
                <a:latin typeface="字魂58号-创中黑" panose="00000500000000000000" charset="-122"/>
                <a:ea typeface="字魂58号-创中黑" panose="00000500000000000000" charset="-122"/>
                <a:cs typeface="字魂58号-创中黑" panose="00000500000000000000" charset="-122"/>
                <a:sym typeface="Arial" panose="020B0604020202020204" pitchFamily="34" charset="0"/>
              </a:endParaRPr>
            </a:p>
          </p:txBody>
        </p:sp>
        <p:sp>
          <p:nvSpPr>
            <p:cNvPr id="22" name="图形"/>
            <p:cNvSpPr/>
            <p:nvPr/>
          </p:nvSpPr>
          <p:spPr>
            <a:xfrm>
              <a:off x="14161" y="7170"/>
              <a:ext cx="3315" cy="14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107440" y="1649095"/>
            <a:ext cx="9991725" cy="4114165"/>
            <a:chOff x="1744" y="3028"/>
            <a:chExt cx="15735" cy="6479"/>
          </a:xfrm>
        </p:grpSpPr>
        <p:cxnSp>
          <p:nvCxnSpPr>
            <p:cNvPr id="72" name="图形"/>
            <p:cNvCxnSpPr/>
            <p:nvPr/>
          </p:nvCxnSpPr>
          <p:spPr>
            <a:xfrm>
              <a:off x="10648" y="6507"/>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图形"/>
            <p:cNvCxnSpPr/>
            <p:nvPr/>
          </p:nvCxnSpPr>
          <p:spPr>
            <a:xfrm>
              <a:off x="16476" y="6507"/>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图形"/>
            <p:cNvCxnSpPr/>
            <p:nvPr/>
          </p:nvCxnSpPr>
          <p:spPr>
            <a:xfrm rot="16200000">
              <a:off x="13562" y="3679"/>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图形"/>
            <p:cNvCxnSpPr/>
            <p:nvPr/>
          </p:nvCxnSpPr>
          <p:spPr>
            <a:xfrm>
              <a:off x="11675" y="4386"/>
              <a:ext cx="129" cy="1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图形"/>
            <p:cNvCxnSpPr/>
            <p:nvPr/>
          </p:nvCxnSpPr>
          <p:spPr>
            <a:xfrm flipH="1">
              <a:off x="15633" y="4386"/>
              <a:ext cx="129" cy="1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图形"/>
            <p:cNvSpPr txBox="1">
              <a:spLocks noChangeArrowheads="1"/>
            </p:cNvSpPr>
            <p:nvPr/>
          </p:nvSpPr>
          <p:spPr bwMode="auto">
            <a:xfrm>
              <a:off x="10009" y="6296"/>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0</a:t>
              </a:r>
            </a:p>
          </p:txBody>
        </p:sp>
        <p:sp>
          <p:nvSpPr>
            <p:cNvPr id="92" name="图形"/>
            <p:cNvSpPr txBox="1">
              <a:spLocks noChangeArrowheads="1"/>
            </p:cNvSpPr>
            <p:nvPr/>
          </p:nvSpPr>
          <p:spPr bwMode="auto">
            <a:xfrm>
              <a:off x="16755" y="6296"/>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100</a:t>
              </a:r>
            </a:p>
          </p:txBody>
        </p:sp>
        <p:sp>
          <p:nvSpPr>
            <p:cNvPr id="93" name="图形"/>
            <p:cNvSpPr txBox="1">
              <a:spLocks noChangeArrowheads="1"/>
            </p:cNvSpPr>
            <p:nvPr/>
          </p:nvSpPr>
          <p:spPr bwMode="auto">
            <a:xfrm>
              <a:off x="13370" y="3028"/>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50</a:t>
              </a:r>
            </a:p>
          </p:txBody>
        </p:sp>
        <p:sp>
          <p:nvSpPr>
            <p:cNvPr id="95" name="图形"/>
            <p:cNvSpPr txBox="1">
              <a:spLocks noChangeArrowheads="1"/>
            </p:cNvSpPr>
            <p:nvPr/>
          </p:nvSpPr>
          <p:spPr bwMode="auto">
            <a:xfrm>
              <a:off x="11090" y="3959"/>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25</a:t>
              </a:r>
            </a:p>
          </p:txBody>
        </p:sp>
        <p:sp>
          <p:nvSpPr>
            <p:cNvPr id="96" name="图形"/>
            <p:cNvSpPr txBox="1">
              <a:spLocks noChangeArrowheads="1"/>
            </p:cNvSpPr>
            <p:nvPr/>
          </p:nvSpPr>
          <p:spPr bwMode="auto">
            <a:xfrm>
              <a:off x="15663" y="3959"/>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75</a:t>
              </a:r>
            </a:p>
          </p:txBody>
        </p:sp>
        <p:cxnSp>
          <p:nvCxnSpPr>
            <p:cNvPr id="105" name="图形"/>
            <p:cNvCxnSpPr/>
            <p:nvPr/>
          </p:nvCxnSpPr>
          <p:spPr>
            <a:xfrm>
              <a:off x="2383" y="6507"/>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图形"/>
            <p:cNvCxnSpPr/>
            <p:nvPr/>
          </p:nvCxnSpPr>
          <p:spPr>
            <a:xfrm>
              <a:off x="8211" y="6507"/>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图形"/>
            <p:cNvCxnSpPr/>
            <p:nvPr/>
          </p:nvCxnSpPr>
          <p:spPr>
            <a:xfrm rot="16200000">
              <a:off x="5297" y="3679"/>
              <a:ext cx="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图形"/>
            <p:cNvCxnSpPr/>
            <p:nvPr/>
          </p:nvCxnSpPr>
          <p:spPr>
            <a:xfrm>
              <a:off x="3410" y="4386"/>
              <a:ext cx="129" cy="1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图形"/>
            <p:cNvCxnSpPr/>
            <p:nvPr/>
          </p:nvCxnSpPr>
          <p:spPr>
            <a:xfrm flipH="1">
              <a:off x="7368" y="4386"/>
              <a:ext cx="129" cy="1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图形"/>
            <p:cNvSpPr txBox="1">
              <a:spLocks noChangeArrowheads="1"/>
            </p:cNvSpPr>
            <p:nvPr/>
          </p:nvSpPr>
          <p:spPr bwMode="auto">
            <a:xfrm>
              <a:off x="1744" y="6296"/>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0</a:t>
              </a:r>
            </a:p>
          </p:txBody>
        </p:sp>
        <p:sp>
          <p:nvSpPr>
            <p:cNvPr id="101" name="图形"/>
            <p:cNvSpPr txBox="1">
              <a:spLocks noChangeArrowheads="1"/>
            </p:cNvSpPr>
            <p:nvPr/>
          </p:nvSpPr>
          <p:spPr bwMode="auto">
            <a:xfrm>
              <a:off x="8490" y="6296"/>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100</a:t>
              </a:r>
            </a:p>
          </p:txBody>
        </p:sp>
        <p:sp>
          <p:nvSpPr>
            <p:cNvPr id="102" name="图形"/>
            <p:cNvSpPr txBox="1">
              <a:spLocks noChangeArrowheads="1"/>
            </p:cNvSpPr>
            <p:nvPr/>
          </p:nvSpPr>
          <p:spPr bwMode="auto">
            <a:xfrm>
              <a:off x="5105" y="3028"/>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50</a:t>
              </a:r>
            </a:p>
          </p:txBody>
        </p:sp>
        <p:sp>
          <p:nvSpPr>
            <p:cNvPr id="103" name="图形"/>
            <p:cNvSpPr txBox="1">
              <a:spLocks noChangeArrowheads="1"/>
            </p:cNvSpPr>
            <p:nvPr/>
          </p:nvSpPr>
          <p:spPr bwMode="auto">
            <a:xfrm>
              <a:off x="2825" y="3959"/>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25</a:t>
              </a:r>
            </a:p>
          </p:txBody>
        </p:sp>
        <p:sp>
          <p:nvSpPr>
            <p:cNvPr id="104" name="图形"/>
            <p:cNvSpPr txBox="1">
              <a:spLocks noChangeArrowheads="1"/>
            </p:cNvSpPr>
            <p:nvPr/>
          </p:nvSpPr>
          <p:spPr bwMode="auto">
            <a:xfrm>
              <a:off x="7398" y="3959"/>
              <a:ext cx="724" cy="4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spcBef>
                  <a:spcPts val="0"/>
                </a:spcBef>
              </a:pPr>
              <a:r>
                <a:rPr lang="en-US" altLang="ko-KR" sz="1200" b="0">
                  <a:solidFill>
                    <a:schemeClr val="tx1">
                      <a:lumMod val="85000"/>
                      <a:lumOff val="15000"/>
                    </a:schemeClr>
                  </a:solidFill>
                  <a:effectLst/>
                  <a:latin typeface="字魂58号-创中黑" panose="00000500000000000000" charset="-122"/>
                  <a:ea typeface="字魂58号-创中黑" panose="00000500000000000000" charset="-122"/>
                  <a:cs typeface="字魂58号-创中黑" panose="00000500000000000000" charset="-122"/>
                </a:rPr>
                <a:t>75</a:t>
              </a:r>
            </a:p>
          </p:txBody>
        </p:sp>
        <p:sp>
          <p:nvSpPr>
            <p:cNvPr id="29" name="图形"/>
            <p:cNvSpPr/>
            <p:nvPr/>
          </p:nvSpPr>
          <p:spPr>
            <a:xfrm>
              <a:off x="3325" y="4428"/>
              <a:ext cx="4263" cy="4263"/>
            </a:xfrm>
            <a:prstGeom prst="arc">
              <a:avLst>
                <a:gd name="adj1" fmla="val 10727087"/>
                <a:gd name="adj2" fmla="val 68643"/>
              </a:avLst>
            </a:prstGeom>
            <a:ln w="508000">
              <a:solidFill>
                <a:schemeClr val="bg2">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cs typeface="字魂58号-创中黑" panose="00000500000000000000" charset="-122"/>
              </a:endParaRPr>
            </a:p>
          </p:txBody>
        </p:sp>
        <p:sp>
          <p:nvSpPr>
            <p:cNvPr id="30" name="图形"/>
            <p:cNvSpPr/>
            <p:nvPr/>
          </p:nvSpPr>
          <p:spPr>
            <a:xfrm>
              <a:off x="3318" y="4428"/>
              <a:ext cx="4263" cy="4263"/>
            </a:xfrm>
            <a:prstGeom prst="arc">
              <a:avLst>
                <a:gd name="adj1" fmla="val 10727087"/>
                <a:gd name="adj2" fmla="val 12857398"/>
              </a:avLst>
            </a:prstGeom>
            <a:ln w="508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cs typeface="字魂58号-创中黑" panose="00000500000000000000" charset="-122"/>
              </a:endParaRPr>
            </a:p>
          </p:txBody>
        </p:sp>
        <p:sp>
          <p:nvSpPr>
            <p:cNvPr id="31" name="图形"/>
            <p:cNvSpPr txBox="1">
              <a:spLocks noChangeArrowheads="1"/>
            </p:cNvSpPr>
            <p:nvPr/>
          </p:nvSpPr>
          <p:spPr>
            <a:xfrm>
              <a:off x="4712" y="5937"/>
              <a:ext cx="1543" cy="959"/>
            </a:xfrm>
            <a:prstGeom prst="rect">
              <a:avLst/>
            </a:prstGeom>
            <a:noFill/>
            <a:effectLst/>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anose="020B0604020202020204" pitchFamily="34" charset="0"/>
                  <a:ea typeface="Yoon 윤고딕 550_TT" pitchFamily="18" charset="-127"/>
                  <a:cs typeface="Microsoft Sans Serif" panose="020B0604020202020204" pitchFamily="34" charset="0"/>
                </a:defRPr>
              </a:lvl2pPr>
            </a:lstStyle>
            <a:p>
              <a:pPr lvl="1" algn="ctr"/>
              <a:r>
                <a:rPr lang="en-US" altLang="zh-CN" sz="3600" b="0">
                  <a:solidFill>
                    <a:srgbClr val="424851"/>
                  </a:solidFill>
                  <a:latin typeface="思源黑体 CN Medium" panose="020B0600000000000000" charset="-122"/>
                  <a:ea typeface="思源黑体 CN Medium" panose="020B0600000000000000" charset="-122"/>
                  <a:cs typeface="字魂58号-创中黑" panose="00000500000000000000" charset="-122"/>
                </a:rPr>
                <a:t>18%</a:t>
              </a:r>
            </a:p>
          </p:txBody>
        </p:sp>
        <p:sp>
          <p:nvSpPr>
            <p:cNvPr id="32" name="图形"/>
            <p:cNvSpPr/>
            <p:nvPr/>
          </p:nvSpPr>
          <p:spPr>
            <a:xfrm>
              <a:off x="11585" y="4428"/>
              <a:ext cx="4263" cy="4263"/>
            </a:xfrm>
            <a:prstGeom prst="arc">
              <a:avLst>
                <a:gd name="adj1" fmla="val 10727087"/>
                <a:gd name="adj2" fmla="val 68643"/>
              </a:avLst>
            </a:prstGeom>
            <a:ln w="508000">
              <a:solidFill>
                <a:schemeClr val="bg2">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cs typeface="字魂58号-创中黑" panose="00000500000000000000" charset="-122"/>
              </a:endParaRPr>
            </a:p>
          </p:txBody>
        </p:sp>
        <p:sp>
          <p:nvSpPr>
            <p:cNvPr id="33" name="图形"/>
            <p:cNvSpPr/>
            <p:nvPr/>
          </p:nvSpPr>
          <p:spPr>
            <a:xfrm>
              <a:off x="11585" y="4428"/>
              <a:ext cx="4263" cy="4263"/>
            </a:xfrm>
            <a:prstGeom prst="arc">
              <a:avLst>
                <a:gd name="adj1" fmla="val 10727087"/>
                <a:gd name="adj2" fmla="val 17420615"/>
              </a:avLst>
            </a:prstGeom>
            <a:ln w="508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cs typeface="字魂58号-创中黑" panose="00000500000000000000" charset="-122"/>
              </a:endParaRPr>
            </a:p>
          </p:txBody>
        </p:sp>
        <p:sp>
          <p:nvSpPr>
            <p:cNvPr id="34" name="图形"/>
            <p:cNvSpPr txBox="1">
              <a:spLocks noChangeArrowheads="1"/>
            </p:cNvSpPr>
            <p:nvPr/>
          </p:nvSpPr>
          <p:spPr>
            <a:xfrm>
              <a:off x="12945" y="5937"/>
              <a:ext cx="1543" cy="959"/>
            </a:xfrm>
            <a:prstGeom prst="rect">
              <a:avLst/>
            </a:prstGeom>
            <a:noFill/>
            <a:effectLst/>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anose="020B0604020202020204" pitchFamily="34" charset="0"/>
                  <a:ea typeface="Yoon 윤고딕 550_TT" pitchFamily="18" charset="-127"/>
                  <a:cs typeface="Microsoft Sans Serif" panose="020B0604020202020204" pitchFamily="34" charset="0"/>
                </a:defRPr>
              </a:lvl2pPr>
            </a:lstStyle>
            <a:p>
              <a:pPr lvl="1" algn="ctr"/>
              <a:r>
                <a:rPr lang="en-US" altLang="zh-CN" sz="3600" b="0">
                  <a:solidFill>
                    <a:srgbClr val="424851"/>
                  </a:solidFill>
                  <a:latin typeface="思源黑体 CN Medium" panose="020B0600000000000000" charset="-122"/>
                  <a:ea typeface="思源黑体 CN Medium" panose="020B0600000000000000" charset="-122"/>
                  <a:cs typeface="字魂58号-创中黑" panose="00000500000000000000" charset="-122"/>
                </a:rPr>
                <a:t>54%</a:t>
              </a:r>
            </a:p>
          </p:txBody>
        </p:sp>
        <p:sp>
          <p:nvSpPr>
            <p:cNvPr id="78" name="图形"/>
            <p:cNvSpPr txBox="1">
              <a:spLocks noChangeArrowheads="1"/>
            </p:cNvSpPr>
            <p:nvPr/>
          </p:nvSpPr>
          <p:spPr bwMode="auto">
            <a:xfrm>
              <a:off x="2841" y="8155"/>
              <a:ext cx="5187" cy="101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indent="0" algn="ctr">
                <a:lnSpc>
                  <a:spcPct val="150000"/>
                </a:lnSpc>
                <a:spcBef>
                  <a:spcPts val="0"/>
                </a:spcBef>
                <a:spcAft>
                  <a:spcPts val="0"/>
                </a:spcAft>
                <a:buNone/>
              </a:pPr>
              <a:r>
                <a:rPr lang="zh-CN" sz="1200" b="0">
                  <a:solidFill>
                    <a:schemeClr val="tx1">
                      <a:lumMod val="75000"/>
                      <a:lumOff val="25000"/>
                    </a:schemeClr>
                  </a:solidFill>
                  <a:effectLst/>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b="0">
                <a:solidFill>
                  <a:schemeClr val="tx1">
                    <a:lumMod val="50000"/>
                    <a:lumOff val="50000"/>
                  </a:schemeClr>
                </a:solidFill>
                <a:effectLst/>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79" name="图形"/>
            <p:cNvSpPr txBox="1">
              <a:spLocks noChangeArrowheads="1"/>
            </p:cNvSpPr>
            <p:nvPr/>
          </p:nvSpPr>
          <p:spPr bwMode="auto">
            <a:xfrm>
              <a:off x="2859" y="7410"/>
              <a:ext cx="5152" cy="58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sz="1800" b="0" kern="0" noProof="0">
                  <a:ln>
                    <a:noFill/>
                  </a:ln>
                  <a:solidFill>
                    <a:schemeClr val="tx1">
                      <a:lumMod val="75000"/>
                      <a:lumOff val="25000"/>
                    </a:schemeClr>
                  </a:solidFill>
                  <a:effectLst/>
                  <a:uLnTx/>
                  <a:latin typeface="思源黑体 CN Medium" panose="020B0600000000000000" charset="-122"/>
                  <a:ea typeface="思源黑体 CN Medium" panose="020B0600000000000000" charset="-122"/>
                  <a:cs typeface="字魂58号-创中黑" panose="00000500000000000000" charset="-122"/>
                  <a:sym typeface="+mn-lt"/>
                </a:rPr>
                <a:t>预设标题文本</a:t>
              </a:r>
              <a:endParaRPr lang="zh-CN" sz="1800" b="0">
                <a:solidFill>
                  <a:schemeClr val="tx1">
                    <a:lumMod val="65000"/>
                    <a:lumOff val="35000"/>
                  </a:schemeClr>
                </a:solidFill>
                <a:effectLst/>
                <a:latin typeface="思源黑体 CN Medium" panose="020B0600000000000000" charset="-122"/>
                <a:ea typeface="思源黑体 CN Medium" panose="020B0600000000000000" charset="-122"/>
                <a:cs typeface="+mn-ea"/>
                <a:sym typeface="+mn-lt"/>
              </a:endParaRPr>
            </a:p>
          </p:txBody>
        </p:sp>
        <p:cxnSp>
          <p:nvCxnSpPr>
            <p:cNvPr id="80" name="图形"/>
            <p:cNvCxnSpPr/>
            <p:nvPr/>
          </p:nvCxnSpPr>
          <p:spPr>
            <a:xfrm>
              <a:off x="3042" y="8013"/>
              <a:ext cx="504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5" name="图形"/>
            <p:cNvSpPr txBox="1">
              <a:spLocks noChangeArrowheads="1"/>
            </p:cNvSpPr>
            <p:nvPr/>
          </p:nvSpPr>
          <p:spPr bwMode="auto">
            <a:xfrm>
              <a:off x="11101" y="8155"/>
              <a:ext cx="5187" cy="13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indent="0" algn="ctr">
                <a:lnSpc>
                  <a:spcPct val="150000"/>
                </a:lnSpc>
                <a:spcBef>
                  <a:spcPts val="0"/>
                </a:spcBef>
                <a:spcAft>
                  <a:spcPts val="0"/>
                </a:spcAft>
                <a:buNone/>
              </a:pPr>
              <a:r>
                <a:rPr lang="zh-CN" sz="1200" b="0">
                  <a:solidFill>
                    <a:schemeClr val="tx1">
                      <a:lumMod val="75000"/>
                      <a:lumOff val="25000"/>
                    </a:schemeClr>
                  </a:solidFill>
                  <a:effectLst/>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a:t>
              </a:r>
              <a:endParaRPr lang="zh-CN" sz="1200" b="0">
                <a:solidFill>
                  <a:schemeClr val="tx1">
                    <a:lumMod val="50000"/>
                    <a:lumOff val="50000"/>
                  </a:schemeClr>
                </a:solidFill>
                <a:effectLst/>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86" name="图形"/>
            <p:cNvSpPr txBox="1">
              <a:spLocks noChangeArrowheads="1"/>
            </p:cNvSpPr>
            <p:nvPr/>
          </p:nvSpPr>
          <p:spPr bwMode="auto">
            <a:xfrm>
              <a:off x="11101" y="7410"/>
              <a:ext cx="5187" cy="58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sz="1800" b="0" kern="0" noProof="0">
                  <a:ln>
                    <a:noFill/>
                  </a:ln>
                  <a:solidFill>
                    <a:schemeClr val="tx1">
                      <a:lumMod val="75000"/>
                      <a:lumOff val="25000"/>
                    </a:schemeClr>
                  </a:solidFill>
                  <a:effectLst/>
                  <a:uLnTx/>
                  <a:latin typeface="思源黑体 CN Medium" panose="020B0600000000000000" charset="-122"/>
                  <a:ea typeface="思源黑体 CN Medium" panose="020B0600000000000000" charset="-122"/>
                  <a:cs typeface="字魂58号-创中黑" panose="00000500000000000000" charset="-122"/>
                  <a:sym typeface="+mn-lt"/>
                </a:rPr>
                <a:t>预设标题文本</a:t>
              </a:r>
              <a:endParaRPr lang="zh-CN" sz="1800" b="0">
                <a:solidFill>
                  <a:schemeClr val="tx1">
                    <a:lumMod val="65000"/>
                    <a:lumOff val="35000"/>
                  </a:schemeClr>
                </a:solidFill>
                <a:effectLst/>
                <a:latin typeface="思源黑体 CN Medium" panose="020B0600000000000000" charset="-122"/>
                <a:ea typeface="思源黑体 CN Medium" panose="020B0600000000000000" charset="-122"/>
                <a:cs typeface="+mn-ea"/>
                <a:sym typeface="+mn-lt"/>
              </a:endParaRPr>
            </a:p>
          </p:txBody>
        </p:sp>
        <p:cxnSp>
          <p:nvCxnSpPr>
            <p:cNvPr id="87" name="图形"/>
            <p:cNvCxnSpPr/>
            <p:nvPr/>
          </p:nvCxnSpPr>
          <p:spPr>
            <a:xfrm>
              <a:off x="11280" y="8012"/>
              <a:ext cx="482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878609" y="1425843"/>
            <a:ext cx="10182846" cy="4975432"/>
            <a:chOff x="1384" y="2245"/>
            <a:chExt cx="16036" cy="7835"/>
          </a:xfrm>
        </p:grpSpPr>
        <p:grpSp>
          <p:nvGrpSpPr>
            <p:cNvPr id="10" name="Group 9"/>
            <p:cNvGrpSpPr/>
            <p:nvPr/>
          </p:nvGrpSpPr>
          <p:grpSpPr>
            <a:xfrm flipV="1">
              <a:off x="10901" y="6443"/>
              <a:ext cx="1128" cy="1701"/>
              <a:chOff x="7258929" y="1631852"/>
              <a:chExt cx="1674056" cy="464234"/>
            </a:xfrm>
          </p:grpSpPr>
          <p:cxnSp>
            <p:nvCxnSpPr>
              <p:cNvPr id="11" name="图形"/>
              <p:cNvCxnSpPr/>
              <p:nvPr/>
            </p:nvCxnSpPr>
            <p:spPr>
              <a:xfrm>
                <a:off x="7258929" y="2096086"/>
                <a:ext cx="1674056" cy="0"/>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图形"/>
              <p:cNvCxnSpPr/>
              <p:nvPr/>
            </p:nvCxnSpPr>
            <p:spPr>
              <a:xfrm flipV="1">
                <a:off x="7263620" y="1631852"/>
                <a:ext cx="0" cy="464234"/>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0730" y="8329"/>
              <a:ext cx="3791" cy="1752"/>
              <a:chOff x="558619" y="3092150"/>
              <a:chExt cx="2407089" cy="1112584"/>
            </a:xfrm>
          </p:grpSpPr>
          <p:sp>
            <p:nvSpPr>
              <p:cNvPr id="14" name="图形"/>
              <p:cNvSpPr txBox="1"/>
              <p:nvPr/>
            </p:nvSpPr>
            <p:spPr>
              <a:xfrm>
                <a:off x="558619" y="3092150"/>
                <a:ext cx="2407089" cy="368300"/>
              </a:xfrm>
              <a:prstGeom prst="rect">
                <a:avLst/>
              </a:prstGeom>
              <a:noFill/>
            </p:spPr>
            <p:txBody>
              <a:bodyPr wrap="none" rtlCol="0">
                <a:spAutoFit/>
              </a:bodyPr>
              <a:lstStyle/>
              <a:p>
                <a:pPr algn="l"/>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lang="en-GB" b="1">
                  <a:solidFill>
                    <a:schemeClr val="accent2"/>
                  </a:solidFill>
                  <a:latin typeface="字魂58号-创中黑" panose="00000500000000000000" charset="-122"/>
                  <a:cs typeface="Arial" panose="020B0604020202020204" pitchFamily="34" charset="0"/>
                </a:endParaRPr>
              </a:p>
            </p:txBody>
          </p:sp>
          <p:sp>
            <p:nvSpPr>
              <p:cNvPr id="15" name="图形"/>
              <p:cNvSpPr/>
              <p:nvPr/>
            </p:nvSpPr>
            <p:spPr>
              <a:xfrm>
                <a:off x="581767" y="3351929"/>
                <a:ext cx="2269160" cy="852805"/>
              </a:xfrm>
              <a:prstGeom prst="rect">
                <a:avLst/>
              </a:prstGeom>
            </p:spPr>
            <p:txBody>
              <a:bodyPr wrap="square">
                <a:spAutoFit/>
              </a:bodyPr>
              <a:lstStyle/>
              <a:p>
                <a:pPr algn="l">
                  <a:lnSpc>
                    <a:spcPct val="150000"/>
                  </a:lnSpc>
                </a:pPr>
                <a:r>
                  <a:rPr lang="zh-CN" altLang="en-US" sz="11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在此处添加您的文本内容在此处添加您的文本内容添加文本内容在此处添加文本内容</a:t>
                </a:r>
              </a:p>
            </p:txBody>
          </p:sp>
        </p:grpSp>
        <p:grpSp>
          <p:nvGrpSpPr>
            <p:cNvPr id="47" name="Group 46"/>
            <p:cNvGrpSpPr/>
            <p:nvPr/>
          </p:nvGrpSpPr>
          <p:grpSpPr>
            <a:xfrm>
              <a:off x="10869" y="3174"/>
              <a:ext cx="2319" cy="2690"/>
              <a:chOff x="6878987" y="2245920"/>
              <a:chExt cx="1472650" cy="1708274"/>
            </a:xfrm>
          </p:grpSpPr>
          <p:sp>
            <p:nvSpPr>
              <p:cNvPr id="4" name="图形"/>
              <p:cNvSpPr/>
              <p:nvPr/>
            </p:nvSpPr>
            <p:spPr>
              <a:xfrm rot="16200000">
                <a:off x="6761175" y="2363732"/>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字魂58号-创中黑" panose="00000500000000000000" charset="-122"/>
                  <a:cs typeface="Arial" panose="020B0604020202020204" pitchFamily="34" charset="0"/>
                </a:endParaRPr>
              </a:p>
            </p:txBody>
          </p:sp>
          <p:sp>
            <p:nvSpPr>
              <p:cNvPr id="16" name="图形"/>
              <p:cNvSpPr>
                <a:spLocks noEditPoints="1"/>
              </p:cNvSpPr>
              <p:nvPr/>
            </p:nvSpPr>
            <p:spPr bwMode="auto">
              <a:xfrm>
                <a:off x="7356447" y="2808713"/>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字魂58号-创中黑" panose="00000500000000000000" charset="-122"/>
                  <a:cs typeface="Arial" panose="020B0604020202020204" pitchFamily="34" charset="0"/>
                </a:endParaRPr>
              </a:p>
            </p:txBody>
          </p:sp>
        </p:grpSp>
        <p:grpSp>
          <p:nvGrpSpPr>
            <p:cNvPr id="46" name="Group 45"/>
            <p:cNvGrpSpPr/>
            <p:nvPr/>
          </p:nvGrpSpPr>
          <p:grpSpPr>
            <a:xfrm>
              <a:off x="9024" y="3326"/>
              <a:ext cx="1742" cy="2021"/>
              <a:chOff x="5707149" y="2342500"/>
              <a:chExt cx="1106424" cy="1283451"/>
            </a:xfrm>
          </p:grpSpPr>
          <p:sp>
            <p:nvSpPr>
              <p:cNvPr id="7" name="图形"/>
              <p:cNvSpPr/>
              <p:nvPr/>
            </p:nvSpPr>
            <p:spPr>
              <a:xfrm rot="16200000">
                <a:off x="5618635" y="2431014"/>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字魂58号-创中黑" panose="00000500000000000000" charset="-122"/>
                  <a:cs typeface="Arial" panose="020B0604020202020204" pitchFamily="34" charset="0"/>
                </a:endParaRPr>
              </a:p>
            </p:txBody>
          </p:sp>
          <p:sp>
            <p:nvSpPr>
              <p:cNvPr id="17" name="图形"/>
              <p:cNvSpPr>
                <a:spLocks noEditPoints="1"/>
              </p:cNvSpPr>
              <p:nvPr/>
            </p:nvSpPr>
            <p:spPr bwMode="auto">
              <a:xfrm>
                <a:off x="6054264" y="2758092"/>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字魂58号-创中黑" panose="00000500000000000000" charset="-122"/>
                  <a:cs typeface="Arial" panose="020B0604020202020204" pitchFamily="34" charset="0"/>
                </a:endParaRPr>
              </a:p>
            </p:txBody>
          </p:sp>
        </p:grpSp>
        <p:grpSp>
          <p:nvGrpSpPr>
            <p:cNvPr id="48" name="Group 47"/>
            <p:cNvGrpSpPr/>
            <p:nvPr/>
          </p:nvGrpSpPr>
          <p:grpSpPr>
            <a:xfrm>
              <a:off x="12251" y="5432"/>
              <a:ext cx="1742" cy="2021"/>
              <a:chOff x="7756222" y="3679819"/>
              <a:chExt cx="1106424" cy="1283451"/>
            </a:xfrm>
          </p:grpSpPr>
          <p:sp>
            <p:nvSpPr>
              <p:cNvPr id="6" name="图形"/>
              <p:cNvSpPr/>
              <p:nvPr/>
            </p:nvSpPr>
            <p:spPr>
              <a:xfrm rot="16200000">
                <a:off x="7667708" y="3768333"/>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字魂58号-创中黑" panose="00000500000000000000" charset="-122"/>
                  <a:cs typeface="Arial" panose="020B0604020202020204" pitchFamily="34" charset="0"/>
                </a:endParaRPr>
              </a:p>
            </p:txBody>
          </p:sp>
          <p:sp>
            <p:nvSpPr>
              <p:cNvPr id="18" name="图形"/>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字魂58号-创中黑" panose="00000500000000000000" charset="-122"/>
                  <a:cs typeface="Arial" panose="020B0604020202020204" pitchFamily="34" charset="0"/>
                </a:endParaRPr>
              </a:p>
            </p:txBody>
          </p:sp>
        </p:grpSp>
        <p:grpSp>
          <p:nvGrpSpPr>
            <p:cNvPr id="45" name="Group 44"/>
            <p:cNvGrpSpPr/>
            <p:nvPr/>
          </p:nvGrpSpPr>
          <p:grpSpPr>
            <a:xfrm>
              <a:off x="7736" y="4932"/>
              <a:ext cx="2108" cy="2446"/>
              <a:chOff x="4889416" y="3362177"/>
              <a:chExt cx="1338773" cy="1552976"/>
            </a:xfrm>
          </p:grpSpPr>
          <p:sp>
            <p:nvSpPr>
              <p:cNvPr id="8" name="图形"/>
              <p:cNvSpPr/>
              <p:nvPr/>
            </p:nvSpPr>
            <p:spPr>
              <a:xfrm rot="16200000">
                <a:off x="4782315" y="3469278"/>
                <a:ext cx="1552976" cy="133877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字魂58号-创中黑" panose="00000500000000000000" charset="-122"/>
                  <a:cs typeface="Arial" panose="020B0604020202020204" pitchFamily="34" charset="0"/>
                </a:endParaRPr>
              </a:p>
            </p:txBody>
          </p:sp>
          <p:sp>
            <p:nvSpPr>
              <p:cNvPr id="19" name="图形"/>
              <p:cNvSpPr>
                <a:spLocks noEditPoints="1"/>
              </p:cNvSpPr>
              <p:nvPr/>
            </p:nvSpPr>
            <p:spPr bwMode="auto">
              <a:xfrm>
                <a:off x="5260360" y="3842689"/>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字魂58号-创中黑" panose="00000500000000000000" charset="-122"/>
                  <a:cs typeface="Arial" panose="020B0604020202020204" pitchFamily="34" charset="0"/>
                </a:endParaRPr>
              </a:p>
            </p:txBody>
          </p:sp>
        </p:grpSp>
        <p:grpSp>
          <p:nvGrpSpPr>
            <p:cNvPr id="5" name="Group 4"/>
            <p:cNvGrpSpPr/>
            <p:nvPr/>
          </p:nvGrpSpPr>
          <p:grpSpPr>
            <a:xfrm>
              <a:off x="6211" y="5541"/>
              <a:ext cx="1440" cy="1670"/>
              <a:chOff x="3921207" y="3748989"/>
              <a:chExt cx="914400" cy="1060704"/>
            </a:xfrm>
          </p:grpSpPr>
          <p:sp>
            <p:nvSpPr>
              <p:cNvPr id="9" name="图形"/>
              <p:cNvSpPr/>
              <p:nvPr/>
            </p:nvSpPr>
            <p:spPr>
              <a:xfrm rot="16200000">
                <a:off x="3848055" y="3822141"/>
                <a:ext cx="1060704" cy="9144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字魂58号-创中黑" panose="00000500000000000000" charset="-122"/>
                  <a:cs typeface="Arial" panose="020B0604020202020204" pitchFamily="34" charset="0"/>
                </a:endParaRPr>
              </a:p>
            </p:txBody>
          </p:sp>
          <p:sp>
            <p:nvSpPr>
              <p:cNvPr id="20" name="图形"/>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字魂58号-创中黑" panose="00000500000000000000" charset="-122"/>
                  <a:cs typeface="Arial" panose="020B0604020202020204" pitchFamily="34" charset="0"/>
                </a:endParaRPr>
              </a:p>
            </p:txBody>
          </p:sp>
        </p:grpSp>
        <p:grpSp>
          <p:nvGrpSpPr>
            <p:cNvPr id="21" name="Group 20"/>
            <p:cNvGrpSpPr/>
            <p:nvPr/>
          </p:nvGrpSpPr>
          <p:grpSpPr>
            <a:xfrm flipV="1">
              <a:off x="12028" y="2623"/>
              <a:ext cx="1411" cy="374"/>
              <a:chOff x="7258929" y="1631852"/>
              <a:chExt cx="1674056" cy="464234"/>
            </a:xfrm>
          </p:grpSpPr>
          <p:cxnSp>
            <p:nvCxnSpPr>
              <p:cNvPr id="22" name="图形"/>
              <p:cNvCxnSpPr/>
              <p:nvPr/>
            </p:nvCxnSpPr>
            <p:spPr>
              <a:xfrm>
                <a:off x="7258929" y="2096086"/>
                <a:ext cx="1674056" cy="0"/>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图形"/>
              <p:cNvCxnSpPr/>
              <p:nvPr/>
            </p:nvCxnSpPr>
            <p:spPr>
              <a:xfrm flipV="1">
                <a:off x="7263620" y="1631852"/>
                <a:ext cx="0" cy="464234"/>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3629" y="2325"/>
              <a:ext cx="3791" cy="1895"/>
              <a:chOff x="561643" y="3038869"/>
              <a:chExt cx="2407089" cy="1203336"/>
            </a:xfrm>
          </p:grpSpPr>
          <p:sp>
            <p:nvSpPr>
              <p:cNvPr id="25" name="图形"/>
              <p:cNvSpPr txBox="1"/>
              <p:nvPr/>
            </p:nvSpPr>
            <p:spPr>
              <a:xfrm>
                <a:off x="561643" y="3038869"/>
                <a:ext cx="2407089" cy="368300"/>
              </a:xfrm>
              <a:prstGeom prst="rect">
                <a:avLst/>
              </a:prstGeom>
              <a:noFill/>
            </p:spPr>
            <p:txBody>
              <a:bodyPr wrap="none" rtlCol="0">
                <a:spAutoFit/>
              </a:bodyPr>
              <a:lstStyle/>
              <a:p>
                <a:pPr algn="l"/>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lang="en-GB" b="1">
                  <a:solidFill>
                    <a:schemeClr val="accent1"/>
                  </a:solidFill>
                  <a:latin typeface="字魂58号-创中黑" panose="00000500000000000000" charset="-122"/>
                  <a:cs typeface="Arial" panose="020B0604020202020204" pitchFamily="34" charset="0"/>
                </a:endParaRPr>
              </a:p>
            </p:txBody>
          </p:sp>
          <p:sp>
            <p:nvSpPr>
              <p:cNvPr id="26" name="图形"/>
              <p:cNvSpPr/>
              <p:nvPr/>
            </p:nvSpPr>
            <p:spPr>
              <a:xfrm>
                <a:off x="581767" y="3351929"/>
                <a:ext cx="2269160" cy="890276"/>
              </a:xfrm>
              <a:prstGeom prst="rect">
                <a:avLst/>
              </a:prstGeom>
            </p:spPr>
            <p:txBody>
              <a:bodyPr wrap="square">
                <a:spAutoFit/>
              </a:bodyPr>
              <a:lstStyle/>
              <a:p>
                <a:pPr algn="l">
                  <a:lnSpc>
                    <a:spcPct val="150000"/>
                  </a:lnSpc>
                </a:pPr>
                <a:r>
                  <a:rPr lang="zh-CN" altLang="en-US" sz="11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在此处添加您的文本内容在此处添加您的文本内容添加文本内容在此处添加文本内容</a:t>
                </a:r>
              </a:p>
            </p:txBody>
          </p:sp>
        </p:grpSp>
        <p:grpSp>
          <p:nvGrpSpPr>
            <p:cNvPr id="27" name="Group 26"/>
            <p:cNvGrpSpPr/>
            <p:nvPr/>
          </p:nvGrpSpPr>
          <p:grpSpPr>
            <a:xfrm flipH="1" flipV="1">
              <a:off x="8078" y="2623"/>
              <a:ext cx="1766" cy="551"/>
              <a:chOff x="7258929" y="1631852"/>
              <a:chExt cx="1674056" cy="464234"/>
            </a:xfrm>
          </p:grpSpPr>
          <p:cxnSp>
            <p:nvCxnSpPr>
              <p:cNvPr id="28" name="图形"/>
              <p:cNvCxnSpPr/>
              <p:nvPr/>
            </p:nvCxnSpPr>
            <p:spPr>
              <a:xfrm>
                <a:off x="7258929" y="2096086"/>
                <a:ext cx="1674056" cy="0"/>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图形"/>
              <p:cNvCxnSpPr/>
              <p:nvPr/>
            </p:nvCxnSpPr>
            <p:spPr>
              <a:xfrm flipV="1">
                <a:off x="7263620" y="1631852"/>
                <a:ext cx="0" cy="464234"/>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flipH="1">
              <a:off x="4401" y="2245"/>
              <a:ext cx="3574" cy="1894"/>
              <a:chOff x="581508" y="2988499"/>
              <a:chExt cx="2269419" cy="1202906"/>
            </a:xfrm>
          </p:grpSpPr>
          <p:sp>
            <p:nvSpPr>
              <p:cNvPr id="31" name="图形"/>
              <p:cNvSpPr txBox="1"/>
              <p:nvPr/>
            </p:nvSpPr>
            <p:spPr>
              <a:xfrm>
                <a:off x="581508" y="2988499"/>
                <a:ext cx="1746137" cy="368300"/>
              </a:xfrm>
              <a:prstGeom prst="rect">
                <a:avLst/>
              </a:prstGeom>
              <a:noFill/>
            </p:spPr>
            <p:txBody>
              <a:bodyPr wrap="none" rtlCol="0">
                <a:spAutoFit/>
              </a:bodyPr>
              <a:lstStyle/>
              <a:p>
                <a:pPr algn="r"/>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lang="en-GB" b="1">
                  <a:solidFill>
                    <a:schemeClr val="accent3"/>
                  </a:solidFill>
                  <a:latin typeface="字魂58号-创中黑" panose="00000500000000000000" charset="-122"/>
                  <a:cs typeface="Arial" panose="020B0604020202020204" pitchFamily="34" charset="0"/>
                </a:endParaRPr>
              </a:p>
            </p:txBody>
          </p:sp>
          <p:sp>
            <p:nvSpPr>
              <p:cNvPr id="32" name="图形"/>
              <p:cNvSpPr/>
              <p:nvPr/>
            </p:nvSpPr>
            <p:spPr>
              <a:xfrm>
                <a:off x="581767" y="3301129"/>
                <a:ext cx="2269160" cy="890276"/>
              </a:xfrm>
              <a:prstGeom prst="rect">
                <a:avLst/>
              </a:prstGeom>
            </p:spPr>
            <p:txBody>
              <a:bodyPr wrap="square">
                <a:spAutoFit/>
              </a:bodyPr>
              <a:lstStyle/>
              <a:p>
                <a:pPr algn="r">
                  <a:lnSpc>
                    <a:spcPct val="150000"/>
                  </a:lnSpc>
                </a:pPr>
                <a:r>
                  <a:rPr lang="zh-CN" altLang="en-US" sz="11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在此处添加您的文本内容在此处添加您的文本内容添加文本内容在此处添加文本内容</a:t>
                </a:r>
              </a:p>
            </p:txBody>
          </p:sp>
        </p:grpSp>
        <p:grpSp>
          <p:nvGrpSpPr>
            <p:cNvPr id="33" name="Group 32"/>
            <p:cNvGrpSpPr/>
            <p:nvPr/>
          </p:nvGrpSpPr>
          <p:grpSpPr>
            <a:xfrm rot="5400000" flipH="1" flipV="1">
              <a:off x="7447" y="7222"/>
              <a:ext cx="985" cy="1701"/>
              <a:chOff x="7258929" y="1631852"/>
              <a:chExt cx="1674056" cy="464234"/>
            </a:xfrm>
          </p:grpSpPr>
          <p:cxnSp>
            <p:nvCxnSpPr>
              <p:cNvPr id="34" name="图形"/>
              <p:cNvCxnSpPr/>
              <p:nvPr/>
            </p:nvCxnSpPr>
            <p:spPr>
              <a:xfrm>
                <a:off x="7258929" y="2096086"/>
                <a:ext cx="1674056" cy="0"/>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图形"/>
              <p:cNvCxnSpPr/>
              <p:nvPr/>
            </p:nvCxnSpPr>
            <p:spPr>
              <a:xfrm flipV="1">
                <a:off x="7263620" y="1631852"/>
                <a:ext cx="0" cy="464234"/>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flipH="1">
              <a:off x="3437" y="8000"/>
              <a:ext cx="3573" cy="1655"/>
              <a:chOff x="561402" y="2883254"/>
              <a:chExt cx="2269160" cy="1050730"/>
            </a:xfrm>
          </p:grpSpPr>
          <p:sp>
            <p:nvSpPr>
              <p:cNvPr id="37" name="图形"/>
              <p:cNvSpPr txBox="1"/>
              <p:nvPr/>
            </p:nvSpPr>
            <p:spPr>
              <a:xfrm>
                <a:off x="571607" y="2883254"/>
                <a:ext cx="1554480" cy="368300"/>
              </a:xfrm>
              <a:prstGeom prst="rect">
                <a:avLst/>
              </a:prstGeom>
              <a:noFill/>
            </p:spPr>
            <p:txBody>
              <a:bodyPr wrap="none" rtlCol="0">
                <a:spAutoFit/>
              </a:bodyPr>
              <a:lstStyle/>
              <a:p>
                <a:pPr algn="r"/>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lang="en-GB" b="1">
                  <a:solidFill>
                    <a:schemeClr val="accent4"/>
                  </a:solidFill>
                  <a:latin typeface="字魂58号-创中黑" panose="00000500000000000000" charset="-122"/>
                  <a:cs typeface="Arial" panose="020B0604020202020204" pitchFamily="34" charset="0"/>
                </a:endParaRPr>
              </a:p>
            </p:txBody>
          </p:sp>
          <p:sp>
            <p:nvSpPr>
              <p:cNvPr id="38" name="图形"/>
              <p:cNvSpPr/>
              <p:nvPr/>
            </p:nvSpPr>
            <p:spPr>
              <a:xfrm>
                <a:off x="561402" y="3075097"/>
                <a:ext cx="2269160" cy="858887"/>
              </a:xfrm>
              <a:prstGeom prst="rect">
                <a:avLst/>
              </a:prstGeom>
            </p:spPr>
            <p:txBody>
              <a:bodyPr wrap="square">
                <a:spAutoFit/>
              </a:bodyPr>
              <a:lstStyle/>
              <a:p>
                <a:pPr algn="r">
                  <a:lnSpc>
                    <a:spcPct val="150000"/>
                  </a:lnSpc>
                </a:pPr>
                <a:r>
                  <a:rPr lang="zh-CN" altLang="en-US" sz="11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在此处添加您的文本内容在此处添加您的文本内容添加文本内容在此处添加文本内容</a:t>
                </a:r>
              </a:p>
            </p:txBody>
          </p:sp>
        </p:grpSp>
        <p:grpSp>
          <p:nvGrpSpPr>
            <p:cNvPr id="39" name="Group 38"/>
            <p:cNvGrpSpPr/>
            <p:nvPr/>
          </p:nvGrpSpPr>
          <p:grpSpPr>
            <a:xfrm>
              <a:off x="1498" y="5759"/>
              <a:ext cx="4436" cy="710"/>
              <a:chOff x="7258929" y="1631852"/>
              <a:chExt cx="1674056" cy="464234"/>
            </a:xfrm>
          </p:grpSpPr>
          <p:cxnSp>
            <p:nvCxnSpPr>
              <p:cNvPr id="40" name="图形"/>
              <p:cNvCxnSpPr/>
              <p:nvPr/>
            </p:nvCxnSpPr>
            <p:spPr>
              <a:xfrm>
                <a:off x="7258929" y="2096086"/>
                <a:ext cx="1674056" cy="0"/>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图形"/>
              <p:cNvCxnSpPr/>
              <p:nvPr/>
            </p:nvCxnSpPr>
            <p:spPr>
              <a:xfrm flipV="1">
                <a:off x="7263620" y="1631852"/>
                <a:ext cx="0" cy="464234"/>
              </a:xfrm>
              <a:prstGeom prst="line">
                <a:avLst/>
              </a:prstGeom>
              <a:ln>
                <a:solidFill>
                  <a:schemeClr val="bg2">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384" y="3856"/>
              <a:ext cx="3573" cy="1095"/>
              <a:chOff x="602087" y="2832415"/>
              <a:chExt cx="2269160" cy="695063"/>
            </a:xfrm>
          </p:grpSpPr>
          <p:sp>
            <p:nvSpPr>
              <p:cNvPr id="43" name="图形"/>
              <p:cNvSpPr txBox="1"/>
              <p:nvPr/>
            </p:nvSpPr>
            <p:spPr>
              <a:xfrm>
                <a:off x="603357" y="2832415"/>
                <a:ext cx="1554480" cy="368300"/>
              </a:xfrm>
              <a:prstGeom prst="rect">
                <a:avLst/>
              </a:prstGeom>
              <a:noFill/>
            </p:spPr>
            <p:txBody>
              <a:bodyPr wrap="none" rtlCol="0">
                <a:spAutoFit/>
              </a:bodyPr>
              <a:lstStyle/>
              <a:p>
                <a:pPr algn="r"/>
                <a:r>
                  <a:rPr lang="en-US" dirty="0">
                    <a:latin typeface="思源黑体 CN Medium" panose="020B0600000000000000" charset="-122"/>
                    <a:ea typeface="思源黑体 CN Medium" panose="020B0600000000000000" charset="-122"/>
                    <a:cs typeface="+mn-ea"/>
                    <a:sym typeface="+mn-lt"/>
                  </a:rPr>
                  <a:t>预设标题</a:t>
                </a:r>
                <a:r>
                  <a:rPr lang="zh-CN" altLang="en-US" dirty="0">
                    <a:latin typeface="思源黑体 CN Medium" panose="020B0600000000000000" charset="-122"/>
                    <a:ea typeface="思源黑体 CN Medium" panose="020B0600000000000000" charset="-122"/>
                    <a:cs typeface="+mn-ea"/>
                    <a:sym typeface="+mn-lt"/>
                  </a:rPr>
                  <a:t>文本</a:t>
                </a:r>
                <a:endParaRPr lang="en-GB" b="1">
                  <a:solidFill>
                    <a:schemeClr val="tx2"/>
                  </a:solidFill>
                  <a:latin typeface="字魂58号-创中黑" panose="00000500000000000000" charset="-122"/>
                  <a:cs typeface="Arial" panose="020B0604020202020204" pitchFamily="34" charset="0"/>
                </a:endParaRPr>
              </a:p>
            </p:txBody>
          </p:sp>
          <p:sp>
            <p:nvSpPr>
              <p:cNvPr id="44" name="图形"/>
              <p:cNvSpPr/>
              <p:nvPr/>
            </p:nvSpPr>
            <p:spPr>
              <a:xfrm>
                <a:off x="602087" y="3062696"/>
                <a:ext cx="2269160" cy="464782"/>
              </a:xfrm>
              <a:prstGeom prst="rect">
                <a:avLst/>
              </a:prstGeom>
            </p:spPr>
            <p:txBody>
              <a:bodyPr wrap="square">
                <a:spAutoFit/>
              </a:bodyPr>
              <a:lstStyle/>
              <a:p>
                <a:pPr algn="l">
                  <a:lnSpc>
                    <a:spcPct val="150000"/>
                  </a:lnSpc>
                </a:pPr>
                <a:r>
                  <a:rPr lang="zh-CN" altLang="en-US" sz="11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在此处添加您的文本内容在此处添加您的文本内容添加文本内容在此处添加文本内容</a:t>
                </a:r>
                <a:endParaRPr lang="en-GB" sz="1100">
                  <a:latin typeface="字魂58号-创中黑" panose="00000500000000000000" charset="-122"/>
                  <a:cs typeface="Arial" panose="020B0604020202020204" pitchFamily="34" charset="0"/>
                </a:endParaRPr>
              </a:p>
            </p:txBody>
          </p:sp>
        </p:gr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1013290" y="1911292"/>
            <a:ext cx="10092886" cy="3775012"/>
            <a:chOff x="1536" y="2750"/>
            <a:chExt cx="15894" cy="5945"/>
          </a:xfrm>
        </p:grpSpPr>
        <p:grpSp>
          <p:nvGrpSpPr>
            <p:cNvPr id="6" name="组合 5"/>
            <p:cNvGrpSpPr/>
            <p:nvPr/>
          </p:nvGrpSpPr>
          <p:grpSpPr>
            <a:xfrm>
              <a:off x="6674" y="3166"/>
              <a:ext cx="5721" cy="5131"/>
              <a:chOff x="5946" y="3121"/>
              <a:chExt cx="7308" cy="6553"/>
            </a:xfrm>
          </p:grpSpPr>
          <p:sp>
            <p:nvSpPr>
              <p:cNvPr id="8" name="图形"/>
              <p:cNvSpPr>
                <a:spLocks noChangeArrowheads="1"/>
              </p:cNvSpPr>
              <p:nvPr/>
            </p:nvSpPr>
            <p:spPr bwMode="gray">
              <a:xfrm rot="3600000">
                <a:off x="9305" y="5681"/>
                <a:ext cx="2933" cy="1054"/>
              </a:xfrm>
              <a:prstGeom prst="rightArrow">
                <a:avLst>
                  <a:gd name="adj1" fmla="val 49380"/>
                  <a:gd name="adj2" fmla="val 68709"/>
                </a:avLst>
              </a:prstGeom>
              <a:solidFill>
                <a:schemeClr val="accent2"/>
              </a:solidFill>
              <a:ln w="9525" algn="ctr">
                <a:noFill/>
                <a:miter lim="800000"/>
              </a:ln>
            </p:spPr>
            <p:txBody>
              <a:bodyPr vert="eaVert" wrap="none" anchor="ctr"/>
              <a:lstStyle/>
              <a:p>
                <a:pPr algn="ctr" eaLnBrk="0" hangingPunct="0"/>
                <a:endParaRPr lang="zh-CN" altLang="zh-CN">
                  <a:solidFill>
                    <a:srgbClr val="000000"/>
                  </a:solidFill>
                  <a:cs typeface="字魂58号-创中黑" panose="00000500000000000000" charset="-122"/>
                </a:endParaRPr>
              </a:p>
            </p:txBody>
          </p:sp>
          <p:sp>
            <p:nvSpPr>
              <p:cNvPr id="9" name="图形"/>
              <p:cNvSpPr>
                <a:spLocks noChangeArrowheads="1"/>
              </p:cNvSpPr>
              <p:nvPr/>
            </p:nvSpPr>
            <p:spPr bwMode="gray">
              <a:xfrm rot="18000000">
                <a:off x="6930" y="5870"/>
                <a:ext cx="2671" cy="1091"/>
              </a:xfrm>
              <a:prstGeom prst="rightArrow">
                <a:avLst>
                  <a:gd name="adj1" fmla="val 49380"/>
                  <a:gd name="adj2" fmla="val 60486"/>
                </a:avLst>
              </a:prstGeom>
              <a:solidFill>
                <a:schemeClr val="accent2"/>
              </a:solidFill>
              <a:ln w="9525" algn="ctr">
                <a:noFill/>
                <a:miter lim="800000"/>
              </a:ln>
            </p:spPr>
            <p:txBody>
              <a:bodyPr rot="10800000" vert="eaVert" wrap="none" anchor="ctr"/>
              <a:lstStyle/>
              <a:p>
                <a:pPr algn="ctr" eaLnBrk="0" hangingPunct="0"/>
                <a:endParaRPr lang="zh-CN" altLang="zh-CN">
                  <a:solidFill>
                    <a:srgbClr val="000000"/>
                  </a:solidFill>
                  <a:cs typeface="字魂58号-创中黑" panose="00000500000000000000" charset="-122"/>
                </a:endParaRPr>
              </a:p>
            </p:txBody>
          </p:sp>
          <p:sp>
            <p:nvSpPr>
              <p:cNvPr id="12" name="图形"/>
              <p:cNvSpPr>
                <a:spLocks noChangeArrowheads="1"/>
              </p:cNvSpPr>
              <p:nvPr/>
            </p:nvSpPr>
            <p:spPr bwMode="gray">
              <a:xfrm rot="10800000">
                <a:off x="8304" y="7994"/>
                <a:ext cx="2829" cy="1054"/>
              </a:xfrm>
              <a:prstGeom prst="rightArrow">
                <a:avLst>
                  <a:gd name="adj1" fmla="val 49380"/>
                  <a:gd name="adj2" fmla="val 66272"/>
                </a:avLst>
              </a:prstGeom>
              <a:solidFill>
                <a:schemeClr val="accent2"/>
              </a:solidFill>
              <a:ln w="9525" algn="ctr">
                <a:noFill/>
                <a:miter lim="800000"/>
              </a:ln>
            </p:spPr>
            <p:txBody>
              <a:bodyPr rot="10800000" wrap="none" anchor="ctr"/>
              <a:lstStyle/>
              <a:p>
                <a:pPr algn="ctr" eaLnBrk="0" hangingPunct="0"/>
                <a:endParaRPr lang="zh-CN" altLang="zh-CN">
                  <a:solidFill>
                    <a:srgbClr val="000000"/>
                  </a:solidFill>
                  <a:cs typeface="字魂58号-创中黑" panose="00000500000000000000" charset="-122"/>
                </a:endParaRPr>
              </a:p>
            </p:txBody>
          </p:sp>
          <p:sp>
            <p:nvSpPr>
              <p:cNvPr id="15" name="图形"/>
              <p:cNvSpPr>
                <a:spLocks noChangeAspect="1"/>
              </p:cNvSpPr>
              <p:nvPr/>
            </p:nvSpPr>
            <p:spPr>
              <a:xfrm>
                <a:off x="10948" y="7368"/>
                <a:ext cx="2307" cy="2307"/>
              </a:xfrm>
              <a:prstGeom prst="ellipse">
                <a:avLst/>
              </a:prstGeom>
              <a:solidFill>
                <a:schemeClr val="accent1"/>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2000" b="1" kern="0" dirty="0">
                  <a:solidFill>
                    <a:schemeClr val="bg1"/>
                  </a:solidFill>
                  <a:latin typeface="字魂58号-创中黑" panose="00000500000000000000" charset="-122"/>
                  <a:cs typeface="Arial" panose="020B0604020202020204" pitchFamily="34" charset="0"/>
                </a:endParaRPr>
              </a:p>
            </p:txBody>
          </p:sp>
          <p:sp>
            <p:nvSpPr>
              <p:cNvPr id="16" name="图形"/>
              <p:cNvSpPr>
                <a:spLocks noChangeAspect="1"/>
              </p:cNvSpPr>
              <p:nvPr/>
            </p:nvSpPr>
            <p:spPr>
              <a:xfrm>
                <a:off x="8447" y="3121"/>
                <a:ext cx="2307" cy="2307"/>
              </a:xfrm>
              <a:prstGeom prst="ellipse">
                <a:avLst/>
              </a:prstGeom>
              <a:solidFill>
                <a:schemeClr val="accent1"/>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2000" b="1" kern="0" dirty="0">
                  <a:solidFill>
                    <a:schemeClr val="bg1"/>
                  </a:solidFill>
                  <a:latin typeface="字魂58号-创中黑" panose="00000500000000000000" charset="-122"/>
                  <a:cs typeface="Arial" panose="020B0604020202020204" pitchFamily="34" charset="0"/>
                </a:endParaRPr>
              </a:p>
            </p:txBody>
          </p:sp>
          <p:sp>
            <p:nvSpPr>
              <p:cNvPr id="17" name="图形"/>
              <p:cNvSpPr>
                <a:spLocks noChangeAspect="1"/>
              </p:cNvSpPr>
              <p:nvPr/>
            </p:nvSpPr>
            <p:spPr>
              <a:xfrm>
                <a:off x="5946" y="7368"/>
                <a:ext cx="2307" cy="2307"/>
              </a:xfrm>
              <a:prstGeom prst="ellipse">
                <a:avLst/>
              </a:prstGeom>
              <a:solidFill>
                <a:schemeClr val="accent1"/>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2000" b="1" kern="0" dirty="0">
                  <a:solidFill>
                    <a:schemeClr val="bg1"/>
                  </a:solidFill>
                  <a:latin typeface="字魂58号-创中黑" panose="00000500000000000000" charset="-122"/>
                  <a:cs typeface="Arial" panose="020B0604020202020204" pitchFamily="34" charset="0"/>
                </a:endParaRPr>
              </a:p>
            </p:txBody>
          </p:sp>
          <p:sp>
            <p:nvSpPr>
              <p:cNvPr id="41" name="图形"/>
              <p:cNvSpPr/>
              <p:nvPr/>
            </p:nvSpPr>
            <p:spPr bwMode="auto">
              <a:xfrm>
                <a:off x="8985" y="3637"/>
                <a:ext cx="1230" cy="1241"/>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字魂58号-创中黑" panose="00000500000000000000" charset="-122"/>
                </a:endParaRPr>
              </a:p>
            </p:txBody>
          </p:sp>
          <p:grpSp>
            <p:nvGrpSpPr>
              <p:cNvPr id="42" name="Group 18"/>
              <p:cNvGrpSpPr/>
              <p:nvPr/>
            </p:nvGrpSpPr>
            <p:grpSpPr>
              <a:xfrm>
                <a:off x="11630" y="7994"/>
                <a:ext cx="941" cy="935"/>
                <a:chOff x="1979613" y="3067051"/>
                <a:chExt cx="231775" cy="230188"/>
              </a:xfrm>
              <a:solidFill>
                <a:schemeClr val="bg1"/>
              </a:solidFill>
            </p:grpSpPr>
            <p:sp>
              <p:nvSpPr>
                <p:cNvPr id="43" name="图形"/>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sp>
              <p:nvSpPr>
                <p:cNvPr id="44" name="图形"/>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sp>
              <p:nvSpPr>
                <p:cNvPr id="45" name="图形"/>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grpSp>
          <p:grpSp>
            <p:nvGrpSpPr>
              <p:cNvPr id="46" name="Group 26"/>
              <p:cNvGrpSpPr/>
              <p:nvPr/>
            </p:nvGrpSpPr>
            <p:grpSpPr>
              <a:xfrm>
                <a:off x="6502" y="7926"/>
                <a:ext cx="866" cy="1004"/>
                <a:chOff x="3581400" y="3905251"/>
                <a:chExt cx="160338" cy="185738"/>
              </a:xfrm>
              <a:solidFill>
                <a:schemeClr val="bg1"/>
              </a:solidFill>
            </p:grpSpPr>
            <p:sp>
              <p:nvSpPr>
                <p:cNvPr id="47" name="图形"/>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sp>
              <p:nvSpPr>
                <p:cNvPr id="48" name="图形"/>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sp>
              <p:nvSpPr>
                <p:cNvPr id="49" name="图形"/>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sp>
              <p:nvSpPr>
                <p:cNvPr id="50" name="图形"/>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字魂58号-创中黑" panose="00000500000000000000" charset="-122"/>
                  </a:endParaRPr>
                </a:p>
              </p:txBody>
            </p:sp>
          </p:grpSp>
        </p:grpSp>
        <p:grpSp>
          <p:nvGrpSpPr>
            <p:cNvPr id="18" name="组合 17"/>
            <p:cNvGrpSpPr/>
            <p:nvPr/>
          </p:nvGrpSpPr>
          <p:grpSpPr>
            <a:xfrm>
              <a:off x="1536" y="2750"/>
              <a:ext cx="4432" cy="5935"/>
              <a:chOff x="1780" y="2720"/>
              <a:chExt cx="4700" cy="6293"/>
            </a:xfrm>
          </p:grpSpPr>
          <p:sp>
            <p:nvSpPr>
              <p:cNvPr id="20" name="图形"/>
              <p:cNvSpPr>
                <a:spLocks noChangeArrowheads="1"/>
              </p:cNvSpPr>
              <p:nvPr/>
            </p:nvSpPr>
            <p:spPr bwMode="auto">
              <a:xfrm>
                <a:off x="1780" y="5628"/>
                <a:ext cx="468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21" name="图形"/>
              <p:cNvSpPr>
                <a:spLocks noChangeArrowheads="1"/>
              </p:cNvSpPr>
              <p:nvPr/>
            </p:nvSpPr>
            <p:spPr bwMode="auto">
              <a:xfrm>
                <a:off x="1780" y="7936"/>
                <a:ext cx="468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22" name="图形"/>
              <p:cNvSpPr>
                <a:spLocks noChangeArrowheads="1"/>
              </p:cNvSpPr>
              <p:nvPr/>
            </p:nvSpPr>
            <p:spPr bwMode="auto">
              <a:xfrm>
                <a:off x="1780" y="3320"/>
                <a:ext cx="468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23" name="图形"/>
              <p:cNvSpPr/>
              <p:nvPr/>
            </p:nvSpPr>
            <p:spPr>
              <a:xfrm>
                <a:off x="1888" y="2720"/>
                <a:ext cx="4592" cy="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sp>
            <p:nvSpPr>
              <p:cNvPr id="35" name="图形"/>
              <p:cNvSpPr/>
              <p:nvPr/>
            </p:nvSpPr>
            <p:spPr>
              <a:xfrm>
                <a:off x="1888" y="7401"/>
                <a:ext cx="4592" cy="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sp>
            <p:nvSpPr>
              <p:cNvPr id="36" name="图形"/>
              <p:cNvSpPr/>
              <p:nvPr/>
            </p:nvSpPr>
            <p:spPr>
              <a:xfrm>
                <a:off x="1888" y="5060"/>
                <a:ext cx="4592" cy="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grpSp>
        <p:grpSp>
          <p:nvGrpSpPr>
            <p:cNvPr id="37" name="组合 36"/>
            <p:cNvGrpSpPr/>
            <p:nvPr/>
          </p:nvGrpSpPr>
          <p:grpSpPr>
            <a:xfrm>
              <a:off x="12998" y="2750"/>
              <a:ext cx="4432" cy="5945"/>
              <a:chOff x="1780" y="2720"/>
              <a:chExt cx="4700" cy="6303"/>
            </a:xfrm>
          </p:grpSpPr>
          <p:sp>
            <p:nvSpPr>
              <p:cNvPr id="38" name="图形"/>
              <p:cNvSpPr>
                <a:spLocks noChangeArrowheads="1"/>
              </p:cNvSpPr>
              <p:nvPr/>
            </p:nvSpPr>
            <p:spPr bwMode="auto">
              <a:xfrm>
                <a:off x="1780" y="5628"/>
                <a:ext cx="468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39" name="图形"/>
              <p:cNvSpPr>
                <a:spLocks noChangeArrowheads="1"/>
              </p:cNvSpPr>
              <p:nvPr/>
            </p:nvSpPr>
            <p:spPr bwMode="auto">
              <a:xfrm>
                <a:off x="1780" y="7936"/>
                <a:ext cx="4681"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51" name="图形"/>
              <p:cNvSpPr>
                <a:spLocks noChangeArrowheads="1"/>
              </p:cNvSpPr>
              <p:nvPr/>
            </p:nvSpPr>
            <p:spPr bwMode="auto">
              <a:xfrm>
                <a:off x="1780" y="3320"/>
                <a:ext cx="468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在此处添加您的文本内容在此处添加文本内容此处添加文本内容添加文本内容</a:t>
                </a:r>
                <a:endParaRPr lang="zh-CN" altLang="en-US" sz="1200" dirty="0">
                  <a:solidFill>
                    <a:srgbClr val="595959"/>
                  </a:solidFill>
                  <a:cs typeface="字魂58号-创中黑" panose="00000500000000000000" charset="-122"/>
                </a:endParaRPr>
              </a:p>
            </p:txBody>
          </p:sp>
          <p:sp>
            <p:nvSpPr>
              <p:cNvPr id="52" name="图形"/>
              <p:cNvSpPr/>
              <p:nvPr/>
            </p:nvSpPr>
            <p:spPr>
              <a:xfrm>
                <a:off x="1888" y="2720"/>
                <a:ext cx="4592" cy="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sp>
            <p:nvSpPr>
              <p:cNvPr id="53" name="图形"/>
              <p:cNvSpPr/>
              <p:nvPr/>
            </p:nvSpPr>
            <p:spPr>
              <a:xfrm>
                <a:off x="1888" y="7401"/>
                <a:ext cx="4592" cy="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sp>
            <p:nvSpPr>
              <p:cNvPr id="54" name="图形"/>
              <p:cNvSpPr/>
              <p:nvPr/>
            </p:nvSpPr>
            <p:spPr>
              <a:xfrm>
                <a:off x="1888" y="5060"/>
                <a:ext cx="4592" cy="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solidFill>
                      <a:schemeClr val="bg1"/>
                    </a:solidFill>
                    <a:latin typeface="思源黑体 CN Medium" panose="020B0600000000000000" charset="-122"/>
                    <a:ea typeface="思源黑体 CN Medium" panose="020B0600000000000000" charset="-122"/>
                    <a:cs typeface="思源黑体 CN Medium" panose="020B0600000000000000" charset="-122"/>
                    <a:sym typeface="+mn-ea"/>
                  </a:rPr>
                  <a:t>预设标题文本内容</a:t>
                </a:r>
                <a:endParaRPr lang="zh-CN" altLang="en-US" dirty="0">
                  <a:latin typeface="字魂58号-创中黑" panose="00000500000000000000" charset="-122"/>
                  <a:cs typeface="字魂58号-创中黑" panose="00000500000000000000" charset="-122"/>
                </a:endParaRPr>
              </a:p>
            </p:txBody>
          </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3165" y="1160780"/>
            <a:ext cx="9922510" cy="5115560"/>
            <a:chOff x="1879" y="1828"/>
            <a:chExt cx="15626" cy="8056"/>
          </a:xfrm>
        </p:grpSpPr>
        <p:pic>
          <p:nvPicPr>
            <p:cNvPr id="4" name="图形" descr="E:\006包图网\素材\5d2ed263007a7.png5d2ed263007a7"/>
            <p:cNvPicPr>
              <a:picLocks noChangeAspect="1"/>
            </p:cNvPicPr>
            <p:nvPr/>
          </p:nvPicPr>
          <p:blipFill>
            <a:blip r:embed="rId3"/>
            <a:srcRect l="16951" t="38169" r="63717" b="15825"/>
            <a:stretch>
              <a:fillRect/>
            </a:stretch>
          </p:blipFill>
          <p:spPr>
            <a:xfrm>
              <a:off x="6544" y="1828"/>
              <a:ext cx="5098" cy="8056"/>
            </a:xfrm>
            <a:prstGeom prst="rect">
              <a:avLst/>
            </a:prstGeom>
          </p:spPr>
        </p:pic>
        <p:grpSp>
          <p:nvGrpSpPr>
            <p:cNvPr id="3" name="图形"/>
            <p:cNvGrpSpPr/>
            <p:nvPr/>
          </p:nvGrpSpPr>
          <p:grpSpPr>
            <a:xfrm>
              <a:off x="1879" y="2519"/>
              <a:ext cx="15626" cy="6125"/>
              <a:chOff x="2177" y="2634"/>
              <a:chExt cx="15626" cy="6125"/>
            </a:xfrm>
          </p:grpSpPr>
          <p:pic>
            <p:nvPicPr>
              <p:cNvPr id="5" name="图形" descr="E:\006包图网\素材\1\商务办公\13002.jpg13002"/>
              <p:cNvPicPr>
                <a:picLocks noChangeAspect="1"/>
              </p:cNvPicPr>
              <p:nvPr/>
            </p:nvPicPr>
            <p:blipFill>
              <a:blip r:embed="rId4"/>
              <a:srcRect t="12757"/>
              <a:stretch>
                <a:fillRect/>
              </a:stretch>
            </p:blipFill>
            <p:spPr>
              <a:xfrm>
                <a:off x="7257" y="2963"/>
                <a:ext cx="4212" cy="5508"/>
              </a:xfrm>
              <a:prstGeom prst="rect">
                <a:avLst/>
              </a:prstGeom>
            </p:spPr>
          </p:pic>
          <p:sp>
            <p:nvSpPr>
              <p:cNvPr id="12" name="图形"/>
              <p:cNvSpPr txBox="1"/>
              <p:nvPr/>
            </p:nvSpPr>
            <p:spPr>
              <a:xfrm>
                <a:off x="2177" y="2963"/>
                <a:ext cx="2528" cy="822"/>
              </a:xfrm>
              <a:prstGeom prst="rect">
                <a:avLst/>
              </a:prstGeom>
              <a:noFill/>
            </p:spPr>
            <p:txBody>
              <a:bodyPr wrap="none" rtlCol="0">
                <a:spAutoFit/>
              </a:bodyPr>
              <a:lstStyle/>
              <a:p>
                <a:r>
                  <a:rPr lang="zh-CN" altLang="en-US" sz="28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rPr>
                  <a:t>预设标题</a:t>
                </a:r>
              </a:p>
            </p:txBody>
          </p:sp>
          <p:sp>
            <p:nvSpPr>
              <p:cNvPr id="16" name="图形"/>
              <p:cNvSpPr txBox="1"/>
              <p:nvPr/>
            </p:nvSpPr>
            <p:spPr>
              <a:xfrm>
                <a:off x="2226" y="3785"/>
                <a:ext cx="3648" cy="434"/>
              </a:xfrm>
              <a:prstGeom prst="rect">
                <a:avLst/>
              </a:prstGeom>
              <a:noFill/>
            </p:spPr>
            <p:txBody>
              <a:bodyPr wrap="none" rtlCol="0">
                <a:spAutoFit/>
              </a:bodyPr>
              <a:lstStyle/>
              <a:p>
                <a:pPr algn="l"/>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rPr>
                  <a:t>在此处添加小段文本内容的注释</a:t>
                </a:r>
              </a:p>
            </p:txBody>
          </p:sp>
          <p:cxnSp>
            <p:nvCxnSpPr>
              <p:cNvPr id="17" name="图形"/>
              <p:cNvCxnSpPr/>
              <p:nvPr/>
            </p:nvCxnSpPr>
            <p:spPr>
              <a:xfrm>
                <a:off x="2411" y="4399"/>
                <a:ext cx="339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图形"/>
              <p:cNvCxnSpPr/>
              <p:nvPr/>
            </p:nvCxnSpPr>
            <p:spPr>
              <a:xfrm>
                <a:off x="2365" y="4399"/>
                <a:ext cx="2107" cy="0"/>
              </a:xfrm>
              <a:prstGeom prst="line">
                <a:avLst/>
              </a:prstGeom>
              <a:ln w="25400">
                <a:gradFill>
                  <a:gsLst>
                    <a:gs pos="0">
                      <a:schemeClr val="accent1"/>
                    </a:gs>
                    <a:gs pos="100000">
                      <a:schemeClr val="accent2"/>
                    </a:gs>
                  </a:gsLst>
                  <a:lin ang="0" scaled="1"/>
                </a:gradFill>
              </a:ln>
            </p:spPr>
            <p:style>
              <a:lnRef idx="1">
                <a:schemeClr val="accent1"/>
              </a:lnRef>
              <a:fillRef idx="0">
                <a:schemeClr val="accent1"/>
              </a:fillRef>
              <a:effectRef idx="0">
                <a:schemeClr val="accent1"/>
              </a:effectRef>
              <a:fontRef idx="minor">
                <a:schemeClr val="tx1"/>
              </a:fontRef>
            </p:style>
          </p:cxnSp>
          <p:sp>
            <p:nvSpPr>
              <p:cNvPr id="19" name="图形"/>
              <p:cNvSpPr txBox="1"/>
              <p:nvPr/>
            </p:nvSpPr>
            <p:spPr>
              <a:xfrm>
                <a:off x="2179" y="4579"/>
                <a:ext cx="4432" cy="4070"/>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rPr>
                  <a:t>在此处添加您的文本内容</a:t>
                </a: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在此处添加您的文本内容在此处添加您的文本内容在此处添加您的文本内容此处添加您的文本内容添加文本内容此处添加文本内容</a:t>
                </a:r>
              </a:p>
              <a:p>
                <a:pPr>
                  <a:lnSpc>
                    <a:spcPct val="150000"/>
                  </a:lnSpc>
                </a:pPr>
                <a:endPar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在此处添加您的文本此处添加您的文本内容在此处添加您的文本内容在此处添加您的文本内容在此处添加您的文本内容在此处添加您的文本内容</a:t>
                </a:r>
                <a:endPar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endParaRPr>
              </a:p>
            </p:txBody>
          </p:sp>
          <p:grpSp>
            <p:nvGrpSpPr>
              <p:cNvPr id="2" name="组合 1"/>
              <p:cNvGrpSpPr/>
              <p:nvPr/>
            </p:nvGrpSpPr>
            <p:grpSpPr>
              <a:xfrm>
                <a:off x="12477" y="2634"/>
                <a:ext cx="5326" cy="6125"/>
                <a:chOff x="12477" y="2634"/>
                <a:chExt cx="5326" cy="6125"/>
              </a:xfrm>
            </p:grpSpPr>
            <p:grpSp>
              <p:nvGrpSpPr>
                <p:cNvPr id="45" name="图形"/>
                <p:cNvGrpSpPr/>
                <p:nvPr/>
              </p:nvGrpSpPr>
              <p:grpSpPr>
                <a:xfrm>
                  <a:off x="12477" y="7457"/>
                  <a:ext cx="1261" cy="1268"/>
                  <a:chOff x="12297" y="7501"/>
                  <a:chExt cx="1520" cy="1528"/>
                </a:xfrm>
              </p:grpSpPr>
              <p:sp>
                <p:nvSpPr>
                  <p:cNvPr id="11" name="图形"/>
                  <p:cNvSpPr/>
                  <p:nvPr/>
                </p:nvSpPr>
                <p:spPr>
                  <a:xfrm>
                    <a:off x="12297" y="7501"/>
                    <a:ext cx="1520" cy="152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字魂58号-创中黑" panose="00000500000000000000" charset="-122"/>
                    </a:endParaRPr>
                  </a:p>
                </p:txBody>
              </p:sp>
              <p:grpSp>
                <p:nvGrpSpPr>
                  <p:cNvPr id="23" name="图形"/>
                  <p:cNvGrpSpPr/>
                  <p:nvPr/>
                </p:nvGrpSpPr>
                <p:grpSpPr>
                  <a:xfrm>
                    <a:off x="12717" y="7937"/>
                    <a:ext cx="680" cy="656"/>
                    <a:chOff x="5099140" y="1309474"/>
                    <a:chExt cx="439257" cy="424283"/>
                  </a:xfrm>
                  <a:solidFill>
                    <a:schemeClr val="bg1"/>
                  </a:solidFill>
                </p:grpSpPr>
                <p:sp>
                  <p:nvSpPr>
                    <p:cNvPr id="24" name="图形"/>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25" name="图形"/>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26" name="图形"/>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27" name="图形"/>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28" name="图形"/>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29" name="图形"/>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0" name="图形"/>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1" name="图形"/>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2" name="图形"/>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3" name="图形"/>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4" name="图形"/>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5" name="图形"/>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8" name="图形"/>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37" name="图形"/>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grpSp>
            </p:grpSp>
            <p:grpSp>
              <p:nvGrpSpPr>
                <p:cNvPr id="46" name="图形"/>
                <p:cNvGrpSpPr/>
                <p:nvPr/>
              </p:nvGrpSpPr>
              <p:grpSpPr>
                <a:xfrm>
                  <a:off x="12477" y="2757"/>
                  <a:ext cx="1261" cy="1268"/>
                  <a:chOff x="12297" y="2650"/>
                  <a:chExt cx="1520" cy="1528"/>
                </a:xfrm>
              </p:grpSpPr>
              <p:sp>
                <p:nvSpPr>
                  <p:cNvPr id="6" name="图形"/>
                  <p:cNvSpPr/>
                  <p:nvPr/>
                </p:nvSpPr>
                <p:spPr>
                  <a:xfrm>
                    <a:off x="12297" y="2650"/>
                    <a:ext cx="1520" cy="152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字魂58号-创中黑" panose="00000500000000000000" charset="-122"/>
                    </a:endParaRPr>
                  </a:p>
                </p:txBody>
              </p:sp>
              <p:sp>
                <p:nvSpPr>
                  <p:cNvPr id="38" name="图形"/>
                  <p:cNvSpPr>
                    <a:spLocks noEditPoints="1"/>
                  </p:cNvSpPr>
                  <p:nvPr/>
                </p:nvSpPr>
                <p:spPr bwMode="auto">
                  <a:xfrm>
                    <a:off x="12654" y="3115"/>
                    <a:ext cx="807" cy="54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cs typeface="字魂58号-创中黑" panose="00000500000000000000" charset="-122"/>
                    </a:endParaRPr>
                  </a:p>
                </p:txBody>
              </p:sp>
            </p:grpSp>
            <p:grpSp>
              <p:nvGrpSpPr>
                <p:cNvPr id="47" name="图形"/>
                <p:cNvGrpSpPr/>
                <p:nvPr/>
              </p:nvGrpSpPr>
              <p:grpSpPr>
                <a:xfrm>
                  <a:off x="12477" y="5107"/>
                  <a:ext cx="1261" cy="1268"/>
                  <a:chOff x="12297" y="5075"/>
                  <a:chExt cx="1520" cy="1528"/>
                </a:xfrm>
              </p:grpSpPr>
              <p:sp>
                <p:nvSpPr>
                  <p:cNvPr id="9" name="图形"/>
                  <p:cNvSpPr/>
                  <p:nvPr/>
                </p:nvSpPr>
                <p:spPr>
                  <a:xfrm>
                    <a:off x="12297" y="5075"/>
                    <a:ext cx="1520" cy="152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字魂58号-创中黑" panose="00000500000000000000" charset="-122"/>
                    </a:endParaRPr>
                  </a:p>
                </p:txBody>
              </p:sp>
              <p:grpSp>
                <p:nvGrpSpPr>
                  <p:cNvPr id="39" name="图形"/>
                  <p:cNvGrpSpPr/>
                  <p:nvPr/>
                </p:nvGrpSpPr>
                <p:grpSpPr>
                  <a:xfrm>
                    <a:off x="12725" y="5532"/>
                    <a:ext cx="664" cy="749"/>
                    <a:chOff x="5513440" y="1766202"/>
                    <a:chExt cx="429274" cy="484183"/>
                  </a:xfrm>
                  <a:solidFill>
                    <a:schemeClr val="bg1"/>
                  </a:solidFill>
                </p:grpSpPr>
                <p:sp>
                  <p:nvSpPr>
                    <p:cNvPr id="40" name="图形"/>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41" name="图形"/>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sp>
                  <p:nvSpPr>
                    <p:cNvPr id="10" name="图形"/>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字魂58号-创中黑" panose="00000500000000000000" charset="-122"/>
                      </a:endParaRPr>
                    </a:p>
                  </p:txBody>
                </p:sp>
              </p:grpSp>
            </p:grpSp>
            <p:sp>
              <p:nvSpPr>
                <p:cNvPr id="57" name="图形"/>
                <p:cNvSpPr txBox="1"/>
                <p:nvPr/>
              </p:nvSpPr>
              <p:spPr>
                <a:xfrm>
                  <a:off x="14050" y="2634"/>
                  <a:ext cx="3670" cy="571"/>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a:buNone/>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58" name="图形"/>
                <p:cNvSpPr txBox="1"/>
                <p:nvPr/>
              </p:nvSpPr>
              <p:spPr>
                <a:xfrm>
                  <a:off x="14066" y="3079"/>
                  <a:ext cx="3710" cy="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20" name="图形"/>
                <p:cNvSpPr txBox="1"/>
                <p:nvPr/>
              </p:nvSpPr>
              <p:spPr>
                <a:xfrm>
                  <a:off x="14077" y="5075"/>
                  <a:ext cx="3670" cy="571"/>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a:buNone/>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21" name="图形"/>
                <p:cNvSpPr txBox="1"/>
                <p:nvPr/>
              </p:nvSpPr>
              <p:spPr>
                <a:xfrm>
                  <a:off x="14093" y="5520"/>
                  <a:ext cx="3710" cy="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22" name="图形"/>
                <p:cNvSpPr txBox="1"/>
                <p:nvPr/>
              </p:nvSpPr>
              <p:spPr>
                <a:xfrm>
                  <a:off x="14042" y="7412"/>
                  <a:ext cx="3670" cy="571"/>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a:buNone/>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14" name="图形"/>
                <p:cNvSpPr txBox="1"/>
                <p:nvPr/>
              </p:nvSpPr>
              <p:spPr>
                <a:xfrm>
                  <a:off x="14058" y="7857"/>
                  <a:ext cx="3710" cy="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15" name="图形"/>
          <p:cNvSpPr txBox="1"/>
          <p:nvPr>
            <p:custDataLst>
              <p:tags r:id="rId2"/>
            </p:custDataLst>
          </p:nvPr>
        </p:nvSpPr>
        <p:spPr>
          <a:xfrm>
            <a:off x="1315085" y="2781300"/>
            <a:ext cx="10447655" cy="1014730"/>
          </a:xfrm>
          <a:prstGeom prst="rect">
            <a:avLst/>
          </a:prstGeom>
          <a:noFill/>
        </p:spPr>
        <p:txBody>
          <a:bodyPr wrap="square" rtlCol="0">
            <a:spAutoFit/>
          </a:bodyPr>
          <a:lstStyle/>
          <a:p>
            <a:pPr algn="l"/>
            <a:r>
              <a:rPr lang="zh-CN" altLang="en-US" sz="6000" b="1" dirty="0">
                <a:solidFill>
                  <a:schemeClr val="tx1">
                    <a:lumMod val="85000"/>
                    <a:lumOff val="15000"/>
                  </a:schemeClr>
                </a:solidFill>
                <a:effectLst>
                  <a:outerShdw blurRad="63500" algn="ctr" rotWithShape="0">
                    <a:prstClr val="black">
                      <a:alpha val="40000"/>
                    </a:prstClr>
                  </a:outerShdw>
                </a:effectLst>
                <a:latin typeface="思源黑体 CN Bold" panose="020B0800000000000000" charset="-122"/>
                <a:ea typeface="思源黑体 CN Bold" panose="020B0800000000000000" charset="-122"/>
                <a:cs typeface="思源黑体 CN Medium" panose="020B0600000000000000" charset="-122"/>
              </a:rPr>
              <a:t>再次感谢您的观赏聆听！</a:t>
            </a:r>
          </a:p>
        </p:txBody>
      </p:sp>
      <p:grpSp>
        <p:nvGrpSpPr>
          <p:cNvPr id="20" name="图形"/>
          <p:cNvGrpSpPr/>
          <p:nvPr/>
        </p:nvGrpSpPr>
        <p:grpSpPr>
          <a:xfrm>
            <a:off x="1464310" y="4582160"/>
            <a:ext cx="1800860" cy="0"/>
            <a:chOff x="1524" y="6988"/>
            <a:chExt cx="2177" cy="0"/>
          </a:xfrm>
        </p:grpSpPr>
        <p:cxnSp>
          <p:nvCxnSpPr>
            <p:cNvPr id="21" name="图形"/>
            <p:cNvCxnSpPr/>
            <p:nvPr/>
          </p:nvCxnSpPr>
          <p:spPr>
            <a:xfrm>
              <a:off x="1524" y="6988"/>
              <a:ext cx="217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图形"/>
            <p:cNvCxnSpPr/>
            <p:nvPr/>
          </p:nvCxnSpPr>
          <p:spPr>
            <a:xfrm>
              <a:off x="1524" y="6988"/>
              <a:ext cx="1059" cy="0"/>
            </a:xfrm>
            <a:prstGeom prst="line">
              <a:avLst/>
            </a:prstGeom>
            <a:ln w="34925">
              <a:solidFill>
                <a:srgbClr val="E8B2CC"/>
              </a:solidFill>
            </a:ln>
          </p:spPr>
          <p:style>
            <a:lnRef idx="1">
              <a:schemeClr val="accent1"/>
            </a:lnRef>
            <a:fillRef idx="0">
              <a:schemeClr val="accent1"/>
            </a:fillRef>
            <a:effectRef idx="0">
              <a:schemeClr val="accent1"/>
            </a:effectRef>
            <a:fontRef idx="minor">
              <a:schemeClr val="tx1"/>
            </a:fontRef>
          </p:style>
        </p:cxnSp>
      </p:grpSp>
      <p:sp>
        <p:nvSpPr>
          <p:cNvPr id="24" name="图形"/>
          <p:cNvSpPr/>
          <p:nvPr/>
        </p:nvSpPr>
        <p:spPr>
          <a:xfrm>
            <a:off x="3421380" y="4474845"/>
            <a:ext cx="2677795" cy="21526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清凉夏日</a:t>
            </a:r>
            <a:r>
              <a:rPr lang="en-US" altLang="zh-CN"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14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享受美好假期</a:t>
            </a:r>
          </a:p>
        </p:txBody>
      </p:sp>
      <p:sp>
        <p:nvSpPr>
          <p:cNvPr id="28" name="椭圆 27"/>
          <p:cNvSpPr/>
          <p:nvPr/>
        </p:nvSpPr>
        <p:spPr>
          <a:xfrm rot="3960000" flipV="1">
            <a:off x="1322705" y="1976755"/>
            <a:ext cx="683260" cy="683260"/>
          </a:xfrm>
          <a:prstGeom prst="ellipse">
            <a:avLst/>
          </a:prstGeom>
          <a:gradFill>
            <a:gsLst>
              <a:gs pos="0">
                <a:srgbClr val="AFD0D2"/>
              </a:gs>
              <a:gs pos="81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7" name="图形"/>
          <p:cNvSpPr txBox="1"/>
          <p:nvPr>
            <p:custDataLst>
              <p:tags r:id="rId3"/>
            </p:custDataLst>
          </p:nvPr>
        </p:nvSpPr>
        <p:spPr>
          <a:xfrm>
            <a:off x="1396365" y="1940560"/>
            <a:ext cx="7700010" cy="922020"/>
          </a:xfrm>
          <a:prstGeom prst="rect">
            <a:avLst/>
          </a:prstGeom>
          <a:noFill/>
        </p:spPr>
        <p:txBody>
          <a:bodyPr wrap="square" rtlCol="0">
            <a:spAutoFit/>
          </a:bodyPr>
          <a:lstStyle/>
          <a:p>
            <a:r>
              <a:rPr lang="en-US" altLang="zh-CN" sz="5400" b="1" dirty="0">
                <a:solidFill>
                  <a:schemeClr val="tx1">
                    <a:lumMod val="85000"/>
                    <a:lumOff val="15000"/>
                  </a:schemeClr>
                </a:solidFill>
                <a:effectLst>
                  <a:outerShdw blurRad="63500" algn="ctr" rotWithShape="0">
                    <a:prstClr val="black">
                      <a:alpha val="40000"/>
                    </a:prstClr>
                  </a:outerShdw>
                </a:effectLst>
                <a:latin typeface="思源黑体 CN Bold" panose="020B0800000000000000" charset="-122"/>
                <a:ea typeface="思源黑体 CN Bold" panose="020B0800000000000000" charset="-122"/>
                <a:cs typeface="思源黑体 CN Medium" panose="020B0600000000000000" charset="-122"/>
              </a:rPr>
              <a:t>Education Project</a:t>
            </a:r>
          </a:p>
        </p:txBody>
      </p:sp>
      <p:sp>
        <p:nvSpPr>
          <p:cNvPr id="32" name="任意多边形: 形状 55"/>
          <p:cNvSpPr/>
          <p:nvPr/>
        </p:nvSpPr>
        <p:spPr>
          <a:xfrm rot="10800000">
            <a:off x="5516880" y="3783330"/>
            <a:ext cx="1823720" cy="41402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8" name="图形"/>
          <p:cNvSpPr txBox="1"/>
          <p:nvPr/>
        </p:nvSpPr>
        <p:spPr>
          <a:xfrm>
            <a:off x="1408430" y="3796030"/>
            <a:ext cx="5818505" cy="398780"/>
          </a:xfrm>
          <a:prstGeom prst="rect">
            <a:avLst/>
          </a:prstGeom>
          <a:noFill/>
        </p:spPr>
        <p:txBody>
          <a:bodyPr wrap="square" rtlCol="0">
            <a:spAutoFit/>
          </a:bodyPr>
          <a:lstStyle/>
          <a:p>
            <a:pPr algn="dist"/>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教育培训</a:t>
            </a:r>
            <a:r>
              <a:rPr lang="en-US" altLang="zh-CN"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a:t>
            </a:r>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课程演讲</a:t>
            </a:r>
            <a:r>
              <a:rPr lang="en-US" altLang="zh-CN"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a:t>
            </a:r>
            <a:r>
              <a:rPr lang="zh-CN" altLang="en-US" sz="2000" dirty="0">
                <a:solidFill>
                  <a:schemeClr val="tx1">
                    <a:lumMod val="85000"/>
                    <a:lumOff val="15000"/>
                  </a:schemeClr>
                </a:solidFill>
                <a:effectLst/>
                <a:latin typeface="思源黑体 CN Bold" panose="020B0800000000000000" charset="-122"/>
                <a:ea typeface="思源黑体 CN Bold" panose="020B0800000000000000" charset="-122"/>
                <a:cs typeface="思源黑体 CN Bold" panose="020B0800000000000000" charset="-122"/>
              </a:rPr>
              <a:t>兴趣培养</a:t>
            </a: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4" grpId="0"/>
      <p:bldP spid="24" grpId="1"/>
      <p:bldP spid="28" grpId="0" bldLvl="0" animBg="1"/>
      <p:bldP spid="28" grpId="1" animBg="1"/>
      <p:bldP spid="17" grpId="0"/>
      <p:bldP spid="17" grpId="1"/>
      <p:bldP spid="32" grpId="0" bldLvl="0" animBg="1"/>
      <p:bldP spid="32" grpId="1" animBg="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155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3" name="图形"/>
          <p:cNvSpPr txBox="1"/>
          <p:nvPr/>
        </p:nvSpPr>
        <p:spPr>
          <a:xfrm>
            <a:off x="4644390" y="2511425"/>
            <a:ext cx="6085840" cy="1107996"/>
          </a:xfrm>
          <a:prstGeom prst="rect">
            <a:avLst/>
          </a:prstGeom>
          <a:noFill/>
        </p:spPr>
        <p:txBody>
          <a:bodyPr wrap="square" rtlCol="0">
            <a:spAutoFit/>
          </a:bodyPr>
          <a:lstStyle/>
          <a:p>
            <a:pPr algn="l"/>
            <a:r>
              <a:rPr lang="zh-CN" altLang="en-US" sz="6600" dirty="0">
                <a:latin typeface="思源黑体 CN Bold" panose="020B0800000000000000" charset="-122"/>
                <a:ea typeface="思源黑体 CN Bold" panose="020B0800000000000000" charset="-122"/>
                <a:cs typeface="字魂58号-创中黑" panose="00000500000000000000" charset="-122"/>
                <a:sym typeface="+mn-ea"/>
              </a:rPr>
              <a:t>教育培训目标</a:t>
            </a:r>
            <a:endParaRPr lang="zh-CN" altLang="en-US" sz="6600" dirty="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mn-ea"/>
            </a:endParaRPr>
          </a:p>
        </p:txBody>
      </p:sp>
      <p:sp>
        <p:nvSpPr>
          <p:cNvPr id="57" name="图形"/>
          <p:cNvSpPr txBox="1"/>
          <p:nvPr/>
        </p:nvSpPr>
        <p:spPr>
          <a:xfrm>
            <a:off x="4745990" y="3580130"/>
            <a:ext cx="5859780" cy="737235"/>
          </a:xfrm>
          <a:prstGeom prst="rect">
            <a:avLst/>
          </a:prstGeom>
          <a:noFill/>
        </p:spPr>
        <p:txBody>
          <a:bodyPr wrap="square" rtlCol="0">
            <a:spAutoFit/>
          </a:bodyPr>
          <a:lstStyle/>
          <a:p>
            <a:pPr algn="l">
              <a:lnSpc>
                <a:spcPct val="150000"/>
              </a:lnSpc>
            </a:pP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grpSp>
        <p:nvGrpSpPr>
          <p:cNvPr id="25" name="组合 24"/>
          <p:cNvGrpSpPr/>
          <p:nvPr/>
        </p:nvGrpSpPr>
        <p:grpSpPr>
          <a:xfrm>
            <a:off x="1658620" y="2044700"/>
            <a:ext cx="3227070" cy="2646680"/>
            <a:chOff x="2612" y="3220"/>
            <a:chExt cx="5082" cy="4168"/>
          </a:xfrm>
        </p:grpSpPr>
        <p:sp>
          <p:nvSpPr>
            <p:cNvPr id="9" name="椭圆 8"/>
            <p:cNvSpPr/>
            <p:nvPr/>
          </p:nvSpPr>
          <p:spPr>
            <a:xfrm rot="7320000" flipV="1">
              <a:off x="2612" y="3638"/>
              <a:ext cx="2658" cy="2658"/>
            </a:xfrm>
            <a:prstGeom prst="ellipse">
              <a:avLst/>
            </a:prstGeom>
            <a:gradFill>
              <a:gsLst>
                <a:gs pos="1100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4" name="图形"/>
            <p:cNvSpPr txBox="1"/>
            <p:nvPr/>
          </p:nvSpPr>
          <p:spPr>
            <a:xfrm>
              <a:off x="3455" y="3220"/>
              <a:ext cx="4239" cy="4168"/>
            </a:xfrm>
            <a:prstGeom prst="rect">
              <a:avLst/>
            </a:prstGeom>
            <a:noFill/>
          </p:spPr>
          <p:txBody>
            <a:bodyPr wrap="none" rtlCol="0">
              <a:spAutoFit/>
            </a:bodyPr>
            <a:lstStyle/>
            <a:p>
              <a:pPr algn="r"/>
              <a:r>
                <a:rPr lang="en-US" altLang="zh-CN" sz="16600" dirty="0">
                  <a:solidFill>
                    <a:schemeClr val="tx1">
                      <a:lumMod val="85000"/>
                      <a:lumOff val="15000"/>
                    </a:schemeClr>
                  </a:solidFill>
                  <a:latin typeface="思源黑体 CN Bold" panose="020B0800000000000000" charset="-122"/>
                  <a:ea typeface="思源黑体 CN Bold" panose="020B0800000000000000" charset="-122"/>
                  <a:cs typeface="思源黑体 CN Normal" panose="020B0400000000000000" charset="-122"/>
                </a:rPr>
                <a:t>01</a:t>
              </a:r>
            </a:p>
          </p:txBody>
        </p:sp>
      </p:grpSp>
      <p:grpSp>
        <p:nvGrpSpPr>
          <p:cNvPr id="24" name="组合 23"/>
          <p:cNvGrpSpPr/>
          <p:nvPr/>
        </p:nvGrpSpPr>
        <p:grpSpPr>
          <a:xfrm>
            <a:off x="8230235" y="-267335"/>
            <a:ext cx="4208780" cy="7035800"/>
            <a:chOff x="12961" y="-421"/>
            <a:chExt cx="6628" cy="11080"/>
          </a:xfrm>
        </p:grpSpPr>
        <p:sp>
          <p:nvSpPr>
            <p:cNvPr id="4" name="任意多边形: 形状 55"/>
            <p:cNvSpPr/>
            <p:nvPr/>
          </p:nvSpPr>
          <p:spPr>
            <a:xfrm rot="10800000" flipH="1">
              <a:off x="14844" y="8616"/>
              <a:ext cx="3585" cy="100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 name="任意多边形: 形状 55"/>
            <p:cNvSpPr/>
            <p:nvPr/>
          </p:nvSpPr>
          <p:spPr>
            <a:xfrm rot="10800000" flipH="1">
              <a:off x="13743" y="10143"/>
              <a:ext cx="2235" cy="51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6521" y="1343"/>
              <a:ext cx="1536" cy="1102"/>
              <a:chOff x="9685868" y="541867"/>
              <a:chExt cx="834000" cy="596938"/>
            </a:xfrm>
            <a:gradFill>
              <a:gsLst>
                <a:gs pos="69000">
                  <a:srgbClr val="E8B2CC"/>
                </a:gs>
                <a:gs pos="0">
                  <a:schemeClr val="bg1"/>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a:off x="12961" y="-421"/>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18731" y="4339"/>
              <a:ext cx="858" cy="85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23" name="组合 22"/>
          <p:cNvGrpSpPr/>
          <p:nvPr/>
        </p:nvGrpSpPr>
        <p:grpSpPr>
          <a:xfrm>
            <a:off x="-1165225" y="0"/>
            <a:ext cx="3162935" cy="8202930"/>
            <a:chOff x="-1835" y="0"/>
            <a:chExt cx="4981" cy="12918"/>
          </a:xfrm>
        </p:grpSpPr>
        <p:sp>
          <p:nvSpPr>
            <p:cNvPr id="18" name="任意多边形: 形状 55"/>
            <p:cNvSpPr/>
            <p:nvPr/>
          </p:nvSpPr>
          <p:spPr>
            <a:xfrm rot="16200000">
              <a:off x="-387"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 name="任意多边形: 形状 55"/>
            <p:cNvSpPr/>
            <p:nvPr/>
          </p:nvSpPr>
          <p:spPr>
            <a:xfrm rot="16200000">
              <a:off x="1977" y="1306"/>
              <a:ext cx="1652"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 name="椭圆 6"/>
            <p:cNvSpPr/>
            <p:nvPr/>
          </p:nvSpPr>
          <p:spPr>
            <a:xfrm rot="10140000" flipV="1">
              <a:off x="-1543" y="8534"/>
              <a:ext cx="4037" cy="4037"/>
            </a:xfrm>
            <a:prstGeom prst="ellipse">
              <a:avLst/>
            </a:prstGeom>
            <a:gradFill>
              <a:gsLst>
                <a:gs pos="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椭圆 7"/>
            <p:cNvSpPr/>
            <p:nvPr/>
          </p:nvSpPr>
          <p:spPr>
            <a:xfrm>
              <a:off x="-1835" y="8298"/>
              <a:ext cx="4621" cy="4621"/>
            </a:xfrm>
            <a:prstGeom prst="ellipse">
              <a:avLst/>
            </a:prstGeom>
            <a:noFill/>
            <a:ln w="19050">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0" name="组合 29"/>
          <p:cNvGrpSpPr/>
          <p:nvPr/>
        </p:nvGrpSpPr>
        <p:grpSpPr>
          <a:xfrm>
            <a:off x="1804670" y="5757545"/>
            <a:ext cx="7366000" cy="76200"/>
            <a:chOff x="1750" y="9475"/>
            <a:chExt cx="15996" cy="120"/>
          </a:xfrm>
        </p:grpSpPr>
        <p:sp>
          <p:nvSpPr>
            <p:cNvPr id="53" name="图形"/>
            <p:cNvSpPr/>
            <p:nvPr/>
          </p:nvSpPr>
          <p:spPr>
            <a:xfrm flipH="1">
              <a:off x="5719"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4" name="图形"/>
            <p:cNvSpPr/>
            <p:nvPr/>
          </p:nvSpPr>
          <p:spPr>
            <a:xfrm flipH="1">
              <a:off x="7042"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5" name="图形"/>
            <p:cNvSpPr/>
            <p:nvPr/>
          </p:nvSpPr>
          <p:spPr>
            <a:xfrm flipH="1">
              <a:off x="8365"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1" name="图形"/>
            <p:cNvSpPr/>
            <p:nvPr/>
          </p:nvSpPr>
          <p:spPr>
            <a:xfrm flipH="1">
              <a:off x="9688"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 name="图形"/>
            <p:cNvSpPr/>
            <p:nvPr/>
          </p:nvSpPr>
          <p:spPr>
            <a:xfrm flipH="1">
              <a:off x="11011"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8" name="图形"/>
            <p:cNvSpPr/>
            <p:nvPr/>
          </p:nvSpPr>
          <p:spPr>
            <a:xfrm flipH="1">
              <a:off x="12334"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9" name="图形"/>
            <p:cNvSpPr/>
            <p:nvPr/>
          </p:nvSpPr>
          <p:spPr>
            <a:xfrm flipH="1">
              <a:off x="13657"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0" name="图形"/>
            <p:cNvSpPr/>
            <p:nvPr/>
          </p:nvSpPr>
          <p:spPr>
            <a:xfrm flipH="1">
              <a:off x="1498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1" name="图形"/>
            <p:cNvSpPr/>
            <p:nvPr/>
          </p:nvSpPr>
          <p:spPr>
            <a:xfrm flipH="1">
              <a:off x="1630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2" name="图形"/>
            <p:cNvSpPr/>
            <p:nvPr/>
          </p:nvSpPr>
          <p:spPr>
            <a:xfrm flipH="1">
              <a:off x="1762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3" name="图形"/>
            <p:cNvSpPr/>
            <p:nvPr/>
          </p:nvSpPr>
          <p:spPr>
            <a:xfrm flipH="1">
              <a:off x="175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4" name="图形"/>
            <p:cNvSpPr/>
            <p:nvPr/>
          </p:nvSpPr>
          <p:spPr>
            <a:xfrm flipH="1">
              <a:off x="307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5" name="图形"/>
            <p:cNvSpPr/>
            <p:nvPr/>
          </p:nvSpPr>
          <p:spPr>
            <a:xfrm flipH="1">
              <a:off x="439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sp>
        <p:nvSpPr>
          <p:cNvPr id="21" name="任意多边形 20"/>
          <p:cNvSpPr/>
          <p:nvPr/>
        </p:nvSpPr>
        <p:spPr>
          <a:xfrm>
            <a:off x="3797935" y="5758815"/>
            <a:ext cx="1502410" cy="57658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853" h="711">
                <a:moveTo>
                  <a:pt x="927" y="0"/>
                </a:moveTo>
                <a:cubicBezTo>
                  <a:pt x="1365" y="0"/>
                  <a:pt x="1735" y="294"/>
                  <a:pt x="1849" y="696"/>
                </a:cubicBezTo>
                <a:lnTo>
                  <a:pt x="1853" y="711"/>
                </a:lnTo>
                <a:lnTo>
                  <a:pt x="0" y="711"/>
                </a:lnTo>
                <a:lnTo>
                  <a:pt x="4" y="696"/>
                </a:lnTo>
                <a:cubicBezTo>
                  <a:pt x="118" y="294"/>
                  <a:pt x="488" y="0"/>
                  <a:pt x="927" y="0"/>
                </a:cubicBezTo>
                <a:close/>
              </a:path>
            </a:pathLst>
          </a:custGeom>
          <a:gradFill>
            <a:gsLst>
              <a:gs pos="100000">
                <a:srgbClr val="AFB6C9"/>
              </a:gs>
              <a:gs pos="40000">
                <a:srgbClr val="D7DBE4">
                  <a:alpha val="100000"/>
                </a:srgbClr>
              </a:gs>
              <a:gs pos="0">
                <a:schemeClr val="bg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
        <p:nvSpPr>
          <p:cNvPr id="6" name="文本框 5"/>
          <p:cNvSpPr txBox="1"/>
          <p:nvPr/>
        </p:nvSpPr>
        <p:spPr>
          <a:xfrm>
            <a:off x="3515557" y="1142330"/>
            <a:ext cx="1784788"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 grpId="0"/>
      <p:bldP spid="3" grpId="1"/>
      <p:bldP spid="57" grpId="0"/>
      <p:bldP spid="57" grpId="1"/>
      <p:bldP spid="21" grpId="0" bldLvl="0" animBg="1"/>
      <p:bldP spid="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7765" y="1736725"/>
            <a:ext cx="10617200" cy="3931285"/>
            <a:chOff x="1839" y="2735"/>
            <a:chExt cx="16720" cy="6191"/>
          </a:xfrm>
        </p:grpSpPr>
        <p:sp>
          <p:nvSpPr>
            <p:cNvPr id="37926" name="图形"/>
            <p:cNvSpPr>
              <a:spLocks noChangeArrowheads="1"/>
            </p:cNvSpPr>
            <p:nvPr/>
          </p:nvSpPr>
          <p:spPr bwMode="auto">
            <a:xfrm>
              <a:off x="1839" y="3841"/>
              <a:ext cx="8408" cy="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在此处添加您的文本内容在此处添加您的文本内容此处添加您的文本内容添加您的文本内容在此处添加您的文本内容在此处添加您的文本内容此处添加您的文本内容添加您的文本内容在此处添加您的文本内容在此处添加您的文本内容此处添加您的文本内容添加您的文本内容在此处添加您的文本内容在此处添加您的文本内容</a:t>
              </a:r>
              <a:endParaRPr lang="zh-CN" altLang="en-US" sz="1200">
                <a:solidFill>
                  <a:schemeClr val="tx1">
                    <a:lumMod val="85000"/>
                    <a:lumOff val="1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37927" name="图形"/>
            <p:cNvSpPr>
              <a:spLocks noChangeArrowheads="1"/>
            </p:cNvSpPr>
            <p:nvPr/>
          </p:nvSpPr>
          <p:spPr bwMode="auto">
            <a:xfrm>
              <a:off x="1839" y="2735"/>
              <a:ext cx="5605"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lnSpc>
                  <a:spcPct val="120000"/>
                </a:lnSpc>
                <a:spcBef>
                  <a:spcPts val="0"/>
                </a:spcBef>
                <a:spcAft>
                  <a:spcPts val="0"/>
                </a:spcAft>
              </a:pPr>
              <a:r>
                <a:rPr lang="zh-CN" altLang="en-US" sz="36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sz="3600"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37929" name="图形"/>
            <p:cNvSpPr>
              <a:spLocks noChangeArrowheads="1"/>
            </p:cNvSpPr>
            <p:nvPr/>
          </p:nvSpPr>
          <p:spPr bwMode="auto">
            <a:xfrm>
              <a:off x="2084" y="7620"/>
              <a:ext cx="873" cy="880"/>
            </a:xfrm>
            <a:prstGeom prst="ellipse">
              <a:avLst/>
            </a:prstGeom>
            <a:solidFill>
              <a:schemeClr val="accent2"/>
            </a:soli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字魂58号-创中黑" panose="00000500000000000000" charset="-122"/>
              </a:endParaRPr>
            </a:p>
          </p:txBody>
        </p:sp>
        <p:sp>
          <p:nvSpPr>
            <p:cNvPr id="37930" name="图形"/>
            <p:cNvSpPr/>
            <p:nvPr/>
          </p:nvSpPr>
          <p:spPr bwMode="auto">
            <a:xfrm>
              <a:off x="2325" y="7903"/>
              <a:ext cx="390" cy="304"/>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字魂58号-创中黑" panose="00000500000000000000" charset="-122"/>
              </a:endParaRPr>
            </a:p>
          </p:txBody>
        </p:sp>
        <p:sp>
          <p:nvSpPr>
            <p:cNvPr id="37932" name="图形"/>
            <p:cNvSpPr>
              <a:spLocks noChangeArrowheads="1"/>
            </p:cNvSpPr>
            <p:nvPr/>
          </p:nvSpPr>
          <p:spPr bwMode="auto">
            <a:xfrm>
              <a:off x="6357" y="7620"/>
              <a:ext cx="873" cy="880"/>
            </a:xfrm>
            <a:prstGeom prst="ellipse">
              <a:avLst/>
            </a:prstGeom>
            <a:solidFill>
              <a:schemeClr val="accent1"/>
            </a:soli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字魂58号-创中黑" panose="00000500000000000000" charset="-122"/>
              </a:endParaRPr>
            </a:p>
          </p:txBody>
        </p:sp>
        <p:sp>
          <p:nvSpPr>
            <p:cNvPr id="37933" name="图形"/>
            <p:cNvSpPr/>
            <p:nvPr/>
          </p:nvSpPr>
          <p:spPr bwMode="auto">
            <a:xfrm>
              <a:off x="6697" y="7861"/>
              <a:ext cx="207" cy="396"/>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字魂58号-创中黑" panose="00000500000000000000" charset="-122"/>
              </a:endParaRPr>
            </a:p>
          </p:txBody>
        </p:sp>
        <p:sp>
          <p:nvSpPr>
            <p:cNvPr id="37934" name="图形"/>
            <p:cNvSpPr>
              <a:spLocks noChangeArrowheads="1"/>
            </p:cNvSpPr>
            <p:nvPr/>
          </p:nvSpPr>
          <p:spPr bwMode="auto">
            <a:xfrm>
              <a:off x="3118" y="7618"/>
              <a:ext cx="2627"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字魂58号-创中黑" panose="00000500000000000000" charset="-122"/>
                <a:buNone/>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在此处添加您的文本内容在此处添加您的文本内容添加您的文本内容</a:t>
              </a:r>
              <a:endParaRPr lang="zh-CN" altLang="en-US" sz="1200">
                <a:solidFill>
                  <a:schemeClr val="tx1">
                    <a:lumMod val="85000"/>
                    <a:lumOff val="1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37935" name="图形"/>
            <p:cNvSpPr>
              <a:spLocks noChangeArrowheads="1"/>
            </p:cNvSpPr>
            <p:nvPr/>
          </p:nvSpPr>
          <p:spPr bwMode="auto">
            <a:xfrm>
              <a:off x="7392" y="7618"/>
              <a:ext cx="2627"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字魂58号-创中黑" panose="00000500000000000000" charset="-122"/>
                <a:buNone/>
              </a:pPr>
              <a:r>
                <a:rPr lang="zh-CN" altLang="en-US" sz="1200">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在此处添加您的文本内容在此处添加您的文本内容添加您的文本内容</a:t>
              </a:r>
              <a:endParaRPr lang="zh-CN" altLang="en-US" sz="1200">
                <a:solidFill>
                  <a:schemeClr val="tx1">
                    <a:lumMod val="85000"/>
                    <a:lumOff val="1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pic>
          <p:nvPicPr>
            <p:cNvPr id="26" name="图形" descr="E:\006包图网\素材\1\商务办公\15009.jpg15009"/>
            <p:cNvPicPr>
              <a:picLocks noChangeAspect="1"/>
            </p:cNvPicPr>
            <p:nvPr/>
          </p:nvPicPr>
          <p:blipFill>
            <a:blip r:embed="rId3"/>
            <a:srcRect/>
            <a:stretch>
              <a:fillRect/>
            </a:stretch>
          </p:blipFill>
          <p:spPr>
            <a:xfrm>
              <a:off x="10247" y="3384"/>
              <a:ext cx="8312" cy="5542"/>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图形"/>
          <p:cNvGrpSpPr/>
          <p:nvPr/>
        </p:nvGrpSpPr>
        <p:grpSpPr>
          <a:xfrm>
            <a:off x="1263015" y="1659890"/>
            <a:ext cx="9617075" cy="4245610"/>
            <a:chOff x="1989" y="2614"/>
            <a:chExt cx="15145" cy="6686"/>
          </a:xfrm>
        </p:grpSpPr>
        <p:grpSp>
          <p:nvGrpSpPr>
            <p:cNvPr id="2" name="组合 1"/>
            <p:cNvGrpSpPr/>
            <p:nvPr/>
          </p:nvGrpSpPr>
          <p:grpSpPr>
            <a:xfrm>
              <a:off x="6217" y="2614"/>
              <a:ext cx="6571" cy="6686"/>
              <a:chOff x="5603" y="1295"/>
              <a:chExt cx="8082" cy="8223"/>
            </a:xfrm>
          </p:grpSpPr>
          <p:sp>
            <p:nvSpPr>
              <p:cNvPr id="58371" name="图形"/>
              <p:cNvSpPr/>
              <p:nvPr/>
            </p:nvSpPr>
            <p:spPr bwMode="auto">
              <a:xfrm>
                <a:off x="12658" y="3818"/>
                <a:ext cx="1027" cy="3212"/>
              </a:xfrm>
              <a:custGeom>
                <a:avLst/>
                <a:gdLst>
                  <a:gd name="T0" fmla="*/ 0 w 164"/>
                  <a:gd name="T1" fmla="*/ 2147483646 h 513"/>
                  <a:gd name="T2" fmla="*/ 2147483646 w 164"/>
                  <a:gd name="T3" fmla="*/ 2147483646 h 513"/>
                  <a:gd name="T4" fmla="*/ 2147483646 w 164"/>
                  <a:gd name="T5" fmla="*/ 2147483646 h 513"/>
                  <a:gd name="T6" fmla="*/ 2147483646 w 164"/>
                  <a:gd name="T7" fmla="*/ 2147483646 h 513"/>
                  <a:gd name="T8" fmla="*/ 2147483646 w 164"/>
                  <a:gd name="T9" fmla="*/ 2147483646 h 513"/>
                  <a:gd name="T10" fmla="*/ 2147483646 w 164"/>
                  <a:gd name="T11" fmla="*/ 2147483646 h 513"/>
                  <a:gd name="T12" fmla="*/ 2147483646 w 164"/>
                  <a:gd name="T13" fmla="*/ 2147483646 h 513"/>
                  <a:gd name="T14" fmla="*/ 0 w 164"/>
                  <a:gd name="T15" fmla="*/ 2147483646 h 5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513">
                    <a:moveTo>
                      <a:pt x="0" y="475"/>
                    </a:moveTo>
                    <a:cubicBezTo>
                      <a:pt x="63" y="505"/>
                      <a:pt x="63" y="505"/>
                      <a:pt x="63" y="505"/>
                    </a:cubicBezTo>
                    <a:cubicBezTo>
                      <a:pt x="79" y="513"/>
                      <a:pt x="98" y="506"/>
                      <a:pt x="105" y="490"/>
                    </a:cubicBezTo>
                    <a:cubicBezTo>
                      <a:pt x="164" y="339"/>
                      <a:pt x="164" y="174"/>
                      <a:pt x="106" y="23"/>
                    </a:cubicBezTo>
                    <a:cubicBezTo>
                      <a:pt x="99" y="7"/>
                      <a:pt x="80" y="0"/>
                      <a:pt x="64" y="7"/>
                    </a:cubicBezTo>
                    <a:cubicBezTo>
                      <a:pt x="3" y="37"/>
                      <a:pt x="3" y="37"/>
                      <a:pt x="3" y="37"/>
                    </a:cubicBezTo>
                    <a:cubicBezTo>
                      <a:pt x="48" y="139"/>
                      <a:pt x="62" y="256"/>
                      <a:pt x="35" y="374"/>
                    </a:cubicBezTo>
                    <a:cubicBezTo>
                      <a:pt x="26" y="409"/>
                      <a:pt x="15" y="443"/>
                      <a:pt x="0" y="47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2" name="图形"/>
              <p:cNvSpPr/>
              <p:nvPr/>
            </p:nvSpPr>
            <p:spPr bwMode="auto">
              <a:xfrm>
                <a:off x="10430" y="6950"/>
                <a:ext cx="2680" cy="2300"/>
              </a:xfrm>
              <a:custGeom>
                <a:avLst/>
                <a:gdLst>
                  <a:gd name="T0" fmla="*/ 0 w 428"/>
                  <a:gd name="T1" fmla="*/ 2147483646 h 367"/>
                  <a:gd name="T2" fmla="*/ 2147483646 w 428"/>
                  <a:gd name="T3" fmla="*/ 2147483646 h 367"/>
                  <a:gd name="T4" fmla="*/ 2147483646 w 428"/>
                  <a:gd name="T5" fmla="*/ 2147483646 h 367"/>
                  <a:gd name="T6" fmla="*/ 2147483646 w 428"/>
                  <a:gd name="T7" fmla="*/ 2147483646 h 367"/>
                  <a:gd name="T8" fmla="*/ 2147483646 w 428"/>
                  <a:gd name="T9" fmla="*/ 2147483646 h 367"/>
                  <a:gd name="T10" fmla="*/ 2147483646 w 428"/>
                  <a:gd name="T11" fmla="*/ 0 h 367"/>
                  <a:gd name="T12" fmla="*/ 0 w 428"/>
                  <a:gd name="T13" fmla="*/ 2147483646 h 3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67">
                    <a:moveTo>
                      <a:pt x="0" y="271"/>
                    </a:moveTo>
                    <a:cubicBezTo>
                      <a:pt x="16" y="340"/>
                      <a:pt x="16" y="340"/>
                      <a:pt x="16" y="340"/>
                    </a:cubicBezTo>
                    <a:cubicBezTo>
                      <a:pt x="19" y="357"/>
                      <a:pt x="37" y="367"/>
                      <a:pt x="54" y="362"/>
                    </a:cubicBezTo>
                    <a:cubicBezTo>
                      <a:pt x="208" y="315"/>
                      <a:pt x="338" y="212"/>
                      <a:pt x="419" y="72"/>
                    </a:cubicBezTo>
                    <a:cubicBezTo>
                      <a:pt x="428" y="57"/>
                      <a:pt x="422" y="38"/>
                      <a:pt x="406" y="30"/>
                    </a:cubicBezTo>
                    <a:cubicBezTo>
                      <a:pt x="343" y="0"/>
                      <a:pt x="343" y="0"/>
                      <a:pt x="343" y="0"/>
                    </a:cubicBezTo>
                    <a:cubicBezTo>
                      <a:pt x="272" y="136"/>
                      <a:pt x="146" y="233"/>
                      <a:pt x="0" y="27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3" name="图形"/>
              <p:cNvSpPr/>
              <p:nvPr/>
            </p:nvSpPr>
            <p:spPr bwMode="auto">
              <a:xfrm>
                <a:off x="7233" y="8090"/>
                <a:ext cx="3135" cy="1428"/>
              </a:xfrm>
              <a:custGeom>
                <a:avLst/>
                <a:gdLst>
                  <a:gd name="T0" fmla="*/ 2147483646 w 501"/>
                  <a:gd name="T1" fmla="*/ 0 h 228"/>
                  <a:gd name="T2" fmla="*/ 2147483646 w 501"/>
                  <a:gd name="T3" fmla="*/ 2147483646 h 228"/>
                  <a:gd name="T4" fmla="*/ 2147483646 w 501"/>
                  <a:gd name="T5" fmla="*/ 2147483646 h 228"/>
                  <a:gd name="T6" fmla="*/ 2147483646 w 501"/>
                  <a:gd name="T7" fmla="*/ 2147483646 h 228"/>
                  <a:gd name="T8" fmla="*/ 2147483646 w 501"/>
                  <a:gd name="T9" fmla="*/ 2147483646 h 228"/>
                  <a:gd name="T10" fmla="*/ 2147483646 w 501"/>
                  <a:gd name="T11" fmla="*/ 2147483646 h 228"/>
                  <a:gd name="T12" fmla="*/ 2147483646 w 501"/>
                  <a:gd name="T13" fmla="*/ 2147483646 h 228"/>
                  <a:gd name="T14" fmla="*/ 2147483646 w 501"/>
                  <a:gd name="T15" fmla="*/ 0 h 2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1" h="228">
                    <a:moveTo>
                      <a:pt x="56" y="0"/>
                    </a:moveTo>
                    <a:cubicBezTo>
                      <a:pt x="11" y="56"/>
                      <a:pt x="11" y="56"/>
                      <a:pt x="11" y="56"/>
                    </a:cubicBezTo>
                    <a:cubicBezTo>
                      <a:pt x="0" y="69"/>
                      <a:pt x="3" y="90"/>
                      <a:pt x="17" y="100"/>
                    </a:cubicBezTo>
                    <a:cubicBezTo>
                      <a:pt x="151" y="191"/>
                      <a:pt x="312" y="228"/>
                      <a:pt x="472" y="204"/>
                    </a:cubicBezTo>
                    <a:cubicBezTo>
                      <a:pt x="489" y="202"/>
                      <a:pt x="501" y="185"/>
                      <a:pt x="497" y="168"/>
                    </a:cubicBezTo>
                    <a:cubicBezTo>
                      <a:pt x="481" y="98"/>
                      <a:pt x="481" y="98"/>
                      <a:pt x="481" y="98"/>
                    </a:cubicBezTo>
                    <a:cubicBezTo>
                      <a:pt x="409" y="112"/>
                      <a:pt x="334" y="112"/>
                      <a:pt x="258" y="94"/>
                    </a:cubicBezTo>
                    <a:cubicBezTo>
                      <a:pt x="182" y="77"/>
                      <a:pt x="114" y="44"/>
                      <a:pt x="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4" name="图形"/>
              <p:cNvSpPr/>
              <p:nvPr/>
            </p:nvSpPr>
            <p:spPr bwMode="auto">
              <a:xfrm>
                <a:off x="5603" y="5485"/>
                <a:ext cx="1830" cy="2912"/>
              </a:xfrm>
              <a:custGeom>
                <a:avLst/>
                <a:gdLst>
                  <a:gd name="T0" fmla="*/ 2147483646 w 292"/>
                  <a:gd name="T1" fmla="*/ 0 h 465"/>
                  <a:gd name="T2" fmla="*/ 2147483646 w 292"/>
                  <a:gd name="T3" fmla="*/ 0 h 465"/>
                  <a:gd name="T4" fmla="*/ 2147483646 w 292"/>
                  <a:gd name="T5" fmla="*/ 2147483646 h 465"/>
                  <a:gd name="T6" fmla="*/ 2147483646 w 292"/>
                  <a:gd name="T7" fmla="*/ 2147483646 h 465"/>
                  <a:gd name="T8" fmla="*/ 2147483646 w 292"/>
                  <a:gd name="T9" fmla="*/ 2147483646 h 465"/>
                  <a:gd name="T10" fmla="*/ 2147483646 w 292"/>
                  <a:gd name="T11" fmla="*/ 2147483646 h 465"/>
                  <a:gd name="T12" fmla="*/ 2147483646 w 292"/>
                  <a:gd name="T13" fmla="*/ 0 h 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465">
                    <a:moveTo>
                      <a:pt x="102" y="0"/>
                    </a:moveTo>
                    <a:cubicBezTo>
                      <a:pt x="32" y="0"/>
                      <a:pt x="32" y="0"/>
                      <a:pt x="32" y="0"/>
                    </a:cubicBezTo>
                    <a:cubicBezTo>
                      <a:pt x="14" y="0"/>
                      <a:pt x="0" y="15"/>
                      <a:pt x="2" y="32"/>
                    </a:cubicBezTo>
                    <a:cubicBezTo>
                      <a:pt x="13" y="194"/>
                      <a:pt x="85" y="343"/>
                      <a:pt x="203" y="453"/>
                    </a:cubicBezTo>
                    <a:cubicBezTo>
                      <a:pt x="216" y="465"/>
                      <a:pt x="236" y="463"/>
                      <a:pt x="247" y="450"/>
                    </a:cubicBezTo>
                    <a:cubicBezTo>
                      <a:pt x="292" y="394"/>
                      <a:pt x="292" y="394"/>
                      <a:pt x="292" y="394"/>
                    </a:cubicBezTo>
                    <a:cubicBezTo>
                      <a:pt x="177" y="297"/>
                      <a:pt x="106" y="154"/>
                      <a:pt x="1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5" name="图形"/>
              <p:cNvSpPr/>
              <p:nvPr/>
            </p:nvSpPr>
            <p:spPr bwMode="auto">
              <a:xfrm>
                <a:off x="5603" y="2403"/>
                <a:ext cx="1830" cy="2912"/>
              </a:xfrm>
              <a:custGeom>
                <a:avLst/>
                <a:gdLst>
                  <a:gd name="T0" fmla="*/ 2147483646 w 292"/>
                  <a:gd name="T1" fmla="*/ 2147483646 h 465"/>
                  <a:gd name="T2" fmla="*/ 2147483646 w 292"/>
                  <a:gd name="T3" fmla="*/ 2147483646 h 465"/>
                  <a:gd name="T4" fmla="*/ 2147483646 w 292"/>
                  <a:gd name="T5" fmla="*/ 2147483646 h 465"/>
                  <a:gd name="T6" fmla="*/ 2147483646 w 292"/>
                  <a:gd name="T7" fmla="*/ 2147483646 h 465"/>
                  <a:gd name="T8" fmla="*/ 2147483646 w 292"/>
                  <a:gd name="T9" fmla="*/ 2147483646 h 465"/>
                  <a:gd name="T10" fmla="*/ 2147483646 w 292"/>
                  <a:gd name="T11" fmla="*/ 2147483646 h 465"/>
                  <a:gd name="T12" fmla="*/ 2147483646 w 292"/>
                  <a:gd name="T13" fmla="*/ 2147483646 h 465"/>
                  <a:gd name="T14" fmla="*/ 2147483646 w 292"/>
                  <a:gd name="T15" fmla="*/ 2147483646 h 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2" h="465">
                    <a:moveTo>
                      <a:pt x="292" y="70"/>
                    </a:moveTo>
                    <a:cubicBezTo>
                      <a:pt x="249" y="16"/>
                      <a:pt x="249" y="16"/>
                      <a:pt x="249" y="16"/>
                    </a:cubicBezTo>
                    <a:cubicBezTo>
                      <a:pt x="238" y="2"/>
                      <a:pt x="218" y="0"/>
                      <a:pt x="205" y="12"/>
                    </a:cubicBezTo>
                    <a:cubicBezTo>
                      <a:pt x="86" y="122"/>
                      <a:pt x="14" y="271"/>
                      <a:pt x="2" y="432"/>
                    </a:cubicBezTo>
                    <a:cubicBezTo>
                      <a:pt x="0" y="450"/>
                      <a:pt x="14" y="464"/>
                      <a:pt x="32" y="464"/>
                    </a:cubicBezTo>
                    <a:cubicBezTo>
                      <a:pt x="102" y="465"/>
                      <a:pt x="102" y="465"/>
                      <a:pt x="102" y="465"/>
                    </a:cubicBezTo>
                    <a:cubicBezTo>
                      <a:pt x="103" y="430"/>
                      <a:pt x="107" y="394"/>
                      <a:pt x="115" y="359"/>
                    </a:cubicBezTo>
                    <a:cubicBezTo>
                      <a:pt x="142" y="241"/>
                      <a:pt x="206" y="142"/>
                      <a:pt x="292"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6" name="图形"/>
              <p:cNvSpPr/>
              <p:nvPr/>
            </p:nvSpPr>
            <p:spPr bwMode="auto">
              <a:xfrm>
                <a:off x="7245" y="1295"/>
                <a:ext cx="3135" cy="1402"/>
              </a:xfrm>
              <a:custGeom>
                <a:avLst/>
                <a:gdLst>
                  <a:gd name="T0" fmla="*/ 2147483646 w 501"/>
                  <a:gd name="T1" fmla="*/ 2147483646 h 224"/>
                  <a:gd name="T2" fmla="*/ 2147483646 w 501"/>
                  <a:gd name="T3" fmla="*/ 2147483646 h 224"/>
                  <a:gd name="T4" fmla="*/ 2147483646 w 501"/>
                  <a:gd name="T5" fmla="*/ 2147483646 h 224"/>
                  <a:gd name="T6" fmla="*/ 2147483646 w 501"/>
                  <a:gd name="T7" fmla="*/ 2147483646 h 224"/>
                  <a:gd name="T8" fmla="*/ 2147483646 w 501"/>
                  <a:gd name="T9" fmla="*/ 2147483646 h 224"/>
                  <a:gd name="T10" fmla="*/ 2147483646 w 501"/>
                  <a:gd name="T11" fmla="*/ 2147483646 h 224"/>
                  <a:gd name="T12" fmla="*/ 2147483646 w 501"/>
                  <a:gd name="T13" fmla="*/ 2147483646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1" h="224">
                    <a:moveTo>
                      <a:pt x="482" y="127"/>
                    </a:moveTo>
                    <a:cubicBezTo>
                      <a:pt x="497" y="61"/>
                      <a:pt x="497" y="61"/>
                      <a:pt x="497" y="61"/>
                    </a:cubicBezTo>
                    <a:cubicBezTo>
                      <a:pt x="501" y="44"/>
                      <a:pt x="490" y="27"/>
                      <a:pt x="473" y="24"/>
                    </a:cubicBezTo>
                    <a:cubicBezTo>
                      <a:pt x="313" y="0"/>
                      <a:pt x="151" y="36"/>
                      <a:pt x="18" y="127"/>
                    </a:cubicBezTo>
                    <a:cubicBezTo>
                      <a:pt x="3" y="137"/>
                      <a:pt x="0" y="157"/>
                      <a:pt x="11" y="171"/>
                    </a:cubicBezTo>
                    <a:cubicBezTo>
                      <a:pt x="54" y="224"/>
                      <a:pt x="54" y="224"/>
                      <a:pt x="54" y="224"/>
                    </a:cubicBezTo>
                    <a:cubicBezTo>
                      <a:pt x="172" y="135"/>
                      <a:pt x="326" y="96"/>
                      <a:pt x="482" y="12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7" name="图形"/>
              <p:cNvSpPr/>
              <p:nvPr/>
            </p:nvSpPr>
            <p:spPr bwMode="auto">
              <a:xfrm>
                <a:off x="10450" y="1563"/>
                <a:ext cx="2665" cy="2312"/>
              </a:xfrm>
              <a:custGeom>
                <a:avLst/>
                <a:gdLst>
                  <a:gd name="T0" fmla="*/ 2147483646 w 426"/>
                  <a:gd name="T1" fmla="*/ 2147483646 h 369"/>
                  <a:gd name="T2" fmla="*/ 2147483646 w 426"/>
                  <a:gd name="T3" fmla="*/ 2147483646 h 369"/>
                  <a:gd name="T4" fmla="*/ 2147483646 w 426"/>
                  <a:gd name="T5" fmla="*/ 2147483646 h 369"/>
                  <a:gd name="T6" fmla="*/ 2147483646 w 426"/>
                  <a:gd name="T7" fmla="*/ 2147483646 h 369"/>
                  <a:gd name="T8" fmla="*/ 2147483646 w 426"/>
                  <a:gd name="T9" fmla="*/ 2147483646 h 369"/>
                  <a:gd name="T10" fmla="*/ 0 w 426"/>
                  <a:gd name="T11" fmla="*/ 2147483646 h 369"/>
                  <a:gd name="T12" fmla="*/ 2147483646 w 426"/>
                  <a:gd name="T13" fmla="*/ 2147483646 h 3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 h="369">
                    <a:moveTo>
                      <a:pt x="342" y="369"/>
                    </a:moveTo>
                    <a:cubicBezTo>
                      <a:pt x="404" y="340"/>
                      <a:pt x="404" y="340"/>
                      <a:pt x="404" y="340"/>
                    </a:cubicBezTo>
                    <a:cubicBezTo>
                      <a:pt x="420" y="332"/>
                      <a:pt x="426" y="312"/>
                      <a:pt x="417" y="297"/>
                    </a:cubicBezTo>
                    <a:cubicBezTo>
                      <a:pt x="337" y="157"/>
                      <a:pt x="208" y="53"/>
                      <a:pt x="54" y="6"/>
                    </a:cubicBezTo>
                    <a:cubicBezTo>
                      <a:pt x="37" y="0"/>
                      <a:pt x="19" y="11"/>
                      <a:pt x="15" y="28"/>
                    </a:cubicBezTo>
                    <a:cubicBezTo>
                      <a:pt x="0" y="94"/>
                      <a:pt x="0" y="94"/>
                      <a:pt x="0" y="94"/>
                    </a:cubicBezTo>
                    <a:cubicBezTo>
                      <a:pt x="154" y="134"/>
                      <a:pt x="275" y="237"/>
                      <a:pt x="342" y="3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8" name="图形"/>
              <p:cNvSpPr/>
              <p:nvPr/>
            </p:nvSpPr>
            <p:spPr bwMode="auto">
              <a:xfrm>
                <a:off x="9885" y="4050"/>
                <a:ext cx="3163" cy="2743"/>
              </a:xfrm>
              <a:custGeom>
                <a:avLst/>
                <a:gdLst>
                  <a:gd name="T0" fmla="*/ 2147483646 w 505"/>
                  <a:gd name="T1" fmla="*/ 2147483646 h 438"/>
                  <a:gd name="T2" fmla="*/ 2147483646 w 505"/>
                  <a:gd name="T3" fmla="*/ 2147483646 h 438"/>
                  <a:gd name="T4" fmla="*/ 2147483646 w 505"/>
                  <a:gd name="T5" fmla="*/ 0 h 438"/>
                  <a:gd name="T6" fmla="*/ 2147483646 w 505"/>
                  <a:gd name="T7" fmla="*/ 2147483646 h 438"/>
                  <a:gd name="T8" fmla="*/ 2147483646 w 505"/>
                  <a:gd name="T9" fmla="*/ 2147483646 h 438"/>
                  <a:gd name="T10" fmla="*/ 2147483646 w 505"/>
                  <a:gd name="T11" fmla="*/ 2147483646 h 4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5" h="438">
                    <a:moveTo>
                      <a:pt x="443" y="438"/>
                    </a:moveTo>
                    <a:cubicBezTo>
                      <a:pt x="458" y="406"/>
                      <a:pt x="469" y="372"/>
                      <a:pt x="478" y="337"/>
                    </a:cubicBezTo>
                    <a:cubicBezTo>
                      <a:pt x="505" y="219"/>
                      <a:pt x="491" y="102"/>
                      <a:pt x="446" y="0"/>
                    </a:cubicBezTo>
                    <a:cubicBezTo>
                      <a:pt x="7" y="210"/>
                      <a:pt x="7" y="210"/>
                      <a:pt x="7" y="210"/>
                    </a:cubicBezTo>
                    <a:cubicBezTo>
                      <a:pt x="0" y="213"/>
                      <a:pt x="0" y="223"/>
                      <a:pt x="7" y="227"/>
                    </a:cubicBezTo>
                    <a:lnTo>
                      <a:pt x="443" y="4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79" name="图形"/>
              <p:cNvSpPr/>
              <p:nvPr/>
            </p:nvSpPr>
            <p:spPr bwMode="auto">
              <a:xfrm>
                <a:off x="9755" y="5623"/>
                <a:ext cx="2823" cy="3042"/>
              </a:xfrm>
              <a:custGeom>
                <a:avLst/>
                <a:gdLst>
                  <a:gd name="T0" fmla="*/ 2147483646 w 451"/>
                  <a:gd name="T1" fmla="*/ 2147483646 h 486"/>
                  <a:gd name="T2" fmla="*/ 2147483646 w 451"/>
                  <a:gd name="T3" fmla="*/ 2147483646 h 486"/>
                  <a:gd name="T4" fmla="*/ 2147483646 w 451"/>
                  <a:gd name="T5" fmla="*/ 2147483646 h 486"/>
                  <a:gd name="T6" fmla="*/ 2147483646 w 451"/>
                  <a:gd name="T7" fmla="*/ 2147483646 h 486"/>
                  <a:gd name="T8" fmla="*/ 2147483646 w 451"/>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486">
                    <a:moveTo>
                      <a:pt x="108" y="486"/>
                    </a:moveTo>
                    <a:cubicBezTo>
                      <a:pt x="254" y="448"/>
                      <a:pt x="380" y="351"/>
                      <a:pt x="451" y="215"/>
                    </a:cubicBezTo>
                    <a:cubicBezTo>
                      <a:pt x="14" y="3"/>
                      <a:pt x="14" y="3"/>
                      <a:pt x="14" y="3"/>
                    </a:cubicBezTo>
                    <a:cubicBezTo>
                      <a:pt x="7" y="0"/>
                      <a:pt x="0" y="6"/>
                      <a:pt x="1" y="14"/>
                    </a:cubicBezTo>
                    <a:lnTo>
                      <a:pt x="108" y="4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80" name="图形"/>
              <p:cNvSpPr/>
              <p:nvPr/>
            </p:nvSpPr>
            <p:spPr bwMode="auto">
              <a:xfrm>
                <a:off x="7583" y="5690"/>
                <a:ext cx="2660" cy="3103"/>
              </a:xfrm>
              <a:custGeom>
                <a:avLst/>
                <a:gdLst>
                  <a:gd name="T0" fmla="*/ 0 w 425"/>
                  <a:gd name="T1" fmla="*/ 2147483646 h 495"/>
                  <a:gd name="T2" fmla="*/ 2147483646 w 425"/>
                  <a:gd name="T3" fmla="*/ 2147483646 h 495"/>
                  <a:gd name="T4" fmla="*/ 2147483646 w 425"/>
                  <a:gd name="T5" fmla="*/ 2147483646 h 495"/>
                  <a:gd name="T6" fmla="*/ 2147483646 w 425"/>
                  <a:gd name="T7" fmla="*/ 2147483646 h 495"/>
                  <a:gd name="T8" fmla="*/ 2147483646 w 425"/>
                  <a:gd name="T9" fmla="*/ 2147483646 h 495"/>
                  <a:gd name="T10" fmla="*/ 0 w 425"/>
                  <a:gd name="T11" fmla="*/ 2147483646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495">
                    <a:moveTo>
                      <a:pt x="0" y="383"/>
                    </a:moveTo>
                    <a:cubicBezTo>
                      <a:pt x="58" y="427"/>
                      <a:pt x="126" y="460"/>
                      <a:pt x="202" y="477"/>
                    </a:cubicBezTo>
                    <a:cubicBezTo>
                      <a:pt x="278" y="495"/>
                      <a:pt x="353" y="495"/>
                      <a:pt x="425" y="481"/>
                    </a:cubicBezTo>
                    <a:cubicBezTo>
                      <a:pt x="318" y="9"/>
                      <a:pt x="318" y="9"/>
                      <a:pt x="318" y="9"/>
                    </a:cubicBezTo>
                    <a:cubicBezTo>
                      <a:pt x="317" y="2"/>
                      <a:pt x="307" y="0"/>
                      <a:pt x="302" y="6"/>
                    </a:cubicBezTo>
                    <a:lnTo>
                      <a:pt x="0" y="38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81" name="图形"/>
              <p:cNvSpPr/>
              <p:nvPr/>
            </p:nvSpPr>
            <p:spPr bwMode="auto">
              <a:xfrm>
                <a:off x="6243" y="5503"/>
                <a:ext cx="3110" cy="2467"/>
              </a:xfrm>
              <a:custGeom>
                <a:avLst/>
                <a:gdLst>
                  <a:gd name="T0" fmla="*/ 0 w 497"/>
                  <a:gd name="T1" fmla="*/ 0 h 394"/>
                  <a:gd name="T2" fmla="*/ 2147483646 w 497"/>
                  <a:gd name="T3" fmla="*/ 2147483646 h 394"/>
                  <a:gd name="T4" fmla="*/ 2147483646 w 497"/>
                  <a:gd name="T5" fmla="*/ 2147483646 h 394"/>
                  <a:gd name="T6" fmla="*/ 2147483646 w 497"/>
                  <a:gd name="T7" fmla="*/ 2147483646 h 394"/>
                  <a:gd name="T8" fmla="*/ 0 w 497"/>
                  <a:gd name="T9" fmla="*/ 0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7" h="394">
                    <a:moveTo>
                      <a:pt x="0" y="0"/>
                    </a:moveTo>
                    <a:cubicBezTo>
                      <a:pt x="4" y="154"/>
                      <a:pt x="75" y="297"/>
                      <a:pt x="190" y="394"/>
                    </a:cubicBezTo>
                    <a:cubicBezTo>
                      <a:pt x="492" y="16"/>
                      <a:pt x="492" y="16"/>
                      <a:pt x="492" y="16"/>
                    </a:cubicBezTo>
                    <a:cubicBezTo>
                      <a:pt x="497" y="10"/>
                      <a:pt x="493" y="1"/>
                      <a:pt x="485" y="1"/>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82" name="图形"/>
              <p:cNvSpPr/>
              <p:nvPr/>
            </p:nvSpPr>
            <p:spPr bwMode="auto">
              <a:xfrm>
                <a:off x="6243" y="2840"/>
                <a:ext cx="3110" cy="2480"/>
              </a:xfrm>
              <a:custGeom>
                <a:avLst/>
                <a:gdLst>
                  <a:gd name="T0" fmla="*/ 2147483646 w 497"/>
                  <a:gd name="T1" fmla="*/ 0 h 396"/>
                  <a:gd name="T2" fmla="*/ 2147483646 w 497"/>
                  <a:gd name="T3" fmla="*/ 2147483646 h 396"/>
                  <a:gd name="T4" fmla="*/ 0 w 497"/>
                  <a:gd name="T5" fmla="*/ 2147483646 h 396"/>
                  <a:gd name="T6" fmla="*/ 2147483646 w 497"/>
                  <a:gd name="T7" fmla="*/ 2147483646 h 396"/>
                  <a:gd name="T8" fmla="*/ 2147483646 w 497"/>
                  <a:gd name="T9" fmla="*/ 2147483646 h 396"/>
                  <a:gd name="T10" fmla="*/ 2147483646 w 497"/>
                  <a:gd name="T11" fmla="*/ 0 h 3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7" h="396">
                    <a:moveTo>
                      <a:pt x="190" y="0"/>
                    </a:moveTo>
                    <a:cubicBezTo>
                      <a:pt x="104" y="72"/>
                      <a:pt x="40" y="171"/>
                      <a:pt x="13" y="289"/>
                    </a:cubicBezTo>
                    <a:cubicBezTo>
                      <a:pt x="5" y="324"/>
                      <a:pt x="1" y="360"/>
                      <a:pt x="0" y="395"/>
                    </a:cubicBezTo>
                    <a:cubicBezTo>
                      <a:pt x="485" y="396"/>
                      <a:pt x="485" y="396"/>
                      <a:pt x="485" y="396"/>
                    </a:cubicBezTo>
                    <a:cubicBezTo>
                      <a:pt x="493" y="396"/>
                      <a:pt x="497" y="387"/>
                      <a:pt x="492" y="381"/>
                    </a:cubicBezTo>
                    <a:lnTo>
                      <a:pt x="19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83" name="图形"/>
              <p:cNvSpPr/>
              <p:nvPr/>
            </p:nvSpPr>
            <p:spPr bwMode="auto">
              <a:xfrm>
                <a:off x="7583" y="1913"/>
                <a:ext cx="2677" cy="3232"/>
              </a:xfrm>
              <a:custGeom>
                <a:avLst/>
                <a:gdLst>
                  <a:gd name="T0" fmla="*/ 2147483646 w 428"/>
                  <a:gd name="T1" fmla="*/ 2147483646 h 516"/>
                  <a:gd name="T2" fmla="*/ 0 w 428"/>
                  <a:gd name="T3" fmla="*/ 2147483646 h 516"/>
                  <a:gd name="T4" fmla="*/ 2147483646 w 428"/>
                  <a:gd name="T5" fmla="*/ 2147483646 h 516"/>
                  <a:gd name="T6" fmla="*/ 2147483646 w 428"/>
                  <a:gd name="T7" fmla="*/ 2147483646 h 516"/>
                  <a:gd name="T8" fmla="*/ 2147483646 w 428"/>
                  <a:gd name="T9" fmla="*/ 2147483646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 h="516">
                    <a:moveTo>
                      <a:pt x="428" y="31"/>
                    </a:moveTo>
                    <a:cubicBezTo>
                      <a:pt x="272" y="0"/>
                      <a:pt x="118" y="39"/>
                      <a:pt x="0" y="128"/>
                    </a:cubicBezTo>
                    <a:cubicBezTo>
                      <a:pt x="302" y="509"/>
                      <a:pt x="302" y="509"/>
                      <a:pt x="302" y="509"/>
                    </a:cubicBezTo>
                    <a:cubicBezTo>
                      <a:pt x="307" y="516"/>
                      <a:pt x="317" y="513"/>
                      <a:pt x="319" y="506"/>
                    </a:cubicBezTo>
                    <a:lnTo>
                      <a:pt x="428" y="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84" name="图形"/>
              <p:cNvSpPr/>
              <p:nvPr/>
            </p:nvSpPr>
            <p:spPr bwMode="auto">
              <a:xfrm>
                <a:off x="9755" y="2150"/>
                <a:ext cx="2835" cy="3065"/>
              </a:xfrm>
              <a:custGeom>
                <a:avLst/>
                <a:gdLst>
                  <a:gd name="T0" fmla="*/ 2147483646 w 453"/>
                  <a:gd name="T1" fmla="*/ 2147483646 h 489"/>
                  <a:gd name="T2" fmla="*/ 2147483646 w 453"/>
                  <a:gd name="T3" fmla="*/ 0 h 489"/>
                  <a:gd name="T4" fmla="*/ 2147483646 w 453"/>
                  <a:gd name="T5" fmla="*/ 2147483646 h 489"/>
                  <a:gd name="T6" fmla="*/ 2147483646 w 453"/>
                  <a:gd name="T7" fmla="*/ 2147483646 h 489"/>
                  <a:gd name="T8" fmla="*/ 2147483646 w 453"/>
                  <a:gd name="T9" fmla="*/ 2147483646 h 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9">
                    <a:moveTo>
                      <a:pt x="453" y="275"/>
                    </a:moveTo>
                    <a:cubicBezTo>
                      <a:pt x="386" y="143"/>
                      <a:pt x="265" y="40"/>
                      <a:pt x="111" y="0"/>
                    </a:cubicBezTo>
                    <a:cubicBezTo>
                      <a:pt x="1" y="475"/>
                      <a:pt x="1" y="475"/>
                      <a:pt x="1" y="475"/>
                    </a:cubicBezTo>
                    <a:cubicBezTo>
                      <a:pt x="0" y="482"/>
                      <a:pt x="8" y="489"/>
                      <a:pt x="15" y="485"/>
                    </a:cubicBezTo>
                    <a:lnTo>
                      <a:pt x="453" y="27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2" name="图形"/>
              <p:cNvSpPr>
                <a:spLocks noEditPoints="1"/>
              </p:cNvSpPr>
              <p:nvPr/>
            </p:nvSpPr>
            <p:spPr bwMode="auto">
              <a:xfrm>
                <a:off x="6775" y="4113"/>
                <a:ext cx="1570" cy="815"/>
              </a:xfrm>
              <a:custGeom>
                <a:avLst/>
                <a:gdLst>
                  <a:gd name="T0" fmla="*/ 2147483646 w 251"/>
                  <a:gd name="T1" fmla="*/ 2147483646 h 130"/>
                  <a:gd name="T2" fmla="*/ 2147483646 w 251"/>
                  <a:gd name="T3" fmla="*/ 2147483646 h 130"/>
                  <a:gd name="T4" fmla="*/ 2147483646 w 251"/>
                  <a:gd name="T5" fmla="*/ 2147483646 h 130"/>
                  <a:gd name="T6" fmla="*/ 2147483646 w 251"/>
                  <a:gd name="T7" fmla="*/ 2147483646 h 130"/>
                  <a:gd name="T8" fmla="*/ 2147483646 w 251"/>
                  <a:gd name="T9" fmla="*/ 2147483646 h 130"/>
                  <a:gd name="T10" fmla="*/ 2147483646 w 251"/>
                  <a:gd name="T11" fmla="*/ 2147483646 h 130"/>
                  <a:gd name="T12" fmla="*/ 2147483646 w 251"/>
                  <a:gd name="T13" fmla="*/ 2147483646 h 130"/>
                  <a:gd name="T14" fmla="*/ 2147483646 w 251"/>
                  <a:gd name="T15" fmla="*/ 2147483646 h 130"/>
                  <a:gd name="T16" fmla="*/ 2147483646 w 251"/>
                  <a:gd name="T17" fmla="*/ 2147483646 h 130"/>
                  <a:gd name="T18" fmla="*/ 2147483646 w 251"/>
                  <a:gd name="T19" fmla="*/ 2147483646 h 130"/>
                  <a:gd name="T20" fmla="*/ 2147483646 w 251"/>
                  <a:gd name="T21" fmla="*/ 2147483646 h 130"/>
                  <a:gd name="T22" fmla="*/ 2147483646 w 251"/>
                  <a:gd name="T23" fmla="*/ 0 h 130"/>
                  <a:gd name="T24" fmla="*/ 2147483646 w 251"/>
                  <a:gd name="T25" fmla="*/ 2147483646 h 130"/>
                  <a:gd name="T26" fmla="*/ 2147483646 w 251"/>
                  <a:gd name="T27" fmla="*/ 2147483646 h 130"/>
                  <a:gd name="T28" fmla="*/ 2147483646 w 251"/>
                  <a:gd name="T29" fmla="*/ 2147483646 h 130"/>
                  <a:gd name="T30" fmla="*/ 2147483646 w 251"/>
                  <a:gd name="T31" fmla="*/ 2147483646 h 130"/>
                  <a:gd name="T32" fmla="*/ 2147483646 w 251"/>
                  <a:gd name="T33" fmla="*/ 2147483646 h 130"/>
                  <a:gd name="T34" fmla="*/ 2147483646 w 251"/>
                  <a:gd name="T35" fmla="*/ 2147483646 h 130"/>
                  <a:gd name="T36" fmla="*/ 2147483646 w 251"/>
                  <a:gd name="T37" fmla="*/ 2147483646 h 130"/>
                  <a:gd name="T38" fmla="*/ 2147483646 w 251"/>
                  <a:gd name="T39" fmla="*/ 2147483646 h 130"/>
                  <a:gd name="T40" fmla="*/ 2147483646 w 251"/>
                  <a:gd name="T41" fmla="*/ 2147483646 h 130"/>
                  <a:gd name="T42" fmla="*/ 2147483646 w 251"/>
                  <a:gd name="T43" fmla="*/ 2147483646 h 130"/>
                  <a:gd name="T44" fmla="*/ 2147483646 w 251"/>
                  <a:gd name="T45" fmla="*/ 2147483646 h 130"/>
                  <a:gd name="T46" fmla="*/ 2147483646 w 251"/>
                  <a:gd name="T47" fmla="*/ 2147483646 h 130"/>
                  <a:gd name="T48" fmla="*/ 2147483646 w 251"/>
                  <a:gd name="T49" fmla="*/ 2147483646 h 130"/>
                  <a:gd name="T50" fmla="*/ 2147483646 w 251"/>
                  <a:gd name="T51" fmla="*/ 2147483646 h 130"/>
                  <a:gd name="T52" fmla="*/ 2147483646 w 251"/>
                  <a:gd name="T53" fmla="*/ 2147483646 h 130"/>
                  <a:gd name="T54" fmla="*/ 2147483646 w 251"/>
                  <a:gd name="T55" fmla="*/ 2147483646 h 130"/>
                  <a:gd name="T56" fmla="*/ 2147483646 w 251"/>
                  <a:gd name="T57" fmla="*/ 2147483646 h 130"/>
                  <a:gd name="T58" fmla="*/ 2147483646 w 251"/>
                  <a:gd name="T59" fmla="*/ 2147483646 h 130"/>
                  <a:gd name="T60" fmla="*/ 2147483646 w 251"/>
                  <a:gd name="T61" fmla="*/ 2147483646 h 130"/>
                  <a:gd name="T62" fmla="*/ 2147483646 w 251"/>
                  <a:gd name="T63" fmla="*/ 2147483646 h 130"/>
                  <a:gd name="T64" fmla="*/ 2147483646 w 251"/>
                  <a:gd name="T65" fmla="*/ 2147483646 h 130"/>
                  <a:gd name="T66" fmla="*/ 2147483646 w 251"/>
                  <a:gd name="T67" fmla="*/ 2147483646 h 130"/>
                  <a:gd name="T68" fmla="*/ 2147483646 w 251"/>
                  <a:gd name="T69" fmla="*/ 2147483646 h 130"/>
                  <a:gd name="T70" fmla="*/ 2147483646 w 251"/>
                  <a:gd name="T71" fmla="*/ 2147483646 h 130"/>
                  <a:gd name="T72" fmla="*/ 2147483646 w 251"/>
                  <a:gd name="T73" fmla="*/ 2147483646 h 130"/>
                  <a:gd name="T74" fmla="*/ 2147483646 w 251"/>
                  <a:gd name="T75" fmla="*/ 2147483646 h 130"/>
                  <a:gd name="T76" fmla="*/ 2147483646 w 251"/>
                  <a:gd name="T77" fmla="*/ 2147483646 h 130"/>
                  <a:gd name="T78" fmla="*/ 2147483646 w 251"/>
                  <a:gd name="T79" fmla="*/ 2147483646 h 130"/>
                  <a:gd name="T80" fmla="*/ 2147483646 w 251"/>
                  <a:gd name="T81" fmla="*/ 2147483646 h 130"/>
                  <a:gd name="T82" fmla="*/ 2147483646 w 251"/>
                  <a:gd name="T83" fmla="*/ 2147483646 h 130"/>
                  <a:gd name="T84" fmla="*/ 2147483646 w 251"/>
                  <a:gd name="T85" fmla="*/ 2147483646 h 130"/>
                  <a:gd name="T86" fmla="*/ 2147483646 w 251"/>
                  <a:gd name="T87" fmla="*/ 2147483646 h 130"/>
                  <a:gd name="T88" fmla="*/ 2147483646 w 251"/>
                  <a:gd name="T89" fmla="*/ 2147483646 h 130"/>
                  <a:gd name="T90" fmla="*/ 2147483646 w 251"/>
                  <a:gd name="T91" fmla="*/ 2147483646 h 130"/>
                  <a:gd name="T92" fmla="*/ 2147483646 w 251"/>
                  <a:gd name="T93" fmla="*/ 2147483646 h 130"/>
                  <a:gd name="T94" fmla="*/ 2147483646 w 251"/>
                  <a:gd name="T95" fmla="*/ 2147483646 h 130"/>
                  <a:gd name="T96" fmla="*/ 2147483646 w 251"/>
                  <a:gd name="T97" fmla="*/ 2147483646 h 130"/>
                  <a:gd name="T98" fmla="*/ 2147483646 w 251"/>
                  <a:gd name="T99" fmla="*/ 2147483646 h 130"/>
                  <a:gd name="T100" fmla="*/ 2147483646 w 251"/>
                  <a:gd name="T101" fmla="*/ 2147483646 h 130"/>
                  <a:gd name="T102" fmla="*/ 2147483646 w 251"/>
                  <a:gd name="T103" fmla="*/ 2147483646 h 130"/>
                  <a:gd name="T104" fmla="*/ 2147483646 w 251"/>
                  <a:gd name="T105" fmla="*/ 2147483646 h 130"/>
                  <a:gd name="T106" fmla="*/ 2147483646 w 251"/>
                  <a:gd name="T107" fmla="*/ 2147483646 h 130"/>
                  <a:gd name="T108" fmla="*/ 2147483646 w 251"/>
                  <a:gd name="T109" fmla="*/ 2147483646 h 130"/>
                  <a:gd name="T110" fmla="*/ 2147483646 w 251"/>
                  <a:gd name="T111" fmla="*/ 2147483646 h 130"/>
                  <a:gd name="T112" fmla="*/ 2147483646 w 251"/>
                  <a:gd name="T113" fmla="*/ 2147483646 h 130"/>
                  <a:gd name="T114" fmla="*/ 2147483646 w 251"/>
                  <a:gd name="T115" fmla="*/ 2147483646 h 130"/>
                  <a:gd name="T116" fmla="*/ 2147483646 w 251"/>
                  <a:gd name="T117" fmla="*/ 2147483646 h 1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1" h="130">
                    <a:moveTo>
                      <a:pt x="181" y="123"/>
                    </a:moveTo>
                    <a:cubicBezTo>
                      <a:pt x="177" y="125"/>
                      <a:pt x="173" y="126"/>
                      <a:pt x="170" y="127"/>
                    </a:cubicBezTo>
                    <a:cubicBezTo>
                      <a:pt x="157" y="130"/>
                      <a:pt x="144" y="130"/>
                      <a:pt x="128" y="130"/>
                    </a:cubicBezTo>
                    <a:cubicBezTo>
                      <a:pt x="113" y="130"/>
                      <a:pt x="100" y="130"/>
                      <a:pt x="87" y="127"/>
                    </a:cubicBezTo>
                    <a:cubicBezTo>
                      <a:pt x="83" y="126"/>
                      <a:pt x="80" y="125"/>
                      <a:pt x="76" y="123"/>
                    </a:cubicBezTo>
                    <a:cubicBezTo>
                      <a:pt x="65" y="118"/>
                      <a:pt x="65" y="109"/>
                      <a:pt x="71" y="103"/>
                    </a:cubicBezTo>
                    <a:cubicBezTo>
                      <a:pt x="78" y="96"/>
                      <a:pt x="86" y="92"/>
                      <a:pt x="94" y="88"/>
                    </a:cubicBezTo>
                    <a:cubicBezTo>
                      <a:pt x="98" y="86"/>
                      <a:pt x="102" y="85"/>
                      <a:pt x="106" y="83"/>
                    </a:cubicBezTo>
                    <a:cubicBezTo>
                      <a:pt x="113" y="80"/>
                      <a:pt x="115" y="73"/>
                      <a:pt x="110" y="67"/>
                    </a:cubicBezTo>
                    <a:cubicBezTo>
                      <a:pt x="99" y="56"/>
                      <a:pt x="95" y="43"/>
                      <a:pt x="95" y="29"/>
                    </a:cubicBezTo>
                    <a:cubicBezTo>
                      <a:pt x="96" y="13"/>
                      <a:pt x="105" y="5"/>
                      <a:pt x="119" y="1"/>
                    </a:cubicBezTo>
                    <a:cubicBezTo>
                      <a:pt x="123" y="1"/>
                      <a:pt x="126" y="0"/>
                      <a:pt x="128" y="0"/>
                    </a:cubicBezTo>
                    <a:cubicBezTo>
                      <a:pt x="131" y="0"/>
                      <a:pt x="134" y="1"/>
                      <a:pt x="137" y="1"/>
                    </a:cubicBezTo>
                    <a:cubicBezTo>
                      <a:pt x="152" y="5"/>
                      <a:pt x="161" y="13"/>
                      <a:pt x="161" y="29"/>
                    </a:cubicBezTo>
                    <a:cubicBezTo>
                      <a:pt x="162" y="43"/>
                      <a:pt x="158" y="57"/>
                      <a:pt x="147" y="67"/>
                    </a:cubicBezTo>
                    <a:cubicBezTo>
                      <a:pt x="142" y="73"/>
                      <a:pt x="144" y="80"/>
                      <a:pt x="151" y="83"/>
                    </a:cubicBezTo>
                    <a:cubicBezTo>
                      <a:pt x="155" y="85"/>
                      <a:pt x="159" y="86"/>
                      <a:pt x="162" y="88"/>
                    </a:cubicBezTo>
                    <a:cubicBezTo>
                      <a:pt x="171" y="92"/>
                      <a:pt x="179" y="96"/>
                      <a:pt x="186" y="103"/>
                    </a:cubicBezTo>
                    <a:cubicBezTo>
                      <a:pt x="190" y="107"/>
                      <a:pt x="192" y="118"/>
                      <a:pt x="181" y="123"/>
                    </a:cubicBezTo>
                    <a:close/>
                    <a:moveTo>
                      <a:pt x="246" y="111"/>
                    </a:moveTo>
                    <a:cubicBezTo>
                      <a:pt x="242" y="107"/>
                      <a:pt x="236" y="103"/>
                      <a:pt x="230" y="101"/>
                    </a:cubicBezTo>
                    <a:cubicBezTo>
                      <a:pt x="228" y="100"/>
                      <a:pt x="225" y="99"/>
                      <a:pt x="222" y="97"/>
                    </a:cubicBezTo>
                    <a:cubicBezTo>
                      <a:pt x="217" y="96"/>
                      <a:pt x="216" y="90"/>
                      <a:pt x="219" y="87"/>
                    </a:cubicBezTo>
                    <a:cubicBezTo>
                      <a:pt x="227" y="79"/>
                      <a:pt x="230" y="70"/>
                      <a:pt x="230" y="60"/>
                    </a:cubicBezTo>
                    <a:cubicBezTo>
                      <a:pt x="229" y="49"/>
                      <a:pt x="223" y="43"/>
                      <a:pt x="213" y="41"/>
                    </a:cubicBezTo>
                    <a:cubicBezTo>
                      <a:pt x="211" y="40"/>
                      <a:pt x="209" y="40"/>
                      <a:pt x="207" y="40"/>
                    </a:cubicBezTo>
                    <a:cubicBezTo>
                      <a:pt x="205" y="40"/>
                      <a:pt x="202" y="40"/>
                      <a:pt x="200" y="41"/>
                    </a:cubicBezTo>
                    <a:cubicBezTo>
                      <a:pt x="190" y="43"/>
                      <a:pt x="184" y="49"/>
                      <a:pt x="184" y="60"/>
                    </a:cubicBezTo>
                    <a:cubicBezTo>
                      <a:pt x="183" y="70"/>
                      <a:pt x="186" y="79"/>
                      <a:pt x="194" y="87"/>
                    </a:cubicBezTo>
                    <a:cubicBezTo>
                      <a:pt x="197" y="90"/>
                      <a:pt x="196" y="96"/>
                      <a:pt x="191" y="97"/>
                    </a:cubicBezTo>
                    <a:cubicBezTo>
                      <a:pt x="191" y="98"/>
                      <a:pt x="191" y="98"/>
                      <a:pt x="190" y="98"/>
                    </a:cubicBezTo>
                    <a:cubicBezTo>
                      <a:pt x="191" y="98"/>
                      <a:pt x="192" y="99"/>
                      <a:pt x="193" y="100"/>
                    </a:cubicBezTo>
                    <a:cubicBezTo>
                      <a:pt x="196" y="103"/>
                      <a:pt x="198" y="109"/>
                      <a:pt x="197" y="114"/>
                    </a:cubicBezTo>
                    <a:cubicBezTo>
                      <a:pt x="196" y="120"/>
                      <a:pt x="192" y="124"/>
                      <a:pt x="187" y="127"/>
                    </a:cubicBezTo>
                    <a:cubicBezTo>
                      <a:pt x="185" y="128"/>
                      <a:pt x="184" y="128"/>
                      <a:pt x="182" y="129"/>
                    </a:cubicBezTo>
                    <a:cubicBezTo>
                      <a:pt x="190" y="130"/>
                      <a:pt x="197" y="130"/>
                      <a:pt x="207" y="130"/>
                    </a:cubicBezTo>
                    <a:cubicBezTo>
                      <a:pt x="218" y="130"/>
                      <a:pt x="227" y="130"/>
                      <a:pt x="235" y="128"/>
                    </a:cubicBezTo>
                    <a:cubicBezTo>
                      <a:pt x="238" y="127"/>
                      <a:pt x="241" y="126"/>
                      <a:pt x="243" y="125"/>
                    </a:cubicBezTo>
                    <a:cubicBezTo>
                      <a:pt x="251" y="122"/>
                      <a:pt x="249" y="114"/>
                      <a:pt x="246" y="111"/>
                    </a:cubicBezTo>
                    <a:close/>
                    <a:moveTo>
                      <a:pt x="59" y="114"/>
                    </a:moveTo>
                    <a:cubicBezTo>
                      <a:pt x="58" y="109"/>
                      <a:pt x="60" y="104"/>
                      <a:pt x="64" y="100"/>
                    </a:cubicBezTo>
                    <a:cubicBezTo>
                      <a:pt x="66" y="98"/>
                      <a:pt x="68" y="97"/>
                      <a:pt x="69" y="95"/>
                    </a:cubicBezTo>
                    <a:cubicBezTo>
                      <a:pt x="68" y="95"/>
                      <a:pt x="67" y="94"/>
                      <a:pt x="66" y="94"/>
                    </a:cubicBezTo>
                    <a:cubicBezTo>
                      <a:pt x="61" y="92"/>
                      <a:pt x="59" y="86"/>
                      <a:pt x="63" y="82"/>
                    </a:cubicBezTo>
                    <a:cubicBezTo>
                      <a:pt x="72" y="74"/>
                      <a:pt x="75" y="63"/>
                      <a:pt x="74" y="52"/>
                    </a:cubicBezTo>
                    <a:cubicBezTo>
                      <a:pt x="74" y="40"/>
                      <a:pt x="67" y="34"/>
                      <a:pt x="56" y="31"/>
                    </a:cubicBezTo>
                    <a:cubicBezTo>
                      <a:pt x="53" y="30"/>
                      <a:pt x="51" y="30"/>
                      <a:pt x="49" y="30"/>
                    </a:cubicBezTo>
                    <a:cubicBezTo>
                      <a:pt x="47" y="30"/>
                      <a:pt x="44" y="30"/>
                      <a:pt x="42" y="31"/>
                    </a:cubicBezTo>
                    <a:cubicBezTo>
                      <a:pt x="31" y="34"/>
                      <a:pt x="24" y="40"/>
                      <a:pt x="24" y="52"/>
                    </a:cubicBezTo>
                    <a:cubicBezTo>
                      <a:pt x="23" y="63"/>
                      <a:pt x="26" y="73"/>
                      <a:pt x="35" y="82"/>
                    </a:cubicBezTo>
                    <a:cubicBezTo>
                      <a:pt x="39" y="86"/>
                      <a:pt x="37" y="92"/>
                      <a:pt x="32" y="94"/>
                    </a:cubicBezTo>
                    <a:cubicBezTo>
                      <a:pt x="29" y="95"/>
                      <a:pt x="26" y="96"/>
                      <a:pt x="23" y="98"/>
                    </a:cubicBezTo>
                    <a:cubicBezTo>
                      <a:pt x="16" y="101"/>
                      <a:pt x="10" y="104"/>
                      <a:pt x="5" y="109"/>
                    </a:cubicBezTo>
                    <a:cubicBezTo>
                      <a:pt x="0" y="114"/>
                      <a:pt x="0" y="121"/>
                      <a:pt x="9" y="125"/>
                    </a:cubicBezTo>
                    <a:cubicBezTo>
                      <a:pt x="11" y="126"/>
                      <a:pt x="14" y="127"/>
                      <a:pt x="17" y="128"/>
                    </a:cubicBezTo>
                    <a:cubicBezTo>
                      <a:pt x="27" y="130"/>
                      <a:pt x="37" y="130"/>
                      <a:pt x="49" y="130"/>
                    </a:cubicBezTo>
                    <a:cubicBezTo>
                      <a:pt x="59" y="130"/>
                      <a:pt x="67" y="130"/>
                      <a:pt x="75" y="129"/>
                    </a:cubicBezTo>
                    <a:cubicBezTo>
                      <a:pt x="73" y="128"/>
                      <a:pt x="72" y="128"/>
                      <a:pt x="70" y="127"/>
                    </a:cubicBezTo>
                    <a:cubicBezTo>
                      <a:pt x="64" y="124"/>
                      <a:pt x="60" y="119"/>
                      <a:pt x="59"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3" name="图形"/>
              <p:cNvSpPr>
                <a:spLocks noEditPoints="1"/>
              </p:cNvSpPr>
              <p:nvPr/>
            </p:nvSpPr>
            <p:spPr bwMode="auto">
              <a:xfrm>
                <a:off x="8708" y="2640"/>
                <a:ext cx="885" cy="1058"/>
              </a:xfrm>
              <a:custGeom>
                <a:avLst/>
                <a:gdLst>
                  <a:gd name="T0" fmla="*/ 2147483646 w 141"/>
                  <a:gd name="T1" fmla="*/ 2147483646 h 169"/>
                  <a:gd name="T2" fmla="*/ 2147483646 w 141"/>
                  <a:gd name="T3" fmla="*/ 2147483646 h 169"/>
                  <a:gd name="T4" fmla="*/ 2147483646 w 141"/>
                  <a:gd name="T5" fmla="*/ 2147483646 h 169"/>
                  <a:gd name="T6" fmla="*/ 2147483646 w 141"/>
                  <a:gd name="T7" fmla="*/ 2147483646 h 169"/>
                  <a:gd name="T8" fmla="*/ 2147483646 w 141"/>
                  <a:gd name="T9" fmla="*/ 2147483646 h 169"/>
                  <a:gd name="T10" fmla="*/ 2147483646 w 141"/>
                  <a:gd name="T11" fmla="*/ 2147483646 h 169"/>
                  <a:gd name="T12" fmla="*/ 2147483646 w 141"/>
                  <a:gd name="T13" fmla="*/ 2147483646 h 169"/>
                  <a:gd name="T14" fmla="*/ 2147483646 w 141"/>
                  <a:gd name="T15" fmla="*/ 2147483646 h 169"/>
                  <a:gd name="T16" fmla="*/ 2147483646 w 141"/>
                  <a:gd name="T17" fmla="*/ 2147483646 h 169"/>
                  <a:gd name="T18" fmla="*/ 2147483646 w 141"/>
                  <a:gd name="T19" fmla="*/ 2147483646 h 169"/>
                  <a:gd name="T20" fmla="*/ 2147483646 w 141"/>
                  <a:gd name="T21" fmla="*/ 2147483646 h 169"/>
                  <a:gd name="T22" fmla="*/ 2147483646 w 141"/>
                  <a:gd name="T23" fmla="*/ 2147483646 h 169"/>
                  <a:gd name="T24" fmla="*/ 2147483646 w 141"/>
                  <a:gd name="T25" fmla="*/ 2147483646 h 169"/>
                  <a:gd name="T26" fmla="*/ 2147483646 w 141"/>
                  <a:gd name="T27" fmla="*/ 2147483646 h 169"/>
                  <a:gd name="T28" fmla="*/ 2147483646 w 141"/>
                  <a:gd name="T29" fmla="*/ 2147483646 h 169"/>
                  <a:gd name="T30" fmla="*/ 2147483646 w 141"/>
                  <a:gd name="T31" fmla="*/ 2147483646 h 169"/>
                  <a:gd name="T32" fmla="*/ 2147483646 w 141"/>
                  <a:gd name="T33" fmla="*/ 2147483646 h 169"/>
                  <a:gd name="T34" fmla="*/ 2147483646 w 141"/>
                  <a:gd name="T35" fmla="*/ 2147483646 h 169"/>
                  <a:gd name="T36" fmla="*/ 2147483646 w 141"/>
                  <a:gd name="T37" fmla="*/ 2147483646 h 169"/>
                  <a:gd name="T38" fmla="*/ 2147483646 w 141"/>
                  <a:gd name="T39" fmla="*/ 2147483646 h 169"/>
                  <a:gd name="T40" fmla="*/ 2147483646 w 141"/>
                  <a:gd name="T41" fmla="*/ 2147483646 h 169"/>
                  <a:gd name="T42" fmla="*/ 2147483646 w 141"/>
                  <a:gd name="T43" fmla="*/ 2147483646 h 169"/>
                  <a:gd name="T44" fmla="*/ 2147483646 w 141"/>
                  <a:gd name="T45" fmla="*/ 2147483646 h 169"/>
                  <a:gd name="T46" fmla="*/ 2147483646 w 141"/>
                  <a:gd name="T47" fmla="*/ 2147483646 h 169"/>
                  <a:gd name="T48" fmla="*/ 2147483646 w 141"/>
                  <a:gd name="T49" fmla="*/ 0 h 169"/>
                  <a:gd name="T50" fmla="*/ 2147483646 w 141"/>
                  <a:gd name="T51" fmla="*/ 2147483646 h 169"/>
                  <a:gd name="T52" fmla="*/ 2147483646 w 141"/>
                  <a:gd name="T53" fmla="*/ 2147483646 h 169"/>
                  <a:gd name="T54" fmla="*/ 2147483646 w 141"/>
                  <a:gd name="T55" fmla="*/ 2147483646 h 169"/>
                  <a:gd name="T56" fmla="*/ 2147483646 w 141"/>
                  <a:gd name="T57" fmla="*/ 2147483646 h 169"/>
                  <a:gd name="T58" fmla="*/ 2147483646 w 141"/>
                  <a:gd name="T59" fmla="*/ 2147483646 h 169"/>
                  <a:gd name="T60" fmla="*/ 2147483646 w 141"/>
                  <a:gd name="T61" fmla="*/ 2147483646 h 169"/>
                  <a:gd name="T62" fmla="*/ 2147483646 w 141"/>
                  <a:gd name="T63" fmla="*/ 2147483646 h 169"/>
                  <a:gd name="T64" fmla="*/ 2147483646 w 141"/>
                  <a:gd name="T65" fmla="*/ 2147483646 h 169"/>
                  <a:gd name="T66" fmla="*/ 2147483646 w 141"/>
                  <a:gd name="T67" fmla="*/ 2147483646 h 169"/>
                  <a:gd name="T68" fmla="*/ 2147483646 w 141"/>
                  <a:gd name="T69" fmla="*/ 2147483646 h 169"/>
                  <a:gd name="T70" fmla="*/ 2147483646 w 141"/>
                  <a:gd name="T71" fmla="*/ 2147483646 h 169"/>
                  <a:gd name="T72" fmla="*/ 2147483646 w 141"/>
                  <a:gd name="T73" fmla="*/ 2147483646 h 169"/>
                  <a:gd name="T74" fmla="*/ 2147483646 w 141"/>
                  <a:gd name="T75" fmla="*/ 2147483646 h 169"/>
                  <a:gd name="T76" fmla="*/ 2147483646 w 141"/>
                  <a:gd name="T77" fmla="*/ 2147483646 h 169"/>
                  <a:gd name="T78" fmla="*/ 2147483646 w 141"/>
                  <a:gd name="T79" fmla="*/ 2147483646 h 169"/>
                  <a:gd name="T80" fmla="*/ 2147483646 w 141"/>
                  <a:gd name="T81" fmla="*/ 2147483646 h 169"/>
                  <a:gd name="T82" fmla="*/ 2147483646 w 141"/>
                  <a:gd name="T83" fmla="*/ 2147483646 h 169"/>
                  <a:gd name="T84" fmla="*/ 2147483646 w 141"/>
                  <a:gd name="T85" fmla="*/ 2147483646 h 169"/>
                  <a:gd name="T86" fmla="*/ 2147483646 w 141"/>
                  <a:gd name="T87" fmla="*/ 2147483646 h 169"/>
                  <a:gd name="T88" fmla="*/ 2147483646 w 141"/>
                  <a:gd name="T89" fmla="*/ 2147483646 h 169"/>
                  <a:gd name="T90" fmla="*/ 2147483646 w 141"/>
                  <a:gd name="T91" fmla="*/ 2147483646 h 169"/>
                  <a:gd name="T92" fmla="*/ 2147483646 w 141"/>
                  <a:gd name="T93" fmla="*/ 2147483646 h 169"/>
                  <a:gd name="T94" fmla="*/ 2147483646 w 141"/>
                  <a:gd name="T95" fmla="*/ 2147483646 h 169"/>
                  <a:gd name="T96" fmla="*/ 2147483646 w 141"/>
                  <a:gd name="T97" fmla="*/ 2147483646 h 169"/>
                  <a:gd name="T98" fmla="*/ 2147483646 w 141"/>
                  <a:gd name="T99" fmla="*/ 2147483646 h 169"/>
                  <a:gd name="T100" fmla="*/ 2147483646 w 141"/>
                  <a:gd name="T101" fmla="*/ 2147483646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 h="169">
                    <a:moveTo>
                      <a:pt x="95" y="163"/>
                    </a:moveTo>
                    <a:cubicBezTo>
                      <a:pt x="95" y="166"/>
                      <a:pt x="92" y="169"/>
                      <a:pt x="89" y="169"/>
                    </a:cubicBezTo>
                    <a:cubicBezTo>
                      <a:pt x="53" y="169"/>
                      <a:pt x="53" y="169"/>
                      <a:pt x="53" y="169"/>
                    </a:cubicBezTo>
                    <a:cubicBezTo>
                      <a:pt x="50" y="169"/>
                      <a:pt x="47" y="166"/>
                      <a:pt x="47" y="163"/>
                    </a:cubicBezTo>
                    <a:cubicBezTo>
                      <a:pt x="47" y="163"/>
                      <a:pt x="47" y="163"/>
                      <a:pt x="47" y="163"/>
                    </a:cubicBezTo>
                    <a:cubicBezTo>
                      <a:pt x="47" y="160"/>
                      <a:pt x="50" y="157"/>
                      <a:pt x="53" y="157"/>
                    </a:cubicBezTo>
                    <a:cubicBezTo>
                      <a:pt x="89" y="157"/>
                      <a:pt x="89" y="157"/>
                      <a:pt x="89" y="157"/>
                    </a:cubicBezTo>
                    <a:cubicBezTo>
                      <a:pt x="92" y="157"/>
                      <a:pt x="95" y="160"/>
                      <a:pt x="95" y="163"/>
                    </a:cubicBezTo>
                    <a:close/>
                    <a:moveTo>
                      <a:pt x="95" y="147"/>
                    </a:moveTo>
                    <a:cubicBezTo>
                      <a:pt x="95" y="144"/>
                      <a:pt x="92" y="142"/>
                      <a:pt x="89" y="142"/>
                    </a:cubicBezTo>
                    <a:cubicBezTo>
                      <a:pt x="53" y="142"/>
                      <a:pt x="53" y="142"/>
                      <a:pt x="53" y="142"/>
                    </a:cubicBezTo>
                    <a:cubicBezTo>
                      <a:pt x="50" y="142"/>
                      <a:pt x="47" y="144"/>
                      <a:pt x="47" y="147"/>
                    </a:cubicBezTo>
                    <a:cubicBezTo>
                      <a:pt x="47" y="147"/>
                      <a:pt x="47" y="147"/>
                      <a:pt x="47" y="147"/>
                    </a:cubicBezTo>
                    <a:cubicBezTo>
                      <a:pt x="47" y="151"/>
                      <a:pt x="50" y="153"/>
                      <a:pt x="53" y="153"/>
                    </a:cubicBezTo>
                    <a:cubicBezTo>
                      <a:pt x="89" y="153"/>
                      <a:pt x="89" y="153"/>
                      <a:pt x="89" y="153"/>
                    </a:cubicBezTo>
                    <a:cubicBezTo>
                      <a:pt x="92" y="153"/>
                      <a:pt x="95" y="151"/>
                      <a:pt x="95" y="147"/>
                    </a:cubicBezTo>
                    <a:close/>
                    <a:moveTo>
                      <a:pt x="77" y="83"/>
                    </a:moveTo>
                    <a:cubicBezTo>
                      <a:pt x="69" y="83"/>
                      <a:pt x="69" y="83"/>
                      <a:pt x="69" y="83"/>
                    </a:cubicBezTo>
                    <a:cubicBezTo>
                      <a:pt x="66" y="83"/>
                      <a:pt x="66" y="83"/>
                      <a:pt x="66" y="83"/>
                    </a:cubicBezTo>
                    <a:cubicBezTo>
                      <a:pt x="66" y="138"/>
                      <a:pt x="66" y="138"/>
                      <a:pt x="66" y="138"/>
                    </a:cubicBezTo>
                    <a:cubicBezTo>
                      <a:pt x="67" y="138"/>
                      <a:pt x="69" y="138"/>
                      <a:pt x="71" y="138"/>
                    </a:cubicBezTo>
                    <a:cubicBezTo>
                      <a:pt x="71" y="138"/>
                      <a:pt x="71" y="138"/>
                      <a:pt x="71" y="138"/>
                    </a:cubicBezTo>
                    <a:cubicBezTo>
                      <a:pt x="71" y="138"/>
                      <a:pt x="71" y="138"/>
                      <a:pt x="71" y="138"/>
                    </a:cubicBezTo>
                    <a:cubicBezTo>
                      <a:pt x="71" y="138"/>
                      <a:pt x="71" y="138"/>
                      <a:pt x="71" y="138"/>
                    </a:cubicBezTo>
                    <a:cubicBezTo>
                      <a:pt x="71" y="138"/>
                      <a:pt x="71" y="138"/>
                      <a:pt x="71" y="138"/>
                    </a:cubicBezTo>
                    <a:cubicBezTo>
                      <a:pt x="73" y="138"/>
                      <a:pt x="75" y="138"/>
                      <a:pt x="77" y="138"/>
                    </a:cubicBezTo>
                    <a:lnTo>
                      <a:pt x="77" y="83"/>
                    </a:lnTo>
                    <a:close/>
                    <a:moveTo>
                      <a:pt x="52" y="61"/>
                    </a:moveTo>
                    <a:cubicBezTo>
                      <a:pt x="47" y="61"/>
                      <a:pt x="43" y="65"/>
                      <a:pt x="43" y="69"/>
                    </a:cubicBezTo>
                    <a:cubicBezTo>
                      <a:pt x="43" y="74"/>
                      <a:pt x="47" y="78"/>
                      <a:pt x="52" y="78"/>
                    </a:cubicBezTo>
                    <a:cubicBezTo>
                      <a:pt x="60" y="78"/>
                      <a:pt x="60" y="78"/>
                      <a:pt x="60" y="78"/>
                    </a:cubicBezTo>
                    <a:cubicBezTo>
                      <a:pt x="60" y="69"/>
                      <a:pt x="60" y="69"/>
                      <a:pt x="60" y="69"/>
                    </a:cubicBezTo>
                    <a:cubicBezTo>
                      <a:pt x="60" y="65"/>
                      <a:pt x="56" y="61"/>
                      <a:pt x="52" y="61"/>
                    </a:cubicBezTo>
                    <a:close/>
                    <a:moveTo>
                      <a:pt x="99" y="69"/>
                    </a:moveTo>
                    <a:cubicBezTo>
                      <a:pt x="99" y="65"/>
                      <a:pt x="95" y="61"/>
                      <a:pt x="91" y="61"/>
                    </a:cubicBezTo>
                    <a:cubicBezTo>
                      <a:pt x="86" y="61"/>
                      <a:pt x="82" y="65"/>
                      <a:pt x="82" y="69"/>
                    </a:cubicBezTo>
                    <a:cubicBezTo>
                      <a:pt x="82" y="78"/>
                      <a:pt x="82" y="78"/>
                      <a:pt x="82" y="78"/>
                    </a:cubicBezTo>
                    <a:cubicBezTo>
                      <a:pt x="91" y="78"/>
                      <a:pt x="91" y="78"/>
                      <a:pt x="91" y="78"/>
                    </a:cubicBezTo>
                    <a:cubicBezTo>
                      <a:pt x="95" y="78"/>
                      <a:pt x="99" y="74"/>
                      <a:pt x="99" y="69"/>
                    </a:cubicBezTo>
                    <a:close/>
                    <a:moveTo>
                      <a:pt x="118" y="54"/>
                    </a:moveTo>
                    <a:cubicBezTo>
                      <a:pt x="114" y="39"/>
                      <a:pt x="96" y="23"/>
                      <a:pt x="71" y="23"/>
                    </a:cubicBezTo>
                    <a:cubicBezTo>
                      <a:pt x="46" y="23"/>
                      <a:pt x="28" y="39"/>
                      <a:pt x="24" y="54"/>
                    </a:cubicBezTo>
                    <a:cubicBezTo>
                      <a:pt x="22" y="65"/>
                      <a:pt x="24" y="76"/>
                      <a:pt x="30" y="87"/>
                    </a:cubicBezTo>
                    <a:cubicBezTo>
                      <a:pt x="35" y="96"/>
                      <a:pt x="40" y="104"/>
                      <a:pt x="44" y="114"/>
                    </a:cubicBezTo>
                    <a:cubicBezTo>
                      <a:pt x="46" y="119"/>
                      <a:pt x="47" y="126"/>
                      <a:pt x="48" y="132"/>
                    </a:cubicBezTo>
                    <a:cubicBezTo>
                      <a:pt x="49" y="137"/>
                      <a:pt x="51" y="138"/>
                      <a:pt x="57" y="138"/>
                    </a:cubicBezTo>
                    <a:cubicBezTo>
                      <a:pt x="58" y="138"/>
                      <a:pt x="59" y="138"/>
                      <a:pt x="60" y="138"/>
                    </a:cubicBezTo>
                    <a:cubicBezTo>
                      <a:pt x="60" y="83"/>
                      <a:pt x="60" y="83"/>
                      <a:pt x="60" y="83"/>
                    </a:cubicBezTo>
                    <a:cubicBezTo>
                      <a:pt x="52" y="83"/>
                      <a:pt x="52" y="83"/>
                      <a:pt x="52" y="83"/>
                    </a:cubicBezTo>
                    <a:cubicBezTo>
                      <a:pt x="48" y="83"/>
                      <a:pt x="44" y="82"/>
                      <a:pt x="42" y="79"/>
                    </a:cubicBezTo>
                    <a:cubicBezTo>
                      <a:pt x="39" y="76"/>
                      <a:pt x="38" y="73"/>
                      <a:pt x="38" y="69"/>
                    </a:cubicBezTo>
                    <a:cubicBezTo>
                      <a:pt x="38" y="65"/>
                      <a:pt x="39" y="62"/>
                      <a:pt x="42" y="59"/>
                    </a:cubicBezTo>
                    <a:cubicBezTo>
                      <a:pt x="44" y="57"/>
                      <a:pt x="48" y="55"/>
                      <a:pt x="52" y="55"/>
                    </a:cubicBezTo>
                    <a:cubicBezTo>
                      <a:pt x="59" y="55"/>
                      <a:pt x="65" y="61"/>
                      <a:pt x="66" y="69"/>
                    </a:cubicBezTo>
                    <a:cubicBezTo>
                      <a:pt x="66" y="69"/>
                      <a:pt x="66" y="69"/>
                      <a:pt x="66" y="69"/>
                    </a:cubicBezTo>
                    <a:cubicBezTo>
                      <a:pt x="66" y="78"/>
                      <a:pt x="66" y="78"/>
                      <a:pt x="66" y="78"/>
                    </a:cubicBezTo>
                    <a:cubicBezTo>
                      <a:pt x="69" y="78"/>
                      <a:pt x="69" y="78"/>
                      <a:pt x="69" y="78"/>
                    </a:cubicBezTo>
                    <a:cubicBezTo>
                      <a:pt x="77" y="78"/>
                      <a:pt x="77" y="78"/>
                      <a:pt x="77" y="78"/>
                    </a:cubicBezTo>
                    <a:cubicBezTo>
                      <a:pt x="77" y="69"/>
                      <a:pt x="77" y="69"/>
                      <a:pt x="77" y="69"/>
                    </a:cubicBezTo>
                    <a:cubicBezTo>
                      <a:pt x="77" y="69"/>
                      <a:pt x="77" y="69"/>
                      <a:pt x="77" y="69"/>
                    </a:cubicBezTo>
                    <a:cubicBezTo>
                      <a:pt x="77" y="65"/>
                      <a:pt x="78" y="62"/>
                      <a:pt x="81" y="59"/>
                    </a:cubicBezTo>
                    <a:cubicBezTo>
                      <a:pt x="83" y="57"/>
                      <a:pt x="87" y="55"/>
                      <a:pt x="91" y="55"/>
                    </a:cubicBezTo>
                    <a:cubicBezTo>
                      <a:pt x="94" y="55"/>
                      <a:pt x="98" y="57"/>
                      <a:pt x="101" y="59"/>
                    </a:cubicBezTo>
                    <a:cubicBezTo>
                      <a:pt x="103" y="62"/>
                      <a:pt x="105" y="65"/>
                      <a:pt x="105" y="69"/>
                    </a:cubicBezTo>
                    <a:cubicBezTo>
                      <a:pt x="105" y="73"/>
                      <a:pt x="103" y="76"/>
                      <a:pt x="101" y="79"/>
                    </a:cubicBezTo>
                    <a:cubicBezTo>
                      <a:pt x="98" y="82"/>
                      <a:pt x="94" y="83"/>
                      <a:pt x="91" y="83"/>
                    </a:cubicBezTo>
                    <a:cubicBezTo>
                      <a:pt x="82" y="83"/>
                      <a:pt x="82" y="83"/>
                      <a:pt x="82" y="83"/>
                    </a:cubicBezTo>
                    <a:cubicBezTo>
                      <a:pt x="82" y="138"/>
                      <a:pt x="82" y="138"/>
                      <a:pt x="82" y="138"/>
                    </a:cubicBezTo>
                    <a:cubicBezTo>
                      <a:pt x="83" y="138"/>
                      <a:pt x="84" y="138"/>
                      <a:pt x="86" y="138"/>
                    </a:cubicBezTo>
                    <a:cubicBezTo>
                      <a:pt x="91" y="138"/>
                      <a:pt x="93" y="137"/>
                      <a:pt x="94" y="132"/>
                    </a:cubicBezTo>
                    <a:cubicBezTo>
                      <a:pt x="95" y="126"/>
                      <a:pt x="96" y="119"/>
                      <a:pt x="98" y="114"/>
                    </a:cubicBezTo>
                    <a:cubicBezTo>
                      <a:pt x="102" y="104"/>
                      <a:pt x="108" y="96"/>
                      <a:pt x="113" y="87"/>
                    </a:cubicBezTo>
                    <a:cubicBezTo>
                      <a:pt x="118" y="76"/>
                      <a:pt x="121" y="65"/>
                      <a:pt x="118" y="54"/>
                    </a:cubicBezTo>
                    <a:close/>
                    <a:moveTo>
                      <a:pt x="76" y="5"/>
                    </a:moveTo>
                    <a:cubicBezTo>
                      <a:pt x="76" y="2"/>
                      <a:pt x="74" y="0"/>
                      <a:pt x="71" y="0"/>
                    </a:cubicBezTo>
                    <a:cubicBezTo>
                      <a:pt x="71" y="0"/>
                      <a:pt x="71" y="0"/>
                      <a:pt x="71" y="0"/>
                    </a:cubicBezTo>
                    <a:cubicBezTo>
                      <a:pt x="68" y="0"/>
                      <a:pt x="66" y="2"/>
                      <a:pt x="66" y="5"/>
                    </a:cubicBezTo>
                    <a:cubicBezTo>
                      <a:pt x="66" y="15"/>
                      <a:pt x="66" y="15"/>
                      <a:pt x="66" y="15"/>
                    </a:cubicBezTo>
                    <a:cubicBezTo>
                      <a:pt x="66" y="18"/>
                      <a:pt x="68" y="20"/>
                      <a:pt x="71" y="20"/>
                    </a:cubicBezTo>
                    <a:cubicBezTo>
                      <a:pt x="71" y="20"/>
                      <a:pt x="71" y="20"/>
                      <a:pt x="71" y="20"/>
                    </a:cubicBezTo>
                    <a:cubicBezTo>
                      <a:pt x="74" y="20"/>
                      <a:pt x="76" y="18"/>
                      <a:pt x="76" y="15"/>
                    </a:cubicBezTo>
                    <a:lnTo>
                      <a:pt x="76" y="5"/>
                    </a:lnTo>
                    <a:close/>
                    <a:moveTo>
                      <a:pt x="105" y="14"/>
                    </a:moveTo>
                    <a:cubicBezTo>
                      <a:pt x="106" y="11"/>
                      <a:pt x="105" y="8"/>
                      <a:pt x="103" y="7"/>
                    </a:cubicBezTo>
                    <a:cubicBezTo>
                      <a:pt x="103" y="7"/>
                      <a:pt x="103" y="7"/>
                      <a:pt x="103" y="7"/>
                    </a:cubicBezTo>
                    <a:cubicBezTo>
                      <a:pt x="100" y="5"/>
                      <a:pt x="97" y="6"/>
                      <a:pt x="96" y="9"/>
                    </a:cubicBezTo>
                    <a:cubicBezTo>
                      <a:pt x="91" y="17"/>
                      <a:pt x="91" y="17"/>
                      <a:pt x="91" y="17"/>
                    </a:cubicBezTo>
                    <a:cubicBezTo>
                      <a:pt x="90" y="20"/>
                      <a:pt x="91" y="23"/>
                      <a:pt x="93" y="24"/>
                    </a:cubicBezTo>
                    <a:cubicBezTo>
                      <a:pt x="93" y="24"/>
                      <a:pt x="93" y="24"/>
                      <a:pt x="93" y="24"/>
                    </a:cubicBezTo>
                    <a:cubicBezTo>
                      <a:pt x="96" y="25"/>
                      <a:pt x="99" y="24"/>
                      <a:pt x="100" y="22"/>
                    </a:cubicBezTo>
                    <a:lnTo>
                      <a:pt x="105" y="14"/>
                    </a:lnTo>
                    <a:close/>
                    <a:moveTo>
                      <a:pt x="126" y="30"/>
                    </a:moveTo>
                    <a:cubicBezTo>
                      <a:pt x="128" y="28"/>
                      <a:pt x="128" y="25"/>
                      <a:pt x="126" y="23"/>
                    </a:cubicBezTo>
                    <a:cubicBezTo>
                      <a:pt x="126" y="23"/>
                      <a:pt x="126" y="23"/>
                      <a:pt x="126" y="23"/>
                    </a:cubicBezTo>
                    <a:cubicBezTo>
                      <a:pt x="124" y="21"/>
                      <a:pt x="121" y="21"/>
                      <a:pt x="119" y="23"/>
                    </a:cubicBezTo>
                    <a:cubicBezTo>
                      <a:pt x="112" y="29"/>
                      <a:pt x="112" y="29"/>
                      <a:pt x="112" y="29"/>
                    </a:cubicBezTo>
                    <a:cubicBezTo>
                      <a:pt x="110" y="31"/>
                      <a:pt x="109" y="34"/>
                      <a:pt x="111" y="36"/>
                    </a:cubicBezTo>
                    <a:cubicBezTo>
                      <a:pt x="111" y="36"/>
                      <a:pt x="111" y="36"/>
                      <a:pt x="111" y="36"/>
                    </a:cubicBezTo>
                    <a:cubicBezTo>
                      <a:pt x="113" y="38"/>
                      <a:pt x="116" y="38"/>
                      <a:pt x="119" y="36"/>
                    </a:cubicBezTo>
                    <a:lnTo>
                      <a:pt x="126" y="30"/>
                    </a:lnTo>
                    <a:close/>
                    <a:moveTo>
                      <a:pt x="137" y="55"/>
                    </a:moveTo>
                    <a:cubicBezTo>
                      <a:pt x="140" y="55"/>
                      <a:pt x="141" y="52"/>
                      <a:pt x="141" y="49"/>
                    </a:cubicBezTo>
                    <a:cubicBezTo>
                      <a:pt x="141" y="49"/>
                      <a:pt x="141" y="49"/>
                      <a:pt x="141" y="49"/>
                    </a:cubicBezTo>
                    <a:cubicBezTo>
                      <a:pt x="140" y="47"/>
                      <a:pt x="138" y="45"/>
                      <a:pt x="135" y="45"/>
                    </a:cubicBezTo>
                    <a:cubicBezTo>
                      <a:pt x="126" y="47"/>
                      <a:pt x="126" y="47"/>
                      <a:pt x="126" y="47"/>
                    </a:cubicBezTo>
                    <a:cubicBezTo>
                      <a:pt x="123" y="47"/>
                      <a:pt x="121" y="50"/>
                      <a:pt x="121" y="53"/>
                    </a:cubicBezTo>
                    <a:cubicBezTo>
                      <a:pt x="121" y="53"/>
                      <a:pt x="121" y="53"/>
                      <a:pt x="121" y="53"/>
                    </a:cubicBezTo>
                    <a:cubicBezTo>
                      <a:pt x="122" y="56"/>
                      <a:pt x="125" y="58"/>
                      <a:pt x="127" y="57"/>
                    </a:cubicBezTo>
                    <a:lnTo>
                      <a:pt x="137" y="55"/>
                    </a:lnTo>
                    <a:close/>
                    <a:moveTo>
                      <a:pt x="134" y="83"/>
                    </a:moveTo>
                    <a:cubicBezTo>
                      <a:pt x="137" y="83"/>
                      <a:pt x="140" y="82"/>
                      <a:pt x="141" y="79"/>
                    </a:cubicBezTo>
                    <a:cubicBezTo>
                      <a:pt x="141" y="79"/>
                      <a:pt x="141" y="79"/>
                      <a:pt x="141" y="79"/>
                    </a:cubicBezTo>
                    <a:cubicBezTo>
                      <a:pt x="141" y="76"/>
                      <a:pt x="139" y="73"/>
                      <a:pt x="137" y="73"/>
                    </a:cubicBezTo>
                    <a:cubicBezTo>
                      <a:pt x="127" y="71"/>
                      <a:pt x="127" y="71"/>
                      <a:pt x="127" y="71"/>
                    </a:cubicBezTo>
                    <a:cubicBezTo>
                      <a:pt x="124" y="70"/>
                      <a:pt x="122" y="72"/>
                      <a:pt x="121" y="75"/>
                    </a:cubicBezTo>
                    <a:cubicBezTo>
                      <a:pt x="121" y="75"/>
                      <a:pt x="121" y="75"/>
                      <a:pt x="121" y="75"/>
                    </a:cubicBezTo>
                    <a:cubicBezTo>
                      <a:pt x="121" y="78"/>
                      <a:pt x="122" y="80"/>
                      <a:pt x="125" y="81"/>
                    </a:cubicBezTo>
                    <a:lnTo>
                      <a:pt x="134" y="83"/>
                    </a:lnTo>
                    <a:close/>
                    <a:moveTo>
                      <a:pt x="41" y="22"/>
                    </a:moveTo>
                    <a:cubicBezTo>
                      <a:pt x="43" y="24"/>
                      <a:pt x="46" y="25"/>
                      <a:pt x="48" y="24"/>
                    </a:cubicBezTo>
                    <a:cubicBezTo>
                      <a:pt x="48" y="24"/>
                      <a:pt x="48" y="24"/>
                      <a:pt x="48" y="24"/>
                    </a:cubicBezTo>
                    <a:cubicBezTo>
                      <a:pt x="51" y="23"/>
                      <a:pt x="52" y="20"/>
                      <a:pt x="50" y="17"/>
                    </a:cubicBezTo>
                    <a:cubicBezTo>
                      <a:pt x="46" y="9"/>
                      <a:pt x="46" y="9"/>
                      <a:pt x="46" y="9"/>
                    </a:cubicBezTo>
                    <a:cubicBezTo>
                      <a:pt x="45" y="6"/>
                      <a:pt x="41" y="5"/>
                      <a:pt x="39" y="7"/>
                    </a:cubicBezTo>
                    <a:cubicBezTo>
                      <a:pt x="39" y="7"/>
                      <a:pt x="39" y="7"/>
                      <a:pt x="39" y="7"/>
                    </a:cubicBezTo>
                    <a:cubicBezTo>
                      <a:pt x="36" y="8"/>
                      <a:pt x="36" y="11"/>
                      <a:pt x="37" y="14"/>
                    </a:cubicBezTo>
                    <a:lnTo>
                      <a:pt x="41" y="22"/>
                    </a:lnTo>
                    <a:close/>
                    <a:moveTo>
                      <a:pt x="23" y="36"/>
                    </a:moveTo>
                    <a:cubicBezTo>
                      <a:pt x="25" y="38"/>
                      <a:pt x="28" y="38"/>
                      <a:pt x="30" y="36"/>
                    </a:cubicBezTo>
                    <a:cubicBezTo>
                      <a:pt x="30" y="36"/>
                      <a:pt x="30" y="36"/>
                      <a:pt x="30" y="36"/>
                    </a:cubicBezTo>
                    <a:cubicBezTo>
                      <a:pt x="32" y="34"/>
                      <a:pt x="32" y="31"/>
                      <a:pt x="30" y="29"/>
                    </a:cubicBezTo>
                    <a:cubicBezTo>
                      <a:pt x="23" y="23"/>
                      <a:pt x="23" y="23"/>
                      <a:pt x="23" y="23"/>
                    </a:cubicBezTo>
                    <a:cubicBezTo>
                      <a:pt x="21" y="21"/>
                      <a:pt x="17" y="21"/>
                      <a:pt x="15" y="23"/>
                    </a:cubicBezTo>
                    <a:cubicBezTo>
                      <a:pt x="15" y="23"/>
                      <a:pt x="15" y="23"/>
                      <a:pt x="15" y="23"/>
                    </a:cubicBezTo>
                    <a:cubicBezTo>
                      <a:pt x="14" y="25"/>
                      <a:pt x="14" y="28"/>
                      <a:pt x="16" y="30"/>
                    </a:cubicBezTo>
                    <a:lnTo>
                      <a:pt x="23" y="36"/>
                    </a:lnTo>
                    <a:close/>
                    <a:moveTo>
                      <a:pt x="14" y="57"/>
                    </a:moveTo>
                    <a:cubicBezTo>
                      <a:pt x="17" y="58"/>
                      <a:pt x="20" y="56"/>
                      <a:pt x="20" y="53"/>
                    </a:cubicBezTo>
                    <a:cubicBezTo>
                      <a:pt x="20" y="53"/>
                      <a:pt x="20" y="53"/>
                      <a:pt x="20" y="53"/>
                    </a:cubicBezTo>
                    <a:cubicBezTo>
                      <a:pt x="21" y="50"/>
                      <a:pt x="19" y="47"/>
                      <a:pt x="16" y="47"/>
                    </a:cubicBezTo>
                    <a:cubicBezTo>
                      <a:pt x="7" y="45"/>
                      <a:pt x="7" y="45"/>
                      <a:pt x="7" y="45"/>
                    </a:cubicBezTo>
                    <a:cubicBezTo>
                      <a:pt x="4" y="45"/>
                      <a:pt x="1" y="47"/>
                      <a:pt x="1" y="49"/>
                    </a:cubicBezTo>
                    <a:cubicBezTo>
                      <a:pt x="1" y="49"/>
                      <a:pt x="1" y="49"/>
                      <a:pt x="1" y="49"/>
                    </a:cubicBezTo>
                    <a:cubicBezTo>
                      <a:pt x="0" y="52"/>
                      <a:pt x="2" y="55"/>
                      <a:pt x="5" y="55"/>
                    </a:cubicBezTo>
                    <a:lnTo>
                      <a:pt x="14" y="57"/>
                    </a:lnTo>
                    <a:close/>
                    <a:moveTo>
                      <a:pt x="16" y="81"/>
                    </a:moveTo>
                    <a:cubicBezTo>
                      <a:pt x="19" y="80"/>
                      <a:pt x="21" y="78"/>
                      <a:pt x="20" y="75"/>
                    </a:cubicBezTo>
                    <a:cubicBezTo>
                      <a:pt x="20" y="75"/>
                      <a:pt x="20" y="75"/>
                      <a:pt x="20" y="75"/>
                    </a:cubicBezTo>
                    <a:cubicBezTo>
                      <a:pt x="20" y="72"/>
                      <a:pt x="17" y="70"/>
                      <a:pt x="14" y="71"/>
                    </a:cubicBezTo>
                    <a:cubicBezTo>
                      <a:pt x="5" y="73"/>
                      <a:pt x="5" y="73"/>
                      <a:pt x="5" y="73"/>
                    </a:cubicBezTo>
                    <a:cubicBezTo>
                      <a:pt x="2" y="73"/>
                      <a:pt x="1" y="76"/>
                      <a:pt x="1" y="79"/>
                    </a:cubicBezTo>
                    <a:cubicBezTo>
                      <a:pt x="1" y="79"/>
                      <a:pt x="1" y="79"/>
                      <a:pt x="1" y="79"/>
                    </a:cubicBezTo>
                    <a:cubicBezTo>
                      <a:pt x="2" y="82"/>
                      <a:pt x="4" y="83"/>
                      <a:pt x="7" y="83"/>
                    </a:cubicBezTo>
                    <a:lnTo>
                      <a:pt x="16"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4" name="图形"/>
              <p:cNvSpPr>
                <a:spLocks noEditPoints="1"/>
              </p:cNvSpPr>
              <p:nvPr/>
            </p:nvSpPr>
            <p:spPr bwMode="auto">
              <a:xfrm>
                <a:off x="11345" y="5095"/>
                <a:ext cx="1238" cy="828"/>
              </a:xfrm>
              <a:custGeom>
                <a:avLst/>
                <a:gdLst>
                  <a:gd name="T0" fmla="*/ 2147483646 w 198"/>
                  <a:gd name="T1" fmla="*/ 2147483646 h 132"/>
                  <a:gd name="T2" fmla="*/ 2147483646 w 198"/>
                  <a:gd name="T3" fmla="*/ 2147483646 h 132"/>
                  <a:gd name="T4" fmla="*/ 2147483646 w 198"/>
                  <a:gd name="T5" fmla="*/ 2147483646 h 132"/>
                  <a:gd name="T6" fmla="*/ 2147483646 w 198"/>
                  <a:gd name="T7" fmla="*/ 2147483646 h 132"/>
                  <a:gd name="T8" fmla="*/ 2147483646 w 198"/>
                  <a:gd name="T9" fmla="*/ 2147483646 h 132"/>
                  <a:gd name="T10" fmla="*/ 2147483646 w 198"/>
                  <a:gd name="T11" fmla="*/ 2147483646 h 132"/>
                  <a:gd name="T12" fmla="*/ 2147483646 w 198"/>
                  <a:gd name="T13" fmla="*/ 2147483646 h 132"/>
                  <a:gd name="T14" fmla="*/ 2147483646 w 198"/>
                  <a:gd name="T15" fmla="*/ 0 h 132"/>
                  <a:gd name="T16" fmla="*/ 2147483646 w 198"/>
                  <a:gd name="T17" fmla="*/ 2147483646 h 132"/>
                  <a:gd name="T18" fmla="*/ 2147483646 w 198"/>
                  <a:gd name="T19" fmla="*/ 2147483646 h 132"/>
                  <a:gd name="T20" fmla="*/ 2147483646 w 198"/>
                  <a:gd name="T21" fmla="*/ 2147483646 h 132"/>
                  <a:gd name="T22" fmla="*/ 0 w 198"/>
                  <a:gd name="T23" fmla="*/ 2147483646 h 132"/>
                  <a:gd name="T24" fmla="*/ 2147483646 w 198"/>
                  <a:gd name="T25" fmla="*/ 2147483646 h 132"/>
                  <a:gd name="T26" fmla="*/ 2147483646 w 198"/>
                  <a:gd name="T27" fmla="*/ 2147483646 h 132"/>
                  <a:gd name="T28" fmla="*/ 2147483646 w 198"/>
                  <a:gd name="T29" fmla="*/ 2147483646 h 132"/>
                  <a:gd name="T30" fmla="*/ 2147483646 w 198"/>
                  <a:gd name="T31" fmla="*/ 2147483646 h 132"/>
                  <a:gd name="T32" fmla="*/ 2147483646 w 198"/>
                  <a:gd name="T33" fmla="*/ 2147483646 h 132"/>
                  <a:gd name="T34" fmla="*/ 2147483646 w 198"/>
                  <a:gd name="T35" fmla="*/ 2147483646 h 132"/>
                  <a:gd name="T36" fmla="*/ 2147483646 w 198"/>
                  <a:gd name="T37" fmla="*/ 2147483646 h 132"/>
                  <a:gd name="T38" fmla="*/ 2147483646 w 198"/>
                  <a:gd name="T39" fmla="*/ 2147483646 h 132"/>
                  <a:gd name="T40" fmla="*/ 2147483646 w 198"/>
                  <a:gd name="T41" fmla="*/ 2147483646 h 132"/>
                  <a:gd name="T42" fmla="*/ 2147483646 w 198"/>
                  <a:gd name="T43" fmla="*/ 2147483646 h 132"/>
                  <a:gd name="T44" fmla="*/ 2147483646 w 198"/>
                  <a:gd name="T45" fmla="*/ 2147483646 h 132"/>
                  <a:gd name="T46" fmla="*/ 2147483646 w 198"/>
                  <a:gd name="T47" fmla="*/ 2147483646 h 132"/>
                  <a:gd name="T48" fmla="*/ 2147483646 w 198"/>
                  <a:gd name="T49" fmla="*/ 2147483646 h 132"/>
                  <a:gd name="T50" fmla="*/ 2147483646 w 198"/>
                  <a:gd name="T51" fmla="*/ 2147483646 h 132"/>
                  <a:gd name="T52" fmla="*/ 2147483646 w 198"/>
                  <a:gd name="T53" fmla="*/ 2147483646 h 132"/>
                  <a:gd name="T54" fmla="*/ 2147483646 w 198"/>
                  <a:gd name="T55" fmla="*/ 2147483646 h 132"/>
                  <a:gd name="T56" fmla="*/ 2147483646 w 198"/>
                  <a:gd name="T57" fmla="*/ 2147483646 h 132"/>
                  <a:gd name="T58" fmla="*/ 2147483646 w 198"/>
                  <a:gd name="T59" fmla="*/ 2147483646 h 132"/>
                  <a:gd name="T60" fmla="*/ 2147483646 w 198"/>
                  <a:gd name="T61" fmla="*/ 2147483646 h 132"/>
                  <a:gd name="T62" fmla="*/ 2147483646 w 198"/>
                  <a:gd name="T63" fmla="*/ 2147483646 h 132"/>
                  <a:gd name="T64" fmla="*/ 2147483646 w 198"/>
                  <a:gd name="T65" fmla="*/ 2147483646 h 132"/>
                  <a:gd name="T66" fmla="*/ 2147483646 w 198"/>
                  <a:gd name="T67" fmla="*/ 2147483646 h 132"/>
                  <a:gd name="T68" fmla="*/ 2147483646 w 198"/>
                  <a:gd name="T69" fmla="*/ 2147483646 h 132"/>
                  <a:gd name="T70" fmla="*/ 2147483646 w 198"/>
                  <a:gd name="T71" fmla="*/ 2147483646 h 132"/>
                  <a:gd name="T72" fmla="*/ 2147483646 w 198"/>
                  <a:gd name="T73" fmla="*/ 2147483646 h 132"/>
                  <a:gd name="T74" fmla="*/ 2147483646 w 198"/>
                  <a:gd name="T75" fmla="*/ 2147483646 h 132"/>
                  <a:gd name="T76" fmla="*/ 2147483646 w 198"/>
                  <a:gd name="T77" fmla="*/ 2147483646 h 132"/>
                  <a:gd name="T78" fmla="*/ 2147483646 w 198"/>
                  <a:gd name="T79" fmla="*/ 2147483646 h 132"/>
                  <a:gd name="T80" fmla="*/ 2147483646 w 198"/>
                  <a:gd name="T81" fmla="*/ 2147483646 h 132"/>
                  <a:gd name="T82" fmla="*/ 2147483646 w 198"/>
                  <a:gd name="T83" fmla="*/ 2147483646 h 132"/>
                  <a:gd name="T84" fmla="*/ 2147483646 w 198"/>
                  <a:gd name="T85" fmla="*/ 2147483646 h 132"/>
                  <a:gd name="T86" fmla="*/ 2147483646 w 198"/>
                  <a:gd name="T87" fmla="*/ 2147483646 h 132"/>
                  <a:gd name="T88" fmla="*/ 2147483646 w 198"/>
                  <a:gd name="T89" fmla="*/ 2147483646 h 132"/>
                  <a:gd name="T90" fmla="*/ 2147483646 w 198"/>
                  <a:gd name="T91" fmla="*/ 2147483646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32">
                    <a:moveTo>
                      <a:pt x="157" y="13"/>
                    </a:moveTo>
                    <a:cubicBezTo>
                      <a:pt x="175" y="59"/>
                      <a:pt x="175" y="59"/>
                      <a:pt x="175" y="59"/>
                    </a:cubicBezTo>
                    <a:cubicBezTo>
                      <a:pt x="153" y="69"/>
                      <a:pt x="153" y="69"/>
                      <a:pt x="153" y="69"/>
                    </a:cubicBezTo>
                    <a:cubicBezTo>
                      <a:pt x="141" y="58"/>
                      <a:pt x="104" y="26"/>
                      <a:pt x="100" y="26"/>
                    </a:cubicBezTo>
                    <a:cubicBezTo>
                      <a:pt x="98" y="26"/>
                      <a:pt x="86" y="30"/>
                      <a:pt x="85" y="31"/>
                    </a:cubicBezTo>
                    <a:cubicBezTo>
                      <a:pt x="85" y="31"/>
                      <a:pt x="78" y="33"/>
                      <a:pt x="72" y="33"/>
                    </a:cubicBezTo>
                    <a:cubicBezTo>
                      <a:pt x="69" y="33"/>
                      <a:pt x="67" y="32"/>
                      <a:pt x="65" y="31"/>
                    </a:cubicBezTo>
                    <a:cubicBezTo>
                      <a:pt x="64" y="30"/>
                      <a:pt x="63" y="29"/>
                      <a:pt x="63" y="28"/>
                    </a:cubicBezTo>
                    <a:cubicBezTo>
                      <a:pt x="63" y="26"/>
                      <a:pt x="66" y="23"/>
                      <a:pt x="67" y="22"/>
                    </a:cubicBezTo>
                    <a:cubicBezTo>
                      <a:pt x="77" y="17"/>
                      <a:pt x="103" y="7"/>
                      <a:pt x="106" y="7"/>
                    </a:cubicBezTo>
                    <a:cubicBezTo>
                      <a:pt x="106" y="7"/>
                      <a:pt x="106" y="7"/>
                      <a:pt x="106" y="7"/>
                    </a:cubicBezTo>
                    <a:cubicBezTo>
                      <a:pt x="113" y="7"/>
                      <a:pt x="152" y="13"/>
                      <a:pt x="157" y="13"/>
                    </a:cubicBezTo>
                    <a:close/>
                    <a:moveTo>
                      <a:pt x="173" y="0"/>
                    </a:moveTo>
                    <a:cubicBezTo>
                      <a:pt x="173" y="0"/>
                      <a:pt x="172" y="1"/>
                      <a:pt x="171" y="1"/>
                    </a:cubicBezTo>
                    <a:cubicBezTo>
                      <a:pt x="164" y="4"/>
                      <a:pt x="164" y="4"/>
                      <a:pt x="164" y="4"/>
                    </a:cubicBezTo>
                    <a:cubicBezTo>
                      <a:pt x="163" y="4"/>
                      <a:pt x="162" y="5"/>
                      <a:pt x="161" y="6"/>
                    </a:cubicBezTo>
                    <a:cubicBezTo>
                      <a:pt x="161" y="8"/>
                      <a:pt x="161" y="9"/>
                      <a:pt x="161" y="10"/>
                    </a:cubicBezTo>
                    <a:cubicBezTo>
                      <a:pt x="180" y="58"/>
                      <a:pt x="180" y="58"/>
                      <a:pt x="180" y="58"/>
                    </a:cubicBezTo>
                    <a:cubicBezTo>
                      <a:pt x="181" y="61"/>
                      <a:pt x="184" y="62"/>
                      <a:pt x="187" y="61"/>
                    </a:cubicBezTo>
                    <a:cubicBezTo>
                      <a:pt x="194" y="58"/>
                      <a:pt x="194" y="58"/>
                      <a:pt x="194" y="58"/>
                    </a:cubicBezTo>
                    <a:cubicBezTo>
                      <a:pt x="195" y="58"/>
                      <a:pt x="196" y="57"/>
                      <a:pt x="197" y="55"/>
                    </a:cubicBezTo>
                    <a:cubicBezTo>
                      <a:pt x="198" y="54"/>
                      <a:pt x="198" y="53"/>
                      <a:pt x="197" y="52"/>
                    </a:cubicBezTo>
                    <a:cubicBezTo>
                      <a:pt x="178" y="4"/>
                      <a:pt x="178" y="4"/>
                      <a:pt x="178" y="4"/>
                    </a:cubicBezTo>
                    <a:cubicBezTo>
                      <a:pt x="177" y="2"/>
                      <a:pt x="175" y="0"/>
                      <a:pt x="173" y="0"/>
                    </a:cubicBezTo>
                    <a:close/>
                    <a:moveTo>
                      <a:pt x="0" y="66"/>
                    </a:moveTo>
                    <a:cubicBezTo>
                      <a:pt x="0" y="68"/>
                      <a:pt x="1" y="69"/>
                      <a:pt x="2" y="70"/>
                    </a:cubicBezTo>
                    <a:cubicBezTo>
                      <a:pt x="2" y="71"/>
                      <a:pt x="4" y="72"/>
                      <a:pt x="5" y="72"/>
                    </a:cubicBezTo>
                    <a:cubicBezTo>
                      <a:pt x="13" y="72"/>
                      <a:pt x="13" y="72"/>
                      <a:pt x="13" y="72"/>
                    </a:cubicBezTo>
                    <a:cubicBezTo>
                      <a:pt x="16" y="72"/>
                      <a:pt x="18" y="70"/>
                      <a:pt x="19" y="68"/>
                    </a:cubicBezTo>
                    <a:cubicBezTo>
                      <a:pt x="23" y="14"/>
                      <a:pt x="23" y="14"/>
                      <a:pt x="23" y="14"/>
                    </a:cubicBezTo>
                    <a:cubicBezTo>
                      <a:pt x="23" y="12"/>
                      <a:pt x="22" y="11"/>
                      <a:pt x="21" y="10"/>
                    </a:cubicBezTo>
                    <a:cubicBezTo>
                      <a:pt x="21" y="9"/>
                      <a:pt x="19" y="8"/>
                      <a:pt x="18" y="8"/>
                    </a:cubicBezTo>
                    <a:cubicBezTo>
                      <a:pt x="10" y="8"/>
                      <a:pt x="10" y="8"/>
                      <a:pt x="10" y="8"/>
                    </a:cubicBezTo>
                    <a:cubicBezTo>
                      <a:pt x="10" y="8"/>
                      <a:pt x="10" y="8"/>
                      <a:pt x="10" y="8"/>
                    </a:cubicBezTo>
                    <a:cubicBezTo>
                      <a:pt x="7" y="8"/>
                      <a:pt x="5" y="10"/>
                      <a:pt x="4" y="12"/>
                    </a:cubicBezTo>
                    <a:lnTo>
                      <a:pt x="0" y="66"/>
                    </a:lnTo>
                    <a:close/>
                    <a:moveTo>
                      <a:pt x="81" y="114"/>
                    </a:moveTo>
                    <a:cubicBezTo>
                      <a:pt x="81" y="112"/>
                      <a:pt x="80" y="111"/>
                      <a:pt x="78" y="109"/>
                    </a:cubicBezTo>
                    <a:cubicBezTo>
                      <a:pt x="75" y="107"/>
                      <a:pt x="71" y="107"/>
                      <a:pt x="68" y="111"/>
                    </a:cubicBezTo>
                    <a:cubicBezTo>
                      <a:pt x="65" y="115"/>
                      <a:pt x="65" y="115"/>
                      <a:pt x="65" y="115"/>
                    </a:cubicBezTo>
                    <a:cubicBezTo>
                      <a:pt x="64" y="116"/>
                      <a:pt x="64" y="116"/>
                      <a:pt x="64" y="116"/>
                    </a:cubicBezTo>
                    <a:cubicBezTo>
                      <a:pt x="61" y="120"/>
                      <a:pt x="61" y="120"/>
                      <a:pt x="61" y="120"/>
                    </a:cubicBezTo>
                    <a:cubicBezTo>
                      <a:pt x="57" y="125"/>
                      <a:pt x="61" y="129"/>
                      <a:pt x="62" y="130"/>
                    </a:cubicBezTo>
                    <a:cubicBezTo>
                      <a:pt x="64" y="132"/>
                      <a:pt x="65" y="132"/>
                      <a:pt x="67" y="132"/>
                    </a:cubicBezTo>
                    <a:cubicBezTo>
                      <a:pt x="69" y="132"/>
                      <a:pt x="70" y="131"/>
                      <a:pt x="72" y="129"/>
                    </a:cubicBezTo>
                    <a:cubicBezTo>
                      <a:pt x="78" y="122"/>
                      <a:pt x="78" y="122"/>
                      <a:pt x="78" y="122"/>
                    </a:cubicBezTo>
                    <a:cubicBezTo>
                      <a:pt x="78" y="122"/>
                      <a:pt x="78" y="122"/>
                      <a:pt x="78" y="122"/>
                    </a:cubicBezTo>
                    <a:cubicBezTo>
                      <a:pt x="80" y="120"/>
                      <a:pt x="80" y="120"/>
                      <a:pt x="80" y="120"/>
                    </a:cubicBezTo>
                    <a:cubicBezTo>
                      <a:pt x="81" y="118"/>
                      <a:pt x="82" y="116"/>
                      <a:pt x="81" y="114"/>
                    </a:cubicBezTo>
                    <a:close/>
                    <a:moveTo>
                      <a:pt x="43" y="111"/>
                    </a:moveTo>
                    <a:cubicBezTo>
                      <a:pt x="40" y="114"/>
                      <a:pt x="41" y="117"/>
                      <a:pt x="45" y="121"/>
                    </a:cubicBezTo>
                    <a:cubicBezTo>
                      <a:pt x="49" y="123"/>
                      <a:pt x="52" y="123"/>
                      <a:pt x="55" y="119"/>
                    </a:cubicBezTo>
                    <a:cubicBezTo>
                      <a:pt x="65" y="108"/>
                      <a:pt x="65" y="108"/>
                      <a:pt x="65" y="108"/>
                    </a:cubicBezTo>
                    <a:cubicBezTo>
                      <a:pt x="69" y="103"/>
                      <a:pt x="65" y="99"/>
                      <a:pt x="63" y="98"/>
                    </a:cubicBezTo>
                    <a:cubicBezTo>
                      <a:pt x="60" y="95"/>
                      <a:pt x="56" y="95"/>
                      <a:pt x="53" y="99"/>
                    </a:cubicBezTo>
                    <a:cubicBezTo>
                      <a:pt x="48" y="105"/>
                      <a:pt x="48" y="105"/>
                      <a:pt x="48" y="105"/>
                    </a:cubicBezTo>
                    <a:cubicBezTo>
                      <a:pt x="48" y="105"/>
                      <a:pt x="48" y="105"/>
                      <a:pt x="48" y="105"/>
                    </a:cubicBezTo>
                    <a:cubicBezTo>
                      <a:pt x="48" y="106"/>
                      <a:pt x="48" y="106"/>
                      <a:pt x="48" y="106"/>
                    </a:cubicBezTo>
                    <a:lnTo>
                      <a:pt x="43" y="111"/>
                    </a:lnTo>
                    <a:close/>
                    <a:moveTo>
                      <a:pt x="29" y="97"/>
                    </a:moveTo>
                    <a:cubicBezTo>
                      <a:pt x="28" y="99"/>
                      <a:pt x="27" y="101"/>
                      <a:pt x="28" y="103"/>
                    </a:cubicBezTo>
                    <a:cubicBezTo>
                      <a:pt x="28" y="105"/>
                      <a:pt x="29" y="107"/>
                      <a:pt x="31" y="108"/>
                    </a:cubicBezTo>
                    <a:cubicBezTo>
                      <a:pt x="34" y="111"/>
                      <a:pt x="38" y="110"/>
                      <a:pt x="41" y="107"/>
                    </a:cubicBezTo>
                    <a:cubicBezTo>
                      <a:pt x="51" y="95"/>
                      <a:pt x="51" y="95"/>
                      <a:pt x="51" y="95"/>
                    </a:cubicBezTo>
                    <a:cubicBezTo>
                      <a:pt x="53" y="93"/>
                      <a:pt x="53" y="91"/>
                      <a:pt x="53" y="89"/>
                    </a:cubicBezTo>
                    <a:cubicBezTo>
                      <a:pt x="52" y="87"/>
                      <a:pt x="51" y="85"/>
                      <a:pt x="50" y="84"/>
                    </a:cubicBezTo>
                    <a:cubicBezTo>
                      <a:pt x="46" y="81"/>
                      <a:pt x="43" y="82"/>
                      <a:pt x="40" y="85"/>
                    </a:cubicBezTo>
                    <a:cubicBezTo>
                      <a:pt x="35" y="91"/>
                      <a:pt x="35" y="91"/>
                      <a:pt x="35" y="91"/>
                    </a:cubicBezTo>
                    <a:cubicBezTo>
                      <a:pt x="35" y="91"/>
                      <a:pt x="35" y="91"/>
                      <a:pt x="35" y="91"/>
                    </a:cubicBezTo>
                    <a:cubicBezTo>
                      <a:pt x="34" y="92"/>
                      <a:pt x="34" y="92"/>
                      <a:pt x="34" y="92"/>
                    </a:cubicBezTo>
                    <a:lnTo>
                      <a:pt x="29" y="97"/>
                    </a:lnTo>
                    <a:close/>
                    <a:moveTo>
                      <a:pt x="27" y="93"/>
                    </a:moveTo>
                    <a:cubicBezTo>
                      <a:pt x="37" y="81"/>
                      <a:pt x="37" y="81"/>
                      <a:pt x="37" y="81"/>
                    </a:cubicBezTo>
                    <a:cubicBezTo>
                      <a:pt x="42" y="76"/>
                      <a:pt x="38" y="71"/>
                      <a:pt x="36" y="70"/>
                    </a:cubicBezTo>
                    <a:cubicBezTo>
                      <a:pt x="33" y="68"/>
                      <a:pt x="29" y="68"/>
                      <a:pt x="26" y="72"/>
                    </a:cubicBezTo>
                    <a:cubicBezTo>
                      <a:pt x="23" y="76"/>
                      <a:pt x="23" y="76"/>
                      <a:pt x="23" y="76"/>
                    </a:cubicBezTo>
                    <a:cubicBezTo>
                      <a:pt x="23" y="76"/>
                      <a:pt x="23" y="76"/>
                      <a:pt x="23" y="76"/>
                    </a:cubicBezTo>
                    <a:cubicBezTo>
                      <a:pt x="22" y="77"/>
                      <a:pt x="22" y="77"/>
                      <a:pt x="22" y="77"/>
                    </a:cubicBezTo>
                    <a:cubicBezTo>
                      <a:pt x="18" y="82"/>
                      <a:pt x="18" y="82"/>
                      <a:pt x="18" y="82"/>
                    </a:cubicBezTo>
                    <a:cubicBezTo>
                      <a:pt x="16" y="84"/>
                      <a:pt x="15" y="86"/>
                      <a:pt x="15" y="88"/>
                    </a:cubicBezTo>
                    <a:cubicBezTo>
                      <a:pt x="15" y="90"/>
                      <a:pt x="17" y="91"/>
                      <a:pt x="18" y="92"/>
                    </a:cubicBezTo>
                    <a:cubicBezTo>
                      <a:pt x="19" y="93"/>
                      <a:pt x="21" y="95"/>
                      <a:pt x="23" y="95"/>
                    </a:cubicBezTo>
                    <a:cubicBezTo>
                      <a:pt x="25" y="95"/>
                      <a:pt x="26" y="94"/>
                      <a:pt x="27" y="93"/>
                    </a:cubicBezTo>
                    <a:close/>
                    <a:moveTo>
                      <a:pt x="150" y="82"/>
                    </a:moveTo>
                    <a:cubicBezTo>
                      <a:pt x="152" y="80"/>
                      <a:pt x="153" y="76"/>
                      <a:pt x="149" y="72"/>
                    </a:cubicBezTo>
                    <a:cubicBezTo>
                      <a:pt x="145" y="69"/>
                      <a:pt x="145" y="69"/>
                      <a:pt x="145" y="69"/>
                    </a:cubicBezTo>
                    <a:cubicBezTo>
                      <a:pt x="126" y="52"/>
                      <a:pt x="105" y="34"/>
                      <a:pt x="100" y="31"/>
                    </a:cubicBezTo>
                    <a:cubicBezTo>
                      <a:pt x="97" y="31"/>
                      <a:pt x="91" y="33"/>
                      <a:pt x="87" y="35"/>
                    </a:cubicBezTo>
                    <a:cubicBezTo>
                      <a:pt x="86" y="35"/>
                      <a:pt x="86" y="35"/>
                      <a:pt x="86" y="35"/>
                    </a:cubicBezTo>
                    <a:cubicBezTo>
                      <a:pt x="86" y="35"/>
                      <a:pt x="79" y="37"/>
                      <a:pt x="72" y="37"/>
                    </a:cubicBezTo>
                    <a:cubicBezTo>
                      <a:pt x="68" y="37"/>
                      <a:pt x="65" y="37"/>
                      <a:pt x="63" y="35"/>
                    </a:cubicBezTo>
                    <a:cubicBezTo>
                      <a:pt x="59" y="33"/>
                      <a:pt x="58" y="29"/>
                      <a:pt x="58" y="28"/>
                    </a:cubicBezTo>
                    <a:cubicBezTo>
                      <a:pt x="59" y="24"/>
                      <a:pt x="62" y="20"/>
                      <a:pt x="65" y="18"/>
                    </a:cubicBezTo>
                    <a:cubicBezTo>
                      <a:pt x="27" y="14"/>
                      <a:pt x="27" y="14"/>
                      <a:pt x="27" y="14"/>
                    </a:cubicBezTo>
                    <a:cubicBezTo>
                      <a:pt x="23" y="68"/>
                      <a:pt x="23" y="68"/>
                      <a:pt x="23" y="68"/>
                    </a:cubicBezTo>
                    <a:cubicBezTo>
                      <a:pt x="26" y="65"/>
                      <a:pt x="30" y="64"/>
                      <a:pt x="32" y="64"/>
                    </a:cubicBezTo>
                    <a:cubicBezTo>
                      <a:pt x="34" y="64"/>
                      <a:pt x="37" y="65"/>
                      <a:pt x="39" y="67"/>
                    </a:cubicBezTo>
                    <a:cubicBezTo>
                      <a:pt x="43" y="70"/>
                      <a:pt x="44" y="74"/>
                      <a:pt x="44" y="78"/>
                    </a:cubicBezTo>
                    <a:cubicBezTo>
                      <a:pt x="47" y="77"/>
                      <a:pt x="50" y="78"/>
                      <a:pt x="53" y="80"/>
                    </a:cubicBezTo>
                    <a:cubicBezTo>
                      <a:pt x="56" y="83"/>
                      <a:pt x="58" y="87"/>
                      <a:pt x="57" y="91"/>
                    </a:cubicBezTo>
                    <a:cubicBezTo>
                      <a:pt x="60" y="91"/>
                      <a:pt x="63" y="92"/>
                      <a:pt x="66" y="94"/>
                    </a:cubicBezTo>
                    <a:cubicBezTo>
                      <a:pt x="69" y="96"/>
                      <a:pt x="71" y="100"/>
                      <a:pt x="71" y="103"/>
                    </a:cubicBezTo>
                    <a:cubicBezTo>
                      <a:pt x="74" y="102"/>
                      <a:pt x="78" y="103"/>
                      <a:pt x="81" y="106"/>
                    </a:cubicBezTo>
                    <a:cubicBezTo>
                      <a:pt x="86" y="109"/>
                      <a:pt x="87" y="114"/>
                      <a:pt x="85" y="119"/>
                    </a:cubicBezTo>
                    <a:cubicBezTo>
                      <a:pt x="89" y="122"/>
                      <a:pt x="89" y="122"/>
                      <a:pt x="89" y="122"/>
                    </a:cubicBezTo>
                    <a:cubicBezTo>
                      <a:pt x="89" y="122"/>
                      <a:pt x="89" y="122"/>
                      <a:pt x="89" y="122"/>
                    </a:cubicBezTo>
                    <a:cubicBezTo>
                      <a:pt x="89" y="122"/>
                      <a:pt x="89" y="122"/>
                      <a:pt x="89" y="122"/>
                    </a:cubicBezTo>
                    <a:cubicBezTo>
                      <a:pt x="91" y="123"/>
                      <a:pt x="92" y="124"/>
                      <a:pt x="93" y="124"/>
                    </a:cubicBezTo>
                    <a:cubicBezTo>
                      <a:pt x="96" y="124"/>
                      <a:pt x="97" y="122"/>
                      <a:pt x="98" y="121"/>
                    </a:cubicBezTo>
                    <a:cubicBezTo>
                      <a:pt x="101" y="118"/>
                      <a:pt x="102" y="116"/>
                      <a:pt x="99" y="113"/>
                    </a:cubicBezTo>
                    <a:cubicBezTo>
                      <a:pt x="99" y="113"/>
                      <a:pt x="99" y="113"/>
                      <a:pt x="99" y="113"/>
                    </a:cubicBezTo>
                    <a:cubicBezTo>
                      <a:pt x="82" y="99"/>
                      <a:pt x="82" y="99"/>
                      <a:pt x="82" y="99"/>
                    </a:cubicBezTo>
                    <a:cubicBezTo>
                      <a:pt x="82" y="98"/>
                      <a:pt x="82" y="97"/>
                      <a:pt x="81" y="97"/>
                    </a:cubicBezTo>
                    <a:cubicBezTo>
                      <a:pt x="81" y="96"/>
                      <a:pt x="82" y="95"/>
                      <a:pt x="82" y="95"/>
                    </a:cubicBezTo>
                    <a:cubicBezTo>
                      <a:pt x="83" y="94"/>
                      <a:pt x="85" y="94"/>
                      <a:pt x="86" y="94"/>
                    </a:cubicBezTo>
                    <a:cubicBezTo>
                      <a:pt x="108" y="113"/>
                      <a:pt x="108" y="113"/>
                      <a:pt x="108" y="113"/>
                    </a:cubicBezTo>
                    <a:cubicBezTo>
                      <a:pt x="109" y="114"/>
                      <a:pt x="110" y="114"/>
                      <a:pt x="111" y="114"/>
                    </a:cubicBezTo>
                    <a:cubicBezTo>
                      <a:pt x="114" y="114"/>
                      <a:pt x="116" y="113"/>
                      <a:pt x="117" y="111"/>
                    </a:cubicBezTo>
                    <a:cubicBezTo>
                      <a:pt x="119" y="109"/>
                      <a:pt x="119" y="107"/>
                      <a:pt x="119" y="106"/>
                    </a:cubicBezTo>
                    <a:cubicBezTo>
                      <a:pt x="119" y="104"/>
                      <a:pt x="118" y="102"/>
                      <a:pt x="116" y="100"/>
                    </a:cubicBezTo>
                    <a:cubicBezTo>
                      <a:pt x="113" y="98"/>
                      <a:pt x="113" y="98"/>
                      <a:pt x="113" y="98"/>
                    </a:cubicBezTo>
                    <a:cubicBezTo>
                      <a:pt x="113" y="98"/>
                      <a:pt x="113" y="98"/>
                      <a:pt x="113" y="98"/>
                    </a:cubicBezTo>
                    <a:cubicBezTo>
                      <a:pt x="101" y="88"/>
                      <a:pt x="101" y="88"/>
                      <a:pt x="101" y="88"/>
                    </a:cubicBezTo>
                    <a:cubicBezTo>
                      <a:pt x="101" y="88"/>
                      <a:pt x="100" y="87"/>
                      <a:pt x="100" y="87"/>
                    </a:cubicBezTo>
                    <a:cubicBezTo>
                      <a:pt x="100" y="86"/>
                      <a:pt x="100" y="85"/>
                      <a:pt x="101" y="85"/>
                    </a:cubicBezTo>
                    <a:cubicBezTo>
                      <a:pt x="102" y="83"/>
                      <a:pt x="103" y="83"/>
                      <a:pt x="105" y="84"/>
                    </a:cubicBezTo>
                    <a:cubicBezTo>
                      <a:pt x="124" y="100"/>
                      <a:pt x="124" y="100"/>
                      <a:pt x="124" y="100"/>
                    </a:cubicBezTo>
                    <a:cubicBezTo>
                      <a:pt x="126" y="102"/>
                      <a:pt x="127" y="102"/>
                      <a:pt x="129" y="102"/>
                    </a:cubicBezTo>
                    <a:cubicBezTo>
                      <a:pt x="131" y="102"/>
                      <a:pt x="134" y="101"/>
                      <a:pt x="136" y="99"/>
                    </a:cubicBezTo>
                    <a:cubicBezTo>
                      <a:pt x="137" y="97"/>
                      <a:pt x="138" y="95"/>
                      <a:pt x="138" y="93"/>
                    </a:cubicBezTo>
                    <a:cubicBezTo>
                      <a:pt x="138" y="91"/>
                      <a:pt x="137" y="90"/>
                      <a:pt x="135" y="88"/>
                    </a:cubicBezTo>
                    <a:cubicBezTo>
                      <a:pt x="129" y="83"/>
                      <a:pt x="129" y="83"/>
                      <a:pt x="129" y="83"/>
                    </a:cubicBezTo>
                    <a:cubicBezTo>
                      <a:pt x="129" y="83"/>
                      <a:pt x="129" y="83"/>
                      <a:pt x="129" y="83"/>
                    </a:cubicBezTo>
                    <a:cubicBezTo>
                      <a:pt x="118" y="75"/>
                      <a:pt x="118" y="75"/>
                      <a:pt x="118" y="75"/>
                    </a:cubicBezTo>
                    <a:cubicBezTo>
                      <a:pt x="117" y="74"/>
                      <a:pt x="117" y="72"/>
                      <a:pt x="118" y="71"/>
                    </a:cubicBezTo>
                    <a:cubicBezTo>
                      <a:pt x="119" y="70"/>
                      <a:pt x="121" y="70"/>
                      <a:pt x="122" y="71"/>
                    </a:cubicBezTo>
                    <a:cubicBezTo>
                      <a:pt x="139" y="84"/>
                      <a:pt x="139" y="84"/>
                      <a:pt x="139" y="84"/>
                    </a:cubicBezTo>
                    <a:cubicBezTo>
                      <a:pt x="142" y="87"/>
                      <a:pt x="146" y="86"/>
                      <a:pt x="150"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5" name="图形"/>
              <p:cNvSpPr>
                <a:spLocks noEditPoints="1"/>
              </p:cNvSpPr>
              <p:nvPr/>
            </p:nvSpPr>
            <p:spPr bwMode="auto">
              <a:xfrm>
                <a:off x="10600" y="3085"/>
                <a:ext cx="1063" cy="895"/>
              </a:xfrm>
              <a:custGeom>
                <a:avLst/>
                <a:gdLst>
                  <a:gd name="T0" fmla="*/ 2147483646 w 170"/>
                  <a:gd name="T1" fmla="*/ 2147483646 h 143"/>
                  <a:gd name="T2" fmla="*/ 2147483646 w 170"/>
                  <a:gd name="T3" fmla="*/ 2147483646 h 143"/>
                  <a:gd name="T4" fmla="*/ 2147483646 w 170"/>
                  <a:gd name="T5" fmla="*/ 2147483646 h 143"/>
                  <a:gd name="T6" fmla="*/ 2147483646 w 170"/>
                  <a:gd name="T7" fmla="*/ 2147483646 h 143"/>
                  <a:gd name="T8" fmla="*/ 2147483646 w 170"/>
                  <a:gd name="T9" fmla="*/ 2147483646 h 143"/>
                  <a:gd name="T10" fmla="*/ 2147483646 w 170"/>
                  <a:gd name="T11" fmla="*/ 2147483646 h 143"/>
                  <a:gd name="T12" fmla="*/ 2147483646 w 170"/>
                  <a:gd name="T13" fmla="*/ 2147483646 h 143"/>
                  <a:gd name="T14" fmla="*/ 2147483646 w 170"/>
                  <a:gd name="T15" fmla="*/ 2147483646 h 143"/>
                  <a:gd name="T16" fmla="*/ 2147483646 w 170"/>
                  <a:gd name="T17" fmla="*/ 2147483646 h 143"/>
                  <a:gd name="T18" fmla="*/ 2147483646 w 170"/>
                  <a:gd name="T19" fmla="*/ 2147483646 h 143"/>
                  <a:gd name="T20" fmla="*/ 2147483646 w 170"/>
                  <a:gd name="T21" fmla="*/ 2147483646 h 143"/>
                  <a:gd name="T22" fmla="*/ 2147483646 w 170"/>
                  <a:gd name="T23" fmla="*/ 2147483646 h 143"/>
                  <a:gd name="T24" fmla="*/ 2147483646 w 170"/>
                  <a:gd name="T25" fmla="*/ 2147483646 h 143"/>
                  <a:gd name="T26" fmla="*/ 2147483646 w 170"/>
                  <a:gd name="T27" fmla="*/ 2147483646 h 143"/>
                  <a:gd name="T28" fmla="*/ 2147483646 w 170"/>
                  <a:gd name="T29" fmla="*/ 2147483646 h 143"/>
                  <a:gd name="T30" fmla="*/ 2147483646 w 170"/>
                  <a:gd name="T31" fmla="*/ 2147483646 h 143"/>
                  <a:gd name="T32" fmla="*/ 2147483646 w 170"/>
                  <a:gd name="T33" fmla="*/ 2147483646 h 143"/>
                  <a:gd name="T34" fmla="*/ 2147483646 w 170"/>
                  <a:gd name="T35" fmla="*/ 2147483646 h 143"/>
                  <a:gd name="T36" fmla="*/ 2147483646 w 170"/>
                  <a:gd name="T37" fmla="*/ 2147483646 h 143"/>
                  <a:gd name="T38" fmla="*/ 2147483646 w 170"/>
                  <a:gd name="T39" fmla="*/ 2147483646 h 143"/>
                  <a:gd name="T40" fmla="*/ 2147483646 w 170"/>
                  <a:gd name="T41" fmla="*/ 2147483646 h 143"/>
                  <a:gd name="T42" fmla="*/ 2147483646 w 170"/>
                  <a:gd name="T43" fmla="*/ 2147483646 h 143"/>
                  <a:gd name="T44" fmla="*/ 2147483646 w 170"/>
                  <a:gd name="T45" fmla="*/ 2147483646 h 143"/>
                  <a:gd name="T46" fmla="*/ 2147483646 w 170"/>
                  <a:gd name="T47" fmla="*/ 2147483646 h 143"/>
                  <a:gd name="T48" fmla="*/ 2147483646 w 170"/>
                  <a:gd name="T49" fmla="*/ 2147483646 h 143"/>
                  <a:gd name="T50" fmla="*/ 2147483646 w 170"/>
                  <a:gd name="T51" fmla="*/ 2147483646 h 143"/>
                  <a:gd name="T52" fmla="*/ 2147483646 w 170"/>
                  <a:gd name="T53" fmla="*/ 2147483646 h 143"/>
                  <a:gd name="T54" fmla="*/ 2147483646 w 170"/>
                  <a:gd name="T55" fmla="*/ 2147483646 h 143"/>
                  <a:gd name="T56" fmla="*/ 2147483646 w 170"/>
                  <a:gd name="T57" fmla="*/ 2147483646 h 143"/>
                  <a:gd name="T58" fmla="*/ 2147483646 w 170"/>
                  <a:gd name="T59" fmla="*/ 2147483646 h 143"/>
                  <a:gd name="T60" fmla="*/ 2147483646 w 170"/>
                  <a:gd name="T61" fmla="*/ 2147483646 h 143"/>
                  <a:gd name="T62" fmla="*/ 2147483646 w 170"/>
                  <a:gd name="T63" fmla="*/ 2147483646 h 143"/>
                  <a:gd name="T64" fmla="*/ 2147483646 w 170"/>
                  <a:gd name="T65" fmla="*/ 2147483646 h 143"/>
                  <a:gd name="T66" fmla="*/ 2147483646 w 170"/>
                  <a:gd name="T67" fmla="*/ 2147483646 h 143"/>
                  <a:gd name="T68" fmla="*/ 2147483646 w 170"/>
                  <a:gd name="T69" fmla="*/ 2147483646 h 143"/>
                  <a:gd name="T70" fmla="*/ 2147483646 w 170"/>
                  <a:gd name="T71" fmla="*/ 2147483646 h 143"/>
                  <a:gd name="T72" fmla="*/ 2147483646 w 170"/>
                  <a:gd name="T73" fmla="*/ 2147483646 h 143"/>
                  <a:gd name="T74" fmla="*/ 2147483646 w 170"/>
                  <a:gd name="T75" fmla="*/ 2147483646 h 143"/>
                  <a:gd name="T76" fmla="*/ 2147483646 w 170"/>
                  <a:gd name="T77" fmla="*/ 2147483646 h 143"/>
                  <a:gd name="T78" fmla="*/ 2147483646 w 170"/>
                  <a:gd name="T79" fmla="*/ 2147483646 h 143"/>
                  <a:gd name="T80" fmla="*/ 2147483646 w 170"/>
                  <a:gd name="T81" fmla="*/ 2147483646 h 143"/>
                  <a:gd name="T82" fmla="*/ 2147483646 w 170"/>
                  <a:gd name="T83" fmla="*/ 2147483646 h 143"/>
                  <a:gd name="T84" fmla="*/ 2147483646 w 170"/>
                  <a:gd name="T85" fmla="*/ 2147483646 h 143"/>
                  <a:gd name="T86" fmla="*/ 2147483646 w 170"/>
                  <a:gd name="T87" fmla="*/ 2147483646 h 143"/>
                  <a:gd name="T88" fmla="*/ 2147483646 w 170"/>
                  <a:gd name="T89" fmla="*/ 2147483646 h 143"/>
                  <a:gd name="T90" fmla="*/ 2147483646 w 170"/>
                  <a:gd name="T91" fmla="*/ 2147483646 h 143"/>
                  <a:gd name="T92" fmla="*/ 2147483646 w 170"/>
                  <a:gd name="T93" fmla="*/ 2147483646 h 143"/>
                  <a:gd name="T94" fmla="*/ 2147483646 w 170"/>
                  <a:gd name="T95" fmla="*/ 2147483646 h 143"/>
                  <a:gd name="T96" fmla="*/ 2147483646 w 170"/>
                  <a:gd name="T97" fmla="*/ 2147483646 h 143"/>
                  <a:gd name="T98" fmla="*/ 2147483646 w 170"/>
                  <a:gd name="T99" fmla="*/ 2147483646 h 143"/>
                  <a:gd name="T100" fmla="*/ 2147483646 w 170"/>
                  <a:gd name="T101" fmla="*/ 0 h 143"/>
                  <a:gd name="T102" fmla="*/ 0 w 170"/>
                  <a:gd name="T103" fmla="*/ 2147483646 h 143"/>
                  <a:gd name="T104" fmla="*/ 2147483646 w 170"/>
                  <a:gd name="T105" fmla="*/ 2147483646 h 143"/>
                  <a:gd name="T106" fmla="*/ 2147483646 w 170"/>
                  <a:gd name="T107" fmla="*/ 2147483646 h 143"/>
                  <a:gd name="T108" fmla="*/ 2147483646 w 170"/>
                  <a:gd name="T109" fmla="*/ 2147483646 h 143"/>
                  <a:gd name="T110" fmla="*/ 2147483646 w 170"/>
                  <a:gd name="T111" fmla="*/ 2147483646 h 143"/>
                  <a:gd name="T112" fmla="*/ 2147483646 w 170"/>
                  <a:gd name="T113" fmla="*/ 2147483646 h 143"/>
                  <a:gd name="T114" fmla="*/ 2147483646 w 170"/>
                  <a:gd name="T115" fmla="*/ 2147483646 h 143"/>
                  <a:gd name="T116" fmla="*/ 2147483646 w 170"/>
                  <a:gd name="T117" fmla="*/ 2147483646 h 1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143">
                    <a:moveTo>
                      <a:pt x="23" y="116"/>
                    </a:moveTo>
                    <a:cubicBezTo>
                      <a:pt x="23" y="78"/>
                      <a:pt x="23" y="78"/>
                      <a:pt x="23" y="78"/>
                    </a:cubicBezTo>
                    <a:cubicBezTo>
                      <a:pt x="23" y="75"/>
                      <a:pt x="25" y="72"/>
                      <a:pt x="28" y="72"/>
                    </a:cubicBezTo>
                    <a:cubicBezTo>
                      <a:pt x="38" y="72"/>
                      <a:pt x="38" y="72"/>
                      <a:pt x="38" y="72"/>
                    </a:cubicBezTo>
                    <a:cubicBezTo>
                      <a:pt x="41" y="72"/>
                      <a:pt x="43" y="75"/>
                      <a:pt x="43" y="78"/>
                    </a:cubicBezTo>
                    <a:cubicBezTo>
                      <a:pt x="43" y="116"/>
                      <a:pt x="43" y="116"/>
                      <a:pt x="43" y="116"/>
                    </a:cubicBezTo>
                    <a:cubicBezTo>
                      <a:pt x="43" y="120"/>
                      <a:pt x="41" y="122"/>
                      <a:pt x="38" y="122"/>
                    </a:cubicBezTo>
                    <a:cubicBezTo>
                      <a:pt x="28" y="122"/>
                      <a:pt x="28" y="122"/>
                      <a:pt x="28" y="122"/>
                    </a:cubicBezTo>
                    <a:cubicBezTo>
                      <a:pt x="25" y="122"/>
                      <a:pt x="23" y="120"/>
                      <a:pt x="23" y="116"/>
                    </a:cubicBezTo>
                    <a:close/>
                    <a:moveTo>
                      <a:pt x="63" y="59"/>
                    </a:moveTo>
                    <a:cubicBezTo>
                      <a:pt x="59" y="59"/>
                      <a:pt x="57" y="61"/>
                      <a:pt x="57" y="64"/>
                    </a:cubicBezTo>
                    <a:cubicBezTo>
                      <a:pt x="57" y="116"/>
                      <a:pt x="57" y="116"/>
                      <a:pt x="57" y="116"/>
                    </a:cubicBezTo>
                    <a:cubicBezTo>
                      <a:pt x="57" y="120"/>
                      <a:pt x="59" y="122"/>
                      <a:pt x="63" y="122"/>
                    </a:cubicBezTo>
                    <a:cubicBezTo>
                      <a:pt x="72" y="122"/>
                      <a:pt x="72" y="122"/>
                      <a:pt x="72" y="122"/>
                    </a:cubicBezTo>
                    <a:cubicBezTo>
                      <a:pt x="75" y="122"/>
                      <a:pt x="77" y="120"/>
                      <a:pt x="77" y="116"/>
                    </a:cubicBezTo>
                    <a:cubicBezTo>
                      <a:pt x="77" y="64"/>
                      <a:pt x="77" y="64"/>
                      <a:pt x="77" y="64"/>
                    </a:cubicBezTo>
                    <a:cubicBezTo>
                      <a:pt x="77" y="61"/>
                      <a:pt x="75" y="59"/>
                      <a:pt x="72" y="59"/>
                    </a:cubicBezTo>
                    <a:lnTo>
                      <a:pt x="63" y="59"/>
                    </a:lnTo>
                    <a:close/>
                    <a:moveTo>
                      <a:pt x="97" y="47"/>
                    </a:moveTo>
                    <a:cubicBezTo>
                      <a:pt x="93" y="47"/>
                      <a:pt x="91" y="50"/>
                      <a:pt x="91" y="53"/>
                    </a:cubicBezTo>
                    <a:cubicBezTo>
                      <a:pt x="91" y="116"/>
                      <a:pt x="91" y="116"/>
                      <a:pt x="91" y="116"/>
                    </a:cubicBezTo>
                    <a:cubicBezTo>
                      <a:pt x="91" y="120"/>
                      <a:pt x="93" y="122"/>
                      <a:pt x="97" y="122"/>
                    </a:cubicBezTo>
                    <a:cubicBezTo>
                      <a:pt x="106" y="122"/>
                      <a:pt x="106" y="122"/>
                      <a:pt x="106" y="122"/>
                    </a:cubicBezTo>
                    <a:cubicBezTo>
                      <a:pt x="109" y="122"/>
                      <a:pt x="112" y="120"/>
                      <a:pt x="112" y="116"/>
                    </a:cubicBezTo>
                    <a:cubicBezTo>
                      <a:pt x="112" y="53"/>
                      <a:pt x="112" y="53"/>
                      <a:pt x="112" y="53"/>
                    </a:cubicBezTo>
                    <a:cubicBezTo>
                      <a:pt x="112" y="50"/>
                      <a:pt x="109" y="47"/>
                      <a:pt x="106" y="47"/>
                    </a:cubicBezTo>
                    <a:lnTo>
                      <a:pt x="97" y="47"/>
                    </a:lnTo>
                    <a:close/>
                    <a:moveTo>
                      <a:pt x="131" y="35"/>
                    </a:moveTo>
                    <a:cubicBezTo>
                      <a:pt x="128" y="35"/>
                      <a:pt x="125" y="37"/>
                      <a:pt x="125" y="41"/>
                    </a:cubicBezTo>
                    <a:cubicBezTo>
                      <a:pt x="125" y="116"/>
                      <a:pt x="125" y="116"/>
                      <a:pt x="125" y="116"/>
                    </a:cubicBezTo>
                    <a:cubicBezTo>
                      <a:pt x="125" y="120"/>
                      <a:pt x="128" y="122"/>
                      <a:pt x="131" y="122"/>
                    </a:cubicBezTo>
                    <a:cubicBezTo>
                      <a:pt x="140" y="122"/>
                      <a:pt x="140" y="122"/>
                      <a:pt x="140" y="122"/>
                    </a:cubicBezTo>
                    <a:cubicBezTo>
                      <a:pt x="143" y="122"/>
                      <a:pt x="146" y="120"/>
                      <a:pt x="146" y="116"/>
                    </a:cubicBezTo>
                    <a:cubicBezTo>
                      <a:pt x="146" y="41"/>
                      <a:pt x="146" y="41"/>
                      <a:pt x="146" y="41"/>
                    </a:cubicBezTo>
                    <a:cubicBezTo>
                      <a:pt x="146" y="37"/>
                      <a:pt x="143" y="35"/>
                      <a:pt x="140" y="35"/>
                    </a:cubicBezTo>
                    <a:lnTo>
                      <a:pt x="131" y="35"/>
                    </a:lnTo>
                    <a:close/>
                    <a:moveTo>
                      <a:pt x="25" y="57"/>
                    </a:moveTo>
                    <a:cubicBezTo>
                      <a:pt x="62" y="51"/>
                      <a:pt x="96" y="38"/>
                      <a:pt x="127" y="19"/>
                    </a:cubicBezTo>
                    <a:cubicBezTo>
                      <a:pt x="129" y="25"/>
                      <a:pt x="129" y="25"/>
                      <a:pt x="129" y="25"/>
                    </a:cubicBezTo>
                    <a:cubicBezTo>
                      <a:pt x="140" y="8"/>
                      <a:pt x="140" y="8"/>
                      <a:pt x="140" y="8"/>
                    </a:cubicBezTo>
                    <a:cubicBezTo>
                      <a:pt x="120" y="7"/>
                      <a:pt x="120" y="7"/>
                      <a:pt x="120" y="7"/>
                    </a:cubicBezTo>
                    <a:cubicBezTo>
                      <a:pt x="123" y="13"/>
                      <a:pt x="123" y="13"/>
                      <a:pt x="123" y="13"/>
                    </a:cubicBezTo>
                    <a:cubicBezTo>
                      <a:pt x="93" y="31"/>
                      <a:pt x="60" y="43"/>
                      <a:pt x="24" y="50"/>
                    </a:cubicBezTo>
                    <a:lnTo>
                      <a:pt x="25" y="57"/>
                    </a:lnTo>
                    <a:close/>
                    <a:moveTo>
                      <a:pt x="170" y="133"/>
                    </a:moveTo>
                    <a:cubicBezTo>
                      <a:pt x="153" y="123"/>
                      <a:pt x="153" y="123"/>
                      <a:pt x="153" y="123"/>
                    </a:cubicBezTo>
                    <a:cubicBezTo>
                      <a:pt x="153" y="129"/>
                      <a:pt x="153" y="129"/>
                      <a:pt x="153" y="129"/>
                    </a:cubicBezTo>
                    <a:cubicBezTo>
                      <a:pt x="14" y="129"/>
                      <a:pt x="14" y="129"/>
                      <a:pt x="14" y="129"/>
                    </a:cubicBezTo>
                    <a:cubicBezTo>
                      <a:pt x="14" y="18"/>
                      <a:pt x="14" y="18"/>
                      <a:pt x="14" y="18"/>
                    </a:cubicBezTo>
                    <a:cubicBezTo>
                      <a:pt x="20" y="18"/>
                      <a:pt x="20" y="18"/>
                      <a:pt x="20" y="18"/>
                    </a:cubicBezTo>
                    <a:cubicBezTo>
                      <a:pt x="10" y="0"/>
                      <a:pt x="10" y="0"/>
                      <a:pt x="10" y="0"/>
                    </a:cubicBezTo>
                    <a:cubicBezTo>
                      <a:pt x="0" y="18"/>
                      <a:pt x="0" y="18"/>
                      <a:pt x="0" y="18"/>
                    </a:cubicBezTo>
                    <a:cubicBezTo>
                      <a:pt x="6" y="18"/>
                      <a:pt x="6" y="18"/>
                      <a:pt x="6" y="18"/>
                    </a:cubicBezTo>
                    <a:cubicBezTo>
                      <a:pt x="6" y="129"/>
                      <a:pt x="6" y="129"/>
                      <a:pt x="6" y="129"/>
                    </a:cubicBezTo>
                    <a:cubicBezTo>
                      <a:pt x="6" y="133"/>
                      <a:pt x="6" y="133"/>
                      <a:pt x="6" y="133"/>
                    </a:cubicBezTo>
                    <a:cubicBezTo>
                      <a:pt x="6" y="137"/>
                      <a:pt x="6" y="137"/>
                      <a:pt x="6" y="137"/>
                    </a:cubicBezTo>
                    <a:cubicBezTo>
                      <a:pt x="153" y="137"/>
                      <a:pt x="153" y="137"/>
                      <a:pt x="153" y="137"/>
                    </a:cubicBezTo>
                    <a:cubicBezTo>
                      <a:pt x="153" y="143"/>
                      <a:pt x="153" y="143"/>
                      <a:pt x="153" y="143"/>
                    </a:cubicBezTo>
                    <a:lnTo>
                      <a:pt x="170"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6" name="图形"/>
              <p:cNvSpPr>
                <a:spLocks noEditPoints="1"/>
              </p:cNvSpPr>
              <p:nvPr/>
            </p:nvSpPr>
            <p:spPr bwMode="auto">
              <a:xfrm>
                <a:off x="8620" y="7175"/>
                <a:ext cx="920" cy="828"/>
              </a:xfrm>
              <a:custGeom>
                <a:avLst/>
                <a:gdLst>
                  <a:gd name="T0" fmla="*/ 2147483646 w 147"/>
                  <a:gd name="T1" fmla="*/ 2147483646 h 132"/>
                  <a:gd name="T2" fmla="*/ 2147483646 w 147"/>
                  <a:gd name="T3" fmla="*/ 2147483646 h 132"/>
                  <a:gd name="T4" fmla="*/ 2147483646 w 147"/>
                  <a:gd name="T5" fmla="*/ 2147483646 h 132"/>
                  <a:gd name="T6" fmla="*/ 2147483646 w 147"/>
                  <a:gd name="T7" fmla="*/ 0 h 132"/>
                  <a:gd name="T8" fmla="*/ 2147483646 w 147"/>
                  <a:gd name="T9" fmla="*/ 2147483646 h 132"/>
                  <a:gd name="T10" fmla="*/ 2147483646 w 147"/>
                  <a:gd name="T11" fmla="*/ 2147483646 h 132"/>
                  <a:gd name="T12" fmla="*/ 2147483646 w 147"/>
                  <a:gd name="T13" fmla="*/ 2147483646 h 132"/>
                  <a:gd name="T14" fmla="*/ 2147483646 w 147"/>
                  <a:gd name="T15" fmla="*/ 2147483646 h 132"/>
                  <a:gd name="T16" fmla="*/ 2147483646 w 147"/>
                  <a:gd name="T17" fmla="*/ 2147483646 h 132"/>
                  <a:gd name="T18" fmla="*/ 2147483646 w 147"/>
                  <a:gd name="T19" fmla="*/ 2147483646 h 132"/>
                  <a:gd name="T20" fmla="*/ 2147483646 w 147"/>
                  <a:gd name="T21" fmla="*/ 2147483646 h 132"/>
                  <a:gd name="T22" fmla="*/ 2147483646 w 147"/>
                  <a:gd name="T23" fmla="*/ 2147483646 h 132"/>
                  <a:gd name="T24" fmla="*/ 2147483646 w 147"/>
                  <a:gd name="T25" fmla="*/ 2147483646 h 132"/>
                  <a:gd name="T26" fmla="*/ 2147483646 w 147"/>
                  <a:gd name="T27" fmla="*/ 2147483646 h 132"/>
                  <a:gd name="T28" fmla="*/ 2147483646 w 147"/>
                  <a:gd name="T29" fmla="*/ 2147483646 h 132"/>
                  <a:gd name="T30" fmla="*/ 2147483646 w 147"/>
                  <a:gd name="T31" fmla="*/ 2147483646 h 132"/>
                  <a:gd name="T32" fmla="*/ 0 w 147"/>
                  <a:gd name="T33" fmla="*/ 2147483646 h 132"/>
                  <a:gd name="T34" fmla="*/ 2147483646 w 147"/>
                  <a:gd name="T35" fmla="*/ 2147483646 h 132"/>
                  <a:gd name="T36" fmla="*/ 2147483646 w 147"/>
                  <a:gd name="T37" fmla="*/ 2147483646 h 132"/>
                  <a:gd name="T38" fmla="*/ 2147483646 w 147"/>
                  <a:gd name="T39" fmla="*/ 2147483646 h 132"/>
                  <a:gd name="T40" fmla="*/ 2147483646 w 147"/>
                  <a:gd name="T41" fmla="*/ 2147483646 h 132"/>
                  <a:gd name="T42" fmla="*/ 0 w 147"/>
                  <a:gd name="T43" fmla="*/ 2147483646 h 132"/>
                  <a:gd name="T44" fmla="*/ 2147483646 w 147"/>
                  <a:gd name="T45" fmla="*/ 2147483646 h 132"/>
                  <a:gd name="T46" fmla="*/ 2147483646 w 147"/>
                  <a:gd name="T47" fmla="*/ 2147483646 h 132"/>
                  <a:gd name="T48" fmla="*/ 2147483646 w 147"/>
                  <a:gd name="T49" fmla="*/ 2147483646 h 132"/>
                  <a:gd name="T50" fmla="*/ 2147483646 w 147"/>
                  <a:gd name="T51" fmla="*/ 2147483646 h 132"/>
                  <a:gd name="T52" fmla="*/ 2147483646 w 147"/>
                  <a:gd name="T53" fmla="*/ 2147483646 h 132"/>
                  <a:gd name="T54" fmla="*/ 2147483646 w 147"/>
                  <a:gd name="T55" fmla="*/ 2147483646 h 132"/>
                  <a:gd name="T56" fmla="*/ 2147483646 w 147"/>
                  <a:gd name="T57" fmla="*/ 2147483646 h 132"/>
                  <a:gd name="T58" fmla="*/ 2147483646 w 147"/>
                  <a:gd name="T59" fmla="*/ 2147483646 h 132"/>
                  <a:gd name="T60" fmla="*/ 2147483646 w 147"/>
                  <a:gd name="T61" fmla="*/ 2147483646 h 132"/>
                  <a:gd name="T62" fmla="*/ 2147483646 w 147"/>
                  <a:gd name="T63" fmla="*/ 2147483646 h 132"/>
                  <a:gd name="T64" fmla="*/ 2147483646 w 147"/>
                  <a:gd name="T65" fmla="*/ 2147483646 h 132"/>
                  <a:gd name="T66" fmla="*/ 2147483646 w 147"/>
                  <a:gd name="T67" fmla="*/ 2147483646 h 132"/>
                  <a:gd name="T68" fmla="*/ 2147483646 w 147"/>
                  <a:gd name="T69" fmla="*/ 2147483646 h 132"/>
                  <a:gd name="T70" fmla="*/ 2147483646 w 147"/>
                  <a:gd name="T71" fmla="*/ 2147483646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132">
                    <a:moveTo>
                      <a:pt x="100" y="18"/>
                    </a:moveTo>
                    <a:cubicBezTo>
                      <a:pt x="91" y="18"/>
                      <a:pt x="91" y="18"/>
                      <a:pt x="91" y="18"/>
                    </a:cubicBezTo>
                    <a:cubicBezTo>
                      <a:pt x="91" y="12"/>
                      <a:pt x="87" y="8"/>
                      <a:pt x="82" y="8"/>
                    </a:cubicBezTo>
                    <a:cubicBezTo>
                      <a:pt x="65" y="8"/>
                      <a:pt x="65" y="8"/>
                      <a:pt x="65" y="8"/>
                    </a:cubicBezTo>
                    <a:cubicBezTo>
                      <a:pt x="61" y="8"/>
                      <a:pt x="57" y="12"/>
                      <a:pt x="56" y="18"/>
                    </a:cubicBezTo>
                    <a:cubicBezTo>
                      <a:pt x="47" y="18"/>
                      <a:pt x="47" y="18"/>
                      <a:pt x="47" y="18"/>
                    </a:cubicBezTo>
                    <a:cubicBezTo>
                      <a:pt x="48" y="8"/>
                      <a:pt x="55" y="0"/>
                      <a:pt x="63" y="0"/>
                    </a:cubicBezTo>
                    <a:cubicBezTo>
                      <a:pt x="84" y="0"/>
                      <a:pt x="84" y="0"/>
                      <a:pt x="84" y="0"/>
                    </a:cubicBezTo>
                    <a:cubicBezTo>
                      <a:pt x="93" y="0"/>
                      <a:pt x="100" y="8"/>
                      <a:pt x="100" y="18"/>
                    </a:cubicBezTo>
                    <a:close/>
                    <a:moveTo>
                      <a:pt x="22" y="74"/>
                    </a:moveTo>
                    <a:cubicBezTo>
                      <a:pt x="59" y="74"/>
                      <a:pt x="59" y="74"/>
                      <a:pt x="59" y="74"/>
                    </a:cubicBezTo>
                    <a:cubicBezTo>
                      <a:pt x="59" y="68"/>
                      <a:pt x="59" y="68"/>
                      <a:pt x="59" y="68"/>
                    </a:cubicBezTo>
                    <a:cubicBezTo>
                      <a:pt x="59" y="64"/>
                      <a:pt x="63" y="61"/>
                      <a:pt x="66" y="61"/>
                    </a:cubicBezTo>
                    <a:cubicBezTo>
                      <a:pt x="81" y="61"/>
                      <a:pt x="81" y="61"/>
                      <a:pt x="81" y="61"/>
                    </a:cubicBezTo>
                    <a:cubicBezTo>
                      <a:pt x="85" y="61"/>
                      <a:pt x="88" y="64"/>
                      <a:pt x="88" y="68"/>
                    </a:cubicBezTo>
                    <a:cubicBezTo>
                      <a:pt x="88" y="74"/>
                      <a:pt x="88" y="74"/>
                      <a:pt x="88" y="74"/>
                    </a:cubicBezTo>
                    <a:cubicBezTo>
                      <a:pt x="125" y="74"/>
                      <a:pt x="125" y="74"/>
                      <a:pt x="125" y="74"/>
                    </a:cubicBezTo>
                    <a:cubicBezTo>
                      <a:pt x="136" y="74"/>
                      <a:pt x="146" y="65"/>
                      <a:pt x="147" y="53"/>
                    </a:cubicBezTo>
                    <a:cubicBezTo>
                      <a:pt x="147" y="41"/>
                      <a:pt x="147" y="41"/>
                      <a:pt x="147" y="41"/>
                    </a:cubicBezTo>
                    <a:cubicBezTo>
                      <a:pt x="147" y="30"/>
                      <a:pt x="140" y="22"/>
                      <a:pt x="130" y="22"/>
                    </a:cubicBezTo>
                    <a:cubicBezTo>
                      <a:pt x="122" y="22"/>
                      <a:pt x="122" y="22"/>
                      <a:pt x="122" y="22"/>
                    </a:cubicBezTo>
                    <a:cubicBezTo>
                      <a:pt x="118" y="22"/>
                      <a:pt x="118" y="22"/>
                      <a:pt x="118" y="22"/>
                    </a:cubicBezTo>
                    <a:cubicBezTo>
                      <a:pt x="112" y="22"/>
                      <a:pt x="112" y="22"/>
                      <a:pt x="112" y="22"/>
                    </a:cubicBezTo>
                    <a:cubicBezTo>
                      <a:pt x="105" y="22"/>
                      <a:pt x="105" y="22"/>
                      <a:pt x="105" y="22"/>
                    </a:cubicBezTo>
                    <a:cubicBezTo>
                      <a:pt x="101" y="22"/>
                      <a:pt x="101" y="22"/>
                      <a:pt x="101" y="22"/>
                    </a:cubicBezTo>
                    <a:cubicBezTo>
                      <a:pt x="91" y="22"/>
                      <a:pt x="91" y="22"/>
                      <a:pt x="91" y="22"/>
                    </a:cubicBezTo>
                    <a:cubicBezTo>
                      <a:pt x="57" y="22"/>
                      <a:pt x="57" y="22"/>
                      <a:pt x="57" y="22"/>
                    </a:cubicBezTo>
                    <a:cubicBezTo>
                      <a:pt x="46" y="22"/>
                      <a:pt x="46" y="22"/>
                      <a:pt x="46" y="22"/>
                    </a:cubicBezTo>
                    <a:cubicBezTo>
                      <a:pt x="34" y="22"/>
                      <a:pt x="34" y="22"/>
                      <a:pt x="34" y="22"/>
                    </a:cubicBezTo>
                    <a:cubicBezTo>
                      <a:pt x="28" y="22"/>
                      <a:pt x="28" y="22"/>
                      <a:pt x="28" y="22"/>
                    </a:cubicBezTo>
                    <a:cubicBezTo>
                      <a:pt x="23" y="22"/>
                      <a:pt x="23" y="22"/>
                      <a:pt x="23" y="22"/>
                    </a:cubicBezTo>
                    <a:cubicBezTo>
                      <a:pt x="17" y="22"/>
                      <a:pt x="17" y="22"/>
                      <a:pt x="17" y="22"/>
                    </a:cubicBezTo>
                    <a:cubicBezTo>
                      <a:pt x="8" y="22"/>
                      <a:pt x="0" y="30"/>
                      <a:pt x="0" y="41"/>
                    </a:cubicBezTo>
                    <a:cubicBezTo>
                      <a:pt x="0" y="53"/>
                      <a:pt x="0" y="53"/>
                      <a:pt x="0" y="53"/>
                    </a:cubicBezTo>
                    <a:cubicBezTo>
                      <a:pt x="2" y="65"/>
                      <a:pt x="11" y="74"/>
                      <a:pt x="22" y="74"/>
                    </a:cubicBezTo>
                    <a:close/>
                    <a:moveTo>
                      <a:pt x="125" y="80"/>
                    </a:moveTo>
                    <a:cubicBezTo>
                      <a:pt x="88" y="80"/>
                      <a:pt x="88" y="80"/>
                      <a:pt x="88" y="80"/>
                    </a:cubicBezTo>
                    <a:cubicBezTo>
                      <a:pt x="88" y="85"/>
                      <a:pt x="88" y="85"/>
                      <a:pt x="88" y="85"/>
                    </a:cubicBezTo>
                    <a:cubicBezTo>
                      <a:pt x="88" y="89"/>
                      <a:pt x="85" y="92"/>
                      <a:pt x="81" y="92"/>
                    </a:cubicBezTo>
                    <a:cubicBezTo>
                      <a:pt x="66" y="92"/>
                      <a:pt x="66" y="92"/>
                      <a:pt x="66" y="92"/>
                    </a:cubicBezTo>
                    <a:cubicBezTo>
                      <a:pt x="63" y="92"/>
                      <a:pt x="59" y="89"/>
                      <a:pt x="59" y="85"/>
                    </a:cubicBezTo>
                    <a:cubicBezTo>
                      <a:pt x="59" y="80"/>
                      <a:pt x="59" y="80"/>
                      <a:pt x="59" y="80"/>
                    </a:cubicBezTo>
                    <a:cubicBezTo>
                      <a:pt x="22" y="80"/>
                      <a:pt x="22" y="80"/>
                      <a:pt x="22" y="80"/>
                    </a:cubicBezTo>
                    <a:cubicBezTo>
                      <a:pt x="13" y="80"/>
                      <a:pt x="5" y="75"/>
                      <a:pt x="0" y="67"/>
                    </a:cubicBezTo>
                    <a:cubicBezTo>
                      <a:pt x="0" y="113"/>
                      <a:pt x="0" y="113"/>
                      <a:pt x="0" y="113"/>
                    </a:cubicBezTo>
                    <a:cubicBezTo>
                      <a:pt x="0" y="124"/>
                      <a:pt x="8" y="132"/>
                      <a:pt x="17" y="132"/>
                    </a:cubicBezTo>
                    <a:cubicBezTo>
                      <a:pt x="23" y="132"/>
                      <a:pt x="23" y="132"/>
                      <a:pt x="23" y="132"/>
                    </a:cubicBezTo>
                    <a:cubicBezTo>
                      <a:pt x="28" y="132"/>
                      <a:pt x="28" y="132"/>
                      <a:pt x="28" y="132"/>
                    </a:cubicBezTo>
                    <a:cubicBezTo>
                      <a:pt x="34" y="132"/>
                      <a:pt x="34" y="132"/>
                      <a:pt x="34" y="132"/>
                    </a:cubicBezTo>
                    <a:cubicBezTo>
                      <a:pt x="112" y="132"/>
                      <a:pt x="112" y="132"/>
                      <a:pt x="112" y="132"/>
                    </a:cubicBezTo>
                    <a:cubicBezTo>
                      <a:pt x="118" y="132"/>
                      <a:pt x="118" y="132"/>
                      <a:pt x="118" y="132"/>
                    </a:cubicBezTo>
                    <a:cubicBezTo>
                      <a:pt x="122" y="132"/>
                      <a:pt x="122" y="132"/>
                      <a:pt x="122" y="132"/>
                    </a:cubicBezTo>
                    <a:cubicBezTo>
                      <a:pt x="130" y="132"/>
                      <a:pt x="130" y="132"/>
                      <a:pt x="130" y="132"/>
                    </a:cubicBezTo>
                    <a:cubicBezTo>
                      <a:pt x="140" y="132"/>
                      <a:pt x="147" y="124"/>
                      <a:pt x="147" y="113"/>
                    </a:cubicBezTo>
                    <a:cubicBezTo>
                      <a:pt x="147" y="67"/>
                      <a:pt x="147" y="67"/>
                      <a:pt x="147" y="67"/>
                    </a:cubicBezTo>
                    <a:cubicBezTo>
                      <a:pt x="142" y="75"/>
                      <a:pt x="134" y="80"/>
                      <a:pt x="125" y="80"/>
                    </a:cubicBezTo>
                    <a:close/>
                    <a:moveTo>
                      <a:pt x="81" y="67"/>
                    </a:moveTo>
                    <a:cubicBezTo>
                      <a:pt x="67" y="67"/>
                      <a:pt x="67" y="67"/>
                      <a:pt x="67" y="67"/>
                    </a:cubicBezTo>
                    <a:cubicBezTo>
                      <a:pt x="65" y="67"/>
                      <a:pt x="64" y="68"/>
                      <a:pt x="64" y="69"/>
                    </a:cubicBezTo>
                    <a:cubicBezTo>
                      <a:pt x="64" y="73"/>
                      <a:pt x="64" y="73"/>
                      <a:pt x="64" y="73"/>
                    </a:cubicBezTo>
                    <a:cubicBezTo>
                      <a:pt x="64" y="75"/>
                      <a:pt x="64" y="75"/>
                      <a:pt x="64" y="75"/>
                    </a:cubicBezTo>
                    <a:cubicBezTo>
                      <a:pt x="64" y="79"/>
                      <a:pt x="64" y="79"/>
                      <a:pt x="64" y="79"/>
                    </a:cubicBezTo>
                    <a:cubicBezTo>
                      <a:pt x="64" y="81"/>
                      <a:pt x="64" y="81"/>
                      <a:pt x="64" y="81"/>
                    </a:cubicBezTo>
                    <a:cubicBezTo>
                      <a:pt x="64" y="84"/>
                      <a:pt x="64" y="84"/>
                      <a:pt x="64" y="84"/>
                    </a:cubicBezTo>
                    <a:cubicBezTo>
                      <a:pt x="64" y="86"/>
                      <a:pt x="65" y="87"/>
                      <a:pt x="67" y="87"/>
                    </a:cubicBezTo>
                    <a:cubicBezTo>
                      <a:pt x="81" y="87"/>
                      <a:pt x="81" y="87"/>
                      <a:pt x="81" y="87"/>
                    </a:cubicBezTo>
                    <a:cubicBezTo>
                      <a:pt x="82" y="87"/>
                      <a:pt x="83" y="86"/>
                      <a:pt x="83" y="84"/>
                    </a:cubicBezTo>
                    <a:cubicBezTo>
                      <a:pt x="83" y="81"/>
                      <a:pt x="83" y="81"/>
                      <a:pt x="83" y="81"/>
                    </a:cubicBezTo>
                    <a:cubicBezTo>
                      <a:pt x="83" y="79"/>
                      <a:pt x="83" y="79"/>
                      <a:pt x="83" y="79"/>
                    </a:cubicBezTo>
                    <a:cubicBezTo>
                      <a:pt x="83" y="75"/>
                      <a:pt x="83" y="75"/>
                      <a:pt x="83" y="75"/>
                    </a:cubicBezTo>
                    <a:cubicBezTo>
                      <a:pt x="83" y="73"/>
                      <a:pt x="83" y="73"/>
                      <a:pt x="83" y="73"/>
                    </a:cubicBezTo>
                    <a:cubicBezTo>
                      <a:pt x="83" y="69"/>
                      <a:pt x="83" y="69"/>
                      <a:pt x="83" y="69"/>
                    </a:cubicBezTo>
                    <a:cubicBezTo>
                      <a:pt x="83" y="68"/>
                      <a:pt x="82"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7" name="图形"/>
              <p:cNvSpPr>
                <a:spLocks noEditPoints="1"/>
              </p:cNvSpPr>
              <p:nvPr/>
            </p:nvSpPr>
            <p:spPr bwMode="auto">
              <a:xfrm>
                <a:off x="7130" y="5928"/>
                <a:ext cx="865" cy="865"/>
              </a:xfrm>
              <a:custGeom>
                <a:avLst/>
                <a:gdLst>
                  <a:gd name="T0" fmla="*/ 2147483646 w 138"/>
                  <a:gd name="T1" fmla="*/ 2147483646 h 138"/>
                  <a:gd name="T2" fmla="*/ 2147483646 w 138"/>
                  <a:gd name="T3" fmla="*/ 2147483646 h 138"/>
                  <a:gd name="T4" fmla="*/ 2147483646 w 138"/>
                  <a:gd name="T5" fmla="*/ 2147483646 h 138"/>
                  <a:gd name="T6" fmla="*/ 0 w 138"/>
                  <a:gd name="T7" fmla="*/ 2147483646 h 138"/>
                  <a:gd name="T8" fmla="*/ 2147483646 w 138"/>
                  <a:gd name="T9" fmla="*/ 2147483646 h 138"/>
                  <a:gd name="T10" fmla="*/ 2147483646 w 138"/>
                  <a:gd name="T11" fmla="*/ 2147483646 h 138"/>
                  <a:gd name="T12" fmla="*/ 2147483646 w 138"/>
                  <a:gd name="T13" fmla="*/ 0 h 138"/>
                  <a:gd name="T14" fmla="*/ 2147483646 w 138"/>
                  <a:gd name="T15" fmla="*/ 2147483646 h 138"/>
                  <a:gd name="T16" fmla="*/ 2147483646 w 138"/>
                  <a:gd name="T17" fmla="*/ 2147483646 h 138"/>
                  <a:gd name="T18" fmla="*/ 2147483646 w 138"/>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5" y="73"/>
                    </a:moveTo>
                    <a:cubicBezTo>
                      <a:pt x="130" y="73"/>
                      <a:pt x="130" y="73"/>
                      <a:pt x="130" y="73"/>
                    </a:cubicBezTo>
                    <a:cubicBezTo>
                      <a:pt x="130" y="109"/>
                      <a:pt x="101" y="138"/>
                      <a:pt x="65" y="138"/>
                    </a:cubicBezTo>
                    <a:cubicBezTo>
                      <a:pt x="29" y="138"/>
                      <a:pt x="0" y="109"/>
                      <a:pt x="0" y="73"/>
                    </a:cubicBezTo>
                    <a:cubicBezTo>
                      <a:pt x="0" y="37"/>
                      <a:pt x="29" y="8"/>
                      <a:pt x="65" y="8"/>
                    </a:cubicBezTo>
                    <a:lnTo>
                      <a:pt x="65" y="73"/>
                    </a:lnTo>
                    <a:close/>
                    <a:moveTo>
                      <a:pt x="73" y="0"/>
                    </a:moveTo>
                    <a:cubicBezTo>
                      <a:pt x="73" y="65"/>
                      <a:pt x="73" y="65"/>
                      <a:pt x="73" y="65"/>
                    </a:cubicBezTo>
                    <a:cubicBezTo>
                      <a:pt x="138" y="65"/>
                      <a:pt x="138" y="65"/>
                      <a:pt x="138" y="65"/>
                    </a:cubicBezTo>
                    <a:cubicBezTo>
                      <a:pt x="138" y="29"/>
                      <a:pt x="109"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sp>
            <p:nvSpPr>
              <p:cNvPr id="58398" name="图形"/>
              <p:cNvSpPr/>
              <p:nvPr/>
            </p:nvSpPr>
            <p:spPr bwMode="auto">
              <a:xfrm>
                <a:off x="10688" y="6800"/>
                <a:ext cx="707" cy="1033"/>
              </a:xfrm>
              <a:custGeom>
                <a:avLst/>
                <a:gdLst>
                  <a:gd name="T0" fmla="*/ 2147483646 w 113"/>
                  <a:gd name="T1" fmla="*/ 2147483646 h 165"/>
                  <a:gd name="T2" fmla="*/ 2147483646 w 113"/>
                  <a:gd name="T3" fmla="*/ 2147483646 h 165"/>
                  <a:gd name="T4" fmla="*/ 2147483646 w 113"/>
                  <a:gd name="T5" fmla="*/ 2147483646 h 165"/>
                  <a:gd name="T6" fmla="*/ 2147483646 w 113"/>
                  <a:gd name="T7" fmla="*/ 2147483646 h 165"/>
                  <a:gd name="T8" fmla="*/ 2147483646 w 113"/>
                  <a:gd name="T9" fmla="*/ 2147483646 h 165"/>
                  <a:gd name="T10" fmla="*/ 2147483646 w 113"/>
                  <a:gd name="T11" fmla="*/ 2147483646 h 165"/>
                  <a:gd name="T12" fmla="*/ 2147483646 w 113"/>
                  <a:gd name="T13" fmla="*/ 2147483646 h 165"/>
                  <a:gd name="T14" fmla="*/ 2147483646 w 113"/>
                  <a:gd name="T15" fmla="*/ 2147483646 h 165"/>
                  <a:gd name="T16" fmla="*/ 2147483646 w 113"/>
                  <a:gd name="T17" fmla="*/ 2147483646 h 165"/>
                  <a:gd name="T18" fmla="*/ 2147483646 w 113"/>
                  <a:gd name="T19" fmla="*/ 2147483646 h 165"/>
                  <a:gd name="T20" fmla="*/ 2147483646 w 113"/>
                  <a:gd name="T21" fmla="*/ 0 h 165"/>
                  <a:gd name="T22" fmla="*/ 2147483646 w 113"/>
                  <a:gd name="T23" fmla="*/ 0 h 165"/>
                  <a:gd name="T24" fmla="*/ 2147483646 w 113"/>
                  <a:gd name="T25" fmla="*/ 2147483646 h 165"/>
                  <a:gd name="T26" fmla="*/ 2147483646 w 113"/>
                  <a:gd name="T27" fmla="*/ 2147483646 h 165"/>
                  <a:gd name="T28" fmla="*/ 0 w 113"/>
                  <a:gd name="T29" fmla="*/ 2147483646 h 165"/>
                  <a:gd name="T30" fmla="*/ 2147483646 w 113"/>
                  <a:gd name="T31" fmla="*/ 2147483646 h 165"/>
                  <a:gd name="T32" fmla="*/ 2147483646 w 113"/>
                  <a:gd name="T33" fmla="*/ 2147483646 h 165"/>
                  <a:gd name="T34" fmla="*/ 2147483646 w 113"/>
                  <a:gd name="T35" fmla="*/ 2147483646 h 165"/>
                  <a:gd name="T36" fmla="*/ 2147483646 w 113"/>
                  <a:gd name="T37" fmla="*/ 2147483646 h 165"/>
                  <a:gd name="T38" fmla="*/ 2147483646 w 113"/>
                  <a:gd name="T39" fmla="*/ 2147483646 h 165"/>
                  <a:gd name="T40" fmla="*/ 2147483646 w 113"/>
                  <a:gd name="T41" fmla="*/ 2147483646 h 165"/>
                  <a:gd name="T42" fmla="*/ 2147483646 w 113"/>
                  <a:gd name="T43" fmla="*/ 2147483646 h 165"/>
                  <a:gd name="T44" fmla="*/ 2147483646 w 113"/>
                  <a:gd name="T45" fmla="*/ 2147483646 h 165"/>
                  <a:gd name="T46" fmla="*/ 2147483646 w 113"/>
                  <a:gd name="T47" fmla="*/ 2147483646 h 165"/>
                  <a:gd name="T48" fmla="*/ 2147483646 w 113"/>
                  <a:gd name="T49" fmla="*/ 2147483646 h 165"/>
                  <a:gd name="T50" fmla="*/ 2147483646 w 113"/>
                  <a:gd name="T51" fmla="*/ 2147483646 h 165"/>
                  <a:gd name="T52" fmla="*/ 2147483646 w 113"/>
                  <a:gd name="T53" fmla="*/ 2147483646 h 165"/>
                  <a:gd name="T54" fmla="*/ 2147483646 w 113"/>
                  <a:gd name="T55" fmla="*/ 2147483646 h 165"/>
                  <a:gd name="T56" fmla="*/ 2147483646 w 113"/>
                  <a:gd name="T57" fmla="*/ 2147483646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165">
                    <a:moveTo>
                      <a:pt x="113" y="109"/>
                    </a:moveTo>
                    <a:cubicBezTo>
                      <a:pt x="113" y="93"/>
                      <a:pt x="100" y="79"/>
                      <a:pt x="73" y="73"/>
                    </a:cubicBezTo>
                    <a:cubicBezTo>
                      <a:pt x="71" y="72"/>
                      <a:pt x="56" y="68"/>
                      <a:pt x="53" y="68"/>
                    </a:cubicBezTo>
                    <a:cubicBezTo>
                      <a:pt x="33" y="62"/>
                      <a:pt x="27" y="59"/>
                      <a:pt x="27" y="54"/>
                    </a:cubicBezTo>
                    <a:cubicBezTo>
                      <a:pt x="27" y="48"/>
                      <a:pt x="35" y="41"/>
                      <a:pt x="55" y="41"/>
                    </a:cubicBezTo>
                    <a:cubicBezTo>
                      <a:pt x="70" y="41"/>
                      <a:pt x="84" y="52"/>
                      <a:pt x="84" y="52"/>
                    </a:cubicBezTo>
                    <a:cubicBezTo>
                      <a:pt x="90" y="56"/>
                      <a:pt x="93" y="56"/>
                      <a:pt x="98" y="51"/>
                    </a:cubicBezTo>
                    <a:cubicBezTo>
                      <a:pt x="98" y="51"/>
                      <a:pt x="104" y="46"/>
                      <a:pt x="104" y="41"/>
                    </a:cubicBezTo>
                    <a:cubicBezTo>
                      <a:pt x="104" y="34"/>
                      <a:pt x="87" y="23"/>
                      <a:pt x="68" y="19"/>
                    </a:cubicBezTo>
                    <a:cubicBezTo>
                      <a:pt x="68" y="6"/>
                      <a:pt x="68" y="6"/>
                      <a:pt x="68" y="6"/>
                    </a:cubicBezTo>
                    <a:cubicBezTo>
                      <a:pt x="68" y="3"/>
                      <a:pt x="65" y="0"/>
                      <a:pt x="61" y="0"/>
                    </a:cubicBezTo>
                    <a:cubicBezTo>
                      <a:pt x="52" y="0"/>
                      <a:pt x="52" y="0"/>
                      <a:pt x="52" y="0"/>
                    </a:cubicBezTo>
                    <a:cubicBezTo>
                      <a:pt x="48" y="0"/>
                      <a:pt x="45" y="3"/>
                      <a:pt x="45" y="6"/>
                    </a:cubicBezTo>
                    <a:cubicBezTo>
                      <a:pt x="45" y="19"/>
                      <a:pt x="45" y="19"/>
                      <a:pt x="45" y="19"/>
                    </a:cubicBezTo>
                    <a:cubicBezTo>
                      <a:pt x="16" y="21"/>
                      <a:pt x="0" y="37"/>
                      <a:pt x="0" y="55"/>
                    </a:cubicBezTo>
                    <a:cubicBezTo>
                      <a:pt x="0" y="76"/>
                      <a:pt x="20" y="84"/>
                      <a:pt x="43" y="90"/>
                    </a:cubicBezTo>
                    <a:cubicBezTo>
                      <a:pt x="46" y="91"/>
                      <a:pt x="63" y="95"/>
                      <a:pt x="66" y="96"/>
                    </a:cubicBezTo>
                    <a:cubicBezTo>
                      <a:pt x="82" y="100"/>
                      <a:pt x="86" y="106"/>
                      <a:pt x="86" y="110"/>
                    </a:cubicBezTo>
                    <a:cubicBezTo>
                      <a:pt x="86" y="117"/>
                      <a:pt x="78" y="123"/>
                      <a:pt x="58" y="123"/>
                    </a:cubicBezTo>
                    <a:cubicBezTo>
                      <a:pt x="43" y="123"/>
                      <a:pt x="23" y="111"/>
                      <a:pt x="23" y="111"/>
                    </a:cubicBezTo>
                    <a:cubicBezTo>
                      <a:pt x="18" y="108"/>
                      <a:pt x="13" y="109"/>
                      <a:pt x="8" y="114"/>
                    </a:cubicBezTo>
                    <a:cubicBezTo>
                      <a:pt x="8" y="114"/>
                      <a:pt x="4" y="118"/>
                      <a:pt x="4" y="124"/>
                    </a:cubicBezTo>
                    <a:cubicBezTo>
                      <a:pt x="4" y="131"/>
                      <a:pt x="25" y="142"/>
                      <a:pt x="45" y="146"/>
                    </a:cubicBezTo>
                    <a:cubicBezTo>
                      <a:pt x="45" y="159"/>
                      <a:pt x="45" y="159"/>
                      <a:pt x="45" y="159"/>
                    </a:cubicBezTo>
                    <a:cubicBezTo>
                      <a:pt x="45" y="162"/>
                      <a:pt x="48" y="165"/>
                      <a:pt x="52" y="165"/>
                    </a:cubicBezTo>
                    <a:cubicBezTo>
                      <a:pt x="61" y="165"/>
                      <a:pt x="61" y="165"/>
                      <a:pt x="61" y="165"/>
                    </a:cubicBezTo>
                    <a:cubicBezTo>
                      <a:pt x="65" y="165"/>
                      <a:pt x="68" y="162"/>
                      <a:pt x="68" y="159"/>
                    </a:cubicBezTo>
                    <a:cubicBezTo>
                      <a:pt x="68" y="146"/>
                      <a:pt x="68" y="146"/>
                      <a:pt x="68" y="146"/>
                    </a:cubicBezTo>
                    <a:cubicBezTo>
                      <a:pt x="99" y="143"/>
                      <a:pt x="113" y="127"/>
                      <a:pt x="113"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cs typeface="思源黑体 CN Medium" panose="020B0600000000000000" charset="-122"/>
                </a:endParaRPr>
              </a:p>
            </p:txBody>
          </p:sp>
        </p:grpSp>
        <p:sp>
          <p:nvSpPr>
            <p:cNvPr id="32" name="图形"/>
            <p:cNvSpPr/>
            <p:nvPr/>
          </p:nvSpPr>
          <p:spPr>
            <a:xfrm>
              <a:off x="1989" y="3233"/>
              <a:ext cx="2911" cy="667"/>
            </a:xfrm>
            <a:prstGeom prst="rect">
              <a:avLst/>
            </a:prstGeom>
          </p:spPr>
          <p:txBody>
            <a:bodyPr wrap="square" anchor="b">
              <a:spAutoFit/>
            </a:bodyPr>
            <a:lstStyle/>
            <a:p>
              <a:pPr algn="l" fontAlgn="auto">
                <a:lnSpc>
                  <a:spcPct val="120000"/>
                </a:lnSpc>
                <a:spcBef>
                  <a:spcPts val="0"/>
                </a:spcBef>
                <a:spcAft>
                  <a:spcPts val="0"/>
                </a:spcAft>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33" name="图形"/>
            <p:cNvSpPr/>
            <p:nvPr/>
          </p:nvSpPr>
          <p:spPr>
            <a:xfrm>
              <a:off x="1989" y="3787"/>
              <a:ext cx="3660" cy="1452"/>
            </a:xfrm>
            <a:prstGeom prst="rect">
              <a:avLst/>
            </a:prstGeom>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lang="en-US" sz="1200" dirty="0">
                <a:solidFill>
                  <a:schemeClr val="bg1">
                    <a:lumMod val="50000"/>
                  </a:schemeClr>
                </a:solidFill>
                <a:latin typeface="+mj-lt"/>
                <a:cs typeface="字魂58号-创中黑" panose="00000500000000000000" charset="-122"/>
              </a:endParaRPr>
            </a:p>
          </p:txBody>
        </p:sp>
        <p:sp>
          <p:nvSpPr>
            <p:cNvPr id="34" name="图形"/>
            <p:cNvSpPr/>
            <p:nvPr/>
          </p:nvSpPr>
          <p:spPr>
            <a:xfrm>
              <a:off x="2002" y="6188"/>
              <a:ext cx="2911" cy="667"/>
            </a:xfrm>
            <a:prstGeom prst="rect">
              <a:avLst/>
            </a:prstGeom>
          </p:spPr>
          <p:txBody>
            <a:bodyPr wrap="square" anchor="b">
              <a:spAutoFit/>
            </a:bodyPr>
            <a:lstStyle/>
            <a:p>
              <a:pPr algn="l" fontAlgn="auto">
                <a:lnSpc>
                  <a:spcPct val="120000"/>
                </a:lnSpc>
                <a:spcBef>
                  <a:spcPts val="0"/>
                </a:spcBef>
                <a:spcAft>
                  <a:spcPts val="0"/>
                </a:spcAft>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35" name="图形"/>
            <p:cNvSpPr/>
            <p:nvPr/>
          </p:nvSpPr>
          <p:spPr>
            <a:xfrm>
              <a:off x="2002" y="6742"/>
              <a:ext cx="3660" cy="1452"/>
            </a:xfrm>
            <a:prstGeom prst="rect">
              <a:avLst/>
            </a:prstGeom>
          </p:spPr>
          <p:txBody>
            <a:bodyPr wrap="square">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lang="en-US" sz="1200" dirty="0">
                <a:solidFill>
                  <a:schemeClr val="bg1">
                    <a:lumMod val="50000"/>
                  </a:schemeClr>
                </a:solidFill>
                <a:latin typeface="+mj-lt"/>
                <a:cs typeface="字魂58号-创中黑" panose="00000500000000000000" charset="-122"/>
              </a:endParaRPr>
            </a:p>
          </p:txBody>
        </p:sp>
        <p:grpSp>
          <p:nvGrpSpPr>
            <p:cNvPr id="7" name="组合 6"/>
            <p:cNvGrpSpPr/>
            <p:nvPr/>
          </p:nvGrpSpPr>
          <p:grpSpPr>
            <a:xfrm flipH="1">
              <a:off x="13462" y="3233"/>
              <a:ext cx="3673" cy="4961"/>
              <a:chOff x="13462" y="3233"/>
              <a:chExt cx="3673" cy="4961"/>
            </a:xfrm>
          </p:grpSpPr>
          <p:sp>
            <p:nvSpPr>
              <p:cNvPr id="3" name="图形"/>
              <p:cNvSpPr/>
              <p:nvPr/>
            </p:nvSpPr>
            <p:spPr>
              <a:xfrm>
                <a:off x="13462" y="3233"/>
                <a:ext cx="2911" cy="667"/>
              </a:xfrm>
              <a:prstGeom prst="rect">
                <a:avLst/>
              </a:prstGeom>
            </p:spPr>
            <p:txBody>
              <a:bodyPr wrap="square" anchor="b">
                <a:spAutoFit/>
              </a:bodyPr>
              <a:lstStyle/>
              <a:p>
                <a:pPr algn="r" fontAlgn="auto">
                  <a:lnSpc>
                    <a:spcPct val="120000"/>
                  </a:lnSpc>
                  <a:spcBef>
                    <a:spcPts val="0"/>
                  </a:spcBef>
                  <a:spcAft>
                    <a:spcPts val="0"/>
                  </a:spcAft>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4" name="图形"/>
              <p:cNvSpPr/>
              <p:nvPr/>
            </p:nvSpPr>
            <p:spPr>
              <a:xfrm>
                <a:off x="13462" y="3787"/>
                <a:ext cx="3660" cy="1452"/>
              </a:xfrm>
              <a:prstGeom prst="rect">
                <a:avLst/>
              </a:prstGeom>
            </p:spPr>
            <p:txBody>
              <a:bodyPr wrap="square">
                <a:spAutoFit/>
              </a:bodyPr>
              <a:lstStyle/>
              <a:p>
                <a:pPr algn="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lang="en-US" sz="1200" dirty="0">
                  <a:solidFill>
                    <a:schemeClr val="bg1">
                      <a:lumMod val="50000"/>
                    </a:schemeClr>
                  </a:solidFill>
                  <a:latin typeface="+mj-lt"/>
                  <a:cs typeface="字魂58号-创中黑" panose="00000500000000000000" charset="-122"/>
                </a:endParaRPr>
              </a:p>
            </p:txBody>
          </p:sp>
          <p:sp>
            <p:nvSpPr>
              <p:cNvPr id="5" name="图形"/>
              <p:cNvSpPr/>
              <p:nvPr/>
            </p:nvSpPr>
            <p:spPr>
              <a:xfrm>
                <a:off x="13475" y="6188"/>
                <a:ext cx="2911" cy="667"/>
              </a:xfrm>
              <a:prstGeom prst="rect">
                <a:avLst/>
              </a:prstGeom>
            </p:spPr>
            <p:txBody>
              <a:bodyPr wrap="square" anchor="b">
                <a:spAutoFit/>
              </a:bodyPr>
              <a:lstStyle/>
              <a:p>
                <a:pPr algn="r" fontAlgn="auto">
                  <a:lnSpc>
                    <a:spcPct val="120000"/>
                  </a:lnSpc>
                  <a:spcBef>
                    <a:spcPts val="0"/>
                  </a:spcBef>
                  <a:spcAft>
                    <a:spcPts val="0"/>
                  </a:spcAft>
                </a:pP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endParaRPr lang="zh-CN" altLang="en-US" b="1" dirty="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sym typeface="+mn-ea"/>
                </a:endParaRPr>
              </a:p>
            </p:txBody>
          </p:sp>
          <p:sp>
            <p:nvSpPr>
              <p:cNvPr id="6" name="图形"/>
              <p:cNvSpPr/>
              <p:nvPr/>
            </p:nvSpPr>
            <p:spPr>
              <a:xfrm>
                <a:off x="13475" y="6742"/>
                <a:ext cx="3660" cy="1452"/>
              </a:xfrm>
              <a:prstGeom prst="rect">
                <a:avLst/>
              </a:prstGeom>
            </p:spPr>
            <p:txBody>
              <a:bodyPr wrap="square">
                <a:spAutoFit/>
              </a:bodyPr>
              <a:lstStyle/>
              <a:p>
                <a:pPr algn="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在此处添加您的文本内容在此处添加您的文本内容此处添加您的文本内容此处添加您的文本内容</a:t>
                </a:r>
                <a:endParaRPr lang="en-US" sz="1200" dirty="0">
                  <a:solidFill>
                    <a:schemeClr val="bg1">
                      <a:lumMod val="50000"/>
                    </a:schemeClr>
                  </a:solidFill>
                  <a:latin typeface="+mj-lt"/>
                  <a:cs typeface="字魂58号-创中黑" panose="00000500000000000000" charset="-122"/>
                </a:endParaRPr>
              </a:p>
            </p:txBody>
          </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70305" y="2035810"/>
            <a:ext cx="9864090" cy="3293110"/>
            <a:chOff x="1843" y="3206"/>
            <a:chExt cx="15534" cy="5186"/>
          </a:xfrm>
        </p:grpSpPr>
        <p:sp>
          <p:nvSpPr>
            <p:cNvPr id="69" name="图形"/>
            <p:cNvSpPr>
              <a:spLocks noChangeArrowheads="1"/>
            </p:cNvSpPr>
            <p:nvPr/>
          </p:nvSpPr>
          <p:spPr bwMode="auto">
            <a:xfrm>
              <a:off x="1843" y="3206"/>
              <a:ext cx="3532" cy="5186"/>
            </a:xfrm>
            <a:prstGeom prst="rect">
              <a:avLst/>
            </a:prstGeom>
            <a:solidFill>
              <a:schemeClr val="bg1"/>
            </a:solidFill>
            <a:ln>
              <a:noFill/>
            </a:ln>
            <a:effectLst>
              <a:innerShdw blurRad="76200">
                <a:prstClr val="black"/>
              </a:innerShdw>
            </a:effectLst>
          </p:spPr>
          <p:txBody>
            <a:bodyPr/>
            <a:lstStyle/>
            <a:p>
              <a:endParaRPr lang="zh-CN" altLang="zh-CN">
                <a:cs typeface="字魂58号-创中黑" panose="00000500000000000000" charset="-122"/>
              </a:endParaRPr>
            </a:p>
          </p:txBody>
        </p:sp>
        <p:sp>
          <p:nvSpPr>
            <p:cNvPr id="70" name="图形"/>
            <p:cNvSpPr/>
            <p:nvPr/>
          </p:nvSpPr>
          <p:spPr bwMode="auto">
            <a:xfrm>
              <a:off x="1843" y="3206"/>
              <a:ext cx="1371" cy="1605"/>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1"/>
            </a:solidFill>
            <a:ln>
              <a:noFill/>
            </a:ln>
            <a:effectLst/>
          </p:spPr>
          <p:txBody>
            <a:bodyPr/>
            <a:lstStyle/>
            <a:p>
              <a:pPr fontAlgn="auto">
                <a:spcBef>
                  <a:spcPts val="0"/>
                </a:spcBef>
                <a:spcAft>
                  <a:spcPts val="0"/>
                </a:spcAft>
                <a:defRPr/>
              </a:pPr>
              <a:endParaRPr lang="en-US">
                <a:latin typeface="+mn-lt"/>
                <a:cs typeface="字魂58号-创中黑" panose="00000500000000000000" charset="-122"/>
              </a:endParaRPr>
            </a:p>
          </p:txBody>
        </p:sp>
        <p:sp>
          <p:nvSpPr>
            <p:cNvPr id="71" name="图形"/>
            <p:cNvSpPr>
              <a:spLocks noChangeArrowheads="1"/>
            </p:cNvSpPr>
            <p:nvPr/>
          </p:nvSpPr>
          <p:spPr bwMode="auto">
            <a:xfrm>
              <a:off x="5845" y="3206"/>
              <a:ext cx="3532" cy="5186"/>
            </a:xfrm>
            <a:prstGeom prst="rect">
              <a:avLst/>
            </a:prstGeom>
            <a:solidFill>
              <a:schemeClr val="bg1"/>
            </a:solidFill>
            <a:ln>
              <a:noFill/>
            </a:ln>
            <a:effectLst>
              <a:innerShdw blurRad="76200">
                <a:prstClr val="black"/>
              </a:innerShdw>
            </a:effectLst>
          </p:spPr>
          <p:txBody>
            <a:bodyPr/>
            <a:lstStyle/>
            <a:p>
              <a:endParaRPr lang="zh-CN" altLang="zh-CN">
                <a:cs typeface="字魂58号-创中黑" panose="00000500000000000000" charset="-122"/>
              </a:endParaRPr>
            </a:p>
          </p:txBody>
        </p:sp>
        <p:sp>
          <p:nvSpPr>
            <p:cNvPr id="73" name="图形"/>
            <p:cNvSpPr/>
            <p:nvPr/>
          </p:nvSpPr>
          <p:spPr bwMode="auto">
            <a:xfrm>
              <a:off x="5845" y="3206"/>
              <a:ext cx="1371" cy="1605"/>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2"/>
            </a:solidFill>
            <a:ln>
              <a:noFill/>
            </a:ln>
            <a:effectLst/>
          </p:spPr>
          <p:txBody>
            <a:bodyPr/>
            <a:lstStyle/>
            <a:p>
              <a:pPr fontAlgn="auto">
                <a:spcBef>
                  <a:spcPts val="0"/>
                </a:spcBef>
                <a:spcAft>
                  <a:spcPts val="0"/>
                </a:spcAft>
                <a:defRPr/>
              </a:pPr>
              <a:endParaRPr lang="en-US">
                <a:latin typeface="+mn-lt"/>
                <a:cs typeface="字魂58号-创中黑" panose="00000500000000000000" charset="-122"/>
              </a:endParaRPr>
            </a:p>
          </p:txBody>
        </p:sp>
        <p:sp>
          <p:nvSpPr>
            <p:cNvPr id="74" name="图形"/>
            <p:cNvSpPr>
              <a:spLocks noChangeArrowheads="1"/>
            </p:cNvSpPr>
            <p:nvPr/>
          </p:nvSpPr>
          <p:spPr bwMode="auto">
            <a:xfrm>
              <a:off x="9846" y="3206"/>
              <a:ext cx="3532" cy="5186"/>
            </a:xfrm>
            <a:prstGeom prst="rect">
              <a:avLst/>
            </a:prstGeom>
            <a:solidFill>
              <a:schemeClr val="bg1"/>
            </a:solidFill>
            <a:ln>
              <a:noFill/>
            </a:ln>
            <a:effectLst>
              <a:innerShdw blurRad="76200">
                <a:prstClr val="black"/>
              </a:innerShdw>
            </a:effectLst>
          </p:spPr>
          <p:txBody>
            <a:bodyPr/>
            <a:lstStyle/>
            <a:p>
              <a:endParaRPr lang="zh-CN" altLang="zh-CN">
                <a:cs typeface="字魂58号-创中黑" panose="00000500000000000000" charset="-122"/>
              </a:endParaRPr>
            </a:p>
          </p:txBody>
        </p:sp>
        <p:sp>
          <p:nvSpPr>
            <p:cNvPr id="75" name="图形"/>
            <p:cNvSpPr/>
            <p:nvPr/>
          </p:nvSpPr>
          <p:spPr bwMode="auto">
            <a:xfrm>
              <a:off x="9846" y="3206"/>
              <a:ext cx="1371" cy="1605"/>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1"/>
            </a:solidFill>
            <a:ln>
              <a:noFill/>
            </a:ln>
            <a:effectLst/>
          </p:spPr>
          <p:txBody>
            <a:bodyPr/>
            <a:lstStyle/>
            <a:p>
              <a:pPr fontAlgn="auto">
                <a:spcBef>
                  <a:spcPts val="0"/>
                </a:spcBef>
                <a:spcAft>
                  <a:spcPts val="0"/>
                </a:spcAft>
                <a:defRPr/>
              </a:pPr>
              <a:endParaRPr lang="en-US">
                <a:latin typeface="+mn-lt"/>
                <a:cs typeface="字魂58号-创中黑" panose="00000500000000000000" charset="-122"/>
              </a:endParaRPr>
            </a:p>
          </p:txBody>
        </p:sp>
        <p:sp>
          <p:nvSpPr>
            <p:cNvPr id="76" name="图形"/>
            <p:cNvSpPr>
              <a:spLocks noChangeArrowheads="1"/>
            </p:cNvSpPr>
            <p:nvPr/>
          </p:nvSpPr>
          <p:spPr bwMode="auto">
            <a:xfrm>
              <a:off x="13845" y="3206"/>
              <a:ext cx="3532" cy="5186"/>
            </a:xfrm>
            <a:prstGeom prst="rect">
              <a:avLst/>
            </a:prstGeom>
            <a:solidFill>
              <a:schemeClr val="bg1"/>
            </a:solidFill>
            <a:ln>
              <a:noFill/>
            </a:ln>
            <a:effectLst>
              <a:innerShdw blurRad="76200">
                <a:prstClr val="black"/>
              </a:innerShdw>
            </a:effectLst>
          </p:spPr>
          <p:txBody>
            <a:bodyPr/>
            <a:lstStyle/>
            <a:p>
              <a:endParaRPr lang="zh-CN" altLang="zh-CN">
                <a:cs typeface="字魂58号-创中黑" panose="00000500000000000000" charset="-122"/>
              </a:endParaRPr>
            </a:p>
          </p:txBody>
        </p:sp>
        <p:sp>
          <p:nvSpPr>
            <p:cNvPr id="77" name="图形"/>
            <p:cNvSpPr/>
            <p:nvPr/>
          </p:nvSpPr>
          <p:spPr bwMode="auto">
            <a:xfrm>
              <a:off x="13845" y="3206"/>
              <a:ext cx="1374" cy="1605"/>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2"/>
            </a:solidFill>
            <a:ln>
              <a:noFill/>
            </a:ln>
            <a:effectLst/>
          </p:spPr>
          <p:txBody>
            <a:bodyPr/>
            <a:lstStyle/>
            <a:p>
              <a:pPr fontAlgn="auto">
                <a:spcBef>
                  <a:spcPts val="0"/>
                </a:spcBef>
                <a:spcAft>
                  <a:spcPts val="0"/>
                </a:spcAft>
                <a:defRPr/>
              </a:pPr>
              <a:endParaRPr lang="en-US">
                <a:latin typeface="+mn-lt"/>
                <a:cs typeface="字魂58号-创中黑" panose="00000500000000000000" charset="-122"/>
              </a:endParaRPr>
            </a:p>
          </p:txBody>
        </p:sp>
        <p:sp>
          <p:nvSpPr>
            <p:cNvPr id="78" name="图形"/>
            <p:cNvSpPr txBox="1"/>
            <p:nvPr/>
          </p:nvSpPr>
          <p:spPr>
            <a:xfrm>
              <a:off x="2110" y="3498"/>
              <a:ext cx="1137" cy="727"/>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a:solidFill>
                    <a:schemeClr val="bg1"/>
                  </a:solidFill>
                  <a:latin typeface="+mn-lt"/>
                  <a:ea typeface="字魂58号-创中黑" panose="00000500000000000000" charset="-122"/>
                  <a:cs typeface="字魂58号-创中黑" panose="00000500000000000000" charset="-122"/>
                </a:rPr>
                <a:t>01</a:t>
              </a:r>
            </a:p>
          </p:txBody>
        </p:sp>
        <p:sp>
          <p:nvSpPr>
            <p:cNvPr id="79" name="图形"/>
            <p:cNvSpPr txBox="1"/>
            <p:nvPr/>
          </p:nvSpPr>
          <p:spPr>
            <a:xfrm>
              <a:off x="6081" y="3498"/>
              <a:ext cx="1134" cy="727"/>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a:solidFill>
                    <a:schemeClr val="bg1"/>
                  </a:solidFill>
                  <a:latin typeface="+mn-lt"/>
                  <a:ea typeface="字魂58号-创中黑" panose="00000500000000000000" charset="-122"/>
                  <a:cs typeface="字魂58号-创中黑" panose="00000500000000000000" charset="-122"/>
                </a:rPr>
                <a:t>02</a:t>
              </a:r>
            </a:p>
          </p:txBody>
        </p:sp>
        <p:sp>
          <p:nvSpPr>
            <p:cNvPr id="80" name="图形"/>
            <p:cNvSpPr txBox="1"/>
            <p:nvPr/>
          </p:nvSpPr>
          <p:spPr>
            <a:xfrm>
              <a:off x="10050" y="3498"/>
              <a:ext cx="1137" cy="727"/>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a:solidFill>
                    <a:schemeClr val="bg1"/>
                  </a:solidFill>
                  <a:latin typeface="+mn-lt"/>
                  <a:ea typeface="字魂58号-创中黑" panose="00000500000000000000" charset="-122"/>
                  <a:cs typeface="字魂58号-创中黑" panose="00000500000000000000" charset="-122"/>
                </a:rPr>
                <a:t>03</a:t>
              </a:r>
            </a:p>
          </p:txBody>
        </p:sp>
        <p:sp>
          <p:nvSpPr>
            <p:cNvPr id="81" name="图形"/>
            <p:cNvSpPr txBox="1"/>
            <p:nvPr/>
          </p:nvSpPr>
          <p:spPr>
            <a:xfrm>
              <a:off x="14021" y="3498"/>
              <a:ext cx="1137" cy="727"/>
            </a:xfrm>
            <a:prstGeom prst="rect">
              <a:avLst/>
            </a:prstGeom>
            <a:noFill/>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r>
                <a:rPr lang="en-US" altLang="zh-CN" sz="2400" b="1" dirty="0">
                  <a:solidFill>
                    <a:schemeClr val="bg1"/>
                  </a:solidFill>
                  <a:latin typeface="+mn-lt"/>
                  <a:ea typeface="字魂58号-创中黑" panose="00000500000000000000" charset="-122"/>
                  <a:cs typeface="字魂58号-创中黑" panose="00000500000000000000" charset="-122"/>
                </a:rPr>
                <a:t>04</a:t>
              </a:r>
            </a:p>
          </p:txBody>
        </p:sp>
        <p:sp>
          <p:nvSpPr>
            <p:cNvPr id="132" name="图形"/>
            <p:cNvSpPr txBox="1"/>
            <p:nvPr/>
          </p:nvSpPr>
          <p:spPr>
            <a:xfrm>
              <a:off x="2002" y="5765"/>
              <a:ext cx="3211" cy="217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lang="zh-CN" altLang="en-US" sz="14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33" name="图形"/>
            <p:cNvSpPr txBox="1"/>
            <p:nvPr/>
          </p:nvSpPr>
          <p:spPr>
            <a:xfrm>
              <a:off x="6003" y="5765"/>
              <a:ext cx="3211" cy="217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lang="zh-CN" altLang="en-US" sz="14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34" name="图形"/>
            <p:cNvSpPr txBox="1"/>
            <p:nvPr/>
          </p:nvSpPr>
          <p:spPr>
            <a:xfrm>
              <a:off x="10005" y="5765"/>
              <a:ext cx="3211" cy="217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lang="zh-CN" altLang="en-US" sz="14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135" name="图形"/>
            <p:cNvSpPr txBox="1"/>
            <p:nvPr/>
          </p:nvSpPr>
          <p:spPr>
            <a:xfrm>
              <a:off x="14003" y="5765"/>
              <a:ext cx="3211" cy="217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在此处添加您的文本内容在此处添加您的文本内容此处添加您的文本内容添加您的文本内容</a:t>
              </a:r>
              <a:endParaRPr lang="zh-CN" altLang="en-US" sz="14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nvGrpSpPr>
            <p:cNvPr id="136" name="图形"/>
            <p:cNvGrpSpPr/>
            <p:nvPr/>
          </p:nvGrpSpPr>
          <p:grpSpPr bwMode="auto">
            <a:xfrm>
              <a:off x="4183" y="3782"/>
              <a:ext cx="740" cy="560"/>
              <a:chOff x="3192968" y="2571029"/>
              <a:chExt cx="1012825" cy="766763"/>
            </a:xfrm>
            <a:solidFill>
              <a:schemeClr val="accent1"/>
            </a:solidFill>
            <a:effectLst>
              <a:outerShdw blurRad="38100" sx="101000" sy="101000" algn="ctr" rotWithShape="0">
                <a:prstClr val="black">
                  <a:alpha val="40000"/>
                </a:prstClr>
              </a:outerShdw>
            </a:effectLst>
          </p:grpSpPr>
          <p:sp>
            <p:nvSpPr>
              <p:cNvPr id="137" name="图形"/>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38" name="图形"/>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39" name="图形"/>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0" name="图形"/>
              <p:cNvSpPr>
                <a:spLocks noChangeArrowheads="1"/>
              </p:cNvSpPr>
              <p:nvPr/>
            </p:nvSpPr>
            <p:spPr bwMode="auto">
              <a:xfrm>
                <a:off x="3664712" y="2570214"/>
                <a:ext cx="541610" cy="42145"/>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1" name="图形"/>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2" name="图形"/>
              <p:cNvSpPr>
                <a:spLocks noChangeArrowheads="1"/>
              </p:cNvSpPr>
              <p:nvPr/>
            </p:nvSpPr>
            <p:spPr bwMode="auto">
              <a:xfrm>
                <a:off x="3721883" y="2630420"/>
                <a:ext cx="418242" cy="159546"/>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grpSp>
        <p:grpSp>
          <p:nvGrpSpPr>
            <p:cNvPr id="143" name="图形"/>
            <p:cNvGrpSpPr/>
            <p:nvPr/>
          </p:nvGrpSpPr>
          <p:grpSpPr bwMode="auto">
            <a:xfrm>
              <a:off x="8166" y="3782"/>
              <a:ext cx="740" cy="560"/>
              <a:chOff x="3192968" y="2571029"/>
              <a:chExt cx="1012825" cy="766763"/>
            </a:xfrm>
            <a:solidFill>
              <a:schemeClr val="accent2"/>
            </a:solidFill>
            <a:effectLst>
              <a:outerShdw blurRad="38100" sx="101000" sy="101000" algn="ctr" rotWithShape="0">
                <a:prstClr val="black">
                  <a:alpha val="40000"/>
                </a:prstClr>
              </a:outerShdw>
            </a:effectLst>
          </p:grpSpPr>
          <p:sp>
            <p:nvSpPr>
              <p:cNvPr id="144" name="图形"/>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5" name="图形"/>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6" name="图形"/>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7" name="图形"/>
              <p:cNvSpPr>
                <a:spLocks noChangeArrowheads="1"/>
              </p:cNvSpPr>
              <p:nvPr/>
            </p:nvSpPr>
            <p:spPr bwMode="auto">
              <a:xfrm>
                <a:off x="3664712" y="2570214"/>
                <a:ext cx="541610" cy="42145"/>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8" name="图形"/>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49" name="图形"/>
              <p:cNvSpPr>
                <a:spLocks noChangeArrowheads="1"/>
              </p:cNvSpPr>
              <p:nvPr/>
            </p:nvSpPr>
            <p:spPr bwMode="auto">
              <a:xfrm>
                <a:off x="3721883" y="2630420"/>
                <a:ext cx="418242" cy="159546"/>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grpSp>
        <p:grpSp>
          <p:nvGrpSpPr>
            <p:cNvPr id="150" name="图形"/>
            <p:cNvGrpSpPr/>
            <p:nvPr/>
          </p:nvGrpSpPr>
          <p:grpSpPr bwMode="auto">
            <a:xfrm>
              <a:off x="12118" y="3782"/>
              <a:ext cx="740" cy="560"/>
              <a:chOff x="3192968" y="2571029"/>
              <a:chExt cx="1012825" cy="766763"/>
            </a:xfrm>
            <a:solidFill>
              <a:schemeClr val="accent1"/>
            </a:solidFill>
            <a:effectLst>
              <a:outerShdw blurRad="38100" sx="101000" sy="101000" algn="ctr" rotWithShape="0">
                <a:prstClr val="black">
                  <a:alpha val="40000"/>
                </a:prstClr>
              </a:outerShdw>
            </a:effectLst>
          </p:grpSpPr>
          <p:sp>
            <p:nvSpPr>
              <p:cNvPr id="151" name="图形"/>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2" name="图形"/>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3" name="图形"/>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4" name="图形"/>
              <p:cNvSpPr>
                <a:spLocks noChangeArrowheads="1"/>
              </p:cNvSpPr>
              <p:nvPr/>
            </p:nvSpPr>
            <p:spPr bwMode="auto">
              <a:xfrm>
                <a:off x="3664712" y="2570214"/>
                <a:ext cx="541610" cy="42145"/>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5" name="图形"/>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6" name="图形"/>
              <p:cNvSpPr>
                <a:spLocks noChangeArrowheads="1"/>
              </p:cNvSpPr>
              <p:nvPr/>
            </p:nvSpPr>
            <p:spPr bwMode="auto">
              <a:xfrm>
                <a:off x="3721883" y="2630420"/>
                <a:ext cx="418242" cy="159546"/>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grpSp>
        <p:grpSp>
          <p:nvGrpSpPr>
            <p:cNvPr id="157" name="图形"/>
            <p:cNvGrpSpPr/>
            <p:nvPr/>
          </p:nvGrpSpPr>
          <p:grpSpPr bwMode="auto">
            <a:xfrm>
              <a:off x="16119" y="3782"/>
              <a:ext cx="740" cy="560"/>
              <a:chOff x="3192968" y="2571029"/>
              <a:chExt cx="1012825" cy="766763"/>
            </a:xfrm>
            <a:solidFill>
              <a:schemeClr val="accent2"/>
            </a:solidFill>
            <a:effectLst>
              <a:outerShdw blurRad="38100" sx="101000" sy="101000" algn="ctr" rotWithShape="0">
                <a:prstClr val="black">
                  <a:alpha val="40000"/>
                </a:prstClr>
              </a:outerShdw>
            </a:effectLst>
          </p:grpSpPr>
          <p:sp>
            <p:nvSpPr>
              <p:cNvPr id="158" name="图形"/>
              <p:cNvSpPr>
                <a:spLocks noEditPoints="1"/>
              </p:cNvSpPr>
              <p:nvPr/>
            </p:nvSpPr>
            <p:spPr bwMode="auto">
              <a:xfrm>
                <a:off x="3484175" y="3081969"/>
                <a:ext cx="649932" cy="240826"/>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59" name="图形"/>
              <p:cNvSpPr>
                <a:spLocks noEditPoints="1"/>
              </p:cNvSpPr>
              <p:nvPr/>
            </p:nvSpPr>
            <p:spPr bwMode="auto">
              <a:xfrm>
                <a:off x="3472139" y="2808028"/>
                <a:ext cx="652942" cy="243837"/>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60" name="图形"/>
              <p:cNvSpPr>
                <a:spLocks noEditPoints="1"/>
              </p:cNvSpPr>
              <p:nvPr/>
            </p:nvSpPr>
            <p:spPr bwMode="auto">
              <a:xfrm>
                <a:off x="3192308" y="2750833"/>
                <a:ext cx="279831" cy="587012"/>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61" name="图形"/>
              <p:cNvSpPr>
                <a:spLocks noChangeArrowheads="1"/>
              </p:cNvSpPr>
              <p:nvPr/>
            </p:nvSpPr>
            <p:spPr bwMode="auto">
              <a:xfrm>
                <a:off x="3664712" y="2570214"/>
                <a:ext cx="541610" cy="42145"/>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62" name="图形"/>
              <p:cNvSpPr/>
              <p:nvPr/>
            </p:nvSpPr>
            <p:spPr bwMode="auto">
              <a:xfrm>
                <a:off x="4146143" y="2621388"/>
                <a:ext cx="57171" cy="219755"/>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sp>
            <p:nvSpPr>
              <p:cNvPr id="163" name="图形"/>
              <p:cNvSpPr>
                <a:spLocks noChangeArrowheads="1"/>
              </p:cNvSpPr>
              <p:nvPr/>
            </p:nvSpPr>
            <p:spPr bwMode="auto">
              <a:xfrm>
                <a:off x="3721883" y="2630420"/>
                <a:ext cx="418242" cy="159546"/>
              </a:xfrm>
              <a:prstGeom prst="rect">
                <a:avLst/>
              </a:prstGeom>
              <a:grpFill/>
              <a:ln>
                <a:noFill/>
              </a:ln>
            </p:spPr>
            <p:txBody>
              <a:bodyPr/>
              <a:lstStyle/>
              <a:p>
                <a:pPr eaLnBrk="1" fontAlgn="auto" hangingPunct="1">
                  <a:spcBef>
                    <a:spcPts val="0"/>
                  </a:spcBef>
                  <a:spcAft>
                    <a:spcPts val="0"/>
                  </a:spcAft>
                  <a:defRPr/>
                </a:pPr>
                <a:endParaRPr lang="zh-CN" altLang="en-US" sz="1350">
                  <a:solidFill>
                    <a:schemeClr val="tx1">
                      <a:lumMod val="85000"/>
                      <a:lumOff val="15000"/>
                    </a:schemeClr>
                  </a:solidFill>
                  <a:latin typeface="+mn-lt"/>
                  <a:ea typeface="+mn-ea"/>
                  <a:cs typeface="字魂58号-创中黑" panose="00000500000000000000" charset="-122"/>
                </a:endParaRPr>
              </a:p>
            </p:txBody>
          </p:sp>
        </p:grpSp>
        <p:sp>
          <p:nvSpPr>
            <p:cNvPr id="36" name="图形"/>
            <p:cNvSpPr txBox="1"/>
            <p:nvPr/>
          </p:nvSpPr>
          <p:spPr>
            <a:xfrm>
              <a:off x="2191" y="5086"/>
              <a:ext cx="2688" cy="628"/>
            </a:xfrm>
            <a:prstGeom prst="rect">
              <a:avLst/>
            </a:prstGeom>
            <a:noFill/>
          </p:spPr>
          <p:txBody>
            <a:bodyPr wrap="none" rtlCol="0">
              <a:spAutoFit/>
            </a:bodyPr>
            <a:lstStyle/>
            <a:p>
              <a:pPr algn="l"/>
              <a:r>
                <a:rPr lang="zh-CN" altLang="en-US" sz="20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预设标题文本</a:t>
              </a:r>
              <a:endParaRPr lang="zh-CN" altLang="en-US" sz="2000" b="1" spc="300" dirty="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2" name="图形"/>
            <p:cNvSpPr txBox="1"/>
            <p:nvPr/>
          </p:nvSpPr>
          <p:spPr>
            <a:xfrm>
              <a:off x="6264" y="5086"/>
              <a:ext cx="2688" cy="628"/>
            </a:xfrm>
            <a:prstGeom prst="rect">
              <a:avLst/>
            </a:prstGeom>
            <a:noFill/>
          </p:spPr>
          <p:txBody>
            <a:bodyPr wrap="none" rtlCol="0">
              <a:spAutoFit/>
            </a:bodyPr>
            <a:lstStyle/>
            <a:p>
              <a:pPr algn="l"/>
              <a:r>
                <a:rPr lang="zh-CN" altLang="en-US" sz="20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预设标题文本</a:t>
              </a:r>
              <a:endParaRPr lang="zh-CN" altLang="en-US" sz="2000" b="1" spc="300" dirty="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3" name="图形"/>
            <p:cNvSpPr txBox="1"/>
            <p:nvPr/>
          </p:nvSpPr>
          <p:spPr>
            <a:xfrm>
              <a:off x="10266" y="5086"/>
              <a:ext cx="2688" cy="628"/>
            </a:xfrm>
            <a:prstGeom prst="rect">
              <a:avLst/>
            </a:prstGeom>
            <a:noFill/>
          </p:spPr>
          <p:txBody>
            <a:bodyPr wrap="none" rtlCol="0">
              <a:spAutoFit/>
            </a:bodyPr>
            <a:lstStyle/>
            <a:p>
              <a:pPr algn="l"/>
              <a:r>
                <a:rPr lang="zh-CN" altLang="en-US" sz="20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预设标题文本</a:t>
              </a:r>
              <a:endParaRPr lang="zh-CN" altLang="en-US" sz="2000" b="1" spc="300" dirty="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4" name="图形"/>
            <p:cNvSpPr txBox="1"/>
            <p:nvPr/>
          </p:nvSpPr>
          <p:spPr>
            <a:xfrm>
              <a:off x="14339" y="5086"/>
              <a:ext cx="2688" cy="628"/>
            </a:xfrm>
            <a:prstGeom prst="rect">
              <a:avLst/>
            </a:prstGeom>
            <a:noFill/>
          </p:spPr>
          <p:txBody>
            <a:bodyPr wrap="none" rtlCol="0">
              <a:spAutoFit/>
            </a:bodyPr>
            <a:lstStyle/>
            <a:p>
              <a:pPr algn="l"/>
              <a:r>
                <a:rPr lang="zh-CN" altLang="en-US" sz="200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rPr>
                <a:t>预设标题文本</a:t>
              </a:r>
              <a:endParaRPr lang="zh-CN" altLang="en-US" sz="2000" b="1" spc="300" dirty="0">
                <a:solidFill>
                  <a:schemeClr val="tx1">
                    <a:lumMod val="85000"/>
                    <a:lumOff val="1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grpSp>
      <p:sp>
        <p:nvSpPr>
          <p:cNvPr id="7" name="TextBox 4">
            <a:extLst>
              <a:ext uri="{FF2B5EF4-FFF2-40B4-BE49-F238E27FC236}">
                <a16:creationId xmlns="" xmlns:a16="http://schemas.microsoft.com/office/drawing/2014/main" id="{FAD6032A-A95B-11D4-3095-B0CF84E0DAAA}"/>
              </a:ext>
            </a:extLst>
          </p:cNvPr>
          <p:cNvSpPr txBox="1"/>
          <p:nvPr/>
        </p:nvSpPr>
        <p:spPr>
          <a:xfrm>
            <a:off x="450225" y="6568958"/>
            <a:ext cx="1440159" cy="118430"/>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行业</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p>
        </p:txBody>
      </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80135" y="2211705"/>
            <a:ext cx="10159365" cy="3282315"/>
            <a:chOff x="1685" y="3049"/>
            <a:chExt cx="15999" cy="5169"/>
          </a:xfrm>
        </p:grpSpPr>
        <p:pic>
          <p:nvPicPr>
            <p:cNvPr id="29" name="图形" descr="E:\006包图网\素材\1\商务办公\13008.jpg13008"/>
            <p:cNvPicPr>
              <a:picLocks noChangeAspect="1"/>
            </p:cNvPicPr>
            <p:nvPr/>
          </p:nvPicPr>
          <p:blipFill>
            <a:blip r:embed="rId3"/>
            <a:srcRect l="7171" r="11367"/>
            <a:stretch>
              <a:fillRect/>
            </a:stretch>
          </p:blipFill>
          <p:spPr>
            <a:xfrm>
              <a:off x="6530" y="3049"/>
              <a:ext cx="6308" cy="5169"/>
            </a:xfrm>
            <a:prstGeom prst="roundRect">
              <a:avLst/>
            </a:prstGeom>
          </p:spPr>
        </p:pic>
        <p:grpSp>
          <p:nvGrpSpPr>
            <p:cNvPr id="30" name="图形"/>
            <p:cNvGrpSpPr/>
            <p:nvPr/>
          </p:nvGrpSpPr>
          <p:grpSpPr>
            <a:xfrm>
              <a:off x="1685" y="3050"/>
              <a:ext cx="15999" cy="5168"/>
              <a:chOff x="1685" y="3050"/>
              <a:chExt cx="15999" cy="5168"/>
            </a:xfrm>
          </p:grpSpPr>
          <p:grpSp>
            <p:nvGrpSpPr>
              <p:cNvPr id="31" name="组合 30"/>
              <p:cNvGrpSpPr/>
              <p:nvPr/>
            </p:nvGrpSpPr>
            <p:grpSpPr>
              <a:xfrm>
                <a:off x="1685" y="3050"/>
                <a:ext cx="4432" cy="5168"/>
                <a:chOff x="2106" y="3050"/>
                <a:chExt cx="4432" cy="5168"/>
              </a:xfrm>
            </p:grpSpPr>
            <p:sp>
              <p:nvSpPr>
                <p:cNvPr id="61" name="图形"/>
                <p:cNvSpPr/>
                <p:nvPr/>
              </p:nvSpPr>
              <p:spPr>
                <a:xfrm>
                  <a:off x="2106" y="3050"/>
                  <a:ext cx="2824" cy="634"/>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p>
              </p:txBody>
            </p:sp>
            <p:sp>
              <p:nvSpPr>
                <p:cNvPr id="64" name="图形"/>
                <p:cNvSpPr txBox="1"/>
                <p:nvPr/>
              </p:nvSpPr>
              <p:spPr>
                <a:xfrm>
                  <a:off x="2106" y="3923"/>
                  <a:ext cx="4433" cy="1386"/>
                </a:xfrm>
                <a:prstGeom prst="rect">
                  <a:avLst/>
                </a:prstGeom>
                <a:noFill/>
              </p:spPr>
              <p:txBody>
                <a:bodyPr wrap="square" lIns="49634" tIns="24817" rIns="49634" bIns="24817" rtlCol="0">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32" name="图形"/>
                <p:cNvSpPr/>
                <p:nvPr/>
              </p:nvSpPr>
              <p:spPr>
                <a:xfrm>
                  <a:off x="2106" y="5959"/>
                  <a:ext cx="2824" cy="634"/>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p>
              </p:txBody>
            </p:sp>
            <p:sp>
              <p:nvSpPr>
                <p:cNvPr id="33" name="图形"/>
                <p:cNvSpPr txBox="1"/>
                <p:nvPr/>
              </p:nvSpPr>
              <p:spPr>
                <a:xfrm>
                  <a:off x="2106" y="6832"/>
                  <a:ext cx="4433" cy="1386"/>
                </a:xfrm>
                <a:prstGeom prst="rect">
                  <a:avLst/>
                </a:prstGeom>
                <a:noFill/>
              </p:spPr>
              <p:txBody>
                <a:bodyPr wrap="square" lIns="49634" tIns="24817" rIns="49634" bIns="24817" rtlCol="0">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nvGrpSpPr>
              <p:cNvPr id="34" name="组合 33"/>
              <p:cNvGrpSpPr/>
              <p:nvPr/>
            </p:nvGrpSpPr>
            <p:grpSpPr>
              <a:xfrm flipH="1">
                <a:off x="13252" y="3050"/>
                <a:ext cx="4432" cy="5168"/>
                <a:chOff x="2106" y="3050"/>
                <a:chExt cx="4432" cy="5168"/>
              </a:xfrm>
            </p:grpSpPr>
            <p:sp>
              <p:nvSpPr>
                <p:cNvPr id="35" name="图形"/>
                <p:cNvSpPr/>
                <p:nvPr/>
              </p:nvSpPr>
              <p:spPr>
                <a:xfrm>
                  <a:off x="2106" y="3050"/>
                  <a:ext cx="2824" cy="634"/>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p>
              </p:txBody>
            </p:sp>
            <p:sp>
              <p:nvSpPr>
                <p:cNvPr id="36" name="图形"/>
                <p:cNvSpPr txBox="1"/>
                <p:nvPr/>
              </p:nvSpPr>
              <p:spPr>
                <a:xfrm>
                  <a:off x="2106" y="3923"/>
                  <a:ext cx="4433" cy="1386"/>
                </a:xfrm>
                <a:prstGeom prst="rect">
                  <a:avLst/>
                </a:prstGeom>
                <a:noFill/>
              </p:spPr>
              <p:txBody>
                <a:bodyPr wrap="square" lIns="49634" tIns="24817" rIns="49634" bIns="24817" rtlCol="0">
                  <a:spAutoFit/>
                </a:bodyPr>
                <a:lstStyle/>
                <a:p>
                  <a:pPr algn="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sp>
              <p:nvSpPr>
                <p:cNvPr id="37" name="图形"/>
                <p:cNvSpPr/>
                <p:nvPr/>
              </p:nvSpPr>
              <p:spPr>
                <a:xfrm>
                  <a:off x="2106" y="5959"/>
                  <a:ext cx="2824" cy="634"/>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a:solidFill>
                        <a:schemeClr val="bg1"/>
                      </a:solidFill>
                      <a:latin typeface="思源黑体 CN Medium" panose="020B0600000000000000" charset="-122"/>
                      <a:ea typeface="思源黑体 CN Medium" panose="020B0600000000000000" charset="-122"/>
                      <a:cs typeface="字魂58号-创中黑" panose="00000500000000000000" charset="-122"/>
                      <a:sym typeface="+mn-ea"/>
                    </a:rPr>
                    <a:t>预设标题文本</a:t>
                  </a:r>
                </a:p>
              </p:txBody>
            </p:sp>
            <p:sp>
              <p:nvSpPr>
                <p:cNvPr id="38" name="图形"/>
                <p:cNvSpPr txBox="1"/>
                <p:nvPr/>
              </p:nvSpPr>
              <p:spPr>
                <a:xfrm>
                  <a:off x="2106" y="6832"/>
                  <a:ext cx="4433" cy="1386"/>
                </a:xfrm>
                <a:prstGeom prst="rect">
                  <a:avLst/>
                </a:prstGeom>
                <a:noFill/>
              </p:spPr>
              <p:txBody>
                <a:bodyPr wrap="square" lIns="49634" tIns="24817" rIns="49634" bIns="24817" rtlCol="0">
                  <a:spAutoFit/>
                </a:bodyPr>
                <a:lstStyle/>
                <a:p>
                  <a:pPr algn="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在此处添加您的文本内容在此处添加您的文本内容在此处添加您的文本内容在此处添加您的文本添加文本内容</a:t>
                  </a:r>
                  <a:endParaRPr lang="zh-CN" altLang="en-US" sz="1200" dirty="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endParaRPr>
                </a:p>
              </p:txBody>
            </p:sp>
          </p:grpSp>
        </p:gr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3" name="图形"/>
          <p:cNvSpPr txBox="1"/>
          <p:nvPr/>
        </p:nvSpPr>
        <p:spPr>
          <a:xfrm>
            <a:off x="4644390" y="2511425"/>
            <a:ext cx="6085840" cy="1198880"/>
          </a:xfrm>
          <a:prstGeom prst="rect">
            <a:avLst/>
          </a:prstGeom>
          <a:noFill/>
        </p:spPr>
        <p:txBody>
          <a:bodyPr wrap="square" rtlCol="0">
            <a:spAutoFit/>
          </a:bodyPr>
          <a:lstStyle/>
          <a:p>
            <a:pPr algn="l"/>
            <a:r>
              <a:rPr lang="zh-CN" altLang="en-US" sz="7200">
                <a:latin typeface="思源黑体 CN Bold" panose="020B0800000000000000" charset="-122"/>
                <a:ea typeface="思源黑体 CN Bold" panose="020B0800000000000000" charset="-122"/>
                <a:cs typeface="思源黑体 CN Bold" panose="020B0800000000000000" charset="-122"/>
                <a:sym typeface="+mn-ea"/>
              </a:rPr>
              <a:t>课程培训内容</a:t>
            </a:r>
            <a:endParaRPr lang="zh-CN" altLang="en-US" sz="7200">
              <a:solidFill>
                <a:schemeClr val="tx1">
                  <a:lumMod val="85000"/>
                  <a:lumOff val="15000"/>
                </a:schemeClr>
              </a:solidFill>
              <a:latin typeface="思源黑体 CN Bold" panose="020B0800000000000000" charset="-122"/>
              <a:ea typeface="思源黑体 CN Bold" panose="020B0800000000000000" charset="-122"/>
              <a:cs typeface="字魂58号-创中黑" panose="00000500000000000000" charset="-122"/>
              <a:sym typeface="+mn-ea"/>
            </a:endParaRPr>
          </a:p>
        </p:txBody>
      </p:sp>
      <p:sp>
        <p:nvSpPr>
          <p:cNvPr id="57" name="图形"/>
          <p:cNvSpPr txBox="1"/>
          <p:nvPr/>
        </p:nvSpPr>
        <p:spPr>
          <a:xfrm>
            <a:off x="4745990" y="3580130"/>
            <a:ext cx="5859780" cy="737235"/>
          </a:xfrm>
          <a:prstGeom prst="rect">
            <a:avLst/>
          </a:prstGeom>
          <a:noFill/>
        </p:spPr>
        <p:txBody>
          <a:bodyPr wrap="square" rtlCol="0">
            <a:spAutoFit/>
          </a:bodyPr>
          <a:lstStyle/>
          <a:p>
            <a:pPr algn="l">
              <a:lnSpc>
                <a:spcPct val="150000"/>
              </a:lnSpc>
            </a:pP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r>
              <a:rPr lang="zh-CN" altLang="en-US"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Add your text content</a:t>
            </a:r>
            <a:r>
              <a:rPr lang="en-US" altLang="zh-CN" sz="1400">
                <a:solidFill>
                  <a:schemeClr val="tx1">
                    <a:lumMod val="85000"/>
                    <a:lumOff val="15000"/>
                    <a:alpha val="71000"/>
                  </a:schemeClr>
                </a:solidFill>
                <a:latin typeface="思源黑体 CN Normal" panose="020B0400000000000000" charset="-122"/>
                <a:ea typeface="思源黑体 CN Normal" panose="020B0400000000000000" charset="-122"/>
                <a:cs typeface="字魂58号-创中黑" panose="00000500000000000000" charset="-122"/>
                <a:sym typeface="+mn-ea"/>
              </a:rPr>
              <a:t>.</a:t>
            </a:r>
          </a:p>
        </p:txBody>
      </p:sp>
      <p:grpSp>
        <p:nvGrpSpPr>
          <p:cNvPr id="25" name="组合 24"/>
          <p:cNvGrpSpPr/>
          <p:nvPr/>
        </p:nvGrpSpPr>
        <p:grpSpPr>
          <a:xfrm>
            <a:off x="1658620" y="2044700"/>
            <a:ext cx="3227070" cy="3153410"/>
            <a:chOff x="2612" y="3220"/>
            <a:chExt cx="5082" cy="4966"/>
          </a:xfrm>
        </p:grpSpPr>
        <p:sp>
          <p:nvSpPr>
            <p:cNvPr id="9" name="椭圆 8"/>
            <p:cNvSpPr/>
            <p:nvPr/>
          </p:nvSpPr>
          <p:spPr>
            <a:xfrm rot="7320000" flipV="1">
              <a:off x="2612" y="3638"/>
              <a:ext cx="2658" cy="2658"/>
            </a:xfrm>
            <a:prstGeom prst="ellipse">
              <a:avLst/>
            </a:prstGeom>
            <a:gradFill>
              <a:gsLst>
                <a:gs pos="1100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4" name="图形"/>
            <p:cNvSpPr txBox="1"/>
            <p:nvPr/>
          </p:nvSpPr>
          <p:spPr>
            <a:xfrm>
              <a:off x="2718" y="3220"/>
              <a:ext cx="4976" cy="4966"/>
            </a:xfrm>
            <a:prstGeom prst="rect">
              <a:avLst/>
            </a:prstGeom>
            <a:noFill/>
          </p:spPr>
          <p:txBody>
            <a:bodyPr wrap="none" rtlCol="0">
              <a:spAutoFit/>
            </a:bodyPr>
            <a:lstStyle/>
            <a:p>
              <a:pPr algn="r"/>
              <a:r>
                <a:rPr lang="en-US" altLang="zh-CN" sz="19900" dirty="0">
                  <a:solidFill>
                    <a:schemeClr val="tx1">
                      <a:lumMod val="85000"/>
                      <a:lumOff val="15000"/>
                    </a:schemeClr>
                  </a:solidFill>
                  <a:latin typeface="思源黑体 CN Bold" panose="020B0800000000000000" charset="-122"/>
                  <a:ea typeface="思源黑体 CN Bold" panose="020B0800000000000000" charset="-122"/>
                  <a:cs typeface="思源黑体 CN Normal" panose="020B0400000000000000" charset="-122"/>
                </a:rPr>
                <a:t>02</a:t>
              </a:r>
            </a:p>
          </p:txBody>
        </p:sp>
      </p:grpSp>
      <p:grpSp>
        <p:nvGrpSpPr>
          <p:cNvPr id="24" name="组合 23"/>
          <p:cNvGrpSpPr/>
          <p:nvPr/>
        </p:nvGrpSpPr>
        <p:grpSpPr>
          <a:xfrm>
            <a:off x="8230235" y="-267335"/>
            <a:ext cx="4208780" cy="7035800"/>
            <a:chOff x="12961" y="-421"/>
            <a:chExt cx="6628" cy="11080"/>
          </a:xfrm>
        </p:grpSpPr>
        <p:sp>
          <p:nvSpPr>
            <p:cNvPr id="4" name="任意多边形: 形状 55"/>
            <p:cNvSpPr/>
            <p:nvPr/>
          </p:nvSpPr>
          <p:spPr>
            <a:xfrm rot="10800000" flipH="1">
              <a:off x="14844" y="8616"/>
              <a:ext cx="3585" cy="100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5" name="任意多边形: 形状 55"/>
            <p:cNvSpPr/>
            <p:nvPr/>
          </p:nvSpPr>
          <p:spPr>
            <a:xfrm rot="10800000" flipH="1">
              <a:off x="13743" y="10143"/>
              <a:ext cx="2235" cy="51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8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6521" y="1343"/>
              <a:ext cx="1536" cy="1102"/>
              <a:chOff x="9685868" y="541867"/>
              <a:chExt cx="834000" cy="596938"/>
            </a:xfrm>
            <a:gradFill>
              <a:gsLst>
                <a:gs pos="69000">
                  <a:srgbClr val="E8B2CC"/>
                </a:gs>
                <a:gs pos="0">
                  <a:schemeClr val="bg1"/>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a:off x="12961" y="-421"/>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18731" y="4339"/>
              <a:ext cx="858" cy="85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23" name="组合 22"/>
          <p:cNvGrpSpPr/>
          <p:nvPr/>
        </p:nvGrpSpPr>
        <p:grpSpPr>
          <a:xfrm>
            <a:off x="-1165225" y="0"/>
            <a:ext cx="3162935" cy="8202930"/>
            <a:chOff x="-1835" y="0"/>
            <a:chExt cx="4981" cy="12918"/>
          </a:xfrm>
        </p:grpSpPr>
        <p:sp>
          <p:nvSpPr>
            <p:cNvPr id="18" name="任意多边形: 形状 55"/>
            <p:cNvSpPr/>
            <p:nvPr/>
          </p:nvSpPr>
          <p:spPr>
            <a:xfrm rot="16200000">
              <a:off x="-387" y="1256"/>
              <a:ext cx="3775" cy="126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AFD0D2"/>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 name="任意多边形: 形状 55"/>
            <p:cNvSpPr/>
            <p:nvPr/>
          </p:nvSpPr>
          <p:spPr>
            <a:xfrm rot="16200000">
              <a:off x="1977" y="1306"/>
              <a:ext cx="1652" cy="687"/>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93000">
                  <a:srgbClr val="E8B2CC"/>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 name="椭圆 6"/>
            <p:cNvSpPr/>
            <p:nvPr/>
          </p:nvSpPr>
          <p:spPr>
            <a:xfrm rot="10140000" flipV="1">
              <a:off x="-1543" y="8534"/>
              <a:ext cx="4037" cy="4037"/>
            </a:xfrm>
            <a:prstGeom prst="ellipse">
              <a:avLst/>
            </a:prstGeom>
            <a:gradFill>
              <a:gsLst>
                <a:gs pos="0">
                  <a:srgbClr val="E8B2CC"/>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椭圆 7"/>
            <p:cNvSpPr/>
            <p:nvPr/>
          </p:nvSpPr>
          <p:spPr>
            <a:xfrm>
              <a:off x="-1835" y="8298"/>
              <a:ext cx="4621" cy="4621"/>
            </a:xfrm>
            <a:prstGeom prst="ellipse">
              <a:avLst/>
            </a:prstGeom>
            <a:noFill/>
            <a:ln w="19050">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0" name="组合 29"/>
          <p:cNvGrpSpPr/>
          <p:nvPr/>
        </p:nvGrpSpPr>
        <p:grpSpPr>
          <a:xfrm>
            <a:off x="1804670" y="5757545"/>
            <a:ext cx="7366000" cy="76200"/>
            <a:chOff x="1750" y="9475"/>
            <a:chExt cx="15996" cy="120"/>
          </a:xfrm>
        </p:grpSpPr>
        <p:sp>
          <p:nvSpPr>
            <p:cNvPr id="53" name="图形"/>
            <p:cNvSpPr/>
            <p:nvPr/>
          </p:nvSpPr>
          <p:spPr>
            <a:xfrm flipH="1">
              <a:off x="5719"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4" name="图形"/>
            <p:cNvSpPr/>
            <p:nvPr/>
          </p:nvSpPr>
          <p:spPr>
            <a:xfrm flipH="1">
              <a:off x="7042"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5" name="图形"/>
            <p:cNvSpPr/>
            <p:nvPr/>
          </p:nvSpPr>
          <p:spPr>
            <a:xfrm flipH="1">
              <a:off x="8365"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1" name="图形"/>
            <p:cNvSpPr/>
            <p:nvPr/>
          </p:nvSpPr>
          <p:spPr>
            <a:xfrm flipH="1">
              <a:off x="9688"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 name="图形"/>
            <p:cNvSpPr/>
            <p:nvPr/>
          </p:nvSpPr>
          <p:spPr>
            <a:xfrm flipH="1">
              <a:off x="11011"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8" name="图形"/>
            <p:cNvSpPr/>
            <p:nvPr/>
          </p:nvSpPr>
          <p:spPr>
            <a:xfrm flipH="1">
              <a:off x="12334"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59" name="图形"/>
            <p:cNvSpPr/>
            <p:nvPr/>
          </p:nvSpPr>
          <p:spPr>
            <a:xfrm flipH="1">
              <a:off x="13657"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0" name="图形"/>
            <p:cNvSpPr/>
            <p:nvPr/>
          </p:nvSpPr>
          <p:spPr>
            <a:xfrm flipH="1">
              <a:off x="1498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1" name="图形"/>
            <p:cNvSpPr/>
            <p:nvPr/>
          </p:nvSpPr>
          <p:spPr>
            <a:xfrm flipH="1">
              <a:off x="1630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2" name="图形"/>
            <p:cNvSpPr/>
            <p:nvPr/>
          </p:nvSpPr>
          <p:spPr>
            <a:xfrm flipH="1">
              <a:off x="1762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3" name="图形"/>
            <p:cNvSpPr/>
            <p:nvPr/>
          </p:nvSpPr>
          <p:spPr>
            <a:xfrm flipH="1">
              <a:off x="1750"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4" name="图形"/>
            <p:cNvSpPr/>
            <p:nvPr/>
          </p:nvSpPr>
          <p:spPr>
            <a:xfrm flipH="1">
              <a:off x="3073"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65" name="图形"/>
            <p:cNvSpPr/>
            <p:nvPr/>
          </p:nvSpPr>
          <p:spPr>
            <a:xfrm flipH="1">
              <a:off x="4396" y="9475"/>
              <a:ext cx="120" cy="120"/>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sp>
        <p:nvSpPr>
          <p:cNvPr id="21" name="任意多边形 20"/>
          <p:cNvSpPr/>
          <p:nvPr/>
        </p:nvSpPr>
        <p:spPr>
          <a:xfrm>
            <a:off x="3797935" y="5758815"/>
            <a:ext cx="1502410" cy="57658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853" h="711">
                <a:moveTo>
                  <a:pt x="927" y="0"/>
                </a:moveTo>
                <a:cubicBezTo>
                  <a:pt x="1365" y="0"/>
                  <a:pt x="1735" y="294"/>
                  <a:pt x="1849" y="696"/>
                </a:cubicBezTo>
                <a:lnTo>
                  <a:pt x="1853" y="711"/>
                </a:lnTo>
                <a:lnTo>
                  <a:pt x="0" y="711"/>
                </a:lnTo>
                <a:lnTo>
                  <a:pt x="4" y="696"/>
                </a:lnTo>
                <a:cubicBezTo>
                  <a:pt x="118" y="294"/>
                  <a:pt x="488" y="0"/>
                  <a:pt x="927" y="0"/>
                </a:cubicBezTo>
                <a:close/>
              </a:path>
            </a:pathLst>
          </a:custGeom>
          <a:gradFill>
            <a:gsLst>
              <a:gs pos="100000">
                <a:srgbClr val="AFB6C9"/>
              </a:gs>
              <a:gs pos="40000">
                <a:srgbClr val="D7DBE4">
                  <a:alpha val="100000"/>
                </a:srgbClr>
              </a:gs>
              <a:gs pos="0">
                <a:schemeClr val="bg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 grpId="0"/>
      <p:bldP spid="3" grpId="1"/>
      <p:bldP spid="57" grpId="0"/>
      <p:bldP spid="57" grpId="1"/>
      <p:bldP spid="21" grpId="0" bldLvl="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997585" y="2365375"/>
            <a:ext cx="10228580" cy="3253740"/>
            <a:chOff x="1571" y="3725"/>
            <a:chExt cx="16108" cy="5124"/>
          </a:xfrm>
        </p:grpSpPr>
        <p:sp>
          <p:nvSpPr>
            <p:cNvPr id="83" name="图形"/>
            <p:cNvSpPr/>
            <p:nvPr/>
          </p:nvSpPr>
          <p:spPr>
            <a:xfrm>
              <a:off x="9671" y="3895"/>
              <a:ext cx="3385" cy="343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111" name="图形"/>
            <p:cNvSpPr/>
            <p:nvPr/>
          </p:nvSpPr>
          <p:spPr>
            <a:xfrm rot="10800000" flipH="1">
              <a:off x="11964" y="4406"/>
              <a:ext cx="2387" cy="242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29" name="图形"/>
            <p:cNvSpPr/>
            <p:nvPr/>
          </p:nvSpPr>
          <p:spPr>
            <a:xfrm flipH="1">
              <a:off x="6179" y="3895"/>
              <a:ext cx="3385" cy="343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30" name="图形"/>
            <p:cNvSpPr/>
            <p:nvPr/>
          </p:nvSpPr>
          <p:spPr>
            <a:xfrm rot="10800000">
              <a:off x="4866" y="4404"/>
              <a:ext cx="2387" cy="242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grpSp>
          <p:nvGrpSpPr>
            <p:cNvPr id="33" name="图形"/>
            <p:cNvGrpSpPr/>
            <p:nvPr/>
          </p:nvGrpSpPr>
          <p:grpSpPr>
            <a:xfrm>
              <a:off x="8175" y="4129"/>
              <a:ext cx="2826" cy="2826"/>
              <a:chOff x="3899266" y="1250711"/>
              <a:chExt cx="1032272" cy="1032272"/>
            </a:xfrm>
            <a:solidFill>
              <a:schemeClr val="accent1"/>
            </a:solidFill>
          </p:grpSpPr>
          <p:sp>
            <p:nvSpPr>
              <p:cNvPr id="34" name="图形"/>
              <p:cNvSpPr/>
              <p:nvPr/>
            </p:nvSpPr>
            <p:spPr>
              <a:xfrm>
                <a:off x="3899266" y="1250711"/>
                <a:ext cx="1032272" cy="1032272"/>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white"/>
                  </a:solidFill>
                  <a:latin typeface="字魂58号-创中黑" panose="00000500000000000000" charset="-122"/>
                  <a:ea typeface="字魂58号-创中黑" panose="00000500000000000000" charset="-122"/>
                  <a:cs typeface="字魂58号-创中黑" panose="00000500000000000000" charset="-122"/>
                </a:endParaRPr>
              </a:p>
            </p:txBody>
          </p:sp>
          <p:sp>
            <p:nvSpPr>
              <p:cNvPr id="35" name="图形"/>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grpSp>
        <p:grpSp>
          <p:nvGrpSpPr>
            <p:cNvPr id="38" name="图形"/>
            <p:cNvGrpSpPr/>
            <p:nvPr/>
          </p:nvGrpSpPr>
          <p:grpSpPr>
            <a:xfrm>
              <a:off x="7013" y="5171"/>
              <a:ext cx="473" cy="632"/>
              <a:chOff x="754063" y="1211263"/>
              <a:chExt cx="269875" cy="360363"/>
            </a:xfrm>
            <a:solidFill>
              <a:schemeClr val="bg1"/>
            </a:solidFill>
          </p:grpSpPr>
          <p:sp>
            <p:nvSpPr>
              <p:cNvPr id="39" name="图形"/>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40" name="图形"/>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grpSp>
        <p:sp>
          <p:nvSpPr>
            <p:cNvPr id="4" name="图形"/>
            <p:cNvSpPr>
              <a:spLocks noEditPoints="1"/>
            </p:cNvSpPr>
            <p:nvPr/>
          </p:nvSpPr>
          <p:spPr bwMode="auto">
            <a:xfrm>
              <a:off x="11573" y="5131"/>
              <a:ext cx="711" cy="711"/>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grpSp>
          <p:nvGrpSpPr>
            <p:cNvPr id="42" name="图形"/>
            <p:cNvGrpSpPr/>
            <p:nvPr/>
          </p:nvGrpSpPr>
          <p:grpSpPr>
            <a:xfrm>
              <a:off x="5520" y="5356"/>
              <a:ext cx="401" cy="405"/>
              <a:chOff x="0" y="2706688"/>
              <a:chExt cx="357188" cy="360363"/>
            </a:xfrm>
            <a:solidFill>
              <a:schemeClr val="bg1"/>
            </a:solidFill>
          </p:grpSpPr>
          <p:sp>
            <p:nvSpPr>
              <p:cNvPr id="43" name="图形"/>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44" name="图形"/>
              <p:cNvSpPr>
                <a:spLocks noChangeArrowheads="1"/>
              </p:cNvSpPr>
              <p:nvPr/>
            </p:nvSpPr>
            <p:spPr bwMode="auto">
              <a:xfrm>
                <a:off x="79375" y="2841626"/>
                <a:ext cx="42863"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45" name="图形"/>
              <p:cNvSpPr>
                <a:spLocks noChangeArrowheads="1"/>
              </p:cNvSpPr>
              <p:nvPr/>
            </p:nvSpPr>
            <p:spPr bwMode="auto">
              <a:xfrm>
                <a:off x="79375" y="2897188"/>
                <a:ext cx="42863"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5" name="图形"/>
              <p:cNvSpPr>
                <a:spLocks noChangeArrowheads="1"/>
              </p:cNvSpPr>
              <p:nvPr/>
            </p:nvSpPr>
            <p:spPr bwMode="auto">
              <a:xfrm>
                <a:off x="79375" y="2955926"/>
                <a:ext cx="42863"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6" name="图形"/>
              <p:cNvSpPr>
                <a:spLocks noChangeArrowheads="1"/>
              </p:cNvSpPr>
              <p:nvPr/>
            </p:nvSpPr>
            <p:spPr bwMode="auto">
              <a:xfrm>
                <a:off x="155575" y="2955926"/>
                <a:ext cx="46038"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7" name="图形"/>
              <p:cNvSpPr>
                <a:spLocks noChangeArrowheads="1"/>
              </p:cNvSpPr>
              <p:nvPr/>
            </p:nvSpPr>
            <p:spPr bwMode="auto">
              <a:xfrm>
                <a:off x="155575" y="2897188"/>
                <a:ext cx="46038"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8" name="图形"/>
              <p:cNvSpPr>
                <a:spLocks noChangeArrowheads="1"/>
              </p:cNvSpPr>
              <p:nvPr/>
            </p:nvSpPr>
            <p:spPr bwMode="auto">
              <a:xfrm>
                <a:off x="155575" y="2841626"/>
                <a:ext cx="46038"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54" name="图形"/>
              <p:cNvSpPr>
                <a:spLocks noChangeArrowheads="1"/>
              </p:cNvSpPr>
              <p:nvPr/>
            </p:nvSpPr>
            <p:spPr bwMode="auto">
              <a:xfrm>
                <a:off x="233363" y="2955926"/>
                <a:ext cx="47625"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55" name="图形"/>
              <p:cNvSpPr>
                <a:spLocks noChangeArrowheads="1"/>
              </p:cNvSpPr>
              <p:nvPr/>
            </p:nvSpPr>
            <p:spPr bwMode="auto">
              <a:xfrm>
                <a:off x="233363" y="2897188"/>
                <a:ext cx="47625"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56" name="图形"/>
              <p:cNvSpPr>
                <a:spLocks noChangeArrowheads="1"/>
              </p:cNvSpPr>
              <p:nvPr/>
            </p:nvSpPr>
            <p:spPr bwMode="auto">
              <a:xfrm>
                <a:off x="233363" y="2841626"/>
                <a:ext cx="47625"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grpSp>
        <p:sp>
          <p:nvSpPr>
            <p:cNvPr id="57" name="图形"/>
            <p:cNvSpPr>
              <a:spLocks noEditPoints="1"/>
            </p:cNvSpPr>
            <p:nvPr/>
          </p:nvSpPr>
          <p:spPr bwMode="auto">
            <a:xfrm>
              <a:off x="13380" y="5347"/>
              <a:ext cx="483" cy="459"/>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字魂58号-创中黑" panose="00000500000000000000" charset="-122"/>
                <a:ea typeface="字魂58号-创中黑" panose="00000500000000000000" charset="-122"/>
                <a:cs typeface="字魂58号-创中黑" panose="00000500000000000000" charset="-122"/>
              </a:endParaRPr>
            </a:p>
          </p:txBody>
        </p:sp>
        <p:sp>
          <p:nvSpPr>
            <p:cNvPr id="9" name="图形"/>
            <p:cNvSpPr txBox="1"/>
            <p:nvPr/>
          </p:nvSpPr>
          <p:spPr>
            <a:xfrm>
              <a:off x="1644" y="4471"/>
              <a:ext cx="2448" cy="580"/>
            </a:xfrm>
            <a:prstGeom prst="rect">
              <a:avLst/>
            </a:prstGeom>
            <a:noFill/>
          </p:spPr>
          <p:txBody>
            <a:bodyPr wrap="none" rtlCol="0">
              <a:spAutoFit/>
            </a:bodyPr>
            <a:lstStyle/>
            <a:p>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rPr>
                <a:t>预设标题文本</a:t>
              </a:r>
            </a:p>
          </p:txBody>
        </p:sp>
        <p:cxnSp>
          <p:nvCxnSpPr>
            <p:cNvPr id="10" name="图形"/>
            <p:cNvCxnSpPr/>
            <p:nvPr/>
          </p:nvCxnSpPr>
          <p:spPr>
            <a:xfrm>
              <a:off x="1868" y="5179"/>
              <a:ext cx="2041"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图形"/>
            <p:cNvCxnSpPr/>
            <p:nvPr/>
          </p:nvCxnSpPr>
          <p:spPr>
            <a:xfrm>
              <a:off x="1822" y="517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图形"/>
            <p:cNvSpPr txBox="1"/>
            <p:nvPr/>
          </p:nvSpPr>
          <p:spPr>
            <a:xfrm>
              <a:off x="1644" y="5333"/>
              <a:ext cx="3461" cy="1888"/>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在此处添加您的文本内容在此处添加您的文本内容在此处添加您的文本内容在此处添加您的文本内容添加文本内容</a:t>
              </a:r>
              <a:endPar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endParaRPr>
            </a:p>
          </p:txBody>
        </p:sp>
        <p:sp>
          <p:nvSpPr>
            <p:cNvPr id="13" name="图形"/>
            <p:cNvSpPr txBox="1"/>
            <p:nvPr/>
          </p:nvSpPr>
          <p:spPr>
            <a:xfrm>
              <a:off x="1630" y="3739"/>
              <a:ext cx="3418" cy="725"/>
            </a:xfrm>
            <a:prstGeom prst="rect">
              <a:avLst/>
            </a:prstGeom>
            <a:noFill/>
          </p:spPr>
          <p:txBody>
            <a:bodyPr wrap="none" rtlCol="0">
              <a:spAutoFit/>
            </a:bodyPr>
            <a:lstStyle/>
            <a:p>
              <a:r>
                <a:rPr lang="en-US" altLang="zh-CN" sz="24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rPr>
                <a:t>JOB SUMMARY</a:t>
              </a:r>
            </a:p>
          </p:txBody>
        </p:sp>
        <p:grpSp>
          <p:nvGrpSpPr>
            <p:cNvPr id="19" name="图形"/>
            <p:cNvGrpSpPr/>
            <p:nvPr/>
          </p:nvGrpSpPr>
          <p:grpSpPr>
            <a:xfrm flipH="1">
              <a:off x="14205" y="3725"/>
              <a:ext cx="3474" cy="3482"/>
              <a:chOff x="1830" y="3939"/>
              <a:chExt cx="3474" cy="3482"/>
            </a:xfrm>
          </p:grpSpPr>
          <p:sp>
            <p:nvSpPr>
              <p:cNvPr id="17" name="图形"/>
              <p:cNvSpPr txBox="1"/>
              <p:nvPr/>
            </p:nvSpPr>
            <p:spPr>
              <a:xfrm>
                <a:off x="1844" y="4671"/>
                <a:ext cx="2448" cy="580"/>
              </a:xfrm>
              <a:prstGeom prst="rect">
                <a:avLst/>
              </a:prstGeom>
              <a:noFill/>
            </p:spPr>
            <p:txBody>
              <a:bodyPr wrap="none" rtlCol="0">
                <a:spAutoFit/>
              </a:bodyPr>
              <a:lstStyle/>
              <a:p>
                <a:pPr algn="r"/>
                <a:r>
                  <a:rPr lang="zh-CN" altLang="en-US">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rPr>
                  <a:t>预设标题文本</a:t>
                </a:r>
              </a:p>
            </p:txBody>
          </p:sp>
          <p:cxnSp>
            <p:nvCxnSpPr>
              <p:cNvPr id="18" name="图形"/>
              <p:cNvCxnSpPr/>
              <p:nvPr/>
            </p:nvCxnSpPr>
            <p:spPr>
              <a:xfrm>
                <a:off x="2068" y="5379"/>
                <a:ext cx="2041"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图形"/>
              <p:cNvCxnSpPr/>
              <p:nvPr/>
            </p:nvCxnSpPr>
            <p:spPr>
              <a:xfrm>
                <a:off x="2022" y="537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图形"/>
              <p:cNvSpPr txBox="1"/>
              <p:nvPr/>
            </p:nvSpPr>
            <p:spPr>
              <a:xfrm>
                <a:off x="1844" y="5533"/>
                <a:ext cx="3461" cy="1888"/>
              </a:xfrm>
              <a:prstGeom prst="rect">
                <a:avLst/>
              </a:prstGeom>
              <a:noFill/>
            </p:spPr>
            <p:txBody>
              <a:bodyPr wrap="square" rtlCol="0">
                <a:spAutoFit/>
              </a:bodyPr>
              <a:lstStyle/>
              <a:p>
                <a:pPr algn="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在此处添加您的文本内容在此处添加您的文本内容在此处添加您的文本内容在此处添加您的文本内容添加文本内容</a:t>
                </a:r>
                <a:endPar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endParaRPr>
              </a:p>
            </p:txBody>
          </p:sp>
          <p:sp>
            <p:nvSpPr>
              <p:cNvPr id="22" name="图形"/>
              <p:cNvSpPr txBox="1"/>
              <p:nvPr/>
            </p:nvSpPr>
            <p:spPr>
              <a:xfrm>
                <a:off x="1830" y="3939"/>
                <a:ext cx="3418" cy="725"/>
              </a:xfrm>
              <a:prstGeom prst="rect">
                <a:avLst/>
              </a:prstGeom>
              <a:noFill/>
            </p:spPr>
            <p:txBody>
              <a:bodyPr wrap="none" rtlCol="0">
                <a:spAutoFit/>
              </a:bodyPr>
              <a:lstStyle/>
              <a:p>
                <a:pPr algn="r"/>
                <a:r>
                  <a:rPr lang="en-US" altLang="zh-CN" sz="2400">
                    <a:solidFill>
                      <a:schemeClr val="tx1">
                        <a:lumMod val="75000"/>
                        <a:lumOff val="25000"/>
                      </a:schemeClr>
                    </a:solidFill>
                    <a:latin typeface="思源黑体 CN Medium" panose="020B0600000000000000" charset="-122"/>
                    <a:ea typeface="思源黑体 CN Medium" panose="020B0600000000000000" charset="-122"/>
                    <a:cs typeface="字魂58号-创中黑" panose="00000500000000000000" charset="-122"/>
                  </a:rPr>
                  <a:t>JOB SUMMARY</a:t>
                </a:r>
              </a:p>
            </p:txBody>
          </p:sp>
        </p:grpSp>
        <p:sp>
          <p:nvSpPr>
            <p:cNvPr id="23" name="图形"/>
            <p:cNvSpPr txBox="1"/>
            <p:nvPr/>
          </p:nvSpPr>
          <p:spPr>
            <a:xfrm>
              <a:off x="1571" y="7833"/>
              <a:ext cx="16034" cy="1016"/>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rPr>
                <a:t>在此处添加您的文本内容</a:t>
              </a:r>
              <a:r>
                <a:rPr lang="zh-CN" altLang="en-US" sz="1200">
                  <a:solidFill>
                    <a:schemeClr val="tx1">
                      <a:lumMod val="75000"/>
                      <a:lumOff val="25000"/>
                    </a:schemeClr>
                  </a:solidFill>
                  <a:latin typeface="字魂58号-创中黑" panose="00000500000000000000" charset="-122"/>
                  <a:ea typeface="字魂58号-创中黑" panose="00000500000000000000" charset="-122"/>
                  <a:cs typeface="字魂58号-创中黑" panose="00000500000000000000" charset="-122"/>
                  <a:sym typeface="+mn-ea"/>
                </a:rPr>
                <a:t>在此处添加您的文本内容此处添加文本内容添加文本内容在此处添加您的文本内容在此处添加您的文本内容此处添加文本内容添加文本内容在此处添加您的文本内容在此处添加您的文本内容此处添加文本内容添加文本内容</a:t>
              </a: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25.xml><?xml version="1.0" encoding="utf-8"?>
<p:tagLst xmlns:a="http://schemas.openxmlformats.org/drawingml/2006/main" xmlns:r="http://schemas.openxmlformats.org/officeDocument/2006/relationships" xmlns:p="http://schemas.openxmlformats.org/presentationml/2006/main">
  <p:tag name="PA" val="v5.1.2"/>
</p:tagLst>
</file>

<file path=ppt/tags/tag26.xml><?xml version="1.0" encoding="utf-8"?>
<p:tagLst xmlns:a="http://schemas.openxmlformats.org/drawingml/2006/main" xmlns:r="http://schemas.openxmlformats.org/officeDocument/2006/relationships" xmlns:p="http://schemas.openxmlformats.org/presentationml/2006/main">
  <p:tag name="PA" val="v5.1.2"/>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第一PPT，www.1ppt.com">
  <a:themeElements>
    <a:clrScheme name="自定义 677">
      <a:dk1>
        <a:srgbClr val="000000"/>
      </a:dk1>
      <a:lt1>
        <a:srgbClr val="FFFFFF"/>
      </a:lt1>
      <a:dk2>
        <a:srgbClr val="0F1423"/>
      </a:dk2>
      <a:lt2>
        <a:srgbClr val="FFFFFF"/>
      </a:lt2>
      <a:accent1>
        <a:srgbClr val="E8B2CC"/>
      </a:accent1>
      <a:accent2>
        <a:srgbClr val="AFD0D2"/>
      </a:accent2>
      <a:accent3>
        <a:srgbClr val="E8B2CC"/>
      </a:accent3>
      <a:accent4>
        <a:srgbClr val="AFD0D2"/>
      </a:accent4>
      <a:accent5>
        <a:srgbClr val="E8B2CC"/>
      </a:accent5>
      <a:accent6>
        <a:srgbClr val="AFD0D2"/>
      </a:accent6>
      <a:hlink>
        <a:srgbClr val="E8B2CC"/>
      </a:hlink>
      <a:folHlink>
        <a:srgbClr val="AFD0D2"/>
      </a:folHlink>
    </a:clrScheme>
    <a:fontScheme name="自定义 9">
      <a:majorFont>
        <a:latin typeface="字魂58号-创中黑"/>
        <a:ea typeface="字魂58号-创中黑"/>
        <a:cs typeface=""/>
      </a:majorFont>
      <a:minorFont>
        <a:latin typeface="字魂58号-创中黑"/>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2550</Words>
  <Application>Microsoft Office PowerPoint</Application>
  <PresentationFormat>宽屏</PresentationFormat>
  <Paragraphs>215</Paragraphs>
  <Slides>26</Slides>
  <Notes>3</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26</vt:i4>
      </vt:variant>
    </vt:vector>
  </HeadingPairs>
  <TitlesOfParts>
    <vt:vector size="40" baseType="lpstr">
      <vt:lpstr>Meiryo</vt:lpstr>
      <vt:lpstr>思源黑体 CN Bold</vt:lpstr>
      <vt:lpstr>思源黑体 CN Medium</vt:lpstr>
      <vt:lpstr>思源黑体 CN Normal</vt:lpstr>
      <vt:lpstr>宋体</vt:lpstr>
      <vt:lpstr>微软雅黑</vt:lpstr>
      <vt:lpstr>字魂58号-创中黑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263</cp:revision>
  <dcterms:created xsi:type="dcterms:W3CDTF">2019-06-19T02:08:00Z</dcterms:created>
  <dcterms:modified xsi:type="dcterms:W3CDTF">2022-12-29T07:17:06Z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KSOSaveFontToCloudKey">
    <vt:lpwstr>212913176_cloud</vt:lpwstr>
  </property>
  <property fmtid="{D5CDD505-2E9C-101B-9397-08002B2CF9AE}" pid="4" name="ICV">
    <vt:lpwstr>34A87A8623BA4D7C8FEEAA3B5DA9FDE1</vt:lpwstr>
  </property>
</Properties>
</file>