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0.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1.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7.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1.xml" ContentType="application/vnd.openxmlformats-officedocument.presentationml.notesSlide+xml"/>
  <Override PartName="/ppt/tags/tag149.xml" ContentType="application/vnd.openxmlformats-officedocument.presentationml.tags+xml"/>
  <Override PartName="/ppt/notesSlides/notesSlide2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23.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 id="2147483681" r:id="rId3"/>
  </p:sldMasterIdLst>
  <p:notesMasterIdLst>
    <p:notesMasterId r:id="rId31"/>
  </p:notesMasterIdLst>
  <p:sldIdLst>
    <p:sldId id="256" r:id="rId4"/>
    <p:sldId id="260" r:id="rId5"/>
    <p:sldId id="258" r:id="rId6"/>
    <p:sldId id="279" r:id="rId7"/>
    <p:sldId id="266" r:id="rId8"/>
    <p:sldId id="270" r:id="rId9"/>
    <p:sldId id="278" r:id="rId10"/>
    <p:sldId id="264" r:id="rId11"/>
    <p:sldId id="265" r:id="rId12"/>
    <p:sldId id="268" r:id="rId13"/>
    <p:sldId id="269" r:id="rId14"/>
    <p:sldId id="271" r:id="rId15"/>
    <p:sldId id="272" r:id="rId16"/>
    <p:sldId id="263" r:id="rId17"/>
    <p:sldId id="274" r:id="rId18"/>
    <p:sldId id="275" r:id="rId19"/>
    <p:sldId id="277" r:id="rId20"/>
    <p:sldId id="280" r:id="rId21"/>
    <p:sldId id="262" r:id="rId22"/>
    <p:sldId id="273" r:id="rId23"/>
    <p:sldId id="281" r:id="rId24"/>
    <p:sldId id="267" r:id="rId25"/>
    <p:sldId id="282" r:id="rId26"/>
    <p:sldId id="276" r:id="rId27"/>
    <p:sldId id="261" r:id="rId28"/>
    <p:sldId id="284"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5BC"/>
    <a:srgbClr val="FCF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52" autoAdjust="0"/>
    <p:restoredTop sz="94660"/>
  </p:normalViewPr>
  <p:slideViewPr>
    <p:cSldViewPr snapToGrid="0" showGuides="1">
      <p:cViewPr varScale="1">
        <p:scale>
          <a:sx n="84" d="100"/>
          <a:sy n="84" d="100"/>
        </p:scale>
        <p:origin x="510"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81936-0126-4B19-827D-FC14AB6022AE}" type="datetimeFigureOut">
              <a:rPr lang="zh-CN" altLang="en-US" smtClean="0"/>
              <a:t>2018/9/13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4F23A-B445-4766-B800-5CA2484B1721}" type="slidenum">
              <a:rPr lang="zh-CN" altLang="en-US" smtClean="0"/>
              <a:t>‹#›</a:t>
            </a:fld>
            <a:endParaRPr lang="zh-CN" altLang="en-US"/>
          </a:p>
        </p:txBody>
      </p:sp>
    </p:spTree>
    <p:extLst>
      <p:ext uri="{BB962C8B-B14F-4D97-AF65-F5344CB8AC3E}">
        <p14:creationId xmlns:p14="http://schemas.microsoft.com/office/powerpoint/2010/main" val="2672352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a:t>
            </a:fld>
            <a:endParaRPr lang="zh-CN" altLang="en-US"/>
          </a:p>
        </p:txBody>
      </p:sp>
    </p:spTree>
    <p:extLst>
      <p:ext uri="{BB962C8B-B14F-4D97-AF65-F5344CB8AC3E}">
        <p14:creationId xmlns:p14="http://schemas.microsoft.com/office/powerpoint/2010/main" val="1017810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10</a:t>
            </a:fld>
            <a:endParaRPr lang="zh-CN" altLang="en-US"/>
          </a:p>
        </p:txBody>
      </p:sp>
    </p:spTree>
    <p:extLst>
      <p:ext uri="{BB962C8B-B14F-4D97-AF65-F5344CB8AC3E}">
        <p14:creationId xmlns:p14="http://schemas.microsoft.com/office/powerpoint/2010/main" val="142468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11</a:t>
            </a:fld>
            <a:endParaRPr lang="zh-CN" altLang="en-US"/>
          </a:p>
        </p:txBody>
      </p:sp>
    </p:spTree>
    <p:extLst>
      <p:ext uri="{BB962C8B-B14F-4D97-AF65-F5344CB8AC3E}">
        <p14:creationId xmlns:p14="http://schemas.microsoft.com/office/powerpoint/2010/main" val="1420127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12</a:t>
            </a:fld>
            <a:endParaRPr lang="zh-CN" altLang="en-US"/>
          </a:p>
        </p:txBody>
      </p:sp>
    </p:spTree>
    <p:extLst>
      <p:ext uri="{BB962C8B-B14F-4D97-AF65-F5344CB8AC3E}">
        <p14:creationId xmlns:p14="http://schemas.microsoft.com/office/powerpoint/2010/main" val="4027078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13</a:t>
            </a:fld>
            <a:endParaRPr lang="zh-CN" altLang="en-US"/>
          </a:p>
        </p:txBody>
      </p:sp>
    </p:spTree>
    <p:extLst>
      <p:ext uri="{BB962C8B-B14F-4D97-AF65-F5344CB8AC3E}">
        <p14:creationId xmlns:p14="http://schemas.microsoft.com/office/powerpoint/2010/main" val="3311684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14</a:t>
            </a:fld>
            <a:endParaRPr lang="zh-CN" altLang="en-US"/>
          </a:p>
        </p:txBody>
      </p:sp>
    </p:spTree>
    <p:extLst>
      <p:ext uri="{BB962C8B-B14F-4D97-AF65-F5344CB8AC3E}">
        <p14:creationId xmlns:p14="http://schemas.microsoft.com/office/powerpoint/2010/main" val="2375208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15</a:t>
            </a:fld>
            <a:endParaRPr lang="zh-CN" altLang="en-US"/>
          </a:p>
        </p:txBody>
      </p:sp>
    </p:spTree>
    <p:extLst>
      <p:ext uri="{BB962C8B-B14F-4D97-AF65-F5344CB8AC3E}">
        <p14:creationId xmlns:p14="http://schemas.microsoft.com/office/powerpoint/2010/main" val="54055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16</a:t>
            </a:fld>
            <a:endParaRPr lang="zh-CN" altLang="en-US"/>
          </a:p>
        </p:txBody>
      </p:sp>
    </p:spTree>
    <p:extLst>
      <p:ext uri="{BB962C8B-B14F-4D97-AF65-F5344CB8AC3E}">
        <p14:creationId xmlns:p14="http://schemas.microsoft.com/office/powerpoint/2010/main" val="1776562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17</a:t>
            </a:fld>
            <a:endParaRPr lang="zh-CN" altLang="en-US"/>
          </a:p>
        </p:txBody>
      </p:sp>
    </p:spTree>
    <p:extLst>
      <p:ext uri="{BB962C8B-B14F-4D97-AF65-F5344CB8AC3E}">
        <p14:creationId xmlns:p14="http://schemas.microsoft.com/office/powerpoint/2010/main" val="3108679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18</a:t>
            </a:fld>
            <a:endParaRPr lang="zh-CN" altLang="en-US"/>
          </a:p>
        </p:txBody>
      </p:sp>
    </p:spTree>
    <p:extLst>
      <p:ext uri="{BB962C8B-B14F-4D97-AF65-F5344CB8AC3E}">
        <p14:creationId xmlns:p14="http://schemas.microsoft.com/office/powerpoint/2010/main" val="133548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19</a:t>
            </a:fld>
            <a:endParaRPr lang="zh-CN" altLang="en-US"/>
          </a:p>
        </p:txBody>
      </p:sp>
    </p:spTree>
    <p:extLst>
      <p:ext uri="{BB962C8B-B14F-4D97-AF65-F5344CB8AC3E}">
        <p14:creationId xmlns:p14="http://schemas.microsoft.com/office/powerpoint/2010/main" val="2323433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a:t>
            </a:fld>
            <a:endParaRPr lang="zh-CN" altLang="en-US"/>
          </a:p>
        </p:txBody>
      </p:sp>
    </p:spTree>
    <p:extLst>
      <p:ext uri="{BB962C8B-B14F-4D97-AF65-F5344CB8AC3E}">
        <p14:creationId xmlns:p14="http://schemas.microsoft.com/office/powerpoint/2010/main" val="1956624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20</a:t>
            </a:fld>
            <a:endParaRPr lang="zh-CN" altLang="en-US"/>
          </a:p>
        </p:txBody>
      </p:sp>
    </p:spTree>
    <p:extLst>
      <p:ext uri="{BB962C8B-B14F-4D97-AF65-F5344CB8AC3E}">
        <p14:creationId xmlns:p14="http://schemas.microsoft.com/office/powerpoint/2010/main" val="3927911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21</a:t>
            </a:fld>
            <a:endParaRPr lang="zh-CN" altLang="en-US"/>
          </a:p>
        </p:txBody>
      </p:sp>
    </p:spTree>
    <p:extLst>
      <p:ext uri="{BB962C8B-B14F-4D97-AF65-F5344CB8AC3E}">
        <p14:creationId xmlns:p14="http://schemas.microsoft.com/office/powerpoint/2010/main" val="3535253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8C5F27D6-B647-44F7-804F-4275CEF80D16}"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22</a:t>
            </a:fld>
            <a:endParaRPr lang="en-US" altLang="zh-CN"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0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23</a:t>
            </a:fld>
            <a:endParaRPr lang="zh-CN" altLang="en-US"/>
          </a:p>
        </p:txBody>
      </p:sp>
    </p:spTree>
    <p:extLst>
      <p:ext uri="{BB962C8B-B14F-4D97-AF65-F5344CB8AC3E}">
        <p14:creationId xmlns:p14="http://schemas.microsoft.com/office/powerpoint/2010/main" val="1444560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24</a:t>
            </a:fld>
            <a:endParaRPr lang="zh-CN" altLang="en-US"/>
          </a:p>
        </p:txBody>
      </p:sp>
    </p:spTree>
    <p:extLst>
      <p:ext uri="{BB962C8B-B14F-4D97-AF65-F5344CB8AC3E}">
        <p14:creationId xmlns:p14="http://schemas.microsoft.com/office/powerpoint/2010/main" val="2931642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25</a:t>
            </a:fld>
            <a:endParaRPr lang="zh-CN" altLang="en-US"/>
          </a:p>
        </p:txBody>
      </p:sp>
    </p:spTree>
    <p:extLst>
      <p:ext uri="{BB962C8B-B14F-4D97-AF65-F5344CB8AC3E}">
        <p14:creationId xmlns:p14="http://schemas.microsoft.com/office/powerpoint/2010/main" val="3107192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40629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3</a:t>
            </a:fld>
            <a:endParaRPr lang="zh-CN" altLang="en-US"/>
          </a:p>
        </p:txBody>
      </p:sp>
    </p:spTree>
    <p:extLst>
      <p:ext uri="{BB962C8B-B14F-4D97-AF65-F5344CB8AC3E}">
        <p14:creationId xmlns:p14="http://schemas.microsoft.com/office/powerpoint/2010/main" val="44560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4</a:t>
            </a:fld>
            <a:endParaRPr lang="zh-CN" altLang="en-US"/>
          </a:p>
        </p:txBody>
      </p:sp>
    </p:spTree>
    <p:extLst>
      <p:ext uri="{BB962C8B-B14F-4D97-AF65-F5344CB8AC3E}">
        <p14:creationId xmlns:p14="http://schemas.microsoft.com/office/powerpoint/2010/main" val="22236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A8340E-284D-4609-BFEA-E676E0F486E7}" type="slidenum">
              <a:rPr lang="zh-CN" altLang="en-US" smtClean="0"/>
              <a:t>5</a:t>
            </a:fld>
            <a:endParaRPr lang="zh-CN" altLang="en-US"/>
          </a:p>
        </p:txBody>
      </p:sp>
    </p:spTree>
    <p:extLst>
      <p:ext uri="{BB962C8B-B14F-4D97-AF65-F5344CB8AC3E}">
        <p14:creationId xmlns:p14="http://schemas.microsoft.com/office/powerpoint/2010/main" val="408070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6</a:t>
            </a:fld>
            <a:endParaRPr lang="zh-CN" altLang="en-US"/>
          </a:p>
        </p:txBody>
      </p:sp>
    </p:spTree>
    <p:extLst>
      <p:ext uri="{BB962C8B-B14F-4D97-AF65-F5344CB8AC3E}">
        <p14:creationId xmlns:p14="http://schemas.microsoft.com/office/powerpoint/2010/main" val="350677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7</a:t>
            </a:fld>
            <a:endParaRPr lang="zh-CN" altLang="en-US"/>
          </a:p>
        </p:txBody>
      </p:sp>
    </p:spTree>
    <p:extLst>
      <p:ext uri="{BB962C8B-B14F-4D97-AF65-F5344CB8AC3E}">
        <p14:creationId xmlns:p14="http://schemas.microsoft.com/office/powerpoint/2010/main" val="160855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8</a:t>
            </a:fld>
            <a:endParaRPr lang="zh-CN" altLang="en-US"/>
          </a:p>
        </p:txBody>
      </p:sp>
    </p:spTree>
    <p:extLst>
      <p:ext uri="{BB962C8B-B14F-4D97-AF65-F5344CB8AC3E}">
        <p14:creationId xmlns:p14="http://schemas.microsoft.com/office/powerpoint/2010/main" val="156265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t>9</a:t>
            </a:fld>
            <a:endParaRPr lang="zh-CN" altLang="en-US"/>
          </a:p>
        </p:txBody>
      </p:sp>
    </p:spTree>
    <p:extLst>
      <p:ext uri="{BB962C8B-B14F-4D97-AF65-F5344CB8AC3E}">
        <p14:creationId xmlns:p14="http://schemas.microsoft.com/office/powerpoint/2010/main" val="2625556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79591" y="243464"/>
            <a:ext cx="9632817" cy="6371072"/>
          </a:xfrm>
          <a:prstGeom prst="rect">
            <a:avLst/>
          </a:prstGeom>
        </p:spPr>
      </p:pic>
    </p:spTree>
    <p:extLst>
      <p:ext uri="{BB962C8B-B14F-4D97-AF65-F5344CB8AC3E}">
        <p14:creationId xmlns:p14="http://schemas.microsoft.com/office/powerpoint/2010/main" val="17076786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5253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0210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169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2890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650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3523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546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6387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1277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388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4055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1908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37152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33963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0189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2516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35243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1698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1203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10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168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933701" y="2844802"/>
            <a:ext cx="3141663" cy="3141663"/>
          </a:xfrm>
          <a:custGeom>
            <a:avLst/>
            <a:gdLst>
              <a:gd name="connsiteX0" fmla="*/ 1570832 w 3141663"/>
              <a:gd name="connsiteY0" fmla="*/ 0 h 3141663"/>
              <a:gd name="connsiteX1" fmla="*/ 3141663 w 3141663"/>
              <a:gd name="connsiteY1" fmla="*/ 1570832 h 3141663"/>
              <a:gd name="connsiteX2" fmla="*/ 1570832 w 3141663"/>
              <a:gd name="connsiteY2" fmla="*/ 3141663 h 3141663"/>
              <a:gd name="connsiteX3" fmla="*/ 0 w 3141663"/>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1663" h="3141663">
                <a:moveTo>
                  <a:pt x="1570832" y="0"/>
                </a:moveTo>
                <a:lnTo>
                  <a:pt x="3141663" y="1570832"/>
                </a:lnTo>
                <a:lnTo>
                  <a:pt x="1570832" y="3141663"/>
                </a:lnTo>
                <a:lnTo>
                  <a:pt x="0" y="157083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383214" y="2838450"/>
            <a:ext cx="1512887" cy="1512888"/>
          </a:xfrm>
          <a:custGeom>
            <a:avLst/>
            <a:gdLst>
              <a:gd name="connsiteX0" fmla="*/ 756444 w 1512887"/>
              <a:gd name="connsiteY0" fmla="*/ 0 h 1512888"/>
              <a:gd name="connsiteX1" fmla="*/ 1512887 w 1512887"/>
              <a:gd name="connsiteY1" fmla="*/ 756444 h 1512888"/>
              <a:gd name="connsiteX2" fmla="*/ 756444 w 1512887"/>
              <a:gd name="connsiteY2" fmla="*/ 1512888 h 1512888"/>
              <a:gd name="connsiteX3" fmla="*/ 0 w 1512887"/>
              <a:gd name="connsiteY3" fmla="*/ 756444 h 1512888"/>
            </a:gdLst>
            <a:ahLst/>
            <a:cxnLst>
              <a:cxn ang="0">
                <a:pos x="connsiteX0" y="connsiteY0"/>
              </a:cxn>
              <a:cxn ang="0">
                <a:pos x="connsiteX1" y="connsiteY1"/>
              </a:cxn>
              <a:cxn ang="0">
                <a:pos x="connsiteX2" y="connsiteY2"/>
              </a:cxn>
              <a:cxn ang="0">
                <a:pos x="connsiteX3" y="connsiteY3"/>
              </a:cxn>
            </a:cxnLst>
            <a:rect l="l" t="t" r="r" b="b"/>
            <a:pathLst>
              <a:path w="1512887" h="1512888">
                <a:moveTo>
                  <a:pt x="756444" y="0"/>
                </a:moveTo>
                <a:lnTo>
                  <a:pt x="1512887" y="756444"/>
                </a:lnTo>
                <a:lnTo>
                  <a:pt x="756444" y="1512888"/>
                </a:lnTo>
                <a:lnTo>
                  <a:pt x="0" y="756444"/>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5383214" y="4487863"/>
            <a:ext cx="1512887" cy="1511300"/>
          </a:xfrm>
          <a:custGeom>
            <a:avLst/>
            <a:gdLst>
              <a:gd name="connsiteX0" fmla="*/ 756444 w 1512887"/>
              <a:gd name="connsiteY0" fmla="*/ 0 h 1511300"/>
              <a:gd name="connsiteX1" fmla="*/ 1512887 w 1512887"/>
              <a:gd name="connsiteY1" fmla="*/ 755650 h 1511300"/>
              <a:gd name="connsiteX2" fmla="*/ 756444 w 1512887"/>
              <a:gd name="connsiteY2" fmla="*/ 1511300 h 1511300"/>
              <a:gd name="connsiteX3" fmla="*/ 0 w 1512887"/>
              <a:gd name="connsiteY3" fmla="*/ 755650 h 1511300"/>
            </a:gdLst>
            <a:ahLst/>
            <a:cxnLst>
              <a:cxn ang="0">
                <a:pos x="connsiteX0" y="connsiteY0"/>
              </a:cxn>
              <a:cxn ang="0">
                <a:pos x="connsiteX1" y="connsiteY1"/>
              </a:cxn>
              <a:cxn ang="0">
                <a:pos x="connsiteX2" y="connsiteY2"/>
              </a:cxn>
              <a:cxn ang="0">
                <a:pos x="connsiteX3" y="connsiteY3"/>
              </a:cxn>
            </a:cxnLst>
            <a:rect l="l" t="t" r="r" b="b"/>
            <a:pathLst>
              <a:path w="1512887" h="1511300">
                <a:moveTo>
                  <a:pt x="756444" y="0"/>
                </a:moveTo>
                <a:lnTo>
                  <a:pt x="1512887" y="755650"/>
                </a:lnTo>
                <a:lnTo>
                  <a:pt x="756444" y="1511300"/>
                </a:lnTo>
                <a:lnTo>
                  <a:pt x="0" y="75565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197601" y="2844802"/>
            <a:ext cx="3140075" cy="3141663"/>
          </a:xfrm>
          <a:custGeom>
            <a:avLst/>
            <a:gdLst>
              <a:gd name="connsiteX0" fmla="*/ 1570038 w 3140075"/>
              <a:gd name="connsiteY0" fmla="*/ 0 h 3141663"/>
              <a:gd name="connsiteX1" fmla="*/ 3140075 w 3140075"/>
              <a:gd name="connsiteY1" fmla="*/ 1570832 h 3141663"/>
              <a:gd name="connsiteX2" fmla="*/ 1570038 w 3140075"/>
              <a:gd name="connsiteY2" fmla="*/ 3141663 h 3141663"/>
              <a:gd name="connsiteX3" fmla="*/ 0 w 3140075"/>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0075" h="3141663">
                <a:moveTo>
                  <a:pt x="1570038" y="0"/>
                </a:moveTo>
                <a:lnTo>
                  <a:pt x="3140075" y="1570832"/>
                </a:lnTo>
                <a:lnTo>
                  <a:pt x="1570038" y="3141663"/>
                </a:lnTo>
                <a:lnTo>
                  <a:pt x="0" y="157083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2234276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0628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54137"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40978" y="1831079"/>
            <a:ext cx="2510046" cy="2510044"/>
          </a:xfrm>
          <a:custGeom>
            <a:avLst/>
            <a:gdLst>
              <a:gd name="connsiteX0" fmla="*/ 1255023 w 2510046"/>
              <a:gd name="connsiteY0" fmla="*/ 0 h 2510044"/>
              <a:gd name="connsiteX1" fmla="*/ 2510046 w 2510046"/>
              <a:gd name="connsiteY1" fmla="*/ 1255022 h 2510044"/>
              <a:gd name="connsiteX2" fmla="*/ 1255023 w 2510046"/>
              <a:gd name="connsiteY2" fmla="*/ 2510044 h 2510044"/>
              <a:gd name="connsiteX3" fmla="*/ 0 w 2510046"/>
              <a:gd name="connsiteY3" fmla="*/ 1255022 h 2510044"/>
              <a:gd name="connsiteX4" fmla="*/ 1255023 w 2510046"/>
              <a:gd name="connsiteY4" fmla="*/ 0 h 2510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0046" h="2510044">
                <a:moveTo>
                  <a:pt x="1255023" y="0"/>
                </a:moveTo>
                <a:cubicBezTo>
                  <a:pt x="1948153" y="0"/>
                  <a:pt x="2510046" y="561892"/>
                  <a:pt x="2510046" y="1255022"/>
                </a:cubicBezTo>
                <a:cubicBezTo>
                  <a:pt x="2510046" y="1948152"/>
                  <a:pt x="1948153" y="2510044"/>
                  <a:pt x="1255023" y="2510044"/>
                </a:cubicBezTo>
                <a:cubicBezTo>
                  <a:pt x="561893" y="2510044"/>
                  <a:pt x="0" y="1948152"/>
                  <a:pt x="0" y="1255022"/>
                </a:cubicBezTo>
                <a:cubicBezTo>
                  <a:pt x="0" y="561892"/>
                  <a:pt x="561893" y="0"/>
                  <a:pt x="125502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45872"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686047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66903" y="1554400"/>
            <a:ext cx="3236782" cy="4498744"/>
          </a:xfrm>
          <a:custGeom>
            <a:avLst/>
            <a:gdLst>
              <a:gd name="connsiteX0" fmla="*/ 2873925 w 3236782"/>
              <a:gd name="connsiteY0" fmla="*/ 986969 h 4498744"/>
              <a:gd name="connsiteX1" fmla="*/ 3236782 w 3236782"/>
              <a:gd name="connsiteY1" fmla="*/ 1349826 h 4498744"/>
              <a:gd name="connsiteX2" fmla="*/ 3236782 w 3236782"/>
              <a:gd name="connsiteY2" fmla="*/ 3892666 h 4498744"/>
              <a:gd name="connsiteX3" fmla="*/ 2873925 w 3236782"/>
              <a:gd name="connsiteY3" fmla="*/ 4255523 h 4498744"/>
              <a:gd name="connsiteX4" fmla="*/ 2511068 w 3236782"/>
              <a:gd name="connsiteY4" fmla="*/ 3892666 h 4498744"/>
              <a:gd name="connsiteX5" fmla="*/ 2511068 w 3236782"/>
              <a:gd name="connsiteY5" fmla="*/ 1349826 h 4498744"/>
              <a:gd name="connsiteX6" fmla="*/ 2873925 w 3236782"/>
              <a:gd name="connsiteY6" fmla="*/ 986969 h 4498744"/>
              <a:gd name="connsiteX7" fmla="*/ 1199880 w 3236782"/>
              <a:gd name="connsiteY7" fmla="*/ 907240 h 4498744"/>
              <a:gd name="connsiteX8" fmla="*/ 1562737 w 3236782"/>
              <a:gd name="connsiteY8" fmla="*/ 1270097 h 4498744"/>
              <a:gd name="connsiteX9" fmla="*/ 1562737 w 3236782"/>
              <a:gd name="connsiteY9" fmla="*/ 4135887 h 4498744"/>
              <a:gd name="connsiteX10" fmla="*/ 1199880 w 3236782"/>
              <a:gd name="connsiteY10" fmla="*/ 4498744 h 4498744"/>
              <a:gd name="connsiteX11" fmla="*/ 837023 w 3236782"/>
              <a:gd name="connsiteY11" fmla="*/ 4135887 h 4498744"/>
              <a:gd name="connsiteX12" fmla="*/ 837023 w 3236782"/>
              <a:gd name="connsiteY12" fmla="*/ 1270097 h 4498744"/>
              <a:gd name="connsiteX13" fmla="*/ 1199880 w 3236782"/>
              <a:gd name="connsiteY13" fmla="*/ 907240 h 4498744"/>
              <a:gd name="connsiteX14" fmla="*/ 362857 w 3236782"/>
              <a:gd name="connsiteY14" fmla="*/ 330237 h 4498744"/>
              <a:gd name="connsiteX15" fmla="*/ 725714 w 3236782"/>
              <a:gd name="connsiteY15" fmla="*/ 693094 h 4498744"/>
              <a:gd name="connsiteX16" fmla="*/ 725714 w 3236782"/>
              <a:gd name="connsiteY16" fmla="*/ 3133652 h 4498744"/>
              <a:gd name="connsiteX17" fmla="*/ 362857 w 3236782"/>
              <a:gd name="connsiteY17" fmla="*/ 3496509 h 4498744"/>
              <a:gd name="connsiteX18" fmla="*/ 0 w 3236782"/>
              <a:gd name="connsiteY18" fmla="*/ 3133652 h 4498744"/>
              <a:gd name="connsiteX19" fmla="*/ 0 w 3236782"/>
              <a:gd name="connsiteY19" fmla="*/ 693094 h 4498744"/>
              <a:gd name="connsiteX20" fmla="*/ 362857 w 3236782"/>
              <a:gd name="connsiteY20" fmla="*/ 330237 h 4498744"/>
              <a:gd name="connsiteX21" fmla="*/ 2036903 w 3236782"/>
              <a:gd name="connsiteY21" fmla="*/ 0 h 4498744"/>
              <a:gd name="connsiteX22" fmla="*/ 2399760 w 3236782"/>
              <a:gd name="connsiteY22" fmla="*/ 362857 h 4498744"/>
              <a:gd name="connsiteX23" fmla="*/ 2399760 w 3236782"/>
              <a:gd name="connsiteY23" fmla="*/ 3736754 h 4498744"/>
              <a:gd name="connsiteX24" fmla="*/ 2036903 w 3236782"/>
              <a:gd name="connsiteY24" fmla="*/ 4099611 h 4498744"/>
              <a:gd name="connsiteX25" fmla="*/ 1674046 w 3236782"/>
              <a:gd name="connsiteY25" fmla="*/ 3736754 h 4498744"/>
              <a:gd name="connsiteX26" fmla="*/ 1674046 w 3236782"/>
              <a:gd name="connsiteY26" fmla="*/ 362857 h 4498744"/>
              <a:gd name="connsiteX27" fmla="*/ 2036903 w 3236782"/>
              <a:gd name="connsiteY27" fmla="*/ 0 h 449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6782" h="4498744">
                <a:moveTo>
                  <a:pt x="2873925" y="986969"/>
                </a:moveTo>
                <a:cubicBezTo>
                  <a:pt x="3074325" y="986969"/>
                  <a:pt x="3236782" y="1149426"/>
                  <a:pt x="3236782" y="1349826"/>
                </a:cubicBezTo>
                <a:lnTo>
                  <a:pt x="3236782" y="3892666"/>
                </a:lnTo>
                <a:cubicBezTo>
                  <a:pt x="3236782" y="4093066"/>
                  <a:pt x="3074325" y="4255523"/>
                  <a:pt x="2873925" y="4255523"/>
                </a:cubicBezTo>
                <a:cubicBezTo>
                  <a:pt x="2673525" y="4255523"/>
                  <a:pt x="2511068" y="4093066"/>
                  <a:pt x="2511068" y="3892666"/>
                </a:cubicBezTo>
                <a:lnTo>
                  <a:pt x="2511068" y="1349826"/>
                </a:lnTo>
                <a:cubicBezTo>
                  <a:pt x="2511068" y="1149426"/>
                  <a:pt x="2673525" y="986969"/>
                  <a:pt x="2873925" y="986969"/>
                </a:cubicBezTo>
                <a:close/>
                <a:moveTo>
                  <a:pt x="1199880" y="907240"/>
                </a:moveTo>
                <a:cubicBezTo>
                  <a:pt x="1400280" y="907240"/>
                  <a:pt x="1562737" y="1069697"/>
                  <a:pt x="1562737" y="1270097"/>
                </a:cubicBezTo>
                <a:lnTo>
                  <a:pt x="1562737" y="4135887"/>
                </a:lnTo>
                <a:cubicBezTo>
                  <a:pt x="1562737" y="4336287"/>
                  <a:pt x="1400280" y="4498744"/>
                  <a:pt x="1199880" y="4498744"/>
                </a:cubicBezTo>
                <a:cubicBezTo>
                  <a:pt x="999480" y="4498744"/>
                  <a:pt x="837023" y="4336287"/>
                  <a:pt x="837023" y="4135887"/>
                </a:cubicBezTo>
                <a:lnTo>
                  <a:pt x="837023" y="1270097"/>
                </a:lnTo>
                <a:cubicBezTo>
                  <a:pt x="837023" y="1069697"/>
                  <a:pt x="999480" y="907240"/>
                  <a:pt x="1199880" y="907240"/>
                </a:cubicBezTo>
                <a:close/>
                <a:moveTo>
                  <a:pt x="362857" y="330237"/>
                </a:moveTo>
                <a:cubicBezTo>
                  <a:pt x="563257" y="330237"/>
                  <a:pt x="725714" y="492694"/>
                  <a:pt x="725714" y="693094"/>
                </a:cubicBezTo>
                <a:lnTo>
                  <a:pt x="725714" y="3133652"/>
                </a:lnTo>
                <a:cubicBezTo>
                  <a:pt x="725714" y="3334052"/>
                  <a:pt x="563257" y="3496509"/>
                  <a:pt x="362857" y="3496509"/>
                </a:cubicBezTo>
                <a:cubicBezTo>
                  <a:pt x="162457" y="3496509"/>
                  <a:pt x="0" y="3334052"/>
                  <a:pt x="0" y="3133652"/>
                </a:cubicBezTo>
                <a:lnTo>
                  <a:pt x="0" y="693094"/>
                </a:lnTo>
                <a:cubicBezTo>
                  <a:pt x="0" y="492694"/>
                  <a:pt x="162457" y="330237"/>
                  <a:pt x="362857" y="330237"/>
                </a:cubicBezTo>
                <a:close/>
                <a:moveTo>
                  <a:pt x="2036903" y="0"/>
                </a:moveTo>
                <a:cubicBezTo>
                  <a:pt x="2237303" y="0"/>
                  <a:pt x="2399760" y="162457"/>
                  <a:pt x="2399760" y="362857"/>
                </a:cubicBezTo>
                <a:lnTo>
                  <a:pt x="2399760" y="3736754"/>
                </a:lnTo>
                <a:cubicBezTo>
                  <a:pt x="2399760" y="3937154"/>
                  <a:pt x="2237303" y="4099611"/>
                  <a:pt x="2036903" y="4099611"/>
                </a:cubicBezTo>
                <a:cubicBezTo>
                  <a:pt x="1836503" y="4099611"/>
                  <a:pt x="1674046" y="3937154"/>
                  <a:pt x="1674046" y="3736754"/>
                </a:cubicBezTo>
                <a:lnTo>
                  <a:pt x="1674046" y="362857"/>
                </a:lnTo>
                <a:cubicBezTo>
                  <a:pt x="1674046" y="162457"/>
                  <a:pt x="1836503" y="0"/>
                  <a:pt x="20369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02435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3420323"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59214"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78977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4000" y="51201"/>
                  <a:pt x="1379908" y="383497"/>
                  <a:pt x="1329601" y="746399"/>
                </a:cubicBezTo>
                <a:cubicBezTo>
                  <a:pt x="1279295" y="1109301"/>
                  <a:pt x="942458"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52866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3999" y="51201"/>
                  <a:pt x="1379908" y="383497"/>
                  <a:pt x="1329601" y="746399"/>
                </a:cubicBezTo>
                <a:cubicBezTo>
                  <a:pt x="1279294" y="1109301"/>
                  <a:pt x="942457"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036811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4533426" y="1712930"/>
            <a:ext cx="1788845" cy="1592636"/>
          </a:xfrm>
          <a:custGeom>
            <a:avLst/>
            <a:gdLst>
              <a:gd name="connsiteX0" fmla="*/ 1051700 w 1788845"/>
              <a:gd name="connsiteY0" fmla="*/ 0 h 1592636"/>
              <a:gd name="connsiteX1" fmla="*/ 1089295 w 1788845"/>
              <a:gd name="connsiteY1" fmla="*/ 2895 h 1592636"/>
              <a:gd name="connsiteX2" fmla="*/ 1126737 w 1788845"/>
              <a:gd name="connsiteY2" fmla="*/ 7352 h 1592636"/>
              <a:gd name="connsiteX3" fmla="*/ 1162311 w 1788845"/>
              <a:gd name="connsiteY3" fmla="*/ 14781 h 1592636"/>
              <a:gd name="connsiteX4" fmla="*/ 1199371 w 1788845"/>
              <a:gd name="connsiteY4" fmla="*/ 23143 h 1592636"/>
              <a:gd name="connsiteX5" fmla="*/ 1233858 w 1788845"/>
              <a:gd name="connsiteY5" fmla="*/ 33619 h 1592636"/>
              <a:gd name="connsiteX6" fmla="*/ 1269048 w 1788845"/>
              <a:gd name="connsiteY6" fmla="*/ 44955 h 1592636"/>
              <a:gd name="connsiteX7" fmla="*/ 1303152 w 1788845"/>
              <a:gd name="connsiteY7" fmla="*/ 59336 h 1592636"/>
              <a:gd name="connsiteX8" fmla="*/ 1335539 w 1788845"/>
              <a:gd name="connsiteY8" fmla="*/ 75128 h 1592636"/>
              <a:gd name="connsiteX9" fmla="*/ 1368555 w 1788845"/>
              <a:gd name="connsiteY9" fmla="*/ 92559 h 1592636"/>
              <a:gd name="connsiteX10" fmla="*/ 1400559 w 1788845"/>
              <a:gd name="connsiteY10" fmla="*/ 112256 h 1592636"/>
              <a:gd name="connsiteX11" fmla="*/ 1431629 w 1788845"/>
              <a:gd name="connsiteY11" fmla="*/ 133440 h 1592636"/>
              <a:gd name="connsiteX12" fmla="*/ 1461135 w 1788845"/>
              <a:gd name="connsiteY12" fmla="*/ 154470 h 1592636"/>
              <a:gd name="connsiteX13" fmla="*/ 1490337 w 1788845"/>
              <a:gd name="connsiteY13" fmla="*/ 178625 h 1592636"/>
              <a:gd name="connsiteX14" fmla="*/ 1517821 w 1788845"/>
              <a:gd name="connsiteY14" fmla="*/ 204189 h 1592636"/>
              <a:gd name="connsiteX15" fmla="*/ 1545934 w 1788845"/>
              <a:gd name="connsiteY15" fmla="*/ 231392 h 1592636"/>
              <a:gd name="connsiteX16" fmla="*/ 1570767 w 1788845"/>
              <a:gd name="connsiteY16" fmla="*/ 259851 h 1592636"/>
              <a:gd name="connsiteX17" fmla="*/ 1596306 w 1788845"/>
              <a:gd name="connsiteY17" fmla="*/ 289167 h 1592636"/>
              <a:gd name="connsiteX18" fmla="*/ 1619347 w 1788845"/>
              <a:gd name="connsiteY18" fmla="*/ 319817 h 1592636"/>
              <a:gd name="connsiteX19" fmla="*/ 1642234 w 1788845"/>
              <a:gd name="connsiteY19" fmla="*/ 352028 h 1592636"/>
              <a:gd name="connsiteX20" fmla="*/ 1663406 w 1788845"/>
              <a:gd name="connsiteY20" fmla="*/ 385649 h 1592636"/>
              <a:gd name="connsiteX21" fmla="*/ 1683643 w 1788845"/>
              <a:gd name="connsiteY21" fmla="*/ 420756 h 1592636"/>
              <a:gd name="connsiteX22" fmla="*/ 1703098 w 1788845"/>
              <a:gd name="connsiteY22" fmla="*/ 455786 h 1592636"/>
              <a:gd name="connsiteX23" fmla="*/ 1720837 w 1788845"/>
              <a:gd name="connsiteY23" fmla="*/ 492225 h 1592636"/>
              <a:gd name="connsiteX24" fmla="*/ 1736782 w 1788845"/>
              <a:gd name="connsiteY24" fmla="*/ 530854 h 1592636"/>
              <a:gd name="connsiteX25" fmla="*/ 1751870 w 1788845"/>
              <a:gd name="connsiteY25" fmla="*/ 570189 h 1592636"/>
              <a:gd name="connsiteX26" fmla="*/ 1764690 w 1788845"/>
              <a:gd name="connsiteY26" fmla="*/ 608511 h 1592636"/>
              <a:gd name="connsiteX27" fmla="*/ 1773524 w 1788845"/>
              <a:gd name="connsiteY27" fmla="*/ 647233 h 1592636"/>
              <a:gd name="connsiteX28" fmla="*/ 1781577 w 1788845"/>
              <a:gd name="connsiteY28" fmla="*/ 685877 h 1592636"/>
              <a:gd name="connsiteX29" fmla="*/ 1786504 w 1788845"/>
              <a:gd name="connsiteY29" fmla="*/ 724217 h 1592636"/>
              <a:gd name="connsiteX30" fmla="*/ 1788456 w 1788845"/>
              <a:gd name="connsiteY30" fmla="*/ 760686 h 1592636"/>
              <a:gd name="connsiteX31" fmla="*/ 1788845 w 1788845"/>
              <a:gd name="connsiteY31" fmla="*/ 797003 h 1592636"/>
              <a:gd name="connsiteX32" fmla="*/ 1786032 w 1788845"/>
              <a:gd name="connsiteY32" fmla="*/ 833794 h 1592636"/>
              <a:gd name="connsiteX33" fmla="*/ 1782513 w 1788845"/>
              <a:gd name="connsiteY33" fmla="*/ 869728 h 1592636"/>
              <a:gd name="connsiteX34" fmla="*/ 1775867 w 1788845"/>
              <a:gd name="connsiteY34" fmla="*/ 905356 h 1592636"/>
              <a:gd name="connsiteX35" fmla="*/ 1766172 w 1788845"/>
              <a:gd name="connsiteY35" fmla="*/ 939896 h 1592636"/>
              <a:gd name="connsiteX36" fmla="*/ 1755770 w 1788845"/>
              <a:gd name="connsiteY36" fmla="*/ 973578 h 1592636"/>
              <a:gd name="connsiteX37" fmla="*/ 1743103 w 1788845"/>
              <a:gd name="connsiteY37" fmla="*/ 1006249 h 1592636"/>
              <a:gd name="connsiteX38" fmla="*/ 1728088 w 1788845"/>
              <a:gd name="connsiteY38" fmla="*/ 1038691 h 1592636"/>
              <a:gd name="connsiteX39" fmla="*/ 1712292 w 1788845"/>
              <a:gd name="connsiteY39" fmla="*/ 1071055 h 1592636"/>
              <a:gd name="connsiteX40" fmla="*/ 1693446 w 1788845"/>
              <a:gd name="connsiteY40" fmla="*/ 1102333 h 1592636"/>
              <a:gd name="connsiteX41" fmla="*/ 1673114 w 1788845"/>
              <a:gd name="connsiteY41" fmla="*/ 1132676 h 1592636"/>
              <a:gd name="connsiteX42" fmla="*/ 1651294 w 1788845"/>
              <a:gd name="connsiteY42" fmla="*/ 1162084 h 1592636"/>
              <a:gd name="connsiteX43" fmla="*/ 1628769 w 1788845"/>
              <a:gd name="connsiteY43" fmla="*/ 1190635 h 1592636"/>
              <a:gd name="connsiteX44" fmla="*/ 1603119 w 1788845"/>
              <a:gd name="connsiteY44" fmla="*/ 1218881 h 1592636"/>
              <a:gd name="connsiteX45" fmla="*/ 1576839 w 1788845"/>
              <a:gd name="connsiteY45" fmla="*/ 1245486 h 1592636"/>
              <a:gd name="connsiteX46" fmla="*/ 1549072 w 1788845"/>
              <a:gd name="connsiteY46" fmla="*/ 1271158 h 1592636"/>
              <a:gd name="connsiteX47" fmla="*/ 1520523 w 1788845"/>
              <a:gd name="connsiteY47" fmla="*/ 1296753 h 1592636"/>
              <a:gd name="connsiteX48" fmla="*/ 1489783 w 1788845"/>
              <a:gd name="connsiteY48" fmla="*/ 1320556 h 1592636"/>
              <a:gd name="connsiteX49" fmla="*/ 1457403 w 1788845"/>
              <a:gd name="connsiteY49" fmla="*/ 1344987 h 1592636"/>
              <a:gd name="connsiteX50" fmla="*/ 1425328 w 1788845"/>
              <a:gd name="connsiteY50" fmla="*/ 1366293 h 1592636"/>
              <a:gd name="connsiteX51" fmla="*/ 1390910 w 1788845"/>
              <a:gd name="connsiteY51" fmla="*/ 1387369 h 1592636"/>
              <a:gd name="connsiteX52" fmla="*/ 1355786 w 1788845"/>
              <a:gd name="connsiteY52" fmla="*/ 1407587 h 1592636"/>
              <a:gd name="connsiteX53" fmla="*/ 1319955 w 1788845"/>
              <a:gd name="connsiteY53" fmla="*/ 1426948 h 1592636"/>
              <a:gd name="connsiteX54" fmla="*/ 1284202 w 1788845"/>
              <a:gd name="connsiteY54" fmla="*/ 1445528 h 1592636"/>
              <a:gd name="connsiteX55" fmla="*/ 1245553 w 1788845"/>
              <a:gd name="connsiteY55" fmla="*/ 1461458 h 1592636"/>
              <a:gd name="connsiteX56" fmla="*/ 1207761 w 1788845"/>
              <a:gd name="connsiteY56" fmla="*/ 1476683 h 1592636"/>
              <a:gd name="connsiteX57" fmla="*/ 1168405 w 1788845"/>
              <a:gd name="connsiteY57" fmla="*/ 1491756 h 1592636"/>
              <a:gd name="connsiteX58" fmla="*/ 1128345 w 1788845"/>
              <a:gd name="connsiteY58" fmla="*/ 1505971 h 1592636"/>
              <a:gd name="connsiteX59" fmla="*/ 1088515 w 1788845"/>
              <a:gd name="connsiteY59" fmla="*/ 1517841 h 1592636"/>
              <a:gd name="connsiteX60" fmla="*/ 1047044 w 1788845"/>
              <a:gd name="connsiteY60" fmla="*/ 1530340 h 1592636"/>
              <a:gd name="connsiteX61" fmla="*/ 1004869 w 1788845"/>
              <a:gd name="connsiteY61" fmla="*/ 1541981 h 1592636"/>
              <a:gd name="connsiteX62" fmla="*/ 962063 w 1788845"/>
              <a:gd name="connsiteY62" fmla="*/ 1551984 h 1592636"/>
              <a:gd name="connsiteX63" fmla="*/ 920194 w 1788845"/>
              <a:gd name="connsiteY63" fmla="*/ 1560500 h 1592636"/>
              <a:gd name="connsiteX64" fmla="*/ 876684 w 1788845"/>
              <a:gd name="connsiteY64" fmla="*/ 1569644 h 1592636"/>
              <a:gd name="connsiteX65" fmla="*/ 834262 w 1788845"/>
              <a:gd name="connsiteY65" fmla="*/ 1575741 h 1592636"/>
              <a:gd name="connsiteX66" fmla="*/ 790982 w 1788845"/>
              <a:gd name="connsiteY66" fmla="*/ 1582541 h 1592636"/>
              <a:gd name="connsiteX67" fmla="*/ 748008 w 1788845"/>
              <a:gd name="connsiteY67" fmla="*/ 1586218 h 1592636"/>
              <a:gd name="connsiteX68" fmla="*/ 705033 w 1788845"/>
              <a:gd name="connsiteY68" fmla="*/ 1589894 h 1592636"/>
              <a:gd name="connsiteX69" fmla="*/ 662212 w 1788845"/>
              <a:gd name="connsiteY69" fmla="*/ 1592008 h 1592636"/>
              <a:gd name="connsiteX70" fmla="*/ 620326 w 1788845"/>
              <a:gd name="connsiteY70" fmla="*/ 1592636 h 1592636"/>
              <a:gd name="connsiteX71" fmla="*/ 577811 w 1788845"/>
              <a:gd name="connsiteY71" fmla="*/ 1591626 h 1592636"/>
              <a:gd name="connsiteX72" fmla="*/ 537012 w 1788845"/>
              <a:gd name="connsiteY72" fmla="*/ 1589206 h 1592636"/>
              <a:gd name="connsiteX73" fmla="*/ 497148 w 1788845"/>
              <a:gd name="connsiteY73" fmla="*/ 1585301 h 1592636"/>
              <a:gd name="connsiteX74" fmla="*/ 455949 w 1788845"/>
              <a:gd name="connsiteY74" fmla="*/ 1578899 h 1592636"/>
              <a:gd name="connsiteX75" fmla="*/ 418031 w 1788845"/>
              <a:gd name="connsiteY75" fmla="*/ 1571239 h 1592636"/>
              <a:gd name="connsiteX76" fmla="*/ 380190 w 1788845"/>
              <a:gd name="connsiteY76" fmla="*/ 1562800 h 1592636"/>
              <a:gd name="connsiteX77" fmla="*/ 343435 w 1788845"/>
              <a:gd name="connsiteY77" fmla="*/ 1551313 h 1592636"/>
              <a:gd name="connsiteX78" fmla="*/ 308397 w 1788845"/>
              <a:gd name="connsiteY78" fmla="*/ 1538416 h 1592636"/>
              <a:gd name="connsiteX79" fmla="*/ 274369 w 1788845"/>
              <a:gd name="connsiteY79" fmla="*/ 1523252 h 1592636"/>
              <a:gd name="connsiteX80" fmla="*/ 240573 w 1788845"/>
              <a:gd name="connsiteY80" fmla="*/ 1505744 h 1592636"/>
              <a:gd name="connsiteX81" fmla="*/ 209197 w 1788845"/>
              <a:gd name="connsiteY81" fmla="*/ 1487687 h 1592636"/>
              <a:gd name="connsiteX82" fmla="*/ 180548 w 1788845"/>
              <a:gd name="connsiteY82" fmla="*/ 1465952 h 1592636"/>
              <a:gd name="connsiteX83" fmla="*/ 166615 w 1788845"/>
              <a:gd name="connsiteY83" fmla="*/ 1455122 h 1592636"/>
              <a:gd name="connsiteX84" fmla="*/ 152835 w 1788845"/>
              <a:gd name="connsiteY84" fmla="*/ 1442731 h 1592636"/>
              <a:gd name="connsiteX85" fmla="*/ 139912 w 1788845"/>
              <a:gd name="connsiteY85" fmla="*/ 1429635 h 1592636"/>
              <a:gd name="connsiteX86" fmla="*/ 126914 w 1788845"/>
              <a:gd name="connsiteY86" fmla="*/ 1417321 h 1592636"/>
              <a:gd name="connsiteX87" fmla="*/ 114143 w 1788845"/>
              <a:gd name="connsiteY87" fmla="*/ 1402662 h 1592636"/>
              <a:gd name="connsiteX88" fmla="*/ 102080 w 1788845"/>
              <a:gd name="connsiteY88" fmla="*/ 1388862 h 1592636"/>
              <a:gd name="connsiteX89" fmla="*/ 90950 w 1788845"/>
              <a:gd name="connsiteY89" fmla="*/ 1373575 h 1592636"/>
              <a:gd name="connsiteX90" fmla="*/ 80602 w 1788845"/>
              <a:gd name="connsiteY90" fmla="*/ 1358366 h 1592636"/>
              <a:gd name="connsiteX91" fmla="*/ 70407 w 1788845"/>
              <a:gd name="connsiteY91" fmla="*/ 1341593 h 1592636"/>
              <a:gd name="connsiteX92" fmla="*/ 60136 w 1788845"/>
              <a:gd name="connsiteY92" fmla="*/ 1325602 h 1592636"/>
              <a:gd name="connsiteX93" fmla="*/ 51581 w 1788845"/>
              <a:gd name="connsiteY93" fmla="*/ 1308202 h 1592636"/>
              <a:gd name="connsiteX94" fmla="*/ 43884 w 1788845"/>
              <a:gd name="connsiteY94" fmla="*/ 1290097 h 1592636"/>
              <a:gd name="connsiteX95" fmla="*/ 34700 w 1788845"/>
              <a:gd name="connsiteY95" fmla="*/ 1271058 h 1592636"/>
              <a:gd name="connsiteX96" fmla="*/ 28720 w 1788845"/>
              <a:gd name="connsiteY96" fmla="*/ 1251545 h 1592636"/>
              <a:gd name="connsiteX97" fmla="*/ 21176 w 1788845"/>
              <a:gd name="connsiteY97" fmla="*/ 1231877 h 1592636"/>
              <a:gd name="connsiteX98" fmla="*/ 16054 w 1788845"/>
              <a:gd name="connsiteY98" fmla="*/ 1211659 h 1592636"/>
              <a:gd name="connsiteX99" fmla="*/ 10931 w 1788845"/>
              <a:gd name="connsiteY99" fmla="*/ 1191440 h 1592636"/>
              <a:gd name="connsiteX100" fmla="*/ 7449 w 1788845"/>
              <a:gd name="connsiteY100" fmla="*/ 1170595 h 1592636"/>
              <a:gd name="connsiteX101" fmla="*/ 4824 w 1788845"/>
              <a:gd name="connsiteY101" fmla="*/ 1149043 h 1592636"/>
              <a:gd name="connsiteX102" fmla="*/ 2200 w 1788845"/>
              <a:gd name="connsiteY102" fmla="*/ 1127492 h 1592636"/>
              <a:gd name="connsiteX103" fmla="*/ 1920 w 1788845"/>
              <a:gd name="connsiteY103" fmla="*/ 1106170 h 1592636"/>
              <a:gd name="connsiteX104" fmla="*/ 0 w 1788845"/>
              <a:gd name="connsiteY104" fmla="*/ 1085477 h 1592636"/>
              <a:gd name="connsiteX105" fmla="*/ 1437 w 1788845"/>
              <a:gd name="connsiteY105" fmla="*/ 1062746 h 1592636"/>
              <a:gd name="connsiteX106" fmla="*/ 1940 w 1788845"/>
              <a:gd name="connsiteY106" fmla="*/ 1041502 h 1592636"/>
              <a:gd name="connsiteX107" fmla="*/ 4081 w 1788845"/>
              <a:gd name="connsiteY107" fmla="*/ 1019629 h 1592636"/>
              <a:gd name="connsiteX108" fmla="*/ 6376 w 1788845"/>
              <a:gd name="connsiteY108" fmla="*/ 996194 h 1592636"/>
              <a:gd name="connsiteX109" fmla="*/ 14644 w 1788845"/>
              <a:gd name="connsiteY109" fmla="*/ 952051 h 1592636"/>
              <a:gd name="connsiteX110" fmla="*/ 23924 w 1788845"/>
              <a:gd name="connsiteY110" fmla="*/ 905640 h 1592636"/>
              <a:gd name="connsiteX111" fmla="*/ 37741 w 1788845"/>
              <a:gd name="connsiteY111" fmla="*/ 861251 h 1592636"/>
              <a:gd name="connsiteX112" fmla="*/ 52569 w 1788845"/>
              <a:gd name="connsiteY112" fmla="*/ 814595 h 1592636"/>
              <a:gd name="connsiteX113" fmla="*/ 69665 w 1788845"/>
              <a:gd name="connsiteY113" fmla="*/ 768950 h 1592636"/>
              <a:gd name="connsiteX114" fmla="*/ 90669 w 1788845"/>
              <a:gd name="connsiteY114" fmla="*/ 723688 h 1592636"/>
              <a:gd name="connsiteX115" fmla="*/ 113314 w 1788845"/>
              <a:gd name="connsiteY115" fmla="*/ 677799 h 1592636"/>
              <a:gd name="connsiteX116" fmla="*/ 137445 w 1788845"/>
              <a:gd name="connsiteY116" fmla="*/ 632843 h 1592636"/>
              <a:gd name="connsiteX117" fmla="*/ 162986 w 1788845"/>
              <a:gd name="connsiteY117" fmla="*/ 589602 h 1592636"/>
              <a:gd name="connsiteX118" fmla="*/ 191807 w 1788845"/>
              <a:gd name="connsiteY118" fmla="*/ 545107 h 1592636"/>
              <a:gd name="connsiteX119" fmla="*/ 221257 w 1788845"/>
              <a:gd name="connsiteY119" fmla="*/ 502249 h 1592636"/>
              <a:gd name="connsiteX120" fmla="*/ 252193 w 1788845"/>
              <a:gd name="connsiteY120" fmla="*/ 460327 h 1592636"/>
              <a:gd name="connsiteX121" fmla="*/ 285321 w 1788845"/>
              <a:gd name="connsiteY121" fmla="*/ 420195 h 1592636"/>
              <a:gd name="connsiteX122" fmla="*/ 319231 w 1788845"/>
              <a:gd name="connsiteY122" fmla="*/ 380141 h 1592636"/>
              <a:gd name="connsiteX123" fmla="*/ 354629 w 1788845"/>
              <a:gd name="connsiteY123" fmla="*/ 341022 h 1592636"/>
              <a:gd name="connsiteX124" fmla="*/ 391359 w 1788845"/>
              <a:gd name="connsiteY124" fmla="*/ 304399 h 1592636"/>
              <a:gd name="connsiteX125" fmla="*/ 427937 w 1788845"/>
              <a:gd name="connsiteY125" fmla="*/ 269338 h 1592636"/>
              <a:gd name="connsiteX126" fmla="*/ 465219 w 1788845"/>
              <a:gd name="connsiteY126" fmla="*/ 235135 h 1592636"/>
              <a:gd name="connsiteX127" fmla="*/ 503836 w 1788845"/>
              <a:gd name="connsiteY127" fmla="*/ 203427 h 1592636"/>
              <a:gd name="connsiteX128" fmla="*/ 543082 w 1788845"/>
              <a:gd name="connsiteY128" fmla="*/ 173360 h 1592636"/>
              <a:gd name="connsiteX129" fmla="*/ 582879 w 1788845"/>
              <a:gd name="connsiteY129" fmla="*/ 145713 h 1592636"/>
              <a:gd name="connsiteX130" fmla="*/ 622524 w 1788845"/>
              <a:gd name="connsiteY130" fmla="*/ 119628 h 1592636"/>
              <a:gd name="connsiteX131" fmla="*/ 662643 w 1788845"/>
              <a:gd name="connsiteY131" fmla="*/ 96745 h 1592636"/>
              <a:gd name="connsiteX132" fmla="*/ 702458 w 1788845"/>
              <a:gd name="connsiteY132" fmla="*/ 76985 h 1592636"/>
              <a:gd name="connsiteX133" fmla="*/ 742119 w 1788845"/>
              <a:gd name="connsiteY133" fmla="*/ 58788 h 1592636"/>
              <a:gd name="connsiteX134" fmla="*/ 781475 w 1788845"/>
              <a:gd name="connsiteY134" fmla="*/ 43716 h 1592636"/>
              <a:gd name="connsiteX135" fmla="*/ 821535 w 1788845"/>
              <a:gd name="connsiteY135" fmla="*/ 29502 h 1592636"/>
              <a:gd name="connsiteX136" fmla="*/ 860432 w 1788845"/>
              <a:gd name="connsiteY136" fmla="*/ 19117 h 1592636"/>
              <a:gd name="connsiteX137" fmla="*/ 899879 w 1788845"/>
              <a:gd name="connsiteY137" fmla="*/ 11151 h 1592636"/>
              <a:gd name="connsiteX138" fmla="*/ 938317 w 1788845"/>
              <a:gd name="connsiteY138" fmla="*/ 5454 h 1592636"/>
              <a:gd name="connsiteX139" fmla="*/ 976524 w 1788845"/>
              <a:gd name="connsiteY139" fmla="*/ 2099 h 1592636"/>
              <a:gd name="connsiteX140" fmla="*/ 1013797 w 1788845"/>
              <a:gd name="connsiteY140" fmla="*/ 230 h 159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6">
                <a:moveTo>
                  <a:pt x="1051700" y="0"/>
                </a:moveTo>
                <a:lnTo>
                  <a:pt x="1089295" y="2895"/>
                </a:lnTo>
                <a:lnTo>
                  <a:pt x="1126737" y="7352"/>
                </a:lnTo>
                <a:lnTo>
                  <a:pt x="1162311" y="14781"/>
                </a:lnTo>
                <a:lnTo>
                  <a:pt x="1199371" y="23143"/>
                </a:lnTo>
                <a:lnTo>
                  <a:pt x="1233858" y="33619"/>
                </a:lnTo>
                <a:lnTo>
                  <a:pt x="1269048" y="44955"/>
                </a:lnTo>
                <a:lnTo>
                  <a:pt x="1303152" y="59336"/>
                </a:lnTo>
                <a:lnTo>
                  <a:pt x="1335539" y="75128"/>
                </a:lnTo>
                <a:lnTo>
                  <a:pt x="1368555" y="92559"/>
                </a:lnTo>
                <a:lnTo>
                  <a:pt x="1400559" y="112256"/>
                </a:lnTo>
                <a:lnTo>
                  <a:pt x="1431629" y="133440"/>
                </a:lnTo>
                <a:lnTo>
                  <a:pt x="1461135" y="154470"/>
                </a:lnTo>
                <a:lnTo>
                  <a:pt x="1490337" y="178625"/>
                </a:lnTo>
                <a:lnTo>
                  <a:pt x="1517821" y="204189"/>
                </a:lnTo>
                <a:lnTo>
                  <a:pt x="1545934" y="231392"/>
                </a:lnTo>
                <a:lnTo>
                  <a:pt x="1570767" y="259851"/>
                </a:lnTo>
                <a:lnTo>
                  <a:pt x="1596306" y="289167"/>
                </a:lnTo>
                <a:lnTo>
                  <a:pt x="1619347" y="319817"/>
                </a:lnTo>
                <a:lnTo>
                  <a:pt x="1642234" y="352028"/>
                </a:lnTo>
                <a:lnTo>
                  <a:pt x="1663406" y="385649"/>
                </a:lnTo>
                <a:lnTo>
                  <a:pt x="1683643" y="420756"/>
                </a:lnTo>
                <a:lnTo>
                  <a:pt x="1703098" y="455786"/>
                </a:lnTo>
                <a:lnTo>
                  <a:pt x="1720837" y="492225"/>
                </a:lnTo>
                <a:lnTo>
                  <a:pt x="1736782" y="530854"/>
                </a:lnTo>
                <a:lnTo>
                  <a:pt x="1751870" y="570189"/>
                </a:lnTo>
                <a:lnTo>
                  <a:pt x="1764690" y="608511"/>
                </a:lnTo>
                <a:lnTo>
                  <a:pt x="1773524" y="647233"/>
                </a:lnTo>
                <a:lnTo>
                  <a:pt x="1781577" y="685877"/>
                </a:lnTo>
                <a:lnTo>
                  <a:pt x="1786504" y="724217"/>
                </a:lnTo>
                <a:lnTo>
                  <a:pt x="1788456" y="760686"/>
                </a:lnTo>
                <a:lnTo>
                  <a:pt x="1788845" y="797003"/>
                </a:lnTo>
                <a:lnTo>
                  <a:pt x="1786032" y="833794"/>
                </a:lnTo>
                <a:lnTo>
                  <a:pt x="1782513" y="869728"/>
                </a:lnTo>
                <a:lnTo>
                  <a:pt x="1775867" y="905356"/>
                </a:lnTo>
                <a:lnTo>
                  <a:pt x="1766172" y="939896"/>
                </a:lnTo>
                <a:lnTo>
                  <a:pt x="1755770" y="973578"/>
                </a:lnTo>
                <a:lnTo>
                  <a:pt x="1743103" y="1006249"/>
                </a:lnTo>
                <a:lnTo>
                  <a:pt x="1728088" y="1038691"/>
                </a:lnTo>
                <a:lnTo>
                  <a:pt x="1712292" y="1071055"/>
                </a:lnTo>
                <a:lnTo>
                  <a:pt x="1693446" y="1102333"/>
                </a:lnTo>
                <a:lnTo>
                  <a:pt x="1673114" y="1132676"/>
                </a:lnTo>
                <a:lnTo>
                  <a:pt x="1651294" y="1162084"/>
                </a:lnTo>
                <a:lnTo>
                  <a:pt x="1628769" y="1190635"/>
                </a:lnTo>
                <a:lnTo>
                  <a:pt x="1603119" y="1218881"/>
                </a:lnTo>
                <a:lnTo>
                  <a:pt x="1576839" y="1245486"/>
                </a:lnTo>
                <a:lnTo>
                  <a:pt x="1549072" y="1271158"/>
                </a:lnTo>
                <a:lnTo>
                  <a:pt x="1520523" y="1296753"/>
                </a:lnTo>
                <a:lnTo>
                  <a:pt x="1489783" y="1320556"/>
                </a:lnTo>
                <a:lnTo>
                  <a:pt x="1457403" y="1344987"/>
                </a:lnTo>
                <a:lnTo>
                  <a:pt x="1425328" y="1366293"/>
                </a:lnTo>
                <a:lnTo>
                  <a:pt x="1390910" y="1387369"/>
                </a:lnTo>
                <a:lnTo>
                  <a:pt x="1355786" y="1407587"/>
                </a:lnTo>
                <a:lnTo>
                  <a:pt x="1319955" y="1426948"/>
                </a:lnTo>
                <a:lnTo>
                  <a:pt x="1284202" y="1445528"/>
                </a:lnTo>
                <a:lnTo>
                  <a:pt x="1245553" y="1461458"/>
                </a:lnTo>
                <a:lnTo>
                  <a:pt x="1207761" y="1476683"/>
                </a:lnTo>
                <a:lnTo>
                  <a:pt x="1168405" y="1491756"/>
                </a:lnTo>
                <a:lnTo>
                  <a:pt x="1128345" y="1505971"/>
                </a:lnTo>
                <a:lnTo>
                  <a:pt x="1088515" y="1517841"/>
                </a:lnTo>
                <a:lnTo>
                  <a:pt x="1047044" y="1530340"/>
                </a:lnTo>
                <a:lnTo>
                  <a:pt x="1004869" y="1541981"/>
                </a:lnTo>
                <a:lnTo>
                  <a:pt x="962063" y="1551984"/>
                </a:lnTo>
                <a:lnTo>
                  <a:pt x="920194" y="1560500"/>
                </a:lnTo>
                <a:lnTo>
                  <a:pt x="876684" y="1569644"/>
                </a:lnTo>
                <a:lnTo>
                  <a:pt x="834262" y="1575741"/>
                </a:lnTo>
                <a:lnTo>
                  <a:pt x="790982" y="1582541"/>
                </a:lnTo>
                <a:lnTo>
                  <a:pt x="748008" y="1586218"/>
                </a:lnTo>
                <a:lnTo>
                  <a:pt x="705033" y="1589894"/>
                </a:lnTo>
                <a:lnTo>
                  <a:pt x="662212" y="1592008"/>
                </a:lnTo>
                <a:lnTo>
                  <a:pt x="620326" y="1592636"/>
                </a:lnTo>
                <a:lnTo>
                  <a:pt x="577811" y="1591626"/>
                </a:lnTo>
                <a:lnTo>
                  <a:pt x="537012" y="1589206"/>
                </a:lnTo>
                <a:lnTo>
                  <a:pt x="497148" y="1585301"/>
                </a:lnTo>
                <a:lnTo>
                  <a:pt x="455949" y="1578899"/>
                </a:lnTo>
                <a:lnTo>
                  <a:pt x="418031" y="1571239"/>
                </a:lnTo>
                <a:lnTo>
                  <a:pt x="380190" y="1562800"/>
                </a:lnTo>
                <a:lnTo>
                  <a:pt x="343435" y="1551313"/>
                </a:lnTo>
                <a:lnTo>
                  <a:pt x="308397" y="1538416"/>
                </a:lnTo>
                <a:lnTo>
                  <a:pt x="274369" y="1523252"/>
                </a:lnTo>
                <a:lnTo>
                  <a:pt x="240573" y="1505744"/>
                </a:lnTo>
                <a:lnTo>
                  <a:pt x="209197" y="1487687"/>
                </a:lnTo>
                <a:lnTo>
                  <a:pt x="180548" y="1465952"/>
                </a:lnTo>
                <a:lnTo>
                  <a:pt x="166615" y="1455122"/>
                </a:lnTo>
                <a:lnTo>
                  <a:pt x="152835" y="1442731"/>
                </a:lnTo>
                <a:lnTo>
                  <a:pt x="139912" y="1429635"/>
                </a:lnTo>
                <a:lnTo>
                  <a:pt x="126914" y="1417321"/>
                </a:lnTo>
                <a:lnTo>
                  <a:pt x="114143" y="1402662"/>
                </a:lnTo>
                <a:lnTo>
                  <a:pt x="102080" y="1388862"/>
                </a:lnTo>
                <a:lnTo>
                  <a:pt x="90950" y="1373575"/>
                </a:lnTo>
                <a:lnTo>
                  <a:pt x="80602" y="1358366"/>
                </a:lnTo>
                <a:lnTo>
                  <a:pt x="70407" y="1341593"/>
                </a:lnTo>
                <a:lnTo>
                  <a:pt x="60136" y="1325602"/>
                </a:lnTo>
                <a:lnTo>
                  <a:pt x="51581" y="1308202"/>
                </a:lnTo>
                <a:lnTo>
                  <a:pt x="43884" y="1290097"/>
                </a:lnTo>
                <a:lnTo>
                  <a:pt x="34700" y="1271058"/>
                </a:lnTo>
                <a:lnTo>
                  <a:pt x="28720" y="1251545"/>
                </a:lnTo>
                <a:lnTo>
                  <a:pt x="21176" y="1231877"/>
                </a:lnTo>
                <a:lnTo>
                  <a:pt x="16054" y="1211659"/>
                </a:lnTo>
                <a:lnTo>
                  <a:pt x="10931" y="1191440"/>
                </a:lnTo>
                <a:lnTo>
                  <a:pt x="7449" y="1170595"/>
                </a:lnTo>
                <a:lnTo>
                  <a:pt x="4824" y="1149043"/>
                </a:lnTo>
                <a:lnTo>
                  <a:pt x="2200" y="1127492"/>
                </a:lnTo>
                <a:lnTo>
                  <a:pt x="1920" y="1106170"/>
                </a:lnTo>
                <a:lnTo>
                  <a:pt x="0" y="1085477"/>
                </a:lnTo>
                <a:lnTo>
                  <a:pt x="1437" y="1062746"/>
                </a:lnTo>
                <a:lnTo>
                  <a:pt x="1940" y="1041502"/>
                </a:lnTo>
                <a:lnTo>
                  <a:pt x="4081" y="1019629"/>
                </a:lnTo>
                <a:lnTo>
                  <a:pt x="6376" y="996194"/>
                </a:lnTo>
                <a:lnTo>
                  <a:pt x="14644" y="952051"/>
                </a:lnTo>
                <a:lnTo>
                  <a:pt x="23924" y="905640"/>
                </a:lnTo>
                <a:lnTo>
                  <a:pt x="37741" y="861251"/>
                </a:lnTo>
                <a:lnTo>
                  <a:pt x="52569" y="814595"/>
                </a:lnTo>
                <a:lnTo>
                  <a:pt x="69665" y="768950"/>
                </a:lnTo>
                <a:lnTo>
                  <a:pt x="90669" y="723688"/>
                </a:lnTo>
                <a:lnTo>
                  <a:pt x="113314" y="677799"/>
                </a:lnTo>
                <a:lnTo>
                  <a:pt x="137445" y="632843"/>
                </a:lnTo>
                <a:lnTo>
                  <a:pt x="162986" y="589602"/>
                </a:lnTo>
                <a:lnTo>
                  <a:pt x="191807" y="545107"/>
                </a:lnTo>
                <a:lnTo>
                  <a:pt x="221257" y="502249"/>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075966" y="2529079"/>
            <a:ext cx="1615596" cy="1623945"/>
          </a:xfrm>
          <a:custGeom>
            <a:avLst/>
            <a:gdLst>
              <a:gd name="connsiteX0" fmla="*/ 881903 w 1615596"/>
              <a:gd name="connsiteY0" fmla="*/ 0 h 1623945"/>
              <a:gd name="connsiteX1" fmla="*/ 922803 w 1615596"/>
              <a:gd name="connsiteY1" fmla="*/ 525 h 1623945"/>
              <a:gd name="connsiteX2" fmla="*/ 962501 w 1615596"/>
              <a:gd name="connsiteY2" fmla="*/ 4421 h 1623945"/>
              <a:gd name="connsiteX3" fmla="*/ 981488 w 1615596"/>
              <a:gd name="connsiteY3" fmla="*/ 6285 h 1623945"/>
              <a:gd name="connsiteX4" fmla="*/ 1001085 w 1615596"/>
              <a:gd name="connsiteY4" fmla="*/ 10824 h 1623945"/>
              <a:gd name="connsiteX5" fmla="*/ 1019987 w 1615596"/>
              <a:gd name="connsiteY5" fmla="*/ 13552 h 1623945"/>
              <a:gd name="connsiteX6" fmla="*/ 1037688 w 1615596"/>
              <a:gd name="connsiteY6" fmla="*/ 19651 h 1623945"/>
              <a:gd name="connsiteX7" fmla="*/ 1074037 w 1615596"/>
              <a:gd name="connsiteY7" fmla="*/ 31069 h 1623945"/>
              <a:gd name="connsiteX8" fmla="*/ 1109186 w 1615596"/>
              <a:gd name="connsiteY8" fmla="*/ 45858 h 1623945"/>
              <a:gd name="connsiteX9" fmla="*/ 1143219 w 1615596"/>
              <a:gd name="connsiteY9" fmla="*/ 63155 h 1623945"/>
              <a:gd name="connsiteX10" fmla="*/ 1176220 w 1615596"/>
              <a:gd name="connsiteY10" fmla="*/ 82094 h 1623945"/>
              <a:gd name="connsiteX11" fmla="*/ 1206209 w 1615596"/>
              <a:gd name="connsiteY11" fmla="*/ 105101 h 1623945"/>
              <a:gd name="connsiteX12" fmla="*/ 1236976 w 1615596"/>
              <a:gd name="connsiteY12" fmla="*/ 129055 h 1623945"/>
              <a:gd name="connsiteX13" fmla="*/ 1266628 w 1615596"/>
              <a:gd name="connsiteY13" fmla="*/ 155517 h 1623945"/>
              <a:gd name="connsiteX14" fmla="*/ 1293521 w 1615596"/>
              <a:gd name="connsiteY14" fmla="*/ 183453 h 1623945"/>
              <a:gd name="connsiteX15" fmla="*/ 1321025 w 1615596"/>
              <a:gd name="connsiteY15" fmla="*/ 214065 h 1623945"/>
              <a:gd name="connsiteX16" fmla="*/ 1345770 w 1615596"/>
              <a:gd name="connsiteY16" fmla="*/ 246153 h 1623945"/>
              <a:gd name="connsiteX17" fmla="*/ 1370346 w 1615596"/>
              <a:gd name="connsiteY17" fmla="*/ 279967 h 1623945"/>
              <a:gd name="connsiteX18" fmla="*/ 1393111 w 1615596"/>
              <a:gd name="connsiteY18" fmla="*/ 314476 h 1623945"/>
              <a:gd name="connsiteX19" fmla="*/ 1415539 w 1615596"/>
              <a:gd name="connsiteY19" fmla="*/ 352442 h 1623945"/>
              <a:gd name="connsiteX20" fmla="*/ 1435463 w 1615596"/>
              <a:gd name="connsiteY20" fmla="*/ 389289 h 1623945"/>
              <a:gd name="connsiteX21" fmla="*/ 1454269 w 1615596"/>
              <a:gd name="connsiteY21" fmla="*/ 428644 h 1623945"/>
              <a:gd name="connsiteX22" fmla="*/ 1472992 w 1615596"/>
              <a:gd name="connsiteY22" fmla="*/ 468862 h 1623945"/>
              <a:gd name="connsiteX23" fmla="*/ 1490765 w 1615596"/>
              <a:gd name="connsiteY23" fmla="*/ 509859 h 1623945"/>
              <a:gd name="connsiteX24" fmla="*/ 1506730 w 1615596"/>
              <a:gd name="connsiteY24" fmla="*/ 551552 h 1623945"/>
              <a:gd name="connsiteX25" fmla="*/ 1521831 w 1615596"/>
              <a:gd name="connsiteY25" fmla="*/ 593160 h 1623945"/>
              <a:gd name="connsiteX26" fmla="*/ 1535900 w 1615596"/>
              <a:gd name="connsiteY26" fmla="*/ 636411 h 1623945"/>
              <a:gd name="connsiteX27" fmla="*/ 1548158 w 1615596"/>
              <a:gd name="connsiteY27" fmla="*/ 680356 h 1623945"/>
              <a:gd name="connsiteX28" fmla="*/ 1559470 w 1615596"/>
              <a:gd name="connsiteY28" fmla="*/ 725081 h 1623945"/>
              <a:gd name="connsiteX29" fmla="*/ 1570865 w 1615596"/>
              <a:gd name="connsiteY29" fmla="*/ 768943 h 1623945"/>
              <a:gd name="connsiteX30" fmla="*/ 1579672 w 1615596"/>
              <a:gd name="connsiteY30" fmla="*/ 812549 h 1623945"/>
              <a:gd name="connsiteX31" fmla="*/ 1588394 w 1615596"/>
              <a:gd name="connsiteY31" fmla="*/ 857020 h 1623945"/>
              <a:gd name="connsiteX32" fmla="*/ 1596337 w 1615596"/>
              <a:gd name="connsiteY32" fmla="*/ 900542 h 1623945"/>
              <a:gd name="connsiteX33" fmla="*/ 1601692 w 1615596"/>
              <a:gd name="connsiteY33" fmla="*/ 943811 h 1623945"/>
              <a:gd name="connsiteX34" fmla="*/ 1607046 w 1615596"/>
              <a:gd name="connsiteY34" fmla="*/ 987079 h 1623945"/>
              <a:gd name="connsiteX35" fmla="*/ 1610759 w 1615596"/>
              <a:gd name="connsiteY35" fmla="*/ 1029313 h 1623945"/>
              <a:gd name="connsiteX36" fmla="*/ 1612746 w 1615596"/>
              <a:gd name="connsiteY36" fmla="*/ 1071379 h 1623945"/>
              <a:gd name="connsiteX37" fmla="*/ 1615596 w 1615596"/>
              <a:gd name="connsiteY37" fmla="*/ 1113528 h 1623945"/>
              <a:gd name="connsiteX38" fmla="*/ 1614552 w 1615596"/>
              <a:gd name="connsiteY38" fmla="*/ 1150935 h 1623945"/>
              <a:gd name="connsiteX39" fmla="*/ 1611699 w 1615596"/>
              <a:gd name="connsiteY39" fmla="*/ 1189036 h 1623945"/>
              <a:gd name="connsiteX40" fmla="*/ 1605646 w 1615596"/>
              <a:gd name="connsiteY40" fmla="*/ 1224206 h 1623945"/>
              <a:gd name="connsiteX41" fmla="*/ 1597174 w 1615596"/>
              <a:gd name="connsiteY41" fmla="*/ 1257395 h 1623945"/>
              <a:gd name="connsiteX42" fmla="*/ 1586113 w 1615596"/>
              <a:gd name="connsiteY42" fmla="*/ 1290328 h 1623945"/>
              <a:gd name="connsiteX43" fmla="*/ 1574357 w 1615596"/>
              <a:gd name="connsiteY43" fmla="*/ 1321450 h 1623945"/>
              <a:gd name="connsiteX44" fmla="*/ 1558371 w 1615596"/>
              <a:gd name="connsiteY44" fmla="*/ 1351285 h 1623945"/>
              <a:gd name="connsiteX45" fmla="*/ 1539880 w 1615596"/>
              <a:gd name="connsiteY45" fmla="*/ 1379999 h 1623945"/>
              <a:gd name="connsiteX46" fmla="*/ 1520695 w 1615596"/>
              <a:gd name="connsiteY46" fmla="*/ 1406904 h 1623945"/>
              <a:gd name="connsiteX47" fmla="*/ 1499953 w 1615596"/>
              <a:gd name="connsiteY47" fmla="*/ 1431909 h 1623945"/>
              <a:gd name="connsiteX48" fmla="*/ 1474980 w 1615596"/>
              <a:gd name="connsiteY48" fmla="*/ 1455627 h 1623945"/>
              <a:gd name="connsiteX49" fmla="*/ 1451040 w 1615596"/>
              <a:gd name="connsiteY49" fmla="*/ 1477701 h 1623945"/>
              <a:gd name="connsiteX50" fmla="*/ 1422869 w 1615596"/>
              <a:gd name="connsiteY50" fmla="*/ 1498489 h 1623945"/>
              <a:gd name="connsiteX51" fmla="*/ 1394782 w 1615596"/>
              <a:gd name="connsiteY51" fmla="*/ 1518413 h 1623945"/>
              <a:gd name="connsiteX52" fmla="*/ 1364443 w 1615596"/>
              <a:gd name="connsiteY52" fmla="*/ 1534625 h 1623945"/>
              <a:gd name="connsiteX53" fmla="*/ 1334105 w 1615596"/>
              <a:gd name="connsiteY53" fmla="*/ 1550840 h 1623945"/>
              <a:gd name="connsiteX54" fmla="*/ 1302209 w 1615596"/>
              <a:gd name="connsiteY54" fmla="*/ 1565155 h 1623945"/>
              <a:gd name="connsiteX55" fmla="*/ 1267810 w 1615596"/>
              <a:gd name="connsiteY55" fmla="*/ 1578353 h 1623945"/>
              <a:gd name="connsiteX56" fmla="*/ 1234442 w 1615596"/>
              <a:gd name="connsiteY56" fmla="*/ 1589908 h 1623945"/>
              <a:gd name="connsiteX57" fmla="*/ 1198654 w 1615596"/>
              <a:gd name="connsiteY57" fmla="*/ 1599479 h 1623945"/>
              <a:gd name="connsiteX58" fmla="*/ 1162171 w 1615596"/>
              <a:gd name="connsiteY58" fmla="*/ 1607239 h 1623945"/>
              <a:gd name="connsiteX59" fmla="*/ 1124911 w 1615596"/>
              <a:gd name="connsiteY59" fmla="*/ 1614050 h 1623945"/>
              <a:gd name="connsiteX60" fmla="*/ 1088682 w 1615596"/>
              <a:gd name="connsiteY60" fmla="*/ 1619217 h 1623945"/>
              <a:gd name="connsiteX61" fmla="*/ 1050033 w 1615596"/>
              <a:gd name="connsiteY61" fmla="*/ 1622403 h 1623945"/>
              <a:gd name="connsiteX62" fmla="*/ 1012416 w 1615596"/>
              <a:gd name="connsiteY62" fmla="*/ 1623945 h 1623945"/>
              <a:gd name="connsiteX63" fmla="*/ 973242 w 1615596"/>
              <a:gd name="connsiteY63" fmla="*/ 1623590 h 1623945"/>
              <a:gd name="connsiteX64" fmla="*/ 934153 w 1615596"/>
              <a:gd name="connsiteY64" fmla="*/ 1622371 h 1623945"/>
              <a:gd name="connsiteX65" fmla="*/ 895148 w 1615596"/>
              <a:gd name="connsiteY65" fmla="*/ 1620287 h 1623945"/>
              <a:gd name="connsiteX66" fmla="*/ 857343 w 1615596"/>
              <a:gd name="connsiteY66" fmla="*/ 1614833 h 1623945"/>
              <a:gd name="connsiteX67" fmla="*/ 818759 w 1615596"/>
              <a:gd name="connsiteY67" fmla="*/ 1608430 h 1623945"/>
              <a:gd name="connsiteX68" fmla="*/ 780431 w 1615596"/>
              <a:gd name="connsiteY68" fmla="*/ 1599435 h 1623945"/>
              <a:gd name="connsiteX69" fmla="*/ 742101 w 1615596"/>
              <a:gd name="connsiteY69" fmla="*/ 1590439 h 1623945"/>
              <a:gd name="connsiteX70" fmla="*/ 665086 w 1615596"/>
              <a:gd name="connsiteY70" fmla="*/ 1567180 h 1623945"/>
              <a:gd name="connsiteX71" fmla="*/ 589102 w 1615596"/>
              <a:gd name="connsiteY71" fmla="*/ 1542277 h 1623945"/>
              <a:gd name="connsiteX72" fmla="*/ 553006 w 1615596"/>
              <a:gd name="connsiteY72" fmla="*/ 1528267 h 1623945"/>
              <a:gd name="connsiteX73" fmla="*/ 516910 w 1615596"/>
              <a:gd name="connsiteY73" fmla="*/ 1514257 h 1623945"/>
              <a:gd name="connsiteX74" fmla="*/ 480119 w 1615596"/>
              <a:gd name="connsiteY74" fmla="*/ 1498434 h 1623945"/>
              <a:gd name="connsiteX75" fmla="*/ 446003 w 1615596"/>
              <a:gd name="connsiteY75" fmla="*/ 1482001 h 1623945"/>
              <a:gd name="connsiteX76" fmla="*/ 411884 w 1615596"/>
              <a:gd name="connsiteY76" fmla="*/ 1465569 h 1623945"/>
              <a:gd name="connsiteX77" fmla="*/ 378716 w 1615596"/>
              <a:gd name="connsiteY77" fmla="*/ 1448356 h 1623945"/>
              <a:gd name="connsiteX78" fmla="*/ 346493 w 1615596"/>
              <a:gd name="connsiteY78" fmla="*/ 1430365 h 1623945"/>
              <a:gd name="connsiteX79" fmla="*/ 314439 w 1615596"/>
              <a:gd name="connsiteY79" fmla="*/ 1410646 h 1623945"/>
              <a:gd name="connsiteX80" fmla="*/ 284976 w 1615596"/>
              <a:gd name="connsiteY80" fmla="*/ 1391180 h 1623945"/>
              <a:gd name="connsiteX81" fmla="*/ 256459 w 1615596"/>
              <a:gd name="connsiteY81" fmla="*/ 1370936 h 1623945"/>
              <a:gd name="connsiteX82" fmla="*/ 228112 w 1615596"/>
              <a:gd name="connsiteY82" fmla="*/ 1348963 h 1623945"/>
              <a:gd name="connsiteX83" fmla="*/ 201574 w 1615596"/>
              <a:gd name="connsiteY83" fmla="*/ 1326296 h 1623945"/>
              <a:gd name="connsiteX84" fmla="*/ 176848 w 1615596"/>
              <a:gd name="connsiteY84" fmla="*/ 1302934 h 1623945"/>
              <a:gd name="connsiteX85" fmla="*/ 152900 w 1615596"/>
              <a:gd name="connsiteY85" fmla="*/ 1280521 h 1623945"/>
              <a:gd name="connsiteX86" fmla="*/ 131016 w 1615596"/>
              <a:gd name="connsiteY86" fmla="*/ 1254822 h 1623945"/>
              <a:gd name="connsiteX87" fmla="*/ 110164 w 1615596"/>
              <a:gd name="connsiteY87" fmla="*/ 1227479 h 1623945"/>
              <a:gd name="connsiteX88" fmla="*/ 90089 w 1615596"/>
              <a:gd name="connsiteY88" fmla="*/ 1201085 h 1623945"/>
              <a:gd name="connsiteX89" fmla="*/ 73637 w 1615596"/>
              <a:gd name="connsiteY89" fmla="*/ 1173300 h 1623945"/>
              <a:gd name="connsiteX90" fmla="*/ 57269 w 1615596"/>
              <a:gd name="connsiteY90" fmla="*/ 1144654 h 1623945"/>
              <a:gd name="connsiteX91" fmla="*/ 42796 w 1615596"/>
              <a:gd name="connsiteY91" fmla="*/ 1114447 h 1623945"/>
              <a:gd name="connsiteX92" fmla="*/ 31943 w 1615596"/>
              <a:gd name="connsiteY92" fmla="*/ 1082852 h 1623945"/>
              <a:gd name="connsiteX93" fmla="*/ 20228 w 1615596"/>
              <a:gd name="connsiteY93" fmla="*/ 1051172 h 1623945"/>
              <a:gd name="connsiteX94" fmla="*/ 13083 w 1615596"/>
              <a:gd name="connsiteY94" fmla="*/ 1017323 h 1623945"/>
              <a:gd name="connsiteX95" fmla="*/ 6019 w 1615596"/>
              <a:gd name="connsiteY95" fmla="*/ 982610 h 1623945"/>
              <a:gd name="connsiteX96" fmla="*/ 3357 w 1615596"/>
              <a:gd name="connsiteY96" fmla="*/ 947457 h 1623945"/>
              <a:gd name="connsiteX97" fmla="*/ 0 w 1615596"/>
              <a:gd name="connsiteY97" fmla="*/ 910492 h 1623945"/>
              <a:gd name="connsiteX98" fmla="*/ 1044 w 1615596"/>
              <a:gd name="connsiteY98" fmla="*/ 873084 h 1623945"/>
              <a:gd name="connsiteX99" fmla="*/ 4150 w 1615596"/>
              <a:gd name="connsiteY99" fmla="*/ 832391 h 1623945"/>
              <a:gd name="connsiteX100" fmla="*/ 9153 w 1615596"/>
              <a:gd name="connsiteY100" fmla="*/ 790140 h 1623945"/>
              <a:gd name="connsiteX101" fmla="*/ 17607 w 1615596"/>
              <a:gd name="connsiteY101" fmla="*/ 748227 h 1623945"/>
              <a:gd name="connsiteX102" fmla="*/ 29512 w 1615596"/>
              <a:gd name="connsiteY102" fmla="*/ 706652 h 1623945"/>
              <a:gd name="connsiteX103" fmla="*/ 42366 w 1615596"/>
              <a:gd name="connsiteY103" fmla="*/ 664298 h 1623945"/>
              <a:gd name="connsiteX104" fmla="*/ 58587 w 1615596"/>
              <a:gd name="connsiteY104" fmla="*/ 623148 h 1623945"/>
              <a:gd name="connsiteX105" fmla="*/ 76450 w 1615596"/>
              <a:gd name="connsiteY105" fmla="*/ 583030 h 1623945"/>
              <a:gd name="connsiteX106" fmla="*/ 97850 w 1615596"/>
              <a:gd name="connsiteY106" fmla="*/ 542388 h 1623945"/>
              <a:gd name="connsiteX107" fmla="*/ 120891 w 1615596"/>
              <a:gd name="connsiteY107" fmla="*/ 502780 h 1623945"/>
              <a:gd name="connsiteX108" fmla="*/ 145658 w 1615596"/>
              <a:gd name="connsiteY108" fmla="*/ 463339 h 1623945"/>
              <a:gd name="connsiteX109" fmla="*/ 172846 w 1615596"/>
              <a:gd name="connsiteY109" fmla="*/ 425882 h 1623945"/>
              <a:gd name="connsiteX110" fmla="*/ 200811 w 1615596"/>
              <a:gd name="connsiteY110" fmla="*/ 389373 h 1623945"/>
              <a:gd name="connsiteX111" fmla="*/ 230503 w 1615596"/>
              <a:gd name="connsiteY111" fmla="*/ 353033 h 1623945"/>
              <a:gd name="connsiteX112" fmla="*/ 262615 w 1615596"/>
              <a:gd name="connsiteY112" fmla="*/ 318675 h 1623945"/>
              <a:gd name="connsiteX113" fmla="*/ 295590 w 1615596"/>
              <a:gd name="connsiteY113" fmla="*/ 284402 h 1623945"/>
              <a:gd name="connsiteX114" fmla="*/ 330122 w 1615596"/>
              <a:gd name="connsiteY114" fmla="*/ 252028 h 1623945"/>
              <a:gd name="connsiteX115" fmla="*/ 366211 w 1615596"/>
              <a:gd name="connsiteY115" fmla="*/ 221550 h 1623945"/>
              <a:gd name="connsiteX116" fmla="*/ 402131 w 1615596"/>
              <a:gd name="connsiteY116" fmla="*/ 192800 h 1623945"/>
              <a:gd name="connsiteX117" fmla="*/ 438830 w 1615596"/>
              <a:gd name="connsiteY117" fmla="*/ 164998 h 1623945"/>
              <a:gd name="connsiteX118" fmla="*/ 477950 w 1615596"/>
              <a:gd name="connsiteY118" fmla="*/ 139179 h 1623945"/>
              <a:gd name="connsiteX119" fmla="*/ 516900 w 1615596"/>
              <a:gd name="connsiteY119" fmla="*/ 115088 h 1623945"/>
              <a:gd name="connsiteX120" fmla="*/ 556460 w 1615596"/>
              <a:gd name="connsiteY120" fmla="*/ 93674 h 1623945"/>
              <a:gd name="connsiteX121" fmla="*/ 597576 w 1615596"/>
              <a:gd name="connsiteY121" fmla="*/ 74157 h 1623945"/>
              <a:gd name="connsiteX122" fmla="*/ 636883 w 1615596"/>
              <a:gd name="connsiteY122" fmla="*/ 55335 h 1623945"/>
              <a:gd name="connsiteX123" fmla="*/ 679303 w 1615596"/>
              <a:gd name="connsiteY123" fmla="*/ 40306 h 1623945"/>
              <a:gd name="connsiteX124" fmla="*/ 719829 w 1615596"/>
              <a:gd name="connsiteY124" fmla="*/ 26839 h 1623945"/>
              <a:gd name="connsiteX125" fmla="*/ 760880 w 1615596"/>
              <a:gd name="connsiteY125" fmla="*/ 16910 h 1623945"/>
              <a:gd name="connsiteX126" fmla="*/ 801677 w 1615596"/>
              <a:gd name="connsiteY126" fmla="*/ 9573 h 1623945"/>
              <a:gd name="connsiteX127" fmla="*/ 842390 w 1615596"/>
              <a:gd name="connsiteY127" fmla="*/ 3102 h 162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15596" h="1623945">
                <a:moveTo>
                  <a:pt x="881903" y="0"/>
                </a:moveTo>
                <a:lnTo>
                  <a:pt x="922803" y="525"/>
                </a:lnTo>
                <a:lnTo>
                  <a:pt x="962501" y="4421"/>
                </a:lnTo>
                <a:lnTo>
                  <a:pt x="981488" y="6285"/>
                </a:lnTo>
                <a:lnTo>
                  <a:pt x="1001085" y="10824"/>
                </a:lnTo>
                <a:lnTo>
                  <a:pt x="1019987" y="13552"/>
                </a:lnTo>
                <a:lnTo>
                  <a:pt x="1037688" y="19651"/>
                </a:lnTo>
                <a:lnTo>
                  <a:pt x="1074037" y="31069"/>
                </a:lnTo>
                <a:lnTo>
                  <a:pt x="1109186" y="45858"/>
                </a:lnTo>
                <a:lnTo>
                  <a:pt x="1143219" y="63155"/>
                </a:lnTo>
                <a:lnTo>
                  <a:pt x="1176220" y="82094"/>
                </a:lnTo>
                <a:lnTo>
                  <a:pt x="1206209" y="105101"/>
                </a:lnTo>
                <a:lnTo>
                  <a:pt x="1236976" y="129055"/>
                </a:lnTo>
                <a:lnTo>
                  <a:pt x="1266628" y="155517"/>
                </a:lnTo>
                <a:lnTo>
                  <a:pt x="1293521" y="183453"/>
                </a:lnTo>
                <a:lnTo>
                  <a:pt x="1321025" y="214065"/>
                </a:lnTo>
                <a:lnTo>
                  <a:pt x="1345770" y="246153"/>
                </a:lnTo>
                <a:lnTo>
                  <a:pt x="1370346" y="279967"/>
                </a:lnTo>
                <a:lnTo>
                  <a:pt x="1393111" y="314476"/>
                </a:lnTo>
                <a:lnTo>
                  <a:pt x="1415539" y="352442"/>
                </a:lnTo>
                <a:lnTo>
                  <a:pt x="1435463" y="389289"/>
                </a:lnTo>
                <a:lnTo>
                  <a:pt x="1454269" y="428644"/>
                </a:lnTo>
                <a:lnTo>
                  <a:pt x="1472992" y="468862"/>
                </a:lnTo>
                <a:lnTo>
                  <a:pt x="1490765" y="509859"/>
                </a:lnTo>
                <a:lnTo>
                  <a:pt x="1506730" y="551552"/>
                </a:lnTo>
                <a:lnTo>
                  <a:pt x="1521831" y="593160"/>
                </a:lnTo>
                <a:lnTo>
                  <a:pt x="1535900" y="636411"/>
                </a:lnTo>
                <a:lnTo>
                  <a:pt x="1548158" y="680356"/>
                </a:lnTo>
                <a:lnTo>
                  <a:pt x="1559470" y="725081"/>
                </a:lnTo>
                <a:lnTo>
                  <a:pt x="1570865" y="768943"/>
                </a:lnTo>
                <a:lnTo>
                  <a:pt x="1579672" y="812549"/>
                </a:lnTo>
                <a:lnTo>
                  <a:pt x="1588394" y="857020"/>
                </a:lnTo>
                <a:lnTo>
                  <a:pt x="1596337" y="900542"/>
                </a:lnTo>
                <a:lnTo>
                  <a:pt x="1601692" y="943811"/>
                </a:lnTo>
                <a:lnTo>
                  <a:pt x="1607046" y="987079"/>
                </a:lnTo>
                <a:lnTo>
                  <a:pt x="1610759" y="1029313"/>
                </a:lnTo>
                <a:lnTo>
                  <a:pt x="1612746" y="1071379"/>
                </a:lnTo>
                <a:lnTo>
                  <a:pt x="1615596" y="1113528"/>
                </a:lnTo>
                <a:lnTo>
                  <a:pt x="1614552" y="1150935"/>
                </a:lnTo>
                <a:lnTo>
                  <a:pt x="1611699" y="1189036"/>
                </a:lnTo>
                <a:lnTo>
                  <a:pt x="1605646" y="1224206"/>
                </a:lnTo>
                <a:lnTo>
                  <a:pt x="1597174" y="1257395"/>
                </a:lnTo>
                <a:lnTo>
                  <a:pt x="1586113" y="1290328"/>
                </a:lnTo>
                <a:lnTo>
                  <a:pt x="1574357" y="1321450"/>
                </a:lnTo>
                <a:lnTo>
                  <a:pt x="1558371" y="1351285"/>
                </a:lnTo>
                <a:lnTo>
                  <a:pt x="1539880" y="1379999"/>
                </a:lnTo>
                <a:lnTo>
                  <a:pt x="1520695" y="1406904"/>
                </a:lnTo>
                <a:lnTo>
                  <a:pt x="1499953" y="1431909"/>
                </a:lnTo>
                <a:lnTo>
                  <a:pt x="1474980" y="1455627"/>
                </a:lnTo>
                <a:lnTo>
                  <a:pt x="1451040" y="1477701"/>
                </a:lnTo>
                <a:lnTo>
                  <a:pt x="1422869" y="1498489"/>
                </a:lnTo>
                <a:lnTo>
                  <a:pt x="1394782" y="1518413"/>
                </a:lnTo>
                <a:lnTo>
                  <a:pt x="1364443" y="1534625"/>
                </a:lnTo>
                <a:lnTo>
                  <a:pt x="1334105" y="1550840"/>
                </a:lnTo>
                <a:lnTo>
                  <a:pt x="1302209" y="1565155"/>
                </a:lnTo>
                <a:lnTo>
                  <a:pt x="1267810" y="1578353"/>
                </a:lnTo>
                <a:lnTo>
                  <a:pt x="1234442" y="1589908"/>
                </a:lnTo>
                <a:lnTo>
                  <a:pt x="1198654" y="1599479"/>
                </a:lnTo>
                <a:lnTo>
                  <a:pt x="1162171" y="1607239"/>
                </a:lnTo>
                <a:lnTo>
                  <a:pt x="1124911" y="1614050"/>
                </a:lnTo>
                <a:lnTo>
                  <a:pt x="1088682" y="1619217"/>
                </a:lnTo>
                <a:lnTo>
                  <a:pt x="1050033" y="1622403"/>
                </a:lnTo>
                <a:lnTo>
                  <a:pt x="1012416" y="1623945"/>
                </a:lnTo>
                <a:lnTo>
                  <a:pt x="973242" y="1623590"/>
                </a:lnTo>
                <a:lnTo>
                  <a:pt x="934153" y="1622371"/>
                </a:lnTo>
                <a:lnTo>
                  <a:pt x="895148" y="1620287"/>
                </a:lnTo>
                <a:lnTo>
                  <a:pt x="857343" y="1614833"/>
                </a:lnTo>
                <a:lnTo>
                  <a:pt x="818759" y="1608430"/>
                </a:lnTo>
                <a:lnTo>
                  <a:pt x="780431" y="1599435"/>
                </a:lnTo>
                <a:lnTo>
                  <a:pt x="742101" y="1590439"/>
                </a:lnTo>
                <a:lnTo>
                  <a:pt x="665086" y="1567180"/>
                </a:lnTo>
                <a:lnTo>
                  <a:pt x="589102" y="1542277"/>
                </a:lnTo>
                <a:lnTo>
                  <a:pt x="553006" y="1528267"/>
                </a:lnTo>
                <a:lnTo>
                  <a:pt x="516910" y="1514257"/>
                </a:lnTo>
                <a:lnTo>
                  <a:pt x="480119" y="1498434"/>
                </a:lnTo>
                <a:lnTo>
                  <a:pt x="446003" y="1482001"/>
                </a:lnTo>
                <a:lnTo>
                  <a:pt x="411884" y="1465569"/>
                </a:lnTo>
                <a:lnTo>
                  <a:pt x="378716" y="1448356"/>
                </a:lnTo>
                <a:lnTo>
                  <a:pt x="346493" y="1430365"/>
                </a:lnTo>
                <a:lnTo>
                  <a:pt x="314439" y="1410646"/>
                </a:lnTo>
                <a:lnTo>
                  <a:pt x="284976" y="1391180"/>
                </a:lnTo>
                <a:lnTo>
                  <a:pt x="256459" y="1370936"/>
                </a:lnTo>
                <a:lnTo>
                  <a:pt x="228112" y="1348963"/>
                </a:lnTo>
                <a:lnTo>
                  <a:pt x="201574" y="1326296"/>
                </a:lnTo>
                <a:lnTo>
                  <a:pt x="176848" y="1302934"/>
                </a:lnTo>
                <a:lnTo>
                  <a:pt x="152900" y="1280521"/>
                </a:lnTo>
                <a:lnTo>
                  <a:pt x="131016" y="1254822"/>
                </a:lnTo>
                <a:lnTo>
                  <a:pt x="110164" y="1227479"/>
                </a:lnTo>
                <a:lnTo>
                  <a:pt x="90089" y="1201085"/>
                </a:lnTo>
                <a:lnTo>
                  <a:pt x="73637" y="1173300"/>
                </a:lnTo>
                <a:lnTo>
                  <a:pt x="57269" y="1144654"/>
                </a:lnTo>
                <a:lnTo>
                  <a:pt x="42796" y="1114447"/>
                </a:lnTo>
                <a:lnTo>
                  <a:pt x="31943" y="1082852"/>
                </a:lnTo>
                <a:lnTo>
                  <a:pt x="20228" y="1051172"/>
                </a:lnTo>
                <a:lnTo>
                  <a:pt x="13083" y="1017323"/>
                </a:lnTo>
                <a:lnTo>
                  <a:pt x="6019" y="982610"/>
                </a:lnTo>
                <a:lnTo>
                  <a:pt x="3357" y="947457"/>
                </a:lnTo>
                <a:lnTo>
                  <a:pt x="0" y="910492"/>
                </a:lnTo>
                <a:lnTo>
                  <a:pt x="1044" y="873084"/>
                </a:lnTo>
                <a:lnTo>
                  <a:pt x="4150" y="832391"/>
                </a:lnTo>
                <a:lnTo>
                  <a:pt x="9153" y="790140"/>
                </a:lnTo>
                <a:lnTo>
                  <a:pt x="17607" y="748227"/>
                </a:lnTo>
                <a:lnTo>
                  <a:pt x="29512" y="706652"/>
                </a:lnTo>
                <a:lnTo>
                  <a:pt x="42366" y="664298"/>
                </a:lnTo>
                <a:lnTo>
                  <a:pt x="58587" y="623148"/>
                </a:lnTo>
                <a:lnTo>
                  <a:pt x="76450" y="583030"/>
                </a:lnTo>
                <a:lnTo>
                  <a:pt x="97850" y="542388"/>
                </a:lnTo>
                <a:lnTo>
                  <a:pt x="120891" y="502780"/>
                </a:lnTo>
                <a:lnTo>
                  <a:pt x="145658" y="463339"/>
                </a:lnTo>
                <a:lnTo>
                  <a:pt x="172846" y="425882"/>
                </a:lnTo>
                <a:lnTo>
                  <a:pt x="200811" y="389373"/>
                </a:lnTo>
                <a:lnTo>
                  <a:pt x="230503" y="353033"/>
                </a:lnTo>
                <a:lnTo>
                  <a:pt x="262615" y="318675"/>
                </a:lnTo>
                <a:lnTo>
                  <a:pt x="295590" y="284402"/>
                </a:lnTo>
                <a:lnTo>
                  <a:pt x="330122" y="252028"/>
                </a:lnTo>
                <a:lnTo>
                  <a:pt x="366211" y="221550"/>
                </a:lnTo>
                <a:lnTo>
                  <a:pt x="402131" y="192800"/>
                </a:lnTo>
                <a:lnTo>
                  <a:pt x="438830" y="164998"/>
                </a:lnTo>
                <a:lnTo>
                  <a:pt x="477950" y="139179"/>
                </a:lnTo>
                <a:lnTo>
                  <a:pt x="516900" y="115088"/>
                </a:lnTo>
                <a:lnTo>
                  <a:pt x="556460" y="93674"/>
                </a:lnTo>
                <a:lnTo>
                  <a:pt x="597576" y="74157"/>
                </a:lnTo>
                <a:lnTo>
                  <a:pt x="636883" y="55335"/>
                </a:lnTo>
                <a:lnTo>
                  <a:pt x="679303" y="40306"/>
                </a:lnTo>
                <a:lnTo>
                  <a:pt x="719829" y="26839"/>
                </a:lnTo>
                <a:lnTo>
                  <a:pt x="760880" y="16910"/>
                </a:lnTo>
                <a:lnTo>
                  <a:pt x="801677" y="9573"/>
                </a:lnTo>
                <a:lnTo>
                  <a:pt x="842390" y="310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295471" y="3405757"/>
            <a:ext cx="1784671" cy="1626032"/>
          </a:xfrm>
          <a:custGeom>
            <a:avLst/>
            <a:gdLst>
              <a:gd name="connsiteX0" fmla="*/ 984013 w 1784671"/>
              <a:gd name="connsiteY0" fmla="*/ 0 h 1626032"/>
              <a:gd name="connsiteX1" fmla="*/ 1025356 w 1784671"/>
              <a:gd name="connsiteY1" fmla="*/ 896 h 1626032"/>
              <a:gd name="connsiteX2" fmla="*/ 1065055 w 1784671"/>
              <a:gd name="connsiteY2" fmla="*/ 121 h 1626032"/>
              <a:gd name="connsiteX3" fmla="*/ 1143055 w 1784671"/>
              <a:gd name="connsiteY3" fmla="*/ 3127 h 1626032"/>
              <a:gd name="connsiteX4" fmla="*/ 1181036 w 1784671"/>
              <a:gd name="connsiteY4" fmla="*/ 5879 h 1626032"/>
              <a:gd name="connsiteX5" fmla="*/ 1217350 w 1784671"/>
              <a:gd name="connsiteY5" fmla="*/ 8694 h 1626032"/>
              <a:gd name="connsiteX6" fmla="*/ 1253320 w 1784671"/>
              <a:gd name="connsiteY6" fmla="*/ 12214 h 1626032"/>
              <a:gd name="connsiteX7" fmla="*/ 1289609 w 1784671"/>
              <a:gd name="connsiteY7" fmla="*/ 16762 h 1626032"/>
              <a:gd name="connsiteX8" fmla="*/ 1324550 w 1784671"/>
              <a:gd name="connsiteY8" fmla="*/ 22398 h 1626032"/>
              <a:gd name="connsiteX9" fmla="*/ 1358141 w 1784671"/>
              <a:gd name="connsiteY9" fmla="*/ 29124 h 1626032"/>
              <a:gd name="connsiteX10" fmla="*/ 1391389 w 1784671"/>
              <a:gd name="connsiteY10" fmla="*/ 36556 h 1626032"/>
              <a:gd name="connsiteX11" fmla="*/ 1422969 w 1784671"/>
              <a:gd name="connsiteY11" fmla="*/ 44049 h 1626032"/>
              <a:gd name="connsiteX12" fmla="*/ 1453519 w 1784671"/>
              <a:gd name="connsiteY12" fmla="*/ 53658 h 1626032"/>
              <a:gd name="connsiteX13" fmla="*/ 1484387 w 1784671"/>
              <a:gd name="connsiteY13" fmla="*/ 64295 h 1626032"/>
              <a:gd name="connsiteX14" fmla="*/ 1512583 w 1784671"/>
              <a:gd name="connsiteY14" fmla="*/ 75378 h 1626032"/>
              <a:gd name="connsiteX15" fmla="*/ 1540091 w 1784671"/>
              <a:gd name="connsiteY15" fmla="*/ 87871 h 1626032"/>
              <a:gd name="connsiteX16" fmla="*/ 1566593 w 1784671"/>
              <a:gd name="connsiteY16" fmla="*/ 100749 h 1626032"/>
              <a:gd name="connsiteX17" fmla="*/ 1592066 w 1784671"/>
              <a:gd name="connsiteY17" fmla="*/ 115743 h 1626032"/>
              <a:gd name="connsiteX18" fmla="*/ 1615846 w 1784671"/>
              <a:gd name="connsiteY18" fmla="*/ 132531 h 1626032"/>
              <a:gd name="connsiteX19" fmla="*/ 1638620 w 1784671"/>
              <a:gd name="connsiteY19" fmla="*/ 149704 h 1626032"/>
              <a:gd name="connsiteX20" fmla="*/ 1660046 w 1784671"/>
              <a:gd name="connsiteY20" fmla="*/ 167965 h 1626032"/>
              <a:gd name="connsiteX21" fmla="*/ 1679092 w 1784671"/>
              <a:gd name="connsiteY21" fmla="*/ 189432 h 1626032"/>
              <a:gd name="connsiteX22" fmla="*/ 1697156 w 1784671"/>
              <a:gd name="connsiteY22" fmla="*/ 209549 h 1626032"/>
              <a:gd name="connsiteX23" fmla="*/ 1714167 w 1784671"/>
              <a:gd name="connsiteY23" fmla="*/ 233517 h 1626032"/>
              <a:gd name="connsiteX24" fmla="*/ 1728846 w 1784671"/>
              <a:gd name="connsiteY24" fmla="*/ 257224 h 1626032"/>
              <a:gd name="connsiteX25" fmla="*/ 1742153 w 1784671"/>
              <a:gd name="connsiteY25" fmla="*/ 283753 h 1626032"/>
              <a:gd name="connsiteX26" fmla="*/ 1753448 w 1784671"/>
              <a:gd name="connsiteY26" fmla="*/ 311050 h 1626032"/>
              <a:gd name="connsiteX27" fmla="*/ 1763369 w 1784671"/>
              <a:gd name="connsiteY27" fmla="*/ 341168 h 1626032"/>
              <a:gd name="connsiteX28" fmla="*/ 1771279 w 1784671"/>
              <a:gd name="connsiteY28" fmla="*/ 372054 h 1626032"/>
              <a:gd name="connsiteX29" fmla="*/ 1777497 w 1784671"/>
              <a:gd name="connsiteY29" fmla="*/ 404734 h 1626032"/>
              <a:gd name="connsiteX30" fmla="*/ 1781703 w 1784671"/>
              <a:gd name="connsiteY30" fmla="*/ 438183 h 1626032"/>
              <a:gd name="connsiteX31" fmla="*/ 1783530 w 1784671"/>
              <a:gd name="connsiteY31" fmla="*/ 474835 h 1626032"/>
              <a:gd name="connsiteX32" fmla="*/ 1784671 w 1784671"/>
              <a:gd name="connsiteY32" fmla="*/ 512900 h 1626032"/>
              <a:gd name="connsiteX33" fmla="*/ 1782106 w 1784671"/>
              <a:gd name="connsiteY33" fmla="*/ 553527 h 1626032"/>
              <a:gd name="connsiteX34" fmla="*/ 1779200 w 1784671"/>
              <a:gd name="connsiteY34" fmla="*/ 594860 h 1626032"/>
              <a:gd name="connsiteX35" fmla="*/ 1773276 w 1784671"/>
              <a:gd name="connsiteY35" fmla="*/ 637341 h 1626032"/>
              <a:gd name="connsiteX36" fmla="*/ 1766665 w 1784671"/>
              <a:gd name="connsiteY36" fmla="*/ 681237 h 1626032"/>
              <a:gd name="connsiteX37" fmla="*/ 1757723 w 1784671"/>
              <a:gd name="connsiteY37" fmla="*/ 724871 h 1626032"/>
              <a:gd name="connsiteX38" fmla="*/ 1746770 w 1784671"/>
              <a:gd name="connsiteY38" fmla="*/ 769271 h 1626032"/>
              <a:gd name="connsiteX39" fmla="*/ 1734466 w 1784671"/>
              <a:gd name="connsiteY39" fmla="*/ 814761 h 1626032"/>
              <a:gd name="connsiteX40" fmla="*/ 1721501 w 1784671"/>
              <a:gd name="connsiteY40" fmla="*/ 859929 h 1626032"/>
              <a:gd name="connsiteX41" fmla="*/ 1706181 w 1784671"/>
              <a:gd name="connsiteY41" fmla="*/ 906570 h 1626032"/>
              <a:gd name="connsiteX42" fmla="*/ 1689878 w 1784671"/>
              <a:gd name="connsiteY42" fmla="*/ 951862 h 1626032"/>
              <a:gd name="connsiteX43" fmla="*/ 1670902 w 1784671"/>
              <a:gd name="connsiteY43" fmla="*/ 997599 h 1626032"/>
              <a:gd name="connsiteX44" fmla="*/ 1651606 w 1784671"/>
              <a:gd name="connsiteY44" fmla="*/ 1042309 h 1626032"/>
              <a:gd name="connsiteX45" fmla="*/ 1631305 w 1784671"/>
              <a:gd name="connsiteY45" fmla="*/ 1087401 h 1626032"/>
              <a:gd name="connsiteX46" fmla="*/ 1608353 w 1784671"/>
              <a:gd name="connsiteY46" fmla="*/ 1131207 h 1626032"/>
              <a:gd name="connsiteX47" fmla="*/ 1585426 w 1784671"/>
              <a:gd name="connsiteY47" fmla="*/ 1173279 h 1626032"/>
              <a:gd name="connsiteX48" fmla="*/ 1561149 w 1784671"/>
              <a:gd name="connsiteY48" fmla="*/ 1216440 h 1626032"/>
              <a:gd name="connsiteX49" fmla="*/ 1535570 w 1784671"/>
              <a:gd name="connsiteY49" fmla="*/ 1257226 h 1626032"/>
              <a:gd name="connsiteX50" fmla="*/ 1507686 w 1784671"/>
              <a:gd name="connsiteY50" fmla="*/ 1296016 h 1626032"/>
              <a:gd name="connsiteX51" fmla="*/ 1480463 w 1784671"/>
              <a:gd name="connsiteY51" fmla="*/ 1335130 h 1626032"/>
              <a:gd name="connsiteX52" fmla="*/ 1450615 w 1784671"/>
              <a:gd name="connsiteY52" fmla="*/ 1371223 h 1626032"/>
              <a:gd name="connsiteX53" fmla="*/ 1419785 w 1784671"/>
              <a:gd name="connsiteY53" fmla="*/ 1405966 h 1626032"/>
              <a:gd name="connsiteX54" fmla="*/ 1389664 w 1784671"/>
              <a:gd name="connsiteY54" fmla="*/ 1437564 h 1626032"/>
              <a:gd name="connsiteX55" fmla="*/ 1357213 w 1784671"/>
              <a:gd name="connsiteY55" fmla="*/ 1468903 h 1626032"/>
              <a:gd name="connsiteX56" fmla="*/ 1325130 w 1784671"/>
              <a:gd name="connsiteY56" fmla="*/ 1497804 h 1626032"/>
              <a:gd name="connsiteX57" fmla="*/ 1290763 w 1784671"/>
              <a:gd name="connsiteY57" fmla="*/ 1522977 h 1626032"/>
              <a:gd name="connsiteX58" fmla="*/ 1256420 w 1784671"/>
              <a:gd name="connsiteY58" fmla="*/ 1546418 h 1626032"/>
              <a:gd name="connsiteX59" fmla="*/ 1238586 w 1784671"/>
              <a:gd name="connsiteY59" fmla="*/ 1557817 h 1626032"/>
              <a:gd name="connsiteX60" fmla="*/ 1221440 w 1784671"/>
              <a:gd name="connsiteY60" fmla="*/ 1567804 h 1626032"/>
              <a:gd name="connsiteX61" fmla="*/ 1203310 w 1784671"/>
              <a:gd name="connsiteY61" fmla="*/ 1576443 h 1626032"/>
              <a:gd name="connsiteX62" fmla="*/ 1184176 w 1784671"/>
              <a:gd name="connsiteY62" fmla="*/ 1585464 h 1626032"/>
              <a:gd name="connsiteX63" fmla="*/ 1166732 w 1784671"/>
              <a:gd name="connsiteY63" fmla="*/ 1592691 h 1626032"/>
              <a:gd name="connsiteX64" fmla="*/ 1147941 w 1784671"/>
              <a:gd name="connsiteY64" fmla="*/ 1601007 h 1626032"/>
              <a:gd name="connsiteX65" fmla="*/ 1129197 w 1784671"/>
              <a:gd name="connsiteY65" fmla="*/ 1605857 h 1626032"/>
              <a:gd name="connsiteX66" fmla="*/ 1110430 w 1784671"/>
              <a:gd name="connsiteY66" fmla="*/ 1612440 h 1626032"/>
              <a:gd name="connsiteX67" fmla="*/ 1092029 w 1784671"/>
              <a:gd name="connsiteY67" fmla="*/ 1616585 h 1626032"/>
              <a:gd name="connsiteX68" fmla="*/ 1072304 w 1784671"/>
              <a:gd name="connsiteY68" fmla="*/ 1620086 h 1626032"/>
              <a:gd name="connsiteX69" fmla="*/ 1053928 w 1784671"/>
              <a:gd name="connsiteY69" fmla="*/ 1622497 h 1626032"/>
              <a:gd name="connsiteX70" fmla="*/ 1034545 w 1784671"/>
              <a:gd name="connsiteY70" fmla="*/ 1625293 h 1626032"/>
              <a:gd name="connsiteX71" fmla="*/ 1014524 w 1784671"/>
              <a:gd name="connsiteY71" fmla="*/ 1626032 h 1626032"/>
              <a:gd name="connsiteX72" fmla="*/ 995190 w 1784671"/>
              <a:gd name="connsiteY72" fmla="*/ 1625362 h 1626032"/>
              <a:gd name="connsiteX73" fmla="*/ 975513 w 1784671"/>
              <a:gd name="connsiteY73" fmla="*/ 1625396 h 1626032"/>
              <a:gd name="connsiteX74" fmla="*/ 955859 w 1784671"/>
              <a:gd name="connsiteY74" fmla="*/ 1623698 h 1626032"/>
              <a:gd name="connsiteX75" fmla="*/ 934881 w 1784671"/>
              <a:gd name="connsiteY75" fmla="*/ 1621355 h 1626032"/>
              <a:gd name="connsiteX76" fmla="*/ 914588 w 1784671"/>
              <a:gd name="connsiteY76" fmla="*/ 1617602 h 1626032"/>
              <a:gd name="connsiteX77" fmla="*/ 893314 w 1784671"/>
              <a:gd name="connsiteY77" fmla="*/ 1612500 h 1626032"/>
              <a:gd name="connsiteX78" fmla="*/ 872703 w 1784671"/>
              <a:gd name="connsiteY78" fmla="*/ 1607719 h 1626032"/>
              <a:gd name="connsiteX79" fmla="*/ 852435 w 1784671"/>
              <a:gd name="connsiteY79" fmla="*/ 1602233 h 1626032"/>
              <a:gd name="connsiteX80" fmla="*/ 831185 w 1784671"/>
              <a:gd name="connsiteY80" fmla="*/ 1595398 h 1626032"/>
              <a:gd name="connsiteX81" fmla="*/ 788046 w 1784671"/>
              <a:gd name="connsiteY81" fmla="*/ 1579671 h 1626032"/>
              <a:gd name="connsiteX82" fmla="*/ 744613 w 1784671"/>
              <a:gd name="connsiteY82" fmla="*/ 1561184 h 1626032"/>
              <a:gd name="connsiteX83" fmla="*/ 701227 w 1784671"/>
              <a:gd name="connsiteY83" fmla="*/ 1539231 h 1626032"/>
              <a:gd name="connsiteX84" fmla="*/ 659190 w 1784671"/>
              <a:gd name="connsiteY84" fmla="*/ 1516189 h 1626032"/>
              <a:gd name="connsiteX85" fmla="*/ 615533 w 1784671"/>
              <a:gd name="connsiteY85" fmla="*/ 1489743 h 1626032"/>
              <a:gd name="connsiteX86" fmla="*/ 572243 w 1784671"/>
              <a:gd name="connsiteY86" fmla="*/ 1460858 h 1626032"/>
              <a:gd name="connsiteX87" fmla="*/ 529984 w 1784671"/>
              <a:gd name="connsiteY87" fmla="*/ 1429856 h 1626032"/>
              <a:gd name="connsiteX88" fmla="*/ 488091 w 1784671"/>
              <a:gd name="connsiteY88" fmla="*/ 1396416 h 1626032"/>
              <a:gd name="connsiteX89" fmla="*/ 447548 w 1784671"/>
              <a:gd name="connsiteY89" fmla="*/ 1361886 h 1626032"/>
              <a:gd name="connsiteX90" fmla="*/ 406365 w 1784671"/>
              <a:gd name="connsiteY90" fmla="*/ 1325302 h 1626032"/>
              <a:gd name="connsiteX91" fmla="*/ 367881 w 1784671"/>
              <a:gd name="connsiteY91" fmla="*/ 1286540 h 1626032"/>
              <a:gd name="connsiteX92" fmla="*/ 329398 w 1784671"/>
              <a:gd name="connsiteY92" fmla="*/ 1247778 h 1626032"/>
              <a:gd name="connsiteX93" fmla="*/ 292607 w 1784671"/>
              <a:gd name="connsiteY93" fmla="*/ 1207221 h 1626032"/>
              <a:gd name="connsiteX94" fmla="*/ 257827 w 1784671"/>
              <a:gd name="connsiteY94" fmla="*/ 1165896 h 1626032"/>
              <a:gd name="connsiteX95" fmla="*/ 224420 w 1784671"/>
              <a:gd name="connsiteY95" fmla="*/ 1121749 h 1626032"/>
              <a:gd name="connsiteX96" fmla="*/ 192658 w 1784671"/>
              <a:gd name="connsiteY96" fmla="*/ 1079273 h 1626032"/>
              <a:gd name="connsiteX97" fmla="*/ 162588 w 1784671"/>
              <a:gd name="connsiteY97" fmla="*/ 1035004 h 1626032"/>
              <a:gd name="connsiteX98" fmla="*/ 134530 w 1784671"/>
              <a:gd name="connsiteY98" fmla="*/ 989967 h 1626032"/>
              <a:gd name="connsiteX99" fmla="*/ 108483 w 1784671"/>
              <a:gd name="connsiteY99" fmla="*/ 944162 h 1626032"/>
              <a:gd name="connsiteX100" fmla="*/ 85087 w 1784671"/>
              <a:gd name="connsiteY100" fmla="*/ 899646 h 1626032"/>
              <a:gd name="connsiteX101" fmla="*/ 64709 w 1784671"/>
              <a:gd name="connsiteY101" fmla="*/ 853978 h 1626032"/>
              <a:gd name="connsiteX102" fmla="*/ 45999 w 1784671"/>
              <a:gd name="connsiteY102" fmla="*/ 808249 h 1626032"/>
              <a:gd name="connsiteX103" fmla="*/ 30281 w 1784671"/>
              <a:gd name="connsiteY103" fmla="*/ 763101 h 1626032"/>
              <a:gd name="connsiteX104" fmla="*/ 23577 w 1784671"/>
              <a:gd name="connsiteY104" fmla="*/ 741523 h 1626032"/>
              <a:gd name="connsiteX105" fmla="*/ 18540 w 1784671"/>
              <a:gd name="connsiteY105" fmla="*/ 719885 h 1626032"/>
              <a:gd name="connsiteX106" fmla="*/ 13185 w 1784671"/>
              <a:gd name="connsiteY106" fmla="*/ 697220 h 1626032"/>
              <a:gd name="connsiteX107" fmla="*/ 8148 w 1784671"/>
              <a:gd name="connsiteY107" fmla="*/ 675581 h 1626032"/>
              <a:gd name="connsiteX108" fmla="*/ 5786 w 1784671"/>
              <a:gd name="connsiteY108" fmla="*/ 653496 h 1626032"/>
              <a:gd name="connsiteX109" fmla="*/ 2075 w 1784671"/>
              <a:gd name="connsiteY109" fmla="*/ 632502 h 1626032"/>
              <a:gd name="connsiteX110" fmla="*/ 375 w 1784671"/>
              <a:gd name="connsiteY110" fmla="*/ 610740 h 1626032"/>
              <a:gd name="connsiteX111" fmla="*/ 0 w 1784671"/>
              <a:gd name="connsiteY111" fmla="*/ 589622 h 1626032"/>
              <a:gd name="connsiteX112" fmla="*/ 288 w 1784671"/>
              <a:gd name="connsiteY112" fmla="*/ 568826 h 1626032"/>
              <a:gd name="connsiteX113" fmla="*/ 576 w 1784671"/>
              <a:gd name="connsiteY113" fmla="*/ 548029 h 1626032"/>
              <a:gd name="connsiteX114" fmla="*/ 2852 w 1784671"/>
              <a:gd name="connsiteY114" fmla="*/ 528199 h 1626032"/>
              <a:gd name="connsiteX115" fmla="*/ 5470 w 1784671"/>
              <a:gd name="connsiteY115" fmla="*/ 507663 h 1626032"/>
              <a:gd name="connsiteX116" fmla="*/ 8409 w 1784671"/>
              <a:gd name="connsiteY116" fmla="*/ 488155 h 1626032"/>
              <a:gd name="connsiteX117" fmla="*/ 12672 w 1784671"/>
              <a:gd name="connsiteY117" fmla="*/ 469290 h 1626032"/>
              <a:gd name="connsiteX118" fmla="*/ 18260 w 1784671"/>
              <a:gd name="connsiteY118" fmla="*/ 451069 h 1626032"/>
              <a:gd name="connsiteX119" fmla="*/ 24511 w 1784671"/>
              <a:gd name="connsiteY119" fmla="*/ 433171 h 1626032"/>
              <a:gd name="connsiteX120" fmla="*/ 30762 w 1784671"/>
              <a:gd name="connsiteY120" fmla="*/ 415271 h 1626032"/>
              <a:gd name="connsiteX121" fmla="*/ 37652 w 1784671"/>
              <a:gd name="connsiteY121" fmla="*/ 399428 h 1626032"/>
              <a:gd name="connsiteX122" fmla="*/ 45891 w 1784671"/>
              <a:gd name="connsiteY122" fmla="*/ 382495 h 1626032"/>
              <a:gd name="connsiteX123" fmla="*/ 54792 w 1784671"/>
              <a:gd name="connsiteY123" fmla="*/ 365883 h 1626032"/>
              <a:gd name="connsiteX124" fmla="*/ 64356 w 1784671"/>
              <a:gd name="connsiteY124" fmla="*/ 349594 h 1626032"/>
              <a:gd name="connsiteX125" fmla="*/ 73233 w 1784671"/>
              <a:gd name="connsiteY125" fmla="*/ 334717 h 1626032"/>
              <a:gd name="connsiteX126" fmla="*/ 84785 w 1784671"/>
              <a:gd name="connsiteY126" fmla="*/ 319393 h 1626032"/>
              <a:gd name="connsiteX127" fmla="*/ 96656 w 1784671"/>
              <a:gd name="connsiteY127" fmla="*/ 305097 h 1626032"/>
              <a:gd name="connsiteX128" fmla="*/ 108184 w 1784671"/>
              <a:gd name="connsiteY128" fmla="*/ 291507 h 1626032"/>
              <a:gd name="connsiteX129" fmla="*/ 120398 w 1784671"/>
              <a:gd name="connsiteY129" fmla="*/ 276506 h 1626032"/>
              <a:gd name="connsiteX130" fmla="*/ 134256 w 1784671"/>
              <a:gd name="connsiteY130" fmla="*/ 263175 h 1626032"/>
              <a:gd name="connsiteX131" fmla="*/ 147771 w 1784671"/>
              <a:gd name="connsiteY131" fmla="*/ 250550 h 1626032"/>
              <a:gd name="connsiteX132" fmla="*/ 177132 w 1784671"/>
              <a:gd name="connsiteY132" fmla="*/ 225562 h 1626032"/>
              <a:gd name="connsiteX133" fmla="*/ 207795 w 1784671"/>
              <a:gd name="connsiteY133" fmla="*/ 202950 h 1626032"/>
              <a:gd name="connsiteX134" fmla="*/ 240446 w 1784671"/>
              <a:gd name="connsiteY134" fmla="*/ 181303 h 1626032"/>
              <a:gd name="connsiteX135" fmla="*/ 274764 w 1784671"/>
              <a:gd name="connsiteY135" fmla="*/ 159595 h 1626032"/>
              <a:gd name="connsiteX136" fmla="*/ 311046 w 1784671"/>
              <a:gd name="connsiteY136" fmla="*/ 140587 h 1626032"/>
              <a:gd name="connsiteX137" fmla="*/ 347966 w 1784671"/>
              <a:gd name="connsiteY137" fmla="*/ 123632 h 1626032"/>
              <a:gd name="connsiteX138" fmla="*/ 386212 w 1784671"/>
              <a:gd name="connsiteY138" fmla="*/ 107322 h 1626032"/>
              <a:gd name="connsiteX139" fmla="*/ 426789 w 1784671"/>
              <a:gd name="connsiteY139" fmla="*/ 91272 h 1626032"/>
              <a:gd name="connsiteX140" fmla="*/ 467319 w 1784671"/>
              <a:gd name="connsiteY140" fmla="*/ 78688 h 1626032"/>
              <a:gd name="connsiteX141" fmla="*/ 508510 w 1784671"/>
              <a:gd name="connsiteY141" fmla="*/ 66426 h 1626032"/>
              <a:gd name="connsiteX142" fmla="*/ 552695 w 1784671"/>
              <a:gd name="connsiteY142" fmla="*/ 54746 h 1626032"/>
              <a:gd name="connsiteX143" fmla="*/ 595530 w 1784671"/>
              <a:gd name="connsiteY143" fmla="*/ 44156 h 1626032"/>
              <a:gd name="connsiteX144" fmla="*/ 639005 w 1784671"/>
              <a:gd name="connsiteY144" fmla="*/ 35619 h 1626032"/>
              <a:gd name="connsiteX145" fmla="*/ 682136 w 1784671"/>
              <a:gd name="connsiteY145" fmla="*/ 27789 h 1626032"/>
              <a:gd name="connsiteX146" fmla="*/ 725929 w 1784671"/>
              <a:gd name="connsiteY146" fmla="*/ 20280 h 1626032"/>
              <a:gd name="connsiteX147" fmla="*/ 770362 w 1784671"/>
              <a:gd name="connsiteY147" fmla="*/ 14827 h 1626032"/>
              <a:gd name="connsiteX148" fmla="*/ 814451 w 1784671"/>
              <a:gd name="connsiteY148" fmla="*/ 10079 h 1626032"/>
              <a:gd name="connsiteX149" fmla="*/ 857191 w 1784671"/>
              <a:gd name="connsiteY149" fmla="*/ 6420 h 1626032"/>
              <a:gd name="connsiteX150" fmla="*/ 900250 w 1784671"/>
              <a:gd name="connsiteY150" fmla="*/ 3789 h 1626032"/>
              <a:gd name="connsiteX151" fmla="*/ 942965 w 1784671"/>
              <a:gd name="connsiteY151" fmla="*/ 1863 h 162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784671" h="1626032">
                <a:moveTo>
                  <a:pt x="984013" y="0"/>
                </a:moveTo>
                <a:lnTo>
                  <a:pt x="1025356" y="896"/>
                </a:lnTo>
                <a:lnTo>
                  <a:pt x="1065055" y="121"/>
                </a:lnTo>
                <a:lnTo>
                  <a:pt x="1143055" y="3127"/>
                </a:lnTo>
                <a:lnTo>
                  <a:pt x="1181036" y="5879"/>
                </a:lnTo>
                <a:lnTo>
                  <a:pt x="1217350" y="8694"/>
                </a:lnTo>
                <a:lnTo>
                  <a:pt x="1253320" y="12214"/>
                </a:lnTo>
                <a:lnTo>
                  <a:pt x="1289609" y="16762"/>
                </a:lnTo>
                <a:lnTo>
                  <a:pt x="1324550" y="22398"/>
                </a:lnTo>
                <a:lnTo>
                  <a:pt x="1358141" y="29124"/>
                </a:lnTo>
                <a:lnTo>
                  <a:pt x="1391389" y="36556"/>
                </a:lnTo>
                <a:lnTo>
                  <a:pt x="1422969" y="44049"/>
                </a:lnTo>
                <a:lnTo>
                  <a:pt x="1453519" y="53658"/>
                </a:lnTo>
                <a:lnTo>
                  <a:pt x="1484387" y="64295"/>
                </a:lnTo>
                <a:lnTo>
                  <a:pt x="1512583" y="75378"/>
                </a:lnTo>
                <a:lnTo>
                  <a:pt x="1540091" y="87871"/>
                </a:lnTo>
                <a:lnTo>
                  <a:pt x="1566593" y="100749"/>
                </a:lnTo>
                <a:lnTo>
                  <a:pt x="1592066" y="115743"/>
                </a:lnTo>
                <a:lnTo>
                  <a:pt x="1615846" y="132531"/>
                </a:lnTo>
                <a:lnTo>
                  <a:pt x="1638620" y="149704"/>
                </a:lnTo>
                <a:lnTo>
                  <a:pt x="1660046" y="167965"/>
                </a:lnTo>
                <a:lnTo>
                  <a:pt x="1679092" y="189432"/>
                </a:lnTo>
                <a:lnTo>
                  <a:pt x="1697156" y="209549"/>
                </a:lnTo>
                <a:lnTo>
                  <a:pt x="1714167" y="233517"/>
                </a:lnTo>
                <a:lnTo>
                  <a:pt x="1728846" y="257224"/>
                </a:lnTo>
                <a:lnTo>
                  <a:pt x="1742153" y="283753"/>
                </a:lnTo>
                <a:lnTo>
                  <a:pt x="1753448" y="311050"/>
                </a:lnTo>
                <a:lnTo>
                  <a:pt x="1763369" y="341168"/>
                </a:lnTo>
                <a:lnTo>
                  <a:pt x="1771279" y="372054"/>
                </a:lnTo>
                <a:lnTo>
                  <a:pt x="1777497" y="404734"/>
                </a:lnTo>
                <a:lnTo>
                  <a:pt x="1781703" y="438183"/>
                </a:lnTo>
                <a:lnTo>
                  <a:pt x="1783530" y="474835"/>
                </a:lnTo>
                <a:lnTo>
                  <a:pt x="1784671" y="512900"/>
                </a:lnTo>
                <a:lnTo>
                  <a:pt x="1782106" y="553527"/>
                </a:lnTo>
                <a:lnTo>
                  <a:pt x="1779200" y="594860"/>
                </a:lnTo>
                <a:lnTo>
                  <a:pt x="1773276" y="637341"/>
                </a:lnTo>
                <a:lnTo>
                  <a:pt x="1766665" y="681237"/>
                </a:lnTo>
                <a:lnTo>
                  <a:pt x="1757723" y="724871"/>
                </a:lnTo>
                <a:lnTo>
                  <a:pt x="1746770" y="769271"/>
                </a:lnTo>
                <a:lnTo>
                  <a:pt x="1734466" y="814761"/>
                </a:lnTo>
                <a:lnTo>
                  <a:pt x="1721501" y="859929"/>
                </a:lnTo>
                <a:lnTo>
                  <a:pt x="1706181" y="906570"/>
                </a:lnTo>
                <a:lnTo>
                  <a:pt x="1689878" y="951862"/>
                </a:lnTo>
                <a:lnTo>
                  <a:pt x="1670902" y="997599"/>
                </a:lnTo>
                <a:lnTo>
                  <a:pt x="1651606" y="1042309"/>
                </a:lnTo>
                <a:lnTo>
                  <a:pt x="1631305" y="1087401"/>
                </a:lnTo>
                <a:lnTo>
                  <a:pt x="1608353" y="1131207"/>
                </a:lnTo>
                <a:lnTo>
                  <a:pt x="1585426" y="1173279"/>
                </a:lnTo>
                <a:lnTo>
                  <a:pt x="1561149" y="1216440"/>
                </a:lnTo>
                <a:lnTo>
                  <a:pt x="1535570" y="1257226"/>
                </a:lnTo>
                <a:lnTo>
                  <a:pt x="1507686" y="1296016"/>
                </a:lnTo>
                <a:lnTo>
                  <a:pt x="1480463" y="1335130"/>
                </a:lnTo>
                <a:lnTo>
                  <a:pt x="1450615" y="1371223"/>
                </a:lnTo>
                <a:lnTo>
                  <a:pt x="1419785" y="1405966"/>
                </a:lnTo>
                <a:lnTo>
                  <a:pt x="1389664" y="1437564"/>
                </a:lnTo>
                <a:lnTo>
                  <a:pt x="1357213" y="1468903"/>
                </a:lnTo>
                <a:lnTo>
                  <a:pt x="1325130" y="1497804"/>
                </a:lnTo>
                <a:lnTo>
                  <a:pt x="1290763" y="1522977"/>
                </a:lnTo>
                <a:lnTo>
                  <a:pt x="1256420" y="1546418"/>
                </a:lnTo>
                <a:lnTo>
                  <a:pt x="1238586" y="1557817"/>
                </a:lnTo>
                <a:lnTo>
                  <a:pt x="1221440" y="1567804"/>
                </a:lnTo>
                <a:lnTo>
                  <a:pt x="1203310" y="1576443"/>
                </a:lnTo>
                <a:lnTo>
                  <a:pt x="1184176" y="1585464"/>
                </a:lnTo>
                <a:lnTo>
                  <a:pt x="1166732" y="1592691"/>
                </a:lnTo>
                <a:lnTo>
                  <a:pt x="1147941" y="1601007"/>
                </a:lnTo>
                <a:lnTo>
                  <a:pt x="1129197" y="1605857"/>
                </a:lnTo>
                <a:lnTo>
                  <a:pt x="1110430" y="1612440"/>
                </a:lnTo>
                <a:lnTo>
                  <a:pt x="1092029" y="1616585"/>
                </a:lnTo>
                <a:lnTo>
                  <a:pt x="1072304" y="1620086"/>
                </a:lnTo>
                <a:lnTo>
                  <a:pt x="1053928" y="1622497"/>
                </a:lnTo>
                <a:lnTo>
                  <a:pt x="1034545" y="1625293"/>
                </a:lnTo>
                <a:lnTo>
                  <a:pt x="1014524" y="1626032"/>
                </a:lnTo>
                <a:lnTo>
                  <a:pt x="995190" y="1625362"/>
                </a:lnTo>
                <a:lnTo>
                  <a:pt x="975513" y="1625396"/>
                </a:lnTo>
                <a:lnTo>
                  <a:pt x="955859" y="1623698"/>
                </a:lnTo>
                <a:lnTo>
                  <a:pt x="934881" y="1621355"/>
                </a:lnTo>
                <a:lnTo>
                  <a:pt x="914588" y="1617602"/>
                </a:lnTo>
                <a:lnTo>
                  <a:pt x="893314" y="1612500"/>
                </a:lnTo>
                <a:lnTo>
                  <a:pt x="872703" y="1607719"/>
                </a:lnTo>
                <a:lnTo>
                  <a:pt x="852435" y="1602233"/>
                </a:lnTo>
                <a:lnTo>
                  <a:pt x="831185" y="1595398"/>
                </a:lnTo>
                <a:lnTo>
                  <a:pt x="788046" y="1579671"/>
                </a:lnTo>
                <a:lnTo>
                  <a:pt x="744613" y="1561184"/>
                </a:lnTo>
                <a:lnTo>
                  <a:pt x="701227" y="1539231"/>
                </a:lnTo>
                <a:lnTo>
                  <a:pt x="659190" y="1516189"/>
                </a:lnTo>
                <a:lnTo>
                  <a:pt x="615533" y="1489743"/>
                </a:lnTo>
                <a:lnTo>
                  <a:pt x="572243" y="1460858"/>
                </a:lnTo>
                <a:lnTo>
                  <a:pt x="529984" y="1429856"/>
                </a:lnTo>
                <a:lnTo>
                  <a:pt x="488091" y="1396416"/>
                </a:lnTo>
                <a:lnTo>
                  <a:pt x="447548" y="1361886"/>
                </a:lnTo>
                <a:lnTo>
                  <a:pt x="406365" y="1325302"/>
                </a:lnTo>
                <a:lnTo>
                  <a:pt x="367881" y="1286540"/>
                </a:lnTo>
                <a:lnTo>
                  <a:pt x="329398" y="1247778"/>
                </a:lnTo>
                <a:lnTo>
                  <a:pt x="292607" y="1207221"/>
                </a:lnTo>
                <a:lnTo>
                  <a:pt x="257827" y="1165896"/>
                </a:lnTo>
                <a:lnTo>
                  <a:pt x="224420" y="1121749"/>
                </a:lnTo>
                <a:lnTo>
                  <a:pt x="192658" y="1079273"/>
                </a:lnTo>
                <a:lnTo>
                  <a:pt x="162588" y="1035004"/>
                </a:lnTo>
                <a:lnTo>
                  <a:pt x="134530" y="989967"/>
                </a:lnTo>
                <a:lnTo>
                  <a:pt x="108483" y="944162"/>
                </a:lnTo>
                <a:lnTo>
                  <a:pt x="85087" y="899646"/>
                </a:lnTo>
                <a:lnTo>
                  <a:pt x="64709" y="853978"/>
                </a:lnTo>
                <a:lnTo>
                  <a:pt x="45999" y="808249"/>
                </a:lnTo>
                <a:lnTo>
                  <a:pt x="30281" y="763101"/>
                </a:lnTo>
                <a:lnTo>
                  <a:pt x="23577" y="741523"/>
                </a:lnTo>
                <a:lnTo>
                  <a:pt x="18540" y="719885"/>
                </a:lnTo>
                <a:lnTo>
                  <a:pt x="13185" y="697220"/>
                </a:lnTo>
                <a:lnTo>
                  <a:pt x="8148" y="675581"/>
                </a:lnTo>
                <a:lnTo>
                  <a:pt x="5786" y="653496"/>
                </a:lnTo>
                <a:lnTo>
                  <a:pt x="2075" y="632502"/>
                </a:lnTo>
                <a:lnTo>
                  <a:pt x="375" y="610740"/>
                </a:lnTo>
                <a:lnTo>
                  <a:pt x="0" y="589622"/>
                </a:lnTo>
                <a:lnTo>
                  <a:pt x="288" y="568826"/>
                </a:lnTo>
                <a:lnTo>
                  <a:pt x="576" y="548029"/>
                </a:lnTo>
                <a:lnTo>
                  <a:pt x="2852" y="528199"/>
                </a:lnTo>
                <a:lnTo>
                  <a:pt x="5470" y="507663"/>
                </a:lnTo>
                <a:lnTo>
                  <a:pt x="8409" y="488155"/>
                </a:lnTo>
                <a:lnTo>
                  <a:pt x="12672" y="469290"/>
                </a:lnTo>
                <a:lnTo>
                  <a:pt x="18260" y="451069"/>
                </a:lnTo>
                <a:lnTo>
                  <a:pt x="24511" y="433171"/>
                </a:lnTo>
                <a:lnTo>
                  <a:pt x="30762" y="415271"/>
                </a:lnTo>
                <a:lnTo>
                  <a:pt x="37652" y="399428"/>
                </a:lnTo>
                <a:lnTo>
                  <a:pt x="45891" y="382495"/>
                </a:lnTo>
                <a:lnTo>
                  <a:pt x="54792" y="365883"/>
                </a:lnTo>
                <a:lnTo>
                  <a:pt x="64356" y="349594"/>
                </a:lnTo>
                <a:lnTo>
                  <a:pt x="73233" y="334717"/>
                </a:lnTo>
                <a:lnTo>
                  <a:pt x="84785" y="319393"/>
                </a:lnTo>
                <a:lnTo>
                  <a:pt x="96656" y="305097"/>
                </a:lnTo>
                <a:lnTo>
                  <a:pt x="108184" y="291507"/>
                </a:lnTo>
                <a:lnTo>
                  <a:pt x="120398" y="276506"/>
                </a:lnTo>
                <a:lnTo>
                  <a:pt x="134256" y="263175"/>
                </a:lnTo>
                <a:lnTo>
                  <a:pt x="147771" y="250550"/>
                </a:lnTo>
                <a:lnTo>
                  <a:pt x="177132" y="225562"/>
                </a:lnTo>
                <a:lnTo>
                  <a:pt x="207795" y="202950"/>
                </a:lnTo>
                <a:lnTo>
                  <a:pt x="240446" y="181303"/>
                </a:lnTo>
                <a:lnTo>
                  <a:pt x="274764" y="159595"/>
                </a:lnTo>
                <a:lnTo>
                  <a:pt x="311046" y="140587"/>
                </a:lnTo>
                <a:lnTo>
                  <a:pt x="347966" y="123632"/>
                </a:lnTo>
                <a:lnTo>
                  <a:pt x="386212" y="107322"/>
                </a:lnTo>
                <a:lnTo>
                  <a:pt x="426789" y="91272"/>
                </a:lnTo>
                <a:lnTo>
                  <a:pt x="467319" y="78688"/>
                </a:lnTo>
                <a:lnTo>
                  <a:pt x="508510" y="66426"/>
                </a:lnTo>
                <a:lnTo>
                  <a:pt x="552695" y="54746"/>
                </a:lnTo>
                <a:lnTo>
                  <a:pt x="595530" y="44156"/>
                </a:lnTo>
                <a:lnTo>
                  <a:pt x="639005" y="35619"/>
                </a:lnTo>
                <a:lnTo>
                  <a:pt x="682136" y="27789"/>
                </a:lnTo>
                <a:lnTo>
                  <a:pt x="725929" y="20280"/>
                </a:lnTo>
                <a:lnTo>
                  <a:pt x="770362" y="14827"/>
                </a:lnTo>
                <a:lnTo>
                  <a:pt x="814451" y="10079"/>
                </a:lnTo>
                <a:lnTo>
                  <a:pt x="857191" y="6420"/>
                </a:lnTo>
                <a:lnTo>
                  <a:pt x="900250" y="3789"/>
                </a:lnTo>
                <a:lnTo>
                  <a:pt x="942965" y="1863"/>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5693983" y="4232341"/>
            <a:ext cx="1788845" cy="1592634"/>
          </a:xfrm>
          <a:custGeom>
            <a:avLst/>
            <a:gdLst>
              <a:gd name="connsiteX0" fmla="*/ 1051700 w 1788845"/>
              <a:gd name="connsiteY0" fmla="*/ 0 h 1592634"/>
              <a:gd name="connsiteX1" fmla="*/ 1089295 w 1788845"/>
              <a:gd name="connsiteY1" fmla="*/ 2895 h 1592634"/>
              <a:gd name="connsiteX2" fmla="*/ 1126737 w 1788845"/>
              <a:gd name="connsiteY2" fmla="*/ 7352 h 1592634"/>
              <a:gd name="connsiteX3" fmla="*/ 1162311 w 1788845"/>
              <a:gd name="connsiteY3" fmla="*/ 14781 h 1592634"/>
              <a:gd name="connsiteX4" fmla="*/ 1199371 w 1788845"/>
              <a:gd name="connsiteY4" fmla="*/ 23143 h 1592634"/>
              <a:gd name="connsiteX5" fmla="*/ 1233858 w 1788845"/>
              <a:gd name="connsiteY5" fmla="*/ 33620 h 1592634"/>
              <a:gd name="connsiteX6" fmla="*/ 1269048 w 1788845"/>
              <a:gd name="connsiteY6" fmla="*/ 44955 h 1592634"/>
              <a:gd name="connsiteX7" fmla="*/ 1303152 w 1788845"/>
              <a:gd name="connsiteY7" fmla="*/ 59337 h 1592634"/>
              <a:gd name="connsiteX8" fmla="*/ 1335539 w 1788845"/>
              <a:gd name="connsiteY8" fmla="*/ 75128 h 1592634"/>
              <a:gd name="connsiteX9" fmla="*/ 1368555 w 1788845"/>
              <a:gd name="connsiteY9" fmla="*/ 92559 h 1592634"/>
              <a:gd name="connsiteX10" fmla="*/ 1400559 w 1788845"/>
              <a:gd name="connsiteY10" fmla="*/ 112256 h 1592634"/>
              <a:gd name="connsiteX11" fmla="*/ 1431629 w 1788845"/>
              <a:gd name="connsiteY11" fmla="*/ 133440 h 1592634"/>
              <a:gd name="connsiteX12" fmla="*/ 1461135 w 1788845"/>
              <a:gd name="connsiteY12" fmla="*/ 154470 h 1592634"/>
              <a:gd name="connsiteX13" fmla="*/ 1490337 w 1788845"/>
              <a:gd name="connsiteY13" fmla="*/ 178624 h 1592634"/>
              <a:gd name="connsiteX14" fmla="*/ 1517821 w 1788845"/>
              <a:gd name="connsiteY14" fmla="*/ 204189 h 1592634"/>
              <a:gd name="connsiteX15" fmla="*/ 1545934 w 1788845"/>
              <a:gd name="connsiteY15" fmla="*/ 231392 h 1592634"/>
              <a:gd name="connsiteX16" fmla="*/ 1570767 w 1788845"/>
              <a:gd name="connsiteY16" fmla="*/ 259851 h 1592634"/>
              <a:gd name="connsiteX17" fmla="*/ 1596306 w 1788845"/>
              <a:gd name="connsiteY17" fmla="*/ 289167 h 1592634"/>
              <a:gd name="connsiteX18" fmla="*/ 1619347 w 1788845"/>
              <a:gd name="connsiteY18" fmla="*/ 319817 h 1592634"/>
              <a:gd name="connsiteX19" fmla="*/ 1642234 w 1788845"/>
              <a:gd name="connsiteY19" fmla="*/ 352028 h 1592634"/>
              <a:gd name="connsiteX20" fmla="*/ 1663406 w 1788845"/>
              <a:gd name="connsiteY20" fmla="*/ 385648 h 1592634"/>
              <a:gd name="connsiteX21" fmla="*/ 1683643 w 1788845"/>
              <a:gd name="connsiteY21" fmla="*/ 420755 h 1592634"/>
              <a:gd name="connsiteX22" fmla="*/ 1703098 w 1788845"/>
              <a:gd name="connsiteY22" fmla="*/ 455786 h 1592634"/>
              <a:gd name="connsiteX23" fmla="*/ 1720837 w 1788845"/>
              <a:gd name="connsiteY23" fmla="*/ 492225 h 1592634"/>
              <a:gd name="connsiteX24" fmla="*/ 1736782 w 1788845"/>
              <a:gd name="connsiteY24" fmla="*/ 530853 h 1592634"/>
              <a:gd name="connsiteX25" fmla="*/ 1751870 w 1788845"/>
              <a:gd name="connsiteY25" fmla="*/ 570188 h 1592634"/>
              <a:gd name="connsiteX26" fmla="*/ 1764690 w 1788845"/>
              <a:gd name="connsiteY26" fmla="*/ 608510 h 1592634"/>
              <a:gd name="connsiteX27" fmla="*/ 1773524 w 1788845"/>
              <a:gd name="connsiteY27" fmla="*/ 647232 h 1592634"/>
              <a:gd name="connsiteX28" fmla="*/ 1781577 w 1788845"/>
              <a:gd name="connsiteY28" fmla="*/ 685877 h 1592634"/>
              <a:gd name="connsiteX29" fmla="*/ 1786504 w 1788845"/>
              <a:gd name="connsiteY29" fmla="*/ 724216 h 1592634"/>
              <a:gd name="connsiteX30" fmla="*/ 1788456 w 1788845"/>
              <a:gd name="connsiteY30" fmla="*/ 760685 h 1592634"/>
              <a:gd name="connsiteX31" fmla="*/ 1788845 w 1788845"/>
              <a:gd name="connsiteY31" fmla="*/ 797002 h 1592634"/>
              <a:gd name="connsiteX32" fmla="*/ 1786032 w 1788845"/>
              <a:gd name="connsiteY32" fmla="*/ 833793 h 1592634"/>
              <a:gd name="connsiteX33" fmla="*/ 1782513 w 1788845"/>
              <a:gd name="connsiteY33" fmla="*/ 869727 h 1592634"/>
              <a:gd name="connsiteX34" fmla="*/ 1775867 w 1788845"/>
              <a:gd name="connsiteY34" fmla="*/ 905355 h 1592634"/>
              <a:gd name="connsiteX35" fmla="*/ 1766172 w 1788845"/>
              <a:gd name="connsiteY35" fmla="*/ 939895 h 1592634"/>
              <a:gd name="connsiteX36" fmla="*/ 1755770 w 1788845"/>
              <a:gd name="connsiteY36" fmla="*/ 973577 h 1592634"/>
              <a:gd name="connsiteX37" fmla="*/ 1743103 w 1788845"/>
              <a:gd name="connsiteY37" fmla="*/ 1006248 h 1592634"/>
              <a:gd name="connsiteX38" fmla="*/ 1728088 w 1788845"/>
              <a:gd name="connsiteY38" fmla="*/ 1038689 h 1592634"/>
              <a:gd name="connsiteX39" fmla="*/ 1712292 w 1788845"/>
              <a:gd name="connsiteY39" fmla="*/ 1071054 h 1592634"/>
              <a:gd name="connsiteX40" fmla="*/ 1693446 w 1788845"/>
              <a:gd name="connsiteY40" fmla="*/ 1102331 h 1592634"/>
              <a:gd name="connsiteX41" fmla="*/ 1673114 w 1788845"/>
              <a:gd name="connsiteY41" fmla="*/ 1132675 h 1592634"/>
              <a:gd name="connsiteX42" fmla="*/ 1651294 w 1788845"/>
              <a:gd name="connsiteY42" fmla="*/ 1162083 h 1592634"/>
              <a:gd name="connsiteX43" fmla="*/ 1628769 w 1788845"/>
              <a:gd name="connsiteY43" fmla="*/ 1190634 h 1592634"/>
              <a:gd name="connsiteX44" fmla="*/ 1603119 w 1788845"/>
              <a:gd name="connsiteY44" fmla="*/ 1218880 h 1592634"/>
              <a:gd name="connsiteX45" fmla="*/ 1576839 w 1788845"/>
              <a:gd name="connsiteY45" fmla="*/ 1245484 h 1592634"/>
              <a:gd name="connsiteX46" fmla="*/ 1549072 w 1788845"/>
              <a:gd name="connsiteY46" fmla="*/ 1271157 h 1592634"/>
              <a:gd name="connsiteX47" fmla="*/ 1520523 w 1788845"/>
              <a:gd name="connsiteY47" fmla="*/ 1296751 h 1592634"/>
              <a:gd name="connsiteX48" fmla="*/ 1489783 w 1788845"/>
              <a:gd name="connsiteY48" fmla="*/ 1320555 h 1592634"/>
              <a:gd name="connsiteX49" fmla="*/ 1457403 w 1788845"/>
              <a:gd name="connsiteY49" fmla="*/ 1344985 h 1592634"/>
              <a:gd name="connsiteX50" fmla="*/ 1425328 w 1788845"/>
              <a:gd name="connsiteY50" fmla="*/ 1366291 h 1592634"/>
              <a:gd name="connsiteX51" fmla="*/ 1390910 w 1788845"/>
              <a:gd name="connsiteY51" fmla="*/ 1387367 h 1592634"/>
              <a:gd name="connsiteX52" fmla="*/ 1355786 w 1788845"/>
              <a:gd name="connsiteY52" fmla="*/ 1407586 h 1592634"/>
              <a:gd name="connsiteX53" fmla="*/ 1319955 w 1788845"/>
              <a:gd name="connsiteY53" fmla="*/ 1426947 h 1592634"/>
              <a:gd name="connsiteX54" fmla="*/ 1284202 w 1788845"/>
              <a:gd name="connsiteY54" fmla="*/ 1445526 h 1592634"/>
              <a:gd name="connsiteX55" fmla="*/ 1245553 w 1788845"/>
              <a:gd name="connsiteY55" fmla="*/ 1461456 h 1592634"/>
              <a:gd name="connsiteX56" fmla="*/ 1207761 w 1788845"/>
              <a:gd name="connsiteY56" fmla="*/ 1476681 h 1592634"/>
              <a:gd name="connsiteX57" fmla="*/ 1168405 w 1788845"/>
              <a:gd name="connsiteY57" fmla="*/ 1491754 h 1592634"/>
              <a:gd name="connsiteX58" fmla="*/ 1128345 w 1788845"/>
              <a:gd name="connsiteY58" fmla="*/ 1505969 h 1592634"/>
              <a:gd name="connsiteX59" fmla="*/ 1088515 w 1788845"/>
              <a:gd name="connsiteY59" fmla="*/ 1517839 h 1592634"/>
              <a:gd name="connsiteX60" fmla="*/ 1047044 w 1788845"/>
              <a:gd name="connsiteY60" fmla="*/ 1530338 h 1592634"/>
              <a:gd name="connsiteX61" fmla="*/ 1004869 w 1788845"/>
              <a:gd name="connsiteY61" fmla="*/ 1541979 h 1592634"/>
              <a:gd name="connsiteX62" fmla="*/ 962063 w 1788845"/>
              <a:gd name="connsiteY62" fmla="*/ 1551982 h 1592634"/>
              <a:gd name="connsiteX63" fmla="*/ 920194 w 1788845"/>
              <a:gd name="connsiteY63" fmla="*/ 1560498 h 1592634"/>
              <a:gd name="connsiteX64" fmla="*/ 876684 w 1788845"/>
              <a:gd name="connsiteY64" fmla="*/ 1569642 h 1592634"/>
              <a:gd name="connsiteX65" fmla="*/ 834262 w 1788845"/>
              <a:gd name="connsiteY65" fmla="*/ 1575739 h 1592634"/>
              <a:gd name="connsiteX66" fmla="*/ 790982 w 1788845"/>
              <a:gd name="connsiteY66" fmla="*/ 1582539 h 1592634"/>
              <a:gd name="connsiteX67" fmla="*/ 748008 w 1788845"/>
              <a:gd name="connsiteY67" fmla="*/ 1586216 h 1592634"/>
              <a:gd name="connsiteX68" fmla="*/ 705033 w 1788845"/>
              <a:gd name="connsiteY68" fmla="*/ 1589892 h 1592634"/>
              <a:gd name="connsiteX69" fmla="*/ 662212 w 1788845"/>
              <a:gd name="connsiteY69" fmla="*/ 1592006 h 1592634"/>
              <a:gd name="connsiteX70" fmla="*/ 620326 w 1788845"/>
              <a:gd name="connsiteY70" fmla="*/ 1592634 h 1592634"/>
              <a:gd name="connsiteX71" fmla="*/ 577811 w 1788845"/>
              <a:gd name="connsiteY71" fmla="*/ 1591624 h 1592634"/>
              <a:gd name="connsiteX72" fmla="*/ 537012 w 1788845"/>
              <a:gd name="connsiteY72" fmla="*/ 1589204 h 1592634"/>
              <a:gd name="connsiteX73" fmla="*/ 497148 w 1788845"/>
              <a:gd name="connsiteY73" fmla="*/ 1585299 h 1592634"/>
              <a:gd name="connsiteX74" fmla="*/ 455949 w 1788845"/>
              <a:gd name="connsiteY74" fmla="*/ 1578897 h 1592634"/>
              <a:gd name="connsiteX75" fmla="*/ 418031 w 1788845"/>
              <a:gd name="connsiteY75" fmla="*/ 1571237 h 1592634"/>
              <a:gd name="connsiteX76" fmla="*/ 380190 w 1788845"/>
              <a:gd name="connsiteY76" fmla="*/ 1562798 h 1592634"/>
              <a:gd name="connsiteX77" fmla="*/ 343435 w 1788845"/>
              <a:gd name="connsiteY77" fmla="*/ 1551311 h 1592634"/>
              <a:gd name="connsiteX78" fmla="*/ 308397 w 1788845"/>
              <a:gd name="connsiteY78" fmla="*/ 1538414 h 1592634"/>
              <a:gd name="connsiteX79" fmla="*/ 274369 w 1788845"/>
              <a:gd name="connsiteY79" fmla="*/ 1523251 h 1592634"/>
              <a:gd name="connsiteX80" fmla="*/ 240573 w 1788845"/>
              <a:gd name="connsiteY80" fmla="*/ 1505743 h 1592634"/>
              <a:gd name="connsiteX81" fmla="*/ 209197 w 1788845"/>
              <a:gd name="connsiteY81" fmla="*/ 1487685 h 1592634"/>
              <a:gd name="connsiteX82" fmla="*/ 180548 w 1788845"/>
              <a:gd name="connsiteY82" fmla="*/ 1465950 h 1592634"/>
              <a:gd name="connsiteX83" fmla="*/ 166615 w 1788845"/>
              <a:gd name="connsiteY83" fmla="*/ 1455120 h 1592634"/>
              <a:gd name="connsiteX84" fmla="*/ 152835 w 1788845"/>
              <a:gd name="connsiteY84" fmla="*/ 1442729 h 1592634"/>
              <a:gd name="connsiteX85" fmla="*/ 139912 w 1788845"/>
              <a:gd name="connsiteY85" fmla="*/ 1429633 h 1592634"/>
              <a:gd name="connsiteX86" fmla="*/ 126914 w 1788845"/>
              <a:gd name="connsiteY86" fmla="*/ 1417319 h 1592634"/>
              <a:gd name="connsiteX87" fmla="*/ 114143 w 1788845"/>
              <a:gd name="connsiteY87" fmla="*/ 1402661 h 1592634"/>
              <a:gd name="connsiteX88" fmla="*/ 102080 w 1788845"/>
              <a:gd name="connsiteY88" fmla="*/ 1388860 h 1592634"/>
              <a:gd name="connsiteX89" fmla="*/ 90950 w 1788845"/>
              <a:gd name="connsiteY89" fmla="*/ 1373573 h 1592634"/>
              <a:gd name="connsiteX90" fmla="*/ 80602 w 1788845"/>
              <a:gd name="connsiteY90" fmla="*/ 1358364 h 1592634"/>
              <a:gd name="connsiteX91" fmla="*/ 70407 w 1788845"/>
              <a:gd name="connsiteY91" fmla="*/ 1341591 h 1592634"/>
              <a:gd name="connsiteX92" fmla="*/ 60136 w 1788845"/>
              <a:gd name="connsiteY92" fmla="*/ 1325601 h 1592634"/>
              <a:gd name="connsiteX93" fmla="*/ 51581 w 1788845"/>
              <a:gd name="connsiteY93" fmla="*/ 1308200 h 1592634"/>
              <a:gd name="connsiteX94" fmla="*/ 43884 w 1788845"/>
              <a:gd name="connsiteY94" fmla="*/ 1290095 h 1592634"/>
              <a:gd name="connsiteX95" fmla="*/ 34700 w 1788845"/>
              <a:gd name="connsiteY95" fmla="*/ 1271057 h 1592634"/>
              <a:gd name="connsiteX96" fmla="*/ 28720 w 1788845"/>
              <a:gd name="connsiteY96" fmla="*/ 1251543 h 1592634"/>
              <a:gd name="connsiteX97" fmla="*/ 21176 w 1788845"/>
              <a:gd name="connsiteY97" fmla="*/ 1231876 h 1592634"/>
              <a:gd name="connsiteX98" fmla="*/ 16054 w 1788845"/>
              <a:gd name="connsiteY98" fmla="*/ 1211657 h 1592634"/>
              <a:gd name="connsiteX99" fmla="*/ 10931 w 1788845"/>
              <a:gd name="connsiteY99" fmla="*/ 1191439 h 1592634"/>
              <a:gd name="connsiteX100" fmla="*/ 7449 w 1788845"/>
              <a:gd name="connsiteY100" fmla="*/ 1170593 h 1592634"/>
              <a:gd name="connsiteX101" fmla="*/ 4824 w 1788845"/>
              <a:gd name="connsiteY101" fmla="*/ 1149041 h 1592634"/>
              <a:gd name="connsiteX102" fmla="*/ 2200 w 1788845"/>
              <a:gd name="connsiteY102" fmla="*/ 1127490 h 1592634"/>
              <a:gd name="connsiteX103" fmla="*/ 1920 w 1788845"/>
              <a:gd name="connsiteY103" fmla="*/ 1106169 h 1592634"/>
              <a:gd name="connsiteX104" fmla="*/ 0 w 1788845"/>
              <a:gd name="connsiteY104" fmla="*/ 1085475 h 1592634"/>
              <a:gd name="connsiteX105" fmla="*/ 1437 w 1788845"/>
              <a:gd name="connsiteY105" fmla="*/ 1062745 h 1592634"/>
              <a:gd name="connsiteX106" fmla="*/ 1940 w 1788845"/>
              <a:gd name="connsiteY106" fmla="*/ 1041501 h 1592634"/>
              <a:gd name="connsiteX107" fmla="*/ 4081 w 1788845"/>
              <a:gd name="connsiteY107" fmla="*/ 1019628 h 1592634"/>
              <a:gd name="connsiteX108" fmla="*/ 6376 w 1788845"/>
              <a:gd name="connsiteY108" fmla="*/ 996193 h 1592634"/>
              <a:gd name="connsiteX109" fmla="*/ 14644 w 1788845"/>
              <a:gd name="connsiteY109" fmla="*/ 952050 h 1592634"/>
              <a:gd name="connsiteX110" fmla="*/ 23924 w 1788845"/>
              <a:gd name="connsiteY110" fmla="*/ 905639 h 1592634"/>
              <a:gd name="connsiteX111" fmla="*/ 37741 w 1788845"/>
              <a:gd name="connsiteY111" fmla="*/ 861250 h 1592634"/>
              <a:gd name="connsiteX112" fmla="*/ 52569 w 1788845"/>
              <a:gd name="connsiteY112" fmla="*/ 814594 h 1592634"/>
              <a:gd name="connsiteX113" fmla="*/ 69665 w 1788845"/>
              <a:gd name="connsiteY113" fmla="*/ 768949 h 1592634"/>
              <a:gd name="connsiteX114" fmla="*/ 90669 w 1788845"/>
              <a:gd name="connsiteY114" fmla="*/ 723687 h 1592634"/>
              <a:gd name="connsiteX115" fmla="*/ 113314 w 1788845"/>
              <a:gd name="connsiteY115" fmla="*/ 677798 h 1592634"/>
              <a:gd name="connsiteX116" fmla="*/ 137445 w 1788845"/>
              <a:gd name="connsiteY116" fmla="*/ 632842 h 1592634"/>
              <a:gd name="connsiteX117" fmla="*/ 162986 w 1788845"/>
              <a:gd name="connsiteY117" fmla="*/ 589602 h 1592634"/>
              <a:gd name="connsiteX118" fmla="*/ 191807 w 1788845"/>
              <a:gd name="connsiteY118" fmla="*/ 545106 h 1592634"/>
              <a:gd name="connsiteX119" fmla="*/ 221257 w 1788845"/>
              <a:gd name="connsiteY119" fmla="*/ 502248 h 1592634"/>
              <a:gd name="connsiteX120" fmla="*/ 252193 w 1788845"/>
              <a:gd name="connsiteY120" fmla="*/ 460327 h 1592634"/>
              <a:gd name="connsiteX121" fmla="*/ 285321 w 1788845"/>
              <a:gd name="connsiteY121" fmla="*/ 420195 h 1592634"/>
              <a:gd name="connsiteX122" fmla="*/ 319231 w 1788845"/>
              <a:gd name="connsiteY122" fmla="*/ 380141 h 1592634"/>
              <a:gd name="connsiteX123" fmla="*/ 354629 w 1788845"/>
              <a:gd name="connsiteY123" fmla="*/ 341022 h 1592634"/>
              <a:gd name="connsiteX124" fmla="*/ 391359 w 1788845"/>
              <a:gd name="connsiteY124" fmla="*/ 304399 h 1592634"/>
              <a:gd name="connsiteX125" fmla="*/ 427937 w 1788845"/>
              <a:gd name="connsiteY125" fmla="*/ 269338 h 1592634"/>
              <a:gd name="connsiteX126" fmla="*/ 465219 w 1788845"/>
              <a:gd name="connsiteY126" fmla="*/ 235135 h 1592634"/>
              <a:gd name="connsiteX127" fmla="*/ 503836 w 1788845"/>
              <a:gd name="connsiteY127" fmla="*/ 203427 h 1592634"/>
              <a:gd name="connsiteX128" fmla="*/ 543082 w 1788845"/>
              <a:gd name="connsiteY128" fmla="*/ 173360 h 1592634"/>
              <a:gd name="connsiteX129" fmla="*/ 582879 w 1788845"/>
              <a:gd name="connsiteY129" fmla="*/ 145713 h 1592634"/>
              <a:gd name="connsiteX130" fmla="*/ 622524 w 1788845"/>
              <a:gd name="connsiteY130" fmla="*/ 119628 h 1592634"/>
              <a:gd name="connsiteX131" fmla="*/ 662643 w 1788845"/>
              <a:gd name="connsiteY131" fmla="*/ 96745 h 1592634"/>
              <a:gd name="connsiteX132" fmla="*/ 702458 w 1788845"/>
              <a:gd name="connsiteY132" fmla="*/ 76985 h 1592634"/>
              <a:gd name="connsiteX133" fmla="*/ 742119 w 1788845"/>
              <a:gd name="connsiteY133" fmla="*/ 58788 h 1592634"/>
              <a:gd name="connsiteX134" fmla="*/ 781475 w 1788845"/>
              <a:gd name="connsiteY134" fmla="*/ 43716 h 1592634"/>
              <a:gd name="connsiteX135" fmla="*/ 821535 w 1788845"/>
              <a:gd name="connsiteY135" fmla="*/ 29502 h 1592634"/>
              <a:gd name="connsiteX136" fmla="*/ 860432 w 1788845"/>
              <a:gd name="connsiteY136" fmla="*/ 19117 h 1592634"/>
              <a:gd name="connsiteX137" fmla="*/ 899879 w 1788845"/>
              <a:gd name="connsiteY137" fmla="*/ 11151 h 1592634"/>
              <a:gd name="connsiteX138" fmla="*/ 938317 w 1788845"/>
              <a:gd name="connsiteY138" fmla="*/ 5454 h 1592634"/>
              <a:gd name="connsiteX139" fmla="*/ 976524 w 1788845"/>
              <a:gd name="connsiteY139" fmla="*/ 2099 h 1592634"/>
              <a:gd name="connsiteX140" fmla="*/ 1013797 w 1788845"/>
              <a:gd name="connsiteY140" fmla="*/ 230 h 159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4">
                <a:moveTo>
                  <a:pt x="1051700" y="0"/>
                </a:moveTo>
                <a:lnTo>
                  <a:pt x="1089295" y="2895"/>
                </a:lnTo>
                <a:lnTo>
                  <a:pt x="1126737" y="7352"/>
                </a:lnTo>
                <a:lnTo>
                  <a:pt x="1162311" y="14781"/>
                </a:lnTo>
                <a:lnTo>
                  <a:pt x="1199371" y="23143"/>
                </a:lnTo>
                <a:lnTo>
                  <a:pt x="1233858" y="33620"/>
                </a:lnTo>
                <a:lnTo>
                  <a:pt x="1269048" y="44955"/>
                </a:lnTo>
                <a:lnTo>
                  <a:pt x="1303152" y="59337"/>
                </a:lnTo>
                <a:lnTo>
                  <a:pt x="1335539" y="75128"/>
                </a:lnTo>
                <a:lnTo>
                  <a:pt x="1368555" y="92559"/>
                </a:lnTo>
                <a:lnTo>
                  <a:pt x="1400559" y="112256"/>
                </a:lnTo>
                <a:lnTo>
                  <a:pt x="1431629" y="133440"/>
                </a:lnTo>
                <a:lnTo>
                  <a:pt x="1461135" y="154470"/>
                </a:lnTo>
                <a:lnTo>
                  <a:pt x="1490337" y="178624"/>
                </a:lnTo>
                <a:lnTo>
                  <a:pt x="1517821" y="204189"/>
                </a:lnTo>
                <a:lnTo>
                  <a:pt x="1545934" y="231392"/>
                </a:lnTo>
                <a:lnTo>
                  <a:pt x="1570767" y="259851"/>
                </a:lnTo>
                <a:lnTo>
                  <a:pt x="1596306" y="289167"/>
                </a:lnTo>
                <a:lnTo>
                  <a:pt x="1619347" y="319817"/>
                </a:lnTo>
                <a:lnTo>
                  <a:pt x="1642234" y="352028"/>
                </a:lnTo>
                <a:lnTo>
                  <a:pt x="1663406" y="385648"/>
                </a:lnTo>
                <a:lnTo>
                  <a:pt x="1683643" y="420755"/>
                </a:lnTo>
                <a:lnTo>
                  <a:pt x="1703098" y="455786"/>
                </a:lnTo>
                <a:lnTo>
                  <a:pt x="1720837" y="492225"/>
                </a:lnTo>
                <a:lnTo>
                  <a:pt x="1736782" y="530853"/>
                </a:lnTo>
                <a:lnTo>
                  <a:pt x="1751870" y="570188"/>
                </a:lnTo>
                <a:lnTo>
                  <a:pt x="1764690" y="608510"/>
                </a:lnTo>
                <a:lnTo>
                  <a:pt x="1773524" y="647232"/>
                </a:lnTo>
                <a:lnTo>
                  <a:pt x="1781577" y="685877"/>
                </a:lnTo>
                <a:lnTo>
                  <a:pt x="1786504" y="724216"/>
                </a:lnTo>
                <a:lnTo>
                  <a:pt x="1788456" y="760685"/>
                </a:lnTo>
                <a:lnTo>
                  <a:pt x="1788845" y="797002"/>
                </a:lnTo>
                <a:lnTo>
                  <a:pt x="1786032" y="833793"/>
                </a:lnTo>
                <a:lnTo>
                  <a:pt x="1782513" y="869727"/>
                </a:lnTo>
                <a:lnTo>
                  <a:pt x="1775867" y="905355"/>
                </a:lnTo>
                <a:lnTo>
                  <a:pt x="1766172" y="939895"/>
                </a:lnTo>
                <a:lnTo>
                  <a:pt x="1755770" y="973577"/>
                </a:lnTo>
                <a:lnTo>
                  <a:pt x="1743103" y="1006248"/>
                </a:lnTo>
                <a:lnTo>
                  <a:pt x="1728088" y="1038689"/>
                </a:lnTo>
                <a:lnTo>
                  <a:pt x="1712292" y="1071054"/>
                </a:lnTo>
                <a:lnTo>
                  <a:pt x="1693446" y="1102331"/>
                </a:lnTo>
                <a:lnTo>
                  <a:pt x="1673114" y="1132675"/>
                </a:lnTo>
                <a:lnTo>
                  <a:pt x="1651294" y="1162083"/>
                </a:lnTo>
                <a:lnTo>
                  <a:pt x="1628769" y="1190634"/>
                </a:lnTo>
                <a:lnTo>
                  <a:pt x="1603119" y="1218880"/>
                </a:lnTo>
                <a:lnTo>
                  <a:pt x="1576839" y="1245484"/>
                </a:lnTo>
                <a:lnTo>
                  <a:pt x="1549072" y="1271157"/>
                </a:lnTo>
                <a:lnTo>
                  <a:pt x="1520523" y="1296751"/>
                </a:lnTo>
                <a:lnTo>
                  <a:pt x="1489783" y="1320555"/>
                </a:lnTo>
                <a:lnTo>
                  <a:pt x="1457403" y="1344985"/>
                </a:lnTo>
                <a:lnTo>
                  <a:pt x="1425328" y="1366291"/>
                </a:lnTo>
                <a:lnTo>
                  <a:pt x="1390910" y="1387367"/>
                </a:lnTo>
                <a:lnTo>
                  <a:pt x="1355786" y="1407586"/>
                </a:lnTo>
                <a:lnTo>
                  <a:pt x="1319955" y="1426947"/>
                </a:lnTo>
                <a:lnTo>
                  <a:pt x="1284202" y="1445526"/>
                </a:lnTo>
                <a:lnTo>
                  <a:pt x="1245553" y="1461456"/>
                </a:lnTo>
                <a:lnTo>
                  <a:pt x="1207761" y="1476681"/>
                </a:lnTo>
                <a:lnTo>
                  <a:pt x="1168405" y="1491754"/>
                </a:lnTo>
                <a:lnTo>
                  <a:pt x="1128345" y="1505969"/>
                </a:lnTo>
                <a:lnTo>
                  <a:pt x="1088515" y="1517839"/>
                </a:lnTo>
                <a:lnTo>
                  <a:pt x="1047044" y="1530338"/>
                </a:lnTo>
                <a:lnTo>
                  <a:pt x="1004869" y="1541979"/>
                </a:lnTo>
                <a:lnTo>
                  <a:pt x="962063" y="1551982"/>
                </a:lnTo>
                <a:lnTo>
                  <a:pt x="920194" y="1560498"/>
                </a:lnTo>
                <a:lnTo>
                  <a:pt x="876684" y="1569642"/>
                </a:lnTo>
                <a:lnTo>
                  <a:pt x="834262" y="1575739"/>
                </a:lnTo>
                <a:lnTo>
                  <a:pt x="790982" y="1582539"/>
                </a:lnTo>
                <a:lnTo>
                  <a:pt x="748008" y="1586216"/>
                </a:lnTo>
                <a:lnTo>
                  <a:pt x="705033" y="1589892"/>
                </a:lnTo>
                <a:lnTo>
                  <a:pt x="662212" y="1592006"/>
                </a:lnTo>
                <a:lnTo>
                  <a:pt x="620326" y="1592634"/>
                </a:lnTo>
                <a:lnTo>
                  <a:pt x="577811" y="1591624"/>
                </a:lnTo>
                <a:lnTo>
                  <a:pt x="537012" y="1589204"/>
                </a:lnTo>
                <a:lnTo>
                  <a:pt x="497148" y="1585299"/>
                </a:lnTo>
                <a:lnTo>
                  <a:pt x="455949" y="1578897"/>
                </a:lnTo>
                <a:lnTo>
                  <a:pt x="418031" y="1571237"/>
                </a:lnTo>
                <a:lnTo>
                  <a:pt x="380190" y="1562798"/>
                </a:lnTo>
                <a:lnTo>
                  <a:pt x="343435" y="1551311"/>
                </a:lnTo>
                <a:lnTo>
                  <a:pt x="308397" y="1538414"/>
                </a:lnTo>
                <a:lnTo>
                  <a:pt x="274369" y="1523251"/>
                </a:lnTo>
                <a:lnTo>
                  <a:pt x="240573" y="1505743"/>
                </a:lnTo>
                <a:lnTo>
                  <a:pt x="209197" y="1487685"/>
                </a:lnTo>
                <a:lnTo>
                  <a:pt x="180548" y="1465950"/>
                </a:lnTo>
                <a:lnTo>
                  <a:pt x="166615" y="1455120"/>
                </a:lnTo>
                <a:lnTo>
                  <a:pt x="152835" y="1442729"/>
                </a:lnTo>
                <a:lnTo>
                  <a:pt x="139912" y="1429633"/>
                </a:lnTo>
                <a:lnTo>
                  <a:pt x="126914" y="1417319"/>
                </a:lnTo>
                <a:lnTo>
                  <a:pt x="114143" y="1402661"/>
                </a:lnTo>
                <a:lnTo>
                  <a:pt x="102080" y="1388860"/>
                </a:lnTo>
                <a:lnTo>
                  <a:pt x="90950" y="1373573"/>
                </a:lnTo>
                <a:lnTo>
                  <a:pt x="80602" y="1358364"/>
                </a:lnTo>
                <a:lnTo>
                  <a:pt x="70407" y="1341591"/>
                </a:lnTo>
                <a:lnTo>
                  <a:pt x="60136" y="1325601"/>
                </a:lnTo>
                <a:lnTo>
                  <a:pt x="51581" y="1308200"/>
                </a:lnTo>
                <a:lnTo>
                  <a:pt x="43884" y="1290095"/>
                </a:lnTo>
                <a:lnTo>
                  <a:pt x="34700" y="1271057"/>
                </a:lnTo>
                <a:lnTo>
                  <a:pt x="28720" y="1251543"/>
                </a:lnTo>
                <a:lnTo>
                  <a:pt x="21176" y="1231876"/>
                </a:lnTo>
                <a:lnTo>
                  <a:pt x="16054" y="1211657"/>
                </a:lnTo>
                <a:lnTo>
                  <a:pt x="10931" y="1191439"/>
                </a:lnTo>
                <a:lnTo>
                  <a:pt x="7449" y="1170593"/>
                </a:lnTo>
                <a:lnTo>
                  <a:pt x="4824" y="1149041"/>
                </a:lnTo>
                <a:lnTo>
                  <a:pt x="2200" y="1127490"/>
                </a:lnTo>
                <a:lnTo>
                  <a:pt x="1920" y="1106169"/>
                </a:lnTo>
                <a:lnTo>
                  <a:pt x="0" y="1085475"/>
                </a:lnTo>
                <a:lnTo>
                  <a:pt x="1437" y="1062745"/>
                </a:lnTo>
                <a:lnTo>
                  <a:pt x="1940" y="1041501"/>
                </a:lnTo>
                <a:lnTo>
                  <a:pt x="4081" y="1019628"/>
                </a:lnTo>
                <a:lnTo>
                  <a:pt x="6376" y="996193"/>
                </a:lnTo>
                <a:lnTo>
                  <a:pt x="14644" y="952050"/>
                </a:lnTo>
                <a:lnTo>
                  <a:pt x="23924" y="905639"/>
                </a:lnTo>
                <a:lnTo>
                  <a:pt x="37741" y="861250"/>
                </a:lnTo>
                <a:lnTo>
                  <a:pt x="52569" y="814594"/>
                </a:lnTo>
                <a:lnTo>
                  <a:pt x="69665" y="768949"/>
                </a:lnTo>
                <a:lnTo>
                  <a:pt x="90669" y="723687"/>
                </a:lnTo>
                <a:lnTo>
                  <a:pt x="113314" y="677798"/>
                </a:lnTo>
                <a:lnTo>
                  <a:pt x="137445" y="632842"/>
                </a:lnTo>
                <a:lnTo>
                  <a:pt x="162986" y="589602"/>
                </a:lnTo>
                <a:lnTo>
                  <a:pt x="191807" y="545106"/>
                </a:lnTo>
                <a:lnTo>
                  <a:pt x="221257" y="502248"/>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473989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24003"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2494"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00986"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909976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5885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1816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4" r:id="rId7"/>
    <p:sldLayoutId id="2147483663"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28967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2018/9/13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782420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slideLayout" Target="../slideLayouts/slideLayout2.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2" Type="http://schemas.openxmlformats.org/officeDocument/2006/relationships/tags" Target="../tags/tag57.xml"/><Relationship Id="rId16" Type="http://schemas.openxmlformats.org/officeDocument/2006/relationships/image" Target="../media/image8.png"/><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image" Target="../media/image7.emf"/><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xml"/><Relationship Id="rId13" Type="http://schemas.openxmlformats.org/officeDocument/2006/relationships/image" Target="../media/image11.jpg"/><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10.jp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image" Target="../media/image9.jpg"/><Relationship Id="rId5" Type="http://schemas.openxmlformats.org/officeDocument/2006/relationships/tags" Target="../tags/tag72.xml"/><Relationship Id="rId10" Type="http://schemas.openxmlformats.org/officeDocument/2006/relationships/image" Target="../media/image7.emf"/><Relationship Id="rId4" Type="http://schemas.openxmlformats.org/officeDocument/2006/relationships/tags" Target="../tags/tag71.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77.xml"/><Relationship Id="rId7"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media/image7.emf"/></Relationships>
</file>

<file path=ppt/slides/_rels/slide13.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image" Target="../media/image8.png"/><Relationship Id="rId2" Type="http://schemas.openxmlformats.org/officeDocument/2006/relationships/tags" Target="../tags/tag82.xml"/><Relationship Id="rId16" Type="http://schemas.openxmlformats.org/officeDocument/2006/relationships/image" Target="../media/image7.emf"/><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notesSlide" Target="../notesSlides/notesSlide1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slideLayout" Target="../slideLayouts/slideLayout2.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tags" Target="../tags/tag105.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5" Type="http://schemas.openxmlformats.org/officeDocument/2006/relationships/image" Target="../media/image7.emf"/><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7.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8.png"/><Relationship Id="rId5" Type="http://schemas.openxmlformats.org/officeDocument/2006/relationships/tags" Target="../tags/tag110.xml"/><Relationship Id="rId10" Type="http://schemas.openxmlformats.org/officeDocument/2006/relationships/notesSlide" Target="../notesSlides/notesSlide16.xml"/><Relationship Id="rId4" Type="http://schemas.openxmlformats.org/officeDocument/2006/relationships/tags" Target="../tags/tag109.xml"/><Relationship Id="rId9"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image" Target="../media/image12.jpeg"/><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image" Target="../media/image7.emf"/><Relationship Id="rId2" Type="http://schemas.openxmlformats.org/officeDocument/2006/relationships/tags" Target="../tags/tag115.xml"/><Relationship Id="rId16" Type="http://schemas.openxmlformats.org/officeDocument/2006/relationships/image" Target="../media/image15.jpe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notesSlide" Target="../notesSlides/notesSlide17.xml"/><Relationship Id="rId5" Type="http://schemas.openxmlformats.org/officeDocument/2006/relationships/tags" Target="../tags/tag118.xml"/><Relationship Id="rId15" Type="http://schemas.openxmlformats.org/officeDocument/2006/relationships/image" Target="../media/image14.jpeg"/><Relationship Id="rId10" Type="http://schemas.openxmlformats.org/officeDocument/2006/relationships/slideLayout" Target="../slideLayouts/slideLayout6.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image" Target="../media/image13.jpeg"/></Relationships>
</file>

<file path=ppt/slides/_rels/slide18.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image" Target="../media/image16.emf"/><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8.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image" Target="../media/image7.emf"/><Relationship Id="rId5" Type="http://schemas.openxmlformats.org/officeDocument/2006/relationships/tags" Target="../tags/tag127.xml"/><Relationship Id="rId15" Type="http://schemas.openxmlformats.org/officeDocument/2006/relationships/image" Target="../media/image18.emf"/><Relationship Id="rId10" Type="http://schemas.openxmlformats.org/officeDocument/2006/relationships/notesSlide" Target="../notesSlides/notesSlide18.xml"/><Relationship Id="rId4" Type="http://schemas.openxmlformats.org/officeDocument/2006/relationships/tags" Target="../tags/tag126.xml"/><Relationship Id="rId9" Type="http://schemas.openxmlformats.org/officeDocument/2006/relationships/slideLayout" Target="../slideLayouts/slideLayout2.xml"/><Relationship Id="rId14"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image" Target="../media/image7.emf"/><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notesSlide" Target="../notesSlides/notesSlide20.xml"/><Relationship Id="rId5" Type="http://schemas.openxmlformats.org/officeDocument/2006/relationships/tags" Target="../tags/tag135.xml"/><Relationship Id="rId10" Type="http://schemas.openxmlformats.org/officeDocument/2006/relationships/slideLayout" Target="../slideLayouts/slideLayout2.xml"/><Relationship Id="rId4" Type="http://schemas.openxmlformats.org/officeDocument/2006/relationships/tags" Target="../tags/tag134.xml"/><Relationship Id="rId9" Type="http://schemas.openxmlformats.org/officeDocument/2006/relationships/tags" Target="../tags/tag139.xml"/></Relationships>
</file>

<file path=ppt/slides/_rels/slide2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0.jp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19.jpeg"/><Relationship Id="rId2" Type="http://schemas.openxmlformats.org/officeDocument/2006/relationships/tags" Target="../tags/tag141.xml"/><Relationship Id="rId16" Type="http://schemas.openxmlformats.org/officeDocument/2006/relationships/image" Target="../media/image7.emf"/><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notesSlide" Target="../notesSlides/notesSlide21.xml"/><Relationship Id="rId5" Type="http://schemas.openxmlformats.org/officeDocument/2006/relationships/tags" Target="../tags/tag144.xml"/><Relationship Id="rId15" Type="http://schemas.openxmlformats.org/officeDocument/2006/relationships/image" Target="../media/image22.jpeg"/><Relationship Id="rId10" Type="http://schemas.openxmlformats.org/officeDocument/2006/relationships/slideLayout" Target="../slideLayouts/slideLayout7.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21.jpeg"/></Relationships>
</file>

<file path=ppt/slides/_rels/slide2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notesSlide" Target="../notesSlides/notesSlide22.xml"/><Relationship Id="rId7" Type="http://schemas.openxmlformats.org/officeDocument/2006/relationships/image" Target="../media/image24.jpeg"/><Relationship Id="rId2" Type="http://schemas.openxmlformats.org/officeDocument/2006/relationships/slideLayout" Target="../slideLayouts/slideLayout3.xml"/><Relationship Id="rId1" Type="http://schemas.openxmlformats.org/officeDocument/2006/relationships/tags" Target="../tags/tag149.xml"/><Relationship Id="rId6" Type="http://schemas.openxmlformats.org/officeDocument/2006/relationships/image" Target="../media/image23.jpeg"/><Relationship Id="rId5" Type="http://schemas.openxmlformats.org/officeDocument/2006/relationships/image" Target="../media/image9.jpg"/><Relationship Id="rId4" Type="http://schemas.openxmlformats.org/officeDocument/2006/relationships/image" Target="../media/image7.emf"/></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8.pn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image" Target="../media/image10.jp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image" Target="../media/image25.jpg"/><Relationship Id="rId5" Type="http://schemas.openxmlformats.org/officeDocument/2006/relationships/tags" Target="../tags/tag154.xml"/><Relationship Id="rId10" Type="http://schemas.openxmlformats.org/officeDocument/2006/relationships/image" Target="../media/image9.jpg"/><Relationship Id="rId4" Type="http://schemas.openxmlformats.org/officeDocument/2006/relationships/tags" Target="../tags/tag153.xml"/><Relationship Id="rId9" Type="http://schemas.openxmlformats.org/officeDocument/2006/relationships/notesSlide" Target="../notesSlides/notesSlide23.xml"/><Relationship Id="rId14" Type="http://schemas.openxmlformats.org/officeDocument/2006/relationships/image" Target="../media/image7.emf"/></Relationships>
</file>

<file path=ppt/slides/_rels/slide2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59.xml"/><Relationship Id="rId7" Type="http://schemas.openxmlformats.org/officeDocument/2006/relationships/image" Target="../media/image7.emf"/><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notesSlide" Target="../notesSlides/notesSlide24.xml"/><Relationship Id="rId5" Type="http://schemas.openxmlformats.org/officeDocument/2006/relationships/slideLayout" Target="../slideLayouts/slideLayout5.xml"/><Relationship Id="rId4" Type="http://schemas.openxmlformats.org/officeDocument/2006/relationships/tags" Target="../tags/tag16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7.emf"/><Relationship Id="rId4" Type="http://schemas.openxmlformats.org/officeDocument/2006/relationships/tags" Target="../tags/tag5.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1.xml"/><Relationship Id="rId7"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7.emf"/></Relationships>
</file>

<file path=ppt/slides/_rels/slide6.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tags" Target="../tags/tag17.xml"/><Relationship Id="rId21" Type="http://schemas.openxmlformats.org/officeDocument/2006/relationships/image" Target="../media/image7.emf"/><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notesSlide" Target="../notesSlides/notesSlide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19" Type="http://schemas.openxmlformats.org/officeDocument/2006/relationships/slideLayout" Target="../slideLayouts/slideLayout2.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notesSlide" Target="../notesSlides/notesSlide7.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slideLayout" Target="../slideLayouts/slideLayout2.xml"/><Relationship Id="rId2" Type="http://schemas.openxmlformats.org/officeDocument/2006/relationships/tags" Target="../tags/tag34.xml"/><Relationship Id="rId16" Type="http://schemas.openxmlformats.org/officeDocument/2006/relationships/tags" Target="../tags/tag4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10" Type="http://schemas.openxmlformats.org/officeDocument/2006/relationships/tags" Target="../tags/tag42.xml"/><Relationship Id="rId19" Type="http://schemas.openxmlformats.org/officeDocument/2006/relationships/image" Target="../media/image7.emf"/><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7.emf"/><Relationship Id="rId5" Type="http://schemas.openxmlformats.org/officeDocument/2006/relationships/tags" Target="../tags/tag53.xml"/><Relationship Id="rId10" Type="http://schemas.openxmlformats.org/officeDocument/2006/relationships/image" Target="../media/image8.png"/><Relationship Id="rId4" Type="http://schemas.openxmlformats.org/officeDocument/2006/relationships/tags" Target="../tags/tag52.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2" y="3161462"/>
            <a:ext cx="6340197" cy="1323439"/>
          </a:xfrm>
          <a:prstGeom prst="rect">
            <a:avLst/>
          </a:prstGeom>
          <a:noFill/>
        </p:spPr>
        <p:txBody>
          <a:bodyPr wrap="none" rtlCol="0">
            <a:spAutoFit/>
            <a:scene3d>
              <a:camera prst="orthographicFront"/>
              <a:lightRig rig="threePt" dir="t"/>
            </a:scene3d>
            <a:sp3d contourW="12700"/>
          </a:bodyPr>
          <a:lstStyle/>
          <a:p>
            <a:pPr algn="ctr"/>
            <a:r>
              <a:rPr lang="zh-CN" altLang="en-US" sz="8000" dirty="0">
                <a:solidFill>
                  <a:srgbClr val="1C75BC"/>
                </a:solidFill>
                <a:latin typeface="汉仪趣黑W" panose="00020600040101010101" pitchFamily="18" charset="-122"/>
                <a:ea typeface="汉仪趣黑W" panose="00020600040101010101" pitchFamily="18" charset="-122"/>
              </a:rPr>
              <a:t>手</a:t>
            </a:r>
            <a:r>
              <a:rPr lang="zh-CN" altLang="en-US" sz="8000" dirty="0" smtClean="0">
                <a:solidFill>
                  <a:srgbClr val="1C75BC"/>
                </a:solidFill>
                <a:latin typeface="汉仪趣黑W" panose="00020600040101010101" pitchFamily="18" charset="-122"/>
                <a:ea typeface="汉仪趣黑W" panose="00020600040101010101" pitchFamily="18" charset="-122"/>
              </a:rPr>
              <a:t>绘教学课件</a:t>
            </a:r>
            <a:endParaRPr lang="zh-CN" altLang="en-US" sz="8000" dirty="0">
              <a:solidFill>
                <a:srgbClr val="1C75BC"/>
              </a:solidFill>
              <a:latin typeface="汉仪趣黑W" panose="00020600040101010101" pitchFamily="18" charset="-122"/>
              <a:ea typeface="汉仪趣黑W" panose="00020600040101010101" pitchFamily="18" charset="-122"/>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smtClean="0">
                <a:solidFill>
                  <a:schemeClr val="tx1">
                    <a:lumMod val="65000"/>
                    <a:lumOff val="35000"/>
                  </a:schemeClr>
                </a:solidFill>
                <a:ea typeface="汉仪趣黑W" panose="00020600040101010101" pitchFamily="18" charset="-122"/>
              </a:rPr>
              <a:t>POWER POINT</a:t>
            </a:r>
            <a:endParaRPr lang="zh-CN" altLang="en-US" sz="4400"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2176734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anim calcmode="lin" valueType="num">
                                      <p:cBhvr>
                                        <p:cTn id="10" dur="750" fill="hold"/>
                                        <p:tgtEl>
                                          <p:spTgt spid="9"/>
                                        </p:tgtEl>
                                        <p:attrNameLst>
                                          <p:attrName>ppt_x</p:attrName>
                                        </p:attrNameLst>
                                      </p:cBhvr>
                                      <p:tavLst>
                                        <p:tav tm="0">
                                          <p:val>
                                            <p:fltVal val="0.5"/>
                                          </p:val>
                                        </p:tav>
                                        <p:tav tm="100000">
                                          <p:val>
                                            <p:strVal val="#ppt_x"/>
                                          </p:val>
                                        </p:tav>
                                      </p:tavLst>
                                    </p:anim>
                                    <p:anim calcmode="lin" valueType="num">
                                      <p:cBhvr>
                                        <p:cTn id="11" dur="75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ppt_w</p:attrName>
                                        </p:attrNameLst>
                                      </p:cBhvr>
                                      <p:tavLst>
                                        <p:tav tm="0">
                                          <p:val>
                                            <p:fltVal val="0"/>
                                          </p:val>
                                        </p:tav>
                                        <p:tav tm="100000">
                                          <p:val>
                                            <p:strVal val="#ppt_w"/>
                                          </p:val>
                                        </p:tav>
                                      </p:tavLst>
                                    </p:anim>
                                    <p:anim calcmode="lin" valueType="num">
                                      <p:cBhvr>
                                        <p:cTn id="16" dur="750" fill="hold"/>
                                        <p:tgtEl>
                                          <p:spTgt spid="6"/>
                                        </p:tgtEl>
                                        <p:attrNameLst>
                                          <p:attrName>ppt_h</p:attrName>
                                        </p:attrNameLst>
                                      </p:cBhvr>
                                      <p:tavLst>
                                        <p:tav tm="0">
                                          <p:val>
                                            <p:fltVal val="0"/>
                                          </p:val>
                                        </p:tav>
                                        <p:tav tm="100000">
                                          <p:val>
                                            <p:strVal val="#ppt_h"/>
                                          </p:val>
                                        </p:tav>
                                      </p:tavLst>
                                    </p:anim>
                                    <p:animEffect transition="in" filter="fade">
                                      <p:cBhvr>
                                        <p:cTn id="17" dur="750"/>
                                        <p:tgtEl>
                                          <p:spTgt spid="6"/>
                                        </p:tgtEl>
                                      </p:cBhvr>
                                    </p:animEffect>
                                    <p:anim calcmode="lin" valueType="num">
                                      <p:cBhvr>
                                        <p:cTn id="18" dur="750" fill="hold"/>
                                        <p:tgtEl>
                                          <p:spTgt spid="6"/>
                                        </p:tgtEl>
                                        <p:attrNameLst>
                                          <p:attrName>ppt_x</p:attrName>
                                        </p:attrNameLst>
                                      </p:cBhvr>
                                      <p:tavLst>
                                        <p:tav tm="0">
                                          <p:val>
                                            <p:fltVal val="0.5"/>
                                          </p:val>
                                        </p:tav>
                                        <p:tav tm="100000">
                                          <p:val>
                                            <p:strVal val="#ppt_x"/>
                                          </p:val>
                                        </p:tav>
                                      </p:tavLst>
                                    </p:anim>
                                    <p:anim calcmode="lin" valueType="num">
                                      <p:cBhvr>
                                        <p:cTn id="19" dur="750" fill="hold"/>
                                        <p:tgtEl>
                                          <p:spTgt spid="6"/>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2"/>
          <p:cNvSpPr/>
          <p:nvPr>
            <p:custDataLst>
              <p:tags r:id="rId2"/>
            </p:custDataLst>
          </p:nvPr>
        </p:nvSpPr>
        <p:spPr>
          <a:xfrm>
            <a:off x="3218850"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custDataLst>
              <p:tags r:id="rId3"/>
            </p:custDataLst>
          </p:nvPr>
        </p:nvSpPr>
        <p:spPr>
          <a:xfrm>
            <a:off x="5962248"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4"/>
            </p:custDataLst>
          </p:nvPr>
        </p:nvSpPr>
        <p:spPr>
          <a:xfrm>
            <a:off x="8705646" y="2620062"/>
            <a:ext cx="393976"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5"/>
            <a:stretch>
              <a:fillRect/>
            </a:stretch>
          </p:blipFill>
          <p:spPr>
            <a:xfrm>
              <a:off x="3118566" y="606614"/>
              <a:ext cx="656733" cy="406749"/>
            </a:xfrm>
            <a:prstGeom prst="rect">
              <a:avLst/>
            </a:prstGeom>
          </p:spPr>
        </p:pic>
        <p:sp>
          <p:nvSpPr>
            <p:cNvPr id="20" name="文本框 1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grpSp>
        <p:nvGrpSpPr>
          <p:cNvPr id="24" name="组合 23"/>
          <p:cNvGrpSpPr/>
          <p:nvPr/>
        </p:nvGrpSpPr>
        <p:grpSpPr>
          <a:xfrm>
            <a:off x="1092202" y="4538364"/>
            <a:ext cx="10032998" cy="1145539"/>
            <a:chOff x="874712" y="3195403"/>
            <a:chExt cx="10032998" cy="1145539"/>
          </a:xfrm>
        </p:grpSpPr>
        <p:sp>
          <p:nvSpPr>
            <p:cNvPr id="25" name="矩形 24"/>
            <p:cNvSpPr/>
            <p:nvPr/>
          </p:nvSpPr>
          <p:spPr>
            <a:xfrm>
              <a:off x="874712" y="3677812"/>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5" name="组合 4"/>
          <p:cNvGrpSpPr/>
          <p:nvPr/>
        </p:nvGrpSpPr>
        <p:grpSpPr>
          <a:xfrm>
            <a:off x="1092202" y="1959998"/>
            <a:ext cx="1769801" cy="1837870"/>
            <a:chOff x="1092202" y="1959998"/>
            <a:chExt cx="1769801" cy="1837870"/>
          </a:xfrm>
        </p:grpSpPr>
        <p:sp>
          <p:nvSpPr>
            <p:cNvPr id="6" name="MH_SubTitle_1"/>
            <p:cNvSpPr/>
            <p:nvPr>
              <p:custDataLst>
                <p:tags r:id="rId11"/>
              </p:custDataLst>
            </p:nvPr>
          </p:nvSpPr>
          <p:spPr>
            <a:xfrm>
              <a:off x="1139644"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7" name="MH_Other_1"/>
            <p:cNvSpPr/>
            <p:nvPr>
              <p:custDataLst>
                <p:tags r:id="rId12"/>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椭圆 3"/>
            <p:cNvSpPr/>
            <p:nvPr/>
          </p:nvSpPr>
          <p:spPr>
            <a:xfrm>
              <a:off x="1532223" y="2475518"/>
              <a:ext cx="750933" cy="806828"/>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3870667" y="1959998"/>
            <a:ext cx="1769801" cy="1837870"/>
            <a:chOff x="3870667" y="1959998"/>
            <a:chExt cx="1769801" cy="1837870"/>
          </a:xfrm>
        </p:grpSpPr>
        <p:sp>
          <p:nvSpPr>
            <p:cNvPr id="13" name="MH_SubTitle_2"/>
            <p:cNvSpPr/>
            <p:nvPr>
              <p:custDataLst>
                <p:tags r:id="rId9"/>
              </p:custDataLst>
            </p:nvPr>
          </p:nvSpPr>
          <p:spPr>
            <a:xfrm>
              <a:off x="3918108" y="2075509"/>
              <a:ext cx="1606848"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4" name="MH_Other_5"/>
            <p:cNvSpPr/>
            <p:nvPr>
              <p:custDataLst>
                <p:tags r:id="rId10"/>
              </p:custDataLst>
            </p:nvPr>
          </p:nvSpPr>
          <p:spPr>
            <a:xfrm>
              <a:off x="3870667"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椭圆 26"/>
            <p:cNvSpPr/>
            <p:nvPr/>
          </p:nvSpPr>
          <p:spPr>
            <a:xfrm>
              <a:off x="4351250" y="2475518"/>
              <a:ext cx="740565" cy="806828"/>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48" name="组合 2047"/>
          <p:cNvGrpSpPr/>
          <p:nvPr/>
        </p:nvGrpSpPr>
        <p:grpSpPr>
          <a:xfrm>
            <a:off x="6614064" y="1959998"/>
            <a:ext cx="1767738" cy="1837870"/>
            <a:chOff x="6614064" y="1959998"/>
            <a:chExt cx="1767738" cy="1837870"/>
          </a:xfrm>
        </p:grpSpPr>
        <p:sp>
          <p:nvSpPr>
            <p:cNvPr id="17" name="MH_SubTitle_3"/>
            <p:cNvSpPr/>
            <p:nvPr>
              <p:custDataLst>
                <p:tags r:id="rId7"/>
              </p:custDataLst>
            </p:nvPr>
          </p:nvSpPr>
          <p:spPr>
            <a:xfrm>
              <a:off x="6659443"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8" name="MH_Other_6"/>
            <p:cNvSpPr/>
            <p:nvPr>
              <p:custDataLst>
                <p:tags r:id="rId8"/>
              </p:custDataLst>
            </p:nvPr>
          </p:nvSpPr>
          <p:spPr>
            <a:xfrm>
              <a:off x="6614064"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27"/>
            <p:cNvSpPr/>
            <p:nvPr/>
          </p:nvSpPr>
          <p:spPr>
            <a:xfrm>
              <a:off x="7074895" y="2475518"/>
              <a:ext cx="775944" cy="806828"/>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9357462" y="1959998"/>
            <a:ext cx="1767738" cy="1837870"/>
            <a:chOff x="9357462" y="1959998"/>
            <a:chExt cx="1767738" cy="1837870"/>
          </a:xfrm>
        </p:grpSpPr>
        <p:sp>
          <p:nvSpPr>
            <p:cNvPr id="21" name="MH_SubTitle_4"/>
            <p:cNvSpPr/>
            <p:nvPr>
              <p:custDataLst>
                <p:tags r:id="rId5"/>
              </p:custDataLst>
            </p:nvPr>
          </p:nvSpPr>
          <p:spPr>
            <a:xfrm>
              <a:off x="9402841"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22" name="MH_Other_7"/>
            <p:cNvSpPr/>
            <p:nvPr>
              <p:custDataLst>
                <p:tags r:id="rId6"/>
              </p:custDataLst>
            </p:nvPr>
          </p:nvSpPr>
          <p:spPr>
            <a:xfrm>
              <a:off x="9357462"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4" name="椭圆 28"/>
            <p:cNvSpPr/>
            <p:nvPr/>
          </p:nvSpPr>
          <p:spPr>
            <a:xfrm>
              <a:off x="9837917" y="2516052"/>
              <a:ext cx="806828" cy="725760"/>
            </a:xfrm>
            <a:custGeom>
              <a:avLst/>
              <a:gdLst>
                <a:gd name="connsiteX0" fmla="*/ 249472 w 331788"/>
                <a:gd name="connsiteY0" fmla="*/ 250825 h 298451"/>
                <a:gd name="connsiteX1" fmla="*/ 267582 w 331788"/>
                <a:gd name="connsiteY1" fmla="*/ 258548 h 298451"/>
                <a:gd name="connsiteX2" fmla="*/ 274049 w 331788"/>
                <a:gd name="connsiteY2" fmla="*/ 258548 h 298451"/>
                <a:gd name="connsiteX3" fmla="*/ 292158 w 331788"/>
                <a:gd name="connsiteY3" fmla="*/ 250825 h 298451"/>
                <a:gd name="connsiteX4" fmla="*/ 297332 w 331788"/>
                <a:gd name="connsiteY4" fmla="*/ 252112 h 298451"/>
                <a:gd name="connsiteX5" fmla="*/ 306387 w 331788"/>
                <a:gd name="connsiteY5" fmla="*/ 264984 h 298451"/>
                <a:gd name="connsiteX6" fmla="*/ 306387 w 331788"/>
                <a:gd name="connsiteY6" fmla="*/ 289440 h 298451"/>
                <a:gd name="connsiteX7" fmla="*/ 297332 w 331788"/>
                <a:gd name="connsiteY7" fmla="*/ 298450 h 298451"/>
                <a:gd name="connsiteX8" fmla="*/ 245592 w 331788"/>
                <a:gd name="connsiteY8" fmla="*/ 298450 h 298451"/>
                <a:gd name="connsiteX9" fmla="*/ 236537 w 331788"/>
                <a:gd name="connsiteY9" fmla="*/ 289440 h 298451"/>
                <a:gd name="connsiteX10" fmla="*/ 236537 w 331788"/>
                <a:gd name="connsiteY10" fmla="*/ 264984 h 298451"/>
                <a:gd name="connsiteX11" fmla="*/ 245592 w 331788"/>
                <a:gd name="connsiteY11" fmla="*/ 252112 h 298451"/>
                <a:gd name="connsiteX12" fmla="*/ 249472 w 331788"/>
                <a:gd name="connsiteY12" fmla="*/ 250825 h 298451"/>
                <a:gd name="connsiteX13" fmla="*/ 41216 w 331788"/>
                <a:gd name="connsiteY13" fmla="*/ 250825 h 298451"/>
                <a:gd name="connsiteX14" fmla="*/ 59325 w 331788"/>
                <a:gd name="connsiteY14" fmla="*/ 258548 h 298451"/>
                <a:gd name="connsiteX15" fmla="*/ 65792 w 331788"/>
                <a:gd name="connsiteY15" fmla="*/ 258548 h 298451"/>
                <a:gd name="connsiteX16" fmla="*/ 83902 w 331788"/>
                <a:gd name="connsiteY16" fmla="*/ 250825 h 298451"/>
                <a:gd name="connsiteX17" fmla="*/ 87782 w 331788"/>
                <a:gd name="connsiteY17" fmla="*/ 252112 h 298451"/>
                <a:gd name="connsiteX18" fmla="*/ 96837 w 331788"/>
                <a:gd name="connsiteY18" fmla="*/ 264984 h 298451"/>
                <a:gd name="connsiteX19" fmla="*/ 96837 w 331788"/>
                <a:gd name="connsiteY19" fmla="*/ 289440 h 298451"/>
                <a:gd name="connsiteX20" fmla="*/ 87782 w 331788"/>
                <a:gd name="connsiteY20" fmla="*/ 298450 h 298451"/>
                <a:gd name="connsiteX21" fmla="*/ 36042 w 331788"/>
                <a:gd name="connsiteY21" fmla="*/ 298450 h 298451"/>
                <a:gd name="connsiteX22" fmla="*/ 26987 w 331788"/>
                <a:gd name="connsiteY22" fmla="*/ 289440 h 298451"/>
                <a:gd name="connsiteX23" fmla="*/ 26987 w 331788"/>
                <a:gd name="connsiteY23" fmla="*/ 264984 h 298451"/>
                <a:gd name="connsiteX24" fmla="*/ 36042 w 331788"/>
                <a:gd name="connsiteY24" fmla="*/ 252112 h 298451"/>
                <a:gd name="connsiteX25" fmla="*/ 41216 w 331788"/>
                <a:gd name="connsiteY25" fmla="*/ 250825 h 298451"/>
                <a:gd name="connsiteX26" fmla="*/ 137685 w 331788"/>
                <a:gd name="connsiteY26" fmla="*/ 227013 h 298451"/>
                <a:gd name="connsiteX27" fmla="*/ 163329 w 331788"/>
                <a:gd name="connsiteY27" fmla="*/ 238703 h 298451"/>
                <a:gd name="connsiteX28" fmla="*/ 168458 w 331788"/>
                <a:gd name="connsiteY28" fmla="*/ 238703 h 298451"/>
                <a:gd name="connsiteX29" fmla="*/ 194102 w 331788"/>
                <a:gd name="connsiteY29" fmla="*/ 227013 h 298451"/>
                <a:gd name="connsiteX30" fmla="*/ 201795 w 331788"/>
                <a:gd name="connsiteY30" fmla="*/ 229611 h 298451"/>
                <a:gd name="connsiteX31" fmla="*/ 215900 w 331788"/>
                <a:gd name="connsiteY31" fmla="*/ 249094 h 298451"/>
                <a:gd name="connsiteX32" fmla="*/ 215900 w 331788"/>
                <a:gd name="connsiteY32" fmla="*/ 289359 h 298451"/>
                <a:gd name="connsiteX33" fmla="*/ 206924 w 331788"/>
                <a:gd name="connsiteY33" fmla="*/ 298451 h 298451"/>
                <a:gd name="connsiteX34" fmla="*/ 124862 w 331788"/>
                <a:gd name="connsiteY34" fmla="*/ 298451 h 298451"/>
                <a:gd name="connsiteX35" fmla="*/ 115887 w 331788"/>
                <a:gd name="connsiteY35" fmla="*/ 289359 h 298451"/>
                <a:gd name="connsiteX36" fmla="*/ 115887 w 331788"/>
                <a:gd name="connsiteY36" fmla="*/ 249094 h 298451"/>
                <a:gd name="connsiteX37" fmla="*/ 129991 w 331788"/>
                <a:gd name="connsiteY37" fmla="*/ 229611 h 298451"/>
                <a:gd name="connsiteX38" fmla="*/ 137685 w 331788"/>
                <a:gd name="connsiteY38" fmla="*/ 227013 h 298451"/>
                <a:gd name="connsiteX39" fmla="*/ 270669 w 331788"/>
                <a:gd name="connsiteY39" fmla="*/ 188913 h 298451"/>
                <a:gd name="connsiteX40" fmla="*/ 284163 w 331788"/>
                <a:gd name="connsiteY40" fmla="*/ 202407 h 298451"/>
                <a:gd name="connsiteX41" fmla="*/ 270669 w 331788"/>
                <a:gd name="connsiteY41" fmla="*/ 215901 h 298451"/>
                <a:gd name="connsiteX42" fmla="*/ 257175 w 331788"/>
                <a:gd name="connsiteY42" fmla="*/ 202407 h 298451"/>
                <a:gd name="connsiteX43" fmla="*/ 270669 w 331788"/>
                <a:gd name="connsiteY43" fmla="*/ 188913 h 298451"/>
                <a:gd name="connsiteX44" fmla="*/ 61913 w 331788"/>
                <a:gd name="connsiteY44" fmla="*/ 188913 h 298451"/>
                <a:gd name="connsiteX45" fmla="*/ 76201 w 331788"/>
                <a:gd name="connsiteY45" fmla="*/ 202407 h 298451"/>
                <a:gd name="connsiteX46" fmla="*/ 61913 w 331788"/>
                <a:gd name="connsiteY46" fmla="*/ 215901 h 298451"/>
                <a:gd name="connsiteX47" fmla="*/ 47625 w 331788"/>
                <a:gd name="connsiteY47" fmla="*/ 202407 h 298451"/>
                <a:gd name="connsiteX48" fmla="*/ 61913 w 331788"/>
                <a:gd name="connsiteY48" fmla="*/ 188913 h 298451"/>
                <a:gd name="connsiteX49" fmla="*/ 270669 w 331788"/>
                <a:gd name="connsiteY49" fmla="*/ 174625 h 298451"/>
                <a:gd name="connsiteX50" fmla="*/ 241300 w 331788"/>
                <a:gd name="connsiteY50" fmla="*/ 203200 h 298451"/>
                <a:gd name="connsiteX51" fmla="*/ 270669 w 331788"/>
                <a:gd name="connsiteY51" fmla="*/ 231775 h 298451"/>
                <a:gd name="connsiteX52" fmla="*/ 300038 w 331788"/>
                <a:gd name="connsiteY52" fmla="*/ 203200 h 298451"/>
                <a:gd name="connsiteX53" fmla="*/ 270669 w 331788"/>
                <a:gd name="connsiteY53" fmla="*/ 174625 h 298451"/>
                <a:gd name="connsiteX54" fmla="*/ 61912 w 331788"/>
                <a:gd name="connsiteY54" fmla="*/ 174625 h 298451"/>
                <a:gd name="connsiteX55" fmla="*/ 33337 w 331788"/>
                <a:gd name="connsiteY55" fmla="*/ 203200 h 298451"/>
                <a:gd name="connsiteX56" fmla="*/ 61912 w 331788"/>
                <a:gd name="connsiteY56" fmla="*/ 231775 h 298451"/>
                <a:gd name="connsiteX57" fmla="*/ 90487 w 331788"/>
                <a:gd name="connsiteY57" fmla="*/ 203200 h 298451"/>
                <a:gd name="connsiteX58" fmla="*/ 61912 w 331788"/>
                <a:gd name="connsiteY58" fmla="*/ 174625 h 298451"/>
                <a:gd name="connsiteX59" fmla="*/ 166688 w 331788"/>
                <a:gd name="connsiteY59" fmla="*/ 144463 h 298451"/>
                <a:gd name="connsiteX60" fmla="*/ 187326 w 331788"/>
                <a:gd name="connsiteY60" fmla="*/ 165895 h 298451"/>
                <a:gd name="connsiteX61" fmla="*/ 166688 w 331788"/>
                <a:gd name="connsiteY61" fmla="*/ 187327 h 298451"/>
                <a:gd name="connsiteX62" fmla="*/ 146050 w 331788"/>
                <a:gd name="connsiteY62" fmla="*/ 165895 h 298451"/>
                <a:gd name="connsiteX63" fmla="*/ 166688 w 331788"/>
                <a:gd name="connsiteY63" fmla="*/ 144463 h 298451"/>
                <a:gd name="connsiteX64" fmla="*/ 165894 w 331788"/>
                <a:gd name="connsiteY64" fmla="*/ 128588 h 298451"/>
                <a:gd name="connsiteX65" fmla="*/ 130175 w 331788"/>
                <a:gd name="connsiteY65" fmla="*/ 165101 h 298451"/>
                <a:gd name="connsiteX66" fmla="*/ 165894 w 331788"/>
                <a:gd name="connsiteY66" fmla="*/ 201614 h 298451"/>
                <a:gd name="connsiteX67" fmla="*/ 201613 w 331788"/>
                <a:gd name="connsiteY67" fmla="*/ 165101 h 298451"/>
                <a:gd name="connsiteX68" fmla="*/ 165894 w 331788"/>
                <a:gd name="connsiteY68" fmla="*/ 128588 h 298451"/>
                <a:gd name="connsiteX69" fmla="*/ 199056 w 331788"/>
                <a:gd name="connsiteY69" fmla="*/ 40354 h 298451"/>
                <a:gd name="connsiteX70" fmla="*/ 194697 w 331788"/>
                <a:gd name="connsiteY70" fmla="*/ 45828 h 298451"/>
                <a:gd name="connsiteX71" fmla="*/ 199863 w 331788"/>
                <a:gd name="connsiteY71" fmla="*/ 57419 h 298451"/>
                <a:gd name="connsiteX72" fmla="*/ 214070 w 331788"/>
                <a:gd name="connsiteY72" fmla="*/ 63859 h 298451"/>
                <a:gd name="connsiteX73" fmla="*/ 168867 w 331788"/>
                <a:gd name="connsiteY73" fmla="*/ 83179 h 298451"/>
                <a:gd name="connsiteX74" fmla="*/ 162409 w 331788"/>
                <a:gd name="connsiteY74" fmla="*/ 67723 h 298451"/>
                <a:gd name="connsiteX75" fmla="*/ 157243 w 331788"/>
                <a:gd name="connsiteY75" fmla="*/ 62571 h 298451"/>
                <a:gd name="connsiteX76" fmla="*/ 149494 w 331788"/>
                <a:gd name="connsiteY76" fmla="*/ 63859 h 298451"/>
                <a:gd name="connsiteX77" fmla="*/ 101708 w 331788"/>
                <a:gd name="connsiteY77" fmla="*/ 84467 h 298451"/>
                <a:gd name="connsiteX78" fmla="*/ 97833 w 331788"/>
                <a:gd name="connsiteY78" fmla="*/ 96059 h 298451"/>
                <a:gd name="connsiteX79" fmla="*/ 109457 w 331788"/>
                <a:gd name="connsiteY79" fmla="*/ 101211 h 298451"/>
                <a:gd name="connsiteX80" fmla="*/ 148202 w 331788"/>
                <a:gd name="connsiteY80" fmla="*/ 84467 h 298451"/>
                <a:gd name="connsiteX81" fmla="*/ 155952 w 331788"/>
                <a:gd name="connsiteY81" fmla="*/ 99923 h 298451"/>
                <a:gd name="connsiteX82" fmla="*/ 161118 w 331788"/>
                <a:gd name="connsiteY82" fmla="*/ 103787 h 298451"/>
                <a:gd name="connsiteX83" fmla="*/ 163701 w 331788"/>
                <a:gd name="connsiteY83" fmla="*/ 105075 h 298451"/>
                <a:gd name="connsiteX84" fmla="*/ 167575 w 331788"/>
                <a:gd name="connsiteY84" fmla="*/ 103787 h 298451"/>
                <a:gd name="connsiteX85" fmla="*/ 219236 w 331788"/>
                <a:gd name="connsiteY85" fmla="*/ 81891 h 298451"/>
                <a:gd name="connsiteX86" fmla="*/ 215362 w 331788"/>
                <a:gd name="connsiteY86" fmla="*/ 93483 h 298451"/>
                <a:gd name="connsiteX87" fmla="*/ 220528 w 331788"/>
                <a:gd name="connsiteY87" fmla="*/ 105075 h 298451"/>
                <a:gd name="connsiteX88" fmla="*/ 223111 w 331788"/>
                <a:gd name="connsiteY88" fmla="*/ 106363 h 298451"/>
                <a:gd name="connsiteX89" fmla="*/ 232152 w 331788"/>
                <a:gd name="connsiteY89" fmla="*/ 99923 h 298451"/>
                <a:gd name="connsiteX90" fmla="*/ 246359 w 331788"/>
                <a:gd name="connsiteY90" fmla="*/ 66435 h 298451"/>
                <a:gd name="connsiteX91" fmla="*/ 239901 w 331788"/>
                <a:gd name="connsiteY91" fmla="*/ 53556 h 298451"/>
                <a:gd name="connsiteX92" fmla="*/ 206321 w 331788"/>
                <a:gd name="connsiteY92" fmla="*/ 40676 h 298451"/>
                <a:gd name="connsiteX93" fmla="*/ 199056 w 331788"/>
                <a:gd name="connsiteY93" fmla="*/ 40354 h 298451"/>
                <a:gd name="connsiteX94" fmla="*/ 9072 w 331788"/>
                <a:gd name="connsiteY94" fmla="*/ 0 h 298451"/>
                <a:gd name="connsiteX95" fmla="*/ 322716 w 331788"/>
                <a:gd name="connsiteY95" fmla="*/ 0 h 298451"/>
                <a:gd name="connsiteX96" fmla="*/ 331788 w 331788"/>
                <a:gd name="connsiteY96" fmla="*/ 9096 h 298451"/>
                <a:gd name="connsiteX97" fmla="*/ 331788 w 331788"/>
                <a:gd name="connsiteY97" fmla="*/ 270303 h 298451"/>
                <a:gd name="connsiteX98" fmla="*/ 322716 w 331788"/>
                <a:gd name="connsiteY98" fmla="*/ 279400 h 298451"/>
                <a:gd name="connsiteX99" fmla="*/ 321420 w 331788"/>
                <a:gd name="connsiteY99" fmla="*/ 279400 h 298451"/>
                <a:gd name="connsiteX100" fmla="*/ 321420 w 331788"/>
                <a:gd name="connsiteY100" fmla="*/ 265105 h 298451"/>
                <a:gd name="connsiteX101" fmla="*/ 300683 w 331788"/>
                <a:gd name="connsiteY101" fmla="*/ 237815 h 298451"/>
                <a:gd name="connsiteX102" fmla="*/ 294203 w 331788"/>
                <a:gd name="connsiteY102" fmla="*/ 235216 h 298451"/>
                <a:gd name="connsiteX103" fmla="*/ 287723 w 331788"/>
                <a:gd name="connsiteY103" fmla="*/ 235216 h 298451"/>
                <a:gd name="connsiteX104" fmla="*/ 270874 w 331788"/>
                <a:gd name="connsiteY104" fmla="*/ 243013 h 298451"/>
                <a:gd name="connsiteX105" fmla="*/ 252729 w 331788"/>
                <a:gd name="connsiteY105" fmla="*/ 235216 h 298451"/>
                <a:gd name="connsiteX106" fmla="*/ 247545 w 331788"/>
                <a:gd name="connsiteY106" fmla="*/ 235216 h 298451"/>
                <a:gd name="connsiteX107" fmla="*/ 239769 w 331788"/>
                <a:gd name="connsiteY107" fmla="*/ 237815 h 298451"/>
                <a:gd name="connsiteX108" fmla="*/ 230696 w 331788"/>
                <a:gd name="connsiteY108" fmla="*/ 241714 h 298451"/>
                <a:gd name="connsiteX109" fmla="*/ 207367 w 331788"/>
                <a:gd name="connsiteY109" fmla="*/ 214423 h 298451"/>
                <a:gd name="connsiteX110" fmla="*/ 196999 w 331788"/>
                <a:gd name="connsiteY110" fmla="*/ 211824 h 298451"/>
                <a:gd name="connsiteX111" fmla="*/ 190519 w 331788"/>
                <a:gd name="connsiteY111" fmla="*/ 211824 h 298451"/>
                <a:gd name="connsiteX112" fmla="*/ 165894 w 331788"/>
                <a:gd name="connsiteY112" fmla="*/ 223520 h 298451"/>
                <a:gd name="connsiteX113" fmla="*/ 141269 w 331788"/>
                <a:gd name="connsiteY113" fmla="*/ 211824 h 298451"/>
                <a:gd name="connsiteX114" fmla="*/ 134789 w 331788"/>
                <a:gd name="connsiteY114" fmla="*/ 211824 h 298451"/>
                <a:gd name="connsiteX115" fmla="*/ 124420 w 331788"/>
                <a:gd name="connsiteY115" fmla="*/ 214423 h 298451"/>
                <a:gd name="connsiteX116" fmla="*/ 101092 w 331788"/>
                <a:gd name="connsiteY116" fmla="*/ 241714 h 298451"/>
                <a:gd name="connsiteX117" fmla="*/ 92019 w 331788"/>
                <a:gd name="connsiteY117" fmla="*/ 237815 h 298451"/>
                <a:gd name="connsiteX118" fmla="*/ 84243 w 331788"/>
                <a:gd name="connsiteY118" fmla="*/ 235216 h 298451"/>
                <a:gd name="connsiteX119" fmla="*/ 79059 w 331788"/>
                <a:gd name="connsiteY119" fmla="*/ 235216 h 298451"/>
                <a:gd name="connsiteX120" fmla="*/ 60914 w 331788"/>
                <a:gd name="connsiteY120" fmla="*/ 243013 h 298451"/>
                <a:gd name="connsiteX121" fmla="*/ 44065 w 331788"/>
                <a:gd name="connsiteY121" fmla="*/ 235216 h 298451"/>
                <a:gd name="connsiteX122" fmla="*/ 37585 w 331788"/>
                <a:gd name="connsiteY122" fmla="*/ 235216 h 298451"/>
                <a:gd name="connsiteX123" fmla="*/ 31105 w 331788"/>
                <a:gd name="connsiteY123" fmla="*/ 237815 h 298451"/>
                <a:gd name="connsiteX124" fmla="*/ 10368 w 331788"/>
                <a:gd name="connsiteY124" fmla="*/ 265105 h 298451"/>
                <a:gd name="connsiteX125" fmla="*/ 10368 w 331788"/>
                <a:gd name="connsiteY125" fmla="*/ 279400 h 298451"/>
                <a:gd name="connsiteX126" fmla="*/ 9072 w 331788"/>
                <a:gd name="connsiteY126" fmla="*/ 279400 h 298451"/>
                <a:gd name="connsiteX127" fmla="*/ 0 w 331788"/>
                <a:gd name="connsiteY127" fmla="*/ 270303 h 298451"/>
                <a:gd name="connsiteX128" fmla="*/ 0 w 331788"/>
                <a:gd name="connsiteY128" fmla="*/ 9096 h 298451"/>
                <a:gd name="connsiteX129" fmla="*/ 9072 w 331788"/>
                <a:gd name="connsiteY129" fmla="*/ 0 h 29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31788" h="298451">
                  <a:moveTo>
                    <a:pt x="249472" y="250825"/>
                  </a:moveTo>
                  <a:cubicBezTo>
                    <a:pt x="249472" y="250825"/>
                    <a:pt x="249472" y="250825"/>
                    <a:pt x="267582" y="258548"/>
                  </a:cubicBezTo>
                  <a:cubicBezTo>
                    <a:pt x="270169" y="259835"/>
                    <a:pt x="272756" y="259835"/>
                    <a:pt x="274049" y="258548"/>
                  </a:cubicBezTo>
                  <a:cubicBezTo>
                    <a:pt x="274049" y="258548"/>
                    <a:pt x="274049" y="258548"/>
                    <a:pt x="292158" y="250825"/>
                  </a:cubicBezTo>
                  <a:cubicBezTo>
                    <a:pt x="292158" y="250825"/>
                    <a:pt x="292158" y="250825"/>
                    <a:pt x="297332" y="252112"/>
                  </a:cubicBezTo>
                  <a:cubicBezTo>
                    <a:pt x="302507" y="254687"/>
                    <a:pt x="306387" y="258548"/>
                    <a:pt x="306387" y="264984"/>
                  </a:cubicBezTo>
                  <a:cubicBezTo>
                    <a:pt x="306387" y="264984"/>
                    <a:pt x="306387" y="264984"/>
                    <a:pt x="306387" y="289440"/>
                  </a:cubicBezTo>
                  <a:cubicBezTo>
                    <a:pt x="306387" y="294589"/>
                    <a:pt x="302507" y="298450"/>
                    <a:pt x="297332" y="298450"/>
                  </a:cubicBezTo>
                  <a:cubicBezTo>
                    <a:pt x="297332" y="298450"/>
                    <a:pt x="297332" y="298450"/>
                    <a:pt x="245592" y="298450"/>
                  </a:cubicBezTo>
                  <a:cubicBezTo>
                    <a:pt x="240417" y="298450"/>
                    <a:pt x="236537" y="294589"/>
                    <a:pt x="236537" y="289440"/>
                  </a:cubicBezTo>
                  <a:cubicBezTo>
                    <a:pt x="236537" y="289440"/>
                    <a:pt x="236537" y="289440"/>
                    <a:pt x="236537" y="264984"/>
                  </a:cubicBezTo>
                  <a:cubicBezTo>
                    <a:pt x="236537" y="258548"/>
                    <a:pt x="240417" y="254687"/>
                    <a:pt x="245592" y="252112"/>
                  </a:cubicBezTo>
                  <a:cubicBezTo>
                    <a:pt x="245592" y="252112"/>
                    <a:pt x="245592" y="252112"/>
                    <a:pt x="249472" y="250825"/>
                  </a:cubicBezTo>
                  <a:close/>
                  <a:moveTo>
                    <a:pt x="41216" y="250825"/>
                  </a:moveTo>
                  <a:cubicBezTo>
                    <a:pt x="41216" y="250825"/>
                    <a:pt x="41216" y="250825"/>
                    <a:pt x="59325" y="258548"/>
                  </a:cubicBezTo>
                  <a:cubicBezTo>
                    <a:pt x="60618" y="259835"/>
                    <a:pt x="63205" y="259835"/>
                    <a:pt x="65792" y="258548"/>
                  </a:cubicBezTo>
                  <a:cubicBezTo>
                    <a:pt x="65792" y="258548"/>
                    <a:pt x="65792" y="258548"/>
                    <a:pt x="83902" y="250825"/>
                  </a:cubicBezTo>
                  <a:cubicBezTo>
                    <a:pt x="83902" y="250825"/>
                    <a:pt x="83902" y="250825"/>
                    <a:pt x="87782" y="252112"/>
                  </a:cubicBezTo>
                  <a:cubicBezTo>
                    <a:pt x="92956" y="254687"/>
                    <a:pt x="96837" y="258548"/>
                    <a:pt x="96837" y="264984"/>
                  </a:cubicBezTo>
                  <a:cubicBezTo>
                    <a:pt x="96837" y="264984"/>
                    <a:pt x="96837" y="264984"/>
                    <a:pt x="96837" y="289440"/>
                  </a:cubicBezTo>
                  <a:cubicBezTo>
                    <a:pt x="96837" y="294589"/>
                    <a:pt x="92956" y="298450"/>
                    <a:pt x="87782" y="298450"/>
                  </a:cubicBezTo>
                  <a:cubicBezTo>
                    <a:pt x="87782" y="298450"/>
                    <a:pt x="87782" y="298450"/>
                    <a:pt x="36042" y="298450"/>
                  </a:cubicBezTo>
                  <a:cubicBezTo>
                    <a:pt x="30867" y="298450"/>
                    <a:pt x="26987" y="294589"/>
                    <a:pt x="26987" y="289440"/>
                  </a:cubicBezTo>
                  <a:cubicBezTo>
                    <a:pt x="26987" y="289440"/>
                    <a:pt x="26987" y="289440"/>
                    <a:pt x="26987" y="264984"/>
                  </a:cubicBezTo>
                  <a:cubicBezTo>
                    <a:pt x="26987" y="258548"/>
                    <a:pt x="30867" y="254687"/>
                    <a:pt x="36042" y="252112"/>
                  </a:cubicBezTo>
                  <a:cubicBezTo>
                    <a:pt x="36042" y="252112"/>
                    <a:pt x="36042" y="252112"/>
                    <a:pt x="41216" y="250825"/>
                  </a:cubicBezTo>
                  <a:close/>
                  <a:moveTo>
                    <a:pt x="137685" y="227013"/>
                  </a:moveTo>
                  <a:cubicBezTo>
                    <a:pt x="137685" y="227013"/>
                    <a:pt x="137685" y="227013"/>
                    <a:pt x="163329" y="238703"/>
                  </a:cubicBezTo>
                  <a:cubicBezTo>
                    <a:pt x="164611" y="238703"/>
                    <a:pt x="167176" y="238703"/>
                    <a:pt x="168458" y="238703"/>
                  </a:cubicBezTo>
                  <a:cubicBezTo>
                    <a:pt x="168458" y="238703"/>
                    <a:pt x="168458" y="238703"/>
                    <a:pt x="194102" y="227013"/>
                  </a:cubicBezTo>
                  <a:cubicBezTo>
                    <a:pt x="194102" y="227013"/>
                    <a:pt x="194102" y="227013"/>
                    <a:pt x="201795" y="229611"/>
                  </a:cubicBezTo>
                  <a:cubicBezTo>
                    <a:pt x="209489" y="232209"/>
                    <a:pt x="215900" y="240002"/>
                    <a:pt x="215900" y="249094"/>
                  </a:cubicBezTo>
                  <a:cubicBezTo>
                    <a:pt x="215900" y="249094"/>
                    <a:pt x="215900" y="249094"/>
                    <a:pt x="215900" y="289359"/>
                  </a:cubicBezTo>
                  <a:cubicBezTo>
                    <a:pt x="215900" y="294555"/>
                    <a:pt x="212053" y="298451"/>
                    <a:pt x="206924" y="298451"/>
                  </a:cubicBezTo>
                  <a:cubicBezTo>
                    <a:pt x="206924" y="298451"/>
                    <a:pt x="206924" y="298451"/>
                    <a:pt x="124862" y="298451"/>
                  </a:cubicBezTo>
                  <a:cubicBezTo>
                    <a:pt x="119734" y="298451"/>
                    <a:pt x="115887" y="294555"/>
                    <a:pt x="115887" y="289359"/>
                  </a:cubicBezTo>
                  <a:cubicBezTo>
                    <a:pt x="115887" y="289359"/>
                    <a:pt x="115887" y="289359"/>
                    <a:pt x="115887" y="249094"/>
                  </a:cubicBezTo>
                  <a:cubicBezTo>
                    <a:pt x="115887" y="240002"/>
                    <a:pt x="122298" y="232209"/>
                    <a:pt x="129991" y="229611"/>
                  </a:cubicBezTo>
                  <a:cubicBezTo>
                    <a:pt x="129991" y="229611"/>
                    <a:pt x="129991" y="229611"/>
                    <a:pt x="137685" y="227013"/>
                  </a:cubicBezTo>
                  <a:close/>
                  <a:moveTo>
                    <a:pt x="270669" y="188913"/>
                  </a:moveTo>
                  <a:cubicBezTo>
                    <a:pt x="278122" y="188913"/>
                    <a:pt x="284163" y="194954"/>
                    <a:pt x="284163" y="202407"/>
                  </a:cubicBezTo>
                  <a:cubicBezTo>
                    <a:pt x="284163" y="209860"/>
                    <a:pt x="278122" y="215901"/>
                    <a:pt x="270669" y="215901"/>
                  </a:cubicBezTo>
                  <a:cubicBezTo>
                    <a:pt x="263216" y="215901"/>
                    <a:pt x="257175" y="209860"/>
                    <a:pt x="257175" y="202407"/>
                  </a:cubicBezTo>
                  <a:cubicBezTo>
                    <a:pt x="257175" y="194954"/>
                    <a:pt x="263216" y="188913"/>
                    <a:pt x="270669" y="188913"/>
                  </a:cubicBezTo>
                  <a:close/>
                  <a:moveTo>
                    <a:pt x="61913" y="188913"/>
                  </a:moveTo>
                  <a:cubicBezTo>
                    <a:pt x="69804" y="188913"/>
                    <a:pt x="76201" y="194954"/>
                    <a:pt x="76201" y="202407"/>
                  </a:cubicBezTo>
                  <a:cubicBezTo>
                    <a:pt x="76201" y="209860"/>
                    <a:pt x="69804" y="215901"/>
                    <a:pt x="61913" y="215901"/>
                  </a:cubicBezTo>
                  <a:cubicBezTo>
                    <a:pt x="54022" y="215901"/>
                    <a:pt x="47625" y="209860"/>
                    <a:pt x="47625" y="202407"/>
                  </a:cubicBezTo>
                  <a:cubicBezTo>
                    <a:pt x="47625" y="194954"/>
                    <a:pt x="54022" y="188913"/>
                    <a:pt x="61913" y="188913"/>
                  </a:cubicBezTo>
                  <a:close/>
                  <a:moveTo>
                    <a:pt x="270669" y="174625"/>
                  </a:moveTo>
                  <a:cubicBezTo>
                    <a:pt x="254449" y="174625"/>
                    <a:pt x="241300" y="187418"/>
                    <a:pt x="241300" y="203200"/>
                  </a:cubicBezTo>
                  <a:cubicBezTo>
                    <a:pt x="241300" y="218982"/>
                    <a:pt x="254449" y="231775"/>
                    <a:pt x="270669" y="231775"/>
                  </a:cubicBezTo>
                  <a:cubicBezTo>
                    <a:pt x="286889" y="231775"/>
                    <a:pt x="300038" y="218982"/>
                    <a:pt x="300038" y="203200"/>
                  </a:cubicBezTo>
                  <a:cubicBezTo>
                    <a:pt x="300038" y="187418"/>
                    <a:pt x="286889" y="174625"/>
                    <a:pt x="270669" y="174625"/>
                  </a:cubicBezTo>
                  <a:close/>
                  <a:moveTo>
                    <a:pt x="61912" y="174625"/>
                  </a:moveTo>
                  <a:cubicBezTo>
                    <a:pt x="46130" y="174625"/>
                    <a:pt x="33337" y="187418"/>
                    <a:pt x="33337" y="203200"/>
                  </a:cubicBezTo>
                  <a:cubicBezTo>
                    <a:pt x="33337" y="218982"/>
                    <a:pt x="46130" y="231775"/>
                    <a:pt x="61912" y="231775"/>
                  </a:cubicBezTo>
                  <a:cubicBezTo>
                    <a:pt x="77694" y="231775"/>
                    <a:pt x="90487" y="218982"/>
                    <a:pt x="90487" y="203200"/>
                  </a:cubicBezTo>
                  <a:cubicBezTo>
                    <a:pt x="90487" y="187418"/>
                    <a:pt x="77694" y="174625"/>
                    <a:pt x="61912" y="174625"/>
                  </a:cubicBezTo>
                  <a:close/>
                  <a:moveTo>
                    <a:pt x="166688" y="144463"/>
                  </a:moveTo>
                  <a:cubicBezTo>
                    <a:pt x="178086" y="144463"/>
                    <a:pt x="187326" y="154058"/>
                    <a:pt x="187326" y="165895"/>
                  </a:cubicBezTo>
                  <a:cubicBezTo>
                    <a:pt x="187326" y="177732"/>
                    <a:pt x="178086" y="187327"/>
                    <a:pt x="166688" y="187327"/>
                  </a:cubicBezTo>
                  <a:cubicBezTo>
                    <a:pt x="155290" y="187327"/>
                    <a:pt x="146050" y="177732"/>
                    <a:pt x="146050" y="165895"/>
                  </a:cubicBezTo>
                  <a:cubicBezTo>
                    <a:pt x="146050" y="154058"/>
                    <a:pt x="155290" y="144463"/>
                    <a:pt x="166688" y="144463"/>
                  </a:cubicBezTo>
                  <a:close/>
                  <a:moveTo>
                    <a:pt x="165894" y="128588"/>
                  </a:moveTo>
                  <a:cubicBezTo>
                    <a:pt x="146167" y="128588"/>
                    <a:pt x="130175" y="144935"/>
                    <a:pt x="130175" y="165101"/>
                  </a:cubicBezTo>
                  <a:cubicBezTo>
                    <a:pt x="130175" y="185267"/>
                    <a:pt x="146167" y="201614"/>
                    <a:pt x="165894" y="201614"/>
                  </a:cubicBezTo>
                  <a:cubicBezTo>
                    <a:pt x="185621" y="201614"/>
                    <a:pt x="201613" y="185267"/>
                    <a:pt x="201613" y="165101"/>
                  </a:cubicBezTo>
                  <a:cubicBezTo>
                    <a:pt x="201613" y="144935"/>
                    <a:pt x="185621" y="128588"/>
                    <a:pt x="165894" y="128588"/>
                  </a:cubicBezTo>
                  <a:close/>
                  <a:moveTo>
                    <a:pt x="199056" y="40354"/>
                  </a:moveTo>
                  <a:cubicBezTo>
                    <a:pt x="196958" y="41320"/>
                    <a:pt x="195343" y="43252"/>
                    <a:pt x="194697" y="45828"/>
                  </a:cubicBezTo>
                  <a:cubicBezTo>
                    <a:pt x="192114" y="50980"/>
                    <a:pt x="194697" y="56131"/>
                    <a:pt x="199863" y="57419"/>
                  </a:cubicBezTo>
                  <a:cubicBezTo>
                    <a:pt x="199863" y="57419"/>
                    <a:pt x="199863" y="57419"/>
                    <a:pt x="214070" y="63859"/>
                  </a:cubicBezTo>
                  <a:cubicBezTo>
                    <a:pt x="214070" y="63859"/>
                    <a:pt x="214070" y="63859"/>
                    <a:pt x="168867" y="83179"/>
                  </a:cubicBezTo>
                  <a:cubicBezTo>
                    <a:pt x="168867" y="83179"/>
                    <a:pt x="168867" y="83179"/>
                    <a:pt x="162409" y="67723"/>
                  </a:cubicBezTo>
                  <a:cubicBezTo>
                    <a:pt x="161118" y="66435"/>
                    <a:pt x="159826" y="63859"/>
                    <a:pt x="157243" y="62571"/>
                  </a:cubicBezTo>
                  <a:cubicBezTo>
                    <a:pt x="154660" y="62571"/>
                    <a:pt x="152077" y="62571"/>
                    <a:pt x="149494" y="63859"/>
                  </a:cubicBezTo>
                  <a:cubicBezTo>
                    <a:pt x="149494" y="63859"/>
                    <a:pt x="149494" y="63859"/>
                    <a:pt x="101708" y="84467"/>
                  </a:cubicBezTo>
                  <a:cubicBezTo>
                    <a:pt x="97833" y="85755"/>
                    <a:pt x="95250" y="92195"/>
                    <a:pt x="97833" y="96059"/>
                  </a:cubicBezTo>
                  <a:cubicBezTo>
                    <a:pt x="99124" y="101211"/>
                    <a:pt x="105582" y="103787"/>
                    <a:pt x="109457" y="101211"/>
                  </a:cubicBezTo>
                  <a:cubicBezTo>
                    <a:pt x="109457" y="101211"/>
                    <a:pt x="109457" y="101211"/>
                    <a:pt x="148202" y="84467"/>
                  </a:cubicBezTo>
                  <a:cubicBezTo>
                    <a:pt x="148202" y="84467"/>
                    <a:pt x="148202" y="84467"/>
                    <a:pt x="155952" y="99923"/>
                  </a:cubicBezTo>
                  <a:cubicBezTo>
                    <a:pt x="155952" y="101211"/>
                    <a:pt x="158535" y="103787"/>
                    <a:pt x="161118" y="103787"/>
                  </a:cubicBezTo>
                  <a:cubicBezTo>
                    <a:pt x="161118" y="105075"/>
                    <a:pt x="162409" y="105075"/>
                    <a:pt x="163701" y="105075"/>
                  </a:cubicBezTo>
                  <a:cubicBezTo>
                    <a:pt x="164992" y="105075"/>
                    <a:pt x="166284" y="105075"/>
                    <a:pt x="167575" y="103787"/>
                  </a:cubicBezTo>
                  <a:cubicBezTo>
                    <a:pt x="167575" y="103787"/>
                    <a:pt x="167575" y="103787"/>
                    <a:pt x="219236" y="81891"/>
                  </a:cubicBezTo>
                  <a:cubicBezTo>
                    <a:pt x="219236" y="81891"/>
                    <a:pt x="219236" y="81891"/>
                    <a:pt x="215362" y="93483"/>
                  </a:cubicBezTo>
                  <a:cubicBezTo>
                    <a:pt x="212779" y="98635"/>
                    <a:pt x="215362" y="103787"/>
                    <a:pt x="220528" y="105075"/>
                  </a:cubicBezTo>
                  <a:cubicBezTo>
                    <a:pt x="221819" y="106363"/>
                    <a:pt x="223111" y="106363"/>
                    <a:pt x="223111" y="106363"/>
                  </a:cubicBezTo>
                  <a:cubicBezTo>
                    <a:pt x="226985" y="106363"/>
                    <a:pt x="230860" y="103787"/>
                    <a:pt x="232152" y="99923"/>
                  </a:cubicBezTo>
                  <a:lnTo>
                    <a:pt x="246359" y="66435"/>
                  </a:lnTo>
                  <a:cubicBezTo>
                    <a:pt x="247650" y="61283"/>
                    <a:pt x="245067" y="56131"/>
                    <a:pt x="239901" y="53556"/>
                  </a:cubicBezTo>
                  <a:cubicBezTo>
                    <a:pt x="239901" y="53556"/>
                    <a:pt x="239901" y="53556"/>
                    <a:pt x="206321" y="40676"/>
                  </a:cubicBezTo>
                  <a:cubicBezTo>
                    <a:pt x="203738" y="39388"/>
                    <a:pt x="201155" y="39388"/>
                    <a:pt x="199056" y="40354"/>
                  </a:cubicBezTo>
                  <a:close/>
                  <a:moveTo>
                    <a:pt x="9072" y="0"/>
                  </a:moveTo>
                  <a:cubicBezTo>
                    <a:pt x="9072" y="0"/>
                    <a:pt x="9072" y="0"/>
                    <a:pt x="322716" y="0"/>
                  </a:cubicBezTo>
                  <a:cubicBezTo>
                    <a:pt x="327900" y="0"/>
                    <a:pt x="331788" y="3898"/>
                    <a:pt x="331788" y="9096"/>
                  </a:cubicBezTo>
                  <a:cubicBezTo>
                    <a:pt x="331788" y="9096"/>
                    <a:pt x="331788" y="9096"/>
                    <a:pt x="331788" y="270303"/>
                  </a:cubicBezTo>
                  <a:cubicBezTo>
                    <a:pt x="331788" y="275502"/>
                    <a:pt x="327900" y="279400"/>
                    <a:pt x="322716" y="279400"/>
                  </a:cubicBezTo>
                  <a:cubicBezTo>
                    <a:pt x="322716" y="279400"/>
                    <a:pt x="322716" y="279400"/>
                    <a:pt x="321420" y="279400"/>
                  </a:cubicBezTo>
                  <a:cubicBezTo>
                    <a:pt x="321420" y="279400"/>
                    <a:pt x="321420" y="279400"/>
                    <a:pt x="321420" y="265105"/>
                  </a:cubicBezTo>
                  <a:cubicBezTo>
                    <a:pt x="321420" y="252110"/>
                    <a:pt x="313643" y="241714"/>
                    <a:pt x="300683" y="237815"/>
                  </a:cubicBezTo>
                  <a:cubicBezTo>
                    <a:pt x="300683" y="237815"/>
                    <a:pt x="300683" y="237815"/>
                    <a:pt x="294203" y="235216"/>
                  </a:cubicBezTo>
                  <a:cubicBezTo>
                    <a:pt x="291611" y="233917"/>
                    <a:pt x="290315" y="233917"/>
                    <a:pt x="287723" y="235216"/>
                  </a:cubicBezTo>
                  <a:cubicBezTo>
                    <a:pt x="287723" y="235216"/>
                    <a:pt x="287723" y="235216"/>
                    <a:pt x="270874" y="243013"/>
                  </a:cubicBezTo>
                  <a:cubicBezTo>
                    <a:pt x="270874" y="243013"/>
                    <a:pt x="270874" y="243013"/>
                    <a:pt x="252729" y="235216"/>
                  </a:cubicBezTo>
                  <a:cubicBezTo>
                    <a:pt x="251433" y="233917"/>
                    <a:pt x="248841" y="233917"/>
                    <a:pt x="247545" y="235216"/>
                  </a:cubicBezTo>
                  <a:cubicBezTo>
                    <a:pt x="247545" y="235216"/>
                    <a:pt x="247545" y="235216"/>
                    <a:pt x="239769" y="237815"/>
                  </a:cubicBezTo>
                  <a:cubicBezTo>
                    <a:pt x="237176" y="237815"/>
                    <a:pt x="233288" y="240414"/>
                    <a:pt x="230696" y="241714"/>
                  </a:cubicBezTo>
                  <a:cubicBezTo>
                    <a:pt x="228104" y="230018"/>
                    <a:pt x="219032" y="219622"/>
                    <a:pt x="207367" y="214423"/>
                  </a:cubicBezTo>
                  <a:cubicBezTo>
                    <a:pt x="207367" y="214423"/>
                    <a:pt x="207367" y="214423"/>
                    <a:pt x="196999" y="211824"/>
                  </a:cubicBezTo>
                  <a:cubicBezTo>
                    <a:pt x="194407" y="210525"/>
                    <a:pt x="193111" y="211824"/>
                    <a:pt x="190519" y="211824"/>
                  </a:cubicBezTo>
                  <a:cubicBezTo>
                    <a:pt x="190519" y="211824"/>
                    <a:pt x="190519" y="211824"/>
                    <a:pt x="165894" y="223520"/>
                  </a:cubicBezTo>
                  <a:cubicBezTo>
                    <a:pt x="165894" y="223520"/>
                    <a:pt x="165894" y="223520"/>
                    <a:pt x="141269" y="211824"/>
                  </a:cubicBezTo>
                  <a:cubicBezTo>
                    <a:pt x="138677" y="211824"/>
                    <a:pt x="137381" y="210525"/>
                    <a:pt x="134789" y="211824"/>
                  </a:cubicBezTo>
                  <a:cubicBezTo>
                    <a:pt x="134789" y="211824"/>
                    <a:pt x="134789" y="211824"/>
                    <a:pt x="124420" y="214423"/>
                  </a:cubicBezTo>
                  <a:cubicBezTo>
                    <a:pt x="112756" y="219622"/>
                    <a:pt x="103684" y="230018"/>
                    <a:pt x="101092" y="241714"/>
                  </a:cubicBezTo>
                  <a:cubicBezTo>
                    <a:pt x="98499" y="240414"/>
                    <a:pt x="94611" y="237815"/>
                    <a:pt x="92019" y="237815"/>
                  </a:cubicBezTo>
                  <a:cubicBezTo>
                    <a:pt x="92019" y="237815"/>
                    <a:pt x="92019" y="237815"/>
                    <a:pt x="84243" y="235216"/>
                  </a:cubicBezTo>
                  <a:cubicBezTo>
                    <a:pt x="82947" y="233917"/>
                    <a:pt x="80355" y="233917"/>
                    <a:pt x="79059" y="235216"/>
                  </a:cubicBezTo>
                  <a:cubicBezTo>
                    <a:pt x="79059" y="235216"/>
                    <a:pt x="79059" y="235216"/>
                    <a:pt x="60914" y="243013"/>
                  </a:cubicBezTo>
                  <a:cubicBezTo>
                    <a:pt x="60914" y="243013"/>
                    <a:pt x="60914" y="243013"/>
                    <a:pt x="44065" y="235216"/>
                  </a:cubicBezTo>
                  <a:cubicBezTo>
                    <a:pt x="41473" y="233917"/>
                    <a:pt x="40177" y="233917"/>
                    <a:pt x="37585" y="235216"/>
                  </a:cubicBezTo>
                  <a:cubicBezTo>
                    <a:pt x="37585" y="235216"/>
                    <a:pt x="37585" y="235216"/>
                    <a:pt x="31105" y="237815"/>
                  </a:cubicBezTo>
                  <a:cubicBezTo>
                    <a:pt x="18145" y="241714"/>
                    <a:pt x="10368" y="252110"/>
                    <a:pt x="10368" y="265105"/>
                  </a:cubicBezTo>
                  <a:cubicBezTo>
                    <a:pt x="10368" y="265105"/>
                    <a:pt x="10368" y="265105"/>
                    <a:pt x="10368" y="279400"/>
                  </a:cubicBezTo>
                  <a:cubicBezTo>
                    <a:pt x="10368" y="279400"/>
                    <a:pt x="10368" y="279400"/>
                    <a:pt x="9072" y="279400"/>
                  </a:cubicBezTo>
                  <a:cubicBezTo>
                    <a:pt x="3888" y="279400"/>
                    <a:pt x="0" y="275502"/>
                    <a:pt x="0" y="270303"/>
                  </a:cubicBezTo>
                  <a:cubicBezTo>
                    <a:pt x="0" y="270303"/>
                    <a:pt x="0" y="270303"/>
                    <a:pt x="0" y="9096"/>
                  </a:cubicBezTo>
                  <a:cubicBezTo>
                    <a:pt x="0" y="3898"/>
                    <a:pt x="3888" y="0"/>
                    <a:pt x="90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53299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48"/>
                                        </p:tgtEl>
                                        <p:attrNameLst>
                                          <p:attrName>style.visibility</p:attrName>
                                        </p:attrNameLst>
                                      </p:cBhvr>
                                      <p:to>
                                        <p:strVal val="visible"/>
                                      </p:to>
                                    </p:set>
                                    <p:anim calcmode="lin" valueType="num">
                                      <p:cBhvr>
                                        <p:cTn id="33" dur="500" fill="hold"/>
                                        <p:tgtEl>
                                          <p:spTgt spid="2048"/>
                                        </p:tgtEl>
                                        <p:attrNameLst>
                                          <p:attrName>ppt_w</p:attrName>
                                        </p:attrNameLst>
                                      </p:cBhvr>
                                      <p:tavLst>
                                        <p:tav tm="0">
                                          <p:val>
                                            <p:fltVal val="0"/>
                                          </p:val>
                                        </p:tav>
                                        <p:tav tm="100000">
                                          <p:val>
                                            <p:strVal val="#ppt_w"/>
                                          </p:val>
                                        </p:tav>
                                      </p:tavLst>
                                    </p:anim>
                                    <p:anim calcmode="lin" valueType="num">
                                      <p:cBhvr>
                                        <p:cTn id="34" dur="500" fill="hold"/>
                                        <p:tgtEl>
                                          <p:spTgt spid="2048"/>
                                        </p:tgtEl>
                                        <p:attrNameLst>
                                          <p:attrName>ppt_h</p:attrName>
                                        </p:attrNameLst>
                                      </p:cBhvr>
                                      <p:tavLst>
                                        <p:tav tm="0">
                                          <p:val>
                                            <p:fltVal val="0"/>
                                          </p:val>
                                        </p:tav>
                                        <p:tav tm="100000">
                                          <p:val>
                                            <p:strVal val="#ppt_h"/>
                                          </p:val>
                                        </p:tav>
                                      </p:tavLst>
                                    </p:anim>
                                    <p:animEffect transition="in" filter="fade">
                                      <p:cBhvr>
                                        <p:cTn id="35" dur="500"/>
                                        <p:tgtEl>
                                          <p:spTgt spid="20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2"/>
            </p:custDataLst>
          </p:nvPr>
        </p:nvCxnSpPr>
        <p:spPr>
          <a:xfrm flipV="1">
            <a:off x="4840978" y="1831079"/>
            <a:ext cx="2510045" cy="251004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H_Other_2"/>
          <p:cNvSpPr/>
          <p:nvPr>
            <p:custDataLst>
              <p:tags r:id="rId3"/>
            </p:custDataLst>
          </p:nvPr>
        </p:nvSpPr>
        <p:spPr>
          <a:xfrm>
            <a:off x="4679804" y="1669905"/>
            <a:ext cx="2832396" cy="2832394"/>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5" name="MH_Other_3"/>
          <p:cNvCxnSpPr/>
          <p:nvPr>
            <p:custDataLst>
              <p:tags r:id="rId4"/>
            </p:custDataLst>
          </p:nvPr>
        </p:nvCxnSpPr>
        <p:spPr>
          <a:xfrm flipV="1">
            <a:off x="8545872"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4"/>
          <p:cNvSpPr/>
          <p:nvPr>
            <p:custDataLst>
              <p:tags r:id="rId5"/>
            </p:custDataLst>
          </p:nvPr>
        </p:nvSpPr>
        <p:spPr>
          <a:xfrm>
            <a:off x="8406189"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8" name="MH_Other_5"/>
          <p:cNvCxnSpPr/>
          <p:nvPr>
            <p:custDataLst>
              <p:tags r:id="rId6"/>
            </p:custDataLst>
          </p:nvPr>
        </p:nvCxnSpPr>
        <p:spPr>
          <a:xfrm flipV="1">
            <a:off x="1454137"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6"/>
          <p:cNvSpPr/>
          <p:nvPr>
            <p:custDataLst>
              <p:tags r:id="rId7"/>
            </p:custDataLst>
          </p:nvPr>
        </p:nvSpPr>
        <p:spPr>
          <a:xfrm>
            <a:off x="1314453"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0"/>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0" name="组合 19"/>
          <p:cNvGrpSpPr/>
          <p:nvPr/>
        </p:nvGrpSpPr>
        <p:grpSpPr>
          <a:xfrm>
            <a:off x="1314448" y="4615865"/>
            <a:ext cx="2471368" cy="1461138"/>
            <a:chOff x="1391718" y="3195403"/>
            <a:chExt cx="2471368" cy="1461138"/>
          </a:xfrm>
        </p:grpSpPr>
        <p:sp>
          <p:nvSpPr>
            <p:cNvPr id="21" name="矩形 20"/>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4840978" y="4615865"/>
            <a:ext cx="2471368" cy="1461138"/>
            <a:chOff x="1391718" y="3195403"/>
            <a:chExt cx="2471368" cy="1461138"/>
          </a:xfrm>
        </p:grpSpPr>
        <p:sp>
          <p:nvSpPr>
            <p:cNvPr id="24" name="矩形 23"/>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8266495" y="4615865"/>
            <a:ext cx="2471368" cy="1461138"/>
            <a:chOff x="1391718" y="3195403"/>
            <a:chExt cx="2471368" cy="1461138"/>
          </a:xfrm>
        </p:grpSpPr>
        <p:sp>
          <p:nvSpPr>
            <p:cNvPr id="27" name="矩形 26"/>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32" name="图片占位符 31"/>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1272" r="11272"/>
          <a:stretch>
            <a:fillRect/>
          </a:stretch>
        </p:blipFill>
        <p:spPr/>
      </p:pic>
      <p:pic>
        <p:nvPicPr>
          <p:cNvPr id="33" name="图片占位符 32"/>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2500" r="12500"/>
          <a:stretch>
            <a:fillRect/>
          </a:stretch>
        </p:blipFill>
        <p:spPr/>
      </p:pic>
      <p:pic>
        <p:nvPicPr>
          <p:cNvPr id="34" name="图片占位符 33"/>
          <p:cNvPicPr>
            <a:picLocks noGrp="1" noChangeAspect="1"/>
          </p:cNvPicPr>
          <p:nvPr>
            <p:ph type="pic" sz="quarter" idx="12"/>
          </p:nvPr>
        </p:nvPicPr>
        <p:blipFill>
          <a:blip r:embed="rId13" cstate="print">
            <a:extLst>
              <a:ext uri="{28A0092B-C50C-407E-A947-70E740481C1C}">
                <a14:useLocalDpi xmlns:a14="http://schemas.microsoft.com/office/drawing/2010/main" val="0"/>
              </a:ext>
            </a:extLst>
          </a:blip>
          <a:srcRect l="9971" r="9971"/>
          <a:stretch>
            <a:fillRect/>
          </a:stretch>
        </p:blipFill>
        <p:spPr/>
      </p:pic>
    </p:spTree>
    <p:custDataLst>
      <p:tags r:id="rId1"/>
    </p:custDataLst>
    <p:extLst>
      <p:ext uri="{BB962C8B-B14F-4D97-AF65-F5344CB8AC3E}">
        <p14:creationId xmlns:p14="http://schemas.microsoft.com/office/powerpoint/2010/main" val="40402367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000"/>
                            </p:stCondLst>
                            <p:childTnLst>
                              <p:par>
                                <p:cTn id="57" presetID="14"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15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MH_Other_1"/>
          <p:cNvSpPr>
            <a:spLocks noEditPoints="1"/>
          </p:cNvSpPr>
          <p:nvPr>
            <p:custDataLst>
              <p:tags r:id="rId2"/>
            </p:custDataLst>
          </p:nvPr>
        </p:nvSpPr>
        <p:spPr bwMode="auto">
          <a:xfrm>
            <a:off x="1529674" y="22471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1"/>
          </a:solidFill>
          <a:ln w="9525">
            <a:solidFill>
              <a:schemeClr val="accent1"/>
            </a:solidFill>
            <a:round/>
            <a:headEnd/>
            <a:tailEnd/>
          </a:ln>
        </p:spPr>
        <p:txBody>
          <a:bodyPr/>
          <a:lstStyle/>
          <a:p>
            <a:endParaRPr lang="zh-CN" altLang="en-US"/>
          </a:p>
        </p:txBody>
      </p:sp>
      <p:sp>
        <p:nvSpPr>
          <p:cNvPr id="2054" name="MH_Other_2"/>
          <p:cNvSpPr>
            <a:spLocks noEditPoints="1"/>
          </p:cNvSpPr>
          <p:nvPr>
            <p:custDataLst>
              <p:tags r:id="rId3"/>
            </p:custDataLst>
          </p:nvPr>
        </p:nvSpPr>
        <p:spPr bwMode="auto">
          <a:xfrm>
            <a:off x="1529674" y="31107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w="9525">
            <a:solidFill>
              <a:schemeClr val="accent2"/>
            </a:solidFill>
            <a:round/>
            <a:headEnd/>
            <a:tailEnd/>
          </a:ln>
        </p:spPr>
        <p:txBody>
          <a:bodyPr/>
          <a:lstStyle/>
          <a:p>
            <a:endParaRPr lang="zh-CN" altLang="en-US"/>
          </a:p>
        </p:txBody>
      </p:sp>
      <p:sp>
        <p:nvSpPr>
          <p:cNvPr id="33800" name="MH_Other_3"/>
          <p:cNvSpPr>
            <a:spLocks noEditPoints="1"/>
          </p:cNvSpPr>
          <p:nvPr>
            <p:custDataLst>
              <p:tags r:id="rId4"/>
            </p:custDataLst>
          </p:nvPr>
        </p:nvSpPr>
        <p:spPr bwMode="auto">
          <a:xfrm>
            <a:off x="1529674" y="39758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3"/>
          </a:solidFill>
          <a:ln w="9525">
            <a:solidFill>
              <a:schemeClr val="accent3"/>
            </a:solidFill>
            <a:round/>
            <a:headEnd/>
            <a:tailEnd/>
          </a:ln>
        </p:spPr>
        <p:txBody>
          <a:bodyPr/>
          <a:lstStyle/>
          <a:p>
            <a:pPr>
              <a:defRPr/>
            </a:pPr>
            <a:endParaRPr lang="zh-CN" altLang="en-US"/>
          </a:p>
        </p:txBody>
      </p:sp>
      <p:sp>
        <p:nvSpPr>
          <p:cNvPr id="33802" name="MH_Other_4"/>
          <p:cNvSpPr>
            <a:spLocks noEditPoints="1"/>
          </p:cNvSpPr>
          <p:nvPr>
            <p:custDataLst>
              <p:tags r:id="rId5"/>
            </p:custDataLst>
          </p:nvPr>
        </p:nvSpPr>
        <p:spPr bwMode="auto">
          <a:xfrm>
            <a:off x="1529674" y="48394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4"/>
          </a:solidFill>
          <a:ln w="9525">
            <a:solidFill>
              <a:schemeClr val="accent4"/>
            </a:solidFill>
            <a:round/>
            <a:headEnd/>
            <a:tailEnd/>
          </a:ln>
        </p:spPr>
        <p:txBody>
          <a:bodyPr/>
          <a:lstStyle/>
          <a:p>
            <a:pPr>
              <a:defRPr/>
            </a:pPr>
            <a:endParaRPr lang="zh-CN" altLang="en-US"/>
          </a:p>
        </p:txBody>
      </p:sp>
      <p:sp>
        <p:nvSpPr>
          <p:cNvPr id="16" name="MH_Other_5"/>
          <p:cNvSpPr/>
          <p:nvPr>
            <p:custDataLst>
              <p:tags r:id="rId6"/>
            </p:custDataLst>
          </p:nvPr>
        </p:nvSpPr>
        <p:spPr>
          <a:xfrm rot="16200000">
            <a:off x="4272079" y="3868736"/>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9"/>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9"/>
            <a:stretch>
              <a:fillRect/>
            </a:stretch>
          </p:blipFill>
          <p:spPr>
            <a:xfrm flipH="1">
              <a:off x="8416701" y="606614"/>
              <a:ext cx="656733" cy="406749"/>
            </a:xfrm>
            <a:prstGeom prst="rect">
              <a:avLst/>
            </a:prstGeom>
          </p:spPr>
        </p:pic>
      </p:grpSp>
      <p:grpSp>
        <p:nvGrpSpPr>
          <p:cNvPr id="19" name="组合 18"/>
          <p:cNvGrpSpPr/>
          <p:nvPr/>
        </p:nvGrpSpPr>
        <p:grpSpPr>
          <a:xfrm>
            <a:off x="6446166" y="2205451"/>
            <a:ext cx="4584693" cy="3213798"/>
            <a:chOff x="874711" y="3195403"/>
            <a:chExt cx="4584693" cy="3213798"/>
          </a:xfrm>
        </p:grpSpPr>
        <p:sp>
          <p:nvSpPr>
            <p:cNvPr id="20" name="矩形 19"/>
            <p:cNvSpPr/>
            <p:nvPr/>
          </p:nvSpPr>
          <p:spPr>
            <a:xfrm>
              <a:off x="874711" y="3677812"/>
              <a:ext cx="4584693" cy="273138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计算上</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22" name="矩形 21"/>
          <p:cNvSpPr/>
          <p:nvPr/>
        </p:nvSpPr>
        <p:spPr>
          <a:xfrm>
            <a:off x="2151067" y="2143597"/>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3" name="矩形 22"/>
          <p:cNvSpPr/>
          <p:nvPr/>
        </p:nvSpPr>
        <p:spPr>
          <a:xfrm>
            <a:off x="2151067" y="3007726"/>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4" name="矩形 23"/>
          <p:cNvSpPr/>
          <p:nvPr/>
        </p:nvSpPr>
        <p:spPr>
          <a:xfrm>
            <a:off x="2151067" y="387185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5" name="矩形 24"/>
          <p:cNvSpPr/>
          <p:nvPr/>
        </p:nvSpPr>
        <p:spPr>
          <a:xfrm>
            <a:off x="2151067" y="473598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Tree>
    <p:custDataLst>
      <p:tags r:id="rId1"/>
    </p:custDataLst>
    <p:extLst>
      <p:ext uri="{BB962C8B-B14F-4D97-AF65-F5344CB8AC3E}">
        <p14:creationId xmlns:p14="http://schemas.microsoft.com/office/powerpoint/2010/main" val="2353709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fltVal val="0"/>
                                          </p:val>
                                        </p:tav>
                                        <p:tav tm="100000">
                                          <p:val>
                                            <p:strVal val="#ppt_w"/>
                                          </p:val>
                                        </p:tav>
                                      </p:tavLst>
                                    </p:anim>
                                    <p:anim calcmode="lin" valueType="num">
                                      <p:cBhvr>
                                        <p:cTn id="18" dur="500" fill="hold"/>
                                        <p:tgtEl>
                                          <p:spTgt spid="2054"/>
                                        </p:tgtEl>
                                        <p:attrNameLst>
                                          <p:attrName>ppt_h</p:attrName>
                                        </p:attrNameLst>
                                      </p:cBhvr>
                                      <p:tavLst>
                                        <p:tav tm="0">
                                          <p:val>
                                            <p:fltVal val="0"/>
                                          </p:val>
                                        </p:tav>
                                        <p:tav tm="100000">
                                          <p:val>
                                            <p:strVal val="#ppt_h"/>
                                          </p:val>
                                        </p:tav>
                                      </p:tavLst>
                                    </p:anim>
                                    <p:animEffect transition="in" filter="fade">
                                      <p:cBhvr>
                                        <p:cTn id="19" dur="500"/>
                                        <p:tgtEl>
                                          <p:spTgt spid="20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p:cTn id="22" dur="500" fill="hold"/>
                                        <p:tgtEl>
                                          <p:spTgt spid="33800"/>
                                        </p:tgtEl>
                                        <p:attrNameLst>
                                          <p:attrName>ppt_w</p:attrName>
                                        </p:attrNameLst>
                                      </p:cBhvr>
                                      <p:tavLst>
                                        <p:tav tm="0">
                                          <p:val>
                                            <p:fltVal val="0"/>
                                          </p:val>
                                        </p:tav>
                                        <p:tav tm="100000">
                                          <p:val>
                                            <p:strVal val="#ppt_w"/>
                                          </p:val>
                                        </p:tav>
                                      </p:tavLst>
                                    </p:anim>
                                    <p:anim calcmode="lin" valueType="num">
                                      <p:cBhvr>
                                        <p:cTn id="23" dur="500" fill="hold"/>
                                        <p:tgtEl>
                                          <p:spTgt spid="33800"/>
                                        </p:tgtEl>
                                        <p:attrNameLst>
                                          <p:attrName>ppt_h</p:attrName>
                                        </p:attrNameLst>
                                      </p:cBhvr>
                                      <p:tavLst>
                                        <p:tav tm="0">
                                          <p:val>
                                            <p:fltVal val="0"/>
                                          </p:val>
                                        </p:tav>
                                        <p:tav tm="100000">
                                          <p:val>
                                            <p:strVal val="#ppt_h"/>
                                          </p:val>
                                        </p:tav>
                                      </p:tavLst>
                                    </p:anim>
                                    <p:animEffect transition="in" filter="fade">
                                      <p:cBhvr>
                                        <p:cTn id="24" dur="500"/>
                                        <p:tgtEl>
                                          <p:spTgt spid="338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802"/>
                                        </p:tgtEl>
                                        <p:attrNameLst>
                                          <p:attrName>style.visibility</p:attrName>
                                        </p:attrNameLst>
                                      </p:cBhvr>
                                      <p:to>
                                        <p:strVal val="visible"/>
                                      </p:to>
                                    </p:set>
                                    <p:anim calcmode="lin" valueType="num">
                                      <p:cBhvr>
                                        <p:cTn id="27" dur="500" fill="hold"/>
                                        <p:tgtEl>
                                          <p:spTgt spid="33802"/>
                                        </p:tgtEl>
                                        <p:attrNameLst>
                                          <p:attrName>ppt_w</p:attrName>
                                        </p:attrNameLst>
                                      </p:cBhvr>
                                      <p:tavLst>
                                        <p:tav tm="0">
                                          <p:val>
                                            <p:fltVal val="0"/>
                                          </p:val>
                                        </p:tav>
                                        <p:tav tm="100000">
                                          <p:val>
                                            <p:strVal val="#ppt_w"/>
                                          </p:val>
                                        </p:tav>
                                      </p:tavLst>
                                    </p:anim>
                                    <p:anim calcmode="lin" valueType="num">
                                      <p:cBhvr>
                                        <p:cTn id="28" dur="500" fill="hold"/>
                                        <p:tgtEl>
                                          <p:spTgt spid="33802"/>
                                        </p:tgtEl>
                                        <p:attrNameLst>
                                          <p:attrName>ppt_h</p:attrName>
                                        </p:attrNameLst>
                                      </p:cBhvr>
                                      <p:tavLst>
                                        <p:tav tm="0">
                                          <p:val>
                                            <p:fltVal val="0"/>
                                          </p:val>
                                        </p:tav>
                                        <p:tav tm="100000">
                                          <p:val>
                                            <p:strVal val="#ppt_h"/>
                                          </p:val>
                                        </p:tav>
                                      </p:tavLst>
                                    </p:anim>
                                    <p:animEffect transition="in" filter="fade">
                                      <p:cBhvr>
                                        <p:cTn id="29" dur="500"/>
                                        <p:tgtEl>
                                          <p:spTgt spid="3380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p:tgtEl>
                                          <p:spTgt spid="22"/>
                                        </p:tgtEl>
                                        <p:attrNameLst>
                                          <p:attrName>ppt_x</p:attrName>
                                        </p:attrNameLst>
                                      </p:cBhvr>
                                      <p:tavLst>
                                        <p:tav tm="0">
                                          <p:val>
                                            <p:strVal val="#ppt_x-#ppt_w*1.125000"/>
                                          </p:val>
                                        </p:tav>
                                        <p:tav tm="100000">
                                          <p:val>
                                            <p:strVal val="#ppt_x"/>
                                          </p:val>
                                        </p:tav>
                                      </p:tavLst>
                                    </p:anim>
                                    <p:animEffect transition="in" filter="wipe(right)">
                                      <p:cBhvr>
                                        <p:cTn id="34" dur="500"/>
                                        <p:tgtEl>
                                          <p:spTgt spid="22"/>
                                        </p:tgtEl>
                                      </p:cBhvr>
                                    </p:animEffect>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3800" grpId="0" animBg="1"/>
      <p:bldP spid="33802" grpId="0" animBg="1"/>
      <p:bldP spid="16"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6"/>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6"/>
            <a:stretch>
              <a:fillRect/>
            </a:stretch>
          </p:blipFill>
          <p:spPr>
            <a:xfrm flipH="1">
              <a:off x="8416701" y="606614"/>
              <a:ext cx="656733" cy="406749"/>
            </a:xfrm>
            <a:prstGeom prst="rect">
              <a:avLst/>
            </a:prstGeom>
          </p:spPr>
        </p:pic>
      </p:grpSp>
      <p:grpSp>
        <p:nvGrpSpPr>
          <p:cNvPr id="3" name="组合 2"/>
          <p:cNvGrpSpPr/>
          <p:nvPr/>
        </p:nvGrpSpPr>
        <p:grpSpPr>
          <a:xfrm>
            <a:off x="1511302" y="1671338"/>
            <a:ext cx="2839368" cy="1996339"/>
            <a:chOff x="1511302" y="1671338"/>
            <a:chExt cx="2839368" cy="1996339"/>
          </a:xfrm>
        </p:grpSpPr>
        <p:sp>
          <p:nvSpPr>
            <p:cNvPr id="5" name="MH_SubTitle_1"/>
            <p:cNvSpPr/>
            <p:nvPr>
              <p:custDataLst>
                <p:tags r:id="rId12"/>
              </p:custDataLst>
            </p:nvPr>
          </p:nvSpPr>
          <p:spPr bwMode="auto">
            <a:xfrm>
              <a:off x="1511302"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59" name="MH_Other_1"/>
            <p:cNvSpPr/>
            <p:nvPr>
              <p:custDataLst>
                <p:tags r:id="rId13"/>
              </p:custDataLst>
            </p:nvPr>
          </p:nvSpPr>
          <p:spPr>
            <a:xfrm>
              <a:off x="3488126" y="1671338"/>
              <a:ext cx="626418" cy="565922"/>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01</a:t>
              </a:r>
              <a:endParaRPr lang="zh-CN" altLang="en-US" sz="2000">
                <a:solidFill>
                  <a:srgbClr val="FFFFFF"/>
                </a:solidFill>
              </a:endParaRPr>
            </a:p>
          </p:txBody>
        </p:sp>
        <p:sp>
          <p:nvSpPr>
            <p:cNvPr id="22" name="矩形 21"/>
            <p:cNvSpPr/>
            <p:nvPr/>
          </p:nvSpPr>
          <p:spPr>
            <a:xfrm>
              <a:off x="1694243"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1511302" y="3970153"/>
            <a:ext cx="2839368" cy="1994387"/>
            <a:chOff x="1511302" y="3970153"/>
            <a:chExt cx="2839368" cy="1994387"/>
          </a:xfrm>
        </p:grpSpPr>
        <p:sp>
          <p:nvSpPr>
            <p:cNvPr id="23" name="MH_SubTitle_4"/>
            <p:cNvSpPr/>
            <p:nvPr>
              <p:custDataLst>
                <p:tags r:id="rId10"/>
              </p:custDataLst>
            </p:nvPr>
          </p:nvSpPr>
          <p:spPr bwMode="auto">
            <a:xfrm>
              <a:off x="1511302"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4" name="MH_Other_4"/>
            <p:cNvSpPr/>
            <p:nvPr>
              <p:custDataLst>
                <p:tags r:id="rId11"/>
              </p:custDataLst>
            </p:nvPr>
          </p:nvSpPr>
          <p:spPr>
            <a:xfrm>
              <a:off x="3488126" y="3970153"/>
              <a:ext cx="626418" cy="56397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04</a:t>
              </a:r>
              <a:endParaRPr lang="zh-CN" altLang="en-US" sz="2000">
                <a:solidFill>
                  <a:srgbClr val="FFFFFF"/>
                </a:solidFill>
              </a:endParaRPr>
            </a:p>
          </p:txBody>
        </p:sp>
        <p:sp>
          <p:nvSpPr>
            <p:cNvPr id="25" name="矩形 24"/>
            <p:cNvSpPr/>
            <p:nvPr/>
          </p:nvSpPr>
          <p:spPr>
            <a:xfrm>
              <a:off x="1694243"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680467" y="1671338"/>
            <a:ext cx="2839368" cy="1996339"/>
            <a:chOff x="4680467" y="1671338"/>
            <a:chExt cx="2839368" cy="1996339"/>
          </a:xfrm>
        </p:grpSpPr>
        <p:sp>
          <p:nvSpPr>
            <p:cNvPr id="11" name="MH_SubTitle_2"/>
            <p:cNvSpPr/>
            <p:nvPr>
              <p:custDataLst>
                <p:tags r:id="rId8"/>
              </p:custDataLst>
            </p:nvPr>
          </p:nvSpPr>
          <p:spPr bwMode="auto">
            <a:xfrm>
              <a:off x="4680467"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0" name="MH_Other_2"/>
            <p:cNvSpPr/>
            <p:nvPr>
              <p:custDataLst>
                <p:tags r:id="rId9"/>
              </p:custDataLst>
            </p:nvPr>
          </p:nvSpPr>
          <p:spPr>
            <a:xfrm>
              <a:off x="6657291" y="1671338"/>
              <a:ext cx="626418" cy="565922"/>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02</a:t>
              </a:r>
              <a:endParaRPr lang="zh-CN" altLang="en-US" sz="2000">
                <a:solidFill>
                  <a:srgbClr val="FFFFFF"/>
                </a:solidFill>
              </a:endParaRPr>
            </a:p>
          </p:txBody>
        </p:sp>
        <p:sp>
          <p:nvSpPr>
            <p:cNvPr id="26" name="矩形 25"/>
            <p:cNvSpPr/>
            <p:nvPr/>
          </p:nvSpPr>
          <p:spPr>
            <a:xfrm>
              <a:off x="4863407"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4680467" y="3970153"/>
            <a:ext cx="2839368" cy="1994387"/>
            <a:chOff x="4680467" y="3970153"/>
            <a:chExt cx="2839368" cy="1994387"/>
          </a:xfrm>
        </p:grpSpPr>
        <p:sp>
          <p:nvSpPr>
            <p:cNvPr id="29" name="MH_SubTitle_5"/>
            <p:cNvSpPr/>
            <p:nvPr>
              <p:custDataLst>
                <p:tags r:id="rId6"/>
              </p:custDataLst>
            </p:nvPr>
          </p:nvSpPr>
          <p:spPr bwMode="auto">
            <a:xfrm>
              <a:off x="4680467"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3" name="MH_Other_5"/>
            <p:cNvSpPr/>
            <p:nvPr>
              <p:custDataLst>
                <p:tags r:id="rId7"/>
              </p:custDataLst>
            </p:nvPr>
          </p:nvSpPr>
          <p:spPr>
            <a:xfrm>
              <a:off x="6657291"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05</a:t>
              </a:r>
              <a:endParaRPr lang="zh-CN" altLang="en-US" sz="2000">
                <a:solidFill>
                  <a:srgbClr val="FFFFFF"/>
                </a:solidFill>
              </a:endParaRPr>
            </a:p>
          </p:txBody>
        </p:sp>
        <p:sp>
          <p:nvSpPr>
            <p:cNvPr id="27" name="矩形 26"/>
            <p:cNvSpPr/>
            <p:nvPr/>
          </p:nvSpPr>
          <p:spPr>
            <a:xfrm>
              <a:off x="4863407"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7849633" y="1671338"/>
            <a:ext cx="2837417" cy="1996339"/>
            <a:chOff x="7849633" y="1671338"/>
            <a:chExt cx="2837417" cy="1996339"/>
          </a:xfrm>
        </p:grpSpPr>
        <p:sp>
          <p:nvSpPr>
            <p:cNvPr id="17" name="MH_SubTitle_3"/>
            <p:cNvSpPr/>
            <p:nvPr>
              <p:custDataLst>
                <p:tags r:id="rId4"/>
              </p:custDataLst>
            </p:nvPr>
          </p:nvSpPr>
          <p:spPr bwMode="auto">
            <a:xfrm>
              <a:off x="7849633" y="1854775"/>
              <a:ext cx="2837417"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1" name="MH_Other_3"/>
            <p:cNvSpPr/>
            <p:nvPr>
              <p:custDataLst>
                <p:tags r:id="rId5"/>
              </p:custDataLst>
            </p:nvPr>
          </p:nvSpPr>
          <p:spPr>
            <a:xfrm>
              <a:off x="9826456" y="1671338"/>
              <a:ext cx="626418" cy="565922"/>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03</a:t>
              </a:r>
              <a:endParaRPr lang="zh-CN" altLang="en-US" sz="2000">
                <a:solidFill>
                  <a:srgbClr val="FFFFFF"/>
                </a:solidFill>
              </a:endParaRPr>
            </a:p>
          </p:txBody>
        </p:sp>
        <p:sp>
          <p:nvSpPr>
            <p:cNvPr id="28" name="矩形 27"/>
            <p:cNvSpPr/>
            <p:nvPr/>
          </p:nvSpPr>
          <p:spPr>
            <a:xfrm>
              <a:off x="8050382"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849633" y="3970153"/>
            <a:ext cx="2837417" cy="1994387"/>
            <a:chOff x="7849633" y="3970153"/>
            <a:chExt cx="2837417" cy="1994387"/>
          </a:xfrm>
        </p:grpSpPr>
        <p:sp>
          <p:nvSpPr>
            <p:cNvPr id="35" name="MH_SubTitle_6"/>
            <p:cNvSpPr/>
            <p:nvPr>
              <p:custDataLst>
                <p:tags r:id="rId2"/>
              </p:custDataLst>
            </p:nvPr>
          </p:nvSpPr>
          <p:spPr bwMode="auto">
            <a:xfrm>
              <a:off x="7849633" y="4151637"/>
              <a:ext cx="2837417"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2" name="MH_Other_6"/>
            <p:cNvSpPr/>
            <p:nvPr>
              <p:custDataLst>
                <p:tags r:id="rId3"/>
              </p:custDataLst>
            </p:nvPr>
          </p:nvSpPr>
          <p:spPr>
            <a:xfrm>
              <a:off x="9826456"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06</a:t>
              </a:r>
              <a:endParaRPr lang="zh-CN" altLang="en-US" sz="2000">
                <a:solidFill>
                  <a:srgbClr val="FFFFFF"/>
                </a:solidFill>
              </a:endParaRPr>
            </a:p>
          </p:txBody>
        </p:sp>
        <p:sp>
          <p:nvSpPr>
            <p:cNvPr id="30" name="矩形 29"/>
            <p:cNvSpPr/>
            <p:nvPr/>
          </p:nvSpPr>
          <p:spPr>
            <a:xfrm>
              <a:off x="8050382"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42484495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31"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5500"/>
                            </p:stCondLst>
                            <p:childTnLst>
                              <p:par>
                                <p:cTn id="46" presetID="31"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03</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7289593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122671" y="1698172"/>
            <a:ext cx="7946658" cy="3323771"/>
            <a:chOff x="2946401" y="1901372"/>
            <a:chExt cx="6008255" cy="3323771"/>
          </a:xfrm>
        </p:grpSpPr>
        <p:sp>
          <p:nvSpPr>
            <p:cNvPr id="5" name="MH_SubTitle_1"/>
            <p:cNvSpPr/>
            <p:nvPr>
              <p:custDataLst>
                <p:tags r:id="rId2"/>
              </p:custDataLst>
            </p:nvPr>
          </p:nvSpPr>
          <p:spPr>
            <a:xfrm rot="1764697">
              <a:off x="3732915"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6" name="MH_Other_1"/>
            <p:cNvSpPr/>
            <p:nvPr>
              <p:custDataLst>
                <p:tags r:id="rId3"/>
              </p:custDataLst>
            </p:nvPr>
          </p:nvSpPr>
          <p:spPr>
            <a:xfrm rot="1764697">
              <a:off x="3001964"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A</a:t>
              </a:r>
              <a:endParaRPr lang="zh-CN" altLang="en-US" sz="2400" dirty="0">
                <a:solidFill>
                  <a:srgbClr val="FFFFFF"/>
                </a:solidFill>
              </a:endParaRPr>
            </a:p>
          </p:txBody>
        </p:sp>
        <p:sp>
          <p:nvSpPr>
            <p:cNvPr id="8" name="MH_SubTitle_2"/>
            <p:cNvSpPr/>
            <p:nvPr>
              <p:custDataLst>
                <p:tags r:id="rId4"/>
              </p:custDataLst>
            </p:nvPr>
          </p:nvSpPr>
          <p:spPr>
            <a:xfrm rot="1764697">
              <a:off x="4770389"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9" name="MH_Other_2"/>
            <p:cNvSpPr/>
            <p:nvPr>
              <p:custDataLst>
                <p:tags r:id="rId5"/>
              </p:custDataLst>
            </p:nvPr>
          </p:nvSpPr>
          <p:spPr>
            <a:xfrm rot="1764697">
              <a:off x="40401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B</a:t>
              </a:r>
              <a:endParaRPr lang="zh-CN" altLang="en-US" sz="2400" dirty="0">
                <a:solidFill>
                  <a:srgbClr val="FFFFFF"/>
                </a:solidFill>
              </a:endParaRPr>
            </a:p>
          </p:txBody>
        </p:sp>
        <p:sp>
          <p:nvSpPr>
            <p:cNvPr id="11" name="MH_SubTitle_3"/>
            <p:cNvSpPr/>
            <p:nvPr>
              <p:custDataLst>
                <p:tags r:id="rId6"/>
              </p:custDataLst>
            </p:nvPr>
          </p:nvSpPr>
          <p:spPr>
            <a:xfrm rot="1764697">
              <a:off x="5807862"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12" name="MH_Other_3"/>
            <p:cNvSpPr/>
            <p:nvPr>
              <p:custDataLst>
                <p:tags r:id="rId7"/>
              </p:custDataLst>
            </p:nvPr>
          </p:nvSpPr>
          <p:spPr>
            <a:xfrm rot="1764697">
              <a:off x="5076826"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C</a:t>
              </a:r>
              <a:endParaRPr lang="zh-CN" altLang="en-US" sz="2400" dirty="0">
                <a:solidFill>
                  <a:srgbClr val="FFFFFF"/>
                </a:solidFill>
              </a:endParaRPr>
            </a:p>
          </p:txBody>
        </p:sp>
        <p:sp>
          <p:nvSpPr>
            <p:cNvPr id="14" name="MH_SubTitle_4"/>
            <p:cNvSpPr/>
            <p:nvPr>
              <p:custDataLst>
                <p:tags r:id="rId8"/>
              </p:custDataLst>
            </p:nvPr>
          </p:nvSpPr>
          <p:spPr>
            <a:xfrm rot="1764697">
              <a:off x="6845336"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15" name="MH_Other_4"/>
            <p:cNvSpPr/>
            <p:nvPr>
              <p:custDataLst>
                <p:tags r:id="rId9"/>
              </p:custDataLst>
            </p:nvPr>
          </p:nvSpPr>
          <p:spPr>
            <a:xfrm rot="1764697">
              <a:off x="6115051"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D</a:t>
              </a:r>
              <a:endParaRPr lang="zh-CN" altLang="en-US" sz="2400" dirty="0">
                <a:solidFill>
                  <a:srgbClr val="FFFFFF"/>
                </a:solidFill>
              </a:endParaRPr>
            </a:p>
          </p:txBody>
        </p:sp>
        <p:sp>
          <p:nvSpPr>
            <p:cNvPr id="17" name="MH_SubTitle_5"/>
            <p:cNvSpPr/>
            <p:nvPr>
              <p:custDataLst>
                <p:tags r:id="rId10"/>
              </p:custDataLst>
            </p:nvPr>
          </p:nvSpPr>
          <p:spPr>
            <a:xfrm rot="1764697">
              <a:off x="7882807"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dirty="0">
                <a:solidFill>
                  <a:srgbClr val="FFFFFF"/>
                </a:solidFill>
              </a:endParaRPr>
            </a:p>
          </p:txBody>
        </p:sp>
        <p:sp>
          <p:nvSpPr>
            <p:cNvPr id="18" name="MH_Other_5"/>
            <p:cNvSpPr/>
            <p:nvPr>
              <p:custDataLst>
                <p:tags r:id="rId11"/>
              </p:custDataLst>
            </p:nvPr>
          </p:nvSpPr>
          <p:spPr>
            <a:xfrm rot="1764697">
              <a:off x="71516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E</a:t>
              </a:r>
              <a:endParaRPr lang="zh-CN" altLang="en-US" sz="2400" dirty="0">
                <a:solidFill>
                  <a:srgbClr val="FFFFFF"/>
                </a:solidFill>
              </a:endParaRPr>
            </a:p>
          </p:txBody>
        </p:sp>
        <p:sp>
          <p:nvSpPr>
            <p:cNvPr id="19" name="MH_Other_6"/>
            <p:cNvSpPr/>
            <p:nvPr>
              <p:custDataLst>
                <p:tags r:id="rId12"/>
              </p:custDataLst>
            </p:nvPr>
          </p:nvSpPr>
          <p:spPr>
            <a:xfrm>
              <a:off x="2946401" y="5157788"/>
              <a:ext cx="6008255" cy="673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25000" lnSpcReduction="20000"/>
            </a:bodyPr>
            <a:lstStyle/>
            <a:p>
              <a:pPr algn="ctr">
                <a:defRPr/>
              </a:pPr>
              <a:endParaRPr lang="zh-CN" altLang="en-US" sz="2400">
                <a:solidFill>
                  <a:srgbClr val="FFFFFF"/>
                </a:solidFill>
              </a:endParaRPr>
            </a:p>
          </p:txBody>
        </p:sp>
      </p:grpSp>
      <p:grpSp>
        <p:nvGrpSpPr>
          <p:cNvPr id="16" name="组合 15"/>
          <p:cNvGrpSpPr/>
          <p:nvPr/>
        </p:nvGrpSpPr>
        <p:grpSpPr>
          <a:xfrm>
            <a:off x="3118566" y="332266"/>
            <a:ext cx="5954868" cy="859018"/>
            <a:chOff x="3118566" y="332266"/>
            <a:chExt cx="5954868" cy="859018"/>
          </a:xfrm>
        </p:grpSpPr>
        <p:pic>
          <p:nvPicPr>
            <p:cNvPr id="21" name="图片 20"/>
            <p:cNvPicPr>
              <a:picLocks noChangeAspect="1"/>
            </p:cNvPicPr>
            <p:nvPr/>
          </p:nvPicPr>
          <p:blipFill>
            <a:blip r:embed="rId15"/>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sp>
        <p:nvSpPr>
          <p:cNvPr id="27" name="矩形 26"/>
          <p:cNvSpPr/>
          <p:nvPr/>
        </p:nvSpPr>
        <p:spPr>
          <a:xfrm>
            <a:off x="1092202" y="5235356"/>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943901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470404" y="2270906"/>
            <a:ext cx="3251196" cy="3036914"/>
            <a:chOff x="4652964" y="2394579"/>
            <a:chExt cx="2886075" cy="2695858"/>
          </a:xfrm>
        </p:grpSpPr>
        <p:sp>
          <p:nvSpPr>
            <p:cNvPr id="3" name="MH_Title_1"/>
            <p:cNvSpPr/>
            <p:nvPr>
              <p:custDataLst>
                <p:tags r:id="rId2"/>
              </p:custDataLst>
            </p:nvPr>
          </p:nvSpPr>
          <p:spPr>
            <a:xfrm>
              <a:off x="4748071" y="2394579"/>
              <a:ext cx="2695858" cy="2695858"/>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gradFill>
                  <a:gsLst>
                    <a:gs pos="0">
                      <a:schemeClr val="accent1"/>
                    </a:gs>
                    <a:gs pos="100000">
                      <a:schemeClr val="accent2"/>
                    </a:gs>
                  </a:gsLst>
                  <a:lin ang="5400000" scaled="0"/>
                </a:gradFill>
              </a:endParaRPr>
            </a:p>
          </p:txBody>
        </p:sp>
        <p:sp>
          <p:nvSpPr>
            <p:cNvPr id="5" name="MH_Other_1"/>
            <p:cNvSpPr/>
            <p:nvPr>
              <p:custDataLst>
                <p:tags r:id="rId3"/>
              </p:custDataLst>
            </p:nvPr>
          </p:nvSpPr>
          <p:spPr>
            <a:xfrm rot="16200000">
              <a:off x="46537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6" name="MH_Other_2"/>
            <p:cNvSpPr/>
            <p:nvPr>
              <p:custDataLst>
                <p:tags r:id="rId4"/>
              </p:custDataLst>
            </p:nvPr>
          </p:nvSpPr>
          <p:spPr>
            <a:xfrm rot="19800000">
              <a:off x="52689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7" name="MH_Other_3"/>
            <p:cNvSpPr/>
            <p:nvPr>
              <p:custDataLst>
                <p:tags r:id="rId5"/>
              </p:custDataLst>
            </p:nvPr>
          </p:nvSpPr>
          <p:spPr>
            <a:xfrm rot="1800000">
              <a:off x="65008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8" name="MH_Other_4"/>
            <p:cNvSpPr/>
            <p:nvPr>
              <p:custDataLst>
                <p:tags r:id="rId6"/>
              </p:custDataLst>
            </p:nvPr>
          </p:nvSpPr>
          <p:spPr>
            <a:xfrm rot="5400000">
              <a:off x="71175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9" name="MH_Other_5"/>
            <p:cNvSpPr/>
            <p:nvPr>
              <p:custDataLst>
                <p:tags r:id="rId7"/>
              </p:custDataLst>
            </p:nvPr>
          </p:nvSpPr>
          <p:spPr>
            <a:xfrm rot="9000000">
              <a:off x="65008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10" name="MH_Other_6"/>
            <p:cNvSpPr/>
            <p:nvPr>
              <p:custDataLst>
                <p:tags r:id="rId8"/>
              </p:custDataLst>
            </p:nvPr>
          </p:nvSpPr>
          <p:spPr>
            <a:xfrm rot="12600000">
              <a:off x="52689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grpSp>
      <p:grpSp>
        <p:nvGrpSpPr>
          <p:cNvPr id="17" name="组合 16"/>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2"/>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1" name="组合 20"/>
          <p:cNvGrpSpPr/>
          <p:nvPr/>
        </p:nvGrpSpPr>
        <p:grpSpPr>
          <a:xfrm>
            <a:off x="8072812" y="1745449"/>
            <a:ext cx="3244476" cy="1165673"/>
            <a:chOff x="874713" y="3195403"/>
            <a:chExt cx="3244476" cy="1165673"/>
          </a:xfrm>
        </p:grpSpPr>
        <p:sp>
          <p:nvSpPr>
            <p:cNvPr id="22" name="矩形 21"/>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8072812" y="3206526"/>
            <a:ext cx="3244476" cy="1165673"/>
            <a:chOff x="874713" y="3195403"/>
            <a:chExt cx="3244476" cy="1165673"/>
          </a:xfrm>
        </p:grpSpPr>
        <p:sp>
          <p:nvSpPr>
            <p:cNvPr id="25" name="矩形 24"/>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8072812" y="4667603"/>
            <a:ext cx="3244476" cy="1165673"/>
            <a:chOff x="874713" y="3195403"/>
            <a:chExt cx="3244476" cy="1165673"/>
          </a:xfrm>
        </p:grpSpPr>
        <p:sp>
          <p:nvSpPr>
            <p:cNvPr id="28" name="矩形 27"/>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1039463" y="1745449"/>
            <a:ext cx="3244476" cy="1165673"/>
            <a:chOff x="874713" y="3195403"/>
            <a:chExt cx="3244476" cy="1165673"/>
          </a:xfrm>
        </p:grpSpPr>
        <p:sp>
          <p:nvSpPr>
            <p:cNvPr id="31" name="矩形 3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1039463" y="3206526"/>
            <a:ext cx="3244476" cy="1165673"/>
            <a:chOff x="874713" y="3195403"/>
            <a:chExt cx="3244476" cy="1165673"/>
          </a:xfrm>
        </p:grpSpPr>
        <p:sp>
          <p:nvSpPr>
            <p:cNvPr id="34" name="矩形 33"/>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1039463" y="4667603"/>
            <a:ext cx="3244476" cy="1165673"/>
            <a:chOff x="874713" y="3195403"/>
            <a:chExt cx="3244476" cy="1165673"/>
          </a:xfrm>
        </p:grpSpPr>
        <p:sp>
          <p:nvSpPr>
            <p:cNvPr id="37" name="矩形 3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87721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9716629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3216161" y="2017093"/>
            <a:ext cx="1651343" cy="1620911"/>
            <a:chOff x="3317876" y="2235200"/>
            <a:chExt cx="1636713" cy="1606551"/>
          </a:xfrm>
        </p:grpSpPr>
        <p:sp>
          <p:nvSpPr>
            <p:cNvPr id="2052" name="MH_Other_2"/>
            <p:cNvSpPr>
              <a:spLocks noEditPoints="1"/>
            </p:cNvSpPr>
            <p:nvPr>
              <p:custDataLst>
                <p:tags r:id="rId8"/>
              </p:custDataLst>
            </p:nvPr>
          </p:nvSpPr>
          <p:spPr bwMode="auto">
            <a:xfrm>
              <a:off x="3317876"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3"/>
            <p:cNvSpPr>
              <a:spLocks noEditPoints="1"/>
            </p:cNvSpPr>
            <p:nvPr>
              <p:custDataLst>
                <p:tags r:id="rId9"/>
              </p:custDataLst>
            </p:nvPr>
          </p:nvSpPr>
          <p:spPr bwMode="auto">
            <a:xfrm>
              <a:off x="3355976"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955052" y="2017093"/>
            <a:ext cx="1651343" cy="1620911"/>
            <a:chOff x="6032501" y="2235200"/>
            <a:chExt cx="1636713" cy="1606551"/>
          </a:xfrm>
        </p:grpSpPr>
        <p:sp>
          <p:nvSpPr>
            <p:cNvPr id="2056" name="MH_Other_5"/>
            <p:cNvSpPr>
              <a:spLocks noEditPoints="1"/>
            </p:cNvSpPr>
            <p:nvPr>
              <p:custDataLst>
                <p:tags r:id="rId6"/>
              </p:custDataLst>
            </p:nvPr>
          </p:nvSpPr>
          <p:spPr bwMode="auto">
            <a:xfrm>
              <a:off x="6032501"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MH_Other_6"/>
            <p:cNvSpPr>
              <a:spLocks noEditPoints="1"/>
            </p:cNvSpPr>
            <p:nvPr>
              <p:custDataLst>
                <p:tags r:id="rId7"/>
              </p:custDataLst>
            </p:nvPr>
          </p:nvSpPr>
          <p:spPr bwMode="auto">
            <a:xfrm>
              <a:off x="6070601"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4585607" y="3940722"/>
            <a:ext cx="1651342" cy="1620911"/>
            <a:chOff x="4675188" y="4141788"/>
            <a:chExt cx="1636712" cy="1606551"/>
          </a:xfrm>
        </p:grpSpPr>
        <p:sp>
          <p:nvSpPr>
            <p:cNvPr id="2060" name="MH_Other_8"/>
            <p:cNvSpPr>
              <a:spLocks noEditPoints="1"/>
            </p:cNvSpPr>
            <p:nvPr>
              <p:custDataLst>
                <p:tags r:id="rId4"/>
              </p:custDataLst>
            </p:nvPr>
          </p:nvSpPr>
          <p:spPr bwMode="auto">
            <a:xfrm>
              <a:off x="4675188"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MH_Other_9"/>
            <p:cNvSpPr>
              <a:spLocks noEditPoints="1"/>
            </p:cNvSpPr>
            <p:nvPr>
              <p:custDataLst>
                <p:tags r:id="rId5"/>
              </p:custDataLst>
            </p:nvPr>
          </p:nvSpPr>
          <p:spPr bwMode="auto">
            <a:xfrm>
              <a:off x="4713288"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p:nvPr/>
        </p:nvGrpSpPr>
        <p:grpSpPr>
          <a:xfrm>
            <a:off x="7324497" y="3940722"/>
            <a:ext cx="1651342" cy="1620911"/>
            <a:chOff x="7389813" y="4141788"/>
            <a:chExt cx="1636712" cy="1606551"/>
          </a:xfrm>
        </p:grpSpPr>
        <p:sp>
          <p:nvSpPr>
            <p:cNvPr id="2064"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5"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2"/>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9" name="组合 28"/>
          <p:cNvGrpSpPr/>
          <p:nvPr/>
        </p:nvGrpSpPr>
        <p:grpSpPr>
          <a:xfrm>
            <a:off x="8087680" y="2002975"/>
            <a:ext cx="3349577" cy="1165673"/>
            <a:chOff x="874712" y="3195403"/>
            <a:chExt cx="3349577" cy="1165673"/>
          </a:xfrm>
        </p:grpSpPr>
        <p:sp>
          <p:nvSpPr>
            <p:cNvPr id="30" name="矩形 29"/>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780938" y="4395960"/>
            <a:ext cx="3349577" cy="1165673"/>
            <a:chOff x="874712" y="3195403"/>
            <a:chExt cx="3349577" cy="1165673"/>
          </a:xfrm>
        </p:grpSpPr>
        <p:sp>
          <p:nvSpPr>
            <p:cNvPr id="33" name="矩形 32"/>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9823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12" name="图片占位符 11"/>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1022" r="11022"/>
          <a:stretch>
            <a:fillRect/>
          </a:stretch>
        </p:blipFill>
        <p:spPr/>
      </p:pic>
      <p:pic>
        <p:nvPicPr>
          <p:cNvPr id="13" name="图片占位符 12"/>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l="10657" r="10657"/>
          <a:stretch>
            <a:fillRect/>
          </a:stretch>
        </p:blipFill>
        <p:spPr/>
      </p:pic>
      <p:pic>
        <p:nvPicPr>
          <p:cNvPr id="15" name="图片占位符 14"/>
          <p:cNvPicPr>
            <a:picLocks noGrp="1" noChangeAspect="1"/>
          </p:cNvPicPr>
          <p:nvPr>
            <p:ph type="pic" sz="quarter" idx="12"/>
          </p:nvPr>
        </p:nvPicPr>
        <p:blipFill>
          <a:blip r:embed="rId15" cstate="print">
            <a:extLst>
              <a:ext uri="{28A0092B-C50C-407E-A947-70E740481C1C}">
                <a14:useLocalDpi xmlns:a14="http://schemas.microsoft.com/office/drawing/2010/main" val="0"/>
              </a:ext>
            </a:extLst>
          </a:blip>
          <a:srcRect l="16461" r="16461"/>
          <a:stretch>
            <a:fillRect/>
          </a:stretch>
        </p:blipFill>
        <p:spPr/>
      </p:pic>
      <p:pic>
        <p:nvPicPr>
          <p:cNvPr id="14" name="图片占位符 13"/>
          <p:cNvPicPr>
            <a:picLocks noGrp="1" noChangeAspect="1"/>
          </p:cNvPicPr>
          <p:nvPr>
            <p:ph type="pic" sz="quarter" idx="13"/>
          </p:nvPr>
        </p:nvPicPr>
        <p:blipFill>
          <a:blip r:embed="rId16" cstate="print">
            <a:extLst>
              <a:ext uri="{28A0092B-C50C-407E-A947-70E740481C1C}">
                <a14:useLocalDpi xmlns:a14="http://schemas.microsoft.com/office/drawing/2010/main" val="0"/>
              </a:ext>
            </a:extLst>
          </a:blip>
          <a:srcRect l="12231" r="12231"/>
          <a:stretch>
            <a:fillRect/>
          </a:stretch>
        </p:blipFill>
        <p:spPr/>
      </p:pic>
    </p:spTree>
    <p:custDataLst>
      <p:tags r:id="rId1"/>
    </p:custDataLst>
    <p:extLst>
      <p:ext uri="{BB962C8B-B14F-4D97-AF65-F5344CB8AC3E}">
        <p14:creationId xmlns:p14="http://schemas.microsoft.com/office/powerpoint/2010/main" val="9096751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7" name="MH_Other_9"/>
          <p:cNvCxnSpPr/>
          <p:nvPr>
            <p:custDataLst>
              <p:tags r:id="rId2"/>
            </p:custDataLst>
          </p:nvPr>
        </p:nvCxnSpPr>
        <p:spPr>
          <a:xfrm>
            <a:off x="3784285"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MH_Other_10"/>
          <p:cNvCxnSpPr/>
          <p:nvPr>
            <p:custDataLst>
              <p:tags r:id="rId3"/>
            </p:custDataLst>
          </p:nvPr>
        </p:nvCxnSpPr>
        <p:spPr>
          <a:xfrm>
            <a:off x="6096861"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MH_Other_11"/>
          <p:cNvCxnSpPr/>
          <p:nvPr>
            <p:custDataLst>
              <p:tags r:id="rId4"/>
            </p:custDataLst>
          </p:nvPr>
        </p:nvCxnSpPr>
        <p:spPr>
          <a:xfrm>
            <a:off x="8409437"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118566" y="332266"/>
            <a:ext cx="5954868" cy="859018"/>
            <a:chOff x="3118566" y="332266"/>
            <a:chExt cx="5954868" cy="859018"/>
          </a:xfrm>
        </p:grpSpPr>
        <p:pic>
          <p:nvPicPr>
            <p:cNvPr id="24" name="图片 23"/>
            <p:cNvPicPr>
              <a:picLocks noChangeAspect="1"/>
            </p:cNvPicPr>
            <p:nvPr/>
          </p:nvPicPr>
          <p:blipFill>
            <a:blip r:embed="rId11"/>
            <a:stretch>
              <a:fillRect/>
            </a:stretch>
          </p:blipFill>
          <p:spPr>
            <a:xfrm>
              <a:off x="3118566" y="606614"/>
              <a:ext cx="656733" cy="406749"/>
            </a:xfrm>
            <a:prstGeom prst="rect">
              <a:avLst/>
            </a:prstGeom>
          </p:spPr>
        </p:pic>
        <p:sp>
          <p:nvSpPr>
            <p:cNvPr id="25" name="文本框 2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6" name="图片 25"/>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1705256" y="3523926"/>
            <a:ext cx="1970242" cy="1962438"/>
            <a:chOff x="1705256" y="3523926"/>
            <a:chExt cx="1970242" cy="1962438"/>
          </a:xfrm>
        </p:grpSpPr>
        <p:sp>
          <p:nvSpPr>
            <p:cNvPr id="27" name="MH_Other_5"/>
            <p:cNvSpPr/>
            <p:nvPr>
              <p:custDataLst>
                <p:tags r:id="rId8"/>
              </p:custDataLst>
            </p:nvPr>
          </p:nvSpPr>
          <p:spPr>
            <a:xfrm>
              <a:off x="1798886"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A</a:t>
              </a:r>
            </a:p>
          </p:txBody>
        </p:sp>
        <p:sp>
          <p:nvSpPr>
            <p:cNvPr id="29" name="矩形 28"/>
            <p:cNvSpPr/>
            <p:nvPr/>
          </p:nvSpPr>
          <p:spPr>
            <a:xfrm>
              <a:off x="1705256"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5" name="图片 4"/>
          <p:cNvPicPr>
            <a:picLocks noChangeAspect="1"/>
          </p:cNvPicPr>
          <p:nvPr/>
        </p:nvPicPr>
        <p:blipFill>
          <a:blip r:embed="rId13"/>
          <a:stretch>
            <a:fillRect/>
          </a:stretch>
        </p:blipFill>
        <p:spPr>
          <a:xfrm>
            <a:off x="3519520" y="1874657"/>
            <a:ext cx="1232015" cy="1055041"/>
          </a:xfrm>
          <a:prstGeom prst="rect">
            <a:avLst/>
          </a:prstGeom>
        </p:spPr>
      </p:pic>
      <p:pic>
        <p:nvPicPr>
          <p:cNvPr id="6" name="图片 5"/>
          <p:cNvPicPr>
            <a:picLocks noChangeAspect="1"/>
          </p:cNvPicPr>
          <p:nvPr/>
        </p:nvPicPr>
        <p:blipFill>
          <a:blip r:embed="rId14"/>
          <a:stretch>
            <a:fillRect/>
          </a:stretch>
        </p:blipFill>
        <p:spPr>
          <a:xfrm>
            <a:off x="5522213" y="1895137"/>
            <a:ext cx="1158931" cy="1002812"/>
          </a:xfrm>
          <a:prstGeom prst="rect">
            <a:avLst/>
          </a:prstGeom>
        </p:spPr>
      </p:pic>
      <p:pic>
        <p:nvPicPr>
          <p:cNvPr id="7" name="图片 6"/>
          <p:cNvPicPr>
            <a:picLocks noChangeAspect="1"/>
          </p:cNvPicPr>
          <p:nvPr/>
        </p:nvPicPr>
        <p:blipFill>
          <a:blip r:embed="rId15"/>
          <a:stretch>
            <a:fillRect/>
          </a:stretch>
        </p:blipFill>
        <p:spPr>
          <a:xfrm>
            <a:off x="7436049" y="1800931"/>
            <a:ext cx="741298" cy="1243068"/>
          </a:xfrm>
          <a:prstGeom prst="rect">
            <a:avLst/>
          </a:prstGeom>
        </p:spPr>
      </p:pic>
      <p:grpSp>
        <p:nvGrpSpPr>
          <p:cNvPr id="9" name="组合 8"/>
          <p:cNvGrpSpPr/>
          <p:nvPr/>
        </p:nvGrpSpPr>
        <p:grpSpPr>
          <a:xfrm>
            <a:off x="4096209" y="3523926"/>
            <a:ext cx="1970242" cy="1962438"/>
            <a:chOff x="4096209" y="3523926"/>
            <a:chExt cx="1970242" cy="1962438"/>
          </a:xfrm>
        </p:grpSpPr>
        <p:sp>
          <p:nvSpPr>
            <p:cNvPr id="41" name="MH_Other_6"/>
            <p:cNvSpPr/>
            <p:nvPr>
              <p:custDataLst>
                <p:tags r:id="rId7"/>
              </p:custDataLst>
            </p:nvPr>
          </p:nvSpPr>
          <p:spPr>
            <a:xfrm>
              <a:off x="4111462"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B</a:t>
              </a:r>
            </a:p>
          </p:txBody>
        </p:sp>
        <p:sp>
          <p:nvSpPr>
            <p:cNvPr id="33" name="矩形 32"/>
            <p:cNvSpPr/>
            <p:nvPr/>
          </p:nvSpPr>
          <p:spPr>
            <a:xfrm>
              <a:off x="4096209"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6395721" y="3523926"/>
            <a:ext cx="1970242" cy="1962438"/>
            <a:chOff x="6395721" y="3523926"/>
            <a:chExt cx="1970242" cy="1962438"/>
          </a:xfrm>
        </p:grpSpPr>
        <p:sp>
          <p:nvSpPr>
            <p:cNvPr id="44" name="MH_Other_7"/>
            <p:cNvSpPr/>
            <p:nvPr>
              <p:custDataLst>
                <p:tags r:id="rId6"/>
              </p:custDataLst>
            </p:nvPr>
          </p:nvSpPr>
          <p:spPr>
            <a:xfrm>
              <a:off x="6424037" y="3523926"/>
              <a:ext cx="501938"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C</a:t>
              </a:r>
            </a:p>
          </p:txBody>
        </p:sp>
        <p:sp>
          <p:nvSpPr>
            <p:cNvPr id="34" name="矩形 33"/>
            <p:cNvSpPr/>
            <p:nvPr/>
          </p:nvSpPr>
          <p:spPr>
            <a:xfrm>
              <a:off x="6395721"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8733674" y="3523926"/>
            <a:ext cx="1970242" cy="1962438"/>
            <a:chOff x="8733674" y="3523926"/>
            <a:chExt cx="1970242" cy="1962438"/>
          </a:xfrm>
        </p:grpSpPr>
        <p:sp>
          <p:nvSpPr>
            <p:cNvPr id="47" name="MH_Other_8"/>
            <p:cNvSpPr/>
            <p:nvPr>
              <p:custDataLst>
                <p:tags r:id="rId5"/>
              </p:custDataLst>
            </p:nvPr>
          </p:nvSpPr>
          <p:spPr>
            <a:xfrm>
              <a:off x="8738645"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D</a:t>
              </a:r>
            </a:p>
          </p:txBody>
        </p:sp>
        <p:sp>
          <p:nvSpPr>
            <p:cNvPr id="35" name="矩形 34"/>
            <p:cNvSpPr/>
            <p:nvPr/>
          </p:nvSpPr>
          <p:spPr>
            <a:xfrm>
              <a:off x="8733674"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75818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par>
                                <p:cTn id="54" presetID="2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04</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853352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10471" y="345691"/>
            <a:ext cx="3171060"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tx1">
                    <a:lumMod val="65000"/>
                    <a:lumOff val="35000"/>
                  </a:schemeClr>
                </a:solidFill>
                <a:latin typeface="汉仪趣黑W" panose="00020600040101010101" pitchFamily="18" charset="-122"/>
                <a:ea typeface="汉仪趣黑W" panose="00020600040101010101" pitchFamily="18" charset="-122"/>
              </a:rPr>
              <a:t>CONTENT</a:t>
            </a:r>
            <a:endParaRPr lang="zh-CN" altLang="en-US" sz="6000" dirty="0">
              <a:solidFill>
                <a:schemeClr val="tx1">
                  <a:lumMod val="65000"/>
                  <a:lumOff val="35000"/>
                </a:schemeClr>
              </a:solidFill>
              <a:latin typeface="汉仪趣黑W" panose="00020600040101010101" pitchFamily="18" charset="-122"/>
              <a:ea typeface="汉仪趣黑W" panose="00020600040101010101" pitchFamily="18" charset="-122"/>
            </a:endParaRPr>
          </a:p>
        </p:txBody>
      </p:sp>
      <p:grpSp>
        <p:nvGrpSpPr>
          <p:cNvPr id="34" name="组合 33"/>
          <p:cNvGrpSpPr/>
          <p:nvPr/>
        </p:nvGrpSpPr>
        <p:grpSpPr>
          <a:xfrm>
            <a:off x="5610225" y="1848143"/>
            <a:ext cx="4560277" cy="904863"/>
            <a:chOff x="5610225" y="1750228"/>
            <a:chExt cx="4560277" cy="904863"/>
          </a:xfrm>
        </p:grpSpPr>
        <p:grpSp>
          <p:nvGrpSpPr>
            <p:cNvPr id="5" name="组合 4"/>
            <p:cNvGrpSpPr/>
            <p:nvPr/>
          </p:nvGrpSpPr>
          <p:grpSpPr>
            <a:xfrm>
              <a:off x="5610225" y="1750228"/>
              <a:ext cx="4560277" cy="904863"/>
              <a:chOff x="34279" y="2179064"/>
              <a:chExt cx="5962359" cy="1183070"/>
            </a:xfrm>
          </p:grpSpPr>
          <p:sp>
            <p:nvSpPr>
              <p:cNvPr id="3" name="文本框 2"/>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 name="文本框 3"/>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12" name="文本框 11"/>
              <p:cNvSpPr txBox="1"/>
              <p:nvPr/>
            </p:nvSpPr>
            <p:spPr>
              <a:xfrm>
                <a:off x="34279" y="2179064"/>
                <a:ext cx="1323316" cy="118307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01.</a:t>
                </a:r>
                <a:endParaRPr lang="zh-CN" altLang="en-US" sz="4400" b="0" dirty="0">
                  <a:latin typeface="汉仪趣黑W" panose="00020600040101010101" pitchFamily="18" charset="-122"/>
                  <a:ea typeface="汉仪趣黑W" panose="00020600040101010101" pitchFamily="18" charset="-122"/>
                </a:endParaRPr>
              </a:p>
            </p:txBody>
          </p:sp>
        </p:grpSp>
        <p:sp>
          <p:nvSpPr>
            <p:cNvPr id="11" name="任意多边形 10"/>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32" name="图片 31"/>
          <p:cNvPicPr>
            <a:picLocks noChangeAspect="1"/>
          </p:cNvPicPr>
          <p:nvPr/>
        </p:nvPicPr>
        <p:blipFill>
          <a:blip r:embed="rId3"/>
          <a:stretch>
            <a:fillRect/>
          </a:stretch>
        </p:blipFill>
        <p:spPr>
          <a:xfrm>
            <a:off x="1403691" y="2291050"/>
            <a:ext cx="3473110" cy="3278131"/>
          </a:xfrm>
          <a:prstGeom prst="rect">
            <a:avLst/>
          </a:prstGeom>
        </p:spPr>
      </p:pic>
      <p:grpSp>
        <p:nvGrpSpPr>
          <p:cNvPr id="35" name="组合 34"/>
          <p:cNvGrpSpPr/>
          <p:nvPr/>
        </p:nvGrpSpPr>
        <p:grpSpPr>
          <a:xfrm>
            <a:off x="5610225" y="2826912"/>
            <a:ext cx="4560277" cy="859018"/>
            <a:chOff x="5610225" y="1750227"/>
            <a:chExt cx="4560277" cy="859018"/>
          </a:xfrm>
        </p:grpSpPr>
        <p:grpSp>
          <p:nvGrpSpPr>
            <p:cNvPr id="36" name="组合 35"/>
            <p:cNvGrpSpPr/>
            <p:nvPr/>
          </p:nvGrpSpPr>
          <p:grpSpPr>
            <a:xfrm>
              <a:off x="5610225" y="1750227"/>
              <a:ext cx="4560277" cy="859018"/>
              <a:chOff x="34279" y="2179064"/>
              <a:chExt cx="5962359" cy="1123130"/>
            </a:xfrm>
          </p:grpSpPr>
          <p:sp>
            <p:nvSpPr>
              <p:cNvPr id="38" name="文本框 37"/>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39" name="文本框 38"/>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0" name="文本框 39"/>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02.</a:t>
                </a:r>
                <a:endParaRPr lang="zh-CN" altLang="en-US" sz="4400" b="0" dirty="0">
                  <a:latin typeface="汉仪趣黑W" panose="00020600040101010101" pitchFamily="18" charset="-122"/>
                  <a:ea typeface="汉仪趣黑W" panose="00020600040101010101" pitchFamily="18" charset="-122"/>
                </a:endParaRPr>
              </a:p>
            </p:txBody>
          </p:sp>
        </p:grpSp>
        <p:sp>
          <p:nvSpPr>
            <p:cNvPr id="37" name="任意多边形 36"/>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1" name="组合 40"/>
          <p:cNvGrpSpPr/>
          <p:nvPr/>
        </p:nvGrpSpPr>
        <p:grpSpPr>
          <a:xfrm>
            <a:off x="5610225" y="3805682"/>
            <a:ext cx="4560277" cy="859018"/>
            <a:chOff x="5610225" y="1750227"/>
            <a:chExt cx="4560277" cy="859018"/>
          </a:xfrm>
        </p:grpSpPr>
        <p:grpSp>
          <p:nvGrpSpPr>
            <p:cNvPr id="42" name="组合 41"/>
            <p:cNvGrpSpPr/>
            <p:nvPr/>
          </p:nvGrpSpPr>
          <p:grpSpPr>
            <a:xfrm>
              <a:off x="5610225" y="1750227"/>
              <a:ext cx="4560277" cy="859018"/>
              <a:chOff x="34279" y="2179064"/>
              <a:chExt cx="5962359" cy="1123130"/>
            </a:xfrm>
          </p:grpSpPr>
          <p:sp>
            <p:nvSpPr>
              <p:cNvPr id="44" name="文本框 43"/>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5" name="文本框 44"/>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6" name="文本框 45"/>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03.</a:t>
                </a:r>
                <a:endParaRPr lang="zh-CN" altLang="en-US" sz="4400" b="0" dirty="0">
                  <a:latin typeface="汉仪趣黑W" panose="00020600040101010101" pitchFamily="18" charset="-122"/>
                  <a:ea typeface="汉仪趣黑W" panose="00020600040101010101" pitchFamily="18" charset="-122"/>
                </a:endParaRPr>
              </a:p>
            </p:txBody>
          </p:sp>
        </p:grpSp>
        <p:sp>
          <p:nvSpPr>
            <p:cNvPr id="43" name="任意多边形 42"/>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7" name="组合 46"/>
          <p:cNvGrpSpPr/>
          <p:nvPr/>
        </p:nvGrpSpPr>
        <p:grpSpPr>
          <a:xfrm>
            <a:off x="5610225" y="4784451"/>
            <a:ext cx="4560277" cy="859018"/>
            <a:chOff x="5610225" y="1750227"/>
            <a:chExt cx="4560277" cy="859018"/>
          </a:xfrm>
        </p:grpSpPr>
        <p:grpSp>
          <p:nvGrpSpPr>
            <p:cNvPr id="48" name="组合 47"/>
            <p:cNvGrpSpPr/>
            <p:nvPr/>
          </p:nvGrpSpPr>
          <p:grpSpPr>
            <a:xfrm>
              <a:off x="5610225" y="1750227"/>
              <a:ext cx="4560277" cy="859018"/>
              <a:chOff x="34279" y="2179064"/>
              <a:chExt cx="5962359" cy="1123130"/>
            </a:xfrm>
          </p:grpSpPr>
          <p:sp>
            <p:nvSpPr>
              <p:cNvPr id="50" name="文本框 49"/>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51" name="文本框 50"/>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52" name="文本框 51"/>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04.</a:t>
                </a:r>
                <a:endParaRPr lang="zh-CN" altLang="en-US" sz="4400" b="0" dirty="0">
                  <a:latin typeface="汉仪趣黑W" panose="00020600040101010101" pitchFamily="18" charset="-122"/>
                  <a:ea typeface="汉仪趣黑W" panose="00020600040101010101" pitchFamily="18" charset="-122"/>
                </a:endParaRPr>
              </a:p>
            </p:txBody>
          </p:sp>
        </p:grpSp>
        <p:sp>
          <p:nvSpPr>
            <p:cNvPr id="49" name="任意多边形 48"/>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extLst>
      <p:ext uri="{BB962C8B-B14F-4D97-AF65-F5344CB8AC3E}">
        <p14:creationId xmlns:p14="http://schemas.microsoft.com/office/powerpoint/2010/main" val="25827088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250"/>
                            </p:stCondLst>
                            <p:childTnLst>
                              <p:par>
                                <p:cTn id="17" presetID="1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par>
                          <p:cTn id="21" fill="hold">
                            <p:stCondLst>
                              <p:cond delay="1750"/>
                            </p:stCondLst>
                            <p:childTnLst>
                              <p:par>
                                <p:cTn id="22" presetID="1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right)">
                                      <p:cBhvr>
                                        <p:cTn id="25" dur="500"/>
                                        <p:tgtEl>
                                          <p:spTgt spid="35"/>
                                        </p:tgtEl>
                                      </p:cBhvr>
                                    </p:animEffect>
                                  </p:childTnLst>
                                </p:cTn>
                              </p:par>
                            </p:childTnLst>
                          </p:cTn>
                        </p:par>
                        <p:par>
                          <p:cTn id="26" fill="hold">
                            <p:stCondLst>
                              <p:cond delay="2250"/>
                            </p:stCondLst>
                            <p:childTnLst>
                              <p:par>
                                <p:cTn id="27" presetID="1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ppt_x</p:attrName>
                                        </p:attrNameLst>
                                      </p:cBhvr>
                                      <p:tavLst>
                                        <p:tav tm="0">
                                          <p:val>
                                            <p:strVal val="#ppt_x-#ppt_w*1.125000"/>
                                          </p:val>
                                        </p:tav>
                                        <p:tav tm="100000">
                                          <p:val>
                                            <p:strVal val="#ppt_x"/>
                                          </p:val>
                                        </p:tav>
                                      </p:tavLst>
                                    </p:anim>
                                    <p:animEffect transition="in" filter="wipe(right)">
                                      <p:cBhvr>
                                        <p:cTn id="30" dur="500"/>
                                        <p:tgtEl>
                                          <p:spTgt spid="41"/>
                                        </p:tgtEl>
                                      </p:cBhvr>
                                    </p:animEffect>
                                  </p:childTnLst>
                                </p:cTn>
                              </p:par>
                            </p:childTnLst>
                          </p:cTn>
                        </p:par>
                        <p:par>
                          <p:cTn id="31" fill="hold">
                            <p:stCondLst>
                              <p:cond delay="2750"/>
                            </p:stCondLst>
                            <p:childTnLst>
                              <p:par>
                                <p:cTn id="32" presetID="12" presetClass="entr" presetSubtype="8"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right)">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2"/>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0" name="组合 19"/>
          <p:cNvGrpSpPr/>
          <p:nvPr/>
        </p:nvGrpSpPr>
        <p:grpSpPr>
          <a:xfrm>
            <a:off x="7716101" y="1745439"/>
            <a:ext cx="3505379" cy="1165673"/>
            <a:chOff x="874712" y="3195403"/>
            <a:chExt cx="3505379" cy="1165673"/>
          </a:xfrm>
        </p:grpSpPr>
        <p:sp>
          <p:nvSpPr>
            <p:cNvPr id="21" name="矩形 2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 name="组合 2"/>
          <p:cNvGrpSpPr/>
          <p:nvPr/>
        </p:nvGrpSpPr>
        <p:grpSpPr>
          <a:xfrm>
            <a:off x="4227031" y="1923360"/>
            <a:ext cx="3744292" cy="3749468"/>
            <a:chOff x="4045636" y="1741714"/>
            <a:chExt cx="4107082" cy="4112760"/>
          </a:xfrm>
        </p:grpSpPr>
        <p:grpSp>
          <p:nvGrpSpPr>
            <p:cNvPr id="2" name="组合 1"/>
            <p:cNvGrpSpPr/>
            <p:nvPr/>
          </p:nvGrpSpPr>
          <p:grpSpPr>
            <a:xfrm>
              <a:off x="4045636" y="1741714"/>
              <a:ext cx="4107082" cy="4112760"/>
              <a:chOff x="4376739" y="2073275"/>
              <a:chExt cx="3444875" cy="3449638"/>
            </a:xfrm>
          </p:grpSpPr>
          <p:sp>
            <p:nvSpPr>
              <p:cNvPr id="303107" name="MH_SubTitle_2"/>
              <p:cNvSpPr>
                <a:spLocks noEditPoints="1"/>
              </p:cNvSpPr>
              <p:nvPr>
                <p:custDataLst>
                  <p:tags r:id="rId2"/>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3"/>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4"/>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5"/>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6"/>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9" name="MH_Other_2"/>
              <p:cNvSpPr>
                <a:spLocks noEditPoints="1"/>
              </p:cNvSpPr>
              <p:nvPr>
                <p:custDataLst>
                  <p:tags r:id="rId7"/>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0" name="MH_Other_3"/>
              <p:cNvSpPr>
                <a:spLocks noEditPoints="1"/>
              </p:cNvSpPr>
              <p:nvPr>
                <p:custDataLst>
                  <p:tags r:id="rId8"/>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1" name="MH_Other_4"/>
              <p:cNvSpPr>
                <a:spLocks noEditPoints="1"/>
              </p:cNvSpPr>
              <p:nvPr>
                <p:custDataLst>
                  <p:tags r:id="rId9"/>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lnSpcReduction="10000"/>
              </a:bodyPr>
              <a:lstStyle/>
              <a:p>
                <a:pPr>
                  <a:defRPr/>
                </a:pPr>
                <a:endParaRPr lang="zh-CN" altLang="en-US" sz="2400">
                  <a:solidFill>
                    <a:srgbClr val="333333"/>
                  </a:solidFill>
                </a:endParaRPr>
              </a:p>
            </p:txBody>
          </p:sp>
        </p:grpSp>
        <p:sp>
          <p:nvSpPr>
            <p:cNvPr id="39" name="椭圆 22"/>
            <p:cNvSpPr/>
            <p:nvPr/>
          </p:nvSpPr>
          <p:spPr>
            <a:xfrm>
              <a:off x="5841097" y="2067950"/>
              <a:ext cx="516160" cy="492590"/>
            </a:xfrm>
            <a:custGeom>
              <a:avLst/>
              <a:gdLst>
                <a:gd name="connsiteX0" fmla="*/ 118879 w 338917"/>
                <a:gd name="connsiteY0" fmla="*/ 83252 h 323441"/>
                <a:gd name="connsiteX1" fmla="*/ 129424 w 338917"/>
                <a:gd name="connsiteY1" fmla="*/ 85875 h 323441"/>
                <a:gd name="connsiteX2" fmla="*/ 139969 w 338917"/>
                <a:gd name="connsiteY2" fmla="*/ 89809 h 323441"/>
                <a:gd name="connsiteX3" fmla="*/ 153150 w 338917"/>
                <a:gd name="connsiteY3" fmla="*/ 118660 h 323441"/>
                <a:gd name="connsiteX4" fmla="*/ 157104 w 338917"/>
                <a:gd name="connsiteY4" fmla="*/ 133086 h 323441"/>
                <a:gd name="connsiteX5" fmla="*/ 196647 w 338917"/>
                <a:gd name="connsiteY5" fmla="*/ 109480 h 323441"/>
                <a:gd name="connsiteX6" fmla="*/ 212465 w 338917"/>
                <a:gd name="connsiteY6" fmla="*/ 113415 h 323441"/>
                <a:gd name="connsiteX7" fmla="*/ 208510 w 338917"/>
                <a:gd name="connsiteY7" fmla="*/ 129151 h 323441"/>
                <a:gd name="connsiteX8" fmla="*/ 157104 w 338917"/>
                <a:gd name="connsiteY8" fmla="*/ 160625 h 323441"/>
                <a:gd name="connsiteX9" fmla="*/ 139969 w 338917"/>
                <a:gd name="connsiteY9" fmla="*/ 154068 h 323441"/>
                <a:gd name="connsiteX10" fmla="*/ 138651 w 338917"/>
                <a:gd name="connsiteY10" fmla="*/ 150134 h 323441"/>
                <a:gd name="connsiteX11" fmla="*/ 133378 w 338917"/>
                <a:gd name="connsiteY11" fmla="*/ 163248 h 323441"/>
                <a:gd name="connsiteX12" fmla="*/ 125469 w 338917"/>
                <a:gd name="connsiteY12" fmla="*/ 180297 h 323441"/>
                <a:gd name="connsiteX13" fmla="*/ 120197 w 338917"/>
                <a:gd name="connsiteY13" fmla="*/ 190788 h 323441"/>
                <a:gd name="connsiteX14" fmla="*/ 146559 w 338917"/>
                <a:gd name="connsiteY14" fmla="*/ 214393 h 323441"/>
                <a:gd name="connsiteX15" fmla="*/ 150514 w 338917"/>
                <a:gd name="connsiteY15" fmla="*/ 227507 h 323441"/>
                <a:gd name="connsiteX16" fmla="*/ 134696 w 338917"/>
                <a:gd name="connsiteY16" fmla="*/ 311438 h 323441"/>
                <a:gd name="connsiteX17" fmla="*/ 118879 w 338917"/>
                <a:gd name="connsiteY17" fmla="*/ 323241 h 323441"/>
                <a:gd name="connsiteX18" fmla="*/ 107016 w 338917"/>
                <a:gd name="connsiteY18" fmla="*/ 306192 h 323441"/>
                <a:gd name="connsiteX19" fmla="*/ 121515 w 338917"/>
                <a:gd name="connsiteY19" fmla="*/ 230130 h 323441"/>
                <a:gd name="connsiteX20" fmla="*/ 91199 w 338917"/>
                <a:gd name="connsiteY20" fmla="*/ 205213 h 323441"/>
                <a:gd name="connsiteX21" fmla="*/ 83290 w 338917"/>
                <a:gd name="connsiteY21" fmla="*/ 243244 h 323441"/>
                <a:gd name="connsiteX22" fmla="*/ 64836 w 338917"/>
                <a:gd name="connsiteY22" fmla="*/ 253736 h 323441"/>
                <a:gd name="connsiteX23" fmla="*/ 10794 w 338917"/>
                <a:gd name="connsiteY23" fmla="*/ 237999 h 323441"/>
                <a:gd name="connsiteX24" fmla="*/ 249 w 338917"/>
                <a:gd name="connsiteY24" fmla="*/ 219639 h 323441"/>
                <a:gd name="connsiteX25" fmla="*/ 18703 w 338917"/>
                <a:gd name="connsiteY25" fmla="*/ 210459 h 323441"/>
                <a:gd name="connsiteX26" fmla="*/ 58246 w 338917"/>
                <a:gd name="connsiteY26" fmla="*/ 222262 h 323441"/>
                <a:gd name="connsiteX27" fmla="*/ 67473 w 338917"/>
                <a:gd name="connsiteY27" fmla="*/ 177674 h 323441"/>
                <a:gd name="connsiteX28" fmla="*/ 70109 w 338917"/>
                <a:gd name="connsiteY28" fmla="*/ 161937 h 323441"/>
                <a:gd name="connsiteX29" fmla="*/ 93835 w 338917"/>
                <a:gd name="connsiteY29" fmla="*/ 106857 h 323441"/>
                <a:gd name="connsiteX30" fmla="*/ 78018 w 338917"/>
                <a:gd name="connsiteY30" fmla="*/ 106857 h 323441"/>
                <a:gd name="connsiteX31" fmla="*/ 71427 w 338917"/>
                <a:gd name="connsiteY31" fmla="*/ 150134 h 323441"/>
                <a:gd name="connsiteX32" fmla="*/ 58246 w 338917"/>
                <a:gd name="connsiteY32" fmla="*/ 159314 h 323441"/>
                <a:gd name="connsiteX33" fmla="*/ 49019 w 338917"/>
                <a:gd name="connsiteY33" fmla="*/ 146200 h 323441"/>
                <a:gd name="connsiteX34" fmla="*/ 55610 w 338917"/>
                <a:gd name="connsiteY34" fmla="*/ 93743 h 323441"/>
                <a:gd name="connsiteX35" fmla="*/ 67473 w 338917"/>
                <a:gd name="connsiteY35" fmla="*/ 84563 h 323441"/>
                <a:gd name="connsiteX36" fmla="*/ 118879 w 338917"/>
                <a:gd name="connsiteY36" fmla="*/ 83252 h 323441"/>
                <a:gd name="connsiteX37" fmla="*/ 243427 w 338917"/>
                <a:gd name="connsiteY37" fmla="*/ 54677 h 323441"/>
                <a:gd name="connsiteX38" fmla="*/ 263321 w 338917"/>
                <a:gd name="connsiteY38" fmla="*/ 61277 h 323441"/>
                <a:gd name="connsiteX39" fmla="*/ 276583 w 338917"/>
                <a:gd name="connsiteY39" fmla="*/ 91638 h 323441"/>
                <a:gd name="connsiteX40" fmla="*/ 281888 w 338917"/>
                <a:gd name="connsiteY40" fmla="*/ 104839 h 323441"/>
                <a:gd name="connsiteX41" fmla="*/ 321676 w 338917"/>
                <a:gd name="connsiteY41" fmla="*/ 81078 h 323441"/>
                <a:gd name="connsiteX42" fmla="*/ 337591 w 338917"/>
                <a:gd name="connsiteY42" fmla="*/ 85038 h 323441"/>
                <a:gd name="connsiteX43" fmla="*/ 333613 w 338917"/>
                <a:gd name="connsiteY43" fmla="*/ 102199 h 323441"/>
                <a:gd name="connsiteX44" fmla="*/ 280562 w 338917"/>
                <a:gd name="connsiteY44" fmla="*/ 132560 h 323441"/>
                <a:gd name="connsiteX45" fmla="*/ 263321 w 338917"/>
                <a:gd name="connsiteY45" fmla="*/ 125959 h 323441"/>
                <a:gd name="connsiteX46" fmla="*/ 261994 w 338917"/>
                <a:gd name="connsiteY46" fmla="*/ 123319 h 323441"/>
                <a:gd name="connsiteX47" fmla="*/ 244753 w 338917"/>
                <a:gd name="connsiteY47" fmla="*/ 164241 h 323441"/>
                <a:gd name="connsiteX48" fmla="*/ 269952 w 338917"/>
                <a:gd name="connsiteY48" fmla="*/ 186681 h 323441"/>
                <a:gd name="connsiteX49" fmla="*/ 275257 w 338917"/>
                <a:gd name="connsiteY49" fmla="*/ 201202 h 323441"/>
                <a:gd name="connsiteX50" fmla="*/ 259342 w 338917"/>
                <a:gd name="connsiteY50" fmla="*/ 284365 h 323441"/>
                <a:gd name="connsiteX51" fmla="*/ 242100 w 338917"/>
                <a:gd name="connsiteY51" fmla="*/ 296245 h 323441"/>
                <a:gd name="connsiteX52" fmla="*/ 230164 w 338917"/>
                <a:gd name="connsiteY52" fmla="*/ 279084 h 323441"/>
                <a:gd name="connsiteX53" fmla="*/ 244753 w 338917"/>
                <a:gd name="connsiteY53" fmla="*/ 203842 h 323441"/>
                <a:gd name="connsiteX54" fmla="*/ 215575 w 338917"/>
                <a:gd name="connsiteY54" fmla="*/ 177441 h 323441"/>
                <a:gd name="connsiteX55" fmla="*/ 207617 w 338917"/>
                <a:gd name="connsiteY55" fmla="*/ 217042 h 323441"/>
                <a:gd name="connsiteX56" fmla="*/ 189050 w 338917"/>
                <a:gd name="connsiteY56" fmla="*/ 227603 h 323441"/>
                <a:gd name="connsiteX57" fmla="*/ 161198 w 338917"/>
                <a:gd name="connsiteY57" fmla="*/ 219682 h 323441"/>
                <a:gd name="connsiteX58" fmla="*/ 153241 w 338917"/>
                <a:gd name="connsiteY58" fmla="*/ 206482 h 323441"/>
                <a:gd name="connsiteX59" fmla="*/ 130694 w 338917"/>
                <a:gd name="connsiteY59" fmla="*/ 185361 h 323441"/>
                <a:gd name="connsiteX60" fmla="*/ 141304 w 338917"/>
                <a:gd name="connsiteY60" fmla="*/ 182721 h 323441"/>
                <a:gd name="connsiteX61" fmla="*/ 181092 w 338917"/>
                <a:gd name="connsiteY61" fmla="*/ 194602 h 323441"/>
                <a:gd name="connsiteX62" fmla="*/ 190376 w 338917"/>
                <a:gd name="connsiteY62" fmla="*/ 152360 h 323441"/>
                <a:gd name="connsiteX63" fmla="*/ 215575 w 338917"/>
                <a:gd name="connsiteY63" fmla="*/ 136520 h 323441"/>
                <a:gd name="connsiteX64" fmla="*/ 222206 w 338917"/>
                <a:gd name="connsiteY64" fmla="*/ 107479 h 323441"/>
                <a:gd name="connsiteX65" fmla="*/ 210270 w 338917"/>
                <a:gd name="connsiteY65" fmla="*/ 96918 h 323441"/>
                <a:gd name="connsiteX66" fmla="*/ 218228 w 338917"/>
                <a:gd name="connsiteY66" fmla="*/ 79758 h 323441"/>
                <a:gd name="connsiteX67" fmla="*/ 200986 w 338917"/>
                <a:gd name="connsiteY67" fmla="*/ 79758 h 323441"/>
                <a:gd name="connsiteX68" fmla="*/ 198334 w 338917"/>
                <a:gd name="connsiteY68" fmla="*/ 96918 h 323441"/>
                <a:gd name="connsiteX69" fmla="*/ 191702 w 338917"/>
                <a:gd name="connsiteY69" fmla="*/ 99559 h 323441"/>
                <a:gd name="connsiteX70" fmla="*/ 173134 w 338917"/>
                <a:gd name="connsiteY70" fmla="*/ 110119 h 323441"/>
                <a:gd name="connsiteX71" fmla="*/ 178440 w 338917"/>
                <a:gd name="connsiteY71" fmla="*/ 66557 h 323441"/>
                <a:gd name="connsiteX72" fmla="*/ 190376 w 338917"/>
                <a:gd name="connsiteY72" fmla="*/ 55997 h 323441"/>
                <a:gd name="connsiteX73" fmla="*/ 243427 w 338917"/>
                <a:gd name="connsiteY73" fmla="*/ 54677 h 323441"/>
                <a:gd name="connsiteX74" fmla="*/ 160327 w 338917"/>
                <a:gd name="connsiteY74" fmla="*/ 28219 h 323441"/>
                <a:gd name="connsiteX75" fmla="*/ 174879 w 338917"/>
                <a:gd name="connsiteY75" fmla="*/ 65260 h 323441"/>
                <a:gd name="connsiteX76" fmla="*/ 137838 w 338917"/>
                <a:gd name="connsiteY76" fmla="*/ 79812 h 323441"/>
                <a:gd name="connsiteX77" fmla="*/ 123286 w 338917"/>
                <a:gd name="connsiteY77" fmla="*/ 42771 h 323441"/>
                <a:gd name="connsiteX78" fmla="*/ 160327 w 338917"/>
                <a:gd name="connsiteY78" fmla="*/ 28219 h 323441"/>
                <a:gd name="connsiteX79" fmla="*/ 261894 w 338917"/>
                <a:gd name="connsiteY79" fmla="*/ 1917 h 323441"/>
                <a:gd name="connsiteX80" fmla="*/ 283887 w 338917"/>
                <a:gd name="connsiteY80" fmla="*/ 2581 h 323441"/>
                <a:gd name="connsiteX81" fmla="*/ 297116 w 338917"/>
                <a:gd name="connsiteY81" fmla="*/ 39774 h 323441"/>
                <a:gd name="connsiteX82" fmla="*/ 261398 w 338917"/>
                <a:gd name="connsiteY82" fmla="*/ 54385 h 323441"/>
                <a:gd name="connsiteX83" fmla="*/ 246846 w 338917"/>
                <a:gd name="connsiteY83" fmla="*/ 17192 h 323441"/>
                <a:gd name="connsiteX84" fmla="*/ 261894 w 338917"/>
                <a:gd name="connsiteY84" fmla="*/ 1917 h 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917" h="323441">
                  <a:moveTo>
                    <a:pt x="118879" y="83252"/>
                  </a:moveTo>
                  <a:cubicBezTo>
                    <a:pt x="122833" y="83252"/>
                    <a:pt x="128106" y="84563"/>
                    <a:pt x="129424" y="85875"/>
                  </a:cubicBezTo>
                  <a:cubicBezTo>
                    <a:pt x="129424" y="85875"/>
                    <a:pt x="138651" y="88498"/>
                    <a:pt x="139969" y="89809"/>
                  </a:cubicBezTo>
                  <a:cubicBezTo>
                    <a:pt x="150514" y="95055"/>
                    <a:pt x="155786" y="106857"/>
                    <a:pt x="153150" y="118660"/>
                  </a:cubicBezTo>
                  <a:cubicBezTo>
                    <a:pt x="153150" y="118660"/>
                    <a:pt x="153150" y="118660"/>
                    <a:pt x="157104" y="133086"/>
                  </a:cubicBezTo>
                  <a:cubicBezTo>
                    <a:pt x="157104" y="133086"/>
                    <a:pt x="157104" y="133086"/>
                    <a:pt x="196647" y="109480"/>
                  </a:cubicBezTo>
                  <a:cubicBezTo>
                    <a:pt x="203238" y="105546"/>
                    <a:pt x="209828" y="108169"/>
                    <a:pt x="212465" y="113415"/>
                  </a:cubicBezTo>
                  <a:cubicBezTo>
                    <a:pt x="216419" y="118660"/>
                    <a:pt x="215101" y="126529"/>
                    <a:pt x="208510" y="129151"/>
                  </a:cubicBezTo>
                  <a:cubicBezTo>
                    <a:pt x="208510" y="129151"/>
                    <a:pt x="208510" y="129151"/>
                    <a:pt x="157104" y="160625"/>
                  </a:cubicBezTo>
                  <a:cubicBezTo>
                    <a:pt x="150514" y="163248"/>
                    <a:pt x="142605" y="160625"/>
                    <a:pt x="139969" y="154068"/>
                  </a:cubicBezTo>
                  <a:cubicBezTo>
                    <a:pt x="139969" y="154068"/>
                    <a:pt x="139969" y="154068"/>
                    <a:pt x="138651" y="150134"/>
                  </a:cubicBezTo>
                  <a:cubicBezTo>
                    <a:pt x="138651" y="150134"/>
                    <a:pt x="138651" y="150134"/>
                    <a:pt x="133378" y="163248"/>
                  </a:cubicBezTo>
                  <a:cubicBezTo>
                    <a:pt x="133378" y="163248"/>
                    <a:pt x="133378" y="163248"/>
                    <a:pt x="125469" y="180297"/>
                  </a:cubicBezTo>
                  <a:cubicBezTo>
                    <a:pt x="125469" y="180297"/>
                    <a:pt x="125469" y="180297"/>
                    <a:pt x="120197" y="190788"/>
                  </a:cubicBezTo>
                  <a:lnTo>
                    <a:pt x="146559" y="214393"/>
                  </a:lnTo>
                  <a:cubicBezTo>
                    <a:pt x="150514" y="217016"/>
                    <a:pt x="151832" y="222262"/>
                    <a:pt x="150514" y="227507"/>
                  </a:cubicBezTo>
                  <a:cubicBezTo>
                    <a:pt x="150514" y="227507"/>
                    <a:pt x="150514" y="227507"/>
                    <a:pt x="134696" y="311438"/>
                  </a:cubicBezTo>
                  <a:cubicBezTo>
                    <a:pt x="133378" y="319306"/>
                    <a:pt x="126788" y="324552"/>
                    <a:pt x="118879" y="323241"/>
                  </a:cubicBezTo>
                  <a:cubicBezTo>
                    <a:pt x="110970" y="321929"/>
                    <a:pt x="105698" y="314061"/>
                    <a:pt x="107016" y="306192"/>
                  </a:cubicBezTo>
                  <a:cubicBezTo>
                    <a:pt x="107016" y="306192"/>
                    <a:pt x="107016" y="306192"/>
                    <a:pt x="121515" y="230130"/>
                  </a:cubicBezTo>
                  <a:cubicBezTo>
                    <a:pt x="121515" y="230130"/>
                    <a:pt x="121515" y="230130"/>
                    <a:pt x="91199" y="205213"/>
                  </a:cubicBezTo>
                  <a:cubicBezTo>
                    <a:pt x="88562" y="218328"/>
                    <a:pt x="89881" y="210459"/>
                    <a:pt x="83290" y="243244"/>
                  </a:cubicBezTo>
                  <a:cubicBezTo>
                    <a:pt x="81972" y="251113"/>
                    <a:pt x="72745" y="256359"/>
                    <a:pt x="64836" y="253736"/>
                  </a:cubicBezTo>
                  <a:cubicBezTo>
                    <a:pt x="64836" y="253736"/>
                    <a:pt x="64836" y="253736"/>
                    <a:pt x="10794" y="237999"/>
                  </a:cubicBezTo>
                  <a:cubicBezTo>
                    <a:pt x="2885" y="235376"/>
                    <a:pt x="-1069" y="227507"/>
                    <a:pt x="249" y="219639"/>
                  </a:cubicBezTo>
                  <a:cubicBezTo>
                    <a:pt x="2885" y="211771"/>
                    <a:pt x="10794" y="207836"/>
                    <a:pt x="18703" y="210459"/>
                  </a:cubicBezTo>
                  <a:cubicBezTo>
                    <a:pt x="18703" y="210459"/>
                    <a:pt x="18703" y="210459"/>
                    <a:pt x="58246" y="222262"/>
                  </a:cubicBezTo>
                  <a:cubicBezTo>
                    <a:pt x="58246" y="222262"/>
                    <a:pt x="58246" y="222262"/>
                    <a:pt x="67473" y="177674"/>
                  </a:cubicBezTo>
                  <a:cubicBezTo>
                    <a:pt x="67473" y="172428"/>
                    <a:pt x="67473" y="167182"/>
                    <a:pt x="70109" y="161937"/>
                  </a:cubicBezTo>
                  <a:cubicBezTo>
                    <a:pt x="70109" y="161937"/>
                    <a:pt x="70109" y="161937"/>
                    <a:pt x="93835" y="106857"/>
                  </a:cubicBezTo>
                  <a:cubicBezTo>
                    <a:pt x="93835" y="106857"/>
                    <a:pt x="93835" y="106857"/>
                    <a:pt x="78018" y="106857"/>
                  </a:cubicBezTo>
                  <a:cubicBezTo>
                    <a:pt x="78018" y="106857"/>
                    <a:pt x="78018" y="106857"/>
                    <a:pt x="71427" y="150134"/>
                  </a:cubicBezTo>
                  <a:cubicBezTo>
                    <a:pt x="71427" y="156691"/>
                    <a:pt x="64836" y="160625"/>
                    <a:pt x="58246" y="159314"/>
                  </a:cubicBezTo>
                  <a:cubicBezTo>
                    <a:pt x="51655" y="159314"/>
                    <a:pt x="47701" y="152757"/>
                    <a:pt x="49019" y="146200"/>
                  </a:cubicBezTo>
                  <a:cubicBezTo>
                    <a:pt x="49019" y="146200"/>
                    <a:pt x="49019" y="146200"/>
                    <a:pt x="55610" y="93743"/>
                  </a:cubicBezTo>
                  <a:cubicBezTo>
                    <a:pt x="55610" y="88498"/>
                    <a:pt x="60882" y="84563"/>
                    <a:pt x="67473" y="84563"/>
                  </a:cubicBezTo>
                  <a:cubicBezTo>
                    <a:pt x="67473" y="84563"/>
                    <a:pt x="67473" y="84563"/>
                    <a:pt x="118879" y="83252"/>
                  </a:cubicBezTo>
                  <a:close/>
                  <a:moveTo>
                    <a:pt x="243427" y="54677"/>
                  </a:moveTo>
                  <a:cubicBezTo>
                    <a:pt x="248732" y="54677"/>
                    <a:pt x="258016" y="59957"/>
                    <a:pt x="263321" y="61277"/>
                  </a:cubicBezTo>
                  <a:cubicBezTo>
                    <a:pt x="273931" y="66557"/>
                    <a:pt x="280562" y="79758"/>
                    <a:pt x="276583" y="91638"/>
                  </a:cubicBezTo>
                  <a:cubicBezTo>
                    <a:pt x="276583" y="91638"/>
                    <a:pt x="276583" y="91638"/>
                    <a:pt x="281888" y="104839"/>
                  </a:cubicBezTo>
                  <a:cubicBezTo>
                    <a:pt x="281888" y="104839"/>
                    <a:pt x="281888" y="104839"/>
                    <a:pt x="321676" y="81078"/>
                  </a:cubicBezTo>
                  <a:cubicBezTo>
                    <a:pt x="326981" y="78438"/>
                    <a:pt x="333613" y="79758"/>
                    <a:pt x="337591" y="85038"/>
                  </a:cubicBezTo>
                  <a:cubicBezTo>
                    <a:pt x="340244" y="91638"/>
                    <a:pt x="338918" y="98238"/>
                    <a:pt x="333613" y="102199"/>
                  </a:cubicBezTo>
                  <a:cubicBezTo>
                    <a:pt x="333613" y="102199"/>
                    <a:pt x="333613" y="102199"/>
                    <a:pt x="280562" y="132560"/>
                  </a:cubicBezTo>
                  <a:cubicBezTo>
                    <a:pt x="275257" y="136520"/>
                    <a:pt x="265973" y="133880"/>
                    <a:pt x="263321" y="125959"/>
                  </a:cubicBezTo>
                  <a:cubicBezTo>
                    <a:pt x="263321" y="125959"/>
                    <a:pt x="263321" y="125959"/>
                    <a:pt x="261994" y="123319"/>
                  </a:cubicBezTo>
                  <a:cubicBezTo>
                    <a:pt x="261994" y="123319"/>
                    <a:pt x="261994" y="123319"/>
                    <a:pt x="244753" y="164241"/>
                  </a:cubicBezTo>
                  <a:cubicBezTo>
                    <a:pt x="244753" y="164241"/>
                    <a:pt x="244753" y="164241"/>
                    <a:pt x="269952" y="186681"/>
                  </a:cubicBezTo>
                  <a:cubicBezTo>
                    <a:pt x="273931" y="190642"/>
                    <a:pt x="275257" y="195922"/>
                    <a:pt x="275257" y="201202"/>
                  </a:cubicBezTo>
                  <a:cubicBezTo>
                    <a:pt x="275257" y="201202"/>
                    <a:pt x="275257" y="201202"/>
                    <a:pt x="259342" y="284365"/>
                  </a:cubicBezTo>
                  <a:cubicBezTo>
                    <a:pt x="258016" y="292285"/>
                    <a:pt x="250058" y="297565"/>
                    <a:pt x="242100" y="296245"/>
                  </a:cubicBezTo>
                  <a:cubicBezTo>
                    <a:pt x="234143" y="294925"/>
                    <a:pt x="228838" y="287005"/>
                    <a:pt x="230164" y="279084"/>
                  </a:cubicBezTo>
                  <a:cubicBezTo>
                    <a:pt x="230164" y="279084"/>
                    <a:pt x="230164" y="279084"/>
                    <a:pt x="244753" y="203842"/>
                  </a:cubicBezTo>
                  <a:cubicBezTo>
                    <a:pt x="244753" y="203842"/>
                    <a:pt x="244753" y="203842"/>
                    <a:pt x="215575" y="177441"/>
                  </a:cubicBezTo>
                  <a:cubicBezTo>
                    <a:pt x="215575" y="177441"/>
                    <a:pt x="215575" y="177441"/>
                    <a:pt x="207617" y="217042"/>
                  </a:cubicBezTo>
                  <a:cubicBezTo>
                    <a:pt x="204965" y="224963"/>
                    <a:pt x="197007" y="230243"/>
                    <a:pt x="189050" y="227603"/>
                  </a:cubicBezTo>
                  <a:cubicBezTo>
                    <a:pt x="189050" y="227603"/>
                    <a:pt x="189050" y="227603"/>
                    <a:pt x="161198" y="219682"/>
                  </a:cubicBezTo>
                  <a:cubicBezTo>
                    <a:pt x="159872" y="214402"/>
                    <a:pt x="157219" y="210442"/>
                    <a:pt x="153241" y="206482"/>
                  </a:cubicBezTo>
                  <a:cubicBezTo>
                    <a:pt x="153241" y="206482"/>
                    <a:pt x="153241" y="206482"/>
                    <a:pt x="130694" y="185361"/>
                  </a:cubicBezTo>
                  <a:cubicBezTo>
                    <a:pt x="133347" y="182721"/>
                    <a:pt x="137325" y="182721"/>
                    <a:pt x="141304" y="182721"/>
                  </a:cubicBezTo>
                  <a:cubicBezTo>
                    <a:pt x="141304" y="182721"/>
                    <a:pt x="141304" y="182721"/>
                    <a:pt x="181092" y="194602"/>
                  </a:cubicBezTo>
                  <a:cubicBezTo>
                    <a:pt x="181092" y="194602"/>
                    <a:pt x="181092" y="194602"/>
                    <a:pt x="190376" y="152360"/>
                  </a:cubicBezTo>
                  <a:cubicBezTo>
                    <a:pt x="193028" y="151040"/>
                    <a:pt x="212922" y="139160"/>
                    <a:pt x="215575" y="136520"/>
                  </a:cubicBezTo>
                  <a:cubicBezTo>
                    <a:pt x="226185" y="129920"/>
                    <a:pt x="228838" y="118039"/>
                    <a:pt x="222206" y="107479"/>
                  </a:cubicBezTo>
                  <a:cubicBezTo>
                    <a:pt x="219554" y="102199"/>
                    <a:pt x="215575" y="98238"/>
                    <a:pt x="210270" y="96918"/>
                  </a:cubicBezTo>
                  <a:cubicBezTo>
                    <a:pt x="210270" y="96918"/>
                    <a:pt x="210270" y="96918"/>
                    <a:pt x="218228" y="79758"/>
                  </a:cubicBezTo>
                  <a:cubicBezTo>
                    <a:pt x="218228" y="79758"/>
                    <a:pt x="218228" y="79758"/>
                    <a:pt x="200986" y="79758"/>
                  </a:cubicBezTo>
                  <a:cubicBezTo>
                    <a:pt x="200986" y="79758"/>
                    <a:pt x="200986" y="79758"/>
                    <a:pt x="198334" y="96918"/>
                  </a:cubicBezTo>
                  <a:cubicBezTo>
                    <a:pt x="195681" y="96918"/>
                    <a:pt x="194355" y="98238"/>
                    <a:pt x="191702" y="99559"/>
                  </a:cubicBezTo>
                  <a:cubicBezTo>
                    <a:pt x="191702" y="99559"/>
                    <a:pt x="191702" y="99559"/>
                    <a:pt x="173134" y="110119"/>
                  </a:cubicBezTo>
                  <a:cubicBezTo>
                    <a:pt x="173134" y="110119"/>
                    <a:pt x="173134" y="110119"/>
                    <a:pt x="178440" y="66557"/>
                  </a:cubicBezTo>
                  <a:cubicBezTo>
                    <a:pt x="179766" y="61277"/>
                    <a:pt x="183745" y="55997"/>
                    <a:pt x="190376" y="55997"/>
                  </a:cubicBezTo>
                  <a:cubicBezTo>
                    <a:pt x="190376" y="55997"/>
                    <a:pt x="190376" y="55997"/>
                    <a:pt x="243427" y="54677"/>
                  </a:cubicBezTo>
                  <a:close/>
                  <a:moveTo>
                    <a:pt x="160327" y="28219"/>
                  </a:moveTo>
                  <a:cubicBezTo>
                    <a:pt x="174879" y="34833"/>
                    <a:pt x="181494" y="52031"/>
                    <a:pt x="174879" y="65260"/>
                  </a:cubicBezTo>
                  <a:cubicBezTo>
                    <a:pt x="169588" y="79812"/>
                    <a:pt x="152390" y="86427"/>
                    <a:pt x="137838" y="79812"/>
                  </a:cubicBezTo>
                  <a:cubicBezTo>
                    <a:pt x="124609" y="74521"/>
                    <a:pt x="117994" y="57323"/>
                    <a:pt x="123286" y="42771"/>
                  </a:cubicBezTo>
                  <a:cubicBezTo>
                    <a:pt x="129900" y="29542"/>
                    <a:pt x="147098" y="22927"/>
                    <a:pt x="160327" y="28219"/>
                  </a:cubicBezTo>
                  <a:close/>
                  <a:moveTo>
                    <a:pt x="261894" y="1917"/>
                  </a:moveTo>
                  <a:cubicBezTo>
                    <a:pt x="268674" y="-740"/>
                    <a:pt x="276611" y="-740"/>
                    <a:pt x="283887" y="2581"/>
                  </a:cubicBezTo>
                  <a:cubicBezTo>
                    <a:pt x="297116" y="9222"/>
                    <a:pt x="303731" y="25162"/>
                    <a:pt x="297116" y="39774"/>
                  </a:cubicBezTo>
                  <a:cubicBezTo>
                    <a:pt x="291825" y="54385"/>
                    <a:pt x="274627" y="61027"/>
                    <a:pt x="261398" y="54385"/>
                  </a:cubicBezTo>
                  <a:cubicBezTo>
                    <a:pt x="246846" y="47744"/>
                    <a:pt x="240231" y="31804"/>
                    <a:pt x="246846" y="17192"/>
                  </a:cubicBezTo>
                  <a:cubicBezTo>
                    <a:pt x="249491" y="9886"/>
                    <a:pt x="255114" y="4573"/>
                    <a:pt x="261894" y="19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3"/>
            <p:cNvSpPr/>
            <p:nvPr/>
          </p:nvSpPr>
          <p:spPr>
            <a:xfrm>
              <a:off x="5841097" y="5025075"/>
              <a:ext cx="516160" cy="513736"/>
            </a:xfrm>
            <a:custGeom>
              <a:avLst/>
              <a:gdLst>
                <a:gd name="connsiteX0" fmla="*/ 261938 w 338138"/>
                <a:gd name="connsiteY0" fmla="*/ 271462 h 336550"/>
                <a:gd name="connsiteX1" fmla="*/ 261938 w 338138"/>
                <a:gd name="connsiteY1" fmla="*/ 315912 h 336550"/>
                <a:gd name="connsiteX2" fmla="*/ 298451 w 338138"/>
                <a:gd name="connsiteY2" fmla="*/ 315912 h 336550"/>
                <a:gd name="connsiteX3" fmla="*/ 298451 w 338138"/>
                <a:gd name="connsiteY3" fmla="*/ 271462 h 336550"/>
                <a:gd name="connsiteX4" fmla="*/ 207963 w 338138"/>
                <a:gd name="connsiteY4" fmla="*/ 271462 h 336550"/>
                <a:gd name="connsiteX5" fmla="*/ 207963 w 338138"/>
                <a:gd name="connsiteY5" fmla="*/ 315912 h 336550"/>
                <a:gd name="connsiteX6" fmla="*/ 241301 w 338138"/>
                <a:gd name="connsiteY6" fmla="*/ 315912 h 336550"/>
                <a:gd name="connsiteX7" fmla="*/ 241301 w 338138"/>
                <a:gd name="connsiteY7" fmla="*/ 271462 h 336550"/>
                <a:gd name="connsiteX8" fmla="*/ 152400 w 338138"/>
                <a:gd name="connsiteY8" fmla="*/ 271462 h 336550"/>
                <a:gd name="connsiteX9" fmla="*/ 152400 w 338138"/>
                <a:gd name="connsiteY9" fmla="*/ 315912 h 336550"/>
                <a:gd name="connsiteX10" fmla="*/ 185738 w 338138"/>
                <a:gd name="connsiteY10" fmla="*/ 315912 h 336550"/>
                <a:gd name="connsiteX11" fmla="*/ 185738 w 338138"/>
                <a:gd name="connsiteY11" fmla="*/ 271462 h 336550"/>
                <a:gd name="connsiteX12" fmla="*/ 96838 w 338138"/>
                <a:gd name="connsiteY12" fmla="*/ 271462 h 336550"/>
                <a:gd name="connsiteX13" fmla="*/ 96838 w 338138"/>
                <a:gd name="connsiteY13" fmla="*/ 315912 h 336550"/>
                <a:gd name="connsiteX14" fmla="*/ 130176 w 338138"/>
                <a:gd name="connsiteY14" fmla="*/ 315912 h 336550"/>
                <a:gd name="connsiteX15" fmla="*/ 130176 w 338138"/>
                <a:gd name="connsiteY15" fmla="*/ 271462 h 336550"/>
                <a:gd name="connsiteX16" fmla="*/ 39688 w 338138"/>
                <a:gd name="connsiteY16" fmla="*/ 271462 h 336550"/>
                <a:gd name="connsiteX17" fmla="*/ 39688 w 338138"/>
                <a:gd name="connsiteY17" fmla="*/ 315912 h 336550"/>
                <a:gd name="connsiteX18" fmla="*/ 76201 w 338138"/>
                <a:gd name="connsiteY18" fmla="*/ 315912 h 336550"/>
                <a:gd name="connsiteX19" fmla="*/ 76201 w 338138"/>
                <a:gd name="connsiteY19" fmla="*/ 271462 h 336550"/>
                <a:gd name="connsiteX20" fmla="*/ 141288 w 338138"/>
                <a:gd name="connsiteY20" fmla="*/ 119062 h 336550"/>
                <a:gd name="connsiteX21" fmla="*/ 141288 w 338138"/>
                <a:gd name="connsiteY21" fmla="*/ 217487 h 336550"/>
                <a:gd name="connsiteX22" fmla="*/ 225426 w 338138"/>
                <a:gd name="connsiteY22" fmla="*/ 168275 h 336550"/>
                <a:gd name="connsiteX23" fmla="*/ 261938 w 338138"/>
                <a:gd name="connsiteY23" fmla="*/ 20637 h 336550"/>
                <a:gd name="connsiteX24" fmla="*/ 261938 w 338138"/>
                <a:gd name="connsiteY24" fmla="*/ 65087 h 336550"/>
                <a:gd name="connsiteX25" fmla="*/ 298451 w 338138"/>
                <a:gd name="connsiteY25" fmla="*/ 65087 h 336550"/>
                <a:gd name="connsiteX26" fmla="*/ 298451 w 338138"/>
                <a:gd name="connsiteY26" fmla="*/ 20637 h 336550"/>
                <a:gd name="connsiteX27" fmla="*/ 207963 w 338138"/>
                <a:gd name="connsiteY27" fmla="*/ 20637 h 336550"/>
                <a:gd name="connsiteX28" fmla="*/ 207963 w 338138"/>
                <a:gd name="connsiteY28" fmla="*/ 65087 h 336550"/>
                <a:gd name="connsiteX29" fmla="*/ 241301 w 338138"/>
                <a:gd name="connsiteY29" fmla="*/ 65087 h 336550"/>
                <a:gd name="connsiteX30" fmla="*/ 241301 w 338138"/>
                <a:gd name="connsiteY30" fmla="*/ 20637 h 336550"/>
                <a:gd name="connsiteX31" fmla="*/ 152400 w 338138"/>
                <a:gd name="connsiteY31" fmla="*/ 20637 h 336550"/>
                <a:gd name="connsiteX32" fmla="*/ 152400 w 338138"/>
                <a:gd name="connsiteY32" fmla="*/ 65087 h 336550"/>
                <a:gd name="connsiteX33" fmla="*/ 185738 w 338138"/>
                <a:gd name="connsiteY33" fmla="*/ 65087 h 336550"/>
                <a:gd name="connsiteX34" fmla="*/ 185738 w 338138"/>
                <a:gd name="connsiteY34" fmla="*/ 20637 h 336550"/>
                <a:gd name="connsiteX35" fmla="*/ 96838 w 338138"/>
                <a:gd name="connsiteY35" fmla="*/ 20637 h 336550"/>
                <a:gd name="connsiteX36" fmla="*/ 96838 w 338138"/>
                <a:gd name="connsiteY36" fmla="*/ 65087 h 336550"/>
                <a:gd name="connsiteX37" fmla="*/ 130176 w 338138"/>
                <a:gd name="connsiteY37" fmla="*/ 65087 h 336550"/>
                <a:gd name="connsiteX38" fmla="*/ 130176 w 338138"/>
                <a:gd name="connsiteY38" fmla="*/ 20637 h 336550"/>
                <a:gd name="connsiteX39" fmla="*/ 39688 w 338138"/>
                <a:gd name="connsiteY39" fmla="*/ 20637 h 336550"/>
                <a:gd name="connsiteX40" fmla="*/ 39688 w 338138"/>
                <a:gd name="connsiteY40" fmla="*/ 65087 h 336550"/>
                <a:gd name="connsiteX41" fmla="*/ 76201 w 338138"/>
                <a:gd name="connsiteY41" fmla="*/ 65087 h 336550"/>
                <a:gd name="connsiteX42" fmla="*/ 76201 w 338138"/>
                <a:gd name="connsiteY42" fmla="*/ 20637 h 336550"/>
                <a:gd name="connsiteX43" fmla="*/ 0 w 338138"/>
                <a:gd name="connsiteY43" fmla="*/ 0 h 336550"/>
                <a:gd name="connsiteX44" fmla="*/ 338138 w 338138"/>
                <a:gd name="connsiteY44" fmla="*/ 0 h 336550"/>
                <a:gd name="connsiteX45" fmla="*/ 338138 w 338138"/>
                <a:gd name="connsiteY45" fmla="*/ 20638 h 336550"/>
                <a:gd name="connsiteX46" fmla="*/ 317500 w 338138"/>
                <a:gd name="connsiteY46" fmla="*/ 20638 h 336550"/>
                <a:gd name="connsiteX47" fmla="*/ 317500 w 338138"/>
                <a:gd name="connsiteY47" fmla="*/ 65088 h 336550"/>
                <a:gd name="connsiteX48" fmla="*/ 327025 w 338138"/>
                <a:gd name="connsiteY48" fmla="*/ 65088 h 336550"/>
                <a:gd name="connsiteX49" fmla="*/ 327025 w 338138"/>
                <a:gd name="connsiteY49" fmla="*/ 271463 h 336550"/>
                <a:gd name="connsiteX50" fmla="*/ 317500 w 338138"/>
                <a:gd name="connsiteY50" fmla="*/ 271463 h 336550"/>
                <a:gd name="connsiteX51" fmla="*/ 317500 w 338138"/>
                <a:gd name="connsiteY51" fmla="*/ 315913 h 336550"/>
                <a:gd name="connsiteX52" fmla="*/ 338138 w 338138"/>
                <a:gd name="connsiteY52" fmla="*/ 315913 h 336550"/>
                <a:gd name="connsiteX53" fmla="*/ 338138 w 338138"/>
                <a:gd name="connsiteY53" fmla="*/ 336550 h 336550"/>
                <a:gd name="connsiteX54" fmla="*/ 0 w 338138"/>
                <a:gd name="connsiteY54" fmla="*/ 336550 h 336550"/>
                <a:gd name="connsiteX55" fmla="*/ 0 w 338138"/>
                <a:gd name="connsiteY55" fmla="*/ 315913 h 336550"/>
                <a:gd name="connsiteX56" fmla="*/ 20638 w 338138"/>
                <a:gd name="connsiteY56" fmla="*/ 315913 h 336550"/>
                <a:gd name="connsiteX57" fmla="*/ 20638 w 338138"/>
                <a:gd name="connsiteY57" fmla="*/ 271463 h 336550"/>
                <a:gd name="connsiteX58" fmla="*/ 11113 w 338138"/>
                <a:gd name="connsiteY58" fmla="*/ 271463 h 336550"/>
                <a:gd name="connsiteX59" fmla="*/ 11113 w 338138"/>
                <a:gd name="connsiteY59" fmla="*/ 65088 h 336550"/>
                <a:gd name="connsiteX60" fmla="*/ 20638 w 338138"/>
                <a:gd name="connsiteY60" fmla="*/ 65088 h 336550"/>
                <a:gd name="connsiteX61" fmla="*/ 20638 w 338138"/>
                <a:gd name="connsiteY61" fmla="*/ 20638 h 336550"/>
                <a:gd name="connsiteX62" fmla="*/ 0 w 338138"/>
                <a:gd name="connsiteY62" fmla="*/ 20638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8138" h="336550">
                  <a:moveTo>
                    <a:pt x="261938" y="271462"/>
                  </a:moveTo>
                  <a:lnTo>
                    <a:pt x="261938" y="315912"/>
                  </a:lnTo>
                  <a:lnTo>
                    <a:pt x="298451" y="315912"/>
                  </a:lnTo>
                  <a:lnTo>
                    <a:pt x="298451" y="271462"/>
                  </a:lnTo>
                  <a:close/>
                  <a:moveTo>
                    <a:pt x="207963" y="271462"/>
                  </a:moveTo>
                  <a:lnTo>
                    <a:pt x="207963" y="315912"/>
                  </a:lnTo>
                  <a:lnTo>
                    <a:pt x="241301" y="315912"/>
                  </a:lnTo>
                  <a:lnTo>
                    <a:pt x="241301" y="271462"/>
                  </a:lnTo>
                  <a:close/>
                  <a:moveTo>
                    <a:pt x="152400" y="271462"/>
                  </a:moveTo>
                  <a:lnTo>
                    <a:pt x="152400" y="315912"/>
                  </a:lnTo>
                  <a:lnTo>
                    <a:pt x="185738" y="315912"/>
                  </a:lnTo>
                  <a:lnTo>
                    <a:pt x="185738" y="271462"/>
                  </a:lnTo>
                  <a:close/>
                  <a:moveTo>
                    <a:pt x="96838" y="271462"/>
                  </a:moveTo>
                  <a:lnTo>
                    <a:pt x="96838" y="315912"/>
                  </a:lnTo>
                  <a:lnTo>
                    <a:pt x="130176" y="315912"/>
                  </a:lnTo>
                  <a:lnTo>
                    <a:pt x="130176" y="271462"/>
                  </a:lnTo>
                  <a:close/>
                  <a:moveTo>
                    <a:pt x="39688" y="271462"/>
                  </a:moveTo>
                  <a:lnTo>
                    <a:pt x="39688" y="315912"/>
                  </a:lnTo>
                  <a:lnTo>
                    <a:pt x="76201" y="315912"/>
                  </a:lnTo>
                  <a:lnTo>
                    <a:pt x="76201" y="271462"/>
                  </a:lnTo>
                  <a:close/>
                  <a:moveTo>
                    <a:pt x="141288" y="119062"/>
                  </a:moveTo>
                  <a:lnTo>
                    <a:pt x="141288" y="217487"/>
                  </a:lnTo>
                  <a:lnTo>
                    <a:pt x="225426" y="168275"/>
                  </a:lnTo>
                  <a:close/>
                  <a:moveTo>
                    <a:pt x="261938" y="20637"/>
                  </a:moveTo>
                  <a:lnTo>
                    <a:pt x="261938" y="65087"/>
                  </a:lnTo>
                  <a:lnTo>
                    <a:pt x="298451" y="65087"/>
                  </a:lnTo>
                  <a:lnTo>
                    <a:pt x="298451" y="20637"/>
                  </a:lnTo>
                  <a:close/>
                  <a:moveTo>
                    <a:pt x="207963" y="20637"/>
                  </a:moveTo>
                  <a:lnTo>
                    <a:pt x="207963" y="65087"/>
                  </a:lnTo>
                  <a:lnTo>
                    <a:pt x="241301" y="65087"/>
                  </a:lnTo>
                  <a:lnTo>
                    <a:pt x="241301" y="20637"/>
                  </a:lnTo>
                  <a:close/>
                  <a:moveTo>
                    <a:pt x="152400" y="20637"/>
                  </a:moveTo>
                  <a:lnTo>
                    <a:pt x="152400" y="65087"/>
                  </a:lnTo>
                  <a:lnTo>
                    <a:pt x="185738" y="65087"/>
                  </a:lnTo>
                  <a:lnTo>
                    <a:pt x="185738" y="20637"/>
                  </a:lnTo>
                  <a:close/>
                  <a:moveTo>
                    <a:pt x="96838" y="20637"/>
                  </a:moveTo>
                  <a:lnTo>
                    <a:pt x="96838" y="65087"/>
                  </a:lnTo>
                  <a:lnTo>
                    <a:pt x="130176" y="65087"/>
                  </a:lnTo>
                  <a:lnTo>
                    <a:pt x="130176" y="20637"/>
                  </a:lnTo>
                  <a:close/>
                  <a:moveTo>
                    <a:pt x="39688" y="20637"/>
                  </a:moveTo>
                  <a:lnTo>
                    <a:pt x="39688" y="65087"/>
                  </a:lnTo>
                  <a:lnTo>
                    <a:pt x="76201" y="65087"/>
                  </a:lnTo>
                  <a:lnTo>
                    <a:pt x="76201" y="20637"/>
                  </a:lnTo>
                  <a:close/>
                  <a:moveTo>
                    <a:pt x="0" y="0"/>
                  </a:moveTo>
                  <a:lnTo>
                    <a:pt x="338138" y="0"/>
                  </a:lnTo>
                  <a:lnTo>
                    <a:pt x="338138" y="20638"/>
                  </a:lnTo>
                  <a:lnTo>
                    <a:pt x="317500" y="20638"/>
                  </a:lnTo>
                  <a:lnTo>
                    <a:pt x="317500" y="65088"/>
                  </a:lnTo>
                  <a:lnTo>
                    <a:pt x="327025" y="65088"/>
                  </a:lnTo>
                  <a:lnTo>
                    <a:pt x="327025" y="271463"/>
                  </a:lnTo>
                  <a:lnTo>
                    <a:pt x="317500" y="271463"/>
                  </a:lnTo>
                  <a:lnTo>
                    <a:pt x="317500" y="315913"/>
                  </a:lnTo>
                  <a:lnTo>
                    <a:pt x="338138" y="315913"/>
                  </a:lnTo>
                  <a:lnTo>
                    <a:pt x="338138" y="336550"/>
                  </a:lnTo>
                  <a:lnTo>
                    <a:pt x="0" y="336550"/>
                  </a:lnTo>
                  <a:lnTo>
                    <a:pt x="0" y="315913"/>
                  </a:lnTo>
                  <a:lnTo>
                    <a:pt x="20638" y="315913"/>
                  </a:lnTo>
                  <a:lnTo>
                    <a:pt x="20638" y="271463"/>
                  </a:lnTo>
                  <a:lnTo>
                    <a:pt x="11113" y="271463"/>
                  </a:lnTo>
                  <a:lnTo>
                    <a:pt x="11113" y="65088"/>
                  </a:lnTo>
                  <a:lnTo>
                    <a:pt x="20638" y="65088"/>
                  </a:lnTo>
                  <a:lnTo>
                    <a:pt x="20638" y="20638"/>
                  </a:lnTo>
                  <a:lnTo>
                    <a:pt x="0" y="206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4"/>
            <p:cNvSpPr/>
            <p:nvPr/>
          </p:nvSpPr>
          <p:spPr>
            <a:xfrm>
              <a:off x="7386050" y="3540014"/>
              <a:ext cx="393952" cy="516160"/>
            </a:xfrm>
            <a:custGeom>
              <a:avLst/>
              <a:gdLst>
                <a:gd name="connsiteX0" fmla="*/ 127587 w 253233"/>
                <a:gd name="connsiteY0" fmla="*/ 141288 h 331788"/>
                <a:gd name="connsiteX1" fmla="*/ 117268 w 253233"/>
                <a:gd name="connsiteY1" fmla="*/ 151660 h 331788"/>
                <a:gd name="connsiteX2" fmla="*/ 117268 w 253233"/>
                <a:gd name="connsiteY2" fmla="*/ 159438 h 331788"/>
                <a:gd name="connsiteX3" fmla="*/ 86312 w 253233"/>
                <a:gd name="connsiteY3" fmla="*/ 193146 h 331788"/>
                <a:gd name="connsiteX4" fmla="*/ 119848 w 253233"/>
                <a:gd name="connsiteY4" fmla="*/ 228151 h 331788"/>
                <a:gd name="connsiteX5" fmla="*/ 140486 w 253233"/>
                <a:gd name="connsiteY5" fmla="*/ 245005 h 331788"/>
                <a:gd name="connsiteX6" fmla="*/ 122428 w 253233"/>
                <a:gd name="connsiteY6" fmla="*/ 256673 h 331788"/>
                <a:gd name="connsiteX7" fmla="*/ 100501 w 253233"/>
                <a:gd name="connsiteY7" fmla="*/ 252783 h 331788"/>
                <a:gd name="connsiteX8" fmla="*/ 92761 w 253233"/>
                <a:gd name="connsiteY8" fmla="*/ 254080 h 331788"/>
                <a:gd name="connsiteX9" fmla="*/ 87602 w 253233"/>
                <a:gd name="connsiteY9" fmla="*/ 259266 h 331788"/>
                <a:gd name="connsiteX10" fmla="*/ 87602 w 253233"/>
                <a:gd name="connsiteY10" fmla="*/ 260562 h 331788"/>
                <a:gd name="connsiteX11" fmla="*/ 95341 w 253233"/>
                <a:gd name="connsiteY11" fmla="*/ 274823 h 331788"/>
                <a:gd name="connsiteX12" fmla="*/ 117268 w 253233"/>
                <a:gd name="connsiteY12" fmla="*/ 278713 h 331788"/>
                <a:gd name="connsiteX13" fmla="*/ 117268 w 253233"/>
                <a:gd name="connsiteY13" fmla="*/ 287788 h 331788"/>
                <a:gd name="connsiteX14" fmla="*/ 126297 w 253233"/>
                <a:gd name="connsiteY14" fmla="*/ 296863 h 331788"/>
                <a:gd name="connsiteX15" fmla="*/ 135326 w 253233"/>
                <a:gd name="connsiteY15" fmla="*/ 287788 h 331788"/>
                <a:gd name="connsiteX16" fmla="*/ 135326 w 253233"/>
                <a:gd name="connsiteY16" fmla="*/ 277416 h 331788"/>
                <a:gd name="connsiteX17" fmla="*/ 168862 w 253233"/>
                <a:gd name="connsiteY17" fmla="*/ 242412 h 331788"/>
                <a:gd name="connsiteX18" fmla="*/ 137906 w 253233"/>
                <a:gd name="connsiteY18" fmla="*/ 207407 h 331788"/>
                <a:gd name="connsiteX19" fmla="*/ 114689 w 253233"/>
                <a:gd name="connsiteY19" fmla="*/ 190553 h 331788"/>
                <a:gd name="connsiteX20" fmla="*/ 131457 w 253233"/>
                <a:gd name="connsiteY20" fmla="*/ 180182 h 331788"/>
                <a:gd name="connsiteX21" fmla="*/ 148225 w 253233"/>
                <a:gd name="connsiteY21" fmla="*/ 182775 h 331788"/>
                <a:gd name="connsiteX22" fmla="*/ 155964 w 253233"/>
                <a:gd name="connsiteY22" fmla="*/ 181478 h 331788"/>
                <a:gd name="connsiteX23" fmla="*/ 161123 w 253233"/>
                <a:gd name="connsiteY23" fmla="*/ 174996 h 331788"/>
                <a:gd name="connsiteX24" fmla="*/ 161123 w 253233"/>
                <a:gd name="connsiteY24" fmla="*/ 173699 h 331788"/>
                <a:gd name="connsiteX25" fmla="*/ 153384 w 253233"/>
                <a:gd name="connsiteY25" fmla="*/ 160735 h 331788"/>
                <a:gd name="connsiteX26" fmla="*/ 136616 w 253233"/>
                <a:gd name="connsiteY26" fmla="*/ 158142 h 331788"/>
                <a:gd name="connsiteX27" fmla="*/ 136616 w 253233"/>
                <a:gd name="connsiteY27" fmla="*/ 151660 h 331788"/>
                <a:gd name="connsiteX28" fmla="*/ 127587 w 253233"/>
                <a:gd name="connsiteY28" fmla="*/ 141288 h 331788"/>
                <a:gd name="connsiteX29" fmla="*/ 71160 w 253233"/>
                <a:gd name="connsiteY29" fmla="*/ 103188 h 331788"/>
                <a:gd name="connsiteX30" fmla="*/ 181134 w 253233"/>
                <a:gd name="connsiteY30" fmla="*/ 103188 h 331788"/>
                <a:gd name="connsiteX31" fmla="*/ 200541 w 253233"/>
                <a:gd name="connsiteY31" fmla="*/ 118774 h 331788"/>
                <a:gd name="connsiteX32" fmla="*/ 249706 w 253233"/>
                <a:gd name="connsiteY32" fmla="*/ 260351 h 331788"/>
                <a:gd name="connsiteX33" fmla="*/ 243237 w 253233"/>
                <a:gd name="connsiteY33" fmla="*/ 309707 h 331788"/>
                <a:gd name="connsiteX34" fmla="*/ 199247 w 253233"/>
                <a:gd name="connsiteY34" fmla="*/ 331788 h 331788"/>
                <a:gd name="connsiteX35" fmla="*/ 54340 w 253233"/>
                <a:gd name="connsiteY35" fmla="*/ 331788 h 331788"/>
                <a:gd name="connsiteX36" fmla="*/ 10350 w 253233"/>
                <a:gd name="connsiteY36" fmla="*/ 309707 h 331788"/>
                <a:gd name="connsiteX37" fmla="*/ 2587 w 253233"/>
                <a:gd name="connsiteY37" fmla="*/ 260351 h 331788"/>
                <a:gd name="connsiteX38" fmla="*/ 51752 w 253233"/>
                <a:gd name="connsiteY38" fmla="*/ 118774 h 331788"/>
                <a:gd name="connsiteX39" fmla="*/ 71160 w 253233"/>
                <a:gd name="connsiteY39" fmla="*/ 103188 h 331788"/>
                <a:gd name="connsiteX40" fmla="*/ 60714 w 253233"/>
                <a:gd name="connsiteY40" fmla="*/ 0 h 331788"/>
                <a:gd name="connsiteX41" fmla="*/ 192874 w 253233"/>
                <a:gd name="connsiteY41" fmla="*/ 0 h 331788"/>
                <a:gd name="connsiteX42" fmla="*/ 209718 w 253233"/>
                <a:gd name="connsiteY42" fmla="*/ 9029 h 331788"/>
                <a:gd name="connsiteX43" fmla="*/ 212309 w 253233"/>
                <a:gd name="connsiteY43" fmla="*/ 29666 h 331788"/>
                <a:gd name="connsiteX44" fmla="*/ 196761 w 253233"/>
                <a:gd name="connsiteY44" fmla="*/ 68362 h 331788"/>
                <a:gd name="connsiteX45" fmla="*/ 176030 w 253233"/>
                <a:gd name="connsiteY45" fmla="*/ 82550 h 331788"/>
                <a:gd name="connsiteX46" fmla="*/ 77558 w 253233"/>
                <a:gd name="connsiteY46" fmla="*/ 82550 h 331788"/>
                <a:gd name="connsiteX47" fmla="*/ 56827 w 253233"/>
                <a:gd name="connsiteY47" fmla="*/ 68362 h 331788"/>
                <a:gd name="connsiteX48" fmla="*/ 41279 w 253233"/>
                <a:gd name="connsiteY48" fmla="*/ 29666 h 331788"/>
                <a:gd name="connsiteX49" fmla="*/ 43870 w 253233"/>
                <a:gd name="connsiteY49" fmla="*/ 9029 h 331788"/>
                <a:gd name="connsiteX50" fmla="*/ 60714 w 253233"/>
                <a:gd name="connsiteY5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3233" h="331788">
                  <a:moveTo>
                    <a:pt x="127587" y="141288"/>
                  </a:moveTo>
                  <a:cubicBezTo>
                    <a:pt x="122428" y="141288"/>
                    <a:pt x="117268" y="146474"/>
                    <a:pt x="117268" y="151660"/>
                  </a:cubicBezTo>
                  <a:cubicBezTo>
                    <a:pt x="117268" y="151660"/>
                    <a:pt x="117268" y="151660"/>
                    <a:pt x="117268" y="159438"/>
                  </a:cubicBezTo>
                  <a:cubicBezTo>
                    <a:pt x="97921" y="163328"/>
                    <a:pt x="86312" y="176292"/>
                    <a:pt x="86312" y="193146"/>
                  </a:cubicBezTo>
                  <a:cubicBezTo>
                    <a:pt x="86312" y="212593"/>
                    <a:pt x="99211" y="221668"/>
                    <a:pt x="119848" y="228151"/>
                  </a:cubicBezTo>
                  <a:cubicBezTo>
                    <a:pt x="134036" y="233337"/>
                    <a:pt x="140486" y="238522"/>
                    <a:pt x="140486" y="245005"/>
                  </a:cubicBezTo>
                  <a:cubicBezTo>
                    <a:pt x="140486" y="252783"/>
                    <a:pt x="132747" y="256673"/>
                    <a:pt x="122428" y="256673"/>
                  </a:cubicBezTo>
                  <a:cubicBezTo>
                    <a:pt x="114689" y="256673"/>
                    <a:pt x="106950" y="255376"/>
                    <a:pt x="100501" y="252783"/>
                  </a:cubicBezTo>
                  <a:cubicBezTo>
                    <a:pt x="97921" y="251487"/>
                    <a:pt x="95341" y="252783"/>
                    <a:pt x="92761" y="254080"/>
                  </a:cubicBezTo>
                  <a:cubicBezTo>
                    <a:pt x="90182" y="255376"/>
                    <a:pt x="87602" y="256673"/>
                    <a:pt x="87602" y="259266"/>
                  </a:cubicBezTo>
                  <a:cubicBezTo>
                    <a:pt x="87602" y="259266"/>
                    <a:pt x="87602" y="259266"/>
                    <a:pt x="87602" y="260562"/>
                  </a:cubicBezTo>
                  <a:cubicBezTo>
                    <a:pt x="86312" y="267044"/>
                    <a:pt x="88892" y="273527"/>
                    <a:pt x="95341" y="274823"/>
                  </a:cubicBezTo>
                  <a:cubicBezTo>
                    <a:pt x="101790" y="277416"/>
                    <a:pt x="109529" y="278713"/>
                    <a:pt x="117268" y="278713"/>
                  </a:cubicBezTo>
                  <a:cubicBezTo>
                    <a:pt x="117268" y="278713"/>
                    <a:pt x="117268" y="278713"/>
                    <a:pt x="117268" y="287788"/>
                  </a:cubicBezTo>
                  <a:cubicBezTo>
                    <a:pt x="117268" y="292974"/>
                    <a:pt x="121138" y="296863"/>
                    <a:pt x="126297" y="296863"/>
                  </a:cubicBezTo>
                  <a:cubicBezTo>
                    <a:pt x="131457" y="296863"/>
                    <a:pt x="135326" y="292974"/>
                    <a:pt x="135326" y="287788"/>
                  </a:cubicBezTo>
                  <a:cubicBezTo>
                    <a:pt x="135326" y="287788"/>
                    <a:pt x="135326" y="287788"/>
                    <a:pt x="135326" y="277416"/>
                  </a:cubicBezTo>
                  <a:cubicBezTo>
                    <a:pt x="157254" y="273527"/>
                    <a:pt x="168862" y="259266"/>
                    <a:pt x="168862" y="242412"/>
                  </a:cubicBezTo>
                  <a:cubicBezTo>
                    <a:pt x="168862" y="225558"/>
                    <a:pt x="159833" y="215186"/>
                    <a:pt x="137906" y="207407"/>
                  </a:cubicBezTo>
                  <a:cubicBezTo>
                    <a:pt x="121138" y="200925"/>
                    <a:pt x="114689" y="197036"/>
                    <a:pt x="114689" y="190553"/>
                  </a:cubicBezTo>
                  <a:cubicBezTo>
                    <a:pt x="114689" y="185368"/>
                    <a:pt x="118558" y="180182"/>
                    <a:pt x="131457" y="180182"/>
                  </a:cubicBezTo>
                  <a:cubicBezTo>
                    <a:pt x="137906" y="180182"/>
                    <a:pt x="144355" y="181478"/>
                    <a:pt x="148225" y="182775"/>
                  </a:cubicBezTo>
                  <a:cubicBezTo>
                    <a:pt x="150804" y="182775"/>
                    <a:pt x="153384" y="182775"/>
                    <a:pt x="155964" y="181478"/>
                  </a:cubicBezTo>
                  <a:cubicBezTo>
                    <a:pt x="158543" y="180182"/>
                    <a:pt x="161123" y="177589"/>
                    <a:pt x="161123" y="174996"/>
                  </a:cubicBezTo>
                  <a:cubicBezTo>
                    <a:pt x="161123" y="174996"/>
                    <a:pt x="161123" y="174996"/>
                    <a:pt x="161123" y="173699"/>
                  </a:cubicBezTo>
                  <a:cubicBezTo>
                    <a:pt x="162413" y="168514"/>
                    <a:pt x="159833" y="162031"/>
                    <a:pt x="153384" y="160735"/>
                  </a:cubicBezTo>
                  <a:cubicBezTo>
                    <a:pt x="149515" y="159438"/>
                    <a:pt x="143065" y="158142"/>
                    <a:pt x="136616" y="158142"/>
                  </a:cubicBezTo>
                  <a:cubicBezTo>
                    <a:pt x="136616" y="158142"/>
                    <a:pt x="136616" y="158142"/>
                    <a:pt x="136616" y="151660"/>
                  </a:cubicBezTo>
                  <a:cubicBezTo>
                    <a:pt x="136616" y="146474"/>
                    <a:pt x="132747" y="141288"/>
                    <a:pt x="127587" y="141288"/>
                  </a:cubicBezTo>
                  <a:close/>
                  <a:moveTo>
                    <a:pt x="71160" y="103188"/>
                  </a:moveTo>
                  <a:cubicBezTo>
                    <a:pt x="71160" y="103188"/>
                    <a:pt x="71160" y="103188"/>
                    <a:pt x="181134" y="103188"/>
                  </a:cubicBezTo>
                  <a:cubicBezTo>
                    <a:pt x="190191" y="103188"/>
                    <a:pt x="197954" y="109682"/>
                    <a:pt x="200541" y="118774"/>
                  </a:cubicBezTo>
                  <a:cubicBezTo>
                    <a:pt x="200541" y="118774"/>
                    <a:pt x="200541" y="118774"/>
                    <a:pt x="249706" y="260351"/>
                  </a:cubicBezTo>
                  <a:cubicBezTo>
                    <a:pt x="256175" y="275937"/>
                    <a:pt x="253588" y="295420"/>
                    <a:pt x="243237" y="309707"/>
                  </a:cubicBezTo>
                  <a:cubicBezTo>
                    <a:pt x="232887" y="322696"/>
                    <a:pt x="217361" y="331788"/>
                    <a:pt x="199247" y="331788"/>
                  </a:cubicBezTo>
                  <a:cubicBezTo>
                    <a:pt x="199247" y="331788"/>
                    <a:pt x="199247" y="331788"/>
                    <a:pt x="54340" y="331788"/>
                  </a:cubicBezTo>
                  <a:cubicBezTo>
                    <a:pt x="36226" y="331788"/>
                    <a:pt x="20700" y="323995"/>
                    <a:pt x="10350" y="309707"/>
                  </a:cubicBezTo>
                  <a:cubicBezTo>
                    <a:pt x="-1" y="295420"/>
                    <a:pt x="-2588" y="277236"/>
                    <a:pt x="2587" y="260351"/>
                  </a:cubicBezTo>
                  <a:cubicBezTo>
                    <a:pt x="2587" y="260351"/>
                    <a:pt x="2587" y="260351"/>
                    <a:pt x="51752" y="118774"/>
                  </a:cubicBezTo>
                  <a:cubicBezTo>
                    <a:pt x="54340" y="109682"/>
                    <a:pt x="62103" y="103188"/>
                    <a:pt x="71160" y="103188"/>
                  </a:cubicBezTo>
                  <a:close/>
                  <a:moveTo>
                    <a:pt x="60714" y="0"/>
                  </a:moveTo>
                  <a:cubicBezTo>
                    <a:pt x="60714" y="0"/>
                    <a:pt x="60714" y="0"/>
                    <a:pt x="192874" y="0"/>
                  </a:cubicBezTo>
                  <a:cubicBezTo>
                    <a:pt x="199352" y="0"/>
                    <a:pt x="205830" y="3870"/>
                    <a:pt x="209718" y="9029"/>
                  </a:cubicBezTo>
                  <a:cubicBezTo>
                    <a:pt x="214900" y="15478"/>
                    <a:pt x="214900" y="23217"/>
                    <a:pt x="212309" y="29666"/>
                  </a:cubicBezTo>
                  <a:cubicBezTo>
                    <a:pt x="212309" y="29666"/>
                    <a:pt x="212309" y="29666"/>
                    <a:pt x="196761" y="68362"/>
                  </a:cubicBezTo>
                  <a:cubicBezTo>
                    <a:pt x="192874" y="77391"/>
                    <a:pt x="185100" y="82550"/>
                    <a:pt x="176030" y="82550"/>
                  </a:cubicBezTo>
                  <a:cubicBezTo>
                    <a:pt x="176030" y="82550"/>
                    <a:pt x="176030" y="82550"/>
                    <a:pt x="77558" y="82550"/>
                  </a:cubicBezTo>
                  <a:cubicBezTo>
                    <a:pt x="68488" y="82550"/>
                    <a:pt x="60714" y="77391"/>
                    <a:pt x="56827" y="68362"/>
                  </a:cubicBezTo>
                  <a:lnTo>
                    <a:pt x="41279" y="29666"/>
                  </a:lnTo>
                  <a:cubicBezTo>
                    <a:pt x="38687" y="23217"/>
                    <a:pt x="38687" y="15478"/>
                    <a:pt x="43870" y="9029"/>
                  </a:cubicBezTo>
                  <a:cubicBezTo>
                    <a:pt x="47757" y="3870"/>
                    <a:pt x="54235" y="0"/>
                    <a:pt x="607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25"/>
            <p:cNvSpPr/>
            <p:nvPr/>
          </p:nvSpPr>
          <p:spPr>
            <a:xfrm>
              <a:off x="4357248" y="3541226"/>
              <a:ext cx="516160" cy="513736"/>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组合 29"/>
          <p:cNvGrpSpPr/>
          <p:nvPr/>
        </p:nvGrpSpPr>
        <p:grpSpPr>
          <a:xfrm>
            <a:off x="7716101" y="4654062"/>
            <a:ext cx="3505379" cy="1165673"/>
            <a:chOff x="874712" y="3195403"/>
            <a:chExt cx="3505379" cy="1165673"/>
          </a:xfrm>
        </p:grpSpPr>
        <p:sp>
          <p:nvSpPr>
            <p:cNvPr id="31" name="矩形 3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950400" y="1745439"/>
            <a:ext cx="3505379" cy="1165673"/>
            <a:chOff x="874712" y="3195403"/>
            <a:chExt cx="3505379" cy="1165673"/>
          </a:xfrm>
        </p:grpSpPr>
        <p:sp>
          <p:nvSpPr>
            <p:cNvPr id="34" name="矩形 33"/>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950400" y="4654062"/>
            <a:ext cx="3505379" cy="1165673"/>
            <a:chOff x="874712" y="3195403"/>
            <a:chExt cx="3505379" cy="1165673"/>
          </a:xfrm>
        </p:grpSpPr>
        <p:sp>
          <p:nvSpPr>
            <p:cNvPr id="37" name="矩形 36"/>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2441056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2" cstate="print">
            <a:extLst>
              <a:ext uri="{28A0092B-C50C-407E-A947-70E740481C1C}">
                <a14:useLocalDpi xmlns:a14="http://schemas.microsoft.com/office/drawing/2010/main" val="0"/>
              </a:ext>
            </a:extLst>
          </a:blip>
          <a:srcRect l="5055" r="5055"/>
          <a:stretch>
            <a:fillRect/>
          </a:stretch>
        </p:blipFill>
        <p:spPr/>
      </p:pic>
      <p:pic>
        <p:nvPicPr>
          <p:cNvPr id="8" name="图片占位符 7"/>
          <p:cNvPicPr>
            <a:picLocks noGrp="1" noChangeAspect="1"/>
          </p:cNvPicPr>
          <p:nvPr>
            <p:ph type="pic" sz="quarter" idx="11"/>
          </p:nvPr>
        </p:nvPicPr>
        <p:blipFill>
          <a:blip r:embed="rId13" cstate="print">
            <a:extLst>
              <a:ext uri="{28A0092B-C50C-407E-A947-70E740481C1C}">
                <a14:useLocalDpi xmlns:a14="http://schemas.microsoft.com/office/drawing/2010/main" val="0"/>
              </a:ext>
            </a:extLst>
          </a:blip>
          <a:srcRect l="16863" r="16863"/>
          <a:stretch>
            <a:fillRect/>
          </a:stretch>
        </p:blipFill>
        <p:spPr/>
      </p:pic>
      <p:pic>
        <p:nvPicPr>
          <p:cNvPr id="11" name="图片占位符 10"/>
          <p:cNvPicPr>
            <a:picLocks noGrp="1" noChangeAspect="1"/>
          </p:cNvPicPr>
          <p:nvPr>
            <p:ph type="pic" sz="quarter" idx="12"/>
          </p:nvPr>
        </p:nvPicPr>
        <p:blipFill>
          <a:blip r:embed="rId14" cstate="print">
            <a:extLst>
              <a:ext uri="{28A0092B-C50C-407E-A947-70E740481C1C}">
                <a14:useLocalDpi xmlns:a14="http://schemas.microsoft.com/office/drawing/2010/main" val="0"/>
              </a:ext>
            </a:extLst>
          </a:blip>
          <a:srcRect l="8878" r="8878"/>
          <a:stretch>
            <a:fillRect/>
          </a:stretch>
        </p:blipFill>
        <p:spPr/>
      </p:pic>
      <p:pic>
        <p:nvPicPr>
          <p:cNvPr id="12" name="图片占位符 11"/>
          <p:cNvPicPr>
            <a:picLocks noGrp="1" noChangeAspect="1"/>
          </p:cNvPicPr>
          <p:nvPr>
            <p:ph type="pic" sz="quarter" idx="13"/>
          </p:nvPr>
        </p:nvPicPr>
        <p:blipFill>
          <a:blip r:embed="rId15" cstate="print">
            <a:extLst>
              <a:ext uri="{28A0092B-C50C-407E-A947-70E740481C1C}">
                <a14:useLocalDpi xmlns:a14="http://schemas.microsoft.com/office/drawing/2010/main" val="0"/>
              </a:ext>
            </a:extLst>
          </a:blip>
          <a:srcRect l="6516" r="6516"/>
          <a:stretch>
            <a:fillRect/>
          </a:stretch>
        </p:blipFill>
        <p:spPr/>
      </p:pic>
      <p:cxnSp>
        <p:nvCxnSpPr>
          <p:cNvPr id="10" name="MH_Other_1"/>
          <p:cNvCxnSpPr>
            <a:cxnSpLocks noChangeShapeType="1"/>
          </p:cNvCxnSpPr>
          <p:nvPr>
            <p:custDataLst>
              <p:tags r:id="rId2"/>
            </p:custDataLst>
          </p:nvPr>
        </p:nvCxnSpPr>
        <p:spPr bwMode="auto">
          <a:xfrm>
            <a:off x="1546452" y="4136323"/>
            <a:ext cx="2797026"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6" name="MH_SubTitle_3"/>
          <p:cNvSpPr/>
          <p:nvPr>
            <p:custDataLst>
              <p:tags r:id="rId3"/>
            </p:custDataLst>
          </p:nvPr>
        </p:nvSpPr>
        <p:spPr>
          <a:xfrm>
            <a:off x="4295470" y="3405757"/>
            <a:ext cx="1784671" cy="1626032"/>
          </a:xfrm>
          <a:custGeom>
            <a:avLst/>
            <a:gdLst>
              <a:gd name="connsiteX0" fmla="*/ 748519 w 1357564"/>
              <a:gd name="connsiteY0" fmla="*/ 0 h 1237730"/>
              <a:gd name="connsiteX1" fmla="*/ 779968 w 1357564"/>
              <a:gd name="connsiteY1" fmla="*/ 682 h 1237730"/>
              <a:gd name="connsiteX2" fmla="*/ 810166 w 1357564"/>
              <a:gd name="connsiteY2" fmla="*/ 92 h 1237730"/>
              <a:gd name="connsiteX3" fmla="*/ 869499 w 1357564"/>
              <a:gd name="connsiteY3" fmla="*/ 2380 h 1237730"/>
              <a:gd name="connsiteX4" fmla="*/ 898391 w 1357564"/>
              <a:gd name="connsiteY4" fmla="*/ 4475 h 1237730"/>
              <a:gd name="connsiteX5" fmla="*/ 926014 w 1357564"/>
              <a:gd name="connsiteY5" fmla="*/ 6618 h 1237730"/>
              <a:gd name="connsiteX6" fmla="*/ 953376 w 1357564"/>
              <a:gd name="connsiteY6" fmla="*/ 9297 h 1237730"/>
              <a:gd name="connsiteX7" fmla="*/ 980980 w 1357564"/>
              <a:gd name="connsiteY7" fmla="*/ 12759 h 1237730"/>
              <a:gd name="connsiteX8" fmla="*/ 1007559 w 1357564"/>
              <a:gd name="connsiteY8" fmla="*/ 17049 h 1237730"/>
              <a:gd name="connsiteX9" fmla="*/ 1033111 w 1357564"/>
              <a:gd name="connsiteY9" fmla="*/ 22169 h 1237730"/>
              <a:gd name="connsiteX10" fmla="*/ 1058402 w 1357564"/>
              <a:gd name="connsiteY10" fmla="*/ 27826 h 1237730"/>
              <a:gd name="connsiteX11" fmla="*/ 1082424 w 1357564"/>
              <a:gd name="connsiteY11" fmla="*/ 33530 h 1237730"/>
              <a:gd name="connsiteX12" fmla="*/ 1105663 w 1357564"/>
              <a:gd name="connsiteY12" fmla="*/ 40844 h 1237730"/>
              <a:gd name="connsiteX13" fmla="*/ 1129144 w 1357564"/>
              <a:gd name="connsiteY13" fmla="*/ 48941 h 1237730"/>
              <a:gd name="connsiteX14" fmla="*/ 1150592 w 1357564"/>
              <a:gd name="connsiteY14" fmla="*/ 57377 h 1237730"/>
              <a:gd name="connsiteX15" fmla="*/ 1171517 w 1357564"/>
              <a:gd name="connsiteY15" fmla="*/ 66887 h 1237730"/>
              <a:gd name="connsiteX16" fmla="*/ 1191676 w 1357564"/>
              <a:gd name="connsiteY16" fmla="*/ 76690 h 1237730"/>
              <a:gd name="connsiteX17" fmla="*/ 1211053 w 1357564"/>
              <a:gd name="connsiteY17" fmla="*/ 88103 h 1237730"/>
              <a:gd name="connsiteX18" fmla="*/ 1229142 w 1357564"/>
              <a:gd name="connsiteY18" fmla="*/ 100882 h 1237730"/>
              <a:gd name="connsiteX19" fmla="*/ 1246466 w 1357564"/>
              <a:gd name="connsiteY19" fmla="*/ 113954 h 1237730"/>
              <a:gd name="connsiteX20" fmla="*/ 1262764 w 1357564"/>
              <a:gd name="connsiteY20" fmla="*/ 127854 h 1237730"/>
              <a:gd name="connsiteX21" fmla="*/ 1277252 w 1357564"/>
              <a:gd name="connsiteY21" fmla="*/ 144195 h 1237730"/>
              <a:gd name="connsiteX22" fmla="*/ 1290993 w 1357564"/>
              <a:gd name="connsiteY22" fmla="*/ 159508 h 1237730"/>
              <a:gd name="connsiteX23" fmla="*/ 1303933 w 1357564"/>
              <a:gd name="connsiteY23" fmla="*/ 177752 h 1237730"/>
              <a:gd name="connsiteX24" fmla="*/ 1315099 w 1357564"/>
              <a:gd name="connsiteY24" fmla="*/ 195798 h 1237730"/>
              <a:gd name="connsiteX25" fmla="*/ 1325221 w 1357564"/>
              <a:gd name="connsiteY25" fmla="*/ 215992 h 1237730"/>
              <a:gd name="connsiteX26" fmla="*/ 1333813 w 1357564"/>
              <a:gd name="connsiteY26" fmla="*/ 236770 h 1237730"/>
              <a:gd name="connsiteX27" fmla="*/ 1341360 w 1357564"/>
              <a:gd name="connsiteY27" fmla="*/ 259696 h 1237730"/>
              <a:gd name="connsiteX28" fmla="*/ 1347377 w 1357564"/>
              <a:gd name="connsiteY28" fmla="*/ 283206 h 1237730"/>
              <a:gd name="connsiteX29" fmla="*/ 1352107 w 1357564"/>
              <a:gd name="connsiteY29" fmla="*/ 308082 h 1237730"/>
              <a:gd name="connsiteX30" fmla="*/ 1355306 w 1357564"/>
              <a:gd name="connsiteY30" fmla="*/ 333543 h 1237730"/>
              <a:gd name="connsiteX31" fmla="*/ 1356696 w 1357564"/>
              <a:gd name="connsiteY31" fmla="*/ 361443 h 1237730"/>
              <a:gd name="connsiteX32" fmla="*/ 1357564 w 1357564"/>
              <a:gd name="connsiteY32" fmla="*/ 390418 h 1237730"/>
              <a:gd name="connsiteX33" fmla="*/ 1355613 w 1357564"/>
              <a:gd name="connsiteY33" fmla="*/ 421343 h 1237730"/>
              <a:gd name="connsiteX34" fmla="*/ 1353402 w 1357564"/>
              <a:gd name="connsiteY34" fmla="*/ 452805 h 1237730"/>
              <a:gd name="connsiteX35" fmla="*/ 1348896 w 1357564"/>
              <a:gd name="connsiteY35" fmla="*/ 485142 h 1237730"/>
              <a:gd name="connsiteX36" fmla="*/ 1343867 w 1357564"/>
              <a:gd name="connsiteY36" fmla="*/ 518555 h 1237730"/>
              <a:gd name="connsiteX37" fmla="*/ 1337065 w 1357564"/>
              <a:gd name="connsiteY37" fmla="*/ 551769 h 1237730"/>
              <a:gd name="connsiteX38" fmla="*/ 1328733 w 1357564"/>
              <a:gd name="connsiteY38" fmla="*/ 585566 h 1237730"/>
              <a:gd name="connsiteX39" fmla="*/ 1319374 w 1357564"/>
              <a:gd name="connsiteY39" fmla="*/ 620193 h 1237730"/>
              <a:gd name="connsiteX40" fmla="*/ 1309512 w 1357564"/>
              <a:gd name="connsiteY40" fmla="*/ 654575 h 1237730"/>
              <a:gd name="connsiteX41" fmla="*/ 1297858 w 1357564"/>
              <a:gd name="connsiteY41" fmla="*/ 690078 h 1237730"/>
              <a:gd name="connsiteX42" fmla="*/ 1285457 w 1357564"/>
              <a:gd name="connsiteY42" fmla="*/ 724554 h 1237730"/>
              <a:gd name="connsiteX43" fmla="*/ 1271022 w 1357564"/>
              <a:gd name="connsiteY43" fmla="*/ 759369 h 1237730"/>
              <a:gd name="connsiteX44" fmla="*/ 1256344 w 1357564"/>
              <a:gd name="connsiteY44" fmla="*/ 793402 h 1237730"/>
              <a:gd name="connsiteX45" fmla="*/ 1240901 w 1357564"/>
              <a:gd name="connsiteY45" fmla="*/ 827726 h 1237730"/>
              <a:gd name="connsiteX46" fmla="*/ 1223442 w 1357564"/>
              <a:gd name="connsiteY46" fmla="*/ 861071 h 1237730"/>
              <a:gd name="connsiteX47" fmla="*/ 1206002 w 1357564"/>
              <a:gd name="connsiteY47" fmla="*/ 893096 h 1237730"/>
              <a:gd name="connsiteX48" fmla="*/ 1187535 w 1357564"/>
              <a:gd name="connsiteY48" fmla="*/ 925950 h 1237730"/>
              <a:gd name="connsiteX49" fmla="*/ 1168078 w 1357564"/>
              <a:gd name="connsiteY49" fmla="*/ 956996 h 1237730"/>
              <a:gd name="connsiteX50" fmla="*/ 1146867 w 1357564"/>
              <a:gd name="connsiteY50" fmla="*/ 986523 h 1237730"/>
              <a:gd name="connsiteX51" fmla="*/ 1126159 w 1357564"/>
              <a:gd name="connsiteY51" fmla="*/ 1016296 h 1237730"/>
              <a:gd name="connsiteX52" fmla="*/ 1103454 w 1357564"/>
              <a:gd name="connsiteY52" fmla="*/ 1043770 h 1237730"/>
              <a:gd name="connsiteX53" fmla="*/ 1080002 w 1357564"/>
              <a:gd name="connsiteY53" fmla="*/ 1070216 h 1237730"/>
              <a:gd name="connsiteX54" fmla="*/ 1057090 w 1357564"/>
              <a:gd name="connsiteY54" fmla="*/ 1094269 h 1237730"/>
              <a:gd name="connsiteX55" fmla="*/ 1032405 w 1357564"/>
              <a:gd name="connsiteY55" fmla="*/ 1118124 h 1237730"/>
              <a:gd name="connsiteX56" fmla="*/ 1008000 w 1357564"/>
              <a:gd name="connsiteY56" fmla="*/ 1140123 h 1237730"/>
              <a:gd name="connsiteX57" fmla="*/ 981858 w 1357564"/>
              <a:gd name="connsiteY57" fmla="*/ 1159285 h 1237730"/>
              <a:gd name="connsiteX58" fmla="*/ 955734 w 1357564"/>
              <a:gd name="connsiteY58" fmla="*/ 1177128 h 1237730"/>
              <a:gd name="connsiteX59" fmla="*/ 942168 w 1357564"/>
              <a:gd name="connsiteY59" fmla="*/ 1185805 h 1237730"/>
              <a:gd name="connsiteX60" fmla="*/ 929125 w 1357564"/>
              <a:gd name="connsiteY60" fmla="*/ 1193407 h 1237730"/>
              <a:gd name="connsiteX61" fmla="*/ 915334 w 1357564"/>
              <a:gd name="connsiteY61" fmla="*/ 1199983 h 1237730"/>
              <a:gd name="connsiteX62" fmla="*/ 900779 w 1357564"/>
              <a:gd name="connsiteY62" fmla="*/ 1206850 h 1237730"/>
              <a:gd name="connsiteX63" fmla="*/ 887510 w 1357564"/>
              <a:gd name="connsiteY63" fmla="*/ 1212351 h 1237730"/>
              <a:gd name="connsiteX64" fmla="*/ 873216 w 1357564"/>
              <a:gd name="connsiteY64" fmla="*/ 1218681 h 1237730"/>
              <a:gd name="connsiteX65" fmla="*/ 858958 w 1357564"/>
              <a:gd name="connsiteY65" fmla="*/ 1222373 h 1237730"/>
              <a:gd name="connsiteX66" fmla="*/ 844682 w 1357564"/>
              <a:gd name="connsiteY66" fmla="*/ 1227384 h 1237730"/>
              <a:gd name="connsiteX67" fmla="*/ 830685 w 1357564"/>
              <a:gd name="connsiteY67" fmla="*/ 1230539 h 1237730"/>
              <a:gd name="connsiteX68" fmla="*/ 815680 w 1357564"/>
              <a:gd name="connsiteY68" fmla="*/ 1233204 h 1237730"/>
              <a:gd name="connsiteX69" fmla="*/ 801702 w 1357564"/>
              <a:gd name="connsiteY69" fmla="*/ 1235039 h 1237730"/>
              <a:gd name="connsiteX70" fmla="*/ 786958 w 1357564"/>
              <a:gd name="connsiteY70" fmla="*/ 1237167 h 1237730"/>
              <a:gd name="connsiteX71" fmla="*/ 771728 w 1357564"/>
              <a:gd name="connsiteY71" fmla="*/ 1237730 h 1237730"/>
              <a:gd name="connsiteX72" fmla="*/ 757021 w 1357564"/>
              <a:gd name="connsiteY72" fmla="*/ 1237220 h 1237730"/>
              <a:gd name="connsiteX73" fmla="*/ 742053 w 1357564"/>
              <a:gd name="connsiteY73" fmla="*/ 1237246 h 1237730"/>
              <a:gd name="connsiteX74" fmla="*/ 727103 w 1357564"/>
              <a:gd name="connsiteY74" fmla="*/ 1235953 h 1237730"/>
              <a:gd name="connsiteX75" fmla="*/ 711145 w 1357564"/>
              <a:gd name="connsiteY75" fmla="*/ 1234170 h 1237730"/>
              <a:gd name="connsiteX76" fmla="*/ 695709 w 1357564"/>
              <a:gd name="connsiteY76" fmla="*/ 1231313 h 1237730"/>
              <a:gd name="connsiteX77" fmla="*/ 679526 w 1357564"/>
              <a:gd name="connsiteY77" fmla="*/ 1227429 h 1237730"/>
              <a:gd name="connsiteX78" fmla="*/ 663848 w 1357564"/>
              <a:gd name="connsiteY78" fmla="*/ 1223790 h 1237730"/>
              <a:gd name="connsiteX79" fmla="*/ 648430 w 1357564"/>
              <a:gd name="connsiteY79" fmla="*/ 1219614 h 1237730"/>
              <a:gd name="connsiteX80" fmla="*/ 632266 w 1357564"/>
              <a:gd name="connsiteY80" fmla="*/ 1214411 h 1237730"/>
              <a:gd name="connsiteX81" fmla="*/ 599451 w 1357564"/>
              <a:gd name="connsiteY81" fmla="*/ 1202440 h 1237730"/>
              <a:gd name="connsiteX82" fmla="*/ 566412 w 1357564"/>
              <a:gd name="connsiteY82" fmla="*/ 1188368 h 1237730"/>
              <a:gd name="connsiteX83" fmla="*/ 533409 w 1357564"/>
              <a:gd name="connsiteY83" fmla="*/ 1171657 h 1237730"/>
              <a:gd name="connsiteX84" fmla="*/ 501433 w 1357564"/>
              <a:gd name="connsiteY84" fmla="*/ 1154118 h 1237730"/>
              <a:gd name="connsiteX85" fmla="*/ 468224 w 1357564"/>
              <a:gd name="connsiteY85" fmla="*/ 1133987 h 1237730"/>
              <a:gd name="connsiteX86" fmla="*/ 435294 w 1357564"/>
              <a:gd name="connsiteY86" fmla="*/ 1112000 h 1237730"/>
              <a:gd name="connsiteX87" fmla="*/ 403148 w 1357564"/>
              <a:gd name="connsiteY87" fmla="*/ 1088401 h 1237730"/>
              <a:gd name="connsiteX88" fmla="*/ 371281 w 1357564"/>
              <a:gd name="connsiteY88" fmla="*/ 1062947 h 1237730"/>
              <a:gd name="connsiteX89" fmla="*/ 340441 w 1357564"/>
              <a:gd name="connsiteY89" fmla="*/ 1036663 h 1237730"/>
              <a:gd name="connsiteX90" fmla="*/ 309114 w 1357564"/>
              <a:gd name="connsiteY90" fmla="*/ 1008815 h 1237730"/>
              <a:gd name="connsiteX91" fmla="*/ 279840 w 1357564"/>
              <a:gd name="connsiteY91" fmla="*/ 979310 h 1237730"/>
              <a:gd name="connsiteX92" fmla="*/ 250566 w 1357564"/>
              <a:gd name="connsiteY92" fmla="*/ 949804 h 1237730"/>
              <a:gd name="connsiteX93" fmla="*/ 222580 w 1357564"/>
              <a:gd name="connsiteY93" fmla="*/ 918932 h 1237730"/>
              <a:gd name="connsiteX94" fmla="*/ 196124 w 1357564"/>
              <a:gd name="connsiteY94" fmla="*/ 887476 h 1237730"/>
              <a:gd name="connsiteX95" fmla="*/ 170712 w 1357564"/>
              <a:gd name="connsiteY95" fmla="*/ 853871 h 1237730"/>
              <a:gd name="connsiteX96" fmla="*/ 146551 w 1357564"/>
              <a:gd name="connsiteY96" fmla="*/ 821539 h 1237730"/>
              <a:gd name="connsiteX97" fmla="*/ 123677 w 1357564"/>
              <a:gd name="connsiteY97" fmla="*/ 787841 h 1237730"/>
              <a:gd name="connsiteX98" fmla="*/ 102334 w 1357564"/>
              <a:gd name="connsiteY98" fmla="*/ 753559 h 1237730"/>
              <a:gd name="connsiteX99" fmla="*/ 82521 w 1357564"/>
              <a:gd name="connsiteY99" fmla="*/ 718693 h 1237730"/>
              <a:gd name="connsiteX100" fmla="*/ 64724 w 1357564"/>
              <a:gd name="connsiteY100" fmla="*/ 684807 h 1237730"/>
              <a:gd name="connsiteX101" fmla="*/ 49223 w 1357564"/>
              <a:gd name="connsiteY101" fmla="*/ 650045 h 1237730"/>
              <a:gd name="connsiteX102" fmla="*/ 34990 w 1357564"/>
              <a:gd name="connsiteY102" fmla="*/ 615236 h 1237730"/>
              <a:gd name="connsiteX103" fmla="*/ 23034 w 1357564"/>
              <a:gd name="connsiteY103" fmla="*/ 580870 h 1237730"/>
              <a:gd name="connsiteX104" fmla="*/ 17934 w 1357564"/>
              <a:gd name="connsiteY104" fmla="*/ 564445 h 1237730"/>
              <a:gd name="connsiteX105" fmla="*/ 14103 w 1357564"/>
              <a:gd name="connsiteY105" fmla="*/ 547974 h 1237730"/>
              <a:gd name="connsiteX106" fmla="*/ 10029 w 1357564"/>
              <a:gd name="connsiteY106" fmla="*/ 530721 h 1237730"/>
              <a:gd name="connsiteX107" fmla="*/ 6198 w 1357564"/>
              <a:gd name="connsiteY107" fmla="*/ 514250 h 1237730"/>
              <a:gd name="connsiteX108" fmla="*/ 4401 w 1357564"/>
              <a:gd name="connsiteY108" fmla="*/ 497439 h 1237730"/>
              <a:gd name="connsiteX109" fmla="*/ 1578 w 1357564"/>
              <a:gd name="connsiteY109" fmla="*/ 481458 h 1237730"/>
              <a:gd name="connsiteX110" fmla="*/ 285 w 1357564"/>
              <a:gd name="connsiteY110" fmla="*/ 464893 h 1237730"/>
              <a:gd name="connsiteX111" fmla="*/ 0 w 1357564"/>
              <a:gd name="connsiteY111" fmla="*/ 448818 h 1237730"/>
              <a:gd name="connsiteX112" fmla="*/ 219 w 1357564"/>
              <a:gd name="connsiteY112" fmla="*/ 432988 h 1237730"/>
              <a:gd name="connsiteX113" fmla="*/ 438 w 1357564"/>
              <a:gd name="connsiteY113" fmla="*/ 417158 h 1237730"/>
              <a:gd name="connsiteX114" fmla="*/ 2169 w 1357564"/>
              <a:gd name="connsiteY114" fmla="*/ 402063 h 1237730"/>
              <a:gd name="connsiteX115" fmla="*/ 4161 w 1357564"/>
              <a:gd name="connsiteY115" fmla="*/ 386431 h 1237730"/>
              <a:gd name="connsiteX116" fmla="*/ 6396 w 1357564"/>
              <a:gd name="connsiteY116" fmla="*/ 371582 h 1237730"/>
              <a:gd name="connsiteX117" fmla="*/ 9639 w 1357564"/>
              <a:gd name="connsiteY117" fmla="*/ 357222 h 1237730"/>
              <a:gd name="connsiteX118" fmla="*/ 13890 w 1357564"/>
              <a:gd name="connsiteY118" fmla="*/ 343352 h 1237730"/>
              <a:gd name="connsiteX119" fmla="*/ 18645 w 1357564"/>
              <a:gd name="connsiteY119" fmla="*/ 329728 h 1237730"/>
              <a:gd name="connsiteX120" fmla="*/ 23400 w 1357564"/>
              <a:gd name="connsiteY120" fmla="*/ 316103 h 1237730"/>
              <a:gd name="connsiteX121" fmla="*/ 28641 w 1357564"/>
              <a:gd name="connsiteY121" fmla="*/ 304043 h 1237730"/>
              <a:gd name="connsiteX122" fmla="*/ 34908 w 1357564"/>
              <a:gd name="connsiteY122" fmla="*/ 291154 h 1237730"/>
              <a:gd name="connsiteX123" fmla="*/ 41679 w 1357564"/>
              <a:gd name="connsiteY123" fmla="*/ 278509 h 1237730"/>
              <a:gd name="connsiteX124" fmla="*/ 48954 w 1357564"/>
              <a:gd name="connsiteY124" fmla="*/ 266110 h 1237730"/>
              <a:gd name="connsiteX125" fmla="*/ 55707 w 1357564"/>
              <a:gd name="connsiteY125" fmla="*/ 254785 h 1237730"/>
              <a:gd name="connsiteX126" fmla="*/ 64494 w 1357564"/>
              <a:gd name="connsiteY126" fmla="*/ 243121 h 1237730"/>
              <a:gd name="connsiteX127" fmla="*/ 73524 w 1357564"/>
              <a:gd name="connsiteY127" fmla="*/ 232239 h 1237730"/>
              <a:gd name="connsiteX128" fmla="*/ 82293 w 1357564"/>
              <a:gd name="connsiteY128" fmla="*/ 221894 h 1237730"/>
              <a:gd name="connsiteX129" fmla="*/ 91584 w 1357564"/>
              <a:gd name="connsiteY129" fmla="*/ 210475 h 1237730"/>
              <a:gd name="connsiteX130" fmla="*/ 102126 w 1357564"/>
              <a:gd name="connsiteY130" fmla="*/ 200328 h 1237730"/>
              <a:gd name="connsiteX131" fmla="*/ 112406 w 1357564"/>
              <a:gd name="connsiteY131" fmla="*/ 190718 h 1237730"/>
              <a:gd name="connsiteX132" fmla="*/ 134741 w 1357564"/>
              <a:gd name="connsiteY132" fmla="*/ 171697 h 1237730"/>
              <a:gd name="connsiteX133" fmla="*/ 158065 w 1357564"/>
              <a:gd name="connsiteY133" fmla="*/ 154485 h 1237730"/>
              <a:gd name="connsiteX134" fmla="*/ 182902 w 1357564"/>
              <a:gd name="connsiteY134" fmla="*/ 138007 h 1237730"/>
              <a:gd name="connsiteX135" fmla="*/ 209007 w 1357564"/>
              <a:gd name="connsiteY135" fmla="*/ 121483 h 1237730"/>
              <a:gd name="connsiteX136" fmla="*/ 236606 w 1357564"/>
              <a:gd name="connsiteY136" fmla="*/ 107014 h 1237730"/>
              <a:gd name="connsiteX137" fmla="*/ 264691 w 1357564"/>
              <a:gd name="connsiteY137" fmla="*/ 94108 h 1237730"/>
              <a:gd name="connsiteX138" fmla="*/ 293784 w 1357564"/>
              <a:gd name="connsiteY138" fmla="*/ 81693 h 1237730"/>
              <a:gd name="connsiteX139" fmla="*/ 324650 w 1357564"/>
              <a:gd name="connsiteY139" fmla="*/ 69476 h 1237730"/>
              <a:gd name="connsiteX140" fmla="*/ 355480 w 1357564"/>
              <a:gd name="connsiteY140" fmla="*/ 59897 h 1237730"/>
              <a:gd name="connsiteX141" fmla="*/ 386813 w 1357564"/>
              <a:gd name="connsiteY141" fmla="*/ 50563 h 1237730"/>
              <a:gd name="connsiteX142" fmla="*/ 420424 w 1357564"/>
              <a:gd name="connsiteY142" fmla="*/ 41672 h 1237730"/>
              <a:gd name="connsiteX143" fmla="*/ 453008 w 1357564"/>
              <a:gd name="connsiteY143" fmla="*/ 33611 h 1237730"/>
              <a:gd name="connsiteX144" fmla="*/ 486078 w 1357564"/>
              <a:gd name="connsiteY144" fmla="*/ 27113 h 1237730"/>
              <a:gd name="connsiteX145" fmla="*/ 518887 w 1357564"/>
              <a:gd name="connsiteY145" fmla="*/ 21153 h 1237730"/>
              <a:gd name="connsiteX146" fmla="*/ 552200 w 1357564"/>
              <a:gd name="connsiteY146" fmla="*/ 15437 h 1237730"/>
              <a:gd name="connsiteX147" fmla="*/ 585999 w 1357564"/>
              <a:gd name="connsiteY147" fmla="*/ 11286 h 1237730"/>
              <a:gd name="connsiteX148" fmla="*/ 619537 w 1357564"/>
              <a:gd name="connsiteY148" fmla="*/ 7672 h 1237730"/>
              <a:gd name="connsiteX149" fmla="*/ 652048 w 1357564"/>
              <a:gd name="connsiteY149" fmla="*/ 4887 h 1237730"/>
              <a:gd name="connsiteX150" fmla="*/ 684802 w 1357564"/>
              <a:gd name="connsiteY150" fmla="*/ 2884 h 1237730"/>
              <a:gd name="connsiteX151" fmla="*/ 717295 w 1357564"/>
              <a:gd name="connsiteY151" fmla="*/ 1418 h 123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357564" h="1237730">
                <a:moveTo>
                  <a:pt x="748519" y="0"/>
                </a:moveTo>
                <a:lnTo>
                  <a:pt x="779968" y="682"/>
                </a:lnTo>
                <a:lnTo>
                  <a:pt x="810166" y="92"/>
                </a:lnTo>
                <a:lnTo>
                  <a:pt x="869499" y="2380"/>
                </a:lnTo>
                <a:lnTo>
                  <a:pt x="898391" y="4475"/>
                </a:lnTo>
                <a:lnTo>
                  <a:pt x="926014" y="6618"/>
                </a:lnTo>
                <a:lnTo>
                  <a:pt x="953376" y="9297"/>
                </a:lnTo>
                <a:lnTo>
                  <a:pt x="980980" y="12759"/>
                </a:lnTo>
                <a:lnTo>
                  <a:pt x="1007559" y="17049"/>
                </a:lnTo>
                <a:lnTo>
                  <a:pt x="1033111" y="22169"/>
                </a:lnTo>
                <a:lnTo>
                  <a:pt x="1058402" y="27826"/>
                </a:lnTo>
                <a:lnTo>
                  <a:pt x="1082424" y="33530"/>
                </a:lnTo>
                <a:lnTo>
                  <a:pt x="1105663" y="40844"/>
                </a:lnTo>
                <a:lnTo>
                  <a:pt x="1129144" y="48941"/>
                </a:lnTo>
                <a:lnTo>
                  <a:pt x="1150592" y="57377"/>
                </a:lnTo>
                <a:lnTo>
                  <a:pt x="1171517" y="66887"/>
                </a:lnTo>
                <a:lnTo>
                  <a:pt x="1191676" y="76690"/>
                </a:lnTo>
                <a:lnTo>
                  <a:pt x="1211053" y="88103"/>
                </a:lnTo>
                <a:lnTo>
                  <a:pt x="1229142" y="100882"/>
                </a:lnTo>
                <a:lnTo>
                  <a:pt x="1246466" y="113954"/>
                </a:lnTo>
                <a:lnTo>
                  <a:pt x="1262764" y="127854"/>
                </a:lnTo>
                <a:lnTo>
                  <a:pt x="1277252" y="144195"/>
                </a:lnTo>
                <a:lnTo>
                  <a:pt x="1290993" y="159508"/>
                </a:lnTo>
                <a:lnTo>
                  <a:pt x="1303933" y="177752"/>
                </a:lnTo>
                <a:lnTo>
                  <a:pt x="1315099" y="195798"/>
                </a:lnTo>
                <a:lnTo>
                  <a:pt x="1325221" y="215992"/>
                </a:lnTo>
                <a:lnTo>
                  <a:pt x="1333813" y="236770"/>
                </a:lnTo>
                <a:lnTo>
                  <a:pt x="1341360" y="259696"/>
                </a:lnTo>
                <a:lnTo>
                  <a:pt x="1347377" y="283206"/>
                </a:lnTo>
                <a:lnTo>
                  <a:pt x="1352107" y="308082"/>
                </a:lnTo>
                <a:lnTo>
                  <a:pt x="1355306" y="333543"/>
                </a:lnTo>
                <a:lnTo>
                  <a:pt x="1356696" y="361443"/>
                </a:lnTo>
                <a:lnTo>
                  <a:pt x="1357564" y="390418"/>
                </a:lnTo>
                <a:lnTo>
                  <a:pt x="1355613" y="421343"/>
                </a:lnTo>
                <a:lnTo>
                  <a:pt x="1353402" y="452805"/>
                </a:lnTo>
                <a:lnTo>
                  <a:pt x="1348896" y="485142"/>
                </a:lnTo>
                <a:lnTo>
                  <a:pt x="1343867" y="518555"/>
                </a:lnTo>
                <a:lnTo>
                  <a:pt x="1337065" y="551769"/>
                </a:lnTo>
                <a:lnTo>
                  <a:pt x="1328733" y="585566"/>
                </a:lnTo>
                <a:lnTo>
                  <a:pt x="1319374" y="620193"/>
                </a:lnTo>
                <a:lnTo>
                  <a:pt x="1309512" y="654575"/>
                </a:lnTo>
                <a:lnTo>
                  <a:pt x="1297858" y="690078"/>
                </a:lnTo>
                <a:lnTo>
                  <a:pt x="1285457" y="724554"/>
                </a:lnTo>
                <a:lnTo>
                  <a:pt x="1271022" y="759369"/>
                </a:lnTo>
                <a:lnTo>
                  <a:pt x="1256344" y="793402"/>
                </a:lnTo>
                <a:lnTo>
                  <a:pt x="1240901" y="827726"/>
                </a:lnTo>
                <a:lnTo>
                  <a:pt x="1223442" y="861071"/>
                </a:lnTo>
                <a:lnTo>
                  <a:pt x="1206002" y="893096"/>
                </a:lnTo>
                <a:lnTo>
                  <a:pt x="1187535" y="925950"/>
                </a:lnTo>
                <a:lnTo>
                  <a:pt x="1168078" y="956996"/>
                </a:lnTo>
                <a:lnTo>
                  <a:pt x="1146867" y="986523"/>
                </a:lnTo>
                <a:lnTo>
                  <a:pt x="1126159" y="1016296"/>
                </a:lnTo>
                <a:lnTo>
                  <a:pt x="1103454" y="1043770"/>
                </a:lnTo>
                <a:lnTo>
                  <a:pt x="1080002" y="1070216"/>
                </a:lnTo>
                <a:lnTo>
                  <a:pt x="1057090" y="1094269"/>
                </a:lnTo>
                <a:lnTo>
                  <a:pt x="1032405" y="1118124"/>
                </a:lnTo>
                <a:lnTo>
                  <a:pt x="1008000" y="1140123"/>
                </a:lnTo>
                <a:lnTo>
                  <a:pt x="981858" y="1159285"/>
                </a:lnTo>
                <a:lnTo>
                  <a:pt x="955734" y="1177128"/>
                </a:lnTo>
                <a:lnTo>
                  <a:pt x="942168" y="1185805"/>
                </a:lnTo>
                <a:lnTo>
                  <a:pt x="929125" y="1193407"/>
                </a:lnTo>
                <a:lnTo>
                  <a:pt x="915334" y="1199983"/>
                </a:lnTo>
                <a:lnTo>
                  <a:pt x="900779" y="1206850"/>
                </a:lnTo>
                <a:lnTo>
                  <a:pt x="887510" y="1212351"/>
                </a:lnTo>
                <a:lnTo>
                  <a:pt x="873216" y="1218681"/>
                </a:lnTo>
                <a:lnTo>
                  <a:pt x="858958" y="1222373"/>
                </a:lnTo>
                <a:lnTo>
                  <a:pt x="844682" y="1227384"/>
                </a:lnTo>
                <a:lnTo>
                  <a:pt x="830685" y="1230539"/>
                </a:lnTo>
                <a:lnTo>
                  <a:pt x="815680" y="1233204"/>
                </a:lnTo>
                <a:lnTo>
                  <a:pt x="801702" y="1235039"/>
                </a:lnTo>
                <a:lnTo>
                  <a:pt x="786958" y="1237167"/>
                </a:lnTo>
                <a:lnTo>
                  <a:pt x="771728" y="1237730"/>
                </a:lnTo>
                <a:lnTo>
                  <a:pt x="757021" y="1237220"/>
                </a:lnTo>
                <a:lnTo>
                  <a:pt x="742053" y="1237246"/>
                </a:lnTo>
                <a:lnTo>
                  <a:pt x="727103" y="1235953"/>
                </a:lnTo>
                <a:lnTo>
                  <a:pt x="711145" y="1234170"/>
                </a:lnTo>
                <a:lnTo>
                  <a:pt x="695709" y="1231313"/>
                </a:lnTo>
                <a:lnTo>
                  <a:pt x="679526" y="1227429"/>
                </a:lnTo>
                <a:lnTo>
                  <a:pt x="663848" y="1223790"/>
                </a:lnTo>
                <a:lnTo>
                  <a:pt x="648430" y="1219614"/>
                </a:lnTo>
                <a:lnTo>
                  <a:pt x="632266" y="1214411"/>
                </a:lnTo>
                <a:lnTo>
                  <a:pt x="599451" y="1202440"/>
                </a:lnTo>
                <a:lnTo>
                  <a:pt x="566412" y="1188368"/>
                </a:lnTo>
                <a:lnTo>
                  <a:pt x="533409" y="1171657"/>
                </a:lnTo>
                <a:lnTo>
                  <a:pt x="501433" y="1154118"/>
                </a:lnTo>
                <a:lnTo>
                  <a:pt x="468224" y="1133987"/>
                </a:lnTo>
                <a:lnTo>
                  <a:pt x="435294" y="1112000"/>
                </a:lnTo>
                <a:lnTo>
                  <a:pt x="403148" y="1088401"/>
                </a:lnTo>
                <a:lnTo>
                  <a:pt x="371281" y="1062947"/>
                </a:lnTo>
                <a:lnTo>
                  <a:pt x="340441" y="1036663"/>
                </a:lnTo>
                <a:lnTo>
                  <a:pt x="309114" y="1008815"/>
                </a:lnTo>
                <a:lnTo>
                  <a:pt x="279840" y="979310"/>
                </a:lnTo>
                <a:lnTo>
                  <a:pt x="250566" y="949804"/>
                </a:lnTo>
                <a:lnTo>
                  <a:pt x="222580" y="918932"/>
                </a:lnTo>
                <a:lnTo>
                  <a:pt x="196124" y="887476"/>
                </a:lnTo>
                <a:lnTo>
                  <a:pt x="170712" y="853871"/>
                </a:lnTo>
                <a:lnTo>
                  <a:pt x="146551" y="821539"/>
                </a:lnTo>
                <a:lnTo>
                  <a:pt x="123677" y="787841"/>
                </a:lnTo>
                <a:lnTo>
                  <a:pt x="102334" y="753559"/>
                </a:lnTo>
                <a:lnTo>
                  <a:pt x="82521" y="718693"/>
                </a:lnTo>
                <a:lnTo>
                  <a:pt x="64724" y="684807"/>
                </a:lnTo>
                <a:lnTo>
                  <a:pt x="49223" y="650045"/>
                </a:lnTo>
                <a:lnTo>
                  <a:pt x="34990" y="615236"/>
                </a:lnTo>
                <a:lnTo>
                  <a:pt x="23034" y="580870"/>
                </a:lnTo>
                <a:lnTo>
                  <a:pt x="17934" y="564445"/>
                </a:lnTo>
                <a:lnTo>
                  <a:pt x="14103" y="547974"/>
                </a:lnTo>
                <a:lnTo>
                  <a:pt x="10029" y="530721"/>
                </a:lnTo>
                <a:lnTo>
                  <a:pt x="6198" y="514250"/>
                </a:lnTo>
                <a:lnTo>
                  <a:pt x="4401" y="497439"/>
                </a:lnTo>
                <a:lnTo>
                  <a:pt x="1578" y="481458"/>
                </a:lnTo>
                <a:lnTo>
                  <a:pt x="285" y="464893"/>
                </a:lnTo>
                <a:lnTo>
                  <a:pt x="0" y="448818"/>
                </a:lnTo>
                <a:lnTo>
                  <a:pt x="219" y="432988"/>
                </a:lnTo>
                <a:lnTo>
                  <a:pt x="438" y="417158"/>
                </a:lnTo>
                <a:lnTo>
                  <a:pt x="2169" y="402063"/>
                </a:lnTo>
                <a:lnTo>
                  <a:pt x="4161" y="386431"/>
                </a:lnTo>
                <a:lnTo>
                  <a:pt x="6396" y="371582"/>
                </a:lnTo>
                <a:lnTo>
                  <a:pt x="9639" y="357222"/>
                </a:lnTo>
                <a:lnTo>
                  <a:pt x="13890" y="343352"/>
                </a:lnTo>
                <a:lnTo>
                  <a:pt x="18645" y="329728"/>
                </a:lnTo>
                <a:lnTo>
                  <a:pt x="23400" y="316103"/>
                </a:lnTo>
                <a:lnTo>
                  <a:pt x="28641" y="304043"/>
                </a:lnTo>
                <a:lnTo>
                  <a:pt x="34908" y="291154"/>
                </a:lnTo>
                <a:lnTo>
                  <a:pt x="41679" y="278509"/>
                </a:lnTo>
                <a:lnTo>
                  <a:pt x="48954" y="266110"/>
                </a:lnTo>
                <a:lnTo>
                  <a:pt x="55707" y="254785"/>
                </a:lnTo>
                <a:lnTo>
                  <a:pt x="64494" y="243121"/>
                </a:lnTo>
                <a:lnTo>
                  <a:pt x="73524" y="232239"/>
                </a:lnTo>
                <a:lnTo>
                  <a:pt x="82293" y="221894"/>
                </a:lnTo>
                <a:lnTo>
                  <a:pt x="91584" y="210475"/>
                </a:lnTo>
                <a:lnTo>
                  <a:pt x="102126" y="200328"/>
                </a:lnTo>
                <a:lnTo>
                  <a:pt x="112406" y="190718"/>
                </a:lnTo>
                <a:lnTo>
                  <a:pt x="134741" y="171697"/>
                </a:lnTo>
                <a:lnTo>
                  <a:pt x="158065" y="154485"/>
                </a:lnTo>
                <a:lnTo>
                  <a:pt x="182902" y="138007"/>
                </a:lnTo>
                <a:lnTo>
                  <a:pt x="209007" y="121483"/>
                </a:lnTo>
                <a:lnTo>
                  <a:pt x="236606" y="107014"/>
                </a:lnTo>
                <a:lnTo>
                  <a:pt x="264691" y="94108"/>
                </a:lnTo>
                <a:lnTo>
                  <a:pt x="293784" y="81693"/>
                </a:lnTo>
                <a:lnTo>
                  <a:pt x="324650" y="69476"/>
                </a:lnTo>
                <a:lnTo>
                  <a:pt x="355480" y="59897"/>
                </a:lnTo>
                <a:lnTo>
                  <a:pt x="386813" y="50563"/>
                </a:lnTo>
                <a:lnTo>
                  <a:pt x="420424" y="41672"/>
                </a:lnTo>
                <a:lnTo>
                  <a:pt x="453008" y="33611"/>
                </a:lnTo>
                <a:lnTo>
                  <a:pt x="486078" y="27113"/>
                </a:lnTo>
                <a:lnTo>
                  <a:pt x="518887" y="21153"/>
                </a:lnTo>
                <a:lnTo>
                  <a:pt x="552200" y="15437"/>
                </a:lnTo>
                <a:lnTo>
                  <a:pt x="585999" y="11286"/>
                </a:lnTo>
                <a:lnTo>
                  <a:pt x="619537" y="7672"/>
                </a:lnTo>
                <a:lnTo>
                  <a:pt x="652048" y="4887"/>
                </a:lnTo>
                <a:lnTo>
                  <a:pt x="684802" y="2884"/>
                </a:lnTo>
                <a:lnTo>
                  <a:pt x="717295" y="1418"/>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9" name="MH_Other_2"/>
          <p:cNvCxnSpPr>
            <a:cxnSpLocks noChangeShapeType="1"/>
          </p:cNvCxnSpPr>
          <p:nvPr>
            <p:custDataLst>
              <p:tags r:id="rId4"/>
            </p:custDataLst>
          </p:nvPr>
        </p:nvCxnSpPr>
        <p:spPr bwMode="auto">
          <a:xfrm flipH="1">
            <a:off x="7599718" y="3879581"/>
            <a:ext cx="3053768"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4" name="MH_SubTitle_2"/>
          <p:cNvSpPr/>
          <p:nvPr>
            <p:custDataLst>
              <p:tags r:id="rId5"/>
            </p:custDataLst>
          </p:nvPr>
        </p:nvSpPr>
        <p:spPr>
          <a:xfrm>
            <a:off x="6075966" y="2529078"/>
            <a:ext cx="1615596" cy="1623945"/>
          </a:xfrm>
          <a:custGeom>
            <a:avLst/>
            <a:gdLst>
              <a:gd name="connsiteX0" fmla="*/ 671492 w 1230136"/>
              <a:gd name="connsiteY0" fmla="*/ 0 h 1234126"/>
              <a:gd name="connsiteX1" fmla="*/ 702634 w 1230136"/>
              <a:gd name="connsiteY1" fmla="*/ 399 h 1234126"/>
              <a:gd name="connsiteX2" fmla="*/ 732861 w 1230136"/>
              <a:gd name="connsiteY2" fmla="*/ 3360 h 1234126"/>
              <a:gd name="connsiteX3" fmla="*/ 747318 w 1230136"/>
              <a:gd name="connsiteY3" fmla="*/ 4776 h 1234126"/>
              <a:gd name="connsiteX4" fmla="*/ 762239 w 1230136"/>
              <a:gd name="connsiteY4" fmla="*/ 8226 h 1234126"/>
              <a:gd name="connsiteX5" fmla="*/ 776631 w 1230136"/>
              <a:gd name="connsiteY5" fmla="*/ 10299 h 1234126"/>
              <a:gd name="connsiteX6" fmla="*/ 790109 w 1230136"/>
              <a:gd name="connsiteY6" fmla="*/ 14934 h 1234126"/>
              <a:gd name="connsiteX7" fmla="*/ 817786 w 1230136"/>
              <a:gd name="connsiteY7" fmla="*/ 23611 h 1234126"/>
              <a:gd name="connsiteX8" fmla="*/ 844549 w 1230136"/>
              <a:gd name="connsiteY8" fmla="*/ 34850 h 1234126"/>
              <a:gd name="connsiteX9" fmla="*/ 870462 w 1230136"/>
              <a:gd name="connsiteY9" fmla="*/ 47995 h 1234126"/>
              <a:gd name="connsiteX10" fmla="*/ 895589 w 1230136"/>
              <a:gd name="connsiteY10" fmla="*/ 62388 h 1234126"/>
              <a:gd name="connsiteX11" fmla="*/ 918423 w 1230136"/>
              <a:gd name="connsiteY11" fmla="*/ 79872 h 1234126"/>
              <a:gd name="connsiteX12" fmla="*/ 941850 w 1230136"/>
              <a:gd name="connsiteY12" fmla="*/ 98076 h 1234126"/>
              <a:gd name="connsiteX13" fmla="*/ 964427 w 1230136"/>
              <a:gd name="connsiteY13" fmla="*/ 118186 h 1234126"/>
              <a:gd name="connsiteX14" fmla="*/ 984904 w 1230136"/>
              <a:gd name="connsiteY14" fmla="*/ 139416 h 1234126"/>
              <a:gd name="connsiteX15" fmla="*/ 1005846 w 1230136"/>
              <a:gd name="connsiteY15" fmla="*/ 162680 h 1234126"/>
              <a:gd name="connsiteX16" fmla="*/ 1024687 w 1230136"/>
              <a:gd name="connsiteY16" fmla="*/ 187065 h 1234126"/>
              <a:gd name="connsiteX17" fmla="*/ 1043399 w 1230136"/>
              <a:gd name="connsiteY17" fmla="*/ 212762 h 1234126"/>
              <a:gd name="connsiteX18" fmla="*/ 1060733 w 1230136"/>
              <a:gd name="connsiteY18" fmla="*/ 238988 h 1234126"/>
              <a:gd name="connsiteX19" fmla="*/ 1077810 w 1230136"/>
              <a:gd name="connsiteY19" fmla="*/ 267840 h 1234126"/>
              <a:gd name="connsiteX20" fmla="*/ 1092980 w 1230136"/>
              <a:gd name="connsiteY20" fmla="*/ 295842 h 1234126"/>
              <a:gd name="connsiteX21" fmla="*/ 1107299 w 1230136"/>
              <a:gd name="connsiteY21" fmla="*/ 325750 h 1234126"/>
              <a:gd name="connsiteX22" fmla="*/ 1121555 w 1230136"/>
              <a:gd name="connsiteY22" fmla="*/ 356314 h 1234126"/>
              <a:gd name="connsiteX23" fmla="*/ 1135088 w 1230136"/>
              <a:gd name="connsiteY23" fmla="*/ 387470 h 1234126"/>
              <a:gd name="connsiteX24" fmla="*/ 1147244 w 1230136"/>
              <a:gd name="connsiteY24" fmla="*/ 419155 h 1234126"/>
              <a:gd name="connsiteX25" fmla="*/ 1158742 w 1230136"/>
              <a:gd name="connsiteY25" fmla="*/ 450775 h 1234126"/>
              <a:gd name="connsiteX26" fmla="*/ 1169454 w 1230136"/>
              <a:gd name="connsiteY26" fmla="*/ 483644 h 1234126"/>
              <a:gd name="connsiteX27" fmla="*/ 1178788 w 1230136"/>
              <a:gd name="connsiteY27" fmla="*/ 517040 h 1234126"/>
              <a:gd name="connsiteX28" fmla="*/ 1187401 w 1230136"/>
              <a:gd name="connsiteY28" fmla="*/ 551029 h 1234126"/>
              <a:gd name="connsiteX29" fmla="*/ 1196077 w 1230136"/>
              <a:gd name="connsiteY29" fmla="*/ 584362 h 1234126"/>
              <a:gd name="connsiteX30" fmla="*/ 1202783 w 1230136"/>
              <a:gd name="connsiteY30" fmla="*/ 617501 h 1234126"/>
              <a:gd name="connsiteX31" fmla="*/ 1209424 w 1230136"/>
              <a:gd name="connsiteY31" fmla="*/ 651297 h 1234126"/>
              <a:gd name="connsiteX32" fmla="*/ 1215472 w 1230136"/>
              <a:gd name="connsiteY32" fmla="*/ 684372 h 1234126"/>
              <a:gd name="connsiteX33" fmla="*/ 1219549 w 1230136"/>
              <a:gd name="connsiteY33" fmla="*/ 717254 h 1234126"/>
              <a:gd name="connsiteX34" fmla="*/ 1223626 w 1230136"/>
              <a:gd name="connsiteY34" fmla="*/ 750136 h 1234126"/>
              <a:gd name="connsiteX35" fmla="*/ 1226453 w 1230136"/>
              <a:gd name="connsiteY35" fmla="*/ 782232 h 1234126"/>
              <a:gd name="connsiteX36" fmla="*/ 1227966 w 1230136"/>
              <a:gd name="connsiteY36" fmla="*/ 814200 h 1234126"/>
              <a:gd name="connsiteX37" fmla="*/ 1230136 w 1230136"/>
              <a:gd name="connsiteY37" fmla="*/ 846232 h 1234126"/>
              <a:gd name="connsiteX38" fmla="*/ 1229341 w 1230136"/>
              <a:gd name="connsiteY38" fmla="*/ 874659 h 1234126"/>
              <a:gd name="connsiteX39" fmla="*/ 1227169 w 1230136"/>
              <a:gd name="connsiteY39" fmla="*/ 903614 h 1234126"/>
              <a:gd name="connsiteX40" fmla="*/ 1222560 w 1230136"/>
              <a:gd name="connsiteY40" fmla="*/ 930342 h 1234126"/>
              <a:gd name="connsiteX41" fmla="*/ 1216109 w 1230136"/>
              <a:gd name="connsiteY41" fmla="*/ 955564 h 1234126"/>
              <a:gd name="connsiteX42" fmla="*/ 1207687 w 1230136"/>
              <a:gd name="connsiteY42" fmla="*/ 980592 h 1234126"/>
              <a:gd name="connsiteX43" fmla="*/ 1198736 w 1230136"/>
              <a:gd name="connsiteY43" fmla="*/ 1004243 h 1234126"/>
              <a:gd name="connsiteX44" fmla="*/ 1186564 w 1230136"/>
              <a:gd name="connsiteY44" fmla="*/ 1026916 h 1234126"/>
              <a:gd name="connsiteX45" fmla="*/ 1172485 w 1230136"/>
              <a:gd name="connsiteY45" fmla="*/ 1048738 h 1234126"/>
              <a:gd name="connsiteX46" fmla="*/ 1157877 w 1230136"/>
              <a:gd name="connsiteY46" fmla="*/ 1069184 h 1234126"/>
              <a:gd name="connsiteX47" fmla="*/ 1142084 w 1230136"/>
              <a:gd name="connsiteY47" fmla="*/ 1088187 h 1234126"/>
              <a:gd name="connsiteX48" fmla="*/ 1123069 w 1230136"/>
              <a:gd name="connsiteY48" fmla="*/ 1106212 h 1234126"/>
              <a:gd name="connsiteX49" fmla="*/ 1104841 w 1230136"/>
              <a:gd name="connsiteY49" fmla="*/ 1122987 h 1234126"/>
              <a:gd name="connsiteX50" fmla="*/ 1083391 w 1230136"/>
              <a:gd name="connsiteY50" fmla="*/ 1138785 h 1234126"/>
              <a:gd name="connsiteX51" fmla="*/ 1062005 w 1230136"/>
              <a:gd name="connsiteY51" fmla="*/ 1153926 h 1234126"/>
              <a:gd name="connsiteX52" fmla="*/ 1038905 w 1230136"/>
              <a:gd name="connsiteY52" fmla="*/ 1166247 h 1234126"/>
              <a:gd name="connsiteX53" fmla="*/ 1015805 w 1230136"/>
              <a:gd name="connsiteY53" fmla="*/ 1178569 h 1234126"/>
              <a:gd name="connsiteX54" fmla="*/ 991519 w 1230136"/>
              <a:gd name="connsiteY54" fmla="*/ 1189448 h 1234126"/>
              <a:gd name="connsiteX55" fmla="*/ 965327 w 1230136"/>
              <a:gd name="connsiteY55" fmla="*/ 1199478 h 1234126"/>
              <a:gd name="connsiteX56" fmla="*/ 939920 w 1230136"/>
              <a:gd name="connsiteY56" fmla="*/ 1208259 h 1234126"/>
              <a:gd name="connsiteX57" fmla="*/ 912671 w 1230136"/>
              <a:gd name="connsiteY57" fmla="*/ 1215533 h 1234126"/>
              <a:gd name="connsiteX58" fmla="*/ 884892 w 1230136"/>
              <a:gd name="connsiteY58" fmla="*/ 1221430 h 1234126"/>
              <a:gd name="connsiteX59" fmla="*/ 856522 w 1230136"/>
              <a:gd name="connsiteY59" fmla="*/ 1226606 h 1234126"/>
              <a:gd name="connsiteX60" fmla="*/ 828937 w 1230136"/>
              <a:gd name="connsiteY60" fmla="*/ 1230533 h 1234126"/>
              <a:gd name="connsiteX61" fmla="*/ 799509 w 1230136"/>
              <a:gd name="connsiteY61" fmla="*/ 1232954 h 1234126"/>
              <a:gd name="connsiteX62" fmla="*/ 770867 w 1230136"/>
              <a:gd name="connsiteY62" fmla="*/ 1234126 h 1234126"/>
              <a:gd name="connsiteX63" fmla="*/ 741039 w 1230136"/>
              <a:gd name="connsiteY63" fmla="*/ 1233856 h 1234126"/>
              <a:gd name="connsiteX64" fmla="*/ 711276 w 1230136"/>
              <a:gd name="connsiteY64" fmla="*/ 1232930 h 1234126"/>
              <a:gd name="connsiteX65" fmla="*/ 681577 w 1230136"/>
              <a:gd name="connsiteY65" fmla="*/ 1231346 h 1234126"/>
              <a:gd name="connsiteX66" fmla="*/ 652792 w 1230136"/>
              <a:gd name="connsiteY66" fmla="*/ 1227201 h 1234126"/>
              <a:gd name="connsiteX67" fmla="*/ 623414 w 1230136"/>
              <a:gd name="connsiteY67" fmla="*/ 1222335 h 1234126"/>
              <a:gd name="connsiteX68" fmla="*/ 594230 w 1230136"/>
              <a:gd name="connsiteY68" fmla="*/ 1215499 h 1234126"/>
              <a:gd name="connsiteX69" fmla="*/ 565045 w 1230136"/>
              <a:gd name="connsiteY69" fmla="*/ 1208663 h 1234126"/>
              <a:gd name="connsiteX70" fmla="*/ 506405 w 1230136"/>
              <a:gd name="connsiteY70" fmla="*/ 1190987 h 1234126"/>
              <a:gd name="connsiteX71" fmla="*/ 448550 w 1230136"/>
              <a:gd name="connsiteY71" fmla="*/ 1172062 h 1234126"/>
              <a:gd name="connsiteX72" fmla="*/ 421066 w 1230136"/>
              <a:gd name="connsiteY72" fmla="*/ 1161415 h 1234126"/>
              <a:gd name="connsiteX73" fmla="*/ 393582 w 1230136"/>
              <a:gd name="connsiteY73" fmla="*/ 1150768 h 1234126"/>
              <a:gd name="connsiteX74" fmla="*/ 365569 w 1230136"/>
              <a:gd name="connsiteY74" fmla="*/ 1138743 h 1234126"/>
              <a:gd name="connsiteX75" fmla="*/ 339592 w 1230136"/>
              <a:gd name="connsiteY75" fmla="*/ 1126255 h 1234126"/>
              <a:gd name="connsiteX76" fmla="*/ 313614 w 1230136"/>
              <a:gd name="connsiteY76" fmla="*/ 1113767 h 1234126"/>
              <a:gd name="connsiteX77" fmla="*/ 288359 w 1230136"/>
              <a:gd name="connsiteY77" fmla="*/ 1100686 h 1234126"/>
              <a:gd name="connsiteX78" fmla="*/ 263824 w 1230136"/>
              <a:gd name="connsiteY78" fmla="*/ 1087014 h 1234126"/>
              <a:gd name="connsiteX79" fmla="*/ 239418 w 1230136"/>
              <a:gd name="connsiteY79" fmla="*/ 1072028 h 1234126"/>
              <a:gd name="connsiteX80" fmla="*/ 216984 w 1230136"/>
              <a:gd name="connsiteY80" fmla="*/ 1057235 h 1234126"/>
              <a:gd name="connsiteX81" fmla="*/ 195271 w 1230136"/>
              <a:gd name="connsiteY81" fmla="*/ 1041850 h 1234126"/>
              <a:gd name="connsiteX82" fmla="*/ 173687 w 1230136"/>
              <a:gd name="connsiteY82" fmla="*/ 1025152 h 1234126"/>
              <a:gd name="connsiteX83" fmla="*/ 153481 w 1230136"/>
              <a:gd name="connsiteY83" fmla="*/ 1007926 h 1234126"/>
              <a:gd name="connsiteX84" fmla="*/ 134654 w 1230136"/>
              <a:gd name="connsiteY84" fmla="*/ 990172 h 1234126"/>
              <a:gd name="connsiteX85" fmla="*/ 116420 w 1230136"/>
              <a:gd name="connsiteY85" fmla="*/ 973139 h 1234126"/>
              <a:gd name="connsiteX86" fmla="*/ 99757 w 1230136"/>
              <a:gd name="connsiteY86" fmla="*/ 953609 h 1234126"/>
              <a:gd name="connsiteX87" fmla="*/ 83880 w 1230136"/>
              <a:gd name="connsiteY87" fmla="*/ 932829 h 1234126"/>
              <a:gd name="connsiteX88" fmla="*/ 68595 w 1230136"/>
              <a:gd name="connsiteY88" fmla="*/ 912771 h 1234126"/>
              <a:gd name="connsiteX89" fmla="*/ 56068 w 1230136"/>
              <a:gd name="connsiteY89" fmla="*/ 891656 h 1234126"/>
              <a:gd name="connsiteX90" fmla="*/ 43605 w 1230136"/>
              <a:gd name="connsiteY90" fmla="*/ 869886 h 1234126"/>
              <a:gd name="connsiteX91" fmla="*/ 32585 w 1230136"/>
              <a:gd name="connsiteY91" fmla="*/ 846930 h 1234126"/>
              <a:gd name="connsiteX92" fmla="*/ 24322 w 1230136"/>
              <a:gd name="connsiteY92" fmla="*/ 822919 h 1234126"/>
              <a:gd name="connsiteX93" fmla="*/ 15402 w 1230136"/>
              <a:gd name="connsiteY93" fmla="*/ 798844 h 1234126"/>
              <a:gd name="connsiteX94" fmla="*/ 9961 w 1230136"/>
              <a:gd name="connsiteY94" fmla="*/ 773120 h 1234126"/>
              <a:gd name="connsiteX95" fmla="*/ 4583 w 1230136"/>
              <a:gd name="connsiteY95" fmla="*/ 746740 h 1234126"/>
              <a:gd name="connsiteX96" fmla="*/ 2556 w 1230136"/>
              <a:gd name="connsiteY96" fmla="*/ 720025 h 1234126"/>
              <a:gd name="connsiteX97" fmla="*/ 0 w 1230136"/>
              <a:gd name="connsiteY97" fmla="*/ 691933 h 1234126"/>
              <a:gd name="connsiteX98" fmla="*/ 795 w 1230136"/>
              <a:gd name="connsiteY98" fmla="*/ 663505 h 1234126"/>
              <a:gd name="connsiteX99" fmla="*/ 3160 w 1230136"/>
              <a:gd name="connsiteY99" fmla="*/ 632580 h 1234126"/>
              <a:gd name="connsiteX100" fmla="*/ 6969 w 1230136"/>
              <a:gd name="connsiteY100" fmla="*/ 600471 h 1234126"/>
              <a:gd name="connsiteX101" fmla="*/ 13406 w 1230136"/>
              <a:gd name="connsiteY101" fmla="*/ 568619 h 1234126"/>
              <a:gd name="connsiteX102" fmla="*/ 22471 w 1230136"/>
              <a:gd name="connsiteY102" fmla="*/ 537024 h 1234126"/>
              <a:gd name="connsiteX103" fmla="*/ 32258 w 1230136"/>
              <a:gd name="connsiteY103" fmla="*/ 504837 h 1234126"/>
              <a:gd name="connsiteX104" fmla="*/ 44609 w 1230136"/>
              <a:gd name="connsiteY104" fmla="*/ 473565 h 1234126"/>
              <a:gd name="connsiteX105" fmla="*/ 58210 w 1230136"/>
              <a:gd name="connsiteY105" fmla="*/ 443077 h 1234126"/>
              <a:gd name="connsiteX106" fmla="*/ 74504 w 1230136"/>
              <a:gd name="connsiteY106" fmla="*/ 412191 h 1234126"/>
              <a:gd name="connsiteX107" fmla="*/ 92048 w 1230136"/>
              <a:gd name="connsiteY107" fmla="*/ 382090 h 1234126"/>
              <a:gd name="connsiteX108" fmla="*/ 110906 w 1230136"/>
              <a:gd name="connsiteY108" fmla="*/ 352117 h 1234126"/>
              <a:gd name="connsiteX109" fmla="*/ 131607 w 1230136"/>
              <a:gd name="connsiteY109" fmla="*/ 323651 h 1234126"/>
              <a:gd name="connsiteX110" fmla="*/ 152900 w 1230136"/>
              <a:gd name="connsiteY110" fmla="*/ 295906 h 1234126"/>
              <a:gd name="connsiteX111" fmla="*/ 175508 w 1230136"/>
              <a:gd name="connsiteY111" fmla="*/ 268289 h 1234126"/>
              <a:gd name="connsiteX112" fmla="*/ 199958 w 1230136"/>
              <a:gd name="connsiteY112" fmla="*/ 242179 h 1234126"/>
              <a:gd name="connsiteX113" fmla="*/ 225066 w 1230136"/>
              <a:gd name="connsiteY113" fmla="*/ 216133 h 1234126"/>
              <a:gd name="connsiteX114" fmla="*/ 251359 w 1230136"/>
              <a:gd name="connsiteY114" fmla="*/ 191530 h 1234126"/>
              <a:gd name="connsiteX115" fmla="*/ 278838 w 1230136"/>
              <a:gd name="connsiteY115" fmla="*/ 168368 h 1234126"/>
              <a:gd name="connsiteX116" fmla="*/ 306188 w 1230136"/>
              <a:gd name="connsiteY116" fmla="*/ 146519 h 1234126"/>
              <a:gd name="connsiteX117" fmla="*/ 334131 w 1230136"/>
              <a:gd name="connsiteY117" fmla="*/ 125391 h 1234126"/>
              <a:gd name="connsiteX118" fmla="*/ 363917 w 1230136"/>
              <a:gd name="connsiteY118" fmla="*/ 105770 h 1234126"/>
              <a:gd name="connsiteX119" fmla="*/ 393574 w 1230136"/>
              <a:gd name="connsiteY119" fmla="*/ 87462 h 1234126"/>
              <a:gd name="connsiteX120" fmla="*/ 423696 w 1230136"/>
              <a:gd name="connsiteY120" fmla="*/ 71188 h 1234126"/>
              <a:gd name="connsiteX121" fmla="*/ 455002 w 1230136"/>
              <a:gd name="connsiteY121" fmla="*/ 56356 h 1234126"/>
              <a:gd name="connsiteX122" fmla="*/ 484931 w 1230136"/>
              <a:gd name="connsiteY122" fmla="*/ 42052 h 1234126"/>
              <a:gd name="connsiteX123" fmla="*/ 517230 w 1230136"/>
              <a:gd name="connsiteY123" fmla="*/ 30631 h 1234126"/>
              <a:gd name="connsiteX124" fmla="*/ 548087 w 1230136"/>
              <a:gd name="connsiteY124" fmla="*/ 20396 h 1234126"/>
              <a:gd name="connsiteX125" fmla="*/ 579344 w 1230136"/>
              <a:gd name="connsiteY125" fmla="*/ 12851 h 1234126"/>
              <a:gd name="connsiteX126" fmla="*/ 610407 w 1230136"/>
              <a:gd name="connsiteY126" fmla="*/ 7275 h 1234126"/>
              <a:gd name="connsiteX127" fmla="*/ 641407 w 1230136"/>
              <a:gd name="connsiteY127" fmla="*/ 2357 h 123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30136" h="1234126">
                <a:moveTo>
                  <a:pt x="671492" y="0"/>
                </a:moveTo>
                <a:lnTo>
                  <a:pt x="702634" y="399"/>
                </a:lnTo>
                <a:lnTo>
                  <a:pt x="732861" y="3360"/>
                </a:lnTo>
                <a:lnTo>
                  <a:pt x="747318" y="4776"/>
                </a:lnTo>
                <a:lnTo>
                  <a:pt x="762239" y="8226"/>
                </a:lnTo>
                <a:lnTo>
                  <a:pt x="776631" y="10299"/>
                </a:lnTo>
                <a:lnTo>
                  <a:pt x="790109" y="14934"/>
                </a:lnTo>
                <a:lnTo>
                  <a:pt x="817786" y="23611"/>
                </a:lnTo>
                <a:lnTo>
                  <a:pt x="844549" y="34850"/>
                </a:lnTo>
                <a:lnTo>
                  <a:pt x="870462" y="47995"/>
                </a:lnTo>
                <a:lnTo>
                  <a:pt x="895589" y="62388"/>
                </a:lnTo>
                <a:lnTo>
                  <a:pt x="918423" y="79872"/>
                </a:lnTo>
                <a:lnTo>
                  <a:pt x="941850" y="98076"/>
                </a:lnTo>
                <a:lnTo>
                  <a:pt x="964427" y="118186"/>
                </a:lnTo>
                <a:lnTo>
                  <a:pt x="984904" y="139416"/>
                </a:lnTo>
                <a:lnTo>
                  <a:pt x="1005846" y="162680"/>
                </a:lnTo>
                <a:lnTo>
                  <a:pt x="1024687" y="187065"/>
                </a:lnTo>
                <a:lnTo>
                  <a:pt x="1043399" y="212762"/>
                </a:lnTo>
                <a:lnTo>
                  <a:pt x="1060733" y="238988"/>
                </a:lnTo>
                <a:lnTo>
                  <a:pt x="1077810" y="267840"/>
                </a:lnTo>
                <a:lnTo>
                  <a:pt x="1092980" y="295842"/>
                </a:lnTo>
                <a:lnTo>
                  <a:pt x="1107299" y="325750"/>
                </a:lnTo>
                <a:lnTo>
                  <a:pt x="1121555" y="356314"/>
                </a:lnTo>
                <a:lnTo>
                  <a:pt x="1135088" y="387470"/>
                </a:lnTo>
                <a:lnTo>
                  <a:pt x="1147244" y="419155"/>
                </a:lnTo>
                <a:lnTo>
                  <a:pt x="1158742" y="450775"/>
                </a:lnTo>
                <a:lnTo>
                  <a:pt x="1169454" y="483644"/>
                </a:lnTo>
                <a:lnTo>
                  <a:pt x="1178788" y="517040"/>
                </a:lnTo>
                <a:lnTo>
                  <a:pt x="1187401" y="551029"/>
                </a:lnTo>
                <a:lnTo>
                  <a:pt x="1196077" y="584362"/>
                </a:lnTo>
                <a:lnTo>
                  <a:pt x="1202783" y="617501"/>
                </a:lnTo>
                <a:lnTo>
                  <a:pt x="1209424" y="651297"/>
                </a:lnTo>
                <a:lnTo>
                  <a:pt x="1215472" y="684372"/>
                </a:lnTo>
                <a:lnTo>
                  <a:pt x="1219549" y="717254"/>
                </a:lnTo>
                <a:lnTo>
                  <a:pt x="1223626" y="750136"/>
                </a:lnTo>
                <a:lnTo>
                  <a:pt x="1226453" y="782232"/>
                </a:lnTo>
                <a:lnTo>
                  <a:pt x="1227966" y="814200"/>
                </a:lnTo>
                <a:lnTo>
                  <a:pt x="1230136" y="846232"/>
                </a:lnTo>
                <a:lnTo>
                  <a:pt x="1229341" y="874659"/>
                </a:lnTo>
                <a:lnTo>
                  <a:pt x="1227169" y="903614"/>
                </a:lnTo>
                <a:lnTo>
                  <a:pt x="1222560" y="930342"/>
                </a:lnTo>
                <a:lnTo>
                  <a:pt x="1216109" y="955564"/>
                </a:lnTo>
                <a:lnTo>
                  <a:pt x="1207687" y="980592"/>
                </a:lnTo>
                <a:lnTo>
                  <a:pt x="1198736" y="1004243"/>
                </a:lnTo>
                <a:lnTo>
                  <a:pt x="1186564" y="1026916"/>
                </a:lnTo>
                <a:lnTo>
                  <a:pt x="1172485" y="1048738"/>
                </a:lnTo>
                <a:lnTo>
                  <a:pt x="1157877" y="1069184"/>
                </a:lnTo>
                <a:lnTo>
                  <a:pt x="1142084" y="1088187"/>
                </a:lnTo>
                <a:lnTo>
                  <a:pt x="1123069" y="1106212"/>
                </a:lnTo>
                <a:lnTo>
                  <a:pt x="1104841" y="1122987"/>
                </a:lnTo>
                <a:lnTo>
                  <a:pt x="1083391" y="1138785"/>
                </a:lnTo>
                <a:lnTo>
                  <a:pt x="1062005" y="1153926"/>
                </a:lnTo>
                <a:lnTo>
                  <a:pt x="1038905" y="1166247"/>
                </a:lnTo>
                <a:lnTo>
                  <a:pt x="1015805" y="1178569"/>
                </a:lnTo>
                <a:lnTo>
                  <a:pt x="991519" y="1189448"/>
                </a:lnTo>
                <a:lnTo>
                  <a:pt x="965327" y="1199478"/>
                </a:lnTo>
                <a:lnTo>
                  <a:pt x="939920" y="1208259"/>
                </a:lnTo>
                <a:lnTo>
                  <a:pt x="912671" y="1215533"/>
                </a:lnTo>
                <a:lnTo>
                  <a:pt x="884892" y="1221430"/>
                </a:lnTo>
                <a:lnTo>
                  <a:pt x="856522" y="1226606"/>
                </a:lnTo>
                <a:lnTo>
                  <a:pt x="828937" y="1230533"/>
                </a:lnTo>
                <a:lnTo>
                  <a:pt x="799509" y="1232954"/>
                </a:lnTo>
                <a:lnTo>
                  <a:pt x="770867" y="1234126"/>
                </a:lnTo>
                <a:lnTo>
                  <a:pt x="741039" y="1233856"/>
                </a:lnTo>
                <a:lnTo>
                  <a:pt x="711276" y="1232930"/>
                </a:lnTo>
                <a:lnTo>
                  <a:pt x="681577" y="1231346"/>
                </a:lnTo>
                <a:lnTo>
                  <a:pt x="652792" y="1227201"/>
                </a:lnTo>
                <a:lnTo>
                  <a:pt x="623414" y="1222335"/>
                </a:lnTo>
                <a:lnTo>
                  <a:pt x="594230" y="1215499"/>
                </a:lnTo>
                <a:lnTo>
                  <a:pt x="565045" y="1208663"/>
                </a:lnTo>
                <a:lnTo>
                  <a:pt x="506405" y="1190987"/>
                </a:lnTo>
                <a:lnTo>
                  <a:pt x="448550" y="1172062"/>
                </a:lnTo>
                <a:lnTo>
                  <a:pt x="421066" y="1161415"/>
                </a:lnTo>
                <a:lnTo>
                  <a:pt x="393582" y="1150768"/>
                </a:lnTo>
                <a:lnTo>
                  <a:pt x="365569" y="1138743"/>
                </a:lnTo>
                <a:lnTo>
                  <a:pt x="339592" y="1126255"/>
                </a:lnTo>
                <a:lnTo>
                  <a:pt x="313614" y="1113767"/>
                </a:lnTo>
                <a:lnTo>
                  <a:pt x="288359" y="1100686"/>
                </a:lnTo>
                <a:lnTo>
                  <a:pt x="263824" y="1087014"/>
                </a:lnTo>
                <a:lnTo>
                  <a:pt x="239418" y="1072028"/>
                </a:lnTo>
                <a:lnTo>
                  <a:pt x="216984" y="1057235"/>
                </a:lnTo>
                <a:lnTo>
                  <a:pt x="195271" y="1041850"/>
                </a:lnTo>
                <a:lnTo>
                  <a:pt x="173687" y="1025152"/>
                </a:lnTo>
                <a:lnTo>
                  <a:pt x="153481" y="1007926"/>
                </a:lnTo>
                <a:lnTo>
                  <a:pt x="134654" y="990172"/>
                </a:lnTo>
                <a:lnTo>
                  <a:pt x="116420" y="973139"/>
                </a:lnTo>
                <a:lnTo>
                  <a:pt x="99757" y="953609"/>
                </a:lnTo>
                <a:lnTo>
                  <a:pt x="83880" y="932829"/>
                </a:lnTo>
                <a:lnTo>
                  <a:pt x="68595" y="912771"/>
                </a:lnTo>
                <a:lnTo>
                  <a:pt x="56068" y="891656"/>
                </a:lnTo>
                <a:lnTo>
                  <a:pt x="43605" y="869886"/>
                </a:lnTo>
                <a:lnTo>
                  <a:pt x="32585" y="846930"/>
                </a:lnTo>
                <a:lnTo>
                  <a:pt x="24322" y="822919"/>
                </a:lnTo>
                <a:lnTo>
                  <a:pt x="15402" y="798844"/>
                </a:lnTo>
                <a:lnTo>
                  <a:pt x="9961" y="773120"/>
                </a:lnTo>
                <a:lnTo>
                  <a:pt x="4583" y="746740"/>
                </a:lnTo>
                <a:lnTo>
                  <a:pt x="2556" y="720025"/>
                </a:lnTo>
                <a:lnTo>
                  <a:pt x="0" y="691933"/>
                </a:lnTo>
                <a:lnTo>
                  <a:pt x="795" y="663505"/>
                </a:lnTo>
                <a:lnTo>
                  <a:pt x="3160" y="632580"/>
                </a:lnTo>
                <a:lnTo>
                  <a:pt x="6969" y="600471"/>
                </a:lnTo>
                <a:lnTo>
                  <a:pt x="13406" y="568619"/>
                </a:lnTo>
                <a:lnTo>
                  <a:pt x="22471" y="537024"/>
                </a:lnTo>
                <a:lnTo>
                  <a:pt x="32258" y="504837"/>
                </a:lnTo>
                <a:lnTo>
                  <a:pt x="44609" y="473565"/>
                </a:lnTo>
                <a:lnTo>
                  <a:pt x="58210" y="443077"/>
                </a:lnTo>
                <a:lnTo>
                  <a:pt x="74504" y="412191"/>
                </a:lnTo>
                <a:lnTo>
                  <a:pt x="92048" y="382090"/>
                </a:lnTo>
                <a:lnTo>
                  <a:pt x="110906" y="352117"/>
                </a:lnTo>
                <a:lnTo>
                  <a:pt x="131607" y="323651"/>
                </a:lnTo>
                <a:lnTo>
                  <a:pt x="152900" y="295906"/>
                </a:lnTo>
                <a:lnTo>
                  <a:pt x="175508" y="268289"/>
                </a:lnTo>
                <a:lnTo>
                  <a:pt x="199958" y="242179"/>
                </a:lnTo>
                <a:lnTo>
                  <a:pt x="225066" y="216133"/>
                </a:lnTo>
                <a:lnTo>
                  <a:pt x="251359" y="191530"/>
                </a:lnTo>
                <a:lnTo>
                  <a:pt x="278838" y="168368"/>
                </a:lnTo>
                <a:lnTo>
                  <a:pt x="306188" y="146519"/>
                </a:lnTo>
                <a:lnTo>
                  <a:pt x="334131" y="125391"/>
                </a:lnTo>
                <a:lnTo>
                  <a:pt x="363917" y="105770"/>
                </a:lnTo>
                <a:lnTo>
                  <a:pt x="393574" y="87462"/>
                </a:lnTo>
                <a:lnTo>
                  <a:pt x="423696" y="71188"/>
                </a:lnTo>
                <a:lnTo>
                  <a:pt x="455002" y="56356"/>
                </a:lnTo>
                <a:lnTo>
                  <a:pt x="484931" y="42052"/>
                </a:lnTo>
                <a:lnTo>
                  <a:pt x="517230" y="30631"/>
                </a:lnTo>
                <a:lnTo>
                  <a:pt x="548087" y="20396"/>
                </a:lnTo>
                <a:lnTo>
                  <a:pt x="579344" y="12851"/>
                </a:lnTo>
                <a:lnTo>
                  <a:pt x="610407" y="7275"/>
                </a:lnTo>
                <a:lnTo>
                  <a:pt x="641407" y="2357"/>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25" name="MH_Other_3"/>
          <p:cNvCxnSpPr>
            <a:cxnSpLocks noChangeShapeType="1"/>
          </p:cNvCxnSpPr>
          <p:nvPr>
            <p:custDataLst>
              <p:tags r:id="rId6"/>
            </p:custDataLst>
          </p:nvPr>
        </p:nvCxnSpPr>
        <p:spPr bwMode="auto">
          <a:xfrm flipH="1">
            <a:off x="5729468" y="1712929"/>
            <a:ext cx="2986973"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1" name="MH_SubTitle_1"/>
          <p:cNvSpPr/>
          <p:nvPr>
            <p:custDataLst>
              <p:tags r:id="rId7"/>
            </p:custDataLst>
          </p:nvPr>
        </p:nvSpPr>
        <p:spPr>
          <a:xfrm>
            <a:off x="4533425" y="1712930"/>
            <a:ext cx="1788845" cy="1592636"/>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19" name="MH_Other_4"/>
          <p:cNvCxnSpPr>
            <a:cxnSpLocks noChangeShapeType="1"/>
          </p:cNvCxnSpPr>
          <p:nvPr>
            <p:custDataLst>
              <p:tags r:id="rId8"/>
            </p:custDataLst>
          </p:nvPr>
        </p:nvCxnSpPr>
        <p:spPr bwMode="auto">
          <a:xfrm>
            <a:off x="2688224" y="5793666"/>
            <a:ext cx="3354345"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7" name="MH_SubTitle_4"/>
          <p:cNvSpPr/>
          <p:nvPr>
            <p:custDataLst>
              <p:tags r:id="rId9"/>
            </p:custDataLst>
          </p:nvPr>
        </p:nvSpPr>
        <p:spPr>
          <a:xfrm>
            <a:off x="5693982" y="4232341"/>
            <a:ext cx="1788845" cy="1592634"/>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grpSp>
        <p:nvGrpSpPr>
          <p:cNvPr id="20" name="组合 19"/>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6"/>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6"/>
            <a:stretch>
              <a:fillRect/>
            </a:stretch>
          </p:blipFill>
          <p:spPr>
            <a:xfrm flipH="1">
              <a:off x="8416701" y="606614"/>
              <a:ext cx="656733" cy="406749"/>
            </a:xfrm>
            <a:prstGeom prst="rect">
              <a:avLst/>
            </a:prstGeom>
          </p:spPr>
        </p:pic>
      </p:grpSp>
      <p:sp>
        <p:nvSpPr>
          <p:cNvPr id="30" name="矩形 29"/>
          <p:cNvSpPr/>
          <p:nvPr/>
        </p:nvSpPr>
        <p:spPr>
          <a:xfrm>
            <a:off x="7719368" y="1957107"/>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2" name="矩形 31"/>
          <p:cNvSpPr/>
          <p:nvPr/>
        </p:nvSpPr>
        <p:spPr>
          <a:xfrm>
            <a:off x="7719368" y="4123758"/>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3" name="矩形 32"/>
          <p:cNvSpPr/>
          <p:nvPr/>
        </p:nvSpPr>
        <p:spPr>
          <a:xfrm>
            <a:off x="803995" y="2851685"/>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4" name="矩形 33"/>
          <p:cNvSpPr/>
          <p:nvPr/>
        </p:nvSpPr>
        <p:spPr>
          <a:xfrm>
            <a:off x="803995" y="4664607"/>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33030630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fltVal val="0"/>
                                          </p:val>
                                        </p:tav>
                                        <p:tav tm="100000">
                                          <p:val>
                                            <p:strVal val="#ppt_w"/>
                                          </p:val>
                                        </p:tav>
                                      </p:tavLst>
                                    </p:anim>
                                    <p:anim calcmode="lin" valueType="num">
                                      <p:cBhvr>
                                        <p:cTn id="44" dur="1000" fill="hold"/>
                                        <p:tgtEl>
                                          <p:spTgt spid="24"/>
                                        </p:tgtEl>
                                        <p:attrNameLst>
                                          <p:attrName>ppt_h</p:attrName>
                                        </p:attrNameLst>
                                      </p:cBhvr>
                                      <p:tavLst>
                                        <p:tav tm="0">
                                          <p:val>
                                            <p:fltVal val="0"/>
                                          </p:val>
                                        </p:tav>
                                        <p:tav tm="100000">
                                          <p:val>
                                            <p:strVal val="#ppt_h"/>
                                          </p:val>
                                        </p:tav>
                                      </p:tavLst>
                                    </p:anim>
                                    <p:anim calcmode="lin" valueType="num">
                                      <p:cBhvr>
                                        <p:cTn id="45" dur="1000" fill="hold"/>
                                        <p:tgtEl>
                                          <p:spTgt spid="24"/>
                                        </p:tgtEl>
                                        <p:attrNameLst>
                                          <p:attrName>style.rotation</p:attrName>
                                        </p:attrNameLst>
                                      </p:cBhvr>
                                      <p:tavLst>
                                        <p:tav tm="0">
                                          <p:val>
                                            <p:fltVal val="90"/>
                                          </p:val>
                                        </p:tav>
                                        <p:tav tm="100000">
                                          <p:val>
                                            <p:fltVal val="0"/>
                                          </p:val>
                                        </p:tav>
                                      </p:tavLst>
                                    </p:anim>
                                    <p:animEffect transition="in" filter="fade">
                                      <p:cBhvr>
                                        <p:cTn id="46" dur="1000"/>
                                        <p:tgtEl>
                                          <p:spTgt spid="2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par>
                                <p:cTn id="69" presetID="22" presetClass="entr" presetSubtype="2"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par>
                          <p:cTn id="72" fill="hold">
                            <p:stCondLst>
                              <p:cond delay="20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1" grpId="0" animBg="1"/>
      <p:bldP spid="17" grpId="0" animBg="1"/>
      <p:bldP spid="30"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18566" y="332266"/>
            <a:ext cx="5954868" cy="859018"/>
            <a:chOff x="3118566" y="332266"/>
            <a:chExt cx="5954868" cy="859018"/>
          </a:xfrm>
        </p:grpSpPr>
        <p:pic>
          <p:nvPicPr>
            <p:cNvPr id="11" name="图片 10"/>
            <p:cNvPicPr>
              <a:picLocks noChangeAspect="1"/>
            </p:cNvPicPr>
            <p:nvPr/>
          </p:nvPicPr>
          <p:blipFill>
            <a:blip r:embed="rId4"/>
            <a:stretch>
              <a:fillRect/>
            </a:stretch>
          </p:blipFill>
          <p:spPr>
            <a:xfrm>
              <a:off x="3118566" y="606614"/>
              <a:ext cx="656733" cy="406749"/>
            </a:xfrm>
            <a:prstGeom prst="rect">
              <a:avLst/>
            </a:prstGeom>
          </p:spPr>
        </p:pic>
        <p:sp>
          <p:nvSpPr>
            <p:cNvPr id="12" name="文本框 1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3" name="图片 12"/>
            <p:cNvPicPr>
              <a:picLocks noChangeAspect="1"/>
            </p:cNvPicPr>
            <p:nvPr/>
          </p:nvPicPr>
          <p:blipFill>
            <a:blip r:embed="rId4"/>
            <a:stretch>
              <a:fillRect/>
            </a:stretch>
          </p:blipFill>
          <p:spPr>
            <a:xfrm flipH="1">
              <a:off x="8416701" y="606614"/>
              <a:ext cx="656733" cy="406749"/>
            </a:xfrm>
            <a:prstGeom prst="rect">
              <a:avLst/>
            </a:prstGeom>
          </p:spPr>
        </p:pic>
      </p:grpSp>
      <p:sp>
        <p:nvSpPr>
          <p:cNvPr id="15" name="矩形 14"/>
          <p:cNvSpPr/>
          <p:nvPr/>
        </p:nvSpPr>
        <p:spPr>
          <a:xfrm>
            <a:off x="932769" y="1759846"/>
            <a:ext cx="10330317"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300" r="11300"/>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0938" r="10938"/>
          <a:stretch>
            <a:fillRect/>
          </a:stretch>
        </p:blipFill>
        <p:spPr/>
      </p:pic>
      <p:pic>
        <p:nvPicPr>
          <p:cNvPr id="18" name="图片占位符 17"/>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9958" r="9958"/>
          <a:stretch>
            <a:fillRect/>
          </a:stretch>
        </p:blipFill>
        <p:spPr/>
      </p:pic>
      <p:pic>
        <p:nvPicPr>
          <p:cNvPr id="7" name="图片占位符 6"/>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l="12519" r="12519"/>
          <a:stretch>
            <a:fillRect/>
          </a:stretch>
        </p:blipFill>
        <p:spPr/>
      </p:pic>
    </p:spTree>
    <p:custDataLst>
      <p:tags r:id="rId1"/>
    </p:custDataLst>
    <p:extLst>
      <p:ext uri="{BB962C8B-B14F-4D97-AF65-F5344CB8AC3E}">
        <p14:creationId xmlns:p14="http://schemas.microsoft.com/office/powerpoint/2010/main" val="25088431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l="11275" r="11275"/>
          <a:stretch>
            <a:fillRect/>
          </a:stretch>
        </p:blipFill>
        <p:spPr/>
      </p:pic>
      <p:pic>
        <p:nvPicPr>
          <p:cNvPr id="11" name="图片占位符 10"/>
          <p:cNvPicPr>
            <a:picLocks noGrp="1" noChangeAspect="1"/>
          </p:cNvPicPr>
          <p:nvPr>
            <p:ph type="pic" sz="quarter" idx="11"/>
          </p:nvPr>
        </p:nvPicPr>
        <p:blipFill>
          <a:blip r:embed="rId11" cstate="print">
            <a:extLst>
              <a:ext uri="{28A0092B-C50C-407E-A947-70E740481C1C}">
                <a14:useLocalDpi xmlns:a14="http://schemas.microsoft.com/office/drawing/2010/main" val="0"/>
              </a:ext>
            </a:extLst>
          </a:blip>
          <a:srcRect l="10912" r="10912"/>
          <a:stretch>
            <a:fillRect/>
          </a:stretch>
        </p:blipFill>
        <p:spPr/>
      </p:pic>
      <p:pic>
        <p:nvPicPr>
          <p:cNvPr id="12" name="图片占位符 11"/>
          <p:cNvPicPr>
            <a:picLocks noGrp="1" noChangeAspect="1"/>
          </p:cNvPicPr>
          <p:nvPr>
            <p:ph type="pic" sz="quarter" idx="12"/>
          </p:nvPr>
        </p:nvPicPr>
        <p:blipFill>
          <a:blip r:embed="rId12" cstate="print">
            <a:extLst>
              <a:ext uri="{28A0092B-C50C-407E-A947-70E740481C1C}">
                <a14:useLocalDpi xmlns:a14="http://schemas.microsoft.com/office/drawing/2010/main" val="0"/>
              </a:ext>
            </a:extLst>
          </a:blip>
          <a:srcRect l="12476" r="12476"/>
          <a:stretch>
            <a:fillRect/>
          </a:stretch>
        </p:blipFill>
        <p:spPr/>
      </p:pic>
      <p:sp>
        <p:nvSpPr>
          <p:cNvPr id="5" name="MH_Picture_1"/>
          <p:cNvSpPr/>
          <p:nvPr>
            <p:custDataLst>
              <p:tags r:id="rId2"/>
            </p:custDataLst>
          </p:nvPr>
        </p:nvSpPr>
        <p:spPr>
          <a:xfrm>
            <a:off x="1524003"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custDataLst>
              <p:tags r:id="rId3"/>
            </p:custDataLst>
          </p:nvPr>
        </p:nvSpPr>
        <p:spPr>
          <a:xfrm>
            <a:off x="3065345"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custDataLst>
              <p:tags r:id="rId4"/>
            </p:custDataLst>
          </p:nvPr>
        </p:nvSpPr>
        <p:spPr>
          <a:xfrm>
            <a:off x="4862494"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custDataLst>
              <p:tags r:id="rId5"/>
            </p:custDataLst>
          </p:nvPr>
        </p:nvSpPr>
        <p:spPr>
          <a:xfrm>
            <a:off x="6403836"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custDataLst>
              <p:tags r:id="rId6"/>
            </p:custDataLst>
          </p:nvPr>
        </p:nvSpPr>
        <p:spPr>
          <a:xfrm>
            <a:off x="8200986"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custDataLst>
              <p:tags r:id="rId7"/>
            </p:custDataLst>
          </p:nvPr>
        </p:nvSpPr>
        <p:spPr>
          <a:xfrm>
            <a:off x="9742328"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03</a:t>
            </a:r>
            <a:endParaRPr lang="zh-CN" altLang="en-US">
              <a:solidFill>
                <a:srgbClr val="FFFFFF"/>
              </a:solidFill>
            </a:endParaRPr>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14"/>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6" name="图片 15"/>
            <p:cNvPicPr>
              <a:picLocks noChangeAspect="1"/>
            </p:cNvPicPr>
            <p:nvPr/>
          </p:nvPicPr>
          <p:blipFill>
            <a:blip r:embed="rId14"/>
            <a:stretch>
              <a:fillRect/>
            </a:stretch>
          </p:blipFill>
          <p:spPr>
            <a:xfrm flipH="1">
              <a:off x="8416701" y="606614"/>
              <a:ext cx="656733" cy="406749"/>
            </a:xfrm>
            <a:prstGeom prst="rect">
              <a:avLst/>
            </a:prstGeom>
          </p:spPr>
        </p:pic>
      </p:grpSp>
      <p:grpSp>
        <p:nvGrpSpPr>
          <p:cNvPr id="17" name="组合 16"/>
          <p:cNvGrpSpPr/>
          <p:nvPr/>
        </p:nvGrpSpPr>
        <p:grpSpPr>
          <a:xfrm>
            <a:off x="1374819" y="4693720"/>
            <a:ext cx="2765382" cy="1165673"/>
            <a:chOff x="1244711" y="3195403"/>
            <a:chExt cx="2765382" cy="1165673"/>
          </a:xfrm>
        </p:grpSpPr>
        <p:sp>
          <p:nvSpPr>
            <p:cNvPr id="18" name="矩形 17"/>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4713309" y="4693720"/>
            <a:ext cx="2765382" cy="1165673"/>
            <a:chOff x="1244711" y="3195403"/>
            <a:chExt cx="2765382" cy="1165673"/>
          </a:xfrm>
        </p:grpSpPr>
        <p:sp>
          <p:nvSpPr>
            <p:cNvPr id="30" name="矩形 29"/>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8051802" y="4693720"/>
            <a:ext cx="2765382" cy="1165673"/>
            <a:chOff x="1244711" y="3195403"/>
            <a:chExt cx="2765382" cy="1165673"/>
          </a:xfrm>
        </p:grpSpPr>
        <p:sp>
          <p:nvSpPr>
            <p:cNvPr id="33" name="矩形 32"/>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4855356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EditPoints="1"/>
          </p:cNvSpPr>
          <p:nvPr>
            <p:custDataLst>
              <p:tags r:id="rId2"/>
            </p:custDataLst>
          </p:nvPr>
        </p:nvSpPr>
        <p:spPr bwMode="auto">
          <a:xfrm>
            <a:off x="5080005" y="1924715"/>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4" name="MH_Other_1"/>
          <p:cNvSpPr>
            <a:spLocks noEditPoints="1"/>
          </p:cNvSpPr>
          <p:nvPr>
            <p:custDataLst>
              <p:tags r:id="rId3"/>
            </p:custDataLst>
          </p:nvPr>
        </p:nvSpPr>
        <p:spPr bwMode="auto">
          <a:xfrm>
            <a:off x="5080005" y="346641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sp>
        <p:nvSpPr>
          <p:cNvPr id="16" name="MH_Other_2"/>
          <p:cNvSpPr>
            <a:spLocks noEditPoints="1"/>
          </p:cNvSpPr>
          <p:nvPr>
            <p:custDataLst>
              <p:tags r:id="rId4"/>
            </p:custDataLst>
          </p:nvPr>
        </p:nvSpPr>
        <p:spPr bwMode="auto">
          <a:xfrm>
            <a:off x="5080005" y="5008111"/>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4"/>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grpSp>
        <p:nvGrpSpPr>
          <p:cNvPr id="11" name="组合 10"/>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7"/>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7"/>
            <a:stretch>
              <a:fillRect/>
            </a:stretch>
          </p:blipFill>
          <p:spPr>
            <a:xfrm flipH="1">
              <a:off x="8416701" y="606614"/>
              <a:ext cx="656733" cy="406749"/>
            </a:xfrm>
            <a:prstGeom prst="rect">
              <a:avLst/>
            </a:prstGeom>
          </p:spPr>
        </p:pic>
      </p:grpSp>
      <p:grpSp>
        <p:nvGrpSpPr>
          <p:cNvPr id="19" name="组合 18"/>
          <p:cNvGrpSpPr/>
          <p:nvPr/>
        </p:nvGrpSpPr>
        <p:grpSpPr>
          <a:xfrm>
            <a:off x="6315535" y="1664828"/>
            <a:ext cx="4859063" cy="1165673"/>
            <a:chOff x="874712" y="3195403"/>
            <a:chExt cx="4859063" cy="1165673"/>
          </a:xfrm>
        </p:grpSpPr>
        <p:sp>
          <p:nvSpPr>
            <p:cNvPr id="20" name="矩形 19"/>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2" name="组合 21"/>
          <p:cNvGrpSpPr/>
          <p:nvPr/>
        </p:nvGrpSpPr>
        <p:grpSpPr>
          <a:xfrm>
            <a:off x="6315535" y="3206526"/>
            <a:ext cx="4859063" cy="1165673"/>
            <a:chOff x="874712" y="3195403"/>
            <a:chExt cx="4859063" cy="1165673"/>
          </a:xfrm>
        </p:grpSpPr>
        <p:sp>
          <p:nvSpPr>
            <p:cNvPr id="23" name="矩形 22"/>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4" name="矩形 2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6315535" y="4748224"/>
            <a:ext cx="4859063" cy="1165673"/>
            <a:chOff x="874712" y="3195403"/>
            <a:chExt cx="4859063" cy="1165673"/>
          </a:xfrm>
        </p:grpSpPr>
        <p:sp>
          <p:nvSpPr>
            <p:cNvPr id="26" name="矩形 25"/>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7" name="矩形 2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8" name="图片占位符 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21221" r="21221"/>
          <a:stretch>
            <a:fillRect/>
          </a:stretch>
        </p:blipFill>
        <p:spPr/>
      </p:pic>
    </p:spTree>
    <p:custDataLst>
      <p:tags r:id="rId1"/>
    </p:custDataLst>
    <p:extLst>
      <p:ext uri="{BB962C8B-B14F-4D97-AF65-F5344CB8AC3E}">
        <p14:creationId xmlns:p14="http://schemas.microsoft.com/office/powerpoint/2010/main" val="18886871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4" y="3161462"/>
            <a:ext cx="6340198"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8000" noProof="0" dirty="0" smtClean="0">
                <a:solidFill>
                  <a:srgbClr val="1C75BC"/>
                </a:solidFill>
                <a:latin typeface="汉仪趣黑W" panose="00020600040101010101" pitchFamily="18" charset="-122"/>
                <a:ea typeface="汉仪趣黑W" panose="00020600040101010101" pitchFamily="18" charset="-122"/>
              </a:rPr>
              <a:t>感谢您的观看</a:t>
            </a:r>
            <a:endParaRPr kumimoji="0" lang="zh-CN" altLang="en-US" sz="8000" b="0" i="0" u="none" strike="noStrike" kern="1200" cap="none" spc="0" normalizeH="0" baseline="0" noProof="0" dirty="0" smtClean="0">
              <a:ln>
                <a:noFill/>
              </a:ln>
              <a:solidFill>
                <a:srgbClr val="1C75BC"/>
              </a:solidFill>
              <a:effectLst/>
              <a:uLnTx/>
              <a:uFillTx/>
              <a:latin typeface="汉仪趣黑W" panose="00020600040101010101" pitchFamily="18" charset="-122"/>
              <a:ea typeface="汉仪趣黑W" panose="00020600040101010101" pitchFamily="18" charset="-122"/>
              <a:cs typeface="+mn-cs"/>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rPr>
              <a:t>POWER POINT</a:t>
            </a:r>
            <a:endParaRPr kumimoji="0" lang="zh-CN" altLang="en-US"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endParaRPr>
          </a:p>
        </p:txBody>
      </p:sp>
    </p:spTree>
    <p:extLst>
      <p:ext uri="{BB962C8B-B14F-4D97-AF65-F5344CB8AC3E}">
        <p14:creationId xmlns:p14="http://schemas.microsoft.com/office/powerpoint/2010/main" val="28848806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anim calcmode="lin" valueType="num">
                                      <p:cBhvr>
                                        <p:cTn id="10" dur="750" fill="hold"/>
                                        <p:tgtEl>
                                          <p:spTgt spid="9"/>
                                        </p:tgtEl>
                                        <p:attrNameLst>
                                          <p:attrName>ppt_x</p:attrName>
                                        </p:attrNameLst>
                                      </p:cBhvr>
                                      <p:tavLst>
                                        <p:tav tm="0">
                                          <p:val>
                                            <p:fltVal val="0.5"/>
                                          </p:val>
                                        </p:tav>
                                        <p:tav tm="100000">
                                          <p:val>
                                            <p:strVal val="#ppt_x"/>
                                          </p:val>
                                        </p:tav>
                                      </p:tavLst>
                                    </p:anim>
                                    <p:anim calcmode="lin" valueType="num">
                                      <p:cBhvr>
                                        <p:cTn id="11" dur="75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ppt_w</p:attrName>
                                        </p:attrNameLst>
                                      </p:cBhvr>
                                      <p:tavLst>
                                        <p:tav tm="0">
                                          <p:val>
                                            <p:fltVal val="0"/>
                                          </p:val>
                                        </p:tav>
                                        <p:tav tm="100000">
                                          <p:val>
                                            <p:strVal val="#ppt_w"/>
                                          </p:val>
                                        </p:tav>
                                      </p:tavLst>
                                    </p:anim>
                                    <p:anim calcmode="lin" valueType="num">
                                      <p:cBhvr>
                                        <p:cTn id="16" dur="750" fill="hold"/>
                                        <p:tgtEl>
                                          <p:spTgt spid="6"/>
                                        </p:tgtEl>
                                        <p:attrNameLst>
                                          <p:attrName>ppt_h</p:attrName>
                                        </p:attrNameLst>
                                      </p:cBhvr>
                                      <p:tavLst>
                                        <p:tav tm="0">
                                          <p:val>
                                            <p:fltVal val="0"/>
                                          </p:val>
                                        </p:tav>
                                        <p:tav tm="100000">
                                          <p:val>
                                            <p:strVal val="#ppt_h"/>
                                          </p:val>
                                        </p:tav>
                                      </p:tavLst>
                                    </p:anim>
                                    <p:animEffect transition="in" filter="fade">
                                      <p:cBhvr>
                                        <p:cTn id="17" dur="750"/>
                                        <p:tgtEl>
                                          <p:spTgt spid="6"/>
                                        </p:tgtEl>
                                      </p:cBhvr>
                                    </p:animEffect>
                                    <p:anim calcmode="lin" valueType="num">
                                      <p:cBhvr>
                                        <p:cTn id="18" dur="750" fill="hold"/>
                                        <p:tgtEl>
                                          <p:spTgt spid="6"/>
                                        </p:tgtEl>
                                        <p:attrNameLst>
                                          <p:attrName>ppt_x</p:attrName>
                                        </p:attrNameLst>
                                      </p:cBhvr>
                                      <p:tavLst>
                                        <p:tav tm="0">
                                          <p:val>
                                            <p:fltVal val="0.5"/>
                                          </p:val>
                                        </p:tav>
                                        <p:tav tm="100000">
                                          <p:val>
                                            <p:strVal val="#ppt_x"/>
                                          </p:val>
                                        </p:tav>
                                      </p:tavLst>
                                    </p:anim>
                                    <p:anim calcmode="lin" valueType="num">
                                      <p:cBhvr>
                                        <p:cTn id="19" dur="750" fill="hold"/>
                                        <p:tgtEl>
                                          <p:spTgt spid="6"/>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http://www.ypppt.com/article/2017/4377.html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50326"/>
            <a:ext cx="1981372" cy="646232"/>
          </a:xfrm>
          <a:prstGeom prst="rect">
            <a:avLst/>
          </a:prstGeom>
        </p:spPr>
      </p:pic>
    </p:spTree>
    <p:extLst>
      <p:ext uri="{BB962C8B-B14F-4D97-AF65-F5344CB8AC3E}">
        <p14:creationId xmlns:p14="http://schemas.microsoft.com/office/powerpoint/2010/main" val="26195168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4078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800" y="3684293"/>
            <a:ext cx="1127232"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01</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327756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custDataLst>
              <p:tags r:id="rId2"/>
            </p:custDataLst>
          </p:nvPr>
        </p:nvSpPr>
        <p:spPr bwMode="auto">
          <a:xfrm>
            <a:off x="1456420" y="1707631"/>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2"/>
          <p:cNvSpPr>
            <a:spLocks noChangeAspect="1" noEditPoints="1"/>
          </p:cNvSpPr>
          <p:nvPr>
            <p:custDataLst>
              <p:tags r:id="rId3"/>
            </p:custDataLst>
          </p:nvPr>
        </p:nvSpPr>
        <p:spPr bwMode="auto">
          <a:xfrm>
            <a:off x="4693671" y="1707631"/>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3"/>
          <p:cNvSpPr>
            <a:spLocks noChangeAspect="1" noEditPoints="1"/>
          </p:cNvSpPr>
          <p:nvPr>
            <p:custDataLst>
              <p:tags r:id="rId4"/>
            </p:custDataLst>
          </p:nvPr>
        </p:nvSpPr>
        <p:spPr bwMode="auto">
          <a:xfrm>
            <a:off x="8040460" y="1708424"/>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chemeClr val="accent3"/>
          </a:solidFill>
          <a:ln>
            <a:noFill/>
          </a:ln>
        </p:spPr>
        <p:txBody>
          <a:bodyPr/>
          <a:lstStyle/>
          <a:p>
            <a:pPr algn="ctr">
              <a:defRPr/>
            </a:pPr>
            <a:endParaRPr lang="zh-CN" altLang="en-US"/>
          </a:p>
        </p:txBody>
      </p:sp>
      <p:sp>
        <p:nvSpPr>
          <p:cNvPr id="14" name="MH_Other_4"/>
          <p:cNvSpPr>
            <a:spLocks noChangeAspect="1" noEditPoints="1"/>
          </p:cNvSpPr>
          <p:nvPr>
            <p:custDataLst>
              <p:tags r:id="rId5"/>
            </p:custDataLst>
          </p:nvPr>
        </p:nvSpPr>
        <p:spPr bwMode="auto">
          <a:xfrm>
            <a:off x="1413558" y="39639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chemeClr val="accent4"/>
          </a:solidFill>
          <a:ln>
            <a:noFill/>
          </a:ln>
        </p:spPr>
        <p:txBody>
          <a:bodyPr/>
          <a:lstStyle/>
          <a:p>
            <a:pPr algn="ctr">
              <a:defRPr/>
            </a:pPr>
            <a:endParaRPr lang="zh-CN" altLang="en-US"/>
          </a:p>
        </p:txBody>
      </p:sp>
      <p:sp>
        <p:nvSpPr>
          <p:cNvPr id="17" name="MH_Other_5"/>
          <p:cNvSpPr>
            <a:spLocks noChangeAspect="1" noEditPoints="1"/>
          </p:cNvSpPr>
          <p:nvPr>
            <p:custDataLst>
              <p:tags r:id="rId6"/>
            </p:custDataLst>
          </p:nvPr>
        </p:nvSpPr>
        <p:spPr bwMode="auto">
          <a:xfrm>
            <a:off x="4651603" y="39639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chemeClr val="accent5"/>
          </a:solidFill>
          <a:ln>
            <a:noFill/>
          </a:ln>
        </p:spPr>
        <p:txBody>
          <a:bodyPr/>
          <a:lstStyle/>
          <a:p>
            <a:pPr algn="ctr">
              <a:defRPr/>
            </a:pPr>
            <a:endParaRPr lang="zh-CN" altLang="en-US"/>
          </a:p>
        </p:txBody>
      </p:sp>
      <p:sp>
        <p:nvSpPr>
          <p:cNvPr id="20" name="MH_Other_6"/>
          <p:cNvSpPr>
            <a:spLocks noChangeAspect="1" noEditPoints="1"/>
          </p:cNvSpPr>
          <p:nvPr>
            <p:custDataLst>
              <p:tags r:id="rId7"/>
            </p:custDataLst>
          </p:nvPr>
        </p:nvSpPr>
        <p:spPr bwMode="auto">
          <a:xfrm>
            <a:off x="8000773" y="396398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chemeClr val="accent6"/>
          </a:solidFill>
          <a:ln>
            <a:noFill/>
          </a:ln>
        </p:spPr>
        <p:txBody>
          <a:bodyPr/>
          <a:lstStyle/>
          <a:p>
            <a:pPr algn="ctr">
              <a:defRPr/>
            </a:pPr>
            <a:endParaRPr lang="zh-CN" altLang="en-US"/>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0"/>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4" name="组合 23"/>
          <p:cNvGrpSpPr/>
          <p:nvPr/>
        </p:nvGrpSpPr>
        <p:grpSpPr>
          <a:xfrm>
            <a:off x="1456420" y="2585590"/>
            <a:ext cx="2928483" cy="1165673"/>
            <a:chOff x="874712" y="3195403"/>
            <a:chExt cx="2928483" cy="1165673"/>
          </a:xfrm>
        </p:grpSpPr>
        <p:sp>
          <p:nvSpPr>
            <p:cNvPr id="25" name="矩形 24"/>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1456420" y="4927907"/>
            <a:ext cx="2928483" cy="1165673"/>
            <a:chOff x="874712" y="3195403"/>
            <a:chExt cx="2928483" cy="1165673"/>
          </a:xfrm>
        </p:grpSpPr>
        <p:sp>
          <p:nvSpPr>
            <p:cNvPr id="28" name="矩形 27"/>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4651603" y="2585590"/>
            <a:ext cx="2928483" cy="1165673"/>
            <a:chOff x="874712" y="3195403"/>
            <a:chExt cx="2928483" cy="1165673"/>
          </a:xfrm>
        </p:grpSpPr>
        <p:sp>
          <p:nvSpPr>
            <p:cNvPr id="31" name="矩形 30"/>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4651603" y="4927907"/>
            <a:ext cx="2928483" cy="1165673"/>
            <a:chOff x="874712" y="3195403"/>
            <a:chExt cx="2928483" cy="1165673"/>
          </a:xfrm>
        </p:grpSpPr>
        <p:sp>
          <p:nvSpPr>
            <p:cNvPr id="34" name="矩形 33"/>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925966" y="2585590"/>
            <a:ext cx="2928483" cy="1165673"/>
            <a:chOff x="874712" y="3195403"/>
            <a:chExt cx="2928483" cy="1165673"/>
          </a:xfrm>
        </p:grpSpPr>
        <p:sp>
          <p:nvSpPr>
            <p:cNvPr id="37" name="矩形 36"/>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7925966" y="4927907"/>
            <a:ext cx="2928483" cy="1165673"/>
            <a:chOff x="874712" y="3195403"/>
            <a:chExt cx="2928483" cy="1165673"/>
          </a:xfrm>
        </p:grpSpPr>
        <p:sp>
          <p:nvSpPr>
            <p:cNvPr id="40" name="矩形 39"/>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6030592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 calcmode="lin" valueType="num">
                                      <p:cBhvr>
                                        <p:cTn id="18" dur="500" fill="hold"/>
                                        <p:tgtEl>
                                          <p:spTgt spid="2053"/>
                                        </p:tgtEl>
                                        <p:attrNameLst>
                                          <p:attrName>ppt_w</p:attrName>
                                        </p:attrNameLst>
                                      </p:cBhvr>
                                      <p:tavLst>
                                        <p:tav tm="0">
                                          <p:val>
                                            <p:fltVal val="0"/>
                                          </p:val>
                                        </p:tav>
                                        <p:tav tm="100000">
                                          <p:val>
                                            <p:strVal val="#ppt_w"/>
                                          </p:val>
                                        </p:tav>
                                      </p:tavLst>
                                    </p:anim>
                                    <p:anim calcmode="lin" valueType="num">
                                      <p:cBhvr>
                                        <p:cTn id="19" dur="500" fill="hold"/>
                                        <p:tgtEl>
                                          <p:spTgt spid="2053"/>
                                        </p:tgtEl>
                                        <p:attrNameLst>
                                          <p:attrName>ppt_h</p:attrName>
                                        </p:attrNameLst>
                                      </p:cBhvr>
                                      <p:tavLst>
                                        <p:tav tm="0">
                                          <p:val>
                                            <p:fltVal val="0"/>
                                          </p:val>
                                        </p:tav>
                                        <p:tav tm="100000">
                                          <p:val>
                                            <p:strVal val="#ppt_h"/>
                                          </p:val>
                                        </p:tav>
                                      </p:tavLst>
                                    </p:anim>
                                    <p:animEffect transition="in" filter="fade">
                                      <p:cBhvr>
                                        <p:cTn id="20" dur="500"/>
                                        <p:tgtEl>
                                          <p:spTgt spid="20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childTnLst>
                          </p:cTn>
                        </p:par>
                        <p:par>
                          <p:cTn id="46" fill="hold">
                            <p:stCondLst>
                              <p:cond delay="1500"/>
                            </p:stCondLst>
                            <p:childTnLst>
                              <p:par>
                                <p:cTn id="47" presetID="1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right)">
                                      <p:cBhvr>
                                        <p:cTn id="50" dur="500"/>
                                        <p:tgtEl>
                                          <p:spTgt spid="30"/>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childTnLst>
                          </p:cTn>
                        </p:par>
                        <p:par>
                          <p:cTn id="56" fill="hold">
                            <p:stCondLst>
                              <p:cond delay="25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par>
                          <p:cTn id="61" fill="hold">
                            <p:stCondLst>
                              <p:cond delay="3000"/>
                            </p:stCondLst>
                            <p:childTnLst>
                              <p:par>
                                <p:cTn id="62" presetID="1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childTnLst>
                          </p:cTn>
                        </p:par>
                        <p:par>
                          <p:cTn id="66" fill="hold">
                            <p:stCondLst>
                              <p:cond delay="3500"/>
                            </p:stCondLst>
                            <p:childTnLst>
                              <p:par>
                                <p:cTn id="67" presetID="1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3"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9"/>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4" name="图片 13"/>
            <p:cNvPicPr>
              <a:picLocks noChangeAspect="1"/>
            </p:cNvPicPr>
            <p:nvPr/>
          </p:nvPicPr>
          <p:blipFill>
            <a:blip r:embed="rId9"/>
            <a:stretch>
              <a:fillRect/>
            </a:stretch>
          </p:blipFill>
          <p:spPr>
            <a:xfrm flipH="1">
              <a:off x="8416701" y="606614"/>
              <a:ext cx="656733" cy="406749"/>
            </a:xfrm>
            <a:prstGeom prst="rect">
              <a:avLst/>
            </a:prstGeom>
          </p:spPr>
        </p:pic>
      </p:grpSp>
      <p:grpSp>
        <p:nvGrpSpPr>
          <p:cNvPr id="3" name="组合 2"/>
          <p:cNvGrpSpPr/>
          <p:nvPr/>
        </p:nvGrpSpPr>
        <p:grpSpPr>
          <a:xfrm>
            <a:off x="1752600" y="2302575"/>
            <a:ext cx="8686800" cy="2973576"/>
            <a:chOff x="1752600" y="2302575"/>
            <a:chExt cx="8686800" cy="2973576"/>
          </a:xfrm>
        </p:grpSpPr>
        <p:grpSp>
          <p:nvGrpSpPr>
            <p:cNvPr id="2" name="组合 1"/>
            <p:cNvGrpSpPr/>
            <p:nvPr/>
          </p:nvGrpSpPr>
          <p:grpSpPr>
            <a:xfrm>
              <a:off x="1752600" y="2302575"/>
              <a:ext cx="8686800" cy="2973576"/>
              <a:chOff x="3341695" y="2780927"/>
              <a:chExt cx="5679704" cy="1944218"/>
            </a:xfrm>
          </p:grpSpPr>
          <p:sp>
            <p:nvSpPr>
              <p:cNvPr id="10" name="MH_Title_1"/>
              <p:cNvSpPr/>
              <p:nvPr>
                <p:custDataLst>
                  <p:tags r:id="rId2"/>
                </p:custDataLst>
              </p:nvPr>
            </p:nvSpPr>
            <p:spPr>
              <a:xfrm>
                <a:off x="3341695" y="2780927"/>
                <a:ext cx="5669468" cy="1944216"/>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4" name="MH_Other_1"/>
              <p:cNvSpPr/>
              <p:nvPr>
                <p:custDataLst>
                  <p:tags r:id="rId3"/>
                </p:custDataLst>
              </p:nvPr>
            </p:nvSpPr>
            <p:spPr>
              <a:xfrm rot="5400000">
                <a:off x="8789141" y="3660323"/>
                <a:ext cx="282246" cy="182271"/>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 name="MH_SubTitle_3"/>
              <p:cNvSpPr/>
              <p:nvPr>
                <p:custDataLst>
                  <p:tags r:id="rId4"/>
                </p:custDataLst>
              </p:nvPr>
            </p:nvSpPr>
            <p:spPr>
              <a:xfrm>
                <a:off x="4617585" y="4077073"/>
                <a:ext cx="3145232" cy="648072"/>
              </a:xfrm>
              <a:prstGeom prst="rect">
                <a:avLst/>
              </a:prstGeom>
              <a:solidFill>
                <a:schemeClr val="accent3"/>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 name="MH_SubTitle_2"/>
              <p:cNvSpPr/>
              <p:nvPr>
                <p:custDataLst>
                  <p:tags r:id="rId5"/>
                </p:custDataLst>
              </p:nvPr>
            </p:nvSpPr>
            <p:spPr>
              <a:xfrm>
                <a:off x="4617585" y="3429000"/>
                <a:ext cx="3145232" cy="648072"/>
              </a:xfrm>
              <a:prstGeom prst="rect">
                <a:avLst/>
              </a:prstGeom>
              <a:solidFill>
                <a:schemeClr val="accent2"/>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8" name="MH_SubTitle_1"/>
              <p:cNvSpPr/>
              <p:nvPr>
                <p:custDataLst>
                  <p:tags r:id="rId6"/>
                </p:custDataLst>
              </p:nvPr>
            </p:nvSpPr>
            <p:spPr>
              <a:xfrm>
                <a:off x="4617585" y="2780928"/>
                <a:ext cx="3145232" cy="648072"/>
              </a:xfrm>
              <a:prstGeom prst="rect">
                <a:avLst/>
              </a:prstGeom>
              <a:solidFill>
                <a:schemeClr val="accent1"/>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grpSp>
        <p:sp>
          <p:nvSpPr>
            <p:cNvPr id="16" name="矩形 15"/>
            <p:cNvSpPr/>
            <p:nvPr/>
          </p:nvSpPr>
          <p:spPr>
            <a:xfrm>
              <a:off x="4071634" y="2480496"/>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2048669" y="3075986"/>
              <a:ext cx="1151673"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标题</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文字</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4071634" y="3447731"/>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4071634" y="4396910"/>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86676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3118566" y="332266"/>
            <a:ext cx="5954868" cy="859018"/>
            <a:chOff x="3118566" y="332266"/>
            <a:chExt cx="5954868" cy="859018"/>
          </a:xfrm>
        </p:grpSpPr>
        <p:pic>
          <p:nvPicPr>
            <p:cNvPr id="29" name="图片 28"/>
            <p:cNvPicPr>
              <a:picLocks noChangeAspect="1"/>
            </p:cNvPicPr>
            <p:nvPr/>
          </p:nvPicPr>
          <p:blipFill>
            <a:blip r:embed="rId21"/>
            <a:stretch>
              <a:fillRect/>
            </a:stretch>
          </p:blipFill>
          <p:spPr>
            <a:xfrm>
              <a:off x="3118566" y="606614"/>
              <a:ext cx="656733" cy="406749"/>
            </a:xfrm>
            <a:prstGeom prst="rect">
              <a:avLst/>
            </a:prstGeom>
          </p:spPr>
        </p:pic>
        <p:sp>
          <p:nvSpPr>
            <p:cNvPr id="30" name="文本框 2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31" name="图片 30"/>
            <p:cNvPicPr>
              <a:picLocks noChangeAspect="1"/>
            </p:cNvPicPr>
            <p:nvPr/>
          </p:nvPicPr>
          <p:blipFill>
            <a:blip r:embed="rId21"/>
            <a:stretch>
              <a:fillRect/>
            </a:stretch>
          </p:blipFill>
          <p:spPr>
            <a:xfrm flipH="1">
              <a:off x="8416701" y="606614"/>
              <a:ext cx="656733" cy="406749"/>
            </a:xfrm>
            <a:prstGeom prst="rect">
              <a:avLst/>
            </a:prstGeom>
          </p:spPr>
        </p:pic>
      </p:grpSp>
      <p:grpSp>
        <p:nvGrpSpPr>
          <p:cNvPr id="32" name="组合 31"/>
          <p:cNvGrpSpPr/>
          <p:nvPr/>
        </p:nvGrpSpPr>
        <p:grpSpPr>
          <a:xfrm>
            <a:off x="1137940" y="1848715"/>
            <a:ext cx="9799721" cy="1461138"/>
            <a:chOff x="874712" y="3195403"/>
            <a:chExt cx="9799721" cy="1461138"/>
          </a:xfrm>
        </p:grpSpPr>
        <p:sp>
          <p:nvSpPr>
            <p:cNvPr id="33" name="矩形 32"/>
            <p:cNvSpPr/>
            <p:nvPr/>
          </p:nvSpPr>
          <p:spPr>
            <a:xfrm>
              <a:off x="874712" y="3677812"/>
              <a:ext cx="97997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演示用户可以在投影仪或计算机上进行演示也可以将演示文稿打印出来制作成胶片以便应更广泛的领域中文稿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制用户可以在投影仪或者计算机上进行演示也可以将演示文稿打印出来制作成胶片以便应用到更广泛的领便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应用到更广泛的领域中</a:t>
              </a:r>
            </a:p>
          </p:txBody>
        </p:sp>
        <p:sp>
          <p:nvSpPr>
            <p:cNvPr id="34" name="矩形 3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35" name="矩形 34"/>
          <p:cNvSpPr/>
          <p:nvPr/>
        </p:nvSpPr>
        <p:spPr>
          <a:xfrm>
            <a:off x="1339601"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6" name="矩形 35"/>
          <p:cNvSpPr/>
          <p:nvPr/>
        </p:nvSpPr>
        <p:spPr>
          <a:xfrm>
            <a:off x="3795826"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7" name="矩形 36"/>
          <p:cNvSpPr/>
          <p:nvPr/>
        </p:nvSpPr>
        <p:spPr>
          <a:xfrm>
            <a:off x="6346659"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8" name="矩形 37"/>
          <p:cNvSpPr/>
          <p:nvPr/>
        </p:nvSpPr>
        <p:spPr>
          <a:xfrm>
            <a:off x="8761047"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nvGrpSpPr>
          <p:cNvPr id="8" name="组合 7"/>
          <p:cNvGrpSpPr/>
          <p:nvPr/>
        </p:nvGrpSpPr>
        <p:grpSpPr>
          <a:xfrm>
            <a:off x="1009652" y="3789363"/>
            <a:ext cx="10172698" cy="1603384"/>
            <a:chOff x="1009652" y="3789363"/>
            <a:chExt cx="10172698" cy="1603384"/>
          </a:xfrm>
        </p:grpSpPr>
        <p:grpSp>
          <p:nvGrpSpPr>
            <p:cNvPr id="2" name="组合 1"/>
            <p:cNvGrpSpPr/>
            <p:nvPr/>
          </p:nvGrpSpPr>
          <p:grpSpPr>
            <a:xfrm>
              <a:off x="1009652" y="3789363"/>
              <a:ext cx="10172698" cy="1603384"/>
              <a:chOff x="1593851" y="2471738"/>
              <a:chExt cx="9004300" cy="1419226"/>
            </a:xfrm>
          </p:grpSpPr>
          <p:cxnSp>
            <p:nvCxnSpPr>
              <p:cNvPr id="7" name="MH_Other_1"/>
              <p:cNvCxnSpPr/>
              <p:nvPr>
                <p:custDataLst>
                  <p:tags r:id="rId2"/>
                </p:custDataLst>
              </p:nvPr>
            </p:nvCxnSpPr>
            <p:spPr>
              <a:xfrm>
                <a:off x="1593851" y="3181350"/>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custDataLst>
                  <p:tags r:id="rId3"/>
                </p:custDataLst>
              </p:nvPr>
            </p:nvSpPr>
            <p:spPr bwMode="auto">
              <a:xfrm>
                <a:off x="2354263" y="2657475"/>
                <a:ext cx="1047750"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57" name="MH_Other_2"/>
              <p:cNvSpPr>
                <a:spLocks/>
              </p:cNvSpPr>
              <p:nvPr>
                <p:custDataLst>
                  <p:tags r:id="rId4"/>
                </p:custDataLst>
              </p:nvPr>
            </p:nvSpPr>
            <p:spPr bwMode="auto">
              <a:xfrm flipH="1">
                <a:off x="287813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 name="MH_Other_3"/>
              <p:cNvSpPr>
                <a:spLocks/>
              </p:cNvSpPr>
              <p:nvPr>
                <p:custDataLst>
                  <p:tags r:id="rId5"/>
                </p:custDataLst>
              </p:nvPr>
            </p:nvSpPr>
            <p:spPr bwMode="auto">
              <a:xfrm flipV="1">
                <a:off x="215741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1" name="MH_SubTitle_2"/>
              <p:cNvSpPr>
                <a:spLocks noChangeArrowheads="1"/>
              </p:cNvSpPr>
              <p:nvPr>
                <p:custDataLst>
                  <p:tags r:id="rId6"/>
                </p:custDataLst>
              </p:nvPr>
            </p:nvSpPr>
            <p:spPr bwMode="auto">
              <a:xfrm>
                <a:off x="44989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0" name="MH_Other_4"/>
              <p:cNvSpPr>
                <a:spLocks/>
              </p:cNvSpPr>
              <p:nvPr>
                <p:custDataLst>
                  <p:tags r:id="rId7"/>
                </p:custDataLst>
              </p:nvPr>
            </p:nvSpPr>
            <p:spPr bwMode="auto">
              <a:xfrm flipH="1">
                <a:off x="5022851"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1" name="MH_Other_5"/>
              <p:cNvSpPr>
                <a:spLocks/>
              </p:cNvSpPr>
              <p:nvPr>
                <p:custDataLst>
                  <p:tags r:id="rId8"/>
                </p:custDataLst>
              </p:nvPr>
            </p:nvSpPr>
            <p:spPr bwMode="auto">
              <a:xfrm flipV="1">
                <a:off x="4302126"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4" name="MH_SubTitle_3"/>
              <p:cNvSpPr>
                <a:spLocks noChangeArrowheads="1"/>
              </p:cNvSpPr>
              <p:nvPr>
                <p:custDataLst>
                  <p:tags r:id="rId9"/>
                </p:custDataLst>
              </p:nvPr>
            </p:nvSpPr>
            <p:spPr bwMode="auto">
              <a:xfrm>
                <a:off x="6642101"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3" name="MH_Other_6"/>
              <p:cNvSpPr>
                <a:spLocks/>
              </p:cNvSpPr>
              <p:nvPr>
                <p:custDataLst>
                  <p:tags r:id="rId10"/>
                </p:custDataLst>
              </p:nvPr>
            </p:nvSpPr>
            <p:spPr bwMode="auto">
              <a:xfrm flipH="1">
                <a:off x="716438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4" name="MH_Other_7"/>
              <p:cNvSpPr>
                <a:spLocks/>
              </p:cNvSpPr>
              <p:nvPr>
                <p:custDataLst>
                  <p:tags r:id="rId11"/>
                </p:custDataLst>
              </p:nvPr>
            </p:nvSpPr>
            <p:spPr bwMode="auto">
              <a:xfrm flipV="1">
                <a:off x="644366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 name="MH_Other_8"/>
              <p:cNvCxnSpPr/>
              <p:nvPr>
                <p:custDataLst>
                  <p:tags r:id="rId12"/>
                </p:custDataLst>
              </p:nvPr>
            </p:nvCxnSpPr>
            <p:spPr>
              <a:xfrm>
                <a:off x="7874001"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40978" name="MH_SubTitle_4"/>
              <p:cNvSpPr>
                <a:spLocks noChangeArrowheads="1"/>
              </p:cNvSpPr>
              <p:nvPr>
                <p:custDataLst>
                  <p:tags r:id="rId13"/>
                </p:custDataLst>
              </p:nvPr>
            </p:nvSpPr>
            <p:spPr bwMode="auto">
              <a:xfrm>
                <a:off x="87915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7" name="MH_Other_9"/>
              <p:cNvSpPr>
                <a:spLocks/>
              </p:cNvSpPr>
              <p:nvPr>
                <p:custDataLst>
                  <p:tags r:id="rId14"/>
                </p:custDataLst>
              </p:nvPr>
            </p:nvSpPr>
            <p:spPr bwMode="auto">
              <a:xfrm flipH="1">
                <a:off x="9313864"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8" name="MH_Other_10"/>
              <p:cNvSpPr>
                <a:spLocks/>
              </p:cNvSpPr>
              <p:nvPr>
                <p:custDataLst>
                  <p:tags r:id="rId15"/>
                </p:custDataLst>
              </p:nvPr>
            </p:nvSpPr>
            <p:spPr bwMode="auto">
              <a:xfrm flipV="1">
                <a:off x="8593139"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6" name="MH_Other_11"/>
              <p:cNvCxnSpPr/>
              <p:nvPr>
                <p:custDataLst>
                  <p:tags r:id="rId16"/>
                </p:custDataLst>
              </p:nvPr>
            </p:nvCxnSpPr>
            <p:spPr>
              <a:xfrm>
                <a:off x="10023476" y="3181350"/>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MH_Other_12"/>
              <p:cNvCxnSpPr/>
              <p:nvPr>
                <p:custDataLst>
                  <p:tags r:id="rId17"/>
                </p:custDataLst>
              </p:nvPr>
            </p:nvCxnSpPr>
            <p:spPr>
              <a:xfrm>
                <a:off x="3586163" y="3181350"/>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8" name="MH_Other_13"/>
              <p:cNvCxnSpPr/>
              <p:nvPr>
                <p:custDataLst>
                  <p:tags r:id="rId18"/>
                </p:custDataLst>
              </p:nvPr>
            </p:nvCxnSpPr>
            <p:spPr>
              <a:xfrm>
                <a:off x="5730876"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43" name="椭圆 38"/>
            <p:cNvSpPr/>
            <p:nvPr/>
          </p:nvSpPr>
          <p:spPr>
            <a:xfrm>
              <a:off x="2229900" y="4424234"/>
              <a:ext cx="446019" cy="328755"/>
            </a:xfrm>
            <a:custGeom>
              <a:avLst/>
              <a:gdLst>
                <a:gd name="connsiteX0" fmla="*/ 9246 w 338138"/>
                <a:gd name="connsiteY0" fmla="*/ 217488 h 249238"/>
                <a:gd name="connsiteX1" fmla="*/ 328892 w 338138"/>
                <a:gd name="connsiteY1" fmla="*/ 217488 h 249238"/>
                <a:gd name="connsiteX2" fmla="*/ 338138 w 338138"/>
                <a:gd name="connsiteY2" fmla="*/ 226378 h 249238"/>
                <a:gd name="connsiteX3" fmla="*/ 314363 w 338138"/>
                <a:gd name="connsiteY3" fmla="*/ 249238 h 249238"/>
                <a:gd name="connsiteX4" fmla="*/ 23775 w 338138"/>
                <a:gd name="connsiteY4" fmla="*/ 249238 h 249238"/>
                <a:gd name="connsiteX5" fmla="*/ 0 w 338138"/>
                <a:gd name="connsiteY5" fmla="*/ 226378 h 249238"/>
                <a:gd name="connsiteX6" fmla="*/ 9246 w 338138"/>
                <a:gd name="connsiteY6" fmla="*/ 217488 h 249238"/>
                <a:gd name="connsiteX7" fmla="*/ 145024 w 338138"/>
                <a:gd name="connsiteY7" fmla="*/ 157163 h 249238"/>
                <a:gd name="connsiteX8" fmla="*/ 264809 w 338138"/>
                <a:gd name="connsiteY8" fmla="*/ 157163 h 249238"/>
                <a:gd name="connsiteX9" fmla="*/ 271463 w 338138"/>
                <a:gd name="connsiteY9" fmla="*/ 163337 h 249238"/>
                <a:gd name="connsiteX10" fmla="*/ 264809 w 338138"/>
                <a:gd name="connsiteY10" fmla="*/ 168276 h 249238"/>
                <a:gd name="connsiteX11" fmla="*/ 145024 w 338138"/>
                <a:gd name="connsiteY11" fmla="*/ 168276 h 249238"/>
                <a:gd name="connsiteX12" fmla="*/ 139700 w 338138"/>
                <a:gd name="connsiteY12" fmla="*/ 163337 h 249238"/>
                <a:gd name="connsiteX13" fmla="*/ 145024 w 338138"/>
                <a:gd name="connsiteY13" fmla="*/ 157163 h 249238"/>
                <a:gd name="connsiteX14" fmla="*/ 145024 w 338138"/>
                <a:gd name="connsiteY14" fmla="*/ 133350 h 249238"/>
                <a:gd name="connsiteX15" fmla="*/ 264809 w 338138"/>
                <a:gd name="connsiteY15" fmla="*/ 133350 h 249238"/>
                <a:gd name="connsiteX16" fmla="*/ 271463 w 338138"/>
                <a:gd name="connsiteY16" fmla="*/ 139524 h 249238"/>
                <a:gd name="connsiteX17" fmla="*/ 264809 w 338138"/>
                <a:gd name="connsiteY17" fmla="*/ 144463 h 249238"/>
                <a:gd name="connsiteX18" fmla="*/ 145024 w 338138"/>
                <a:gd name="connsiteY18" fmla="*/ 144463 h 249238"/>
                <a:gd name="connsiteX19" fmla="*/ 139700 w 338138"/>
                <a:gd name="connsiteY19" fmla="*/ 139524 h 249238"/>
                <a:gd name="connsiteX20" fmla="*/ 145024 w 338138"/>
                <a:gd name="connsiteY20" fmla="*/ 133350 h 249238"/>
                <a:gd name="connsiteX21" fmla="*/ 145024 w 338138"/>
                <a:gd name="connsiteY21" fmla="*/ 111125 h 249238"/>
                <a:gd name="connsiteX22" fmla="*/ 264809 w 338138"/>
                <a:gd name="connsiteY22" fmla="*/ 111125 h 249238"/>
                <a:gd name="connsiteX23" fmla="*/ 271463 w 338138"/>
                <a:gd name="connsiteY23" fmla="*/ 116064 h 249238"/>
                <a:gd name="connsiteX24" fmla="*/ 264809 w 338138"/>
                <a:gd name="connsiteY24" fmla="*/ 122238 h 249238"/>
                <a:gd name="connsiteX25" fmla="*/ 145024 w 338138"/>
                <a:gd name="connsiteY25" fmla="*/ 122238 h 249238"/>
                <a:gd name="connsiteX26" fmla="*/ 139700 w 338138"/>
                <a:gd name="connsiteY26" fmla="*/ 116064 h 249238"/>
                <a:gd name="connsiteX27" fmla="*/ 145024 w 338138"/>
                <a:gd name="connsiteY27" fmla="*/ 111125 h 249238"/>
                <a:gd name="connsiteX28" fmla="*/ 74723 w 338138"/>
                <a:gd name="connsiteY28" fmla="*/ 111125 h 249238"/>
                <a:gd name="connsiteX29" fmla="*/ 117364 w 338138"/>
                <a:gd name="connsiteY29" fmla="*/ 111125 h 249238"/>
                <a:gd name="connsiteX30" fmla="*/ 123825 w 338138"/>
                <a:gd name="connsiteY30" fmla="*/ 116321 h 249238"/>
                <a:gd name="connsiteX31" fmla="*/ 123825 w 338138"/>
                <a:gd name="connsiteY31" fmla="*/ 163080 h 249238"/>
                <a:gd name="connsiteX32" fmla="*/ 117364 w 338138"/>
                <a:gd name="connsiteY32" fmla="*/ 168275 h 249238"/>
                <a:gd name="connsiteX33" fmla="*/ 74723 w 338138"/>
                <a:gd name="connsiteY33" fmla="*/ 168275 h 249238"/>
                <a:gd name="connsiteX34" fmla="*/ 68262 w 338138"/>
                <a:gd name="connsiteY34" fmla="*/ 163080 h 249238"/>
                <a:gd name="connsiteX35" fmla="*/ 68262 w 338138"/>
                <a:gd name="connsiteY35" fmla="*/ 116321 h 249238"/>
                <a:gd name="connsiteX36" fmla="*/ 74723 w 338138"/>
                <a:gd name="connsiteY36" fmla="*/ 111125 h 249238"/>
                <a:gd name="connsiteX37" fmla="*/ 74860 w 338138"/>
                <a:gd name="connsiteY37" fmla="*/ 85725 h 249238"/>
                <a:gd name="connsiteX38" fmla="*/ 163265 w 338138"/>
                <a:gd name="connsiteY38" fmla="*/ 85725 h 249238"/>
                <a:gd name="connsiteX39" fmla="*/ 169862 w 338138"/>
                <a:gd name="connsiteY39" fmla="*/ 91899 h 249238"/>
                <a:gd name="connsiteX40" fmla="*/ 163265 w 338138"/>
                <a:gd name="connsiteY40" fmla="*/ 96838 h 249238"/>
                <a:gd name="connsiteX41" fmla="*/ 74860 w 338138"/>
                <a:gd name="connsiteY41" fmla="*/ 96838 h 249238"/>
                <a:gd name="connsiteX42" fmla="*/ 68262 w 338138"/>
                <a:gd name="connsiteY42" fmla="*/ 91899 h 249238"/>
                <a:gd name="connsiteX43" fmla="*/ 74860 w 338138"/>
                <a:gd name="connsiteY43" fmla="*/ 85725 h 249238"/>
                <a:gd name="connsiteX44" fmla="*/ 74860 w 338138"/>
                <a:gd name="connsiteY44" fmla="*/ 63500 h 249238"/>
                <a:gd name="connsiteX45" fmla="*/ 163265 w 338138"/>
                <a:gd name="connsiteY45" fmla="*/ 63500 h 249238"/>
                <a:gd name="connsiteX46" fmla="*/ 169862 w 338138"/>
                <a:gd name="connsiteY46" fmla="*/ 68262 h 249238"/>
                <a:gd name="connsiteX47" fmla="*/ 163265 w 338138"/>
                <a:gd name="connsiteY47" fmla="*/ 73025 h 249238"/>
                <a:gd name="connsiteX48" fmla="*/ 74860 w 338138"/>
                <a:gd name="connsiteY48" fmla="*/ 73025 h 249238"/>
                <a:gd name="connsiteX49" fmla="*/ 68262 w 338138"/>
                <a:gd name="connsiteY49" fmla="*/ 68262 h 249238"/>
                <a:gd name="connsiteX50" fmla="*/ 74860 w 338138"/>
                <a:gd name="connsiteY50" fmla="*/ 63500 h 249238"/>
                <a:gd name="connsiteX51" fmla="*/ 193675 w 338138"/>
                <a:gd name="connsiteY51" fmla="*/ 50800 h 249238"/>
                <a:gd name="connsiteX52" fmla="*/ 193675 w 338138"/>
                <a:gd name="connsiteY52" fmla="*/ 85725 h 249238"/>
                <a:gd name="connsiteX53" fmla="*/ 257175 w 338138"/>
                <a:gd name="connsiteY53" fmla="*/ 85725 h 249238"/>
                <a:gd name="connsiteX54" fmla="*/ 257175 w 338138"/>
                <a:gd name="connsiteY54" fmla="*/ 50800 h 249238"/>
                <a:gd name="connsiteX55" fmla="*/ 187610 w 338138"/>
                <a:gd name="connsiteY55" fmla="*/ 39688 h 249238"/>
                <a:gd name="connsiteX56" fmla="*/ 263241 w 338138"/>
                <a:gd name="connsiteY56" fmla="*/ 39688 h 249238"/>
                <a:gd name="connsiteX57" fmla="*/ 269875 w 338138"/>
                <a:gd name="connsiteY57" fmla="*/ 44883 h 249238"/>
                <a:gd name="connsiteX58" fmla="*/ 269875 w 338138"/>
                <a:gd name="connsiteY58" fmla="*/ 91642 h 249238"/>
                <a:gd name="connsiteX59" fmla="*/ 263241 w 338138"/>
                <a:gd name="connsiteY59" fmla="*/ 96838 h 249238"/>
                <a:gd name="connsiteX60" fmla="*/ 187610 w 338138"/>
                <a:gd name="connsiteY60" fmla="*/ 96838 h 249238"/>
                <a:gd name="connsiteX61" fmla="*/ 180975 w 338138"/>
                <a:gd name="connsiteY61" fmla="*/ 91642 h 249238"/>
                <a:gd name="connsiteX62" fmla="*/ 180975 w 338138"/>
                <a:gd name="connsiteY62" fmla="*/ 44883 h 249238"/>
                <a:gd name="connsiteX63" fmla="*/ 187610 w 338138"/>
                <a:gd name="connsiteY63" fmla="*/ 39688 h 249238"/>
                <a:gd name="connsiteX64" fmla="*/ 74860 w 338138"/>
                <a:gd name="connsiteY64" fmla="*/ 39688 h 249238"/>
                <a:gd name="connsiteX65" fmla="*/ 163265 w 338138"/>
                <a:gd name="connsiteY65" fmla="*/ 39688 h 249238"/>
                <a:gd name="connsiteX66" fmla="*/ 169862 w 338138"/>
                <a:gd name="connsiteY66" fmla="*/ 44627 h 249238"/>
                <a:gd name="connsiteX67" fmla="*/ 163265 w 338138"/>
                <a:gd name="connsiteY67" fmla="*/ 50801 h 249238"/>
                <a:gd name="connsiteX68" fmla="*/ 74860 w 338138"/>
                <a:gd name="connsiteY68" fmla="*/ 50801 h 249238"/>
                <a:gd name="connsiteX69" fmla="*/ 68262 w 338138"/>
                <a:gd name="connsiteY69" fmla="*/ 44627 h 249238"/>
                <a:gd name="connsiteX70" fmla="*/ 74860 w 338138"/>
                <a:gd name="connsiteY70" fmla="*/ 39688 h 249238"/>
                <a:gd name="connsiteX71" fmla="*/ 53428 w 338138"/>
                <a:gd name="connsiteY71" fmla="*/ 22225 h 249238"/>
                <a:gd name="connsiteX72" fmla="*/ 50800 w 338138"/>
                <a:gd name="connsiteY72" fmla="*/ 24858 h 249238"/>
                <a:gd name="connsiteX73" fmla="*/ 50800 w 338138"/>
                <a:gd name="connsiteY73" fmla="*/ 182834 h 249238"/>
                <a:gd name="connsiteX74" fmla="*/ 53428 w 338138"/>
                <a:gd name="connsiteY74" fmla="*/ 184150 h 249238"/>
                <a:gd name="connsiteX75" fmla="*/ 284710 w 338138"/>
                <a:gd name="connsiteY75" fmla="*/ 184150 h 249238"/>
                <a:gd name="connsiteX76" fmla="*/ 287338 w 338138"/>
                <a:gd name="connsiteY76" fmla="*/ 182834 h 249238"/>
                <a:gd name="connsiteX77" fmla="*/ 287338 w 338138"/>
                <a:gd name="connsiteY77" fmla="*/ 24858 h 249238"/>
                <a:gd name="connsiteX78" fmla="*/ 284710 w 338138"/>
                <a:gd name="connsiteY78" fmla="*/ 22225 h 249238"/>
                <a:gd name="connsiteX79" fmla="*/ 53428 w 338138"/>
                <a:gd name="connsiteY79" fmla="*/ 22225 h 249238"/>
                <a:gd name="connsiteX80" fmla="*/ 53273 w 338138"/>
                <a:gd name="connsiteY80" fmla="*/ 0 h 249238"/>
                <a:gd name="connsiteX81" fmla="*/ 284590 w 338138"/>
                <a:gd name="connsiteY81" fmla="*/ 0 h 249238"/>
                <a:gd name="connsiteX82" fmla="*/ 309562 w 338138"/>
                <a:gd name="connsiteY82" fmla="*/ 25008 h 249238"/>
                <a:gd name="connsiteX83" fmla="*/ 309562 w 338138"/>
                <a:gd name="connsiteY83" fmla="*/ 182955 h 249238"/>
                <a:gd name="connsiteX84" fmla="*/ 284590 w 338138"/>
                <a:gd name="connsiteY84" fmla="*/ 207963 h 249238"/>
                <a:gd name="connsiteX85" fmla="*/ 53273 w 338138"/>
                <a:gd name="connsiteY85" fmla="*/ 207963 h 249238"/>
                <a:gd name="connsiteX86" fmla="*/ 26987 w 338138"/>
                <a:gd name="connsiteY86" fmla="*/ 182955 h 249238"/>
                <a:gd name="connsiteX87" fmla="*/ 26987 w 338138"/>
                <a:gd name="connsiteY87" fmla="*/ 25008 h 249238"/>
                <a:gd name="connsiteX88" fmla="*/ 53273 w 338138"/>
                <a:gd name="connsiteY88" fmla="*/ 0 h 24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38138" h="249238">
                  <a:moveTo>
                    <a:pt x="9246" y="217488"/>
                  </a:moveTo>
                  <a:cubicBezTo>
                    <a:pt x="9246" y="217488"/>
                    <a:pt x="9246" y="217488"/>
                    <a:pt x="328892" y="217488"/>
                  </a:cubicBezTo>
                  <a:cubicBezTo>
                    <a:pt x="334176" y="217488"/>
                    <a:pt x="338138" y="221298"/>
                    <a:pt x="338138" y="226378"/>
                  </a:cubicBezTo>
                  <a:cubicBezTo>
                    <a:pt x="338138" y="239078"/>
                    <a:pt x="327571" y="249238"/>
                    <a:pt x="314363" y="249238"/>
                  </a:cubicBezTo>
                  <a:cubicBezTo>
                    <a:pt x="314363" y="249238"/>
                    <a:pt x="314363" y="249238"/>
                    <a:pt x="23775" y="249238"/>
                  </a:cubicBezTo>
                  <a:cubicBezTo>
                    <a:pt x="10567" y="249238"/>
                    <a:pt x="0" y="239078"/>
                    <a:pt x="0" y="226378"/>
                  </a:cubicBezTo>
                  <a:cubicBezTo>
                    <a:pt x="0" y="221298"/>
                    <a:pt x="3962" y="217488"/>
                    <a:pt x="9246" y="217488"/>
                  </a:cubicBezTo>
                  <a:close/>
                  <a:moveTo>
                    <a:pt x="145024" y="157163"/>
                  </a:moveTo>
                  <a:cubicBezTo>
                    <a:pt x="145024" y="157163"/>
                    <a:pt x="145024" y="157163"/>
                    <a:pt x="264809" y="157163"/>
                  </a:cubicBezTo>
                  <a:cubicBezTo>
                    <a:pt x="268801" y="157163"/>
                    <a:pt x="271463" y="159633"/>
                    <a:pt x="271463" y="163337"/>
                  </a:cubicBezTo>
                  <a:cubicBezTo>
                    <a:pt x="271463" y="165807"/>
                    <a:pt x="268801" y="168276"/>
                    <a:pt x="264809" y="168276"/>
                  </a:cubicBezTo>
                  <a:cubicBezTo>
                    <a:pt x="264809" y="168276"/>
                    <a:pt x="264809" y="168276"/>
                    <a:pt x="145024" y="168276"/>
                  </a:cubicBezTo>
                  <a:cubicBezTo>
                    <a:pt x="142362" y="168276"/>
                    <a:pt x="139700" y="165807"/>
                    <a:pt x="139700" y="163337"/>
                  </a:cubicBezTo>
                  <a:cubicBezTo>
                    <a:pt x="139700" y="159633"/>
                    <a:pt x="142362" y="157163"/>
                    <a:pt x="145024" y="157163"/>
                  </a:cubicBezTo>
                  <a:close/>
                  <a:moveTo>
                    <a:pt x="145024" y="133350"/>
                  </a:moveTo>
                  <a:cubicBezTo>
                    <a:pt x="145024" y="133350"/>
                    <a:pt x="145024" y="133350"/>
                    <a:pt x="264809" y="133350"/>
                  </a:cubicBezTo>
                  <a:cubicBezTo>
                    <a:pt x="268801" y="133350"/>
                    <a:pt x="271463" y="135820"/>
                    <a:pt x="271463" y="139524"/>
                  </a:cubicBezTo>
                  <a:cubicBezTo>
                    <a:pt x="271463" y="141994"/>
                    <a:pt x="268801" y="144463"/>
                    <a:pt x="264809" y="144463"/>
                  </a:cubicBezTo>
                  <a:cubicBezTo>
                    <a:pt x="264809" y="144463"/>
                    <a:pt x="264809" y="144463"/>
                    <a:pt x="145024" y="144463"/>
                  </a:cubicBezTo>
                  <a:cubicBezTo>
                    <a:pt x="142362" y="144463"/>
                    <a:pt x="139700" y="141994"/>
                    <a:pt x="139700" y="139524"/>
                  </a:cubicBezTo>
                  <a:cubicBezTo>
                    <a:pt x="139700" y="135820"/>
                    <a:pt x="142362" y="133350"/>
                    <a:pt x="145024" y="133350"/>
                  </a:cubicBezTo>
                  <a:close/>
                  <a:moveTo>
                    <a:pt x="145024" y="111125"/>
                  </a:moveTo>
                  <a:cubicBezTo>
                    <a:pt x="145024" y="111125"/>
                    <a:pt x="145024" y="111125"/>
                    <a:pt x="264809" y="111125"/>
                  </a:cubicBezTo>
                  <a:cubicBezTo>
                    <a:pt x="268801" y="111125"/>
                    <a:pt x="271463" y="113595"/>
                    <a:pt x="271463" y="116064"/>
                  </a:cubicBezTo>
                  <a:cubicBezTo>
                    <a:pt x="271463" y="119769"/>
                    <a:pt x="268801" y="122238"/>
                    <a:pt x="264809" y="122238"/>
                  </a:cubicBezTo>
                  <a:cubicBezTo>
                    <a:pt x="264809" y="122238"/>
                    <a:pt x="264809" y="122238"/>
                    <a:pt x="145024" y="122238"/>
                  </a:cubicBezTo>
                  <a:cubicBezTo>
                    <a:pt x="142362" y="122238"/>
                    <a:pt x="139700" y="119769"/>
                    <a:pt x="139700" y="116064"/>
                  </a:cubicBezTo>
                  <a:cubicBezTo>
                    <a:pt x="139700" y="113595"/>
                    <a:pt x="142362" y="111125"/>
                    <a:pt x="145024" y="111125"/>
                  </a:cubicBezTo>
                  <a:close/>
                  <a:moveTo>
                    <a:pt x="74723" y="111125"/>
                  </a:moveTo>
                  <a:cubicBezTo>
                    <a:pt x="74723" y="111125"/>
                    <a:pt x="74723" y="111125"/>
                    <a:pt x="117364" y="111125"/>
                  </a:cubicBezTo>
                  <a:cubicBezTo>
                    <a:pt x="121241" y="111125"/>
                    <a:pt x="123825" y="113723"/>
                    <a:pt x="123825" y="116321"/>
                  </a:cubicBezTo>
                  <a:cubicBezTo>
                    <a:pt x="123825" y="116321"/>
                    <a:pt x="123825" y="116321"/>
                    <a:pt x="123825" y="163080"/>
                  </a:cubicBezTo>
                  <a:cubicBezTo>
                    <a:pt x="123825" y="165678"/>
                    <a:pt x="121241" y="168275"/>
                    <a:pt x="117364" y="168275"/>
                  </a:cubicBezTo>
                  <a:cubicBezTo>
                    <a:pt x="117364" y="168275"/>
                    <a:pt x="117364" y="168275"/>
                    <a:pt x="74723" y="168275"/>
                  </a:cubicBezTo>
                  <a:cubicBezTo>
                    <a:pt x="70847" y="168275"/>
                    <a:pt x="68262" y="165678"/>
                    <a:pt x="68262" y="163080"/>
                  </a:cubicBezTo>
                  <a:cubicBezTo>
                    <a:pt x="68262" y="163080"/>
                    <a:pt x="68262" y="163080"/>
                    <a:pt x="68262" y="116321"/>
                  </a:cubicBezTo>
                  <a:cubicBezTo>
                    <a:pt x="68262" y="113723"/>
                    <a:pt x="70847" y="111125"/>
                    <a:pt x="74723" y="111125"/>
                  </a:cubicBezTo>
                  <a:close/>
                  <a:moveTo>
                    <a:pt x="74860" y="85725"/>
                  </a:moveTo>
                  <a:cubicBezTo>
                    <a:pt x="74860" y="85725"/>
                    <a:pt x="74860" y="85725"/>
                    <a:pt x="163265" y="85725"/>
                  </a:cubicBezTo>
                  <a:cubicBezTo>
                    <a:pt x="167223" y="85725"/>
                    <a:pt x="169862" y="88194"/>
                    <a:pt x="169862" y="91899"/>
                  </a:cubicBezTo>
                  <a:cubicBezTo>
                    <a:pt x="169862" y="94368"/>
                    <a:pt x="167223" y="96838"/>
                    <a:pt x="163265" y="96838"/>
                  </a:cubicBezTo>
                  <a:cubicBezTo>
                    <a:pt x="163265" y="96838"/>
                    <a:pt x="163265" y="96838"/>
                    <a:pt x="74860" y="96838"/>
                  </a:cubicBezTo>
                  <a:cubicBezTo>
                    <a:pt x="70901" y="96838"/>
                    <a:pt x="68262" y="94368"/>
                    <a:pt x="68262" y="91899"/>
                  </a:cubicBezTo>
                  <a:cubicBezTo>
                    <a:pt x="68262" y="88194"/>
                    <a:pt x="70901" y="85725"/>
                    <a:pt x="74860" y="85725"/>
                  </a:cubicBezTo>
                  <a:close/>
                  <a:moveTo>
                    <a:pt x="74860" y="63500"/>
                  </a:moveTo>
                  <a:cubicBezTo>
                    <a:pt x="74860" y="63500"/>
                    <a:pt x="74860" y="63500"/>
                    <a:pt x="163265" y="63500"/>
                  </a:cubicBezTo>
                  <a:cubicBezTo>
                    <a:pt x="167223" y="63500"/>
                    <a:pt x="169862" y="64690"/>
                    <a:pt x="169862" y="68262"/>
                  </a:cubicBezTo>
                  <a:cubicBezTo>
                    <a:pt x="169862" y="70644"/>
                    <a:pt x="167223" y="73025"/>
                    <a:pt x="163265" y="73025"/>
                  </a:cubicBezTo>
                  <a:cubicBezTo>
                    <a:pt x="163265" y="73025"/>
                    <a:pt x="163265" y="73025"/>
                    <a:pt x="74860" y="73025"/>
                  </a:cubicBezTo>
                  <a:cubicBezTo>
                    <a:pt x="70901" y="73025"/>
                    <a:pt x="68262" y="70644"/>
                    <a:pt x="68262" y="68262"/>
                  </a:cubicBezTo>
                  <a:cubicBezTo>
                    <a:pt x="68262" y="64690"/>
                    <a:pt x="70901" y="63500"/>
                    <a:pt x="74860" y="63500"/>
                  </a:cubicBezTo>
                  <a:close/>
                  <a:moveTo>
                    <a:pt x="193675" y="50800"/>
                  </a:moveTo>
                  <a:lnTo>
                    <a:pt x="193675" y="85725"/>
                  </a:lnTo>
                  <a:lnTo>
                    <a:pt x="257175" y="85725"/>
                  </a:lnTo>
                  <a:lnTo>
                    <a:pt x="257175" y="50800"/>
                  </a:lnTo>
                  <a:close/>
                  <a:moveTo>
                    <a:pt x="187610" y="39688"/>
                  </a:moveTo>
                  <a:cubicBezTo>
                    <a:pt x="187610" y="39688"/>
                    <a:pt x="187610" y="39688"/>
                    <a:pt x="263241" y="39688"/>
                  </a:cubicBezTo>
                  <a:cubicBezTo>
                    <a:pt x="267222" y="39688"/>
                    <a:pt x="269875" y="42285"/>
                    <a:pt x="269875" y="44883"/>
                  </a:cubicBezTo>
                  <a:cubicBezTo>
                    <a:pt x="269875" y="44883"/>
                    <a:pt x="269875" y="44883"/>
                    <a:pt x="269875" y="91642"/>
                  </a:cubicBezTo>
                  <a:cubicBezTo>
                    <a:pt x="269875" y="94240"/>
                    <a:pt x="267222" y="96838"/>
                    <a:pt x="263241" y="96838"/>
                  </a:cubicBezTo>
                  <a:cubicBezTo>
                    <a:pt x="263241" y="96838"/>
                    <a:pt x="263241" y="96838"/>
                    <a:pt x="187610" y="96838"/>
                  </a:cubicBezTo>
                  <a:cubicBezTo>
                    <a:pt x="183629" y="96838"/>
                    <a:pt x="180975" y="94240"/>
                    <a:pt x="180975" y="91642"/>
                  </a:cubicBezTo>
                  <a:cubicBezTo>
                    <a:pt x="180975" y="91642"/>
                    <a:pt x="180975" y="91642"/>
                    <a:pt x="180975" y="44883"/>
                  </a:cubicBezTo>
                  <a:cubicBezTo>
                    <a:pt x="180975" y="42285"/>
                    <a:pt x="183629" y="39688"/>
                    <a:pt x="187610" y="39688"/>
                  </a:cubicBezTo>
                  <a:close/>
                  <a:moveTo>
                    <a:pt x="74860" y="39688"/>
                  </a:moveTo>
                  <a:cubicBezTo>
                    <a:pt x="74860" y="39688"/>
                    <a:pt x="74860" y="39688"/>
                    <a:pt x="163265" y="39688"/>
                  </a:cubicBezTo>
                  <a:cubicBezTo>
                    <a:pt x="167223" y="39688"/>
                    <a:pt x="169862" y="42157"/>
                    <a:pt x="169862" y="44627"/>
                  </a:cubicBezTo>
                  <a:cubicBezTo>
                    <a:pt x="169862" y="48331"/>
                    <a:pt x="167223" y="50801"/>
                    <a:pt x="163265" y="50801"/>
                  </a:cubicBezTo>
                  <a:cubicBezTo>
                    <a:pt x="163265" y="50801"/>
                    <a:pt x="163265" y="50801"/>
                    <a:pt x="74860" y="50801"/>
                  </a:cubicBezTo>
                  <a:cubicBezTo>
                    <a:pt x="70901" y="50801"/>
                    <a:pt x="68262" y="48331"/>
                    <a:pt x="68262" y="44627"/>
                  </a:cubicBezTo>
                  <a:cubicBezTo>
                    <a:pt x="68262" y="42157"/>
                    <a:pt x="70901" y="39688"/>
                    <a:pt x="74860" y="39688"/>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273" y="0"/>
                  </a:moveTo>
                  <a:cubicBezTo>
                    <a:pt x="53273" y="0"/>
                    <a:pt x="53273" y="0"/>
                    <a:pt x="284590" y="0"/>
                  </a:cubicBezTo>
                  <a:cubicBezTo>
                    <a:pt x="299048" y="0"/>
                    <a:pt x="309562" y="10530"/>
                    <a:pt x="309562" y="25008"/>
                  </a:cubicBezTo>
                  <a:cubicBezTo>
                    <a:pt x="309562" y="25008"/>
                    <a:pt x="309562" y="25008"/>
                    <a:pt x="309562" y="182955"/>
                  </a:cubicBezTo>
                  <a:cubicBezTo>
                    <a:pt x="309562" y="196117"/>
                    <a:pt x="299048" y="207963"/>
                    <a:pt x="284590" y="207963"/>
                  </a:cubicBezTo>
                  <a:cubicBezTo>
                    <a:pt x="284590" y="207963"/>
                    <a:pt x="284590" y="207963"/>
                    <a:pt x="53273" y="207963"/>
                  </a:cubicBezTo>
                  <a:cubicBezTo>
                    <a:pt x="38815" y="207963"/>
                    <a:pt x="26987" y="196117"/>
                    <a:pt x="26987" y="182955"/>
                  </a:cubicBezTo>
                  <a:cubicBezTo>
                    <a:pt x="26987" y="182955"/>
                    <a:pt x="26987" y="182955"/>
                    <a:pt x="26987" y="25008"/>
                  </a:cubicBezTo>
                  <a:cubicBezTo>
                    <a:pt x="26987" y="10530"/>
                    <a:pt x="38815" y="0"/>
                    <a:pt x="532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690233" y="4365602"/>
              <a:ext cx="372384" cy="446019"/>
            </a:xfrm>
            <a:custGeom>
              <a:avLst/>
              <a:gdLst>
                <a:gd name="connsiteX0" fmla="*/ 41911 w 280988"/>
                <a:gd name="connsiteY0" fmla="*/ 95251 h 336550"/>
                <a:gd name="connsiteX1" fmla="*/ 44530 w 280988"/>
                <a:gd name="connsiteY1" fmla="*/ 95251 h 336550"/>
                <a:gd name="connsiteX2" fmla="*/ 52388 w 280988"/>
                <a:gd name="connsiteY2" fmla="*/ 103086 h 336550"/>
                <a:gd name="connsiteX3" fmla="*/ 52388 w 280988"/>
                <a:gd name="connsiteY3" fmla="*/ 168379 h 336550"/>
                <a:gd name="connsiteX4" fmla="*/ 45840 w 280988"/>
                <a:gd name="connsiteY4" fmla="*/ 176214 h 336550"/>
                <a:gd name="connsiteX5" fmla="*/ 41911 w 280988"/>
                <a:gd name="connsiteY5" fmla="*/ 176214 h 336550"/>
                <a:gd name="connsiteX6" fmla="*/ 0 w 280988"/>
                <a:gd name="connsiteY6" fmla="*/ 135733 h 336550"/>
                <a:gd name="connsiteX7" fmla="*/ 41911 w 280988"/>
                <a:gd name="connsiteY7" fmla="*/ 95251 h 336550"/>
                <a:gd name="connsiteX8" fmla="*/ 274431 w 280988"/>
                <a:gd name="connsiteY8" fmla="*/ 0 h 336550"/>
                <a:gd name="connsiteX9" fmla="*/ 280988 w 280988"/>
                <a:gd name="connsiteY9" fmla="*/ 9203 h 336550"/>
                <a:gd name="connsiteX10" fmla="*/ 280988 w 280988"/>
                <a:gd name="connsiteY10" fmla="*/ 260300 h 336550"/>
                <a:gd name="connsiteX11" fmla="*/ 279677 w 280988"/>
                <a:gd name="connsiteY11" fmla="*/ 266874 h 336550"/>
                <a:gd name="connsiteX12" fmla="*/ 274431 w 280988"/>
                <a:gd name="connsiteY12" fmla="*/ 270818 h 336550"/>
                <a:gd name="connsiteX13" fmla="*/ 267874 w 280988"/>
                <a:gd name="connsiteY13" fmla="*/ 264244 h 336550"/>
                <a:gd name="connsiteX14" fmla="*/ 214106 w 280988"/>
                <a:gd name="connsiteY14" fmla="*/ 210344 h 336550"/>
                <a:gd name="connsiteX15" fmla="*/ 139355 w 280988"/>
                <a:gd name="connsiteY15" fmla="*/ 187995 h 336550"/>
                <a:gd name="connsiteX16" fmla="*/ 138044 w 280988"/>
                <a:gd name="connsiteY16" fmla="*/ 189309 h 336550"/>
                <a:gd name="connsiteX17" fmla="*/ 140667 w 280988"/>
                <a:gd name="connsiteY17" fmla="*/ 212973 h 336550"/>
                <a:gd name="connsiteX18" fmla="*/ 141978 w 280988"/>
                <a:gd name="connsiteY18" fmla="*/ 214288 h 336550"/>
                <a:gd name="connsiteX19" fmla="*/ 156404 w 280988"/>
                <a:gd name="connsiteY19" fmla="*/ 232693 h 336550"/>
                <a:gd name="connsiteX20" fmla="*/ 156404 w 280988"/>
                <a:gd name="connsiteY20" fmla="*/ 240581 h 336550"/>
                <a:gd name="connsiteX21" fmla="*/ 148535 w 280988"/>
                <a:gd name="connsiteY21" fmla="*/ 257671 h 336550"/>
                <a:gd name="connsiteX22" fmla="*/ 147224 w 280988"/>
                <a:gd name="connsiteY22" fmla="*/ 258986 h 336550"/>
                <a:gd name="connsiteX23" fmla="*/ 148535 w 280988"/>
                <a:gd name="connsiteY23" fmla="*/ 266874 h 336550"/>
                <a:gd name="connsiteX24" fmla="*/ 153781 w 280988"/>
                <a:gd name="connsiteY24" fmla="*/ 277391 h 336550"/>
                <a:gd name="connsiteX25" fmla="*/ 170829 w 280988"/>
                <a:gd name="connsiteY25" fmla="*/ 291852 h 336550"/>
                <a:gd name="connsiteX26" fmla="*/ 178698 w 280988"/>
                <a:gd name="connsiteY26" fmla="*/ 307628 h 336550"/>
                <a:gd name="connsiteX27" fmla="*/ 178698 w 280988"/>
                <a:gd name="connsiteY27" fmla="*/ 324718 h 336550"/>
                <a:gd name="connsiteX28" fmla="*/ 176075 w 280988"/>
                <a:gd name="connsiteY28" fmla="*/ 332606 h 336550"/>
                <a:gd name="connsiteX29" fmla="*/ 166895 w 280988"/>
                <a:gd name="connsiteY29" fmla="*/ 336550 h 336550"/>
                <a:gd name="connsiteX30" fmla="*/ 130175 w 280988"/>
                <a:gd name="connsiteY30" fmla="*/ 336550 h 336550"/>
                <a:gd name="connsiteX31" fmla="*/ 113127 w 280988"/>
                <a:gd name="connsiteY31" fmla="*/ 329977 h 336550"/>
                <a:gd name="connsiteX32" fmla="*/ 103947 w 280988"/>
                <a:gd name="connsiteY32" fmla="*/ 323404 h 336550"/>
                <a:gd name="connsiteX33" fmla="*/ 96078 w 280988"/>
                <a:gd name="connsiteY33" fmla="*/ 307628 h 336550"/>
                <a:gd name="connsiteX34" fmla="*/ 96078 w 280988"/>
                <a:gd name="connsiteY34" fmla="*/ 181421 h 336550"/>
                <a:gd name="connsiteX35" fmla="*/ 94767 w 280988"/>
                <a:gd name="connsiteY35" fmla="*/ 178792 h 336550"/>
                <a:gd name="connsiteX36" fmla="*/ 84276 w 280988"/>
                <a:gd name="connsiteY36" fmla="*/ 177478 h 336550"/>
                <a:gd name="connsiteX37" fmla="*/ 69850 w 280988"/>
                <a:gd name="connsiteY37" fmla="*/ 160387 h 336550"/>
                <a:gd name="connsiteX38" fmla="*/ 69850 w 280988"/>
                <a:gd name="connsiteY38" fmla="*/ 110430 h 336550"/>
                <a:gd name="connsiteX39" fmla="*/ 84276 w 280988"/>
                <a:gd name="connsiteY39" fmla="*/ 92025 h 336550"/>
                <a:gd name="connsiteX40" fmla="*/ 214106 w 280988"/>
                <a:gd name="connsiteY40" fmla="*/ 60474 h 336550"/>
                <a:gd name="connsiteX41" fmla="*/ 267874 w 280988"/>
                <a:gd name="connsiteY41" fmla="*/ 6573 h 336550"/>
                <a:gd name="connsiteX42" fmla="*/ 274431 w 280988"/>
                <a:gd name="connsiteY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0988" h="336550">
                  <a:moveTo>
                    <a:pt x="41911" y="95251"/>
                  </a:moveTo>
                  <a:cubicBezTo>
                    <a:pt x="41911" y="95251"/>
                    <a:pt x="41911" y="95251"/>
                    <a:pt x="44530" y="95251"/>
                  </a:cubicBezTo>
                  <a:cubicBezTo>
                    <a:pt x="48459" y="95251"/>
                    <a:pt x="52388" y="97863"/>
                    <a:pt x="52388" y="103086"/>
                  </a:cubicBezTo>
                  <a:cubicBezTo>
                    <a:pt x="52388" y="103086"/>
                    <a:pt x="52388" y="103086"/>
                    <a:pt x="52388" y="168379"/>
                  </a:cubicBezTo>
                  <a:cubicBezTo>
                    <a:pt x="52388" y="173602"/>
                    <a:pt x="48459" y="176214"/>
                    <a:pt x="45840" y="176214"/>
                  </a:cubicBezTo>
                  <a:cubicBezTo>
                    <a:pt x="45840" y="176214"/>
                    <a:pt x="45840" y="176214"/>
                    <a:pt x="41911" y="176214"/>
                  </a:cubicBezTo>
                  <a:cubicBezTo>
                    <a:pt x="18336" y="176214"/>
                    <a:pt x="0" y="157932"/>
                    <a:pt x="0" y="135733"/>
                  </a:cubicBezTo>
                  <a:cubicBezTo>
                    <a:pt x="0" y="113533"/>
                    <a:pt x="18336" y="95251"/>
                    <a:pt x="41911" y="95251"/>
                  </a:cubicBezTo>
                  <a:close/>
                  <a:moveTo>
                    <a:pt x="274431" y="0"/>
                  </a:moveTo>
                  <a:cubicBezTo>
                    <a:pt x="277054" y="0"/>
                    <a:pt x="280988" y="1315"/>
                    <a:pt x="280988" y="9203"/>
                  </a:cubicBezTo>
                  <a:cubicBezTo>
                    <a:pt x="280988" y="9203"/>
                    <a:pt x="280988" y="9203"/>
                    <a:pt x="280988" y="260300"/>
                  </a:cubicBezTo>
                  <a:cubicBezTo>
                    <a:pt x="280988" y="262930"/>
                    <a:pt x="279677" y="265559"/>
                    <a:pt x="279677" y="266874"/>
                  </a:cubicBezTo>
                  <a:cubicBezTo>
                    <a:pt x="278365" y="269503"/>
                    <a:pt x="275742" y="270818"/>
                    <a:pt x="274431" y="270818"/>
                  </a:cubicBezTo>
                  <a:cubicBezTo>
                    <a:pt x="270497" y="270818"/>
                    <a:pt x="269185" y="266874"/>
                    <a:pt x="267874" y="264244"/>
                  </a:cubicBezTo>
                  <a:cubicBezTo>
                    <a:pt x="266563" y="264244"/>
                    <a:pt x="249514" y="231378"/>
                    <a:pt x="214106" y="210344"/>
                  </a:cubicBezTo>
                  <a:cubicBezTo>
                    <a:pt x="198369" y="201141"/>
                    <a:pt x="166895" y="193253"/>
                    <a:pt x="139355" y="187995"/>
                  </a:cubicBezTo>
                  <a:cubicBezTo>
                    <a:pt x="139355" y="186680"/>
                    <a:pt x="136732" y="186680"/>
                    <a:pt x="138044" y="189309"/>
                  </a:cubicBezTo>
                  <a:cubicBezTo>
                    <a:pt x="138044" y="189309"/>
                    <a:pt x="138044" y="189309"/>
                    <a:pt x="140667" y="212973"/>
                  </a:cubicBezTo>
                  <a:cubicBezTo>
                    <a:pt x="140667" y="214288"/>
                    <a:pt x="141978" y="214288"/>
                    <a:pt x="141978" y="214288"/>
                  </a:cubicBezTo>
                  <a:cubicBezTo>
                    <a:pt x="149847" y="215602"/>
                    <a:pt x="156404" y="223490"/>
                    <a:pt x="156404" y="232693"/>
                  </a:cubicBezTo>
                  <a:cubicBezTo>
                    <a:pt x="156404" y="232693"/>
                    <a:pt x="156404" y="232693"/>
                    <a:pt x="156404" y="240581"/>
                  </a:cubicBezTo>
                  <a:cubicBezTo>
                    <a:pt x="156404" y="248469"/>
                    <a:pt x="153781" y="253727"/>
                    <a:pt x="148535" y="257671"/>
                  </a:cubicBezTo>
                  <a:cubicBezTo>
                    <a:pt x="147224" y="257671"/>
                    <a:pt x="147224" y="257671"/>
                    <a:pt x="147224" y="258986"/>
                  </a:cubicBezTo>
                  <a:cubicBezTo>
                    <a:pt x="147224" y="258986"/>
                    <a:pt x="147224" y="258986"/>
                    <a:pt x="148535" y="266874"/>
                  </a:cubicBezTo>
                  <a:cubicBezTo>
                    <a:pt x="148535" y="269503"/>
                    <a:pt x="151158" y="274762"/>
                    <a:pt x="153781" y="277391"/>
                  </a:cubicBezTo>
                  <a:cubicBezTo>
                    <a:pt x="153781" y="277391"/>
                    <a:pt x="153781" y="277391"/>
                    <a:pt x="170829" y="291852"/>
                  </a:cubicBezTo>
                  <a:cubicBezTo>
                    <a:pt x="174763" y="295796"/>
                    <a:pt x="178698" y="302369"/>
                    <a:pt x="178698" y="307628"/>
                  </a:cubicBezTo>
                  <a:cubicBezTo>
                    <a:pt x="178698" y="307628"/>
                    <a:pt x="178698" y="307628"/>
                    <a:pt x="178698" y="324718"/>
                  </a:cubicBezTo>
                  <a:cubicBezTo>
                    <a:pt x="178698" y="327347"/>
                    <a:pt x="177386" y="331291"/>
                    <a:pt x="176075" y="332606"/>
                  </a:cubicBezTo>
                  <a:cubicBezTo>
                    <a:pt x="173452" y="335235"/>
                    <a:pt x="170829" y="336550"/>
                    <a:pt x="166895" y="336550"/>
                  </a:cubicBezTo>
                  <a:cubicBezTo>
                    <a:pt x="166895" y="336550"/>
                    <a:pt x="166895" y="336550"/>
                    <a:pt x="130175" y="336550"/>
                  </a:cubicBezTo>
                  <a:cubicBezTo>
                    <a:pt x="124930" y="336550"/>
                    <a:pt x="117061" y="333921"/>
                    <a:pt x="113127" y="329977"/>
                  </a:cubicBezTo>
                  <a:cubicBezTo>
                    <a:pt x="113127" y="329977"/>
                    <a:pt x="113127" y="329977"/>
                    <a:pt x="103947" y="323404"/>
                  </a:cubicBezTo>
                  <a:cubicBezTo>
                    <a:pt x="100013" y="319460"/>
                    <a:pt x="96078" y="312886"/>
                    <a:pt x="96078" y="307628"/>
                  </a:cubicBezTo>
                  <a:cubicBezTo>
                    <a:pt x="96078" y="307628"/>
                    <a:pt x="96078" y="307628"/>
                    <a:pt x="96078" y="181421"/>
                  </a:cubicBezTo>
                  <a:cubicBezTo>
                    <a:pt x="96078" y="180107"/>
                    <a:pt x="94767" y="178792"/>
                    <a:pt x="94767" y="178792"/>
                  </a:cubicBezTo>
                  <a:cubicBezTo>
                    <a:pt x="88210" y="178792"/>
                    <a:pt x="84276" y="177478"/>
                    <a:pt x="84276" y="177478"/>
                  </a:cubicBezTo>
                  <a:cubicBezTo>
                    <a:pt x="76407" y="176163"/>
                    <a:pt x="69850" y="168275"/>
                    <a:pt x="69850" y="160387"/>
                  </a:cubicBezTo>
                  <a:cubicBezTo>
                    <a:pt x="69850" y="160387"/>
                    <a:pt x="69850" y="160387"/>
                    <a:pt x="69850" y="110430"/>
                  </a:cubicBezTo>
                  <a:cubicBezTo>
                    <a:pt x="69850" y="101228"/>
                    <a:pt x="76407" y="93340"/>
                    <a:pt x="84276" y="92025"/>
                  </a:cubicBezTo>
                  <a:cubicBezTo>
                    <a:pt x="85587" y="92025"/>
                    <a:pt x="181321" y="74935"/>
                    <a:pt x="214106" y="60474"/>
                  </a:cubicBezTo>
                  <a:cubicBezTo>
                    <a:pt x="250826" y="44698"/>
                    <a:pt x="267874" y="6573"/>
                    <a:pt x="267874" y="6573"/>
                  </a:cubicBezTo>
                  <a:cubicBezTo>
                    <a:pt x="269185" y="3944"/>
                    <a:pt x="271808" y="0"/>
                    <a:pt x="2744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0"/>
            <p:cNvSpPr/>
            <p:nvPr/>
          </p:nvSpPr>
          <p:spPr>
            <a:xfrm>
              <a:off x="7075883" y="4387284"/>
              <a:ext cx="446019" cy="402656"/>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1"/>
            <p:cNvSpPr/>
            <p:nvPr/>
          </p:nvSpPr>
          <p:spPr>
            <a:xfrm>
              <a:off x="9531028" y="4365602"/>
              <a:ext cx="415120" cy="446019"/>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012156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118566" y="332266"/>
            <a:ext cx="5954868" cy="859018"/>
            <a:chOff x="3118566" y="332266"/>
            <a:chExt cx="5954868" cy="859018"/>
          </a:xfrm>
        </p:grpSpPr>
        <p:pic>
          <p:nvPicPr>
            <p:cNvPr id="20" name="图片 19"/>
            <p:cNvPicPr>
              <a:picLocks noChangeAspect="1"/>
            </p:cNvPicPr>
            <p:nvPr/>
          </p:nvPicPr>
          <p:blipFill>
            <a:blip r:embed="rId19"/>
            <a:stretch>
              <a:fillRect/>
            </a:stretch>
          </p:blipFill>
          <p:spPr>
            <a:xfrm>
              <a:off x="3118566" y="606614"/>
              <a:ext cx="656733" cy="406749"/>
            </a:xfrm>
            <a:prstGeom prst="rect">
              <a:avLst/>
            </a:prstGeom>
          </p:spPr>
        </p:pic>
        <p:sp>
          <p:nvSpPr>
            <p:cNvPr id="21" name="文本框 2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2" name="图片 21"/>
            <p:cNvPicPr>
              <a:picLocks noChangeAspect="1"/>
            </p:cNvPicPr>
            <p:nvPr/>
          </p:nvPicPr>
          <p:blipFill>
            <a:blip r:embed="rId19"/>
            <a:stretch>
              <a:fillRect/>
            </a:stretch>
          </p:blipFill>
          <p:spPr>
            <a:xfrm flipH="1">
              <a:off x="8416701" y="606614"/>
              <a:ext cx="656733" cy="406749"/>
            </a:xfrm>
            <a:prstGeom prst="rect">
              <a:avLst/>
            </a:prstGeom>
          </p:spPr>
        </p:pic>
      </p:grpSp>
      <p:grpSp>
        <p:nvGrpSpPr>
          <p:cNvPr id="3" name="组合 2"/>
          <p:cNvGrpSpPr/>
          <p:nvPr/>
        </p:nvGrpSpPr>
        <p:grpSpPr>
          <a:xfrm>
            <a:off x="1711939" y="1789253"/>
            <a:ext cx="2584973" cy="1803031"/>
            <a:chOff x="1668396" y="1789253"/>
            <a:chExt cx="2584973" cy="1803031"/>
          </a:xfrm>
        </p:grpSpPr>
        <p:sp>
          <p:nvSpPr>
            <p:cNvPr id="5" name="MH_SubTitle_1"/>
            <p:cNvSpPr/>
            <p:nvPr>
              <p:custDataLst>
                <p:tags r:id="rId14"/>
              </p:custDataLst>
            </p:nvPr>
          </p:nvSpPr>
          <p:spPr>
            <a:xfrm>
              <a:off x="1745682"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6" name="MH_Other_1"/>
            <p:cNvSpPr/>
            <p:nvPr>
              <p:custDataLst>
                <p:tags r:id="rId15"/>
              </p:custDataLst>
            </p:nvPr>
          </p:nvSpPr>
          <p:spPr>
            <a:xfrm>
              <a:off x="1668396"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Other_2"/>
            <p:cNvSpPr txBox="1">
              <a:spLocks noChangeArrowheads="1"/>
            </p:cNvSpPr>
            <p:nvPr>
              <p:custDataLst>
                <p:tags r:id="rId16"/>
              </p:custDataLst>
            </p:nvPr>
          </p:nvSpPr>
          <p:spPr bwMode="auto">
            <a:xfrm>
              <a:off x="2123970"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1</a:t>
              </a:r>
              <a:endParaRPr lang="zh-CN" altLang="en-US" sz="2000">
                <a:solidFill>
                  <a:schemeClr val="tx1">
                    <a:lumMod val="65000"/>
                    <a:lumOff val="35000"/>
                  </a:schemeClr>
                </a:solidFill>
                <a:latin typeface="+mn-lt"/>
              </a:endParaRPr>
            </a:p>
          </p:txBody>
        </p:sp>
        <p:sp>
          <p:nvSpPr>
            <p:cNvPr id="24" name="矩形 23"/>
            <p:cNvSpPr/>
            <p:nvPr/>
          </p:nvSpPr>
          <p:spPr>
            <a:xfrm>
              <a:off x="1920588"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846040" y="1789253"/>
            <a:ext cx="2587008" cy="1803031"/>
            <a:chOff x="4802497" y="1789253"/>
            <a:chExt cx="2587008" cy="1803031"/>
          </a:xfrm>
        </p:grpSpPr>
        <p:sp>
          <p:nvSpPr>
            <p:cNvPr id="28" name="MH_SubTitle_2"/>
            <p:cNvSpPr/>
            <p:nvPr>
              <p:custDataLst>
                <p:tags r:id="rId11"/>
              </p:custDataLst>
            </p:nvPr>
          </p:nvSpPr>
          <p:spPr>
            <a:xfrm>
              <a:off x="4881818"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29" name="MH_Other_3"/>
            <p:cNvSpPr/>
            <p:nvPr>
              <p:custDataLst>
                <p:tags r:id="rId12"/>
              </p:custDataLst>
            </p:nvPr>
          </p:nvSpPr>
          <p:spPr>
            <a:xfrm>
              <a:off x="4802497" y="2247934"/>
              <a:ext cx="506419"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Other_4"/>
            <p:cNvSpPr txBox="1">
              <a:spLocks noChangeArrowheads="1"/>
            </p:cNvSpPr>
            <p:nvPr>
              <p:custDataLst>
                <p:tags r:id="rId13"/>
              </p:custDataLst>
            </p:nvPr>
          </p:nvSpPr>
          <p:spPr bwMode="auto">
            <a:xfrm>
              <a:off x="5260105" y="1789253"/>
              <a:ext cx="2023641"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2</a:t>
              </a:r>
              <a:endParaRPr lang="zh-CN" altLang="en-US" sz="2000">
                <a:solidFill>
                  <a:schemeClr val="tx1">
                    <a:lumMod val="65000"/>
                    <a:lumOff val="35000"/>
                  </a:schemeClr>
                </a:solidFill>
                <a:latin typeface="+mn-lt"/>
              </a:endParaRPr>
            </a:p>
          </p:txBody>
        </p:sp>
        <p:sp>
          <p:nvSpPr>
            <p:cNvPr id="26" name="矩形 25"/>
            <p:cNvSpPr/>
            <p:nvPr/>
          </p:nvSpPr>
          <p:spPr>
            <a:xfrm>
              <a:off x="5005946"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7982175" y="1789253"/>
            <a:ext cx="2584974" cy="1803031"/>
            <a:chOff x="7938632" y="1789253"/>
            <a:chExt cx="2584974" cy="1803031"/>
          </a:xfrm>
        </p:grpSpPr>
        <p:sp>
          <p:nvSpPr>
            <p:cNvPr id="32" name="MH_SubTitle_3"/>
            <p:cNvSpPr/>
            <p:nvPr>
              <p:custDataLst>
                <p:tags r:id="rId8"/>
              </p:custDataLst>
            </p:nvPr>
          </p:nvSpPr>
          <p:spPr>
            <a:xfrm>
              <a:off x="8015917" y="232318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3" name="MH_Other_5"/>
            <p:cNvSpPr/>
            <p:nvPr>
              <p:custDataLst>
                <p:tags r:id="rId9"/>
              </p:custDataLst>
            </p:nvPr>
          </p:nvSpPr>
          <p:spPr>
            <a:xfrm>
              <a:off x="7938632"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Other_6"/>
            <p:cNvSpPr txBox="1">
              <a:spLocks noChangeArrowheads="1"/>
            </p:cNvSpPr>
            <p:nvPr>
              <p:custDataLst>
                <p:tags r:id="rId10"/>
              </p:custDataLst>
            </p:nvPr>
          </p:nvSpPr>
          <p:spPr bwMode="auto">
            <a:xfrm>
              <a:off x="8394206"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3</a:t>
              </a:r>
              <a:endParaRPr lang="zh-CN" altLang="en-US" sz="2000">
                <a:solidFill>
                  <a:schemeClr val="tx1">
                    <a:lumMod val="65000"/>
                    <a:lumOff val="35000"/>
                  </a:schemeClr>
                </a:solidFill>
                <a:latin typeface="+mn-lt"/>
              </a:endParaRPr>
            </a:p>
          </p:txBody>
        </p:sp>
        <p:sp>
          <p:nvSpPr>
            <p:cNvPr id="27" name="矩形 26"/>
            <p:cNvSpPr/>
            <p:nvPr/>
          </p:nvSpPr>
          <p:spPr>
            <a:xfrm>
              <a:off x="8165194"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6414108" y="3901083"/>
            <a:ext cx="2584973" cy="1803031"/>
            <a:chOff x="6370565" y="3901083"/>
            <a:chExt cx="2584973" cy="1803031"/>
          </a:xfrm>
        </p:grpSpPr>
        <p:sp>
          <p:nvSpPr>
            <p:cNvPr id="40" name="MH_SubTitle_5"/>
            <p:cNvSpPr/>
            <p:nvPr>
              <p:custDataLst>
                <p:tags r:id="rId5"/>
              </p:custDataLst>
            </p:nvPr>
          </p:nvSpPr>
          <p:spPr>
            <a:xfrm>
              <a:off x="6447851" y="443501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41" name="MH_Other_9"/>
            <p:cNvSpPr/>
            <p:nvPr>
              <p:custDataLst>
                <p:tags r:id="rId6"/>
              </p:custDataLst>
            </p:nvPr>
          </p:nvSpPr>
          <p:spPr>
            <a:xfrm>
              <a:off x="6370565"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Other_10"/>
            <p:cNvSpPr txBox="1">
              <a:spLocks noChangeArrowheads="1"/>
            </p:cNvSpPr>
            <p:nvPr>
              <p:custDataLst>
                <p:tags r:id="rId7"/>
              </p:custDataLst>
            </p:nvPr>
          </p:nvSpPr>
          <p:spPr bwMode="auto">
            <a:xfrm>
              <a:off x="6826139" y="390108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5</a:t>
              </a:r>
              <a:endParaRPr lang="zh-CN" altLang="en-US" sz="2000" dirty="0">
                <a:solidFill>
                  <a:schemeClr val="tx1">
                    <a:lumMod val="65000"/>
                    <a:lumOff val="35000"/>
                  </a:schemeClr>
                </a:solidFill>
                <a:latin typeface="+mn-lt"/>
              </a:endParaRPr>
            </a:p>
          </p:txBody>
        </p:sp>
        <p:sp>
          <p:nvSpPr>
            <p:cNvPr id="30" name="矩形 29"/>
            <p:cNvSpPr/>
            <p:nvPr/>
          </p:nvSpPr>
          <p:spPr>
            <a:xfrm>
              <a:off x="6597127"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3280006" y="3901083"/>
            <a:ext cx="2584974" cy="1803031"/>
            <a:chOff x="3236463" y="3901083"/>
            <a:chExt cx="2584974" cy="1803031"/>
          </a:xfrm>
        </p:grpSpPr>
        <p:sp>
          <p:nvSpPr>
            <p:cNvPr id="36" name="MH_SubTitle_4"/>
            <p:cNvSpPr/>
            <p:nvPr>
              <p:custDataLst>
                <p:tags r:id="rId2"/>
              </p:custDataLst>
            </p:nvPr>
          </p:nvSpPr>
          <p:spPr>
            <a:xfrm>
              <a:off x="3313748" y="443501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7" name="MH_Other_7"/>
            <p:cNvSpPr/>
            <p:nvPr>
              <p:custDataLst>
                <p:tags r:id="rId3"/>
              </p:custDataLst>
            </p:nvPr>
          </p:nvSpPr>
          <p:spPr>
            <a:xfrm>
              <a:off x="3236463"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2" name="MH_Other_8"/>
            <p:cNvSpPr txBox="1">
              <a:spLocks noChangeArrowheads="1"/>
            </p:cNvSpPr>
            <p:nvPr>
              <p:custDataLst>
                <p:tags r:id="rId4"/>
              </p:custDataLst>
            </p:nvPr>
          </p:nvSpPr>
          <p:spPr bwMode="auto">
            <a:xfrm>
              <a:off x="3692038" y="3901083"/>
              <a:ext cx="2023642"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4</a:t>
              </a:r>
              <a:endParaRPr lang="zh-CN" altLang="en-US" sz="2000" dirty="0">
                <a:solidFill>
                  <a:schemeClr val="tx1">
                    <a:lumMod val="65000"/>
                    <a:lumOff val="35000"/>
                  </a:schemeClr>
                </a:solidFill>
                <a:latin typeface="+mn-lt"/>
              </a:endParaRPr>
            </a:p>
          </p:txBody>
        </p:sp>
        <p:sp>
          <p:nvSpPr>
            <p:cNvPr id="31" name="矩形 30"/>
            <p:cNvSpPr/>
            <p:nvPr/>
          </p:nvSpPr>
          <p:spPr>
            <a:xfrm>
              <a:off x="3463025"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25546277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02</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647987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MH_SubTitle_1"/>
          <p:cNvSpPr/>
          <p:nvPr>
            <p:custDataLst>
              <p:tags r:id="rId2"/>
            </p:custDataLst>
          </p:nvPr>
        </p:nvSpPr>
        <p:spPr>
          <a:xfrm>
            <a:off x="2563843"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7" name="MH_SubTitle_2"/>
          <p:cNvSpPr/>
          <p:nvPr>
            <p:custDataLst>
              <p:tags r:id="rId3"/>
            </p:custDataLst>
          </p:nvPr>
        </p:nvSpPr>
        <p:spPr>
          <a:xfrm>
            <a:off x="5236069"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8" name="MH_SubTitle_3"/>
          <p:cNvSpPr/>
          <p:nvPr>
            <p:custDataLst>
              <p:tags r:id="rId4"/>
            </p:custDataLst>
          </p:nvPr>
        </p:nvSpPr>
        <p:spPr>
          <a:xfrm>
            <a:off x="7908297"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grpSp>
        <p:nvGrpSpPr>
          <p:cNvPr id="5" name="组合 4"/>
          <p:cNvGrpSpPr/>
          <p:nvPr/>
        </p:nvGrpSpPr>
        <p:grpSpPr>
          <a:xfrm>
            <a:off x="3118566" y="332266"/>
            <a:ext cx="5954868" cy="859018"/>
            <a:chOff x="3118566" y="332266"/>
            <a:chExt cx="5954868" cy="859018"/>
          </a:xfrm>
        </p:grpSpPr>
        <p:pic>
          <p:nvPicPr>
            <p:cNvPr id="4" name="图片 3"/>
            <p:cNvPicPr>
              <a:picLocks noChangeAspect="1"/>
            </p:cNvPicPr>
            <p:nvPr/>
          </p:nvPicPr>
          <p:blipFill>
            <a:blip r:embed="rId11"/>
            <a:stretch>
              <a:fillRect/>
            </a:stretch>
          </p:blipFill>
          <p:spPr>
            <a:xfrm>
              <a:off x="3118566" y="606614"/>
              <a:ext cx="656733" cy="406749"/>
            </a:xfrm>
            <a:prstGeom prst="rect">
              <a:avLst/>
            </a:prstGeom>
          </p:spPr>
        </p:pic>
        <p:sp>
          <p:nvSpPr>
            <p:cNvPr id="11" name="文本框 1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2" name="图片 11"/>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4357823" y="939583"/>
            <a:ext cx="3505379" cy="1654346"/>
            <a:chOff x="4357823" y="939583"/>
            <a:chExt cx="3505379" cy="1654346"/>
          </a:xfrm>
        </p:grpSpPr>
        <p:sp>
          <p:nvSpPr>
            <p:cNvPr id="26" name="MH_Text_2"/>
            <p:cNvSpPr/>
            <p:nvPr>
              <p:custDataLst>
                <p:tags r:id="rId7"/>
              </p:custDataLst>
            </p:nvPr>
          </p:nvSpPr>
          <p:spPr>
            <a:xfrm rot="16200000" flipV="1">
              <a:off x="5274495" y="301806"/>
              <a:ext cx="1654346" cy="2929899"/>
            </a:xfrm>
            <a:prstGeom prst="accentCallout1">
              <a:avLst>
                <a:gd name="adj1" fmla="val 49859"/>
                <a:gd name="adj2" fmla="val -8136"/>
                <a:gd name="adj3" fmla="val 49869"/>
                <a:gd name="adj4" fmla="val -18183"/>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5" name="矩形 14"/>
            <p:cNvSpPr/>
            <p:nvPr/>
          </p:nvSpPr>
          <p:spPr>
            <a:xfrm>
              <a:off x="4357823" y="1910665"/>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16" name="矩形 15"/>
          <p:cNvSpPr/>
          <p:nvPr/>
        </p:nvSpPr>
        <p:spPr>
          <a:xfrm>
            <a:off x="2795879"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5451993"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8238978"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grpSp>
        <p:nvGrpSpPr>
          <p:cNvPr id="6" name="组合 5"/>
          <p:cNvGrpSpPr/>
          <p:nvPr/>
        </p:nvGrpSpPr>
        <p:grpSpPr>
          <a:xfrm>
            <a:off x="1694242" y="4984796"/>
            <a:ext cx="3505379" cy="1654346"/>
            <a:chOff x="1694242" y="4984796"/>
            <a:chExt cx="3505379" cy="1654346"/>
          </a:xfrm>
        </p:grpSpPr>
        <p:sp>
          <p:nvSpPr>
            <p:cNvPr id="2" name="MH_Text_1"/>
            <p:cNvSpPr/>
            <p:nvPr>
              <p:custDataLst>
                <p:tags r:id="rId6"/>
              </p:custDataLst>
            </p:nvPr>
          </p:nvSpPr>
          <p:spPr>
            <a:xfrm rot="5400000">
              <a:off x="2596600" y="4347678"/>
              <a:ext cx="1654346" cy="2928582"/>
            </a:xfrm>
            <a:prstGeom prst="accentCallout1">
              <a:avLst>
                <a:gd name="adj1" fmla="val 49859"/>
                <a:gd name="adj2" fmla="val -8136"/>
                <a:gd name="adj3" fmla="val 49869"/>
                <a:gd name="adj4" fmla="val -2002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9" name="矩形 18"/>
            <p:cNvSpPr/>
            <p:nvPr/>
          </p:nvSpPr>
          <p:spPr>
            <a:xfrm>
              <a:off x="1694242"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015537" y="4984796"/>
            <a:ext cx="3505379" cy="1654347"/>
            <a:chOff x="7015537" y="4984796"/>
            <a:chExt cx="3505379" cy="1654347"/>
          </a:xfrm>
        </p:grpSpPr>
        <p:sp>
          <p:nvSpPr>
            <p:cNvPr id="25" name="MH_Text_3"/>
            <p:cNvSpPr/>
            <p:nvPr>
              <p:custDataLst>
                <p:tags r:id="rId5"/>
              </p:custDataLst>
            </p:nvPr>
          </p:nvSpPr>
          <p:spPr>
            <a:xfrm rot="5400000">
              <a:off x="7941054" y="4347679"/>
              <a:ext cx="1654346" cy="2928582"/>
            </a:xfrm>
            <a:prstGeom prst="accentCallout1">
              <a:avLst>
                <a:gd name="adj1" fmla="val 49859"/>
                <a:gd name="adj2" fmla="val -8136"/>
                <a:gd name="adj3" fmla="val 49869"/>
                <a:gd name="adj4" fmla="val -18643"/>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20" name="矩形 19"/>
            <p:cNvSpPr/>
            <p:nvPr/>
          </p:nvSpPr>
          <p:spPr>
            <a:xfrm>
              <a:off x="7015537"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7622110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1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par>
                          <p:cTn id="46" fill="hold">
                            <p:stCondLst>
                              <p:cond delay="150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par>
                          <p:cTn id="51" fill="hold">
                            <p:stCondLst>
                              <p:cond delay="2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5"/>
</p:tagLst>
</file>

<file path=ppt/tags/tag10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706155301"/>
  <p:tag name="MH_LIBRARY" val="GRAPHIC"/>
</p:tagLst>
</file>

<file path=ppt/tags/tag107.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3"/>
</p:tagLst>
</file>

<file path=ppt/tags/tag111.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4"/>
</p:tagLst>
</file>

<file path=ppt/tags/tag112.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5"/>
</p:tagLst>
</file>

<file path=ppt/tags/tag113.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6"/>
</p:tagLst>
</file>

<file path=ppt/tags/tag1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25"/>
  <p:tag name="MH_LIBRARY" val="GRAPHIC"/>
</p:tagLst>
</file>

<file path=ppt/tags/tag115.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1"/>
</p:tagLst>
</file>

<file path=ppt/tags/tag116.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2"/>
</p:tagLst>
</file>

<file path=ppt/tags/tag117.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8"/>
</p:tagLst>
</file>

<file path=ppt/tags/tag118.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9"/>
</p:tagLst>
</file>

<file path=ppt/tags/tag119.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3"/>
</p:tagLst>
</file>

<file path=ppt/tags/tag120.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6"/>
</p:tagLst>
</file>

<file path=ppt/tags/tag121.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2"/>
</p:tagLst>
</file>

<file path=ppt/tags/tag122.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427"/>
  <p:tag name="MH_LIBRARY" val="GRAPHIC"/>
</p:tagLst>
</file>

<file path=ppt/tags/tag124.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9"/>
</p:tagLst>
</file>

<file path=ppt/tags/tag125.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0"/>
</p:tagLst>
</file>

<file path=ppt/tags/tag126.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1"/>
</p:tagLst>
</file>

<file path=ppt/tags/tag127.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8"/>
</p:tagLst>
</file>

<file path=ppt/tags/tag128.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5"/>
</p:tagLst>
</file>

<file path=ppt/tags/tag13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70706155217"/>
  <p:tag name="MH_LIBRARY" val="GRAPHIC"/>
</p:tagLst>
</file>

<file path=ppt/tags/tag132.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3"/>
</p:tagLst>
</file>

<file path=ppt/tags/tag135.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4"/>
</p:tagLst>
</file>

<file path=ppt/tags/tag136.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3"/>
</p:tagLst>
</file>

<file path=ppt/tags/tag139.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508"/>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3"/>
</p:tagLst>
</file>

<file path=ppt/tags/tag143.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2"/>
</p:tagLst>
</file>

<file path=ppt/tags/tag144.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1"/>
</p:tagLst>
</file>

<file path=ppt/tags/tag147.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6154909"/>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70706155126"/>
  <p:tag name="MH_LIBRARY" val="GRAPHIC"/>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70706155539"/>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2"/>
</p:tagLst>
</file>

<file path=ppt/tags/tag154.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2"/>
</p:tagLst>
</file>

<file path=ppt/tags/tag155.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3"/>
</p:tagLst>
</file>

<file path=ppt/tags/tag156.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16"/>
  <p:tag name="MH_LIBRARY" val="GRAPHIC"/>
</p:tagLst>
</file>

<file path=ppt/tags/tag158.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59.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35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8"/>
</p:tagLst>
</file>

<file path=ppt/tags/tag2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1"/>
</p:tagLst>
</file>

<file path=ppt/tags/tag3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2"/>
</p:tagLst>
</file>

<file path=ppt/tags/tag3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3"/>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706155334"/>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8"/>
</p:tagLst>
</file>

<file path=ppt/tags/tag3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0"/>
</p:tagLst>
</file>

<file path=ppt/tags/tag4.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6154826"/>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70706155031"/>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7"/>
</p:tagLst>
</file>

<file path=ppt/tags/tag62.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6"/>
</p:tagLst>
</file>

<file path=ppt/tags/tag64.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6155055"/>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6"/>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6155140"/>
  <p:tag name="MH_LIBRARY" val="GRAPHIC"/>
</p:tagLst>
</file>

<file path=ppt/tags/tag76.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6"/>
</p:tagLst>
</file>

<file path=ppt/tags/tag80.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207"/>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6"/>
</p:tagLst>
</file>

<file path=ppt/tags/tag8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6"/>
</p:tagLst>
</file>

<file path=ppt/tags/tag84.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3"/>
</p:tagLst>
</file>

<file path=ppt/tags/tag86.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5"/>
</p:tagLst>
</file>

<file path=ppt/tags/tag87.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5"/>
</p:tagLst>
</file>

<file path=ppt/tags/tag88.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70706154832"/>
  <p:tag name="MH_LIBRARY" val="GRAPHIC"/>
</p:tagLst>
</file>

<file path=ppt/tags/tag90.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4"/>
</p:tagLst>
</file>

<file path=ppt/tags/tag91.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6155236"/>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3"/>
</p:tagLst>
</file>

<file path=ppt/theme/theme1.xml><?xml version="1.0" encoding="utf-8"?>
<a:theme xmlns:a="http://schemas.openxmlformats.org/drawingml/2006/main" name="包图主题2">
  <a:themeElements>
    <a:clrScheme name="自定义 54">
      <a:dk1>
        <a:sysClr val="windowText" lastClr="000000"/>
      </a:dk1>
      <a:lt1>
        <a:sysClr val="window" lastClr="FFFFFF"/>
      </a:lt1>
      <a:dk2>
        <a:srgbClr val="44546A"/>
      </a:dk2>
      <a:lt2>
        <a:srgbClr val="E7E6E6"/>
      </a:lt2>
      <a:accent1>
        <a:srgbClr val="1C75BC"/>
      </a:accent1>
      <a:accent2>
        <a:srgbClr val="1C75BC"/>
      </a:accent2>
      <a:accent3>
        <a:srgbClr val="1C75BC"/>
      </a:accent3>
      <a:accent4>
        <a:srgbClr val="1C75BC"/>
      </a:accent4>
      <a:accent5>
        <a:srgbClr val="1C75BC"/>
      </a:accent5>
      <a:accent6>
        <a:srgbClr val="1C75B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132</TotalTime>
  <Words>3158</Words>
  <Application>Microsoft Office PowerPoint</Application>
  <PresentationFormat>宽屏</PresentationFormat>
  <Paragraphs>222</Paragraphs>
  <Slides>27</Slides>
  <Notes>26</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27</vt:i4>
      </vt:variant>
    </vt:vector>
  </HeadingPairs>
  <TitlesOfParts>
    <vt:vector size="40" baseType="lpstr">
      <vt:lpstr>Meiryo</vt:lpstr>
      <vt:lpstr>等线</vt:lpstr>
      <vt:lpstr>汉仪趣黑W</vt:lpstr>
      <vt:lpstr>迷你简准圆</vt:lpstr>
      <vt:lpstr>宋体</vt:lpstr>
      <vt:lpstr>微软雅黑</vt:lpstr>
      <vt:lpstr>Arial</vt:lpstr>
      <vt:lpstr>Calibri</vt:lpstr>
      <vt:lpstr>Calibri Light</vt:lpstr>
      <vt:lpstr>Mangal</vt:lpstr>
      <vt:lpstr>包图主题2</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cp:revision>
  <dcterms:created xsi:type="dcterms:W3CDTF">2017-07-06T07:15:09Z</dcterms:created>
  <dcterms:modified xsi:type="dcterms:W3CDTF">2018-09-12T17:12:25Z</dcterms:modified>
</cp:coreProperties>
</file>