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8" r:id="rId3"/>
  </p:sldMasterIdLst>
  <p:notesMasterIdLst>
    <p:notesMasterId r:id="rId30"/>
  </p:notesMasterIdLst>
  <p:sldIdLst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62" r:id="rId12"/>
    <p:sldId id="271" r:id="rId13"/>
    <p:sldId id="272" r:id="rId14"/>
    <p:sldId id="275" r:id="rId15"/>
    <p:sldId id="273" r:id="rId16"/>
    <p:sldId id="274" r:id="rId17"/>
    <p:sldId id="263" r:id="rId18"/>
    <p:sldId id="276" r:id="rId19"/>
    <p:sldId id="278" r:id="rId20"/>
    <p:sldId id="279" r:id="rId21"/>
    <p:sldId id="280" r:id="rId22"/>
    <p:sldId id="277" r:id="rId23"/>
    <p:sldId id="264" r:id="rId24"/>
    <p:sldId id="281" r:id="rId25"/>
    <p:sldId id="282" r:id="rId26"/>
    <p:sldId id="283" r:id="rId27"/>
    <p:sldId id="265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04E"/>
    <a:srgbClr val="00B0F0"/>
    <a:srgbClr val="1D2088"/>
    <a:srgbClr val="5BA7FD"/>
    <a:srgbClr val="E46988"/>
    <a:srgbClr val="FF9409"/>
    <a:srgbClr val="91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4A07-E408-4E19-AE8E-60ABB843D557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0F73-21D5-4156-BFBA-F428913AC3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4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6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4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3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0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876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20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38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477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53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3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40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536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494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8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988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65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765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23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23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7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89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31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2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7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9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45845" y="662227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487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9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9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08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66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1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5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98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8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8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07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8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2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8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1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3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3AD3489-7E3D-41FE-A610-5F19432FF05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5852" y="-2665852"/>
            <a:ext cx="6860296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5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9389DA73-43CD-42C1-ADD4-FC116DACDF70}"/>
              </a:ext>
            </a:extLst>
          </p:cNvPr>
          <p:cNvSpPr txBox="1"/>
          <p:nvPr/>
        </p:nvSpPr>
        <p:spPr>
          <a:xfrm>
            <a:off x="3357848" y="4193374"/>
            <a:ext cx="588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区块链科技风汇报模板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89DAEF73-3B1D-44DB-A994-A5842E8B8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27" y="627107"/>
            <a:ext cx="1561557" cy="50666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539ADA22-DD4B-4677-978C-EC24DD8FD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43182" y="5618959"/>
            <a:ext cx="1561557" cy="50666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F463C14-1FB2-43E8-8E95-30B53F483976}"/>
              </a:ext>
            </a:extLst>
          </p:cNvPr>
          <p:cNvSpPr/>
          <p:nvPr/>
        </p:nvSpPr>
        <p:spPr>
          <a:xfrm>
            <a:off x="2699535" y="4964761"/>
            <a:ext cx="68365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在此输入前言的相关内容，并且言简意赅，力求简单。在此输入前言的相关内容，并且言简意赅，力求简单。在此输入前言的相关内容，并且言简意赅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A9AB6437-F18A-48F5-B180-267A55F87A96}"/>
              </a:ext>
            </a:extLst>
          </p:cNvPr>
          <p:cNvGrpSpPr/>
          <p:nvPr/>
        </p:nvGrpSpPr>
        <p:grpSpPr>
          <a:xfrm>
            <a:off x="3664316" y="2230591"/>
            <a:ext cx="4590469" cy="1707273"/>
            <a:chOff x="1951430" y="5204398"/>
            <a:chExt cx="3637111" cy="1352703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C8A5E21F-21AF-427D-B4D2-2AA4CB239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7645" y="5302263"/>
              <a:ext cx="1320896" cy="1254838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4947EFCB-38DE-4A0F-AACD-4E17A5588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1430" y="5204398"/>
              <a:ext cx="1320896" cy="116963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FBE96AA5-D86F-41DC-BF39-90D7014C2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9538" y="5321585"/>
              <a:ext cx="1320896" cy="1052452"/>
            </a:xfrm>
            <a:prstGeom prst="rect">
              <a:avLst/>
            </a:prstGeom>
          </p:spPr>
        </p:pic>
      </p:grp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2D706A89-78D7-4019-BA40-CFD8A943327C}"/>
              </a:ext>
            </a:extLst>
          </p:cNvPr>
          <p:cNvSpPr txBox="1"/>
          <p:nvPr/>
        </p:nvSpPr>
        <p:spPr>
          <a:xfrm>
            <a:off x="3664316" y="897901"/>
            <a:ext cx="1561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grpSp>
        <p:nvGrpSpPr>
          <p:cNvPr id="176" name="组合 175">
            <a:extLst>
              <a:ext uri="{FF2B5EF4-FFF2-40B4-BE49-F238E27FC236}">
                <a16:creationId xmlns="" xmlns:a16="http://schemas.microsoft.com/office/drawing/2014/main" id="{2E318F3F-62AB-4F80-BEF7-D579153BC643}"/>
              </a:ext>
            </a:extLst>
          </p:cNvPr>
          <p:cNvGrpSpPr/>
          <p:nvPr/>
        </p:nvGrpSpPr>
        <p:grpSpPr>
          <a:xfrm>
            <a:off x="6300131" y="3167631"/>
            <a:ext cx="3829895" cy="918137"/>
            <a:chOff x="204786" y="159327"/>
            <a:chExt cx="11782427" cy="918137"/>
          </a:xfrm>
        </p:grpSpPr>
        <p:cxnSp>
          <p:nvCxnSpPr>
            <p:cNvPr id="177" name="直接连接符 176">
              <a:extLst>
                <a:ext uri="{FF2B5EF4-FFF2-40B4-BE49-F238E27FC236}">
                  <a16:creationId xmlns="" xmlns:a16="http://schemas.microsoft.com/office/drawing/2014/main" id="{68E24B1E-6291-4A2F-BC61-46816F68E9BC}"/>
                </a:ext>
              </a:extLst>
            </p:cNvPr>
            <p:cNvCxnSpPr/>
            <p:nvPr userDrawn="1"/>
          </p:nvCxnSpPr>
          <p:spPr>
            <a:xfrm flipH="1">
              <a:off x="6697926" y="234950"/>
              <a:ext cx="5289287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任意多边形 5">
              <a:extLst>
                <a:ext uri="{FF2B5EF4-FFF2-40B4-BE49-F238E27FC236}">
                  <a16:creationId xmlns="" xmlns:a16="http://schemas.microsoft.com/office/drawing/2014/main" id="{24286194-7480-43F9-B190-34B1DEB1C358}"/>
                </a:ext>
              </a:extLst>
            </p:cNvPr>
            <p:cNvSpPr/>
            <p:nvPr userDrawn="1"/>
          </p:nvSpPr>
          <p:spPr>
            <a:xfrm flipH="1">
              <a:off x="204786" y="596611"/>
              <a:ext cx="11772553" cy="287015"/>
            </a:xfrm>
            <a:custGeom>
              <a:avLst/>
              <a:gdLst>
                <a:gd name="connsiteX0" fmla="*/ 0 w 11702472"/>
                <a:gd name="connsiteY0" fmla="*/ 0 h 628073"/>
                <a:gd name="connsiteX1" fmla="*/ 5181600 w 11702472"/>
                <a:gd name="connsiteY1" fmla="*/ 0 h 628073"/>
                <a:gd name="connsiteX2" fmla="*/ 6068291 w 11702472"/>
                <a:gd name="connsiteY2" fmla="*/ 628073 h 628073"/>
                <a:gd name="connsiteX3" fmla="*/ 11702472 w 11702472"/>
                <a:gd name="connsiteY3" fmla="*/ 628073 h 6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2472" h="628073">
                  <a:moveTo>
                    <a:pt x="0" y="0"/>
                  </a:moveTo>
                  <a:lnTo>
                    <a:pt x="5181600" y="0"/>
                  </a:lnTo>
                  <a:lnTo>
                    <a:pt x="6068291" y="628073"/>
                  </a:lnTo>
                  <a:lnTo>
                    <a:pt x="11702472" y="628073"/>
                  </a:ln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79" name="直接连接符 178">
              <a:extLst>
                <a:ext uri="{FF2B5EF4-FFF2-40B4-BE49-F238E27FC236}">
                  <a16:creationId xmlns="" xmlns:a16="http://schemas.microsoft.com/office/drawing/2014/main" id="{41E7762A-3742-4765-B008-92FC97EA69F8}"/>
                </a:ext>
              </a:extLst>
            </p:cNvPr>
            <p:cNvCxnSpPr/>
            <p:nvPr userDrawn="1"/>
          </p:nvCxnSpPr>
          <p:spPr>
            <a:xfrm flipH="1">
              <a:off x="204787" y="1033735"/>
              <a:ext cx="5696378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矩形 179">
              <a:extLst>
                <a:ext uri="{FF2B5EF4-FFF2-40B4-BE49-F238E27FC236}">
                  <a16:creationId xmlns="" xmlns:a16="http://schemas.microsoft.com/office/drawing/2014/main" id="{CCEA2A2A-749C-4C59-BE51-7F618266FD1F}"/>
                </a:ext>
              </a:extLst>
            </p:cNvPr>
            <p:cNvSpPr/>
            <p:nvPr userDrawn="1"/>
          </p:nvSpPr>
          <p:spPr>
            <a:xfrm flipH="1">
              <a:off x="10938182" y="159327"/>
              <a:ext cx="622542" cy="1570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="" xmlns:a16="http://schemas.microsoft.com/office/drawing/2014/main" id="{9A59DA86-A67F-46B1-8F06-F5AB29CBC8B7}"/>
                </a:ext>
              </a:extLst>
            </p:cNvPr>
            <p:cNvSpPr/>
            <p:nvPr userDrawn="1"/>
          </p:nvSpPr>
          <p:spPr>
            <a:xfrm flipH="1">
              <a:off x="472605" y="984664"/>
              <a:ext cx="1898478" cy="92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="" xmlns:a16="http://schemas.microsoft.com/office/drawing/2014/main" id="{41FAE0ED-7C1F-477F-9901-C1F3E25768DC}"/>
                </a:ext>
              </a:extLst>
            </p:cNvPr>
            <p:cNvSpPr/>
            <p:nvPr userDrawn="1"/>
          </p:nvSpPr>
          <p:spPr>
            <a:xfrm flipH="1">
              <a:off x="10776682" y="373784"/>
              <a:ext cx="75494" cy="1570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="" xmlns:a16="http://schemas.microsoft.com/office/drawing/2014/main" id="{F051A451-FE9E-408B-82A4-79C40BC53EC5}"/>
                </a:ext>
              </a:extLst>
            </p:cNvPr>
            <p:cNvSpPr/>
            <p:nvPr userDrawn="1"/>
          </p:nvSpPr>
          <p:spPr>
            <a:xfrm flipH="1">
              <a:off x="9028105" y="373784"/>
              <a:ext cx="75494" cy="1570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4" name="平行四边形 183">
              <a:extLst>
                <a:ext uri="{FF2B5EF4-FFF2-40B4-BE49-F238E27FC236}">
                  <a16:creationId xmlns="" xmlns:a16="http://schemas.microsoft.com/office/drawing/2014/main" id="{FD44E2AB-2FCD-4C3D-ACBA-1ABCE75A0298}"/>
                </a:ext>
              </a:extLst>
            </p:cNvPr>
            <p:cNvSpPr/>
            <p:nvPr userDrawn="1"/>
          </p:nvSpPr>
          <p:spPr>
            <a:xfrm>
              <a:off x="807720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5" name="平行四边形 184">
              <a:extLst>
                <a:ext uri="{FF2B5EF4-FFF2-40B4-BE49-F238E27FC236}">
                  <a16:creationId xmlns="" xmlns:a16="http://schemas.microsoft.com/office/drawing/2014/main" id="{2D559400-D59A-4F89-9A64-047EB36CEEF5}"/>
                </a:ext>
              </a:extLst>
            </p:cNvPr>
            <p:cNvSpPr/>
            <p:nvPr userDrawn="1"/>
          </p:nvSpPr>
          <p:spPr>
            <a:xfrm>
              <a:off x="821843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6" name="平行四边形 185">
              <a:extLst>
                <a:ext uri="{FF2B5EF4-FFF2-40B4-BE49-F238E27FC236}">
                  <a16:creationId xmlns="" xmlns:a16="http://schemas.microsoft.com/office/drawing/2014/main" id="{B4CE11C2-3D98-4D3C-925B-6937F64A3BDF}"/>
                </a:ext>
              </a:extLst>
            </p:cNvPr>
            <p:cNvSpPr/>
            <p:nvPr userDrawn="1"/>
          </p:nvSpPr>
          <p:spPr>
            <a:xfrm>
              <a:off x="835967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7" name="平行四边形 186">
              <a:extLst>
                <a:ext uri="{FF2B5EF4-FFF2-40B4-BE49-F238E27FC236}">
                  <a16:creationId xmlns="" xmlns:a16="http://schemas.microsoft.com/office/drawing/2014/main" id="{331D8EEA-20D6-4BCF-A285-3C8662C8DF62}"/>
                </a:ext>
              </a:extLst>
            </p:cNvPr>
            <p:cNvSpPr/>
            <p:nvPr userDrawn="1"/>
          </p:nvSpPr>
          <p:spPr>
            <a:xfrm>
              <a:off x="850090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8" name="平行四边形 187">
              <a:extLst>
                <a:ext uri="{FF2B5EF4-FFF2-40B4-BE49-F238E27FC236}">
                  <a16:creationId xmlns="" xmlns:a16="http://schemas.microsoft.com/office/drawing/2014/main" id="{F433C830-BAE5-4126-AE60-4D0AFB156362}"/>
                </a:ext>
              </a:extLst>
            </p:cNvPr>
            <p:cNvSpPr/>
            <p:nvPr userDrawn="1"/>
          </p:nvSpPr>
          <p:spPr>
            <a:xfrm>
              <a:off x="864214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89" name="平行四边形 188">
              <a:extLst>
                <a:ext uri="{FF2B5EF4-FFF2-40B4-BE49-F238E27FC236}">
                  <a16:creationId xmlns="" xmlns:a16="http://schemas.microsoft.com/office/drawing/2014/main" id="{6D6D777A-DEFD-4185-8956-FA43C2D51E61}"/>
                </a:ext>
              </a:extLst>
            </p:cNvPr>
            <p:cNvSpPr/>
            <p:nvPr userDrawn="1"/>
          </p:nvSpPr>
          <p:spPr>
            <a:xfrm>
              <a:off x="878338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0" name="平行四边形 189">
              <a:extLst>
                <a:ext uri="{FF2B5EF4-FFF2-40B4-BE49-F238E27FC236}">
                  <a16:creationId xmlns="" xmlns:a16="http://schemas.microsoft.com/office/drawing/2014/main" id="{6BD5072E-0EED-4245-A578-B1425D401668}"/>
                </a:ext>
              </a:extLst>
            </p:cNvPr>
            <p:cNvSpPr/>
            <p:nvPr userDrawn="1"/>
          </p:nvSpPr>
          <p:spPr>
            <a:xfrm>
              <a:off x="892461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1" name="平行四边形 190">
              <a:extLst>
                <a:ext uri="{FF2B5EF4-FFF2-40B4-BE49-F238E27FC236}">
                  <a16:creationId xmlns="" xmlns:a16="http://schemas.microsoft.com/office/drawing/2014/main" id="{723CB0B2-D4FD-4F1C-8D0F-B91A346A3C77}"/>
                </a:ext>
              </a:extLst>
            </p:cNvPr>
            <p:cNvSpPr/>
            <p:nvPr userDrawn="1"/>
          </p:nvSpPr>
          <p:spPr>
            <a:xfrm>
              <a:off x="906585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2" name="平行四边形 191">
              <a:extLst>
                <a:ext uri="{FF2B5EF4-FFF2-40B4-BE49-F238E27FC236}">
                  <a16:creationId xmlns="" xmlns:a16="http://schemas.microsoft.com/office/drawing/2014/main" id="{0981F6B9-33C2-4CFE-BAEB-5EEBF7E52D04}"/>
                </a:ext>
              </a:extLst>
            </p:cNvPr>
            <p:cNvSpPr/>
            <p:nvPr userDrawn="1"/>
          </p:nvSpPr>
          <p:spPr>
            <a:xfrm>
              <a:off x="920708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3" name="平行四边形 192">
              <a:extLst>
                <a:ext uri="{FF2B5EF4-FFF2-40B4-BE49-F238E27FC236}">
                  <a16:creationId xmlns="" xmlns:a16="http://schemas.microsoft.com/office/drawing/2014/main" id="{4CB64006-5A3D-4889-A542-925FFDAD03AB}"/>
                </a:ext>
              </a:extLst>
            </p:cNvPr>
            <p:cNvSpPr/>
            <p:nvPr userDrawn="1"/>
          </p:nvSpPr>
          <p:spPr>
            <a:xfrm>
              <a:off x="934832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4" name="平行四边形 193">
              <a:extLst>
                <a:ext uri="{FF2B5EF4-FFF2-40B4-BE49-F238E27FC236}">
                  <a16:creationId xmlns="" xmlns:a16="http://schemas.microsoft.com/office/drawing/2014/main" id="{CE930F78-4B73-4DFD-A4B4-79CC3D95C18B}"/>
                </a:ext>
              </a:extLst>
            </p:cNvPr>
            <p:cNvSpPr/>
            <p:nvPr userDrawn="1"/>
          </p:nvSpPr>
          <p:spPr>
            <a:xfrm>
              <a:off x="948956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5" name="平行四边形 194">
              <a:extLst>
                <a:ext uri="{FF2B5EF4-FFF2-40B4-BE49-F238E27FC236}">
                  <a16:creationId xmlns="" xmlns:a16="http://schemas.microsoft.com/office/drawing/2014/main" id="{E5C66E37-8602-4F44-A334-032E130BBA16}"/>
                </a:ext>
              </a:extLst>
            </p:cNvPr>
            <p:cNvSpPr/>
            <p:nvPr userDrawn="1"/>
          </p:nvSpPr>
          <p:spPr>
            <a:xfrm>
              <a:off x="963079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6" name="平行四边形 195">
              <a:extLst>
                <a:ext uri="{FF2B5EF4-FFF2-40B4-BE49-F238E27FC236}">
                  <a16:creationId xmlns="" xmlns:a16="http://schemas.microsoft.com/office/drawing/2014/main" id="{CA6EFBDB-E0EB-4C10-807A-E4B0B14E7D7D}"/>
                </a:ext>
              </a:extLst>
            </p:cNvPr>
            <p:cNvSpPr/>
            <p:nvPr userDrawn="1"/>
          </p:nvSpPr>
          <p:spPr>
            <a:xfrm>
              <a:off x="977203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7" name="平行四边形 196">
              <a:extLst>
                <a:ext uri="{FF2B5EF4-FFF2-40B4-BE49-F238E27FC236}">
                  <a16:creationId xmlns="" xmlns:a16="http://schemas.microsoft.com/office/drawing/2014/main" id="{34220EF8-9E51-4B26-BC72-22607C2A6237}"/>
                </a:ext>
              </a:extLst>
            </p:cNvPr>
            <p:cNvSpPr/>
            <p:nvPr userDrawn="1"/>
          </p:nvSpPr>
          <p:spPr>
            <a:xfrm>
              <a:off x="991326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8" name="平行四边形 197">
              <a:extLst>
                <a:ext uri="{FF2B5EF4-FFF2-40B4-BE49-F238E27FC236}">
                  <a16:creationId xmlns="" xmlns:a16="http://schemas.microsoft.com/office/drawing/2014/main" id="{E4155600-28CB-42F9-AF83-E824A53711FB}"/>
                </a:ext>
              </a:extLst>
            </p:cNvPr>
            <p:cNvSpPr/>
            <p:nvPr userDrawn="1"/>
          </p:nvSpPr>
          <p:spPr>
            <a:xfrm>
              <a:off x="1005450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199" name="平行四边形 198">
              <a:extLst>
                <a:ext uri="{FF2B5EF4-FFF2-40B4-BE49-F238E27FC236}">
                  <a16:creationId xmlns="" xmlns:a16="http://schemas.microsoft.com/office/drawing/2014/main" id="{4C60EFD8-58EB-4796-A296-A78B7F08A595}"/>
                </a:ext>
              </a:extLst>
            </p:cNvPr>
            <p:cNvSpPr/>
            <p:nvPr userDrawn="1"/>
          </p:nvSpPr>
          <p:spPr>
            <a:xfrm>
              <a:off x="1019574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0" name="平行四边形 199">
              <a:extLst>
                <a:ext uri="{FF2B5EF4-FFF2-40B4-BE49-F238E27FC236}">
                  <a16:creationId xmlns="" xmlns:a16="http://schemas.microsoft.com/office/drawing/2014/main" id="{0114E0B6-5457-4E19-885B-B1C31D810F37}"/>
                </a:ext>
              </a:extLst>
            </p:cNvPr>
            <p:cNvSpPr/>
            <p:nvPr userDrawn="1"/>
          </p:nvSpPr>
          <p:spPr>
            <a:xfrm>
              <a:off x="1033697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1" name="平行四边形 200">
              <a:extLst>
                <a:ext uri="{FF2B5EF4-FFF2-40B4-BE49-F238E27FC236}">
                  <a16:creationId xmlns="" xmlns:a16="http://schemas.microsoft.com/office/drawing/2014/main" id="{D15A9C50-43AA-43F2-9EC9-70875988D2A2}"/>
                </a:ext>
              </a:extLst>
            </p:cNvPr>
            <p:cNvSpPr/>
            <p:nvPr userDrawn="1"/>
          </p:nvSpPr>
          <p:spPr>
            <a:xfrm>
              <a:off x="1047821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2" name="平行四边形 201">
              <a:extLst>
                <a:ext uri="{FF2B5EF4-FFF2-40B4-BE49-F238E27FC236}">
                  <a16:creationId xmlns="" xmlns:a16="http://schemas.microsoft.com/office/drawing/2014/main" id="{F3454D14-2ADA-450D-B06B-8EABD5EC02A2}"/>
                </a:ext>
              </a:extLst>
            </p:cNvPr>
            <p:cNvSpPr/>
            <p:nvPr userDrawn="1"/>
          </p:nvSpPr>
          <p:spPr>
            <a:xfrm>
              <a:off x="1061944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3" name="平行四边形 202">
              <a:extLst>
                <a:ext uri="{FF2B5EF4-FFF2-40B4-BE49-F238E27FC236}">
                  <a16:creationId xmlns="" xmlns:a16="http://schemas.microsoft.com/office/drawing/2014/main" id="{899E61B1-D82C-43BD-9EAA-4DB54676030C}"/>
                </a:ext>
              </a:extLst>
            </p:cNvPr>
            <p:cNvSpPr/>
            <p:nvPr userDrawn="1"/>
          </p:nvSpPr>
          <p:spPr>
            <a:xfrm>
              <a:off x="1076068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4" name="平行四边形 203">
              <a:extLst>
                <a:ext uri="{FF2B5EF4-FFF2-40B4-BE49-F238E27FC236}">
                  <a16:creationId xmlns="" xmlns:a16="http://schemas.microsoft.com/office/drawing/2014/main" id="{E4887EA5-FFE4-4D0A-A6F1-3C4242E76BDA}"/>
                </a:ext>
              </a:extLst>
            </p:cNvPr>
            <p:cNvSpPr/>
            <p:nvPr userDrawn="1"/>
          </p:nvSpPr>
          <p:spPr>
            <a:xfrm>
              <a:off x="1090192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5" name="平行四边形 204">
              <a:extLst>
                <a:ext uri="{FF2B5EF4-FFF2-40B4-BE49-F238E27FC236}">
                  <a16:creationId xmlns="" xmlns:a16="http://schemas.microsoft.com/office/drawing/2014/main" id="{68CF504A-4B40-4BEE-89F2-B6C3DE30376B}"/>
                </a:ext>
              </a:extLst>
            </p:cNvPr>
            <p:cNvSpPr/>
            <p:nvPr userDrawn="1"/>
          </p:nvSpPr>
          <p:spPr>
            <a:xfrm>
              <a:off x="1104315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6" name="平行四边形 205">
              <a:extLst>
                <a:ext uri="{FF2B5EF4-FFF2-40B4-BE49-F238E27FC236}">
                  <a16:creationId xmlns="" xmlns:a16="http://schemas.microsoft.com/office/drawing/2014/main" id="{4FFA33FB-B640-4353-AC2C-03DE88076AB9}"/>
                </a:ext>
              </a:extLst>
            </p:cNvPr>
            <p:cNvSpPr/>
            <p:nvPr userDrawn="1"/>
          </p:nvSpPr>
          <p:spPr>
            <a:xfrm>
              <a:off x="1118439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7" name="平行四边形 206">
              <a:extLst>
                <a:ext uri="{FF2B5EF4-FFF2-40B4-BE49-F238E27FC236}">
                  <a16:creationId xmlns="" xmlns:a16="http://schemas.microsoft.com/office/drawing/2014/main" id="{FF408C2D-DE56-42F5-AC89-5D0EE6493A98}"/>
                </a:ext>
              </a:extLst>
            </p:cNvPr>
            <p:cNvSpPr/>
            <p:nvPr userDrawn="1"/>
          </p:nvSpPr>
          <p:spPr>
            <a:xfrm>
              <a:off x="1132562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8" name="平行四边形 207">
              <a:extLst>
                <a:ext uri="{FF2B5EF4-FFF2-40B4-BE49-F238E27FC236}">
                  <a16:creationId xmlns="" xmlns:a16="http://schemas.microsoft.com/office/drawing/2014/main" id="{8E232EF3-5ED4-40C2-B6B5-D2B4CB3B3A6C}"/>
                </a:ext>
              </a:extLst>
            </p:cNvPr>
            <p:cNvSpPr/>
            <p:nvPr userDrawn="1"/>
          </p:nvSpPr>
          <p:spPr>
            <a:xfrm>
              <a:off x="1146686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09" name="平行四边形 208">
              <a:extLst>
                <a:ext uri="{FF2B5EF4-FFF2-40B4-BE49-F238E27FC236}">
                  <a16:creationId xmlns="" xmlns:a16="http://schemas.microsoft.com/office/drawing/2014/main" id="{12EB1070-B4B4-4DEC-BA83-71AC616122A4}"/>
                </a:ext>
              </a:extLst>
            </p:cNvPr>
            <p:cNvSpPr/>
            <p:nvPr userDrawn="1"/>
          </p:nvSpPr>
          <p:spPr>
            <a:xfrm>
              <a:off x="1160810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10" name="平行四边形 209">
              <a:extLst>
                <a:ext uri="{FF2B5EF4-FFF2-40B4-BE49-F238E27FC236}">
                  <a16:creationId xmlns="" xmlns:a16="http://schemas.microsoft.com/office/drawing/2014/main" id="{C3DDF6EC-D3C0-4081-9696-97A5158C2AEB}"/>
                </a:ext>
              </a:extLst>
            </p:cNvPr>
            <p:cNvSpPr/>
            <p:nvPr userDrawn="1"/>
          </p:nvSpPr>
          <p:spPr>
            <a:xfrm>
              <a:off x="1174933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6" name="组合 245">
            <a:extLst>
              <a:ext uri="{FF2B5EF4-FFF2-40B4-BE49-F238E27FC236}">
                <a16:creationId xmlns="" xmlns:a16="http://schemas.microsoft.com/office/drawing/2014/main" id="{643D970B-7BA1-4DBC-87C2-BCCC26C32DB4}"/>
              </a:ext>
            </a:extLst>
          </p:cNvPr>
          <p:cNvGrpSpPr/>
          <p:nvPr/>
        </p:nvGrpSpPr>
        <p:grpSpPr>
          <a:xfrm flipH="1">
            <a:off x="1749368" y="1300260"/>
            <a:ext cx="3829895" cy="918137"/>
            <a:chOff x="204786" y="159327"/>
            <a:chExt cx="11782427" cy="918137"/>
          </a:xfrm>
        </p:grpSpPr>
        <p:cxnSp>
          <p:nvCxnSpPr>
            <p:cNvPr id="247" name="直接连接符 246">
              <a:extLst>
                <a:ext uri="{FF2B5EF4-FFF2-40B4-BE49-F238E27FC236}">
                  <a16:creationId xmlns="" xmlns:a16="http://schemas.microsoft.com/office/drawing/2014/main" id="{63A401B0-CC87-48BA-8060-3F11EC42A69C}"/>
                </a:ext>
              </a:extLst>
            </p:cNvPr>
            <p:cNvCxnSpPr/>
            <p:nvPr userDrawn="1"/>
          </p:nvCxnSpPr>
          <p:spPr>
            <a:xfrm flipH="1">
              <a:off x="6697926" y="234950"/>
              <a:ext cx="5289287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任意多边形 5">
              <a:extLst>
                <a:ext uri="{FF2B5EF4-FFF2-40B4-BE49-F238E27FC236}">
                  <a16:creationId xmlns="" xmlns:a16="http://schemas.microsoft.com/office/drawing/2014/main" id="{E4BC2E40-0ED6-41F6-B6D3-44D74D3070E3}"/>
                </a:ext>
              </a:extLst>
            </p:cNvPr>
            <p:cNvSpPr/>
            <p:nvPr userDrawn="1"/>
          </p:nvSpPr>
          <p:spPr>
            <a:xfrm flipH="1">
              <a:off x="204786" y="596611"/>
              <a:ext cx="11772553" cy="287015"/>
            </a:xfrm>
            <a:custGeom>
              <a:avLst/>
              <a:gdLst>
                <a:gd name="connsiteX0" fmla="*/ 0 w 11702472"/>
                <a:gd name="connsiteY0" fmla="*/ 0 h 628073"/>
                <a:gd name="connsiteX1" fmla="*/ 5181600 w 11702472"/>
                <a:gd name="connsiteY1" fmla="*/ 0 h 628073"/>
                <a:gd name="connsiteX2" fmla="*/ 6068291 w 11702472"/>
                <a:gd name="connsiteY2" fmla="*/ 628073 h 628073"/>
                <a:gd name="connsiteX3" fmla="*/ 11702472 w 11702472"/>
                <a:gd name="connsiteY3" fmla="*/ 628073 h 6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2472" h="628073">
                  <a:moveTo>
                    <a:pt x="0" y="0"/>
                  </a:moveTo>
                  <a:lnTo>
                    <a:pt x="5181600" y="0"/>
                  </a:lnTo>
                  <a:lnTo>
                    <a:pt x="6068291" y="628073"/>
                  </a:lnTo>
                  <a:lnTo>
                    <a:pt x="11702472" y="628073"/>
                  </a:ln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9" name="直接连接符 248">
              <a:extLst>
                <a:ext uri="{FF2B5EF4-FFF2-40B4-BE49-F238E27FC236}">
                  <a16:creationId xmlns="" xmlns:a16="http://schemas.microsoft.com/office/drawing/2014/main" id="{75C86190-A6D9-4CB1-8F66-C92E607F4F85}"/>
                </a:ext>
              </a:extLst>
            </p:cNvPr>
            <p:cNvCxnSpPr/>
            <p:nvPr userDrawn="1"/>
          </p:nvCxnSpPr>
          <p:spPr>
            <a:xfrm flipH="1">
              <a:off x="204787" y="1033735"/>
              <a:ext cx="5696378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矩形 249">
              <a:extLst>
                <a:ext uri="{FF2B5EF4-FFF2-40B4-BE49-F238E27FC236}">
                  <a16:creationId xmlns="" xmlns:a16="http://schemas.microsoft.com/office/drawing/2014/main" id="{9ECB651A-A732-474C-AC58-36D092A5D784}"/>
                </a:ext>
              </a:extLst>
            </p:cNvPr>
            <p:cNvSpPr/>
            <p:nvPr userDrawn="1"/>
          </p:nvSpPr>
          <p:spPr>
            <a:xfrm flipH="1">
              <a:off x="10938182" y="159327"/>
              <a:ext cx="622542" cy="1570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1" name="矩形 250">
              <a:extLst>
                <a:ext uri="{FF2B5EF4-FFF2-40B4-BE49-F238E27FC236}">
                  <a16:creationId xmlns="" xmlns:a16="http://schemas.microsoft.com/office/drawing/2014/main" id="{8AE342CB-5DAB-46B5-8074-038BB7BAC06E}"/>
                </a:ext>
              </a:extLst>
            </p:cNvPr>
            <p:cNvSpPr/>
            <p:nvPr userDrawn="1"/>
          </p:nvSpPr>
          <p:spPr>
            <a:xfrm flipH="1">
              <a:off x="472605" y="984664"/>
              <a:ext cx="1898478" cy="92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2" name="矩形 251">
              <a:extLst>
                <a:ext uri="{FF2B5EF4-FFF2-40B4-BE49-F238E27FC236}">
                  <a16:creationId xmlns="" xmlns:a16="http://schemas.microsoft.com/office/drawing/2014/main" id="{8D4B4A8F-94E4-420A-96EE-084B4B8813D2}"/>
                </a:ext>
              </a:extLst>
            </p:cNvPr>
            <p:cNvSpPr/>
            <p:nvPr userDrawn="1"/>
          </p:nvSpPr>
          <p:spPr>
            <a:xfrm flipH="1">
              <a:off x="10776682" y="373784"/>
              <a:ext cx="75494" cy="1570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3" name="矩形 252">
              <a:extLst>
                <a:ext uri="{FF2B5EF4-FFF2-40B4-BE49-F238E27FC236}">
                  <a16:creationId xmlns="" xmlns:a16="http://schemas.microsoft.com/office/drawing/2014/main" id="{67235D1F-1941-4F79-9D84-C844102B8647}"/>
                </a:ext>
              </a:extLst>
            </p:cNvPr>
            <p:cNvSpPr/>
            <p:nvPr userDrawn="1"/>
          </p:nvSpPr>
          <p:spPr>
            <a:xfrm flipH="1">
              <a:off x="9028105" y="373784"/>
              <a:ext cx="75494" cy="1570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4" name="平行四边形 253">
              <a:extLst>
                <a:ext uri="{FF2B5EF4-FFF2-40B4-BE49-F238E27FC236}">
                  <a16:creationId xmlns="" xmlns:a16="http://schemas.microsoft.com/office/drawing/2014/main" id="{3957D3AD-133C-4932-9B3F-4BD76649BAA3}"/>
                </a:ext>
              </a:extLst>
            </p:cNvPr>
            <p:cNvSpPr/>
            <p:nvPr userDrawn="1"/>
          </p:nvSpPr>
          <p:spPr>
            <a:xfrm>
              <a:off x="807720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5" name="平行四边形 254">
              <a:extLst>
                <a:ext uri="{FF2B5EF4-FFF2-40B4-BE49-F238E27FC236}">
                  <a16:creationId xmlns="" xmlns:a16="http://schemas.microsoft.com/office/drawing/2014/main" id="{A5DB8D56-2297-44DA-845B-9ECC3F8B9334}"/>
                </a:ext>
              </a:extLst>
            </p:cNvPr>
            <p:cNvSpPr/>
            <p:nvPr userDrawn="1"/>
          </p:nvSpPr>
          <p:spPr>
            <a:xfrm>
              <a:off x="821843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6" name="平行四边形 255">
              <a:extLst>
                <a:ext uri="{FF2B5EF4-FFF2-40B4-BE49-F238E27FC236}">
                  <a16:creationId xmlns="" xmlns:a16="http://schemas.microsoft.com/office/drawing/2014/main" id="{00FF5F5E-284B-4990-8DA2-213525CB2C04}"/>
                </a:ext>
              </a:extLst>
            </p:cNvPr>
            <p:cNvSpPr/>
            <p:nvPr userDrawn="1"/>
          </p:nvSpPr>
          <p:spPr>
            <a:xfrm>
              <a:off x="835967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7" name="平行四边形 256">
              <a:extLst>
                <a:ext uri="{FF2B5EF4-FFF2-40B4-BE49-F238E27FC236}">
                  <a16:creationId xmlns="" xmlns:a16="http://schemas.microsoft.com/office/drawing/2014/main" id="{D3EFC349-8684-4FD3-8EDF-B32884D6B746}"/>
                </a:ext>
              </a:extLst>
            </p:cNvPr>
            <p:cNvSpPr/>
            <p:nvPr userDrawn="1"/>
          </p:nvSpPr>
          <p:spPr>
            <a:xfrm>
              <a:off x="850090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8" name="平行四边形 257">
              <a:extLst>
                <a:ext uri="{FF2B5EF4-FFF2-40B4-BE49-F238E27FC236}">
                  <a16:creationId xmlns="" xmlns:a16="http://schemas.microsoft.com/office/drawing/2014/main" id="{5861B497-F2ED-4D56-8DDA-6F1D9FAD2642}"/>
                </a:ext>
              </a:extLst>
            </p:cNvPr>
            <p:cNvSpPr/>
            <p:nvPr userDrawn="1"/>
          </p:nvSpPr>
          <p:spPr>
            <a:xfrm>
              <a:off x="864214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59" name="平行四边形 258">
              <a:extLst>
                <a:ext uri="{FF2B5EF4-FFF2-40B4-BE49-F238E27FC236}">
                  <a16:creationId xmlns="" xmlns:a16="http://schemas.microsoft.com/office/drawing/2014/main" id="{3D54624E-C74B-40F0-BA94-5AE0341A6D2E}"/>
                </a:ext>
              </a:extLst>
            </p:cNvPr>
            <p:cNvSpPr/>
            <p:nvPr userDrawn="1"/>
          </p:nvSpPr>
          <p:spPr>
            <a:xfrm>
              <a:off x="878338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0" name="平行四边形 259">
              <a:extLst>
                <a:ext uri="{FF2B5EF4-FFF2-40B4-BE49-F238E27FC236}">
                  <a16:creationId xmlns="" xmlns:a16="http://schemas.microsoft.com/office/drawing/2014/main" id="{EB37ED4C-E823-4153-881D-F0DBF3FE49EB}"/>
                </a:ext>
              </a:extLst>
            </p:cNvPr>
            <p:cNvSpPr/>
            <p:nvPr userDrawn="1"/>
          </p:nvSpPr>
          <p:spPr>
            <a:xfrm>
              <a:off x="892461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1" name="平行四边形 260">
              <a:extLst>
                <a:ext uri="{FF2B5EF4-FFF2-40B4-BE49-F238E27FC236}">
                  <a16:creationId xmlns="" xmlns:a16="http://schemas.microsoft.com/office/drawing/2014/main" id="{895A3682-4152-4F7F-9CF0-2FC2095A492C}"/>
                </a:ext>
              </a:extLst>
            </p:cNvPr>
            <p:cNvSpPr/>
            <p:nvPr userDrawn="1"/>
          </p:nvSpPr>
          <p:spPr>
            <a:xfrm>
              <a:off x="906585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2" name="平行四边形 261">
              <a:extLst>
                <a:ext uri="{FF2B5EF4-FFF2-40B4-BE49-F238E27FC236}">
                  <a16:creationId xmlns="" xmlns:a16="http://schemas.microsoft.com/office/drawing/2014/main" id="{4E7F5D5C-4613-4EC0-8C09-D466CF0D6BA0}"/>
                </a:ext>
              </a:extLst>
            </p:cNvPr>
            <p:cNvSpPr/>
            <p:nvPr userDrawn="1"/>
          </p:nvSpPr>
          <p:spPr>
            <a:xfrm>
              <a:off x="920708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3" name="平行四边形 262">
              <a:extLst>
                <a:ext uri="{FF2B5EF4-FFF2-40B4-BE49-F238E27FC236}">
                  <a16:creationId xmlns="" xmlns:a16="http://schemas.microsoft.com/office/drawing/2014/main" id="{2ED98894-031D-4A28-8CBC-544838E95D39}"/>
                </a:ext>
              </a:extLst>
            </p:cNvPr>
            <p:cNvSpPr/>
            <p:nvPr userDrawn="1"/>
          </p:nvSpPr>
          <p:spPr>
            <a:xfrm>
              <a:off x="934832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4" name="平行四边形 263">
              <a:extLst>
                <a:ext uri="{FF2B5EF4-FFF2-40B4-BE49-F238E27FC236}">
                  <a16:creationId xmlns="" xmlns:a16="http://schemas.microsoft.com/office/drawing/2014/main" id="{139DD98A-0295-4148-BE3D-338AA1F62FF8}"/>
                </a:ext>
              </a:extLst>
            </p:cNvPr>
            <p:cNvSpPr/>
            <p:nvPr userDrawn="1"/>
          </p:nvSpPr>
          <p:spPr>
            <a:xfrm>
              <a:off x="948956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5" name="平行四边形 264">
              <a:extLst>
                <a:ext uri="{FF2B5EF4-FFF2-40B4-BE49-F238E27FC236}">
                  <a16:creationId xmlns="" xmlns:a16="http://schemas.microsoft.com/office/drawing/2014/main" id="{8E3C8B39-1E5F-4ED0-B4B9-8516030EB089}"/>
                </a:ext>
              </a:extLst>
            </p:cNvPr>
            <p:cNvSpPr/>
            <p:nvPr userDrawn="1"/>
          </p:nvSpPr>
          <p:spPr>
            <a:xfrm>
              <a:off x="963079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6" name="平行四边形 265">
              <a:extLst>
                <a:ext uri="{FF2B5EF4-FFF2-40B4-BE49-F238E27FC236}">
                  <a16:creationId xmlns="" xmlns:a16="http://schemas.microsoft.com/office/drawing/2014/main" id="{CE53E9C7-5344-4676-ACF7-D851D15CAE44}"/>
                </a:ext>
              </a:extLst>
            </p:cNvPr>
            <p:cNvSpPr/>
            <p:nvPr userDrawn="1"/>
          </p:nvSpPr>
          <p:spPr>
            <a:xfrm>
              <a:off x="977203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7" name="平行四边形 266">
              <a:extLst>
                <a:ext uri="{FF2B5EF4-FFF2-40B4-BE49-F238E27FC236}">
                  <a16:creationId xmlns="" xmlns:a16="http://schemas.microsoft.com/office/drawing/2014/main" id="{1A452B1B-0DAD-4E67-A8CD-93022895FB35}"/>
                </a:ext>
              </a:extLst>
            </p:cNvPr>
            <p:cNvSpPr/>
            <p:nvPr userDrawn="1"/>
          </p:nvSpPr>
          <p:spPr>
            <a:xfrm>
              <a:off x="991326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8" name="平行四边形 267">
              <a:extLst>
                <a:ext uri="{FF2B5EF4-FFF2-40B4-BE49-F238E27FC236}">
                  <a16:creationId xmlns="" xmlns:a16="http://schemas.microsoft.com/office/drawing/2014/main" id="{28E4E52B-0A86-4348-85F9-08E710D63206}"/>
                </a:ext>
              </a:extLst>
            </p:cNvPr>
            <p:cNvSpPr/>
            <p:nvPr userDrawn="1"/>
          </p:nvSpPr>
          <p:spPr>
            <a:xfrm>
              <a:off x="1005450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9" name="平行四边形 268">
              <a:extLst>
                <a:ext uri="{FF2B5EF4-FFF2-40B4-BE49-F238E27FC236}">
                  <a16:creationId xmlns="" xmlns:a16="http://schemas.microsoft.com/office/drawing/2014/main" id="{AA038006-23A8-40F2-AD89-EEE2B23D725D}"/>
                </a:ext>
              </a:extLst>
            </p:cNvPr>
            <p:cNvSpPr/>
            <p:nvPr userDrawn="1"/>
          </p:nvSpPr>
          <p:spPr>
            <a:xfrm>
              <a:off x="1019574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0" name="平行四边形 269">
              <a:extLst>
                <a:ext uri="{FF2B5EF4-FFF2-40B4-BE49-F238E27FC236}">
                  <a16:creationId xmlns="" xmlns:a16="http://schemas.microsoft.com/office/drawing/2014/main" id="{25AC4BDB-DBB7-455D-AB6B-DB673CD03155}"/>
                </a:ext>
              </a:extLst>
            </p:cNvPr>
            <p:cNvSpPr/>
            <p:nvPr userDrawn="1"/>
          </p:nvSpPr>
          <p:spPr>
            <a:xfrm>
              <a:off x="1033697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1" name="平行四边形 270">
              <a:extLst>
                <a:ext uri="{FF2B5EF4-FFF2-40B4-BE49-F238E27FC236}">
                  <a16:creationId xmlns="" xmlns:a16="http://schemas.microsoft.com/office/drawing/2014/main" id="{A58E2DF3-30BD-4B3A-9A6C-E184D93DC514}"/>
                </a:ext>
              </a:extLst>
            </p:cNvPr>
            <p:cNvSpPr/>
            <p:nvPr userDrawn="1"/>
          </p:nvSpPr>
          <p:spPr>
            <a:xfrm>
              <a:off x="1047821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2" name="平行四边形 271">
              <a:extLst>
                <a:ext uri="{FF2B5EF4-FFF2-40B4-BE49-F238E27FC236}">
                  <a16:creationId xmlns="" xmlns:a16="http://schemas.microsoft.com/office/drawing/2014/main" id="{39F1A9EE-EF0E-41FB-8651-688A8748404B}"/>
                </a:ext>
              </a:extLst>
            </p:cNvPr>
            <p:cNvSpPr/>
            <p:nvPr userDrawn="1"/>
          </p:nvSpPr>
          <p:spPr>
            <a:xfrm>
              <a:off x="1061944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3" name="平行四边形 272">
              <a:extLst>
                <a:ext uri="{FF2B5EF4-FFF2-40B4-BE49-F238E27FC236}">
                  <a16:creationId xmlns="" xmlns:a16="http://schemas.microsoft.com/office/drawing/2014/main" id="{A60A355F-2A60-4C1B-A8AB-A9E51F023945}"/>
                </a:ext>
              </a:extLst>
            </p:cNvPr>
            <p:cNvSpPr/>
            <p:nvPr userDrawn="1"/>
          </p:nvSpPr>
          <p:spPr>
            <a:xfrm>
              <a:off x="1076068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4" name="平行四边形 273">
              <a:extLst>
                <a:ext uri="{FF2B5EF4-FFF2-40B4-BE49-F238E27FC236}">
                  <a16:creationId xmlns="" xmlns:a16="http://schemas.microsoft.com/office/drawing/2014/main" id="{D77053CA-525F-46DB-A6EF-D23F4EBB827A}"/>
                </a:ext>
              </a:extLst>
            </p:cNvPr>
            <p:cNvSpPr/>
            <p:nvPr userDrawn="1"/>
          </p:nvSpPr>
          <p:spPr>
            <a:xfrm>
              <a:off x="1090192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5" name="平行四边形 274">
              <a:extLst>
                <a:ext uri="{FF2B5EF4-FFF2-40B4-BE49-F238E27FC236}">
                  <a16:creationId xmlns="" xmlns:a16="http://schemas.microsoft.com/office/drawing/2014/main" id="{6F8DF030-B59E-4F1D-8633-5D657429D0A7}"/>
                </a:ext>
              </a:extLst>
            </p:cNvPr>
            <p:cNvSpPr/>
            <p:nvPr userDrawn="1"/>
          </p:nvSpPr>
          <p:spPr>
            <a:xfrm>
              <a:off x="11043156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6" name="平行四边形 275">
              <a:extLst>
                <a:ext uri="{FF2B5EF4-FFF2-40B4-BE49-F238E27FC236}">
                  <a16:creationId xmlns="" xmlns:a16="http://schemas.microsoft.com/office/drawing/2014/main" id="{8722806B-523A-4A73-83B4-EDD2BD114425}"/>
                </a:ext>
              </a:extLst>
            </p:cNvPr>
            <p:cNvSpPr/>
            <p:nvPr userDrawn="1"/>
          </p:nvSpPr>
          <p:spPr>
            <a:xfrm>
              <a:off x="1118439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7" name="平行四边形 276">
              <a:extLst>
                <a:ext uri="{FF2B5EF4-FFF2-40B4-BE49-F238E27FC236}">
                  <a16:creationId xmlns="" xmlns:a16="http://schemas.microsoft.com/office/drawing/2014/main" id="{A76FA209-DC61-445C-B651-DE653566EBFA}"/>
                </a:ext>
              </a:extLst>
            </p:cNvPr>
            <p:cNvSpPr/>
            <p:nvPr userDrawn="1"/>
          </p:nvSpPr>
          <p:spPr>
            <a:xfrm>
              <a:off x="11325628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8" name="平行四边形 277">
              <a:extLst>
                <a:ext uri="{FF2B5EF4-FFF2-40B4-BE49-F238E27FC236}">
                  <a16:creationId xmlns="" xmlns:a16="http://schemas.microsoft.com/office/drawing/2014/main" id="{D3DE0B6B-4324-4A04-AB71-2FE3389DEBF7}"/>
                </a:ext>
              </a:extLst>
            </p:cNvPr>
            <p:cNvSpPr/>
            <p:nvPr userDrawn="1"/>
          </p:nvSpPr>
          <p:spPr>
            <a:xfrm>
              <a:off x="11466864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79" name="平行四边形 278">
              <a:extLst>
                <a:ext uri="{FF2B5EF4-FFF2-40B4-BE49-F238E27FC236}">
                  <a16:creationId xmlns="" xmlns:a16="http://schemas.microsoft.com/office/drawing/2014/main" id="{22BECB87-1C8E-42D7-81CA-E1E8C4F967C9}"/>
                </a:ext>
              </a:extLst>
            </p:cNvPr>
            <p:cNvSpPr/>
            <p:nvPr userDrawn="1"/>
          </p:nvSpPr>
          <p:spPr>
            <a:xfrm>
              <a:off x="11608100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80" name="平行四边形 279">
              <a:extLst>
                <a:ext uri="{FF2B5EF4-FFF2-40B4-BE49-F238E27FC236}">
                  <a16:creationId xmlns="" xmlns:a16="http://schemas.microsoft.com/office/drawing/2014/main" id="{CC1F1440-A84B-4FB8-86F7-39A5DF3023E3}"/>
                </a:ext>
              </a:extLst>
            </p:cNvPr>
            <p:cNvSpPr/>
            <p:nvPr userDrawn="1"/>
          </p:nvSpPr>
          <p:spPr>
            <a:xfrm>
              <a:off x="11749332" y="703736"/>
              <a:ext cx="228008" cy="152616"/>
            </a:xfrm>
            <a:prstGeom prst="parallelogram">
              <a:avLst>
                <a:gd name="adj" fmla="val 8585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6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区块链的近期发展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CCC3302B-DFFB-4658-8D85-9CE93A0698A9}"/>
              </a:ext>
            </a:extLst>
          </p:cNvPr>
          <p:cNvGrpSpPr/>
          <p:nvPr/>
        </p:nvGrpSpPr>
        <p:grpSpPr>
          <a:xfrm>
            <a:off x="905951" y="1632525"/>
            <a:ext cx="10366129" cy="4621459"/>
            <a:chOff x="920265" y="1155090"/>
            <a:chExt cx="10366129" cy="4621459"/>
          </a:xfrm>
          <a:solidFill>
            <a:srgbClr val="00B0F0">
              <a:alpha val="15000"/>
            </a:srgbClr>
          </a:solidFill>
        </p:grpSpPr>
        <p:sp>
          <p:nvSpPr>
            <p:cNvPr id="24" name="梯形 23">
              <a:extLst>
                <a:ext uri="{FF2B5EF4-FFF2-40B4-BE49-F238E27FC236}">
                  <a16:creationId xmlns="" xmlns:a16="http://schemas.microsoft.com/office/drawing/2014/main" id="{0F2AE3E9-659D-4F17-8E2E-4738E66AF5D6}"/>
                </a:ext>
              </a:extLst>
            </p:cNvPr>
            <p:cNvSpPr/>
            <p:nvPr/>
          </p:nvSpPr>
          <p:spPr>
            <a:xfrm rot="5400000">
              <a:off x="247835" y="1827520"/>
              <a:ext cx="4621459" cy="3276600"/>
            </a:xfrm>
            <a:prstGeom prst="trapezoid">
              <a:avLst>
                <a:gd name="adj" fmla="val 1319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24">
              <a:extLst>
                <a:ext uri="{FF2B5EF4-FFF2-40B4-BE49-F238E27FC236}">
                  <a16:creationId xmlns="" xmlns:a16="http://schemas.microsoft.com/office/drawing/2014/main" id="{9E70D0FB-6B78-4D15-9B5C-C329E575201D}"/>
                </a:ext>
              </a:extLst>
            </p:cNvPr>
            <p:cNvSpPr/>
            <p:nvPr/>
          </p:nvSpPr>
          <p:spPr>
            <a:xfrm rot="16200000">
              <a:off x="7337364" y="1827520"/>
              <a:ext cx="4621459" cy="3276600"/>
            </a:xfrm>
            <a:prstGeom prst="trapezoid">
              <a:avLst>
                <a:gd name="adj" fmla="val 13190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D8634BDD-0E95-4476-8B60-9F4806A52E91}"/>
                </a:ext>
              </a:extLst>
            </p:cNvPr>
            <p:cNvSpPr/>
            <p:nvPr/>
          </p:nvSpPr>
          <p:spPr>
            <a:xfrm>
              <a:off x="4196865" y="1591408"/>
              <a:ext cx="3812928" cy="3751384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="" xmlns:a16="http://schemas.microsoft.com/office/drawing/2014/main" id="{14EF4742-7FD8-43C4-8CC5-1CA1BF5B6D92}"/>
              </a:ext>
            </a:extLst>
          </p:cNvPr>
          <p:cNvSpPr/>
          <p:nvPr/>
        </p:nvSpPr>
        <p:spPr bwMode="auto">
          <a:xfrm>
            <a:off x="5211178" y="2747110"/>
            <a:ext cx="1827296" cy="1835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0CD8BF95-5BEA-4DC6-9016-C5F2C0E0004A}"/>
              </a:ext>
            </a:extLst>
          </p:cNvPr>
          <p:cNvSpPr/>
          <p:nvPr/>
        </p:nvSpPr>
        <p:spPr>
          <a:xfrm>
            <a:off x="1374341" y="4299184"/>
            <a:ext cx="2392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CF9406BE-EC70-4676-BE15-6C9278283BB3}"/>
              </a:ext>
            </a:extLst>
          </p:cNvPr>
          <p:cNvSpPr/>
          <p:nvPr/>
        </p:nvSpPr>
        <p:spPr>
          <a:xfrm>
            <a:off x="8459280" y="4299183"/>
            <a:ext cx="2392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BF560456-4E56-4509-ABEA-0F6676C72B25}"/>
              </a:ext>
            </a:extLst>
          </p:cNvPr>
          <p:cNvGrpSpPr/>
          <p:nvPr/>
        </p:nvGrpSpPr>
        <p:grpSpPr>
          <a:xfrm>
            <a:off x="1324256" y="3130046"/>
            <a:ext cx="2569490" cy="895359"/>
            <a:chOff x="1324256" y="3130046"/>
            <a:chExt cx="2569490" cy="895359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9C9F63AD-C16D-4922-A411-2201EEFA38AE}"/>
                </a:ext>
              </a:extLst>
            </p:cNvPr>
            <p:cNvGrpSpPr/>
            <p:nvPr/>
          </p:nvGrpSpPr>
          <p:grpSpPr>
            <a:xfrm>
              <a:off x="1324256" y="3130046"/>
              <a:ext cx="912464" cy="859021"/>
              <a:chOff x="1324255" y="2991852"/>
              <a:chExt cx="1059255" cy="997215"/>
            </a:xfrm>
          </p:grpSpPr>
          <p:sp>
            <p:nvSpPr>
              <p:cNvPr id="30" name="任意多边形: 形状 29">
                <a:extLst>
                  <a:ext uri="{FF2B5EF4-FFF2-40B4-BE49-F238E27FC236}">
                    <a16:creationId xmlns="" xmlns:a16="http://schemas.microsoft.com/office/drawing/2014/main" id="{1EC716F1-074E-4CF3-B8A5-AE0DD6E8F36F}"/>
                  </a:ext>
                </a:extLst>
              </p:cNvPr>
              <p:cNvSpPr/>
              <p:nvPr/>
            </p:nvSpPr>
            <p:spPr>
              <a:xfrm>
                <a:off x="1324255" y="2991852"/>
                <a:ext cx="1059255" cy="997215"/>
              </a:xfrm>
              <a:custGeom>
                <a:avLst/>
                <a:gdLst>
                  <a:gd name="connsiteX0" fmla="*/ 3014026 w 3193831"/>
                  <a:gd name="connsiteY0" fmla="*/ 2148391 h 3006763"/>
                  <a:gd name="connsiteX1" fmla="*/ 3193831 w 3193831"/>
                  <a:gd name="connsiteY1" fmla="*/ 2148391 h 3006763"/>
                  <a:gd name="connsiteX2" fmla="*/ 3147278 w 3193831"/>
                  <a:gd name="connsiteY2" fmla="*/ 2275584 h 3006763"/>
                  <a:gd name="connsiteX3" fmla="*/ 2553822 w 3193831"/>
                  <a:gd name="connsiteY3" fmla="*/ 2996255 h 3006763"/>
                  <a:gd name="connsiteX4" fmla="*/ 2542874 w 3193831"/>
                  <a:gd name="connsiteY4" fmla="*/ 3002548 h 3006763"/>
                  <a:gd name="connsiteX5" fmla="*/ 2542874 w 3193831"/>
                  <a:gd name="connsiteY5" fmla="*/ 2790466 h 3006763"/>
                  <a:gd name="connsiteX6" fmla="*/ 2625717 w 3193831"/>
                  <a:gd name="connsiteY6" fmla="*/ 2725374 h 3006763"/>
                  <a:gd name="connsiteX7" fmla="*/ 2991551 w 3193831"/>
                  <a:gd name="connsiteY7" fmla="*/ 2209798 h 3006763"/>
                  <a:gd name="connsiteX8" fmla="*/ 69144 w 3193831"/>
                  <a:gd name="connsiteY8" fmla="*/ 1168401 h 3006763"/>
                  <a:gd name="connsiteX9" fmla="*/ 247045 w 3193831"/>
                  <a:gd name="connsiteY9" fmla="*/ 1168401 h 3006763"/>
                  <a:gd name="connsiteX10" fmla="*/ 235052 w 3193831"/>
                  <a:gd name="connsiteY10" fmla="*/ 1201167 h 3006763"/>
                  <a:gd name="connsiteX11" fmla="*/ 169009 w 3193831"/>
                  <a:gd name="connsiteY11" fmla="*/ 1638000 h 3006763"/>
                  <a:gd name="connsiteX12" fmla="*/ 703586 w 3193831"/>
                  <a:gd name="connsiteY12" fmla="*/ 2771545 h 3006763"/>
                  <a:gd name="connsiteX13" fmla="*/ 739474 w 3193831"/>
                  <a:gd name="connsiteY13" fmla="*/ 2798382 h 3006763"/>
                  <a:gd name="connsiteX14" fmla="*/ 739474 w 3193831"/>
                  <a:gd name="connsiteY14" fmla="*/ 3006763 h 3006763"/>
                  <a:gd name="connsiteX15" fmla="*/ 722179 w 3193831"/>
                  <a:gd name="connsiteY15" fmla="*/ 2996255 h 3006763"/>
                  <a:gd name="connsiteX16" fmla="*/ 0 w 3193831"/>
                  <a:gd name="connsiteY16" fmla="*/ 1638000 h 3006763"/>
                  <a:gd name="connsiteX17" fmla="*/ 33279 w 3193831"/>
                  <a:gd name="connsiteY17" fmla="*/ 1307886 h 3006763"/>
                  <a:gd name="connsiteX18" fmla="*/ 1638000 w 3193831"/>
                  <a:gd name="connsiteY18" fmla="*/ 0 h 3006763"/>
                  <a:gd name="connsiteX19" fmla="*/ 3078302 w 3193831"/>
                  <a:gd name="connsiteY19" fmla="*/ 857232 h 3006763"/>
                  <a:gd name="connsiteX20" fmla="*/ 3137438 w 3193831"/>
                  <a:gd name="connsiteY20" fmla="*/ 979990 h 3006763"/>
                  <a:gd name="connsiteX21" fmla="*/ 2950020 w 3193831"/>
                  <a:gd name="connsiteY21" fmla="*/ 979990 h 3006763"/>
                  <a:gd name="connsiteX22" fmla="*/ 2929692 w 3193831"/>
                  <a:gd name="connsiteY22" fmla="*/ 937792 h 3006763"/>
                  <a:gd name="connsiteX23" fmla="*/ 1638000 w 3193831"/>
                  <a:gd name="connsiteY23" fmla="*/ 169009 h 3006763"/>
                  <a:gd name="connsiteX24" fmla="*/ 816674 w 3193831"/>
                  <a:gd name="connsiteY24" fmla="*/ 419890 h 3006763"/>
                  <a:gd name="connsiteX25" fmla="*/ 714074 w 3193831"/>
                  <a:gd name="connsiteY25" fmla="*/ 496612 h 3006763"/>
                  <a:gd name="connsiteX26" fmla="*/ 714074 w 3193831"/>
                  <a:gd name="connsiteY26" fmla="*/ 285806 h 3006763"/>
                  <a:gd name="connsiteX27" fmla="*/ 722179 w 3193831"/>
                  <a:gd name="connsiteY27" fmla="*/ 279745 h 3006763"/>
                  <a:gd name="connsiteX28" fmla="*/ 1638000 w 3193831"/>
                  <a:gd name="connsiteY28" fmla="*/ 0 h 300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93831" h="3006763">
                    <a:moveTo>
                      <a:pt x="3014026" y="2148391"/>
                    </a:moveTo>
                    <a:lnTo>
                      <a:pt x="3193831" y="2148391"/>
                    </a:lnTo>
                    <a:lnTo>
                      <a:pt x="3147278" y="2275584"/>
                    </a:lnTo>
                    <a:cubicBezTo>
                      <a:pt x="3022947" y="2569535"/>
                      <a:pt x="2815248" y="2819639"/>
                      <a:pt x="2553822" y="2996255"/>
                    </a:cubicBezTo>
                    <a:lnTo>
                      <a:pt x="2542874" y="3002548"/>
                    </a:lnTo>
                    <a:lnTo>
                      <a:pt x="2542874" y="2790466"/>
                    </a:lnTo>
                    <a:lnTo>
                      <a:pt x="2625717" y="2725374"/>
                    </a:lnTo>
                    <a:cubicBezTo>
                      <a:pt x="2782241" y="2583111"/>
                      <a:pt x="2907924" y="2407514"/>
                      <a:pt x="2991551" y="2209798"/>
                    </a:cubicBezTo>
                    <a:close/>
                    <a:moveTo>
                      <a:pt x="69144" y="1168401"/>
                    </a:moveTo>
                    <a:lnTo>
                      <a:pt x="247045" y="1168401"/>
                    </a:lnTo>
                    <a:lnTo>
                      <a:pt x="235052" y="1201167"/>
                    </a:lnTo>
                    <a:cubicBezTo>
                      <a:pt x="192131" y="1339163"/>
                      <a:pt x="169009" y="1485881"/>
                      <a:pt x="169009" y="1638000"/>
                    </a:cubicBezTo>
                    <a:cubicBezTo>
                      <a:pt x="169009" y="2094357"/>
                      <a:pt x="377106" y="2502110"/>
                      <a:pt x="703586" y="2771545"/>
                    </a:cubicBezTo>
                    <a:lnTo>
                      <a:pt x="739474" y="2798382"/>
                    </a:lnTo>
                    <a:lnTo>
                      <a:pt x="739474" y="3006763"/>
                    </a:lnTo>
                    <a:lnTo>
                      <a:pt x="722179" y="2996255"/>
                    </a:lnTo>
                    <a:cubicBezTo>
                      <a:pt x="286468" y="2701895"/>
                      <a:pt x="0" y="2203402"/>
                      <a:pt x="0" y="1638000"/>
                    </a:cubicBezTo>
                    <a:cubicBezTo>
                      <a:pt x="0" y="1524920"/>
                      <a:pt x="11459" y="1414516"/>
                      <a:pt x="33279" y="1307886"/>
                    </a:cubicBezTo>
                    <a:close/>
                    <a:moveTo>
                      <a:pt x="1638000" y="0"/>
                    </a:moveTo>
                    <a:cubicBezTo>
                      <a:pt x="2259942" y="0"/>
                      <a:pt x="2800925" y="346626"/>
                      <a:pt x="3078302" y="857232"/>
                    </a:cubicBezTo>
                    <a:lnTo>
                      <a:pt x="3137438" y="979990"/>
                    </a:lnTo>
                    <a:lnTo>
                      <a:pt x="2950020" y="979990"/>
                    </a:lnTo>
                    <a:lnTo>
                      <a:pt x="2929692" y="937792"/>
                    </a:lnTo>
                    <a:cubicBezTo>
                      <a:pt x="2680934" y="479870"/>
                      <a:pt x="2195770" y="169009"/>
                      <a:pt x="1638000" y="169009"/>
                    </a:cubicBezTo>
                    <a:cubicBezTo>
                      <a:pt x="1333762" y="169009"/>
                      <a:pt x="1051126" y="261497"/>
                      <a:pt x="816674" y="419890"/>
                    </a:cubicBezTo>
                    <a:lnTo>
                      <a:pt x="714074" y="496612"/>
                    </a:lnTo>
                    <a:lnTo>
                      <a:pt x="714074" y="285806"/>
                    </a:lnTo>
                    <a:lnTo>
                      <a:pt x="722179" y="279745"/>
                    </a:lnTo>
                    <a:cubicBezTo>
                      <a:pt x="983605" y="103129"/>
                      <a:pt x="1298759" y="0"/>
                      <a:pt x="163800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9CB80D46-D9A8-426C-8786-BE170B49FBBA}"/>
                  </a:ext>
                </a:extLst>
              </p:cNvPr>
              <p:cNvSpPr/>
              <p:nvPr/>
            </p:nvSpPr>
            <p:spPr>
              <a:xfrm>
                <a:off x="1470525" y="3138121"/>
                <a:ext cx="793970" cy="793970"/>
              </a:xfrm>
              <a:prstGeom prst="ellipse">
                <a:avLst/>
              </a:pr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C20A2B5C-EC0C-4E55-BAC3-560943B33613}"/>
                </a:ext>
              </a:extLst>
            </p:cNvPr>
            <p:cNvGrpSpPr/>
            <p:nvPr/>
          </p:nvGrpSpPr>
          <p:grpSpPr>
            <a:xfrm>
              <a:off x="2392230" y="3285702"/>
              <a:ext cx="742529" cy="699040"/>
              <a:chOff x="1324255" y="2991852"/>
              <a:chExt cx="1059255" cy="997215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="" xmlns:a16="http://schemas.microsoft.com/office/drawing/2014/main" id="{D5816D5A-46BC-41FD-8B8A-337F6AAC2531}"/>
                  </a:ext>
                </a:extLst>
              </p:cNvPr>
              <p:cNvSpPr/>
              <p:nvPr/>
            </p:nvSpPr>
            <p:spPr>
              <a:xfrm>
                <a:off x="1324255" y="2991852"/>
                <a:ext cx="1059255" cy="997215"/>
              </a:xfrm>
              <a:custGeom>
                <a:avLst/>
                <a:gdLst>
                  <a:gd name="connsiteX0" fmla="*/ 3014026 w 3193831"/>
                  <a:gd name="connsiteY0" fmla="*/ 2148391 h 3006763"/>
                  <a:gd name="connsiteX1" fmla="*/ 3193831 w 3193831"/>
                  <a:gd name="connsiteY1" fmla="*/ 2148391 h 3006763"/>
                  <a:gd name="connsiteX2" fmla="*/ 3147278 w 3193831"/>
                  <a:gd name="connsiteY2" fmla="*/ 2275584 h 3006763"/>
                  <a:gd name="connsiteX3" fmla="*/ 2553822 w 3193831"/>
                  <a:gd name="connsiteY3" fmla="*/ 2996255 h 3006763"/>
                  <a:gd name="connsiteX4" fmla="*/ 2542874 w 3193831"/>
                  <a:gd name="connsiteY4" fmla="*/ 3002548 h 3006763"/>
                  <a:gd name="connsiteX5" fmla="*/ 2542874 w 3193831"/>
                  <a:gd name="connsiteY5" fmla="*/ 2790466 h 3006763"/>
                  <a:gd name="connsiteX6" fmla="*/ 2625717 w 3193831"/>
                  <a:gd name="connsiteY6" fmla="*/ 2725374 h 3006763"/>
                  <a:gd name="connsiteX7" fmla="*/ 2991551 w 3193831"/>
                  <a:gd name="connsiteY7" fmla="*/ 2209798 h 3006763"/>
                  <a:gd name="connsiteX8" fmla="*/ 69144 w 3193831"/>
                  <a:gd name="connsiteY8" fmla="*/ 1168401 h 3006763"/>
                  <a:gd name="connsiteX9" fmla="*/ 247045 w 3193831"/>
                  <a:gd name="connsiteY9" fmla="*/ 1168401 h 3006763"/>
                  <a:gd name="connsiteX10" fmla="*/ 235052 w 3193831"/>
                  <a:gd name="connsiteY10" fmla="*/ 1201167 h 3006763"/>
                  <a:gd name="connsiteX11" fmla="*/ 169009 w 3193831"/>
                  <a:gd name="connsiteY11" fmla="*/ 1638000 h 3006763"/>
                  <a:gd name="connsiteX12" fmla="*/ 703586 w 3193831"/>
                  <a:gd name="connsiteY12" fmla="*/ 2771545 h 3006763"/>
                  <a:gd name="connsiteX13" fmla="*/ 739474 w 3193831"/>
                  <a:gd name="connsiteY13" fmla="*/ 2798382 h 3006763"/>
                  <a:gd name="connsiteX14" fmla="*/ 739474 w 3193831"/>
                  <a:gd name="connsiteY14" fmla="*/ 3006763 h 3006763"/>
                  <a:gd name="connsiteX15" fmla="*/ 722179 w 3193831"/>
                  <a:gd name="connsiteY15" fmla="*/ 2996255 h 3006763"/>
                  <a:gd name="connsiteX16" fmla="*/ 0 w 3193831"/>
                  <a:gd name="connsiteY16" fmla="*/ 1638000 h 3006763"/>
                  <a:gd name="connsiteX17" fmla="*/ 33279 w 3193831"/>
                  <a:gd name="connsiteY17" fmla="*/ 1307886 h 3006763"/>
                  <a:gd name="connsiteX18" fmla="*/ 1638000 w 3193831"/>
                  <a:gd name="connsiteY18" fmla="*/ 0 h 3006763"/>
                  <a:gd name="connsiteX19" fmla="*/ 3078302 w 3193831"/>
                  <a:gd name="connsiteY19" fmla="*/ 857232 h 3006763"/>
                  <a:gd name="connsiteX20" fmla="*/ 3137438 w 3193831"/>
                  <a:gd name="connsiteY20" fmla="*/ 979990 h 3006763"/>
                  <a:gd name="connsiteX21" fmla="*/ 2950020 w 3193831"/>
                  <a:gd name="connsiteY21" fmla="*/ 979990 h 3006763"/>
                  <a:gd name="connsiteX22" fmla="*/ 2929692 w 3193831"/>
                  <a:gd name="connsiteY22" fmla="*/ 937792 h 3006763"/>
                  <a:gd name="connsiteX23" fmla="*/ 1638000 w 3193831"/>
                  <a:gd name="connsiteY23" fmla="*/ 169009 h 3006763"/>
                  <a:gd name="connsiteX24" fmla="*/ 816674 w 3193831"/>
                  <a:gd name="connsiteY24" fmla="*/ 419890 h 3006763"/>
                  <a:gd name="connsiteX25" fmla="*/ 714074 w 3193831"/>
                  <a:gd name="connsiteY25" fmla="*/ 496612 h 3006763"/>
                  <a:gd name="connsiteX26" fmla="*/ 714074 w 3193831"/>
                  <a:gd name="connsiteY26" fmla="*/ 285806 h 3006763"/>
                  <a:gd name="connsiteX27" fmla="*/ 722179 w 3193831"/>
                  <a:gd name="connsiteY27" fmla="*/ 279745 h 3006763"/>
                  <a:gd name="connsiteX28" fmla="*/ 1638000 w 3193831"/>
                  <a:gd name="connsiteY28" fmla="*/ 0 h 300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93831" h="3006763">
                    <a:moveTo>
                      <a:pt x="3014026" y="2148391"/>
                    </a:moveTo>
                    <a:lnTo>
                      <a:pt x="3193831" y="2148391"/>
                    </a:lnTo>
                    <a:lnTo>
                      <a:pt x="3147278" y="2275584"/>
                    </a:lnTo>
                    <a:cubicBezTo>
                      <a:pt x="3022947" y="2569535"/>
                      <a:pt x="2815248" y="2819639"/>
                      <a:pt x="2553822" y="2996255"/>
                    </a:cubicBezTo>
                    <a:lnTo>
                      <a:pt x="2542874" y="3002548"/>
                    </a:lnTo>
                    <a:lnTo>
                      <a:pt x="2542874" y="2790466"/>
                    </a:lnTo>
                    <a:lnTo>
                      <a:pt x="2625717" y="2725374"/>
                    </a:lnTo>
                    <a:cubicBezTo>
                      <a:pt x="2782241" y="2583111"/>
                      <a:pt x="2907924" y="2407514"/>
                      <a:pt x="2991551" y="2209798"/>
                    </a:cubicBezTo>
                    <a:close/>
                    <a:moveTo>
                      <a:pt x="69144" y="1168401"/>
                    </a:moveTo>
                    <a:lnTo>
                      <a:pt x="247045" y="1168401"/>
                    </a:lnTo>
                    <a:lnTo>
                      <a:pt x="235052" y="1201167"/>
                    </a:lnTo>
                    <a:cubicBezTo>
                      <a:pt x="192131" y="1339163"/>
                      <a:pt x="169009" y="1485881"/>
                      <a:pt x="169009" y="1638000"/>
                    </a:cubicBezTo>
                    <a:cubicBezTo>
                      <a:pt x="169009" y="2094357"/>
                      <a:pt x="377106" y="2502110"/>
                      <a:pt x="703586" y="2771545"/>
                    </a:cubicBezTo>
                    <a:lnTo>
                      <a:pt x="739474" y="2798382"/>
                    </a:lnTo>
                    <a:lnTo>
                      <a:pt x="739474" y="3006763"/>
                    </a:lnTo>
                    <a:lnTo>
                      <a:pt x="722179" y="2996255"/>
                    </a:lnTo>
                    <a:cubicBezTo>
                      <a:pt x="286468" y="2701895"/>
                      <a:pt x="0" y="2203402"/>
                      <a:pt x="0" y="1638000"/>
                    </a:cubicBezTo>
                    <a:cubicBezTo>
                      <a:pt x="0" y="1524920"/>
                      <a:pt x="11459" y="1414516"/>
                      <a:pt x="33279" y="1307886"/>
                    </a:cubicBezTo>
                    <a:close/>
                    <a:moveTo>
                      <a:pt x="1638000" y="0"/>
                    </a:moveTo>
                    <a:cubicBezTo>
                      <a:pt x="2259942" y="0"/>
                      <a:pt x="2800925" y="346626"/>
                      <a:pt x="3078302" y="857232"/>
                    </a:cubicBezTo>
                    <a:lnTo>
                      <a:pt x="3137438" y="979990"/>
                    </a:lnTo>
                    <a:lnTo>
                      <a:pt x="2950020" y="979990"/>
                    </a:lnTo>
                    <a:lnTo>
                      <a:pt x="2929692" y="937792"/>
                    </a:lnTo>
                    <a:cubicBezTo>
                      <a:pt x="2680934" y="479870"/>
                      <a:pt x="2195770" y="169009"/>
                      <a:pt x="1638000" y="169009"/>
                    </a:cubicBezTo>
                    <a:cubicBezTo>
                      <a:pt x="1333762" y="169009"/>
                      <a:pt x="1051126" y="261497"/>
                      <a:pt x="816674" y="419890"/>
                    </a:cubicBezTo>
                    <a:lnTo>
                      <a:pt x="714074" y="496612"/>
                    </a:lnTo>
                    <a:lnTo>
                      <a:pt x="714074" y="285806"/>
                    </a:lnTo>
                    <a:lnTo>
                      <a:pt x="722179" y="279745"/>
                    </a:lnTo>
                    <a:cubicBezTo>
                      <a:pt x="983605" y="103129"/>
                      <a:pt x="1298759" y="0"/>
                      <a:pt x="163800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="" xmlns:a16="http://schemas.microsoft.com/office/drawing/2014/main" id="{F2D44D20-FE32-468F-9D87-0BBE0BC9FDAB}"/>
                  </a:ext>
                </a:extLst>
              </p:cNvPr>
              <p:cNvSpPr/>
              <p:nvPr/>
            </p:nvSpPr>
            <p:spPr>
              <a:xfrm>
                <a:off x="1470525" y="3138121"/>
                <a:ext cx="793970" cy="793970"/>
              </a:xfrm>
              <a:prstGeom prst="ellipse">
                <a:avLst/>
              </a:pr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FC05024F-CFB4-4FC0-A6B3-166246910F26}"/>
                </a:ext>
              </a:extLst>
            </p:cNvPr>
            <p:cNvGrpSpPr/>
            <p:nvPr/>
          </p:nvGrpSpPr>
          <p:grpSpPr>
            <a:xfrm>
              <a:off x="3284512" y="3451853"/>
              <a:ext cx="609234" cy="573552"/>
              <a:chOff x="1324255" y="2991852"/>
              <a:chExt cx="1059255" cy="997215"/>
            </a:xfrm>
          </p:grpSpPr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2E65AF92-0DCA-44E8-933C-664B9F3CC49D}"/>
                  </a:ext>
                </a:extLst>
              </p:cNvPr>
              <p:cNvSpPr/>
              <p:nvPr/>
            </p:nvSpPr>
            <p:spPr>
              <a:xfrm>
                <a:off x="1324255" y="2991852"/>
                <a:ext cx="1059255" cy="997215"/>
              </a:xfrm>
              <a:custGeom>
                <a:avLst/>
                <a:gdLst>
                  <a:gd name="connsiteX0" fmla="*/ 3014026 w 3193831"/>
                  <a:gd name="connsiteY0" fmla="*/ 2148391 h 3006763"/>
                  <a:gd name="connsiteX1" fmla="*/ 3193831 w 3193831"/>
                  <a:gd name="connsiteY1" fmla="*/ 2148391 h 3006763"/>
                  <a:gd name="connsiteX2" fmla="*/ 3147278 w 3193831"/>
                  <a:gd name="connsiteY2" fmla="*/ 2275584 h 3006763"/>
                  <a:gd name="connsiteX3" fmla="*/ 2553822 w 3193831"/>
                  <a:gd name="connsiteY3" fmla="*/ 2996255 h 3006763"/>
                  <a:gd name="connsiteX4" fmla="*/ 2542874 w 3193831"/>
                  <a:gd name="connsiteY4" fmla="*/ 3002548 h 3006763"/>
                  <a:gd name="connsiteX5" fmla="*/ 2542874 w 3193831"/>
                  <a:gd name="connsiteY5" fmla="*/ 2790466 h 3006763"/>
                  <a:gd name="connsiteX6" fmla="*/ 2625717 w 3193831"/>
                  <a:gd name="connsiteY6" fmla="*/ 2725374 h 3006763"/>
                  <a:gd name="connsiteX7" fmla="*/ 2991551 w 3193831"/>
                  <a:gd name="connsiteY7" fmla="*/ 2209798 h 3006763"/>
                  <a:gd name="connsiteX8" fmla="*/ 69144 w 3193831"/>
                  <a:gd name="connsiteY8" fmla="*/ 1168401 h 3006763"/>
                  <a:gd name="connsiteX9" fmla="*/ 247045 w 3193831"/>
                  <a:gd name="connsiteY9" fmla="*/ 1168401 h 3006763"/>
                  <a:gd name="connsiteX10" fmla="*/ 235052 w 3193831"/>
                  <a:gd name="connsiteY10" fmla="*/ 1201167 h 3006763"/>
                  <a:gd name="connsiteX11" fmla="*/ 169009 w 3193831"/>
                  <a:gd name="connsiteY11" fmla="*/ 1638000 h 3006763"/>
                  <a:gd name="connsiteX12" fmla="*/ 703586 w 3193831"/>
                  <a:gd name="connsiteY12" fmla="*/ 2771545 h 3006763"/>
                  <a:gd name="connsiteX13" fmla="*/ 739474 w 3193831"/>
                  <a:gd name="connsiteY13" fmla="*/ 2798382 h 3006763"/>
                  <a:gd name="connsiteX14" fmla="*/ 739474 w 3193831"/>
                  <a:gd name="connsiteY14" fmla="*/ 3006763 h 3006763"/>
                  <a:gd name="connsiteX15" fmla="*/ 722179 w 3193831"/>
                  <a:gd name="connsiteY15" fmla="*/ 2996255 h 3006763"/>
                  <a:gd name="connsiteX16" fmla="*/ 0 w 3193831"/>
                  <a:gd name="connsiteY16" fmla="*/ 1638000 h 3006763"/>
                  <a:gd name="connsiteX17" fmla="*/ 33279 w 3193831"/>
                  <a:gd name="connsiteY17" fmla="*/ 1307886 h 3006763"/>
                  <a:gd name="connsiteX18" fmla="*/ 1638000 w 3193831"/>
                  <a:gd name="connsiteY18" fmla="*/ 0 h 3006763"/>
                  <a:gd name="connsiteX19" fmla="*/ 3078302 w 3193831"/>
                  <a:gd name="connsiteY19" fmla="*/ 857232 h 3006763"/>
                  <a:gd name="connsiteX20" fmla="*/ 3137438 w 3193831"/>
                  <a:gd name="connsiteY20" fmla="*/ 979990 h 3006763"/>
                  <a:gd name="connsiteX21" fmla="*/ 2950020 w 3193831"/>
                  <a:gd name="connsiteY21" fmla="*/ 979990 h 3006763"/>
                  <a:gd name="connsiteX22" fmla="*/ 2929692 w 3193831"/>
                  <a:gd name="connsiteY22" fmla="*/ 937792 h 3006763"/>
                  <a:gd name="connsiteX23" fmla="*/ 1638000 w 3193831"/>
                  <a:gd name="connsiteY23" fmla="*/ 169009 h 3006763"/>
                  <a:gd name="connsiteX24" fmla="*/ 816674 w 3193831"/>
                  <a:gd name="connsiteY24" fmla="*/ 419890 h 3006763"/>
                  <a:gd name="connsiteX25" fmla="*/ 714074 w 3193831"/>
                  <a:gd name="connsiteY25" fmla="*/ 496612 h 3006763"/>
                  <a:gd name="connsiteX26" fmla="*/ 714074 w 3193831"/>
                  <a:gd name="connsiteY26" fmla="*/ 285806 h 3006763"/>
                  <a:gd name="connsiteX27" fmla="*/ 722179 w 3193831"/>
                  <a:gd name="connsiteY27" fmla="*/ 279745 h 3006763"/>
                  <a:gd name="connsiteX28" fmla="*/ 1638000 w 3193831"/>
                  <a:gd name="connsiteY28" fmla="*/ 0 h 300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93831" h="3006763">
                    <a:moveTo>
                      <a:pt x="3014026" y="2148391"/>
                    </a:moveTo>
                    <a:lnTo>
                      <a:pt x="3193831" y="2148391"/>
                    </a:lnTo>
                    <a:lnTo>
                      <a:pt x="3147278" y="2275584"/>
                    </a:lnTo>
                    <a:cubicBezTo>
                      <a:pt x="3022947" y="2569535"/>
                      <a:pt x="2815248" y="2819639"/>
                      <a:pt x="2553822" y="2996255"/>
                    </a:cubicBezTo>
                    <a:lnTo>
                      <a:pt x="2542874" y="3002548"/>
                    </a:lnTo>
                    <a:lnTo>
                      <a:pt x="2542874" y="2790466"/>
                    </a:lnTo>
                    <a:lnTo>
                      <a:pt x="2625717" y="2725374"/>
                    </a:lnTo>
                    <a:cubicBezTo>
                      <a:pt x="2782241" y="2583111"/>
                      <a:pt x="2907924" y="2407514"/>
                      <a:pt x="2991551" y="2209798"/>
                    </a:cubicBezTo>
                    <a:close/>
                    <a:moveTo>
                      <a:pt x="69144" y="1168401"/>
                    </a:moveTo>
                    <a:lnTo>
                      <a:pt x="247045" y="1168401"/>
                    </a:lnTo>
                    <a:lnTo>
                      <a:pt x="235052" y="1201167"/>
                    </a:lnTo>
                    <a:cubicBezTo>
                      <a:pt x="192131" y="1339163"/>
                      <a:pt x="169009" y="1485881"/>
                      <a:pt x="169009" y="1638000"/>
                    </a:cubicBezTo>
                    <a:cubicBezTo>
                      <a:pt x="169009" y="2094357"/>
                      <a:pt x="377106" y="2502110"/>
                      <a:pt x="703586" y="2771545"/>
                    </a:cubicBezTo>
                    <a:lnTo>
                      <a:pt x="739474" y="2798382"/>
                    </a:lnTo>
                    <a:lnTo>
                      <a:pt x="739474" y="3006763"/>
                    </a:lnTo>
                    <a:lnTo>
                      <a:pt x="722179" y="2996255"/>
                    </a:lnTo>
                    <a:cubicBezTo>
                      <a:pt x="286468" y="2701895"/>
                      <a:pt x="0" y="2203402"/>
                      <a:pt x="0" y="1638000"/>
                    </a:cubicBezTo>
                    <a:cubicBezTo>
                      <a:pt x="0" y="1524920"/>
                      <a:pt x="11459" y="1414516"/>
                      <a:pt x="33279" y="1307886"/>
                    </a:cubicBezTo>
                    <a:close/>
                    <a:moveTo>
                      <a:pt x="1638000" y="0"/>
                    </a:moveTo>
                    <a:cubicBezTo>
                      <a:pt x="2259942" y="0"/>
                      <a:pt x="2800925" y="346626"/>
                      <a:pt x="3078302" y="857232"/>
                    </a:cubicBezTo>
                    <a:lnTo>
                      <a:pt x="3137438" y="979990"/>
                    </a:lnTo>
                    <a:lnTo>
                      <a:pt x="2950020" y="979990"/>
                    </a:lnTo>
                    <a:lnTo>
                      <a:pt x="2929692" y="937792"/>
                    </a:lnTo>
                    <a:cubicBezTo>
                      <a:pt x="2680934" y="479870"/>
                      <a:pt x="2195770" y="169009"/>
                      <a:pt x="1638000" y="169009"/>
                    </a:cubicBezTo>
                    <a:cubicBezTo>
                      <a:pt x="1333762" y="169009"/>
                      <a:pt x="1051126" y="261497"/>
                      <a:pt x="816674" y="419890"/>
                    </a:cubicBezTo>
                    <a:lnTo>
                      <a:pt x="714074" y="496612"/>
                    </a:lnTo>
                    <a:lnTo>
                      <a:pt x="714074" y="285806"/>
                    </a:lnTo>
                    <a:lnTo>
                      <a:pt x="722179" y="279745"/>
                    </a:lnTo>
                    <a:cubicBezTo>
                      <a:pt x="983605" y="103129"/>
                      <a:pt x="1298759" y="0"/>
                      <a:pt x="163800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="" xmlns:a16="http://schemas.microsoft.com/office/drawing/2014/main" id="{0C5799F1-1C21-47A1-83AB-D166FB452DCB}"/>
                  </a:ext>
                </a:extLst>
              </p:cNvPr>
              <p:cNvSpPr/>
              <p:nvPr/>
            </p:nvSpPr>
            <p:spPr>
              <a:xfrm>
                <a:off x="1470525" y="3138121"/>
                <a:ext cx="793970" cy="793970"/>
              </a:xfrm>
              <a:prstGeom prst="ellipse">
                <a:avLst/>
              </a:pr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5CE504E1-536C-48A4-85BF-2891703796F3}"/>
              </a:ext>
            </a:extLst>
          </p:cNvPr>
          <p:cNvGrpSpPr/>
          <p:nvPr/>
        </p:nvGrpSpPr>
        <p:grpSpPr>
          <a:xfrm flipH="1">
            <a:off x="8436622" y="3097276"/>
            <a:ext cx="2569490" cy="895359"/>
            <a:chOff x="1324256" y="3130046"/>
            <a:chExt cx="2569490" cy="895359"/>
          </a:xfrm>
        </p:grpSpPr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8A1FD011-6FB1-431F-90B1-B5555E8EAE32}"/>
                </a:ext>
              </a:extLst>
            </p:cNvPr>
            <p:cNvGrpSpPr/>
            <p:nvPr/>
          </p:nvGrpSpPr>
          <p:grpSpPr>
            <a:xfrm>
              <a:off x="1324256" y="3130046"/>
              <a:ext cx="912464" cy="859021"/>
              <a:chOff x="1324255" y="2991852"/>
              <a:chExt cx="1059255" cy="997215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C791B142-C447-40EC-80B5-0177A7219DD5}"/>
                  </a:ext>
                </a:extLst>
              </p:cNvPr>
              <p:cNvSpPr/>
              <p:nvPr/>
            </p:nvSpPr>
            <p:spPr>
              <a:xfrm>
                <a:off x="1324255" y="2991852"/>
                <a:ext cx="1059255" cy="997215"/>
              </a:xfrm>
              <a:custGeom>
                <a:avLst/>
                <a:gdLst>
                  <a:gd name="connsiteX0" fmla="*/ 3014026 w 3193831"/>
                  <a:gd name="connsiteY0" fmla="*/ 2148391 h 3006763"/>
                  <a:gd name="connsiteX1" fmla="*/ 3193831 w 3193831"/>
                  <a:gd name="connsiteY1" fmla="*/ 2148391 h 3006763"/>
                  <a:gd name="connsiteX2" fmla="*/ 3147278 w 3193831"/>
                  <a:gd name="connsiteY2" fmla="*/ 2275584 h 3006763"/>
                  <a:gd name="connsiteX3" fmla="*/ 2553822 w 3193831"/>
                  <a:gd name="connsiteY3" fmla="*/ 2996255 h 3006763"/>
                  <a:gd name="connsiteX4" fmla="*/ 2542874 w 3193831"/>
                  <a:gd name="connsiteY4" fmla="*/ 3002548 h 3006763"/>
                  <a:gd name="connsiteX5" fmla="*/ 2542874 w 3193831"/>
                  <a:gd name="connsiteY5" fmla="*/ 2790466 h 3006763"/>
                  <a:gd name="connsiteX6" fmla="*/ 2625717 w 3193831"/>
                  <a:gd name="connsiteY6" fmla="*/ 2725374 h 3006763"/>
                  <a:gd name="connsiteX7" fmla="*/ 2991551 w 3193831"/>
                  <a:gd name="connsiteY7" fmla="*/ 2209798 h 3006763"/>
                  <a:gd name="connsiteX8" fmla="*/ 69144 w 3193831"/>
                  <a:gd name="connsiteY8" fmla="*/ 1168401 h 3006763"/>
                  <a:gd name="connsiteX9" fmla="*/ 247045 w 3193831"/>
                  <a:gd name="connsiteY9" fmla="*/ 1168401 h 3006763"/>
                  <a:gd name="connsiteX10" fmla="*/ 235052 w 3193831"/>
                  <a:gd name="connsiteY10" fmla="*/ 1201167 h 3006763"/>
                  <a:gd name="connsiteX11" fmla="*/ 169009 w 3193831"/>
                  <a:gd name="connsiteY11" fmla="*/ 1638000 h 3006763"/>
                  <a:gd name="connsiteX12" fmla="*/ 703586 w 3193831"/>
                  <a:gd name="connsiteY12" fmla="*/ 2771545 h 3006763"/>
                  <a:gd name="connsiteX13" fmla="*/ 739474 w 3193831"/>
                  <a:gd name="connsiteY13" fmla="*/ 2798382 h 3006763"/>
                  <a:gd name="connsiteX14" fmla="*/ 739474 w 3193831"/>
                  <a:gd name="connsiteY14" fmla="*/ 3006763 h 3006763"/>
                  <a:gd name="connsiteX15" fmla="*/ 722179 w 3193831"/>
                  <a:gd name="connsiteY15" fmla="*/ 2996255 h 3006763"/>
                  <a:gd name="connsiteX16" fmla="*/ 0 w 3193831"/>
                  <a:gd name="connsiteY16" fmla="*/ 1638000 h 3006763"/>
                  <a:gd name="connsiteX17" fmla="*/ 33279 w 3193831"/>
                  <a:gd name="connsiteY17" fmla="*/ 1307886 h 3006763"/>
                  <a:gd name="connsiteX18" fmla="*/ 1638000 w 3193831"/>
                  <a:gd name="connsiteY18" fmla="*/ 0 h 3006763"/>
                  <a:gd name="connsiteX19" fmla="*/ 3078302 w 3193831"/>
                  <a:gd name="connsiteY19" fmla="*/ 857232 h 3006763"/>
                  <a:gd name="connsiteX20" fmla="*/ 3137438 w 3193831"/>
                  <a:gd name="connsiteY20" fmla="*/ 979990 h 3006763"/>
                  <a:gd name="connsiteX21" fmla="*/ 2950020 w 3193831"/>
                  <a:gd name="connsiteY21" fmla="*/ 979990 h 3006763"/>
                  <a:gd name="connsiteX22" fmla="*/ 2929692 w 3193831"/>
                  <a:gd name="connsiteY22" fmla="*/ 937792 h 3006763"/>
                  <a:gd name="connsiteX23" fmla="*/ 1638000 w 3193831"/>
                  <a:gd name="connsiteY23" fmla="*/ 169009 h 3006763"/>
                  <a:gd name="connsiteX24" fmla="*/ 816674 w 3193831"/>
                  <a:gd name="connsiteY24" fmla="*/ 419890 h 3006763"/>
                  <a:gd name="connsiteX25" fmla="*/ 714074 w 3193831"/>
                  <a:gd name="connsiteY25" fmla="*/ 496612 h 3006763"/>
                  <a:gd name="connsiteX26" fmla="*/ 714074 w 3193831"/>
                  <a:gd name="connsiteY26" fmla="*/ 285806 h 3006763"/>
                  <a:gd name="connsiteX27" fmla="*/ 722179 w 3193831"/>
                  <a:gd name="connsiteY27" fmla="*/ 279745 h 3006763"/>
                  <a:gd name="connsiteX28" fmla="*/ 1638000 w 3193831"/>
                  <a:gd name="connsiteY28" fmla="*/ 0 h 300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93831" h="3006763">
                    <a:moveTo>
                      <a:pt x="3014026" y="2148391"/>
                    </a:moveTo>
                    <a:lnTo>
                      <a:pt x="3193831" y="2148391"/>
                    </a:lnTo>
                    <a:lnTo>
                      <a:pt x="3147278" y="2275584"/>
                    </a:lnTo>
                    <a:cubicBezTo>
                      <a:pt x="3022947" y="2569535"/>
                      <a:pt x="2815248" y="2819639"/>
                      <a:pt x="2553822" y="2996255"/>
                    </a:cubicBezTo>
                    <a:lnTo>
                      <a:pt x="2542874" y="3002548"/>
                    </a:lnTo>
                    <a:lnTo>
                      <a:pt x="2542874" y="2790466"/>
                    </a:lnTo>
                    <a:lnTo>
                      <a:pt x="2625717" y="2725374"/>
                    </a:lnTo>
                    <a:cubicBezTo>
                      <a:pt x="2782241" y="2583111"/>
                      <a:pt x="2907924" y="2407514"/>
                      <a:pt x="2991551" y="2209798"/>
                    </a:cubicBezTo>
                    <a:close/>
                    <a:moveTo>
                      <a:pt x="69144" y="1168401"/>
                    </a:moveTo>
                    <a:lnTo>
                      <a:pt x="247045" y="1168401"/>
                    </a:lnTo>
                    <a:lnTo>
                      <a:pt x="235052" y="1201167"/>
                    </a:lnTo>
                    <a:cubicBezTo>
                      <a:pt x="192131" y="1339163"/>
                      <a:pt x="169009" y="1485881"/>
                      <a:pt x="169009" y="1638000"/>
                    </a:cubicBezTo>
                    <a:cubicBezTo>
                      <a:pt x="169009" y="2094357"/>
                      <a:pt x="377106" y="2502110"/>
                      <a:pt x="703586" y="2771545"/>
                    </a:cubicBezTo>
                    <a:lnTo>
                      <a:pt x="739474" y="2798382"/>
                    </a:lnTo>
                    <a:lnTo>
                      <a:pt x="739474" y="3006763"/>
                    </a:lnTo>
                    <a:lnTo>
                      <a:pt x="722179" y="2996255"/>
                    </a:lnTo>
                    <a:cubicBezTo>
                      <a:pt x="286468" y="2701895"/>
                      <a:pt x="0" y="2203402"/>
                      <a:pt x="0" y="1638000"/>
                    </a:cubicBezTo>
                    <a:cubicBezTo>
                      <a:pt x="0" y="1524920"/>
                      <a:pt x="11459" y="1414516"/>
                      <a:pt x="33279" y="1307886"/>
                    </a:cubicBezTo>
                    <a:close/>
                    <a:moveTo>
                      <a:pt x="1638000" y="0"/>
                    </a:moveTo>
                    <a:cubicBezTo>
                      <a:pt x="2259942" y="0"/>
                      <a:pt x="2800925" y="346626"/>
                      <a:pt x="3078302" y="857232"/>
                    </a:cubicBezTo>
                    <a:lnTo>
                      <a:pt x="3137438" y="979990"/>
                    </a:lnTo>
                    <a:lnTo>
                      <a:pt x="2950020" y="979990"/>
                    </a:lnTo>
                    <a:lnTo>
                      <a:pt x="2929692" y="937792"/>
                    </a:lnTo>
                    <a:cubicBezTo>
                      <a:pt x="2680934" y="479870"/>
                      <a:pt x="2195770" y="169009"/>
                      <a:pt x="1638000" y="169009"/>
                    </a:cubicBezTo>
                    <a:cubicBezTo>
                      <a:pt x="1333762" y="169009"/>
                      <a:pt x="1051126" y="261497"/>
                      <a:pt x="816674" y="419890"/>
                    </a:cubicBezTo>
                    <a:lnTo>
                      <a:pt x="714074" y="496612"/>
                    </a:lnTo>
                    <a:lnTo>
                      <a:pt x="714074" y="285806"/>
                    </a:lnTo>
                    <a:lnTo>
                      <a:pt x="722179" y="279745"/>
                    </a:lnTo>
                    <a:cubicBezTo>
                      <a:pt x="983605" y="103129"/>
                      <a:pt x="1298759" y="0"/>
                      <a:pt x="163800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="" xmlns:a16="http://schemas.microsoft.com/office/drawing/2014/main" id="{83001A67-483C-4656-AAAF-E2624076DE49}"/>
                  </a:ext>
                </a:extLst>
              </p:cNvPr>
              <p:cNvSpPr/>
              <p:nvPr/>
            </p:nvSpPr>
            <p:spPr>
              <a:xfrm>
                <a:off x="1470525" y="3138121"/>
                <a:ext cx="793970" cy="793970"/>
              </a:xfrm>
              <a:prstGeom prst="ellipse">
                <a:avLst/>
              </a:pr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A2AA8BF4-483F-4387-94A0-1E06BA70A18C}"/>
                </a:ext>
              </a:extLst>
            </p:cNvPr>
            <p:cNvGrpSpPr/>
            <p:nvPr/>
          </p:nvGrpSpPr>
          <p:grpSpPr>
            <a:xfrm>
              <a:off x="2392230" y="3285702"/>
              <a:ext cx="742529" cy="699040"/>
              <a:chOff x="1324255" y="2991852"/>
              <a:chExt cx="1059255" cy="997215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063BA5AF-7417-48EA-9BC9-1E8B7317FA95}"/>
                  </a:ext>
                </a:extLst>
              </p:cNvPr>
              <p:cNvSpPr/>
              <p:nvPr/>
            </p:nvSpPr>
            <p:spPr>
              <a:xfrm>
                <a:off x="1324255" y="2991852"/>
                <a:ext cx="1059255" cy="997215"/>
              </a:xfrm>
              <a:custGeom>
                <a:avLst/>
                <a:gdLst>
                  <a:gd name="connsiteX0" fmla="*/ 3014026 w 3193831"/>
                  <a:gd name="connsiteY0" fmla="*/ 2148391 h 3006763"/>
                  <a:gd name="connsiteX1" fmla="*/ 3193831 w 3193831"/>
                  <a:gd name="connsiteY1" fmla="*/ 2148391 h 3006763"/>
                  <a:gd name="connsiteX2" fmla="*/ 3147278 w 3193831"/>
                  <a:gd name="connsiteY2" fmla="*/ 2275584 h 3006763"/>
                  <a:gd name="connsiteX3" fmla="*/ 2553822 w 3193831"/>
                  <a:gd name="connsiteY3" fmla="*/ 2996255 h 3006763"/>
                  <a:gd name="connsiteX4" fmla="*/ 2542874 w 3193831"/>
                  <a:gd name="connsiteY4" fmla="*/ 3002548 h 3006763"/>
                  <a:gd name="connsiteX5" fmla="*/ 2542874 w 3193831"/>
                  <a:gd name="connsiteY5" fmla="*/ 2790466 h 3006763"/>
                  <a:gd name="connsiteX6" fmla="*/ 2625717 w 3193831"/>
                  <a:gd name="connsiteY6" fmla="*/ 2725374 h 3006763"/>
                  <a:gd name="connsiteX7" fmla="*/ 2991551 w 3193831"/>
                  <a:gd name="connsiteY7" fmla="*/ 2209798 h 3006763"/>
                  <a:gd name="connsiteX8" fmla="*/ 69144 w 3193831"/>
                  <a:gd name="connsiteY8" fmla="*/ 1168401 h 3006763"/>
                  <a:gd name="connsiteX9" fmla="*/ 247045 w 3193831"/>
                  <a:gd name="connsiteY9" fmla="*/ 1168401 h 3006763"/>
                  <a:gd name="connsiteX10" fmla="*/ 235052 w 3193831"/>
                  <a:gd name="connsiteY10" fmla="*/ 1201167 h 3006763"/>
                  <a:gd name="connsiteX11" fmla="*/ 169009 w 3193831"/>
                  <a:gd name="connsiteY11" fmla="*/ 1638000 h 3006763"/>
                  <a:gd name="connsiteX12" fmla="*/ 703586 w 3193831"/>
                  <a:gd name="connsiteY12" fmla="*/ 2771545 h 3006763"/>
                  <a:gd name="connsiteX13" fmla="*/ 739474 w 3193831"/>
                  <a:gd name="connsiteY13" fmla="*/ 2798382 h 3006763"/>
                  <a:gd name="connsiteX14" fmla="*/ 739474 w 3193831"/>
                  <a:gd name="connsiteY14" fmla="*/ 3006763 h 3006763"/>
                  <a:gd name="connsiteX15" fmla="*/ 722179 w 3193831"/>
                  <a:gd name="connsiteY15" fmla="*/ 2996255 h 3006763"/>
                  <a:gd name="connsiteX16" fmla="*/ 0 w 3193831"/>
                  <a:gd name="connsiteY16" fmla="*/ 1638000 h 3006763"/>
                  <a:gd name="connsiteX17" fmla="*/ 33279 w 3193831"/>
                  <a:gd name="connsiteY17" fmla="*/ 1307886 h 3006763"/>
                  <a:gd name="connsiteX18" fmla="*/ 1638000 w 3193831"/>
                  <a:gd name="connsiteY18" fmla="*/ 0 h 3006763"/>
                  <a:gd name="connsiteX19" fmla="*/ 3078302 w 3193831"/>
                  <a:gd name="connsiteY19" fmla="*/ 857232 h 3006763"/>
                  <a:gd name="connsiteX20" fmla="*/ 3137438 w 3193831"/>
                  <a:gd name="connsiteY20" fmla="*/ 979990 h 3006763"/>
                  <a:gd name="connsiteX21" fmla="*/ 2950020 w 3193831"/>
                  <a:gd name="connsiteY21" fmla="*/ 979990 h 3006763"/>
                  <a:gd name="connsiteX22" fmla="*/ 2929692 w 3193831"/>
                  <a:gd name="connsiteY22" fmla="*/ 937792 h 3006763"/>
                  <a:gd name="connsiteX23" fmla="*/ 1638000 w 3193831"/>
                  <a:gd name="connsiteY23" fmla="*/ 169009 h 3006763"/>
                  <a:gd name="connsiteX24" fmla="*/ 816674 w 3193831"/>
                  <a:gd name="connsiteY24" fmla="*/ 419890 h 3006763"/>
                  <a:gd name="connsiteX25" fmla="*/ 714074 w 3193831"/>
                  <a:gd name="connsiteY25" fmla="*/ 496612 h 3006763"/>
                  <a:gd name="connsiteX26" fmla="*/ 714074 w 3193831"/>
                  <a:gd name="connsiteY26" fmla="*/ 285806 h 3006763"/>
                  <a:gd name="connsiteX27" fmla="*/ 722179 w 3193831"/>
                  <a:gd name="connsiteY27" fmla="*/ 279745 h 3006763"/>
                  <a:gd name="connsiteX28" fmla="*/ 1638000 w 3193831"/>
                  <a:gd name="connsiteY28" fmla="*/ 0 h 300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93831" h="3006763">
                    <a:moveTo>
                      <a:pt x="3014026" y="2148391"/>
                    </a:moveTo>
                    <a:lnTo>
                      <a:pt x="3193831" y="2148391"/>
                    </a:lnTo>
                    <a:lnTo>
                      <a:pt x="3147278" y="2275584"/>
                    </a:lnTo>
                    <a:cubicBezTo>
                      <a:pt x="3022947" y="2569535"/>
                      <a:pt x="2815248" y="2819639"/>
                      <a:pt x="2553822" y="2996255"/>
                    </a:cubicBezTo>
                    <a:lnTo>
                      <a:pt x="2542874" y="3002548"/>
                    </a:lnTo>
                    <a:lnTo>
                      <a:pt x="2542874" y="2790466"/>
                    </a:lnTo>
                    <a:lnTo>
                      <a:pt x="2625717" y="2725374"/>
                    </a:lnTo>
                    <a:cubicBezTo>
                      <a:pt x="2782241" y="2583111"/>
                      <a:pt x="2907924" y="2407514"/>
                      <a:pt x="2991551" y="2209798"/>
                    </a:cubicBezTo>
                    <a:close/>
                    <a:moveTo>
                      <a:pt x="69144" y="1168401"/>
                    </a:moveTo>
                    <a:lnTo>
                      <a:pt x="247045" y="1168401"/>
                    </a:lnTo>
                    <a:lnTo>
                      <a:pt x="235052" y="1201167"/>
                    </a:lnTo>
                    <a:cubicBezTo>
                      <a:pt x="192131" y="1339163"/>
                      <a:pt x="169009" y="1485881"/>
                      <a:pt x="169009" y="1638000"/>
                    </a:cubicBezTo>
                    <a:cubicBezTo>
                      <a:pt x="169009" y="2094357"/>
                      <a:pt x="377106" y="2502110"/>
                      <a:pt x="703586" y="2771545"/>
                    </a:cubicBezTo>
                    <a:lnTo>
                      <a:pt x="739474" y="2798382"/>
                    </a:lnTo>
                    <a:lnTo>
                      <a:pt x="739474" y="3006763"/>
                    </a:lnTo>
                    <a:lnTo>
                      <a:pt x="722179" y="2996255"/>
                    </a:lnTo>
                    <a:cubicBezTo>
                      <a:pt x="286468" y="2701895"/>
                      <a:pt x="0" y="2203402"/>
                      <a:pt x="0" y="1638000"/>
                    </a:cubicBezTo>
                    <a:cubicBezTo>
                      <a:pt x="0" y="1524920"/>
                      <a:pt x="11459" y="1414516"/>
                      <a:pt x="33279" y="1307886"/>
                    </a:cubicBezTo>
                    <a:close/>
                    <a:moveTo>
                      <a:pt x="1638000" y="0"/>
                    </a:moveTo>
                    <a:cubicBezTo>
                      <a:pt x="2259942" y="0"/>
                      <a:pt x="2800925" y="346626"/>
                      <a:pt x="3078302" y="857232"/>
                    </a:cubicBezTo>
                    <a:lnTo>
                      <a:pt x="3137438" y="979990"/>
                    </a:lnTo>
                    <a:lnTo>
                      <a:pt x="2950020" y="979990"/>
                    </a:lnTo>
                    <a:lnTo>
                      <a:pt x="2929692" y="937792"/>
                    </a:lnTo>
                    <a:cubicBezTo>
                      <a:pt x="2680934" y="479870"/>
                      <a:pt x="2195770" y="169009"/>
                      <a:pt x="1638000" y="169009"/>
                    </a:cubicBezTo>
                    <a:cubicBezTo>
                      <a:pt x="1333762" y="169009"/>
                      <a:pt x="1051126" y="261497"/>
                      <a:pt x="816674" y="419890"/>
                    </a:cubicBezTo>
                    <a:lnTo>
                      <a:pt x="714074" y="496612"/>
                    </a:lnTo>
                    <a:lnTo>
                      <a:pt x="714074" y="285806"/>
                    </a:lnTo>
                    <a:lnTo>
                      <a:pt x="722179" y="279745"/>
                    </a:lnTo>
                    <a:cubicBezTo>
                      <a:pt x="983605" y="103129"/>
                      <a:pt x="1298759" y="0"/>
                      <a:pt x="163800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="" xmlns:a16="http://schemas.microsoft.com/office/drawing/2014/main" id="{7AFC5C5D-AC1E-4E95-9DA3-CA03F3973BAD}"/>
                  </a:ext>
                </a:extLst>
              </p:cNvPr>
              <p:cNvSpPr/>
              <p:nvPr/>
            </p:nvSpPr>
            <p:spPr>
              <a:xfrm>
                <a:off x="1470525" y="3138121"/>
                <a:ext cx="793970" cy="793970"/>
              </a:xfrm>
              <a:prstGeom prst="ellipse">
                <a:avLst/>
              </a:pr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0C86038F-4C1D-4277-9536-13CF245DDA12}"/>
                </a:ext>
              </a:extLst>
            </p:cNvPr>
            <p:cNvGrpSpPr/>
            <p:nvPr/>
          </p:nvGrpSpPr>
          <p:grpSpPr>
            <a:xfrm>
              <a:off x="3284512" y="3451853"/>
              <a:ext cx="609234" cy="573552"/>
              <a:chOff x="1324255" y="2991852"/>
              <a:chExt cx="1059255" cy="997215"/>
            </a:xfrm>
          </p:grpSpPr>
          <p:sp>
            <p:nvSpPr>
              <p:cNvPr id="44" name="任意多边形: 形状 43">
                <a:extLst>
                  <a:ext uri="{FF2B5EF4-FFF2-40B4-BE49-F238E27FC236}">
                    <a16:creationId xmlns="" xmlns:a16="http://schemas.microsoft.com/office/drawing/2014/main" id="{4013F258-2B07-46E7-9365-3F18C3492A89}"/>
                  </a:ext>
                </a:extLst>
              </p:cNvPr>
              <p:cNvSpPr/>
              <p:nvPr/>
            </p:nvSpPr>
            <p:spPr>
              <a:xfrm>
                <a:off x="1324255" y="2991852"/>
                <a:ext cx="1059255" cy="997215"/>
              </a:xfrm>
              <a:custGeom>
                <a:avLst/>
                <a:gdLst>
                  <a:gd name="connsiteX0" fmla="*/ 3014026 w 3193831"/>
                  <a:gd name="connsiteY0" fmla="*/ 2148391 h 3006763"/>
                  <a:gd name="connsiteX1" fmla="*/ 3193831 w 3193831"/>
                  <a:gd name="connsiteY1" fmla="*/ 2148391 h 3006763"/>
                  <a:gd name="connsiteX2" fmla="*/ 3147278 w 3193831"/>
                  <a:gd name="connsiteY2" fmla="*/ 2275584 h 3006763"/>
                  <a:gd name="connsiteX3" fmla="*/ 2553822 w 3193831"/>
                  <a:gd name="connsiteY3" fmla="*/ 2996255 h 3006763"/>
                  <a:gd name="connsiteX4" fmla="*/ 2542874 w 3193831"/>
                  <a:gd name="connsiteY4" fmla="*/ 3002548 h 3006763"/>
                  <a:gd name="connsiteX5" fmla="*/ 2542874 w 3193831"/>
                  <a:gd name="connsiteY5" fmla="*/ 2790466 h 3006763"/>
                  <a:gd name="connsiteX6" fmla="*/ 2625717 w 3193831"/>
                  <a:gd name="connsiteY6" fmla="*/ 2725374 h 3006763"/>
                  <a:gd name="connsiteX7" fmla="*/ 2991551 w 3193831"/>
                  <a:gd name="connsiteY7" fmla="*/ 2209798 h 3006763"/>
                  <a:gd name="connsiteX8" fmla="*/ 69144 w 3193831"/>
                  <a:gd name="connsiteY8" fmla="*/ 1168401 h 3006763"/>
                  <a:gd name="connsiteX9" fmla="*/ 247045 w 3193831"/>
                  <a:gd name="connsiteY9" fmla="*/ 1168401 h 3006763"/>
                  <a:gd name="connsiteX10" fmla="*/ 235052 w 3193831"/>
                  <a:gd name="connsiteY10" fmla="*/ 1201167 h 3006763"/>
                  <a:gd name="connsiteX11" fmla="*/ 169009 w 3193831"/>
                  <a:gd name="connsiteY11" fmla="*/ 1638000 h 3006763"/>
                  <a:gd name="connsiteX12" fmla="*/ 703586 w 3193831"/>
                  <a:gd name="connsiteY12" fmla="*/ 2771545 h 3006763"/>
                  <a:gd name="connsiteX13" fmla="*/ 739474 w 3193831"/>
                  <a:gd name="connsiteY13" fmla="*/ 2798382 h 3006763"/>
                  <a:gd name="connsiteX14" fmla="*/ 739474 w 3193831"/>
                  <a:gd name="connsiteY14" fmla="*/ 3006763 h 3006763"/>
                  <a:gd name="connsiteX15" fmla="*/ 722179 w 3193831"/>
                  <a:gd name="connsiteY15" fmla="*/ 2996255 h 3006763"/>
                  <a:gd name="connsiteX16" fmla="*/ 0 w 3193831"/>
                  <a:gd name="connsiteY16" fmla="*/ 1638000 h 3006763"/>
                  <a:gd name="connsiteX17" fmla="*/ 33279 w 3193831"/>
                  <a:gd name="connsiteY17" fmla="*/ 1307886 h 3006763"/>
                  <a:gd name="connsiteX18" fmla="*/ 1638000 w 3193831"/>
                  <a:gd name="connsiteY18" fmla="*/ 0 h 3006763"/>
                  <a:gd name="connsiteX19" fmla="*/ 3078302 w 3193831"/>
                  <a:gd name="connsiteY19" fmla="*/ 857232 h 3006763"/>
                  <a:gd name="connsiteX20" fmla="*/ 3137438 w 3193831"/>
                  <a:gd name="connsiteY20" fmla="*/ 979990 h 3006763"/>
                  <a:gd name="connsiteX21" fmla="*/ 2950020 w 3193831"/>
                  <a:gd name="connsiteY21" fmla="*/ 979990 h 3006763"/>
                  <a:gd name="connsiteX22" fmla="*/ 2929692 w 3193831"/>
                  <a:gd name="connsiteY22" fmla="*/ 937792 h 3006763"/>
                  <a:gd name="connsiteX23" fmla="*/ 1638000 w 3193831"/>
                  <a:gd name="connsiteY23" fmla="*/ 169009 h 3006763"/>
                  <a:gd name="connsiteX24" fmla="*/ 816674 w 3193831"/>
                  <a:gd name="connsiteY24" fmla="*/ 419890 h 3006763"/>
                  <a:gd name="connsiteX25" fmla="*/ 714074 w 3193831"/>
                  <a:gd name="connsiteY25" fmla="*/ 496612 h 3006763"/>
                  <a:gd name="connsiteX26" fmla="*/ 714074 w 3193831"/>
                  <a:gd name="connsiteY26" fmla="*/ 285806 h 3006763"/>
                  <a:gd name="connsiteX27" fmla="*/ 722179 w 3193831"/>
                  <a:gd name="connsiteY27" fmla="*/ 279745 h 3006763"/>
                  <a:gd name="connsiteX28" fmla="*/ 1638000 w 3193831"/>
                  <a:gd name="connsiteY28" fmla="*/ 0 h 300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93831" h="3006763">
                    <a:moveTo>
                      <a:pt x="3014026" y="2148391"/>
                    </a:moveTo>
                    <a:lnTo>
                      <a:pt x="3193831" y="2148391"/>
                    </a:lnTo>
                    <a:lnTo>
                      <a:pt x="3147278" y="2275584"/>
                    </a:lnTo>
                    <a:cubicBezTo>
                      <a:pt x="3022947" y="2569535"/>
                      <a:pt x="2815248" y="2819639"/>
                      <a:pt x="2553822" y="2996255"/>
                    </a:cubicBezTo>
                    <a:lnTo>
                      <a:pt x="2542874" y="3002548"/>
                    </a:lnTo>
                    <a:lnTo>
                      <a:pt x="2542874" y="2790466"/>
                    </a:lnTo>
                    <a:lnTo>
                      <a:pt x="2625717" y="2725374"/>
                    </a:lnTo>
                    <a:cubicBezTo>
                      <a:pt x="2782241" y="2583111"/>
                      <a:pt x="2907924" y="2407514"/>
                      <a:pt x="2991551" y="2209798"/>
                    </a:cubicBezTo>
                    <a:close/>
                    <a:moveTo>
                      <a:pt x="69144" y="1168401"/>
                    </a:moveTo>
                    <a:lnTo>
                      <a:pt x="247045" y="1168401"/>
                    </a:lnTo>
                    <a:lnTo>
                      <a:pt x="235052" y="1201167"/>
                    </a:lnTo>
                    <a:cubicBezTo>
                      <a:pt x="192131" y="1339163"/>
                      <a:pt x="169009" y="1485881"/>
                      <a:pt x="169009" y="1638000"/>
                    </a:cubicBezTo>
                    <a:cubicBezTo>
                      <a:pt x="169009" y="2094357"/>
                      <a:pt x="377106" y="2502110"/>
                      <a:pt x="703586" y="2771545"/>
                    </a:cubicBezTo>
                    <a:lnTo>
                      <a:pt x="739474" y="2798382"/>
                    </a:lnTo>
                    <a:lnTo>
                      <a:pt x="739474" y="3006763"/>
                    </a:lnTo>
                    <a:lnTo>
                      <a:pt x="722179" y="2996255"/>
                    </a:lnTo>
                    <a:cubicBezTo>
                      <a:pt x="286468" y="2701895"/>
                      <a:pt x="0" y="2203402"/>
                      <a:pt x="0" y="1638000"/>
                    </a:cubicBezTo>
                    <a:cubicBezTo>
                      <a:pt x="0" y="1524920"/>
                      <a:pt x="11459" y="1414516"/>
                      <a:pt x="33279" y="1307886"/>
                    </a:cubicBezTo>
                    <a:close/>
                    <a:moveTo>
                      <a:pt x="1638000" y="0"/>
                    </a:moveTo>
                    <a:cubicBezTo>
                      <a:pt x="2259942" y="0"/>
                      <a:pt x="2800925" y="346626"/>
                      <a:pt x="3078302" y="857232"/>
                    </a:cubicBezTo>
                    <a:lnTo>
                      <a:pt x="3137438" y="979990"/>
                    </a:lnTo>
                    <a:lnTo>
                      <a:pt x="2950020" y="979990"/>
                    </a:lnTo>
                    <a:lnTo>
                      <a:pt x="2929692" y="937792"/>
                    </a:lnTo>
                    <a:cubicBezTo>
                      <a:pt x="2680934" y="479870"/>
                      <a:pt x="2195770" y="169009"/>
                      <a:pt x="1638000" y="169009"/>
                    </a:cubicBezTo>
                    <a:cubicBezTo>
                      <a:pt x="1333762" y="169009"/>
                      <a:pt x="1051126" y="261497"/>
                      <a:pt x="816674" y="419890"/>
                    </a:cubicBezTo>
                    <a:lnTo>
                      <a:pt x="714074" y="496612"/>
                    </a:lnTo>
                    <a:lnTo>
                      <a:pt x="714074" y="285806"/>
                    </a:lnTo>
                    <a:lnTo>
                      <a:pt x="722179" y="279745"/>
                    </a:lnTo>
                    <a:cubicBezTo>
                      <a:pt x="983605" y="103129"/>
                      <a:pt x="1298759" y="0"/>
                      <a:pt x="163800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="" xmlns:a16="http://schemas.microsoft.com/office/drawing/2014/main" id="{6D02EFFD-9E59-4DBA-ABE6-2B9617289623}"/>
                  </a:ext>
                </a:extLst>
              </p:cNvPr>
              <p:cNvSpPr/>
              <p:nvPr/>
            </p:nvSpPr>
            <p:spPr>
              <a:xfrm>
                <a:off x="1470525" y="3138121"/>
                <a:ext cx="793970" cy="793970"/>
              </a:xfrm>
              <a:prstGeom prst="ellipse">
                <a:avLst/>
              </a:prstGeom>
              <a:solidFill>
                <a:srgbClr val="00B0F0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02A4257-CBBF-4F7B-B0FA-494172704785}"/>
              </a:ext>
            </a:extLst>
          </p:cNvPr>
          <p:cNvSpPr txBox="1"/>
          <p:nvPr/>
        </p:nvSpPr>
        <p:spPr>
          <a:xfrm>
            <a:off x="5139556" y="4861020"/>
            <a:ext cx="217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2803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25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8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8"/>
                <a:ext cx="7952081" cy="95250"/>
                <a:chOff x="1125415" y="5542698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8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8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区块链的近期发展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79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79"/>
                <a:chOff x="4443470" y="2343050"/>
                <a:chExt cx="3305061" cy="3305059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0"/>
                  <a:ext cx="3305061" cy="3305059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6" y="2877366"/>
                  <a:ext cx="2236425" cy="2236423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0" y="2851151"/>
                  <a:ext cx="493524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1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0" y="3067050"/>
                  <a:ext cx="2044701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1F0DCFAD-6E44-4D6F-AFAF-72BECD705664}"/>
              </a:ext>
            </a:extLst>
          </p:cNvPr>
          <p:cNvGrpSpPr/>
          <p:nvPr/>
        </p:nvGrpSpPr>
        <p:grpSpPr>
          <a:xfrm>
            <a:off x="1507237" y="1746294"/>
            <a:ext cx="9441500" cy="1887243"/>
            <a:chOff x="1507237" y="1746294"/>
            <a:chExt cx="9441500" cy="1887243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4BF65292-D146-4FA4-9664-CA031945119F}"/>
                </a:ext>
              </a:extLst>
            </p:cNvPr>
            <p:cNvGrpSpPr/>
            <p:nvPr/>
          </p:nvGrpSpPr>
          <p:grpSpPr>
            <a:xfrm>
              <a:off x="1507237" y="1746294"/>
              <a:ext cx="1887241" cy="1887243"/>
              <a:chOff x="1574542" y="1986925"/>
              <a:chExt cx="2330556" cy="2330559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="" xmlns:a16="http://schemas.microsoft.com/office/drawing/2014/main" id="{F6F2F2F4-5198-4A4A-A48F-CFED0F992BE8}"/>
                  </a:ext>
                </a:extLst>
              </p:cNvPr>
              <p:cNvGrpSpPr/>
              <p:nvPr/>
            </p:nvGrpSpPr>
            <p:grpSpPr>
              <a:xfrm>
                <a:off x="1574542" y="1986925"/>
                <a:ext cx="2330556" cy="2330559"/>
                <a:chOff x="4373565" y="1993901"/>
                <a:chExt cx="3444872" cy="3444876"/>
              </a:xfrm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="" xmlns:a16="http://schemas.microsoft.com/office/drawing/2014/main" id="{B2598FA4-282F-484E-9378-E5F45C07B1CF}"/>
                    </a:ext>
                  </a:extLst>
                </p:cNvPr>
                <p:cNvSpPr/>
                <p:nvPr/>
              </p:nvSpPr>
              <p:spPr>
                <a:xfrm>
                  <a:off x="6154739" y="2200277"/>
                  <a:ext cx="1457324" cy="1457324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1423036 w 1423036"/>
                    <a:gd name="connsiteY1" fmla="*/ 1423036 h 1423036"/>
                    <a:gd name="connsiteX2" fmla="*/ 912880 w 1423036"/>
                    <a:gd name="connsiteY2" fmla="*/ 1423036 h 1423036"/>
                    <a:gd name="connsiteX3" fmla="*/ 911587 w 1423036"/>
                    <a:gd name="connsiteY3" fmla="*/ 1397431 h 1423036"/>
                    <a:gd name="connsiteX4" fmla="*/ 25605 w 1423036"/>
                    <a:gd name="connsiteY4" fmla="*/ 511450 h 1423036"/>
                    <a:gd name="connsiteX5" fmla="*/ 0 w 1423036"/>
                    <a:gd name="connsiteY5" fmla="*/ 510157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cubicBezTo>
                        <a:pt x="785921" y="0"/>
                        <a:pt x="1423036" y="637115"/>
                        <a:pt x="1423036" y="1423036"/>
                      </a:cubicBez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="" xmlns:a16="http://schemas.microsoft.com/office/drawing/2014/main" id="{4499B7FC-069A-49AA-8E88-2AA963693362}"/>
                    </a:ext>
                  </a:extLst>
                </p:cNvPr>
                <p:cNvSpPr/>
                <p:nvPr/>
              </p:nvSpPr>
              <p:spPr>
                <a:xfrm flipV="1">
                  <a:off x="6154739" y="3775077"/>
                  <a:ext cx="1457324" cy="1457324"/>
                </a:xfrm>
                <a:custGeom>
                  <a:avLst/>
                  <a:gdLst>
                    <a:gd name="connsiteX0" fmla="*/ 912880 w 1423036"/>
                    <a:gd name="connsiteY0" fmla="*/ 1423036 h 1423036"/>
                    <a:gd name="connsiteX1" fmla="*/ 1423036 w 1423036"/>
                    <a:gd name="connsiteY1" fmla="*/ 1423036 h 1423036"/>
                    <a:gd name="connsiteX2" fmla="*/ 0 w 1423036"/>
                    <a:gd name="connsiteY2" fmla="*/ 0 h 1423036"/>
                    <a:gd name="connsiteX3" fmla="*/ 0 w 1423036"/>
                    <a:gd name="connsiteY3" fmla="*/ 510157 h 1423036"/>
                    <a:gd name="connsiteX4" fmla="*/ 25605 w 1423036"/>
                    <a:gd name="connsiteY4" fmla="*/ 511450 h 1423036"/>
                    <a:gd name="connsiteX5" fmla="*/ 911587 w 1423036"/>
                    <a:gd name="connsiteY5" fmla="*/ 1397431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912880" y="1423036"/>
                      </a:move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="" xmlns:a16="http://schemas.microsoft.com/office/drawing/2014/main" id="{6AF18D4E-C0B8-4E69-9C2C-3CA3628AAEAD}"/>
                    </a:ext>
                  </a:extLst>
                </p:cNvPr>
                <p:cNvSpPr/>
                <p:nvPr/>
              </p:nvSpPr>
              <p:spPr>
                <a:xfrm flipH="1">
                  <a:off x="4579939" y="2200277"/>
                  <a:ext cx="1457324" cy="1457324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0 w 1423036"/>
                    <a:gd name="connsiteY1" fmla="*/ 510157 h 1423036"/>
                    <a:gd name="connsiteX2" fmla="*/ 25605 w 1423036"/>
                    <a:gd name="connsiteY2" fmla="*/ 511450 h 1423036"/>
                    <a:gd name="connsiteX3" fmla="*/ 911587 w 1423036"/>
                    <a:gd name="connsiteY3" fmla="*/ 1397431 h 1423036"/>
                    <a:gd name="connsiteX4" fmla="*/ 912880 w 1423036"/>
                    <a:gd name="connsiteY4" fmla="*/ 1423036 h 1423036"/>
                    <a:gd name="connsiteX5" fmla="*/ 1423036 w 1423036"/>
                    <a:gd name="connsiteY5" fmla="*/ 1423036 h 1423036"/>
                    <a:gd name="connsiteX6" fmla="*/ 0 w 1423036"/>
                    <a:gd name="connsiteY6" fmla="*/ 0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lnTo>
                        <a:pt x="912880" y="1423036"/>
                      </a:ln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="" xmlns:a16="http://schemas.microsoft.com/office/drawing/2014/main" id="{6659D8C4-8055-4AFD-815A-BBB063E8262E}"/>
                    </a:ext>
                  </a:extLst>
                </p:cNvPr>
                <p:cNvSpPr/>
                <p:nvPr/>
              </p:nvSpPr>
              <p:spPr>
                <a:xfrm flipH="1" flipV="1">
                  <a:off x="4579939" y="3775077"/>
                  <a:ext cx="1457324" cy="1457324"/>
                </a:xfrm>
                <a:custGeom>
                  <a:avLst/>
                  <a:gdLst>
                    <a:gd name="connsiteX0" fmla="*/ 1423036 w 1423036"/>
                    <a:gd name="connsiteY0" fmla="*/ 1423036 h 1423036"/>
                    <a:gd name="connsiteX1" fmla="*/ 912880 w 1423036"/>
                    <a:gd name="connsiteY1" fmla="*/ 1423036 h 1423036"/>
                    <a:gd name="connsiteX2" fmla="*/ 911587 w 1423036"/>
                    <a:gd name="connsiteY2" fmla="*/ 1397431 h 1423036"/>
                    <a:gd name="connsiteX3" fmla="*/ 25605 w 1423036"/>
                    <a:gd name="connsiteY3" fmla="*/ 511450 h 1423036"/>
                    <a:gd name="connsiteX4" fmla="*/ 0 w 1423036"/>
                    <a:gd name="connsiteY4" fmla="*/ 510157 h 1423036"/>
                    <a:gd name="connsiteX5" fmla="*/ 0 w 1423036"/>
                    <a:gd name="connsiteY5" fmla="*/ 0 h 1423036"/>
                    <a:gd name="connsiteX6" fmla="*/ 1423036 w 1423036"/>
                    <a:gd name="connsiteY6" fmla="*/ 1423036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1423036" y="1423036"/>
                      </a:move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lnTo>
                        <a:pt x="0" y="0"/>
                      </a:lnTo>
                      <a:cubicBezTo>
                        <a:pt x="785921" y="0"/>
                        <a:pt x="1423036" y="637115"/>
                        <a:pt x="1423036" y="1423036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圆: 空心 28">
                  <a:extLst>
                    <a:ext uri="{FF2B5EF4-FFF2-40B4-BE49-F238E27FC236}">
                      <a16:creationId xmlns="" xmlns:a16="http://schemas.microsoft.com/office/drawing/2014/main" id="{9A9C9063-60D1-4180-B758-73A61B96AD7C}"/>
                    </a:ext>
                  </a:extLst>
                </p:cNvPr>
                <p:cNvSpPr/>
                <p:nvPr/>
              </p:nvSpPr>
              <p:spPr>
                <a:xfrm>
                  <a:off x="4373565" y="1993901"/>
                  <a:ext cx="3444872" cy="3444876"/>
                </a:xfrm>
                <a:prstGeom prst="donut">
                  <a:avLst>
                    <a:gd name="adj" fmla="val 1122"/>
                  </a:avLst>
                </a:prstGeom>
                <a:gradFill flip="none" rotWithShape="1">
                  <a:gsLst>
                    <a:gs pos="31000">
                      <a:srgbClr val="02F8FF"/>
                    </a:gs>
                    <a:gs pos="100000">
                      <a:srgbClr val="25A6FC"/>
                    </a:gs>
                  </a:gsLst>
                  <a:lin ang="2700000" scaled="1"/>
                  <a:tileRect/>
                </a:gra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D11C7192-A2F9-405F-9C08-C9145AD13AD7}"/>
                  </a:ext>
                </a:extLst>
              </p:cNvPr>
              <p:cNvSpPr txBox="1"/>
              <p:nvPr/>
            </p:nvSpPr>
            <p:spPr>
              <a:xfrm>
                <a:off x="2295122" y="2859214"/>
                <a:ext cx="1334854" cy="64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30%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68641996-31C9-4DB3-B207-F230E58075D7}"/>
                </a:ext>
              </a:extLst>
            </p:cNvPr>
            <p:cNvGrpSpPr/>
            <p:nvPr/>
          </p:nvGrpSpPr>
          <p:grpSpPr>
            <a:xfrm>
              <a:off x="3785511" y="1859355"/>
              <a:ext cx="7163226" cy="1638316"/>
              <a:chOff x="4666949" y="2015818"/>
              <a:chExt cx="7163226" cy="1638316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="" xmlns:a16="http://schemas.microsoft.com/office/drawing/2014/main" id="{B018053F-EB29-4976-8441-6C61E35F5BC8}"/>
                  </a:ext>
                </a:extLst>
              </p:cNvPr>
              <p:cNvGrpSpPr/>
              <p:nvPr/>
            </p:nvGrpSpPr>
            <p:grpSpPr>
              <a:xfrm>
                <a:off x="4666949" y="2015818"/>
                <a:ext cx="7163226" cy="1552282"/>
                <a:chOff x="4666949" y="2015818"/>
                <a:chExt cx="7163226" cy="1552282"/>
              </a:xfrm>
            </p:grpSpPr>
            <p:sp>
              <p:nvSpPr>
                <p:cNvPr id="35" name="Freeform 5">
                  <a:extLst>
                    <a:ext uri="{FF2B5EF4-FFF2-40B4-BE49-F238E27FC236}">
                      <a16:creationId xmlns="" xmlns:a16="http://schemas.microsoft.com/office/drawing/2014/main" id="{62D4D040-E7AC-435B-808B-E2432290C1B2}"/>
                    </a:ext>
                  </a:extLst>
                </p:cNvPr>
                <p:cNvSpPr/>
                <p:nvPr/>
              </p:nvSpPr>
              <p:spPr bwMode="auto">
                <a:xfrm>
                  <a:off x="4666949" y="2015818"/>
                  <a:ext cx="7163226" cy="1552282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="" xmlns:a16="http://schemas.microsoft.com/office/drawing/2014/main" id="{F9DE6EBF-024F-4453-AFD9-2270BD602780}"/>
                    </a:ext>
                  </a:extLst>
                </p:cNvPr>
                <p:cNvSpPr txBox="1"/>
                <p:nvPr/>
              </p:nvSpPr>
              <p:spPr>
                <a:xfrm>
                  <a:off x="4802844" y="2264536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9403D6F6-A286-4128-BAAE-CDF7F431486E}"/>
                  </a:ext>
                </a:extLst>
              </p:cNvPr>
              <p:cNvSpPr/>
              <p:nvPr/>
            </p:nvSpPr>
            <p:spPr>
              <a:xfrm>
                <a:off x="4802843" y="2700027"/>
                <a:ext cx="702733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</a:t>
                </a:r>
                <a:endParaRPr lang="zh-CN" altLang="en-US" sz="1400" dirty="0">
                  <a:cs typeface="+mn-ea"/>
                  <a:sym typeface="+mn-lt"/>
                </a:endParaRPr>
              </a:p>
              <a:p>
                <a:pPr algn="just"/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21FAF11A-42B3-4FF0-8646-8C5AF1D2DDE8}"/>
              </a:ext>
            </a:extLst>
          </p:cNvPr>
          <p:cNvGrpSpPr/>
          <p:nvPr/>
        </p:nvGrpSpPr>
        <p:grpSpPr>
          <a:xfrm>
            <a:off x="1535148" y="4093564"/>
            <a:ext cx="9441500" cy="1887243"/>
            <a:chOff x="1507237" y="1746294"/>
            <a:chExt cx="9441500" cy="1887243"/>
          </a:xfrm>
        </p:grpSpPr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EB634161-E29E-41D5-8F8C-D7641E710E20}"/>
                </a:ext>
              </a:extLst>
            </p:cNvPr>
            <p:cNvGrpSpPr/>
            <p:nvPr/>
          </p:nvGrpSpPr>
          <p:grpSpPr>
            <a:xfrm>
              <a:off x="1507237" y="1746294"/>
              <a:ext cx="1887241" cy="1887243"/>
              <a:chOff x="1574542" y="1986925"/>
              <a:chExt cx="2330556" cy="2330559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="" xmlns:a16="http://schemas.microsoft.com/office/drawing/2014/main" id="{E4AE2A10-BB73-41A5-83C4-38EDFA65260F}"/>
                  </a:ext>
                </a:extLst>
              </p:cNvPr>
              <p:cNvGrpSpPr/>
              <p:nvPr/>
            </p:nvGrpSpPr>
            <p:grpSpPr>
              <a:xfrm>
                <a:off x="1574542" y="1986925"/>
                <a:ext cx="2330556" cy="2330559"/>
                <a:chOff x="4373565" y="1993901"/>
                <a:chExt cx="3444872" cy="3444876"/>
              </a:xfrm>
            </p:grpSpPr>
            <p:sp>
              <p:nvSpPr>
                <p:cNvPr id="64" name="任意多边形: 形状 63">
                  <a:extLst>
                    <a:ext uri="{FF2B5EF4-FFF2-40B4-BE49-F238E27FC236}">
                      <a16:creationId xmlns="" xmlns:a16="http://schemas.microsoft.com/office/drawing/2014/main" id="{EFEE400B-D28E-4E62-9D12-C6EF61F37C41}"/>
                    </a:ext>
                  </a:extLst>
                </p:cNvPr>
                <p:cNvSpPr/>
                <p:nvPr/>
              </p:nvSpPr>
              <p:spPr>
                <a:xfrm>
                  <a:off x="6154739" y="2200277"/>
                  <a:ext cx="1457324" cy="1457324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1423036 w 1423036"/>
                    <a:gd name="connsiteY1" fmla="*/ 1423036 h 1423036"/>
                    <a:gd name="connsiteX2" fmla="*/ 912880 w 1423036"/>
                    <a:gd name="connsiteY2" fmla="*/ 1423036 h 1423036"/>
                    <a:gd name="connsiteX3" fmla="*/ 911587 w 1423036"/>
                    <a:gd name="connsiteY3" fmla="*/ 1397431 h 1423036"/>
                    <a:gd name="connsiteX4" fmla="*/ 25605 w 1423036"/>
                    <a:gd name="connsiteY4" fmla="*/ 511450 h 1423036"/>
                    <a:gd name="connsiteX5" fmla="*/ 0 w 1423036"/>
                    <a:gd name="connsiteY5" fmla="*/ 510157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cubicBezTo>
                        <a:pt x="785921" y="0"/>
                        <a:pt x="1423036" y="637115"/>
                        <a:pt x="1423036" y="1423036"/>
                      </a:cubicBez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="" xmlns:a16="http://schemas.microsoft.com/office/drawing/2014/main" id="{3306612C-FA07-4011-B3E6-E52B9FE19A02}"/>
                    </a:ext>
                  </a:extLst>
                </p:cNvPr>
                <p:cNvSpPr/>
                <p:nvPr/>
              </p:nvSpPr>
              <p:spPr>
                <a:xfrm flipV="1">
                  <a:off x="6154739" y="3775077"/>
                  <a:ext cx="1457324" cy="1457324"/>
                </a:xfrm>
                <a:custGeom>
                  <a:avLst/>
                  <a:gdLst>
                    <a:gd name="connsiteX0" fmla="*/ 912880 w 1423036"/>
                    <a:gd name="connsiteY0" fmla="*/ 1423036 h 1423036"/>
                    <a:gd name="connsiteX1" fmla="*/ 1423036 w 1423036"/>
                    <a:gd name="connsiteY1" fmla="*/ 1423036 h 1423036"/>
                    <a:gd name="connsiteX2" fmla="*/ 0 w 1423036"/>
                    <a:gd name="connsiteY2" fmla="*/ 0 h 1423036"/>
                    <a:gd name="connsiteX3" fmla="*/ 0 w 1423036"/>
                    <a:gd name="connsiteY3" fmla="*/ 510157 h 1423036"/>
                    <a:gd name="connsiteX4" fmla="*/ 25605 w 1423036"/>
                    <a:gd name="connsiteY4" fmla="*/ 511450 h 1423036"/>
                    <a:gd name="connsiteX5" fmla="*/ 911587 w 1423036"/>
                    <a:gd name="connsiteY5" fmla="*/ 1397431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912880" y="1423036"/>
                      </a:move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="" xmlns:a16="http://schemas.microsoft.com/office/drawing/2014/main" id="{E4EF0E5E-0A97-48D9-85B3-B0DE54EBA6FA}"/>
                    </a:ext>
                  </a:extLst>
                </p:cNvPr>
                <p:cNvSpPr/>
                <p:nvPr/>
              </p:nvSpPr>
              <p:spPr>
                <a:xfrm flipH="1">
                  <a:off x="4579939" y="2200277"/>
                  <a:ext cx="1457324" cy="1457324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0 w 1423036"/>
                    <a:gd name="connsiteY1" fmla="*/ 510157 h 1423036"/>
                    <a:gd name="connsiteX2" fmla="*/ 25605 w 1423036"/>
                    <a:gd name="connsiteY2" fmla="*/ 511450 h 1423036"/>
                    <a:gd name="connsiteX3" fmla="*/ 911587 w 1423036"/>
                    <a:gd name="connsiteY3" fmla="*/ 1397431 h 1423036"/>
                    <a:gd name="connsiteX4" fmla="*/ 912880 w 1423036"/>
                    <a:gd name="connsiteY4" fmla="*/ 1423036 h 1423036"/>
                    <a:gd name="connsiteX5" fmla="*/ 1423036 w 1423036"/>
                    <a:gd name="connsiteY5" fmla="*/ 1423036 h 1423036"/>
                    <a:gd name="connsiteX6" fmla="*/ 0 w 1423036"/>
                    <a:gd name="connsiteY6" fmla="*/ 0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lnTo>
                        <a:pt x="912880" y="1423036"/>
                      </a:ln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="" xmlns:a16="http://schemas.microsoft.com/office/drawing/2014/main" id="{5B8B1B28-5C5A-48AC-9614-2C0A73A105A5}"/>
                    </a:ext>
                  </a:extLst>
                </p:cNvPr>
                <p:cNvSpPr/>
                <p:nvPr/>
              </p:nvSpPr>
              <p:spPr>
                <a:xfrm flipH="1" flipV="1">
                  <a:off x="4579939" y="3775077"/>
                  <a:ext cx="1457324" cy="1457324"/>
                </a:xfrm>
                <a:custGeom>
                  <a:avLst/>
                  <a:gdLst>
                    <a:gd name="connsiteX0" fmla="*/ 1423036 w 1423036"/>
                    <a:gd name="connsiteY0" fmla="*/ 1423036 h 1423036"/>
                    <a:gd name="connsiteX1" fmla="*/ 912880 w 1423036"/>
                    <a:gd name="connsiteY1" fmla="*/ 1423036 h 1423036"/>
                    <a:gd name="connsiteX2" fmla="*/ 911587 w 1423036"/>
                    <a:gd name="connsiteY2" fmla="*/ 1397431 h 1423036"/>
                    <a:gd name="connsiteX3" fmla="*/ 25605 w 1423036"/>
                    <a:gd name="connsiteY3" fmla="*/ 511450 h 1423036"/>
                    <a:gd name="connsiteX4" fmla="*/ 0 w 1423036"/>
                    <a:gd name="connsiteY4" fmla="*/ 510157 h 1423036"/>
                    <a:gd name="connsiteX5" fmla="*/ 0 w 1423036"/>
                    <a:gd name="connsiteY5" fmla="*/ 0 h 1423036"/>
                    <a:gd name="connsiteX6" fmla="*/ 1423036 w 1423036"/>
                    <a:gd name="connsiteY6" fmla="*/ 1423036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1423036" y="1423036"/>
                      </a:move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lnTo>
                        <a:pt x="0" y="0"/>
                      </a:lnTo>
                      <a:cubicBezTo>
                        <a:pt x="785921" y="0"/>
                        <a:pt x="1423036" y="637115"/>
                        <a:pt x="1423036" y="1423036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圆: 空心 67">
                  <a:extLst>
                    <a:ext uri="{FF2B5EF4-FFF2-40B4-BE49-F238E27FC236}">
                      <a16:creationId xmlns="" xmlns:a16="http://schemas.microsoft.com/office/drawing/2014/main" id="{89FDBF3E-EC99-418B-B42C-6B699350FF2D}"/>
                    </a:ext>
                  </a:extLst>
                </p:cNvPr>
                <p:cNvSpPr/>
                <p:nvPr/>
              </p:nvSpPr>
              <p:spPr>
                <a:xfrm>
                  <a:off x="4373565" y="1993901"/>
                  <a:ext cx="3444872" cy="3444876"/>
                </a:xfrm>
                <a:prstGeom prst="donut">
                  <a:avLst>
                    <a:gd name="adj" fmla="val 1122"/>
                  </a:avLst>
                </a:prstGeom>
                <a:gradFill flip="none" rotWithShape="1">
                  <a:gsLst>
                    <a:gs pos="31000">
                      <a:srgbClr val="02F8FF"/>
                    </a:gs>
                    <a:gs pos="100000">
                      <a:srgbClr val="25A6FC"/>
                    </a:gs>
                  </a:gsLst>
                  <a:lin ang="2700000" scaled="1"/>
                  <a:tileRect/>
                </a:gra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文本框 62">
                <a:extLst>
                  <a:ext uri="{FF2B5EF4-FFF2-40B4-BE49-F238E27FC236}">
                    <a16:creationId xmlns="" xmlns:a16="http://schemas.microsoft.com/office/drawing/2014/main" id="{78A5BABB-9AB9-40D7-83AD-62EC51028D32}"/>
                  </a:ext>
                </a:extLst>
              </p:cNvPr>
              <p:cNvSpPr txBox="1"/>
              <p:nvPr/>
            </p:nvSpPr>
            <p:spPr>
              <a:xfrm>
                <a:off x="2295122" y="2859214"/>
                <a:ext cx="1334854" cy="64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30%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C192A493-4AEA-4199-BEED-32212FE5B380}"/>
                </a:ext>
              </a:extLst>
            </p:cNvPr>
            <p:cNvGrpSpPr/>
            <p:nvPr/>
          </p:nvGrpSpPr>
          <p:grpSpPr>
            <a:xfrm>
              <a:off x="3785511" y="1859355"/>
              <a:ext cx="7163226" cy="1638316"/>
              <a:chOff x="4666949" y="2015818"/>
              <a:chExt cx="7163226" cy="1638316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="" xmlns:a16="http://schemas.microsoft.com/office/drawing/2014/main" id="{EB5EDCEE-F93D-4804-9F1E-5638FD394754}"/>
                  </a:ext>
                </a:extLst>
              </p:cNvPr>
              <p:cNvGrpSpPr/>
              <p:nvPr/>
            </p:nvGrpSpPr>
            <p:grpSpPr>
              <a:xfrm>
                <a:off x="4666949" y="2015818"/>
                <a:ext cx="7163226" cy="1552282"/>
                <a:chOff x="4666949" y="2015818"/>
                <a:chExt cx="7163226" cy="1552282"/>
              </a:xfrm>
            </p:grpSpPr>
            <p:sp>
              <p:nvSpPr>
                <p:cNvPr id="60" name="Freeform 5">
                  <a:extLst>
                    <a:ext uri="{FF2B5EF4-FFF2-40B4-BE49-F238E27FC236}">
                      <a16:creationId xmlns="" xmlns:a16="http://schemas.microsoft.com/office/drawing/2014/main" id="{6AD69B1B-FAA6-435B-898A-121C5DE08393}"/>
                    </a:ext>
                  </a:extLst>
                </p:cNvPr>
                <p:cNvSpPr/>
                <p:nvPr/>
              </p:nvSpPr>
              <p:spPr bwMode="auto">
                <a:xfrm>
                  <a:off x="4666949" y="2015818"/>
                  <a:ext cx="7163226" cy="1552282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="" xmlns:a16="http://schemas.microsoft.com/office/drawing/2014/main" id="{42B65F81-E435-48B8-B6D7-BEBD5D595B82}"/>
                    </a:ext>
                  </a:extLst>
                </p:cNvPr>
                <p:cNvSpPr txBox="1"/>
                <p:nvPr/>
              </p:nvSpPr>
              <p:spPr>
                <a:xfrm>
                  <a:off x="4802844" y="2264536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D12BCC3A-FE84-4B22-A979-59B9CDD9A4E6}"/>
                  </a:ext>
                </a:extLst>
              </p:cNvPr>
              <p:cNvSpPr/>
              <p:nvPr/>
            </p:nvSpPr>
            <p:spPr>
              <a:xfrm>
                <a:off x="4802843" y="2700027"/>
                <a:ext cx="702733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</a:t>
                </a:r>
                <a:endParaRPr lang="zh-CN" altLang="en-US" sz="1400" dirty="0">
                  <a:cs typeface="+mn-ea"/>
                  <a:sym typeface="+mn-lt"/>
                </a:endParaRPr>
              </a:p>
              <a:p>
                <a:pPr algn="just"/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7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区块链的近期发展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0AED72A5-F132-4B3D-B54C-F42B04516A1C}"/>
              </a:ext>
            </a:extLst>
          </p:cNvPr>
          <p:cNvGrpSpPr/>
          <p:nvPr/>
        </p:nvGrpSpPr>
        <p:grpSpPr>
          <a:xfrm>
            <a:off x="860895" y="1646227"/>
            <a:ext cx="3086049" cy="3748498"/>
            <a:chOff x="860895" y="1746294"/>
            <a:chExt cx="3086049" cy="3748498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A974386C-2A0C-44CE-BBFD-DDD32141DD97}"/>
                </a:ext>
              </a:extLst>
            </p:cNvPr>
            <p:cNvGrpSpPr/>
            <p:nvPr/>
          </p:nvGrpSpPr>
          <p:grpSpPr>
            <a:xfrm>
              <a:off x="1507237" y="1746294"/>
              <a:ext cx="1887241" cy="1887243"/>
              <a:chOff x="1507237" y="1746294"/>
              <a:chExt cx="1887241" cy="1887243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B136E7E2-B2A8-4E8D-8346-E35AF1426ED5}"/>
                  </a:ext>
                </a:extLst>
              </p:cNvPr>
              <p:cNvGrpSpPr/>
              <p:nvPr/>
            </p:nvGrpSpPr>
            <p:grpSpPr>
              <a:xfrm>
                <a:off x="1507237" y="1746294"/>
                <a:ext cx="1887241" cy="1887243"/>
                <a:chOff x="1507237" y="1746294"/>
                <a:chExt cx="1887241" cy="1887243"/>
              </a:xfrm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="" xmlns:a16="http://schemas.microsoft.com/office/drawing/2014/main" id="{9BDED105-2C45-4C22-B14F-5559D9BD6A6F}"/>
                    </a:ext>
                  </a:extLst>
                </p:cNvPr>
                <p:cNvSpPr/>
                <p:nvPr/>
              </p:nvSpPr>
              <p:spPr>
                <a:xfrm>
                  <a:off x="2483037" y="1859355"/>
                  <a:ext cx="798381" cy="798381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1423036 w 1423036"/>
                    <a:gd name="connsiteY1" fmla="*/ 1423036 h 1423036"/>
                    <a:gd name="connsiteX2" fmla="*/ 912880 w 1423036"/>
                    <a:gd name="connsiteY2" fmla="*/ 1423036 h 1423036"/>
                    <a:gd name="connsiteX3" fmla="*/ 911587 w 1423036"/>
                    <a:gd name="connsiteY3" fmla="*/ 1397431 h 1423036"/>
                    <a:gd name="connsiteX4" fmla="*/ 25605 w 1423036"/>
                    <a:gd name="connsiteY4" fmla="*/ 511450 h 1423036"/>
                    <a:gd name="connsiteX5" fmla="*/ 0 w 1423036"/>
                    <a:gd name="connsiteY5" fmla="*/ 510157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cubicBezTo>
                        <a:pt x="785921" y="0"/>
                        <a:pt x="1423036" y="637115"/>
                        <a:pt x="1423036" y="1423036"/>
                      </a:cubicBez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="" xmlns:a16="http://schemas.microsoft.com/office/drawing/2014/main" id="{A1503F03-4A0B-4625-BC34-09305D879AE1}"/>
                    </a:ext>
                  </a:extLst>
                </p:cNvPr>
                <p:cNvSpPr/>
                <p:nvPr/>
              </p:nvSpPr>
              <p:spPr>
                <a:xfrm flipV="1">
                  <a:off x="2483037" y="2722095"/>
                  <a:ext cx="798381" cy="798381"/>
                </a:xfrm>
                <a:custGeom>
                  <a:avLst/>
                  <a:gdLst>
                    <a:gd name="connsiteX0" fmla="*/ 912880 w 1423036"/>
                    <a:gd name="connsiteY0" fmla="*/ 1423036 h 1423036"/>
                    <a:gd name="connsiteX1" fmla="*/ 1423036 w 1423036"/>
                    <a:gd name="connsiteY1" fmla="*/ 1423036 h 1423036"/>
                    <a:gd name="connsiteX2" fmla="*/ 0 w 1423036"/>
                    <a:gd name="connsiteY2" fmla="*/ 0 h 1423036"/>
                    <a:gd name="connsiteX3" fmla="*/ 0 w 1423036"/>
                    <a:gd name="connsiteY3" fmla="*/ 510157 h 1423036"/>
                    <a:gd name="connsiteX4" fmla="*/ 25605 w 1423036"/>
                    <a:gd name="connsiteY4" fmla="*/ 511450 h 1423036"/>
                    <a:gd name="connsiteX5" fmla="*/ 911587 w 1423036"/>
                    <a:gd name="connsiteY5" fmla="*/ 1397431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912880" y="1423036"/>
                      </a:move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="" xmlns:a16="http://schemas.microsoft.com/office/drawing/2014/main" id="{2099F5D4-72F4-4165-BA48-F11ABEA4AAE6}"/>
                    </a:ext>
                  </a:extLst>
                </p:cNvPr>
                <p:cNvSpPr/>
                <p:nvPr/>
              </p:nvSpPr>
              <p:spPr>
                <a:xfrm flipH="1">
                  <a:off x="1620297" y="1859355"/>
                  <a:ext cx="798381" cy="798381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0 w 1423036"/>
                    <a:gd name="connsiteY1" fmla="*/ 510157 h 1423036"/>
                    <a:gd name="connsiteX2" fmla="*/ 25605 w 1423036"/>
                    <a:gd name="connsiteY2" fmla="*/ 511450 h 1423036"/>
                    <a:gd name="connsiteX3" fmla="*/ 911587 w 1423036"/>
                    <a:gd name="connsiteY3" fmla="*/ 1397431 h 1423036"/>
                    <a:gd name="connsiteX4" fmla="*/ 912880 w 1423036"/>
                    <a:gd name="connsiteY4" fmla="*/ 1423036 h 1423036"/>
                    <a:gd name="connsiteX5" fmla="*/ 1423036 w 1423036"/>
                    <a:gd name="connsiteY5" fmla="*/ 1423036 h 1423036"/>
                    <a:gd name="connsiteX6" fmla="*/ 0 w 1423036"/>
                    <a:gd name="connsiteY6" fmla="*/ 0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lnTo>
                        <a:pt x="912880" y="1423036"/>
                      </a:ln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="" xmlns:a16="http://schemas.microsoft.com/office/drawing/2014/main" id="{BCB9E491-C0DB-4F6D-A115-D93D6D1A6966}"/>
                    </a:ext>
                  </a:extLst>
                </p:cNvPr>
                <p:cNvSpPr/>
                <p:nvPr/>
              </p:nvSpPr>
              <p:spPr>
                <a:xfrm flipH="1" flipV="1">
                  <a:off x="1620297" y="2722095"/>
                  <a:ext cx="798381" cy="798381"/>
                </a:xfrm>
                <a:custGeom>
                  <a:avLst/>
                  <a:gdLst>
                    <a:gd name="connsiteX0" fmla="*/ 1423036 w 1423036"/>
                    <a:gd name="connsiteY0" fmla="*/ 1423036 h 1423036"/>
                    <a:gd name="connsiteX1" fmla="*/ 912880 w 1423036"/>
                    <a:gd name="connsiteY1" fmla="*/ 1423036 h 1423036"/>
                    <a:gd name="connsiteX2" fmla="*/ 911587 w 1423036"/>
                    <a:gd name="connsiteY2" fmla="*/ 1397431 h 1423036"/>
                    <a:gd name="connsiteX3" fmla="*/ 25605 w 1423036"/>
                    <a:gd name="connsiteY3" fmla="*/ 511450 h 1423036"/>
                    <a:gd name="connsiteX4" fmla="*/ 0 w 1423036"/>
                    <a:gd name="connsiteY4" fmla="*/ 510157 h 1423036"/>
                    <a:gd name="connsiteX5" fmla="*/ 0 w 1423036"/>
                    <a:gd name="connsiteY5" fmla="*/ 0 h 1423036"/>
                    <a:gd name="connsiteX6" fmla="*/ 1423036 w 1423036"/>
                    <a:gd name="connsiteY6" fmla="*/ 1423036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1423036" y="1423036"/>
                      </a:move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lnTo>
                        <a:pt x="0" y="0"/>
                      </a:lnTo>
                      <a:cubicBezTo>
                        <a:pt x="785921" y="0"/>
                        <a:pt x="1423036" y="637115"/>
                        <a:pt x="1423036" y="1423036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圆: 空心 27">
                  <a:extLst>
                    <a:ext uri="{FF2B5EF4-FFF2-40B4-BE49-F238E27FC236}">
                      <a16:creationId xmlns="" xmlns:a16="http://schemas.microsoft.com/office/drawing/2014/main" id="{49272D61-C6A5-4BF4-A32B-5AD8DC382A27}"/>
                    </a:ext>
                  </a:extLst>
                </p:cNvPr>
                <p:cNvSpPr/>
                <p:nvPr/>
              </p:nvSpPr>
              <p:spPr>
                <a:xfrm>
                  <a:off x="1507237" y="1746294"/>
                  <a:ext cx="1887241" cy="1887243"/>
                </a:xfrm>
                <a:prstGeom prst="donut">
                  <a:avLst>
                    <a:gd name="adj" fmla="val 1122"/>
                  </a:avLst>
                </a:prstGeom>
                <a:gradFill flip="none" rotWithShape="1">
                  <a:gsLst>
                    <a:gs pos="31000">
                      <a:srgbClr val="02F8FF"/>
                    </a:gs>
                    <a:gs pos="100000">
                      <a:srgbClr val="25A6FC"/>
                    </a:gs>
                  </a:gsLst>
                  <a:lin ang="2700000" scaled="1"/>
                  <a:tileRect/>
                </a:gra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C0ED6866-C959-475C-A7FF-66319AD0DF34}"/>
                  </a:ext>
                </a:extLst>
              </p:cNvPr>
              <p:cNvGrpSpPr/>
              <p:nvPr/>
            </p:nvGrpSpPr>
            <p:grpSpPr>
              <a:xfrm>
                <a:off x="2195810" y="2352103"/>
                <a:ext cx="574453" cy="837387"/>
                <a:chOff x="2528974" y="2863357"/>
                <a:chExt cx="246811" cy="359779"/>
              </a:xfrm>
              <a:solidFill>
                <a:sysClr val="window" lastClr="FFFFFF"/>
              </a:solidFill>
            </p:grpSpPr>
            <p:sp>
              <p:nvSpPr>
                <p:cNvPr id="30" name="AutoShape 113">
                  <a:extLst>
                    <a:ext uri="{FF2B5EF4-FFF2-40B4-BE49-F238E27FC236}">
                      <a16:creationId xmlns="" xmlns:a16="http://schemas.microsoft.com/office/drawing/2014/main" id="{8EB3DDF0-18CA-4D61-B912-ABD565B1F30C}"/>
                    </a:ext>
                  </a:extLst>
                </p:cNvPr>
                <p:cNvSpPr/>
                <p:nvPr/>
              </p:nvSpPr>
              <p:spPr bwMode="auto">
                <a:xfrm>
                  <a:off x="2528974" y="2863357"/>
                  <a:ext cx="246811" cy="35977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AutoShape 114">
                  <a:extLst>
                    <a:ext uri="{FF2B5EF4-FFF2-40B4-BE49-F238E27FC236}">
                      <a16:creationId xmlns="" xmlns:a16="http://schemas.microsoft.com/office/drawing/2014/main" id="{B95F6E3F-020E-48A9-BD7D-85FF61C55160}"/>
                    </a:ext>
                  </a:extLst>
                </p:cNvPr>
                <p:cNvSpPr/>
                <p:nvPr/>
              </p:nvSpPr>
              <p:spPr bwMode="auto">
                <a:xfrm>
                  <a:off x="2584843" y="2919841"/>
                  <a:ext cx="73061" cy="7306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FF9D97A7-815F-4D7D-A9A4-39CB0DD1771B}"/>
                </a:ext>
              </a:extLst>
            </p:cNvPr>
            <p:cNvGrpSpPr/>
            <p:nvPr/>
          </p:nvGrpSpPr>
          <p:grpSpPr>
            <a:xfrm>
              <a:off x="860895" y="3795299"/>
              <a:ext cx="3086049" cy="1699493"/>
              <a:chOff x="4165307" y="2056670"/>
              <a:chExt cx="3086049" cy="1699493"/>
            </a:xfrm>
          </p:grpSpPr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3EFC7144-4665-4EBE-BEF9-994591E05F12}"/>
                  </a:ext>
                </a:extLst>
              </p:cNvPr>
              <p:cNvSpPr/>
              <p:nvPr/>
            </p:nvSpPr>
            <p:spPr>
              <a:xfrm>
                <a:off x="4165307" y="2802056"/>
                <a:ext cx="308604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grpSp>
            <p:nvGrpSpPr>
              <p:cNvPr id="36" name="组合 35">
                <a:extLst>
                  <a:ext uri="{FF2B5EF4-FFF2-40B4-BE49-F238E27FC236}">
                    <a16:creationId xmlns="" xmlns:a16="http://schemas.microsoft.com/office/drawing/2014/main" id="{702E92B8-AB43-4BD8-B855-ED2B3C85FFA9}"/>
                  </a:ext>
                </a:extLst>
              </p:cNvPr>
              <p:cNvGrpSpPr/>
              <p:nvPr/>
            </p:nvGrpSpPr>
            <p:grpSpPr>
              <a:xfrm>
                <a:off x="4666949" y="2056670"/>
                <a:ext cx="2252090" cy="461665"/>
                <a:chOff x="4666949" y="2056670"/>
                <a:chExt cx="2252090" cy="461665"/>
              </a:xfrm>
            </p:grpSpPr>
            <p:sp>
              <p:nvSpPr>
                <p:cNvPr id="37" name="Freeform 5">
                  <a:extLst>
                    <a:ext uri="{FF2B5EF4-FFF2-40B4-BE49-F238E27FC236}">
                      <a16:creationId xmlns="" xmlns:a16="http://schemas.microsoft.com/office/drawing/2014/main" id="{569A590B-C1ED-41FA-B847-39D13E53CE66}"/>
                    </a:ext>
                  </a:extLst>
                </p:cNvPr>
                <p:cNvSpPr/>
                <p:nvPr/>
              </p:nvSpPr>
              <p:spPr bwMode="auto">
                <a:xfrm>
                  <a:off x="4666949" y="2056670"/>
                  <a:ext cx="2082767" cy="461665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="" xmlns:a16="http://schemas.microsoft.com/office/drawing/2014/main" id="{02E0B730-ADC7-4E9B-961B-521CECA5BE3D}"/>
                    </a:ext>
                  </a:extLst>
                </p:cNvPr>
                <p:cNvSpPr txBox="1"/>
                <p:nvPr/>
              </p:nvSpPr>
              <p:spPr>
                <a:xfrm>
                  <a:off x="4743109" y="2118225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</p:grp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F6F224AE-9A17-464C-BFDA-4E2089FCFE54}"/>
              </a:ext>
            </a:extLst>
          </p:cNvPr>
          <p:cNvGrpSpPr/>
          <p:nvPr/>
        </p:nvGrpSpPr>
        <p:grpSpPr>
          <a:xfrm>
            <a:off x="4643225" y="1646227"/>
            <a:ext cx="3086049" cy="3748498"/>
            <a:chOff x="860895" y="1746294"/>
            <a:chExt cx="3086049" cy="3748498"/>
          </a:xfrm>
        </p:grpSpPr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7A3F6DB8-597F-4792-B974-E20456838267}"/>
                </a:ext>
              </a:extLst>
            </p:cNvPr>
            <p:cNvGrpSpPr/>
            <p:nvPr/>
          </p:nvGrpSpPr>
          <p:grpSpPr>
            <a:xfrm>
              <a:off x="1507237" y="1746294"/>
              <a:ext cx="1887241" cy="1887243"/>
              <a:chOff x="1507237" y="1746294"/>
              <a:chExt cx="1887241" cy="1887243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="" xmlns:a16="http://schemas.microsoft.com/office/drawing/2014/main" id="{83462A11-AAE0-4C99-8EFF-9B4DE2400E8B}"/>
                  </a:ext>
                </a:extLst>
              </p:cNvPr>
              <p:cNvGrpSpPr/>
              <p:nvPr/>
            </p:nvGrpSpPr>
            <p:grpSpPr>
              <a:xfrm>
                <a:off x="1507237" y="1746294"/>
                <a:ext cx="1887241" cy="1887243"/>
                <a:chOff x="1507237" y="1746294"/>
                <a:chExt cx="1887241" cy="1887243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="" xmlns:a16="http://schemas.microsoft.com/office/drawing/2014/main" id="{F9264294-BDF4-4025-A63E-9749B47FA6EE}"/>
                    </a:ext>
                  </a:extLst>
                </p:cNvPr>
                <p:cNvSpPr/>
                <p:nvPr/>
              </p:nvSpPr>
              <p:spPr>
                <a:xfrm>
                  <a:off x="2483037" y="1859355"/>
                  <a:ext cx="798381" cy="798381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1423036 w 1423036"/>
                    <a:gd name="connsiteY1" fmla="*/ 1423036 h 1423036"/>
                    <a:gd name="connsiteX2" fmla="*/ 912880 w 1423036"/>
                    <a:gd name="connsiteY2" fmla="*/ 1423036 h 1423036"/>
                    <a:gd name="connsiteX3" fmla="*/ 911587 w 1423036"/>
                    <a:gd name="connsiteY3" fmla="*/ 1397431 h 1423036"/>
                    <a:gd name="connsiteX4" fmla="*/ 25605 w 1423036"/>
                    <a:gd name="connsiteY4" fmla="*/ 511450 h 1423036"/>
                    <a:gd name="connsiteX5" fmla="*/ 0 w 1423036"/>
                    <a:gd name="connsiteY5" fmla="*/ 510157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cubicBezTo>
                        <a:pt x="785921" y="0"/>
                        <a:pt x="1423036" y="637115"/>
                        <a:pt x="1423036" y="1423036"/>
                      </a:cubicBez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="" xmlns:a16="http://schemas.microsoft.com/office/drawing/2014/main" id="{291D2492-AE5C-4104-A0AC-F91F823F94C1}"/>
                    </a:ext>
                  </a:extLst>
                </p:cNvPr>
                <p:cNvSpPr/>
                <p:nvPr/>
              </p:nvSpPr>
              <p:spPr>
                <a:xfrm flipV="1">
                  <a:off x="2483037" y="2722095"/>
                  <a:ext cx="798381" cy="798381"/>
                </a:xfrm>
                <a:custGeom>
                  <a:avLst/>
                  <a:gdLst>
                    <a:gd name="connsiteX0" fmla="*/ 912880 w 1423036"/>
                    <a:gd name="connsiteY0" fmla="*/ 1423036 h 1423036"/>
                    <a:gd name="connsiteX1" fmla="*/ 1423036 w 1423036"/>
                    <a:gd name="connsiteY1" fmla="*/ 1423036 h 1423036"/>
                    <a:gd name="connsiteX2" fmla="*/ 0 w 1423036"/>
                    <a:gd name="connsiteY2" fmla="*/ 0 h 1423036"/>
                    <a:gd name="connsiteX3" fmla="*/ 0 w 1423036"/>
                    <a:gd name="connsiteY3" fmla="*/ 510157 h 1423036"/>
                    <a:gd name="connsiteX4" fmla="*/ 25605 w 1423036"/>
                    <a:gd name="connsiteY4" fmla="*/ 511450 h 1423036"/>
                    <a:gd name="connsiteX5" fmla="*/ 911587 w 1423036"/>
                    <a:gd name="connsiteY5" fmla="*/ 1397431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912880" y="1423036"/>
                      </a:move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="" xmlns:a16="http://schemas.microsoft.com/office/drawing/2014/main" id="{A0974329-486D-478A-8A62-441365826652}"/>
                    </a:ext>
                  </a:extLst>
                </p:cNvPr>
                <p:cNvSpPr/>
                <p:nvPr/>
              </p:nvSpPr>
              <p:spPr>
                <a:xfrm flipH="1">
                  <a:off x="1620297" y="1859355"/>
                  <a:ext cx="798381" cy="798381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0 w 1423036"/>
                    <a:gd name="connsiteY1" fmla="*/ 510157 h 1423036"/>
                    <a:gd name="connsiteX2" fmla="*/ 25605 w 1423036"/>
                    <a:gd name="connsiteY2" fmla="*/ 511450 h 1423036"/>
                    <a:gd name="connsiteX3" fmla="*/ 911587 w 1423036"/>
                    <a:gd name="connsiteY3" fmla="*/ 1397431 h 1423036"/>
                    <a:gd name="connsiteX4" fmla="*/ 912880 w 1423036"/>
                    <a:gd name="connsiteY4" fmla="*/ 1423036 h 1423036"/>
                    <a:gd name="connsiteX5" fmla="*/ 1423036 w 1423036"/>
                    <a:gd name="connsiteY5" fmla="*/ 1423036 h 1423036"/>
                    <a:gd name="connsiteX6" fmla="*/ 0 w 1423036"/>
                    <a:gd name="connsiteY6" fmla="*/ 0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lnTo>
                        <a:pt x="912880" y="1423036"/>
                      </a:ln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="" xmlns:a16="http://schemas.microsoft.com/office/drawing/2014/main" id="{8446DC50-9376-4128-9CFD-092446A5A66D}"/>
                    </a:ext>
                  </a:extLst>
                </p:cNvPr>
                <p:cNvSpPr/>
                <p:nvPr/>
              </p:nvSpPr>
              <p:spPr>
                <a:xfrm flipH="1" flipV="1">
                  <a:off x="1620297" y="2722095"/>
                  <a:ext cx="798381" cy="798381"/>
                </a:xfrm>
                <a:custGeom>
                  <a:avLst/>
                  <a:gdLst>
                    <a:gd name="connsiteX0" fmla="*/ 1423036 w 1423036"/>
                    <a:gd name="connsiteY0" fmla="*/ 1423036 h 1423036"/>
                    <a:gd name="connsiteX1" fmla="*/ 912880 w 1423036"/>
                    <a:gd name="connsiteY1" fmla="*/ 1423036 h 1423036"/>
                    <a:gd name="connsiteX2" fmla="*/ 911587 w 1423036"/>
                    <a:gd name="connsiteY2" fmla="*/ 1397431 h 1423036"/>
                    <a:gd name="connsiteX3" fmla="*/ 25605 w 1423036"/>
                    <a:gd name="connsiteY3" fmla="*/ 511450 h 1423036"/>
                    <a:gd name="connsiteX4" fmla="*/ 0 w 1423036"/>
                    <a:gd name="connsiteY4" fmla="*/ 510157 h 1423036"/>
                    <a:gd name="connsiteX5" fmla="*/ 0 w 1423036"/>
                    <a:gd name="connsiteY5" fmla="*/ 0 h 1423036"/>
                    <a:gd name="connsiteX6" fmla="*/ 1423036 w 1423036"/>
                    <a:gd name="connsiteY6" fmla="*/ 1423036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1423036" y="1423036"/>
                      </a:move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lnTo>
                        <a:pt x="0" y="0"/>
                      </a:lnTo>
                      <a:cubicBezTo>
                        <a:pt x="785921" y="0"/>
                        <a:pt x="1423036" y="637115"/>
                        <a:pt x="1423036" y="1423036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圆: 空心 54">
                  <a:extLst>
                    <a:ext uri="{FF2B5EF4-FFF2-40B4-BE49-F238E27FC236}">
                      <a16:creationId xmlns="" xmlns:a16="http://schemas.microsoft.com/office/drawing/2014/main" id="{38D19856-9C60-4BA3-83A1-B6193C8DE861}"/>
                    </a:ext>
                  </a:extLst>
                </p:cNvPr>
                <p:cNvSpPr/>
                <p:nvPr/>
              </p:nvSpPr>
              <p:spPr>
                <a:xfrm>
                  <a:off x="1507237" y="1746294"/>
                  <a:ext cx="1887241" cy="1887243"/>
                </a:xfrm>
                <a:prstGeom prst="donut">
                  <a:avLst>
                    <a:gd name="adj" fmla="val 1122"/>
                  </a:avLst>
                </a:prstGeom>
                <a:gradFill flip="none" rotWithShape="1">
                  <a:gsLst>
                    <a:gs pos="31000">
                      <a:srgbClr val="02F8FF"/>
                    </a:gs>
                    <a:gs pos="100000">
                      <a:srgbClr val="25A6FC"/>
                    </a:gs>
                  </a:gsLst>
                  <a:lin ang="2700000" scaled="1"/>
                  <a:tileRect/>
                </a:gra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="" xmlns:a16="http://schemas.microsoft.com/office/drawing/2014/main" id="{32AF1236-6500-477D-ACEF-FC72194695D1}"/>
                  </a:ext>
                </a:extLst>
              </p:cNvPr>
              <p:cNvGrpSpPr/>
              <p:nvPr/>
            </p:nvGrpSpPr>
            <p:grpSpPr>
              <a:xfrm>
                <a:off x="2195810" y="2352103"/>
                <a:ext cx="574453" cy="837387"/>
                <a:chOff x="2528974" y="2863357"/>
                <a:chExt cx="246811" cy="359779"/>
              </a:xfrm>
              <a:solidFill>
                <a:sysClr val="window" lastClr="FFFFFF"/>
              </a:solidFill>
            </p:grpSpPr>
            <p:sp>
              <p:nvSpPr>
                <p:cNvPr id="49" name="AutoShape 113">
                  <a:extLst>
                    <a:ext uri="{FF2B5EF4-FFF2-40B4-BE49-F238E27FC236}">
                      <a16:creationId xmlns="" xmlns:a16="http://schemas.microsoft.com/office/drawing/2014/main" id="{5BD4E6F7-366E-4BE3-9880-A56DA6BC4D95}"/>
                    </a:ext>
                  </a:extLst>
                </p:cNvPr>
                <p:cNvSpPr/>
                <p:nvPr/>
              </p:nvSpPr>
              <p:spPr bwMode="auto">
                <a:xfrm>
                  <a:off x="2528974" y="2863357"/>
                  <a:ext cx="246811" cy="35977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AutoShape 114">
                  <a:extLst>
                    <a:ext uri="{FF2B5EF4-FFF2-40B4-BE49-F238E27FC236}">
                      <a16:creationId xmlns="" xmlns:a16="http://schemas.microsoft.com/office/drawing/2014/main" id="{7D9420CF-E58F-402B-9911-2DFA5614AB93}"/>
                    </a:ext>
                  </a:extLst>
                </p:cNvPr>
                <p:cNvSpPr/>
                <p:nvPr/>
              </p:nvSpPr>
              <p:spPr bwMode="auto">
                <a:xfrm>
                  <a:off x="2584843" y="2919841"/>
                  <a:ext cx="73061" cy="7306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53748F96-E3D5-4970-8B9B-63C97519F3BF}"/>
                </a:ext>
              </a:extLst>
            </p:cNvPr>
            <p:cNvGrpSpPr/>
            <p:nvPr/>
          </p:nvGrpSpPr>
          <p:grpSpPr>
            <a:xfrm>
              <a:off x="860895" y="3795299"/>
              <a:ext cx="3086049" cy="1699493"/>
              <a:chOff x="4165307" y="2056670"/>
              <a:chExt cx="3086049" cy="1699493"/>
            </a:xfrm>
          </p:grpSpPr>
          <p:sp>
            <p:nvSpPr>
              <p:cNvPr id="43" name="矩形 42">
                <a:extLst>
                  <a:ext uri="{FF2B5EF4-FFF2-40B4-BE49-F238E27FC236}">
                    <a16:creationId xmlns="" xmlns:a16="http://schemas.microsoft.com/office/drawing/2014/main" id="{A29974F9-5F45-4643-9220-8E59BFA4B837}"/>
                  </a:ext>
                </a:extLst>
              </p:cNvPr>
              <p:cNvSpPr/>
              <p:nvPr/>
            </p:nvSpPr>
            <p:spPr>
              <a:xfrm>
                <a:off x="4165307" y="2802056"/>
                <a:ext cx="308604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grpSp>
            <p:nvGrpSpPr>
              <p:cNvPr id="44" name="组合 43">
                <a:extLst>
                  <a:ext uri="{FF2B5EF4-FFF2-40B4-BE49-F238E27FC236}">
                    <a16:creationId xmlns="" xmlns:a16="http://schemas.microsoft.com/office/drawing/2014/main" id="{FE7FC2EE-8AD3-457F-99FC-9791E50B7B6D}"/>
                  </a:ext>
                </a:extLst>
              </p:cNvPr>
              <p:cNvGrpSpPr/>
              <p:nvPr/>
            </p:nvGrpSpPr>
            <p:grpSpPr>
              <a:xfrm>
                <a:off x="4666949" y="2056670"/>
                <a:ext cx="2252090" cy="461665"/>
                <a:chOff x="4666949" y="2056670"/>
                <a:chExt cx="2252090" cy="461665"/>
              </a:xfrm>
            </p:grpSpPr>
            <p:sp>
              <p:nvSpPr>
                <p:cNvPr id="45" name="Freeform 5">
                  <a:extLst>
                    <a:ext uri="{FF2B5EF4-FFF2-40B4-BE49-F238E27FC236}">
                      <a16:creationId xmlns="" xmlns:a16="http://schemas.microsoft.com/office/drawing/2014/main" id="{2F316F6C-8ABE-48F0-97F6-E14209D4ED32}"/>
                    </a:ext>
                  </a:extLst>
                </p:cNvPr>
                <p:cNvSpPr/>
                <p:nvPr/>
              </p:nvSpPr>
              <p:spPr bwMode="auto">
                <a:xfrm>
                  <a:off x="4666949" y="2056670"/>
                  <a:ext cx="2082767" cy="461665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文本框 45">
                  <a:extLst>
                    <a:ext uri="{FF2B5EF4-FFF2-40B4-BE49-F238E27FC236}">
                      <a16:creationId xmlns="" xmlns:a16="http://schemas.microsoft.com/office/drawing/2014/main" id="{37610A22-CA8E-49DD-83D5-E90C6DF978B4}"/>
                    </a:ext>
                  </a:extLst>
                </p:cNvPr>
                <p:cNvSpPr txBox="1"/>
                <p:nvPr/>
              </p:nvSpPr>
              <p:spPr>
                <a:xfrm>
                  <a:off x="4743109" y="2118225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</p:grp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F2D495B1-1712-4460-BADB-35F140CBB343}"/>
              </a:ext>
            </a:extLst>
          </p:cNvPr>
          <p:cNvGrpSpPr/>
          <p:nvPr/>
        </p:nvGrpSpPr>
        <p:grpSpPr>
          <a:xfrm>
            <a:off x="8425554" y="1646227"/>
            <a:ext cx="3086049" cy="3748498"/>
            <a:chOff x="860895" y="1746294"/>
            <a:chExt cx="3086049" cy="3748498"/>
          </a:xfrm>
        </p:grpSpPr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1470E2C4-331F-4A4F-AFF5-3E92A23DDFD8}"/>
                </a:ext>
              </a:extLst>
            </p:cNvPr>
            <p:cNvGrpSpPr/>
            <p:nvPr/>
          </p:nvGrpSpPr>
          <p:grpSpPr>
            <a:xfrm>
              <a:off x="1507237" y="1746294"/>
              <a:ext cx="1887241" cy="1887243"/>
              <a:chOff x="1507237" y="1746294"/>
              <a:chExt cx="1887241" cy="1887243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="" xmlns:a16="http://schemas.microsoft.com/office/drawing/2014/main" id="{3382FC35-0A19-479B-9853-9B9EA4921846}"/>
                  </a:ext>
                </a:extLst>
              </p:cNvPr>
              <p:cNvGrpSpPr/>
              <p:nvPr/>
            </p:nvGrpSpPr>
            <p:grpSpPr>
              <a:xfrm>
                <a:off x="1507237" y="1746294"/>
                <a:ext cx="1887241" cy="1887243"/>
                <a:chOff x="1507237" y="1746294"/>
                <a:chExt cx="1887241" cy="1887243"/>
              </a:xfrm>
            </p:grpSpPr>
            <p:sp>
              <p:nvSpPr>
                <p:cNvPr id="67" name="任意多边形: 形状 66">
                  <a:extLst>
                    <a:ext uri="{FF2B5EF4-FFF2-40B4-BE49-F238E27FC236}">
                      <a16:creationId xmlns="" xmlns:a16="http://schemas.microsoft.com/office/drawing/2014/main" id="{03909BED-E308-4576-A5C2-BD0795574746}"/>
                    </a:ext>
                  </a:extLst>
                </p:cNvPr>
                <p:cNvSpPr/>
                <p:nvPr/>
              </p:nvSpPr>
              <p:spPr>
                <a:xfrm>
                  <a:off x="2483037" y="1859355"/>
                  <a:ext cx="798381" cy="798381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1423036 w 1423036"/>
                    <a:gd name="connsiteY1" fmla="*/ 1423036 h 1423036"/>
                    <a:gd name="connsiteX2" fmla="*/ 912880 w 1423036"/>
                    <a:gd name="connsiteY2" fmla="*/ 1423036 h 1423036"/>
                    <a:gd name="connsiteX3" fmla="*/ 911587 w 1423036"/>
                    <a:gd name="connsiteY3" fmla="*/ 1397431 h 1423036"/>
                    <a:gd name="connsiteX4" fmla="*/ 25605 w 1423036"/>
                    <a:gd name="connsiteY4" fmla="*/ 511450 h 1423036"/>
                    <a:gd name="connsiteX5" fmla="*/ 0 w 1423036"/>
                    <a:gd name="connsiteY5" fmla="*/ 510157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cubicBezTo>
                        <a:pt x="785921" y="0"/>
                        <a:pt x="1423036" y="637115"/>
                        <a:pt x="1423036" y="1423036"/>
                      </a:cubicBez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="" xmlns:a16="http://schemas.microsoft.com/office/drawing/2014/main" id="{23B7CB2E-59D0-4652-ACA4-E14C6A93CC54}"/>
                    </a:ext>
                  </a:extLst>
                </p:cNvPr>
                <p:cNvSpPr/>
                <p:nvPr/>
              </p:nvSpPr>
              <p:spPr>
                <a:xfrm flipV="1">
                  <a:off x="2483037" y="2722095"/>
                  <a:ext cx="798381" cy="798381"/>
                </a:xfrm>
                <a:custGeom>
                  <a:avLst/>
                  <a:gdLst>
                    <a:gd name="connsiteX0" fmla="*/ 912880 w 1423036"/>
                    <a:gd name="connsiteY0" fmla="*/ 1423036 h 1423036"/>
                    <a:gd name="connsiteX1" fmla="*/ 1423036 w 1423036"/>
                    <a:gd name="connsiteY1" fmla="*/ 1423036 h 1423036"/>
                    <a:gd name="connsiteX2" fmla="*/ 0 w 1423036"/>
                    <a:gd name="connsiteY2" fmla="*/ 0 h 1423036"/>
                    <a:gd name="connsiteX3" fmla="*/ 0 w 1423036"/>
                    <a:gd name="connsiteY3" fmla="*/ 510157 h 1423036"/>
                    <a:gd name="connsiteX4" fmla="*/ 25605 w 1423036"/>
                    <a:gd name="connsiteY4" fmla="*/ 511450 h 1423036"/>
                    <a:gd name="connsiteX5" fmla="*/ 911587 w 1423036"/>
                    <a:gd name="connsiteY5" fmla="*/ 1397431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3036" h="1423036">
                      <a:moveTo>
                        <a:pt x="912880" y="1423036"/>
                      </a:move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="" xmlns:a16="http://schemas.microsoft.com/office/drawing/2014/main" id="{7140C0A2-029D-41ED-A90C-4490DA397BE0}"/>
                    </a:ext>
                  </a:extLst>
                </p:cNvPr>
                <p:cNvSpPr/>
                <p:nvPr/>
              </p:nvSpPr>
              <p:spPr>
                <a:xfrm flipH="1">
                  <a:off x="1620297" y="1859355"/>
                  <a:ext cx="798381" cy="798381"/>
                </a:xfrm>
                <a:custGeom>
                  <a:avLst/>
                  <a:gdLst>
                    <a:gd name="connsiteX0" fmla="*/ 0 w 1423036"/>
                    <a:gd name="connsiteY0" fmla="*/ 0 h 1423036"/>
                    <a:gd name="connsiteX1" fmla="*/ 0 w 1423036"/>
                    <a:gd name="connsiteY1" fmla="*/ 510157 h 1423036"/>
                    <a:gd name="connsiteX2" fmla="*/ 25605 w 1423036"/>
                    <a:gd name="connsiteY2" fmla="*/ 511450 h 1423036"/>
                    <a:gd name="connsiteX3" fmla="*/ 911587 w 1423036"/>
                    <a:gd name="connsiteY3" fmla="*/ 1397431 h 1423036"/>
                    <a:gd name="connsiteX4" fmla="*/ 912880 w 1423036"/>
                    <a:gd name="connsiteY4" fmla="*/ 1423036 h 1423036"/>
                    <a:gd name="connsiteX5" fmla="*/ 1423036 w 1423036"/>
                    <a:gd name="connsiteY5" fmla="*/ 1423036 h 1423036"/>
                    <a:gd name="connsiteX6" fmla="*/ 0 w 1423036"/>
                    <a:gd name="connsiteY6" fmla="*/ 0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0" y="0"/>
                      </a:moveTo>
                      <a:lnTo>
                        <a:pt x="0" y="510157"/>
                      </a:lnTo>
                      <a:lnTo>
                        <a:pt x="25605" y="511450"/>
                      </a:lnTo>
                      <a:cubicBezTo>
                        <a:pt x="492758" y="558892"/>
                        <a:pt x="864145" y="930278"/>
                        <a:pt x="911587" y="1397431"/>
                      </a:cubicBezTo>
                      <a:lnTo>
                        <a:pt x="912880" y="1423036"/>
                      </a:lnTo>
                      <a:lnTo>
                        <a:pt x="1423036" y="1423036"/>
                      </a:lnTo>
                      <a:cubicBezTo>
                        <a:pt x="1423036" y="637115"/>
                        <a:pt x="78592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="" xmlns:a16="http://schemas.microsoft.com/office/drawing/2014/main" id="{554DF631-8EDC-48B6-A461-19B9852C6E0F}"/>
                    </a:ext>
                  </a:extLst>
                </p:cNvPr>
                <p:cNvSpPr/>
                <p:nvPr/>
              </p:nvSpPr>
              <p:spPr>
                <a:xfrm flipH="1" flipV="1">
                  <a:off x="1620297" y="2722095"/>
                  <a:ext cx="798381" cy="798381"/>
                </a:xfrm>
                <a:custGeom>
                  <a:avLst/>
                  <a:gdLst>
                    <a:gd name="connsiteX0" fmla="*/ 1423036 w 1423036"/>
                    <a:gd name="connsiteY0" fmla="*/ 1423036 h 1423036"/>
                    <a:gd name="connsiteX1" fmla="*/ 912880 w 1423036"/>
                    <a:gd name="connsiteY1" fmla="*/ 1423036 h 1423036"/>
                    <a:gd name="connsiteX2" fmla="*/ 911587 w 1423036"/>
                    <a:gd name="connsiteY2" fmla="*/ 1397431 h 1423036"/>
                    <a:gd name="connsiteX3" fmla="*/ 25605 w 1423036"/>
                    <a:gd name="connsiteY3" fmla="*/ 511450 h 1423036"/>
                    <a:gd name="connsiteX4" fmla="*/ 0 w 1423036"/>
                    <a:gd name="connsiteY4" fmla="*/ 510157 h 1423036"/>
                    <a:gd name="connsiteX5" fmla="*/ 0 w 1423036"/>
                    <a:gd name="connsiteY5" fmla="*/ 0 h 1423036"/>
                    <a:gd name="connsiteX6" fmla="*/ 1423036 w 1423036"/>
                    <a:gd name="connsiteY6" fmla="*/ 1423036 h 14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3036" h="1423036">
                      <a:moveTo>
                        <a:pt x="1423036" y="1423036"/>
                      </a:moveTo>
                      <a:lnTo>
                        <a:pt x="912880" y="1423036"/>
                      </a:lnTo>
                      <a:lnTo>
                        <a:pt x="911587" y="1397431"/>
                      </a:lnTo>
                      <a:cubicBezTo>
                        <a:pt x="864145" y="930278"/>
                        <a:pt x="492758" y="558892"/>
                        <a:pt x="25605" y="511450"/>
                      </a:cubicBezTo>
                      <a:lnTo>
                        <a:pt x="0" y="510157"/>
                      </a:lnTo>
                      <a:lnTo>
                        <a:pt x="0" y="0"/>
                      </a:lnTo>
                      <a:cubicBezTo>
                        <a:pt x="785921" y="0"/>
                        <a:pt x="1423036" y="637115"/>
                        <a:pt x="1423036" y="1423036"/>
                      </a:cubicBezTo>
                      <a:close/>
                    </a:path>
                  </a:pathLst>
                </a:custGeom>
                <a:solidFill>
                  <a:srgbClr val="00B0F0">
                    <a:alpha val="15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圆: 空心 70">
                  <a:extLst>
                    <a:ext uri="{FF2B5EF4-FFF2-40B4-BE49-F238E27FC236}">
                      <a16:creationId xmlns="" xmlns:a16="http://schemas.microsoft.com/office/drawing/2014/main" id="{ECBCEC0A-D1BB-4C90-8815-47092AB470EE}"/>
                    </a:ext>
                  </a:extLst>
                </p:cNvPr>
                <p:cNvSpPr/>
                <p:nvPr/>
              </p:nvSpPr>
              <p:spPr>
                <a:xfrm>
                  <a:off x="1507237" y="1746294"/>
                  <a:ext cx="1887241" cy="1887243"/>
                </a:xfrm>
                <a:prstGeom prst="donut">
                  <a:avLst>
                    <a:gd name="adj" fmla="val 1122"/>
                  </a:avLst>
                </a:prstGeom>
                <a:gradFill flip="none" rotWithShape="1">
                  <a:gsLst>
                    <a:gs pos="31000">
                      <a:srgbClr val="02F8FF"/>
                    </a:gs>
                    <a:gs pos="100000">
                      <a:srgbClr val="25A6FC"/>
                    </a:gs>
                  </a:gsLst>
                  <a:lin ang="2700000" scaled="1"/>
                  <a:tileRect/>
                </a:gra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="" xmlns:a16="http://schemas.microsoft.com/office/drawing/2014/main" id="{60453231-240B-4887-BBBD-9B1AE45E58E9}"/>
                  </a:ext>
                </a:extLst>
              </p:cNvPr>
              <p:cNvGrpSpPr/>
              <p:nvPr/>
            </p:nvGrpSpPr>
            <p:grpSpPr>
              <a:xfrm>
                <a:off x="2195810" y="2352103"/>
                <a:ext cx="574453" cy="837387"/>
                <a:chOff x="2528974" y="2863357"/>
                <a:chExt cx="246811" cy="359779"/>
              </a:xfrm>
              <a:solidFill>
                <a:sysClr val="window" lastClr="FFFFFF"/>
              </a:solidFill>
            </p:grpSpPr>
            <p:sp>
              <p:nvSpPr>
                <p:cNvPr id="65" name="AutoShape 113">
                  <a:extLst>
                    <a:ext uri="{FF2B5EF4-FFF2-40B4-BE49-F238E27FC236}">
                      <a16:creationId xmlns="" xmlns:a16="http://schemas.microsoft.com/office/drawing/2014/main" id="{409BDEDB-83DE-48DB-851D-6E9654BF992D}"/>
                    </a:ext>
                  </a:extLst>
                </p:cNvPr>
                <p:cNvSpPr/>
                <p:nvPr/>
              </p:nvSpPr>
              <p:spPr bwMode="auto">
                <a:xfrm>
                  <a:off x="2528974" y="2863357"/>
                  <a:ext cx="246811" cy="35977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AutoShape 114">
                  <a:extLst>
                    <a:ext uri="{FF2B5EF4-FFF2-40B4-BE49-F238E27FC236}">
                      <a16:creationId xmlns="" xmlns:a16="http://schemas.microsoft.com/office/drawing/2014/main" id="{1B3F384D-885A-45B1-9D57-F566DE6771F3}"/>
                    </a:ext>
                  </a:extLst>
                </p:cNvPr>
                <p:cNvSpPr/>
                <p:nvPr/>
              </p:nvSpPr>
              <p:spPr bwMode="auto">
                <a:xfrm>
                  <a:off x="2584843" y="2919841"/>
                  <a:ext cx="73061" cy="7306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D4535086-CCE5-4F91-B6E0-DA0DA01E9C7D}"/>
                </a:ext>
              </a:extLst>
            </p:cNvPr>
            <p:cNvGrpSpPr/>
            <p:nvPr/>
          </p:nvGrpSpPr>
          <p:grpSpPr>
            <a:xfrm>
              <a:off x="860895" y="3795299"/>
              <a:ext cx="3086049" cy="1699493"/>
              <a:chOff x="4165307" y="2056670"/>
              <a:chExt cx="3086049" cy="1699493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DCE0DD15-C3E9-416F-BBC4-31DBF1DEC519}"/>
                  </a:ext>
                </a:extLst>
              </p:cNvPr>
              <p:cNvSpPr/>
              <p:nvPr/>
            </p:nvSpPr>
            <p:spPr>
              <a:xfrm>
                <a:off x="4165307" y="2802056"/>
                <a:ext cx="308604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grpSp>
            <p:nvGrpSpPr>
              <p:cNvPr id="60" name="组合 59">
                <a:extLst>
                  <a:ext uri="{FF2B5EF4-FFF2-40B4-BE49-F238E27FC236}">
                    <a16:creationId xmlns="" xmlns:a16="http://schemas.microsoft.com/office/drawing/2014/main" id="{4BAB4ABD-4C4B-4F9D-AD54-7F72FB193959}"/>
                  </a:ext>
                </a:extLst>
              </p:cNvPr>
              <p:cNvGrpSpPr/>
              <p:nvPr/>
            </p:nvGrpSpPr>
            <p:grpSpPr>
              <a:xfrm>
                <a:off x="4666949" y="2056670"/>
                <a:ext cx="2252090" cy="461665"/>
                <a:chOff x="4666949" y="2056670"/>
                <a:chExt cx="2252090" cy="461665"/>
              </a:xfrm>
            </p:grpSpPr>
            <p:sp>
              <p:nvSpPr>
                <p:cNvPr id="61" name="Freeform 5">
                  <a:extLst>
                    <a:ext uri="{FF2B5EF4-FFF2-40B4-BE49-F238E27FC236}">
                      <a16:creationId xmlns="" xmlns:a16="http://schemas.microsoft.com/office/drawing/2014/main" id="{39E9985A-2B4A-45C9-B950-23D7264FE0C3}"/>
                    </a:ext>
                  </a:extLst>
                </p:cNvPr>
                <p:cNvSpPr/>
                <p:nvPr/>
              </p:nvSpPr>
              <p:spPr bwMode="auto">
                <a:xfrm>
                  <a:off x="4666949" y="2056670"/>
                  <a:ext cx="2082767" cy="461665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="" xmlns:a16="http://schemas.microsoft.com/office/drawing/2014/main" id="{ECDAC188-6807-4EBD-B805-FA1A737AC242}"/>
                    </a:ext>
                  </a:extLst>
                </p:cNvPr>
                <p:cNvSpPr txBox="1"/>
                <p:nvPr/>
              </p:nvSpPr>
              <p:spPr>
                <a:xfrm>
                  <a:off x="4743109" y="2118225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741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区块链的近期发展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9" name="弧形 28">
            <a:extLst>
              <a:ext uri="{FF2B5EF4-FFF2-40B4-BE49-F238E27FC236}">
                <a16:creationId xmlns="" xmlns:a16="http://schemas.microsoft.com/office/drawing/2014/main" id="{C13F973F-D051-4CAF-9B17-C319958C357F}"/>
              </a:ext>
            </a:extLst>
          </p:cNvPr>
          <p:cNvSpPr/>
          <p:nvPr/>
        </p:nvSpPr>
        <p:spPr>
          <a:xfrm>
            <a:off x="3080795" y="3555255"/>
            <a:ext cx="6030410" cy="6030410"/>
          </a:xfrm>
          <a:prstGeom prst="arc">
            <a:avLst>
              <a:gd name="adj1" fmla="val 10792630"/>
              <a:gd name="adj2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A8D13D2B-9C66-4A65-BE5E-34C4DF9EAC30}"/>
              </a:ext>
            </a:extLst>
          </p:cNvPr>
          <p:cNvGrpSpPr/>
          <p:nvPr/>
        </p:nvGrpSpPr>
        <p:grpSpPr>
          <a:xfrm rot="3231535">
            <a:off x="4053513" y="1889766"/>
            <a:ext cx="522406" cy="522406"/>
            <a:chOff x="4186409" y="1519409"/>
            <a:chExt cx="3819181" cy="3819181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757D7F54-5358-4519-89D4-F7DAF215AD15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35" name="椭圆 34">
                <a:extLst>
                  <a:ext uri="{FF2B5EF4-FFF2-40B4-BE49-F238E27FC236}">
                    <a16:creationId xmlns="" xmlns:a16="http://schemas.microsoft.com/office/drawing/2014/main" id="{E97A0A4A-E84D-45EF-83E4-AE048E839D52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9803D2D4-BD57-4775-BDF6-E00BB59B1346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等腰三角形 36">
                <a:extLst>
                  <a:ext uri="{FF2B5EF4-FFF2-40B4-BE49-F238E27FC236}">
                    <a16:creationId xmlns="" xmlns:a16="http://schemas.microsoft.com/office/drawing/2014/main" id="{6DA5B8C3-53EF-444F-9D44-F43A71986BAD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406C9E86-0AD3-4F1E-8CB8-2994864ECA5D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33" name="空心弧 32">
                <a:extLst>
                  <a:ext uri="{FF2B5EF4-FFF2-40B4-BE49-F238E27FC236}">
                    <a16:creationId xmlns="" xmlns:a16="http://schemas.microsoft.com/office/drawing/2014/main" id="{ACB1F4AC-F880-45C5-A5FC-96D9394094AE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空心弧 33">
                <a:extLst>
                  <a:ext uri="{FF2B5EF4-FFF2-40B4-BE49-F238E27FC236}">
                    <a16:creationId xmlns="" xmlns:a16="http://schemas.microsoft.com/office/drawing/2014/main" id="{0B250676-B00D-4667-B372-F7BD6AEB7B69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82ADD2FE-BFA2-45E8-85C7-776F2B19C0F7}"/>
              </a:ext>
            </a:extLst>
          </p:cNvPr>
          <p:cNvGrpSpPr/>
          <p:nvPr/>
        </p:nvGrpSpPr>
        <p:grpSpPr>
          <a:xfrm>
            <a:off x="8706032" y="4028431"/>
            <a:ext cx="810345" cy="810345"/>
            <a:chOff x="4186409" y="1519409"/>
            <a:chExt cx="3819181" cy="3819181"/>
          </a:xfrm>
        </p:grpSpPr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3BE4349E-A738-49A7-903F-10AA2A2AA983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550A775E-DF6E-42BE-A854-A15011E598FE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="" xmlns:a16="http://schemas.microsoft.com/office/drawing/2014/main" id="{D56EF585-B940-4EAF-B4A4-43FB535505E7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等腰三角形 44">
                <a:extLst>
                  <a:ext uri="{FF2B5EF4-FFF2-40B4-BE49-F238E27FC236}">
                    <a16:creationId xmlns="" xmlns:a16="http://schemas.microsoft.com/office/drawing/2014/main" id="{64CA6F1C-D187-4EBA-86D1-40ACFF310895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9A29AA36-94AB-4518-8C1E-3FD44C23C0B2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41" name="空心弧 40">
                <a:extLst>
                  <a:ext uri="{FF2B5EF4-FFF2-40B4-BE49-F238E27FC236}">
                    <a16:creationId xmlns="" xmlns:a16="http://schemas.microsoft.com/office/drawing/2014/main" id="{FAE2BD2F-EF81-43F5-B2F3-4B8CB142F458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空心弧 41">
                <a:extLst>
                  <a:ext uri="{FF2B5EF4-FFF2-40B4-BE49-F238E27FC236}">
                    <a16:creationId xmlns="" xmlns:a16="http://schemas.microsoft.com/office/drawing/2014/main" id="{E51BF47D-FF72-45A1-876D-CEAA96EB1D8C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FF46CB0F-A835-4941-8B2E-D86CFB6AEFEF}"/>
              </a:ext>
            </a:extLst>
          </p:cNvPr>
          <p:cNvGrpSpPr/>
          <p:nvPr/>
        </p:nvGrpSpPr>
        <p:grpSpPr>
          <a:xfrm>
            <a:off x="2597986" y="4028431"/>
            <a:ext cx="810345" cy="810345"/>
            <a:chOff x="4186409" y="1519409"/>
            <a:chExt cx="3819181" cy="3819181"/>
          </a:xfrm>
        </p:grpSpPr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87F1B550-CADB-44B3-8409-48F901625994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51" name="椭圆 50">
                <a:extLst>
                  <a:ext uri="{FF2B5EF4-FFF2-40B4-BE49-F238E27FC236}">
                    <a16:creationId xmlns="" xmlns:a16="http://schemas.microsoft.com/office/drawing/2014/main" id="{030AF3EF-0D08-418D-9A16-7696B5646FFA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="" xmlns:a16="http://schemas.microsoft.com/office/drawing/2014/main" id="{80FD26C9-D8D1-4178-B4AC-16D4C1FA1270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等腰三角形 52">
                <a:extLst>
                  <a:ext uri="{FF2B5EF4-FFF2-40B4-BE49-F238E27FC236}">
                    <a16:creationId xmlns="" xmlns:a16="http://schemas.microsoft.com/office/drawing/2014/main" id="{ADF821E8-4F7B-4AF5-B15C-B7BAEAC0EB50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DC50FB07-7111-45F1-9989-40D419810E59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49" name="空心弧 48">
                <a:extLst>
                  <a:ext uri="{FF2B5EF4-FFF2-40B4-BE49-F238E27FC236}">
                    <a16:creationId xmlns="" xmlns:a16="http://schemas.microsoft.com/office/drawing/2014/main" id="{665A34AD-546F-4A1A-B53D-8A093557EF1C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空心弧 49">
                <a:extLst>
                  <a:ext uri="{FF2B5EF4-FFF2-40B4-BE49-F238E27FC236}">
                    <a16:creationId xmlns="" xmlns:a16="http://schemas.microsoft.com/office/drawing/2014/main" id="{2F2E6906-B476-4DD8-AD8A-68D389E8CD69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863F73CD-DC80-4B3D-BCEB-58B40BB00E98}"/>
              </a:ext>
            </a:extLst>
          </p:cNvPr>
          <p:cNvGrpSpPr/>
          <p:nvPr/>
        </p:nvGrpSpPr>
        <p:grpSpPr>
          <a:xfrm>
            <a:off x="752053" y="4960280"/>
            <a:ext cx="3725741" cy="1552282"/>
            <a:chOff x="4666949" y="2015818"/>
            <a:chExt cx="3725741" cy="1552282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4C8420E6-DF8F-4482-9674-C5AE42993819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57" name="Freeform 5">
                <a:extLst>
                  <a:ext uri="{FF2B5EF4-FFF2-40B4-BE49-F238E27FC236}">
                    <a16:creationId xmlns="" xmlns:a16="http://schemas.microsoft.com/office/drawing/2014/main" id="{338BF630-7104-41E8-9D34-C77768011EC0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="" xmlns:a16="http://schemas.microsoft.com/office/drawing/2014/main" id="{56143214-91FF-4E13-827C-76AF1BA07E94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E411E1BE-99F4-4809-9AC4-C8F05FF64C47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CF6799F1-6665-4E68-BA19-973600BE70FD}"/>
              </a:ext>
            </a:extLst>
          </p:cNvPr>
          <p:cNvGrpSpPr/>
          <p:nvPr/>
        </p:nvGrpSpPr>
        <p:grpSpPr>
          <a:xfrm>
            <a:off x="7265251" y="4935849"/>
            <a:ext cx="3725741" cy="1552282"/>
            <a:chOff x="4666949" y="2015818"/>
            <a:chExt cx="3725741" cy="1552282"/>
          </a:xfrm>
        </p:grpSpPr>
        <p:grpSp>
          <p:nvGrpSpPr>
            <p:cNvPr id="60" name="组合 59">
              <a:extLst>
                <a:ext uri="{FF2B5EF4-FFF2-40B4-BE49-F238E27FC236}">
                  <a16:creationId xmlns="" xmlns:a16="http://schemas.microsoft.com/office/drawing/2014/main" id="{8AEBA563-B5E6-48A1-A4CE-0967895FB87E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62" name="Freeform 5">
                <a:extLst>
                  <a:ext uri="{FF2B5EF4-FFF2-40B4-BE49-F238E27FC236}">
                    <a16:creationId xmlns="" xmlns:a16="http://schemas.microsoft.com/office/drawing/2014/main" id="{82076244-EE68-42EA-96A6-AA8B0C326B63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="" xmlns:a16="http://schemas.microsoft.com/office/drawing/2014/main" id="{299CBE6F-AADB-4B60-B0A4-08F9AD314359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7620821E-45FF-4D76-8E5E-2A32F0858B5B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BC2E816C-AAF5-457A-9A96-7C5393EFA4D6}"/>
              </a:ext>
            </a:extLst>
          </p:cNvPr>
          <p:cNvGrpSpPr/>
          <p:nvPr/>
        </p:nvGrpSpPr>
        <p:grpSpPr>
          <a:xfrm>
            <a:off x="6731851" y="1061903"/>
            <a:ext cx="3725741" cy="2240842"/>
            <a:chOff x="4666949" y="2015818"/>
            <a:chExt cx="3725741" cy="2240842"/>
          </a:xfrm>
        </p:grpSpPr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28BBF681-1849-4E01-B50E-532F78A63085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2240842"/>
              <a:chOff x="4666949" y="2015818"/>
              <a:chExt cx="3725741" cy="2240842"/>
            </a:xfrm>
          </p:grpSpPr>
          <p:sp>
            <p:nvSpPr>
              <p:cNvPr id="67" name="Freeform 5">
                <a:extLst>
                  <a:ext uri="{FF2B5EF4-FFF2-40B4-BE49-F238E27FC236}">
                    <a16:creationId xmlns="" xmlns:a16="http://schemas.microsoft.com/office/drawing/2014/main" id="{ABF72376-C3A5-4421-835B-97A7A6AB0B66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224084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="" xmlns:a16="http://schemas.microsoft.com/office/drawing/2014/main" id="{FDEF1A7C-7928-4A8C-8F68-0BA6B35A0347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DC291D2E-78C0-441B-BFCC-F33B6BDC4F33}"/>
                </a:ext>
              </a:extLst>
            </p:cNvPr>
            <p:cNvSpPr/>
            <p:nvPr/>
          </p:nvSpPr>
          <p:spPr>
            <a:xfrm>
              <a:off x="4802844" y="2700027"/>
              <a:ext cx="345942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5BAA968C-C7A1-4103-B8CF-91F4FD75808D}"/>
              </a:ext>
            </a:extLst>
          </p:cNvPr>
          <p:cNvGrpSpPr/>
          <p:nvPr/>
        </p:nvGrpSpPr>
        <p:grpSpPr>
          <a:xfrm>
            <a:off x="5843228" y="2893477"/>
            <a:ext cx="561668" cy="561668"/>
            <a:chOff x="4186409" y="1519409"/>
            <a:chExt cx="3819181" cy="3819181"/>
          </a:xfrm>
        </p:grpSpPr>
        <p:grpSp>
          <p:nvGrpSpPr>
            <p:cNvPr id="70" name="组合 69">
              <a:extLst>
                <a:ext uri="{FF2B5EF4-FFF2-40B4-BE49-F238E27FC236}">
                  <a16:creationId xmlns="" xmlns:a16="http://schemas.microsoft.com/office/drawing/2014/main" id="{0501A209-3797-47C7-922F-49D9E8905FCD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74" name="椭圆 73">
                <a:extLst>
                  <a:ext uri="{FF2B5EF4-FFF2-40B4-BE49-F238E27FC236}">
                    <a16:creationId xmlns="" xmlns:a16="http://schemas.microsoft.com/office/drawing/2014/main" id="{7496481C-97B7-4C91-AAB4-0A0DF2CA5B59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="" xmlns:a16="http://schemas.microsoft.com/office/drawing/2014/main" id="{3AA43DF8-252E-49D7-8DAF-26CEE20B2504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等腰三角形 75">
                <a:extLst>
                  <a:ext uri="{FF2B5EF4-FFF2-40B4-BE49-F238E27FC236}">
                    <a16:creationId xmlns="" xmlns:a16="http://schemas.microsoft.com/office/drawing/2014/main" id="{D65EA359-9C25-4BB1-AC6F-DADBB7E282F8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2A39A74F-2487-4424-A81C-6F32777F380F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72" name="空心弧 71">
                <a:extLst>
                  <a:ext uri="{FF2B5EF4-FFF2-40B4-BE49-F238E27FC236}">
                    <a16:creationId xmlns="" xmlns:a16="http://schemas.microsoft.com/office/drawing/2014/main" id="{4414DD97-2811-4CB6-A9B9-2DCB1B01A092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空心弧 72">
                <a:extLst>
                  <a:ext uri="{FF2B5EF4-FFF2-40B4-BE49-F238E27FC236}">
                    <a16:creationId xmlns="" xmlns:a16="http://schemas.microsoft.com/office/drawing/2014/main" id="{46289C04-0CB9-4742-8B8A-80C87E6CD9E5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E2FA486E-3BBA-4F2B-BCC6-29C5D09E34BB}"/>
              </a:ext>
            </a:extLst>
          </p:cNvPr>
          <p:cNvGrpSpPr/>
          <p:nvPr/>
        </p:nvGrpSpPr>
        <p:grpSpPr>
          <a:xfrm>
            <a:off x="1646918" y="2370658"/>
            <a:ext cx="501326" cy="501326"/>
            <a:chOff x="4186409" y="1519409"/>
            <a:chExt cx="3819181" cy="3819181"/>
          </a:xfrm>
        </p:grpSpPr>
        <p:grpSp>
          <p:nvGrpSpPr>
            <p:cNvPr id="78" name="组合 77">
              <a:extLst>
                <a:ext uri="{FF2B5EF4-FFF2-40B4-BE49-F238E27FC236}">
                  <a16:creationId xmlns="" xmlns:a16="http://schemas.microsoft.com/office/drawing/2014/main" id="{8E910673-F598-42C5-A3A7-CFF22D6F592D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82" name="椭圆 81">
                <a:extLst>
                  <a:ext uri="{FF2B5EF4-FFF2-40B4-BE49-F238E27FC236}">
                    <a16:creationId xmlns="" xmlns:a16="http://schemas.microsoft.com/office/drawing/2014/main" id="{F79BDE70-6A79-421E-BAB5-3EFF6C9FBC9F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="" xmlns:a16="http://schemas.microsoft.com/office/drawing/2014/main" id="{88DFFCE2-7757-4001-92D5-B7DFB33D489C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等腰三角形 83">
                <a:extLst>
                  <a:ext uri="{FF2B5EF4-FFF2-40B4-BE49-F238E27FC236}">
                    <a16:creationId xmlns="" xmlns:a16="http://schemas.microsoft.com/office/drawing/2014/main" id="{AB70E191-7FAF-49D5-8B2C-D3C31CFDB4D0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339BDB99-675A-48BC-A0E7-FEB770DEAB67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80" name="空心弧 79">
                <a:extLst>
                  <a:ext uri="{FF2B5EF4-FFF2-40B4-BE49-F238E27FC236}">
                    <a16:creationId xmlns="" xmlns:a16="http://schemas.microsoft.com/office/drawing/2014/main" id="{F6007CFE-11FA-4B83-B171-E0C0009A99FE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空心弧 80">
                <a:extLst>
                  <a:ext uri="{FF2B5EF4-FFF2-40B4-BE49-F238E27FC236}">
                    <a16:creationId xmlns="" xmlns:a16="http://schemas.microsoft.com/office/drawing/2014/main" id="{031C5C1E-FCE1-4128-B2E2-3062FAAD6F33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="" xmlns:a16="http://schemas.microsoft.com/office/drawing/2014/main" id="{A48D0FD1-7161-4046-A09A-C55D2EA47303}"/>
              </a:ext>
            </a:extLst>
          </p:cNvPr>
          <p:cNvGrpSpPr/>
          <p:nvPr/>
        </p:nvGrpSpPr>
        <p:grpSpPr>
          <a:xfrm>
            <a:off x="3212258" y="2769295"/>
            <a:ext cx="429970" cy="429970"/>
            <a:chOff x="4186409" y="1519409"/>
            <a:chExt cx="3819181" cy="3819181"/>
          </a:xfrm>
        </p:grpSpPr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1822BC41-8D68-4D62-BE1A-9F45673147E5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90" name="椭圆 89">
                <a:extLst>
                  <a:ext uri="{FF2B5EF4-FFF2-40B4-BE49-F238E27FC236}">
                    <a16:creationId xmlns="" xmlns:a16="http://schemas.microsoft.com/office/drawing/2014/main" id="{90983148-E26B-48A5-8F04-F8B25883CB9F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="" xmlns:a16="http://schemas.microsoft.com/office/drawing/2014/main" id="{8385E22D-72F6-4EB7-8E85-72C20D6E94E5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等腰三角形 91">
                <a:extLst>
                  <a:ext uri="{FF2B5EF4-FFF2-40B4-BE49-F238E27FC236}">
                    <a16:creationId xmlns="" xmlns:a16="http://schemas.microsoft.com/office/drawing/2014/main" id="{D217AEEC-C82A-40B4-AD8D-3659BEF65C53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="" xmlns:a16="http://schemas.microsoft.com/office/drawing/2014/main" id="{FA0A8EBB-3DC0-46A0-ABB0-776B0158DFD0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88" name="空心弧 87">
                <a:extLst>
                  <a:ext uri="{FF2B5EF4-FFF2-40B4-BE49-F238E27FC236}">
                    <a16:creationId xmlns="" xmlns:a16="http://schemas.microsoft.com/office/drawing/2014/main" id="{2A31117E-F08D-4376-8C65-CFF208180C68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空心弧 88">
                <a:extLst>
                  <a:ext uri="{FF2B5EF4-FFF2-40B4-BE49-F238E27FC236}">
                    <a16:creationId xmlns="" xmlns:a16="http://schemas.microsoft.com/office/drawing/2014/main" id="{6E3DBE82-0D3D-4945-9855-7BF61A974C4F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组合 92">
            <a:extLst>
              <a:ext uri="{FF2B5EF4-FFF2-40B4-BE49-F238E27FC236}">
                <a16:creationId xmlns="" xmlns:a16="http://schemas.microsoft.com/office/drawing/2014/main" id="{4CCF67C8-25CB-409B-9056-0F9220A1683C}"/>
              </a:ext>
            </a:extLst>
          </p:cNvPr>
          <p:cNvGrpSpPr/>
          <p:nvPr/>
        </p:nvGrpSpPr>
        <p:grpSpPr>
          <a:xfrm>
            <a:off x="695191" y="3882840"/>
            <a:ext cx="301642" cy="301642"/>
            <a:chOff x="4186409" y="1519409"/>
            <a:chExt cx="3819181" cy="3819181"/>
          </a:xfrm>
        </p:grpSpPr>
        <p:grpSp>
          <p:nvGrpSpPr>
            <p:cNvPr id="94" name="组合 93">
              <a:extLst>
                <a:ext uri="{FF2B5EF4-FFF2-40B4-BE49-F238E27FC236}">
                  <a16:creationId xmlns="" xmlns:a16="http://schemas.microsoft.com/office/drawing/2014/main" id="{49ADB310-7DAF-44DD-8D73-3E8BD332B45E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98" name="椭圆 97">
                <a:extLst>
                  <a:ext uri="{FF2B5EF4-FFF2-40B4-BE49-F238E27FC236}">
                    <a16:creationId xmlns="" xmlns:a16="http://schemas.microsoft.com/office/drawing/2014/main" id="{ED5C211C-8297-4F5F-AB28-F265ED0C4F41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="" xmlns:a16="http://schemas.microsoft.com/office/drawing/2014/main" id="{FBCEB158-F191-45B4-B753-7D8AF2285EF0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等腰三角形 99">
                <a:extLst>
                  <a:ext uri="{FF2B5EF4-FFF2-40B4-BE49-F238E27FC236}">
                    <a16:creationId xmlns="" xmlns:a16="http://schemas.microsoft.com/office/drawing/2014/main" id="{760EAA67-A480-4854-A7BE-C5AFB6BC3125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="" xmlns:a16="http://schemas.microsoft.com/office/drawing/2014/main" id="{59364086-BC96-4E53-BE56-F22164A8F504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96" name="空心弧 95">
                <a:extLst>
                  <a:ext uri="{FF2B5EF4-FFF2-40B4-BE49-F238E27FC236}">
                    <a16:creationId xmlns="" xmlns:a16="http://schemas.microsoft.com/office/drawing/2014/main" id="{A6D35D75-392E-47EA-A4EB-06D4848BB5A4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空心弧 96">
                <a:extLst>
                  <a:ext uri="{FF2B5EF4-FFF2-40B4-BE49-F238E27FC236}">
                    <a16:creationId xmlns="" xmlns:a16="http://schemas.microsoft.com/office/drawing/2014/main" id="{A53DD6C5-1850-4446-9294-D0C692B1230C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00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区块链的近期发展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06550C62-6658-433A-979F-288EB8A71F8D}"/>
              </a:ext>
            </a:extLst>
          </p:cNvPr>
          <p:cNvGrpSpPr/>
          <p:nvPr/>
        </p:nvGrpSpPr>
        <p:grpSpPr>
          <a:xfrm>
            <a:off x="230756" y="1941199"/>
            <a:ext cx="3375996" cy="4442738"/>
            <a:chOff x="1285198" y="2168692"/>
            <a:chExt cx="3375996" cy="4442738"/>
          </a:xfrm>
        </p:grpSpPr>
        <p:grpSp>
          <p:nvGrpSpPr>
            <p:cNvPr id="23" name="组合 7">
              <a:extLst>
                <a:ext uri="{FF2B5EF4-FFF2-40B4-BE49-F238E27FC236}">
                  <a16:creationId xmlns="" xmlns:a16="http://schemas.microsoft.com/office/drawing/2014/main" id="{F71D0E1E-6E22-41D2-9750-56BD3F6B0E51}"/>
                </a:ext>
              </a:extLst>
            </p:cNvPr>
            <p:cNvGrpSpPr/>
            <p:nvPr/>
          </p:nvGrpSpPr>
          <p:grpSpPr bwMode="auto">
            <a:xfrm>
              <a:off x="1285198" y="2168692"/>
              <a:ext cx="2046287" cy="2047875"/>
              <a:chOff x="0" y="0"/>
              <a:chExt cx="2351132" cy="2351132"/>
            </a:xfrm>
            <a:noFill/>
          </p:grpSpPr>
          <p:sp>
            <p:nvSpPr>
              <p:cNvPr id="24" name="椭圆 2">
                <a:extLst>
                  <a:ext uri="{FF2B5EF4-FFF2-40B4-BE49-F238E27FC236}">
                    <a16:creationId xmlns="" xmlns:a16="http://schemas.microsoft.com/office/drawing/2014/main" id="{44C12868-3ECA-4A4A-88EF-A6B6C0783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1" y="19810"/>
                <a:ext cx="2305050" cy="2305050"/>
              </a:xfrm>
              <a:prstGeom prst="ellipse">
                <a:avLst/>
              </a:prstGeom>
              <a:grpFill/>
              <a:ln w="31750" cap="flat" cmpd="sng">
                <a:solidFill>
                  <a:srgbClr val="00B0F0"/>
                </a:solidFill>
                <a:prstDash val="sysDot"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6">
                <a:extLst>
                  <a:ext uri="{FF2B5EF4-FFF2-40B4-BE49-F238E27FC236}">
                    <a16:creationId xmlns="" xmlns:a16="http://schemas.microsoft.com/office/drawing/2014/main" id="{DB206DF2-E1DB-4382-B3AF-28D3362F8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1" y="42518"/>
                <a:ext cx="2255800" cy="22558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9">
              <a:extLst>
                <a:ext uri="{FF2B5EF4-FFF2-40B4-BE49-F238E27FC236}">
                  <a16:creationId xmlns="" xmlns:a16="http://schemas.microsoft.com/office/drawing/2014/main" id="{5CE27948-338E-4933-A59E-4363B4987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519" y="2812475"/>
              <a:ext cx="8050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2F2F2"/>
                  </a:solidFill>
                  <a:cs typeface="+mn-ea"/>
                  <a:sym typeface="+mn-lt"/>
                </a:rPr>
                <a:t>75</a:t>
              </a:r>
              <a:r>
                <a:rPr lang="en-US" altLang="zh-CN" sz="1000" dirty="0">
                  <a:solidFill>
                    <a:srgbClr val="F2F2F2"/>
                  </a:solidFill>
                  <a:cs typeface="+mn-ea"/>
                  <a:sym typeface="+mn-lt"/>
                </a:rPr>
                <a:t>%</a:t>
              </a:r>
              <a:endParaRPr lang="zh-CN" altLang="en-US" sz="10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427A41D5-C3BD-4DB9-9ED5-D8C367AC390B}"/>
                </a:ext>
              </a:extLst>
            </p:cNvPr>
            <p:cNvGrpSpPr/>
            <p:nvPr/>
          </p:nvGrpSpPr>
          <p:grpSpPr>
            <a:xfrm>
              <a:off x="1885519" y="3705100"/>
              <a:ext cx="2252090" cy="461665"/>
              <a:chOff x="1148693" y="2262712"/>
              <a:chExt cx="2252090" cy="461665"/>
            </a:xfrm>
          </p:grpSpPr>
          <p:sp>
            <p:nvSpPr>
              <p:cNvPr id="39" name="Freeform 5">
                <a:extLst>
                  <a:ext uri="{FF2B5EF4-FFF2-40B4-BE49-F238E27FC236}">
                    <a16:creationId xmlns="" xmlns:a16="http://schemas.microsoft.com/office/drawing/2014/main" id="{9B76A778-9F57-438E-86B3-BEB5FE407F33}"/>
                  </a:ext>
                </a:extLst>
              </p:cNvPr>
              <p:cNvSpPr/>
              <p:nvPr/>
            </p:nvSpPr>
            <p:spPr bwMode="auto">
              <a:xfrm>
                <a:off x="1148693" y="2262712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="" xmlns:a16="http://schemas.microsoft.com/office/drawing/2014/main" id="{5C3C5E70-3126-44E0-AE68-F0CB7A97C2AB}"/>
                  </a:ext>
                </a:extLst>
              </p:cNvPr>
              <p:cNvSpPr txBox="1"/>
              <p:nvPr/>
            </p:nvSpPr>
            <p:spPr>
              <a:xfrm>
                <a:off x="1224853" y="2324267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65393649-77D3-4054-B8CB-4001A62189C6}"/>
                </a:ext>
              </a:extLst>
            </p:cNvPr>
            <p:cNvGrpSpPr/>
            <p:nvPr/>
          </p:nvGrpSpPr>
          <p:grpSpPr>
            <a:xfrm>
              <a:off x="1919828" y="4370588"/>
              <a:ext cx="2741366" cy="2240842"/>
              <a:chOff x="4626529" y="2039882"/>
              <a:chExt cx="2647633" cy="2240842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="" xmlns:a16="http://schemas.microsoft.com/office/drawing/2014/main" id="{1151F844-C5E0-42D8-BCF1-820FE9968D82}"/>
                  </a:ext>
                </a:extLst>
              </p:cNvPr>
              <p:cNvGrpSpPr/>
              <p:nvPr/>
            </p:nvGrpSpPr>
            <p:grpSpPr>
              <a:xfrm>
                <a:off x="4626529" y="2039882"/>
                <a:ext cx="2647633" cy="2240842"/>
                <a:chOff x="4626529" y="2039882"/>
                <a:chExt cx="2647633" cy="2240842"/>
              </a:xfrm>
            </p:grpSpPr>
            <p:sp>
              <p:nvSpPr>
                <p:cNvPr id="51" name="Freeform 5">
                  <a:extLst>
                    <a:ext uri="{FF2B5EF4-FFF2-40B4-BE49-F238E27FC236}">
                      <a16:creationId xmlns="" xmlns:a16="http://schemas.microsoft.com/office/drawing/2014/main" id="{54B62034-301A-4C46-8DE3-090D16572356}"/>
                    </a:ext>
                  </a:extLst>
                </p:cNvPr>
                <p:cNvSpPr/>
                <p:nvPr/>
              </p:nvSpPr>
              <p:spPr bwMode="auto">
                <a:xfrm>
                  <a:off x="4626529" y="2039882"/>
                  <a:ext cx="2647633" cy="2240842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="" xmlns:a16="http://schemas.microsoft.com/office/drawing/2014/main" id="{960C072C-460C-4000-AE51-79C9170E390E}"/>
                    </a:ext>
                  </a:extLst>
                </p:cNvPr>
                <p:cNvSpPr txBox="1"/>
                <p:nvPr/>
              </p:nvSpPr>
              <p:spPr>
                <a:xfrm>
                  <a:off x="4802844" y="2264536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  <p:sp>
            <p:nvSpPr>
              <p:cNvPr id="50" name="矩形 49">
                <a:extLst>
                  <a:ext uri="{FF2B5EF4-FFF2-40B4-BE49-F238E27FC236}">
                    <a16:creationId xmlns="" xmlns:a16="http://schemas.microsoft.com/office/drawing/2014/main" id="{FBEE56E8-74C8-48F8-989B-38CA293ABC0D}"/>
                  </a:ext>
                </a:extLst>
              </p:cNvPr>
              <p:cNvSpPr/>
              <p:nvPr/>
            </p:nvSpPr>
            <p:spPr>
              <a:xfrm>
                <a:off x="4802844" y="2750657"/>
                <a:ext cx="238022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457044A2-9957-4B57-8769-5239320FC9FF}"/>
              </a:ext>
            </a:extLst>
          </p:cNvPr>
          <p:cNvGrpSpPr/>
          <p:nvPr/>
        </p:nvGrpSpPr>
        <p:grpSpPr>
          <a:xfrm>
            <a:off x="4354180" y="1941199"/>
            <a:ext cx="3470579" cy="4452213"/>
            <a:chOff x="5111073" y="2162342"/>
            <a:chExt cx="3470579" cy="4452213"/>
          </a:xfrm>
        </p:grpSpPr>
        <p:grpSp>
          <p:nvGrpSpPr>
            <p:cNvPr id="32" name="组合 32">
              <a:extLst>
                <a:ext uri="{FF2B5EF4-FFF2-40B4-BE49-F238E27FC236}">
                  <a16:creationId xmlns="" xmlns:a16="http://schemas.microsoft.com/office/drawing/2014/main" id="{9C6BD64C-A46F-4C84-922E-8AE24D966287}"/>
                </a:ext>
              </a:extLst>
            </p:cNvPr>
            <p:cNvGrpSpPr/>
            <p:nvPr/>
          </p:nvGrpSpPr>
          <p:grpSpPr bwMode="auto">
            <a:xfrm>
              <a:off x="5111073" y="2162342"/>
              <a:ext cx="2046288" cy="2047875"/>
              <a:chOff x="0" y="0"/>
              <a:chExt cx="2351132" cy="2351132"/>
            </a:xfrm>
            <a:noFill/>
          </p:grpSpPr>
          <p:sp>
            <p:nvSpPr>
              <p:cNvPr id="33" name="椭圆 33">
                <a:extLst>
                  <a:ext uri="{FF2B5EF4-FFF2-40B4-BE49-F238E27FC236}">
                    <a16:creationId xmlns="" xmlns:a16="http://schemas.microsoft.com/office/drawing/2014/main" id="{F72687D2-0908-4B62-8454-9448B1701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1" y="27104"/>
                <a:ext cx="2305050" cy="2305050"/>
              </a:xfrm>
              <a:prstGeom prst="ellipse">
                <a:avLst/>
              </a:prstGeom>
              <a:grpFill/>
              <a:ln w="31750" cap="flat" cmpd="sng">
                <a:solidFill>
                  <a:srgbClr val="00B0F0"/>
                </a:solidFill>
                <a:prstDash val="sysDot"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椭圆 50">
                <a:extLst>
                  <a:ext uri="{FF2B5EF4-FFF2-40B4-BE49-F238E27FC236}">
                    <a16:creationId xmlns="" xmlns:a16="http://schemas.microsoft.com/office/drawing/2014/main" id="{7B7254FF-25B5-4E52-A542-7CDED6EB8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1" y="49812"/>
                <a:ext cx="2255800" cy="22558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62">
              <a:extLst>
                <a:ext uri="{FF2B5EF4-FFF2-40B4-BE49-F238E27FC236}">
                  <a16:creationId xmlns="" xmlns:a16="http://schemas.microsoft.com/office/drawing/2014/main" id="{DCF03C31-098A-4F0F-889D-DFD9B014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2643" y="2805216"/>
              <a:ext cx="8050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2F2F2"/>
                  </a:solidFill>
                  <a:cs typeface="+mn-ea"/>
                  <a:sym typeface="+mn-lt"/>
                </a:rPr>
                <a:t>15</a:t>
              </a:r>
              <a:r>
                <a:rPr lang="en-US" altLang="zh-CN" sz="1000" dirty="0">
                  <a:solidFill>
                    <a:srgbClr val="F2F2F2"/>
                  </a:solidFill>
                  <a:cs typeface="+mn-ea"/>
                  <a:sym typeface="+mn-lt"/>
                </a:rPr>
                <a:t>%</a:t>
              </a:r>
              <a:endParaRPr lang="zh-CN" altLang="en-US" sz="10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993A08FE-3B2E-4CA3-83C1-033FC311BFCA}"/>
                </a:ext>
              </a:extLst>
            </p:cNvPr>
            <p:cNvGrpSpPr/>
            <p:nvPr/>
          </p:nvGrpSpPr>
          <p:grpSpPr>
            <a:xfrm>
              <a:off x="5819321" y="3720462"/>
              <a:ext cx="2252090" cy="461665"/>
              <a:chOff x="1148693" y="2262712"/>
              <a:chExt cx="2252090" cy="461665"/>
            </a:xfrm>
          </p:grpSpPr>
          <p:sp>
            <p:nvSpPr>
              <p:cNvPr id="46" name="Freeform 5">
                <a:extLst>
                  <a:ext uri="{FF2B5EF4-FFF2-40B4-BE49-F238E27FC236}">
                    <a16:creationId xmlns="" xmlns:a16="http://schemas.microsoft.com/office/drawing/2014/main" id="{351A925A-7825-4836-B24A-AF3CFA2A6867}"/>
                  </a:ext>
                </a:extLst>
              </p:cNvPr>
              <p:cNvSpPr/>
              <p:nvPr/>
            </p:nvSpPr>
            <p:spPr bwMode="auto">
              <a:xfrm>
                <a:off x="1148693" y="2262712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7FD66898-2DA9-4EE6-8A39-EE67CA601434}"/>
                  </a:ext>
                </a:extLst>
              </p:cNvPr>
              <p:cNvSpPr txBox="1"/>
              <p:nvPr/>
            </p:nvSpPr>
            <p:spPr>
              <a:xfrm>
                <a:off x="1224853" y="2324267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F33B9B3E-7C9A-4C3E-A8D4-936FBC6B3BF6}"/>
                </a:ext>
              </a:extLst>
            </p:cNvPr>
            <p:cNvGrpSpPr/>
            <p:nvPr/>
          </p:nvGrpSpPr>
          <p:grpSpPr>
            <a:xfrm>
              <a:off x="5840286" y="4373713"/>
              <a:ext cx="2741366" cy="2240842"/>
              <a:chOff x="4626529" y="2039882"/>
              <a:chExt cx="2647633" cy="2240842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32816EA6-452B-41A7-B184-8F5BFFAD0303}"/>
                  </a:ext>
                </a:extLst>
              </p:cNvPr>
              <p:cNvGrpSpPr/>
              <p:nvPr/>
            </p:nvGrpSpPr>
            <p:grpSpPr>
              <a:xfrm>
                <a:off x="4626529" y="2039882"/>
                <a:ext cx="2647633" cy="2240842"/>
                <a:chOff x="4626529" y="2039882"/>
                <a:chExt cx="2647633" cy="2240842"/>
              </a:xfrm>
            </p:grpSpPr>
            <p:sp>
              <p:nvSpPr>
                <p:cNvPr id="56" name="Freeform 5">
                  <a:extLst>
                    <a:ext uri="{FF2B5EF4-FFF2-40B4-BE49-F238E27FC236}">
                      <a16:creationId xmlns="" xmlns:a16="http://schemas.microsoft.com/office/drawing/2014/main" id="{19D85B3E-8ED7-4FF5-9013-9032280D8C9F}"/>
                    </a:ext>
                  </a:extLst>
                </p:cNvPr>
                <p:cNvSpPr/>
                <p:nvPr/>
              </p:nvSpPr>
              <p:spPr bwMode="auto">
                <a:xfrm>
                  <a:off x="4626529" y="2039882"/>
                  <a:ext cx="2647633" cy="2240842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文本框 56">
                  <a:extLst>
                    <a:ext uri="{FF2B5EF4-FFF2-40B4-BE49-F238E27FC236}">
                      <a16:creationId xmlns="" xmlns:a16="http://schemas.microsoft.com/office/drawing/2014/main" id="{C61B9D0E-AE95-4134-9E63-68D158A0B404}"/>
                    </a:ext>
                  </a:extLst>
                </p:cNvPr>
                <p:cNvSpPr txBox="1"/>
                <p:nvPr/>
              </p:nvSpPr>
              <p:spPr>
                <a:xfrm>
                  <a:off x="4802844" y="2264536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629BE8CD-03D3-4D84-ABF4-5DEF919648BA}"/>
                  </a:ext>
                </a:extLst>
              </p:cNvPr>
              <p:cNvSpPr/>
              <p:nvPr/>
            </p:nvSpPr>
            <p:spPr>
              <a:xfrm>
                <a:off x="4802844" y="2750657"/>
                <a:ext cx="238022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9600E041-FFDF-46B9-BB85-33EC405E44D1}"/>
              </a:ext>
            </a:extLst>
          </p:cNvPr>
          <p:cNvGrpSpPr/>
          <p:nvPr/>
        </p:nvGrpSpPr>
        <p:grpSpPr>
          <a:xfrm>
            <a:off x="8572187" y="1941199"/>
            <a:ext cx="3427308" cy="4442738"/>
            <a:chOff x="8936948" y="2168692"/>
            <a:chExt cx="3427308" cy="4442738"/>
          </a:xfrm>
        </p:grpSpPr>
        <p:grpSp>
          <p:nvGrpSpPr>
            <p:cNvPr id="26" name="组合 24">
              <a:extLst>
                <a:ext uri="{FF2B5EF4-FFF2-40B4-BE49-F238E27FC236}">
                  <a16:creationId xmlns="" xmlns:a16="http://schemas.microsoft.com/office/drawing/2014/main" id="{8FDCD16B-FCB7-4AB3-AB7E-48AB72FDD7C4}"/>
                </a:ext>
              </a:extLst>
            </p:cNvPr>
            <p:cNvGrpSpPr/>
            <p:nvPr/>
          </p:nvGrpSpPr>
          <p:grpSpPr bwMode="auto">
            <a:xfrm>
              <a:off x="8936948" y="2168692"/>
              <a:ext cx="2046287" cy="2047875"/>
              <a:chOff x="0" y="0"/>
              <a:chExt cx="2351132" cy="2351132"/>
            </a:xfrm>
            <a:noFill/>
          </p:grpSpPr>
          <p:sp>
            <p:nvSpPr>
              <p:cNvPr id="27" name="椭圆 25">
                <a:extLst>
                  <a:ext uri="{FF2B5EF4-FFF2-40B4-BE49-F238E27FC236}">
                    <a16:creationId xmlns="" xmlns:a16="http://schemas.microsoft.com/office/drawing/2014/main" id="{E6C35610-0700-4725-BF7F-C27C77C29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1" y="19810"/>
                <a:ext cx="2305050" cy="2305050"/>
              </a:xfrm>
              <a:prstGeom prst="ellipse">
                <a:avLst/>
              </a:prstGeom>
              <a:grpFill/>
              <a:ln w="31750" cap="flat" cmpd="sng">
                <a:solidFill>
                  <a:srgbClr val="00B0F0"/>
                </a:solidFill>
                <a:prstDash val="sysDot"/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92F8D6B9-D0C4-4DBD-8386-91CE711FA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1" y="42518"/>
                <a:ext cx="2255800" cy="225580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58">
              <a:extLst>
                <a:ext uri="{FF2B5EF4-FFF2-40B4-BE49-F238E27FC236}">
                  <a16:creationId xmlns="" xmlns:a16="http://schemas.microsoft.com/office/drawing/2014/main" id="{B563E326-323D-46B9-A941-CC2C1FE93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519" y="2844225"/>
              <a:ext cx="8050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2F2F2"/>
                  </a:solidFill>
                  <a:cs typeface="+mn-ea"/>
                  <a:sym typeface="+mn-lt"/>
                </a:rPr>
                <a:t>60</a:t>
              </a:r>
              <a:r>
                <a:rPr lang="en-US" altLang="zh-CN" sz="1000">
                  <a:solidFill>
                    <a:srgbClr val="F2F2F2"/>
                  </a:solidFill>
                  <a:cs typeface="+mn-ea"/>
                  <a:sym typeface="+mn-lt"/>
                </a:rPr>
                <a:t>%</a:t>
              </a:r>
              <a:endParaRPr lang="zh-CN" altLang="en-US" sz="100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77B8407F-C8BC-49E5-9BFC-2C5CDEA7131F}"/>
                </a:ext>
              </a:extLst>
            </p:cNvPr>
            <p:cNvGrpSpPr/>
            <p:nvPr/>
          </p:nvGrpSpPr>
          <p:grpSpPr>
            <a:xfrm>
              <a:off x="9613856" y="3702572"/>
              <a:ext cx="2252090" cy="461665"/>
              <a:chOff x="1148693" y="2262712"/>
              <a:chExt cx="2252090" cy="461665"/>
            </a:xfrm>
          </p:grpSpPr>
          <p:sp>
            <p:nvSpPr>
              <p:cNvPr id="43" name="Freeform 5">
                <a:extLst>
                  <a:ext uri="{FF2B5EF4-FFF2-40B4-BE49-F238E27FC236}">
                    <a16:creationId xmlns="" xmlns:a16="http://schemas.microsoft.com/office/drawing/2014/main" id="{4107CF1B-DFB9-477D-85CF-F8081DD6E33B}"/>
                  </a:ext>
                </a:extLst>
              </p:cNvPr>
              <p:cNvSpPr/>
              <p:nvPr/>
            </p:nvSpPr>
            <p:spPr bwMode="auto">
              <a:xfrm>
                <a:off x="1148693" y="2262712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38359140-B149-4E79-B0DF-A7364B130629}"/>
                  </a:ext>
                </a:extLst>
              </p:cNvPr>
              <p:cNvSpPr txBox="1"/>
              <p:nvPr/>
            </p:nvSpPr>
            <p:spPr>
              <a:xfrm>
                <a:off x="1224853" y="2324267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EF93ED53-8444-418E-927E-86B87319F34D}"/>
                </a:ext>
              </a:extLst>
            </p:cNvPr>
            <p:cNvGrpSpPr/>
            <p:nvPr/>
          </p:nvGrpSpPr>
          <p:grpSpPr>
            <a:xfrm>
              <a:off x="9622890" y="4370588"/>
              <a:ext cx="2741366" cy="2240842"/>
              <a:chOff x="4626529" y="2039882"/>
              <a:chExt cx="2647633" cy="2240842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="" xmlns:a16="http://schemas.microsoft.com/office/drawing/2014/main" id="{64A56091-0377-4094-B088-10AE2A67EF67}"/>
                  </a:ext>
                </a:extLst>
              </p:cNvPr>
              <p:cNvGrpSpPr/>
              <p:nvPr/>
            </p:nvGrpSpPr>
            <p:grpSpPr>
              <a:xfrm>
                <a:off x="4626529" y="2039882"/>
                <a:ext cx="2647633" cy="2240842"/>
                <a:chOff x="4626529" y="2039882"/>
                <a:chExt cx="2647633" cy="2240842"/>
              </a:xfrm>
            </p:grpSpPr>
            <p:sp>
              <p:nvSpPr>
                <p:cNvPr id="61" name="Freeform 5">
                  <a:extLst>
                    <a:ext uri="{FF2B5EF4-FFF2-40B4-BE49-F238E27FC236}">
                      <a16:creationId xmlns="" xmlns:a16="http://schemas.microsoft.com/office/drawing/2014/main" id="{F6DF39FA-BF1E-470D-8F83-FB263F9A3CEB}"/>
                    </a:ext>
                  </a:extLst>
                </p:cNvPr>
                <p:cNvSpPr/>
                <p:nvPr/>
              </p:nvSpPr>
              <p:spPr bwMode="auto">
                <a:xfrm>
                  <a:off x="4626529" y="2039882"/>
                  <a:ext cx="2647633" cy="2240842"/>
                </a:xfrm>
                <a:custGeom>
                  <a:avLst/>
                  <a:gdLst>
                    <a:gd name="T0" fmla="*/ 500 w 30299"/>
                    <a:gd name="T1" fmla="*/ 2 h 11303"/>
                    <a:gd name="T2" fmla="*/ 5647 w 30299"/>
                    <a:gd name="T3" fmla="*/ 2 h 11303"/>
                    <a:gd name="T4" fmla="*/ 6172 w 30299"/>
                    <a:gd name="T5" fmla="*/ 343 h 11303"/>
                    <a:gd name="T6" fmla="*/ 6814 w 30299"/>
                    <a:gd name="T7" fmla="*/ 702 h 11303"/>
                    <a:gd name="T8" fmla="*/ 29799 w 30299"/>
                    <a:gd name="T9" fmla="*/ 702 h 11303"/>
                    <a:gd name="T10" fmla="*/ 30299 w 30299"/>
                    <a:gd name="T11" fmla="*/ 1202 h 11303"/>
                    <a:gd name="T12" fmla="*/ 30299 w 30299"/>
                    <a:gd name="T13" fmla="*/ 10803 h 11303"/>
                    <a:gd name="T14" fmla="*/ 29799 w 30299"/>
                    <a:gd name="T15" fmla="*/ 11303 h 11303"/>
                    <a:gd name="T16" fmla="*/ 500 w 30299"/>
                    <a:gd name="T17" fmla="*/ 11303 h 11303"/>
                    <a:gd name="T18" fmla="*/ 0 w 30299"/>
                    <a:gd name="T19" fmla="*/ 10803 h 11303"/>
                    <a:gd name="T20" fmla="*/ 0 w 30299"/>
                    <a:gd name="T21" fmla="*/ 502 h 11303"/>
                    <a:gd name="T22" fmla="*/ 500 w 30299"/>
                    <a:gd name="T23" fmla="*/ 2 h 11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299" h="11303">
                      <a:moveTo>
                        <a:pt x="500" y="2"/>
                      </a:moveTo>
                      <a:lnTo>
                        <a:pt x="5647" y="2"/>
                      </a:lnTo>
                      <a:cubicBezTo>
                        <a:pt x="5881" y="0"/>
                        <a:pt x="6022" y="193"/>
                        <a:pt x="6172" y="343"/>
                      </a:cubicBezTo>
                      <a:cubicBezTo>
                        <a:pt x="6390" y="560"/>
                        <a:pt x="6467" y="729"/>
                        <a:pt x="6814" y="702"/>
                      </a:cubicBezTo>
                      <a:lnTo>
                        <a:pt x="29799" y="702"/>
                      </a:lnTo>
                      <a:cubicBezTo>
                        <a:pt x="30074" y="702"/>
                        <a:pt x="30299" y="927"/>
                        <a:pt x="30299" y="1202"/>
                      </a:cubicBezTo>
                      <a:lnTo>
                        <a:pt x="30299" y="10803"/>
                      </a:lnTo>
                      <a:cubicBezTo>
                        <a:pt x="30299" y="11078"/>
                        <a:pt x="30074" y="11303"/>
                        <a:pt x="29799" y="11303"/>
                      </a:cubicBezTo>
                      <a:lnTo>
                        <a:pt x="500" y="11303"/>
                      </a:lnTo>
                      <a:cubicBezTo>
                        <a:pt x="225" y="11303"/>
                        <a:pt x="0" y="11078"/>
                        <a:pt x="0" y="10803"/>
                      </a:cubicBezTo>
                      <a:lnTo>
                        <a:pt x="0" y="502"/>
                      </a:lnTo>
                      <a:cubicBezTo>
                        <a:pt x="0" y="227"/>
                        <a:pt x="225" y="2"/>
                        <a:pt x="500" y="2"/>
                      </a:cubicBezTo>
                      <a:close/>
                    </a:path>
                  </a:pathLst>
                </a:custGeom>
                <a:solidFill>
                  <a:srgbClr val="00B0F0">
                    <a:alpha val="14902"/>
                  </a:srgbClr>
                </a:solidFill>
                <a:ln w="19050" cap="flat">
                  <a:solidFill>
                    <a:srgbClr val="00B0F0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="" xmlns:a16="http://schemas.microsoft.com/office/drawing/2014/main" id="{4E4A85D8-BFF3-44A5-8C3F-306C7DB78484}"/>
                    </a:ext>
                  </a:extLst>
                </p:cNvPr>
                <p:cNvSpPr txBox="1"/>
                <p:nvPr/>
              </p:nvSpPr>
              <p:spPr>
                <a:xfrm>
                  <a:off x="4802844" y="2264536"/>
                  <a:ext cx="21759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</p:grp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9020EBAF-10BC-4A65-AAE9-699511871441}"/>
                  </a:ext>
                </a:extLst>
              </p:cNvPr>
              <p:cNvSpPr/>
              <p:nvPr/>
            </p:nvSpPr>
            <p:spPr>
              <a:xfrm>
                <a:off x="4802844" y="2750657"/>
                <a:ext cx="238022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您的内容打在这里，或者通过复制您的文本后。在此框中选择粘贴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755B670-311E-4267-8583-F75301ABBD48}"/>
              </a:ext>
            </a:extLst>
          </p:cNvPr>
          <p:cNvGrpSpPr/>
          <p:nvPr/>
        </p:nvGrpSpPr>
        <p:grpSpPr>
          <a:xfrm>
            <a:off x="4675402" y="1799304"/>
            <a:ext cx="2841196" cy="2841196"/>
            <a:chOff x="4186409" y="1519409"/>
            <a:chExt cx="3819181" cy="381918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A641189E-22FC-4504-8DCA-6A09268F5E4F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3" name="椭圆 2">
                <a:extLst>
                  <a:ext uri="{FF2B5EF4-FFF2-40B4-BE49-F238E27FC236}">
                    <a16:creationId xmlns="" xmlns:a16="http://schemas.microsoft.com/office/drawing/2014/main" id="{42E04DD1-F174-49BA-86D5-928E27351EDC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="" xmlns:a16="http://schemas.microsoft.com/office/drawing/2014/main" id="{0D7552CD-372B-433F-A392-2084F04B07F5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等腰三角形 4">
                <a:extLst>
                  <a:ext uri="{FF2B5EF4-FFF2-40B4-BE49-F238E27FC236}">
                    <a16:creationId xmlns="" xmlns:a16="http://schemas.microsoft.com/office/drawing/2014/main" id="{B9FBD044-3A48-4BDF-83C8-CF1956F7216A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B98A62AD-85F2-42EF-8BE7-B0D88B1AF15D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7" name="空心弧 6">
                <a:extLst>
                  <a:ext uri="{FF2B5EF4-FFF2-40B4-BE49-F238E27FC236}">
                    <a16:creationId xmlns="" xmlns:a16="http://schemas.microsoft.com/office/drawing/2014/main" id="{8DAFF700-D565-4614-BA47-2F982409A772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空心弧 7">
                <a:extLst>
                  <a:ext uri="{FF2B5EF4-FFF2-40B4-BE49-F238E27FC236}">
                    <a16:creationId xmlns="" xmlns:a16="http://schemas.microsoft.com/office/drawing/2014/main" id="{06B2760A-1A52-4C1D-8553-D7A151401B92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ECA7106-CD9F-47EB-8456-9543DF146398}"/>
              </a:ext>
            </a:extLst>
          </p:cNvPr>
          <p:cNvSpPr txBox="1"/>
          <p:nvPr/>
        </p:nvSpPr>
        <p:spPr>
          <a:xfrm>
            <a:off x="4466890" y="1309827"/>
            <a:ext cx="141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A884910-5B22-42AD-BAC2-34ADBABFD674}"/>
              </a:ext>
            </a:extLst>
          </p:cNvPr>
          <p:cNvSpPr txBox="1"/>
          <p:nvPr/>
        </p:nvSpPr>
        <p:spPr>
          <a:xfrm>
            <a:off x="3440774" y="2969483"/>
            <a:ext cx="560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区块链的商业模式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1B17C72-0867-47CF-A000-9A212BB4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73" y="1047697"/>
            <a:ext cx="1561557" cy="5066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7424B43-6EF4-4C93-ABE8-127D48AE3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97357" y="5258011"/>
            <a:ext cx="1561557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区块链的商业模式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2258607E-F359-4C7A-A4A4-3D919AE74A7B}"/>
              </a:ext>
            </a:extLst>
          </p:cNvPr>
          <p:cNvGrpSpPr/>
          <p:nvPr/>
        </p:nvGrpSpPr>
        <p:grpSpPr>
          <a:xfrm>
            <a:off x="0" y="2008334"/>
            <a:ext cx="11074021" cy="3460223"/>
            <a:chOff x="0" y="1527071"/>
            <a:chExt cx="11074021" cy="3460223"/>
          </a:xfrm>
          <a:solidFill>
            <a:srgbClr val="00B0F0">
              <a:alpha val="15000"/>
            </a:srgbClr>
          </a:solidFill>
        </p:grpSpPr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C70F5C1-7406-4314-A650-B50143B6A166}"/>
                </a:ext>
              </a:extLst>
            </p:cNvPr>
            <p:cNvCxnSpPr>
              <a:endCxn id="26" idx="2"/>
            </p:cNvCxnSpPr>
            <p:nvPr/>
          </p:nvCxnSpPr>
          <p:spPr>
            <a:xfrm flipV="1">
              <a:off x="0" y="2235745"/>
              <a:ext cx="1547825" cy="1"/>
            </a:xfrm>
            <a:prstGeom prst="lin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51BB77BA-1AF7-4EB2-9C31-49D18B748B32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2965172" y="2235745"/>
              <a:ext cx="1666073" cy="0"/>
            </a:xfrm>
            <a:prstGeom prst="lin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713DB95A-F0C9-4023-82F1-FE4E50DAE3C6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6048592" y="2235745"/>
              <a:ext cx="1666073" cy="0"/>
            </a:xfrm>
            <a:prstGeom prst="lin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656415EE-92E2-4987-AA2A-0BE8FA8EBFD9}"/>
                </a:ext>
              </a:extLst>
            </p:cNvPr>
            <p:cNvSpPr/>
            <p:nvPr/>
          </p:nvSpPr>
          <p:spPr>
            <a:xfrm>
              <a:off x="1547825" y="1527071"/>
              <a:ext cx="1417347" cy="1417347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8066E262-EF84-43E5-91CB-18D270A743A3}"/>
                </a:ext>
              </a:extLst>
            </p:cNvPr>
            <p:cNvSpPr/>
            <p:nvPr/>
          </p:nvSpPr>
          <p:spPr>
            <a:xfrm>
              <a:off x="4631245" y="1527071"/>
              <a:ext cx="1417347" cy="1417347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7E304E65-25A5-420E-9154-51C19AF4B500}"/>
                </a:ext>
              </a:extLst>
            </p:cNvPr>
            <p:cNvSpPr/>
            <p:nvPr/>
          </p:nvSpPr>
          <p:spPr>
            <a:xfrm>
              <a:off x="7714665" y="1527071"/>
              <a:ext cx="1417347" cy="1417347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277D6FEB-C2FA-4762-98E2-BD864D5BBBE8}"/>
                </a:ext>
              </a:extLst>
            </p:cNvPr>
            <p:cNvGrpSpPr/>
            <p:nvPr/>
          </p:nvGrpSpPr>
          <p:grpSpPr>
            <a:xfrm>
              <a:off x="8839576" y="2235741"/>
              <a:ext cx="2234445" cy="2065639"/>
              <a:chOff x="8839576" y="2235741"/>
              <a:chExt cx="2234445" cy="2065639"/>
            </a:xfrm>
            <a:grpFill/>
          </p:grpSpPr>
          <p:cxnSp>
            <p:nvCxnSpPr>
              <p:cNvPr id="30" name="直接连接符 29">
                <a:extLst>
                  <a:ext uri="{FF2B5EF4-FFF2-40B4-BE49-F238E27FC236}">
                    <a16:creationId xmlns="" xmlns:a16="http://schemas.microsoft.com/office/drawing/2014/main" id="{1D816C5E-0116-4E4B-B303-DE6E0C08B0FC}"/>
                  </a:ext>
                </a:extLst>
              </p:cNvPr>
              <p:cNvCxnSpPr/>
              <p:nvPr/>
            </p:nvCxnSpPr>
            <p:spPr>
              <a:xfrm flipV="1">
                <a:off x="9123950" y="2235743"/>
                <a:ext cx="832849" cy="1"/>
              </a:xfrm>
              <a:prstGeom prst="lin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弧形 30">
                <a:extLst>
                  <a:ext uri="{FF2B5EF4-FFF2-40B4-BE49-F238E27FC236}">
                    <a16:creationId xmlns="" xmlns:a16="http://schemas.microsoft.com/office/drawing/2014/main" id="{558D8BE7-4A5E-42F4-B426-595CC1A1C38B}"/>
                  </a:ext>
                </a:extLst>
              </p:cNvPr>
              <p:cNvSpPr/>
              <p:nvPr/>
            </p:nvSpPr>
            <p:spPr>
              <a:xfrm>
                <a:off x="8839576" y="2235741"/>
                <a:ext cx="2234445" cy="2065639"/>
              </a:xfrm>
              <a:prstGeom prst="arc">
                <a:avLst>
                  <a:gd name="adj1" fmla="val 16199998"/>
                  <a:gd name="adj2" fmla="val 5436008"/>
                </a:avLst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BBFBD122-B860-4F20-98FF-3CFDA65087A1}"/>
                </a:ext>
              </a:extLst>
            </p:cNvPr>
            <p:cNvSpPr/>
            <p:nvPr/>
          </p:nvSpPr>
          <p:spPr>
            <a:xfrm>
              <a:off x="8534122" y="3569947"/>
              <a:ext cx="1417347" cy="1417347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B14BC0F0-E7F4-4B70-B075-C200020A77D0}"/>
                </a:ext>
              </a:extLst>
            </p:cNvPr>
            <p:cNvSpPr/>
            <p:nvPr/>
          </p:nvSpPr>
          <p:spPr>
            <a:xfrm>
              <a:off x="5464281" y="3569947"/>
              <a:ext cx="1417347" cy="1417347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="" xmlns:a16="http://schemas.microsoft.com/office/drawing/2014/main" id="{E34AA761-7F88-4E18-A2E9-2C4E16E4275A}"/>
                </a:ext>
              </a:extLst>
            </p:cNvPr>
            <p:cNvCxnSpPr>
              <a:stCxn id="33" idx="6"/>
              <a:endCxn id="32" idx="2"/>
            </p:cNvCxnSpPr>
            <p:nvPr/>
          </p:nvCxnSpPr>
          <p:spPr>
            <a:xfrm>
              <a:off x="6881628" y="4278621"/>
              <a:ext cx="1652494" cy="0"/>
            </a:xfrm>
            <a:prstGeom prst="lin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D17A1905-DDBA-4B4B-A3E2-52655A5FB397}"/>
                </a:ext>
              </a:extLst>
            </p:cNvPr>
            <p:cNvCxnSpPr>
              <a:endCxn id="33" idx="2"/>
            </p:cNvCxnSpPr>
            <p:nvPr/>
          </p:nvCxnSpPr>
          <p:spPr>
            <a:xfrm>
              <a:off x="2965172" y="4278619"/>
              <a:ext cx="2499109" cy="2"/>
            </a:xfrm>
            <a:prstGeom prst="line">
              <a:avLst/>
            </a:prstGeom>
            <a:grp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80A2410A-26CA-4453-8B0C-D0C3DFB737A7}"/>
              </a:ext>
            </a:extLst>
          </p:cNvPr>
          <p:cNvSpPr txBox="1"/>
          <p:nvPr/>
        </p:nvSpPr>
        <p:spPr>
          <a:xfrm>
            <a:off x="1586767" y="2363061"/>
            <a:ext cx="13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888B79CE-EB66-4B69-A77B-91EFDCD28F57}"/>
              </a:ext>
            </a:extLst>
          </p:cNvPr>
          <p:cNvSpPr txBox="1"/>
          <p:nvPr/>
        </p:nvSpPr>
        <p:spPr>
          <a:xfrm>
            <a:off x="4651666" y="2363061"/>
            <a:ext cx="13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A5C58068-BEC2-4E40-851F-76F88A4041E5}"/>
              </a:ext>
            </a:extLst>
          </p:cNvPr>
          <p:cNvSpPr txBox="1"/>
          <p:nvPr/>
        </p:nvSpPr>
        <p:spPr>
          <a:xfrm>
            <a:off x="7724348" y="2321887"/>
            <a:ext cx="13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AD64935F-8155-4C37-A506-8BA5AD7AFE10}"/>
              </a:ext>
            </a:extLst>
          </p:cNvPr>
          <p:cNvSpPr txBox="1"/>
          <p:nvPr/>
        </p:nvSpPr>
        <p:spPr>
          <a:xfrm>
            <a:off x="5493962" y="4405939"/>
            <a:ext cx="13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1BF54C43-673A-4D11-A7B3-605EE36DDF79}"/>
              </a:ext>
            </a:extLst>
          </p:cNvPr>
          <p:cNvSpPr txBox="1"/>
          <p:nvPr/>
        </p:nvSpPr>
        <p:spPr>
          <a:xfrm>
            <a:off x="8504440" y="4428700"/>
            <a:ext cx="13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3A0A280D-9AF4-4D3D-9B84-BE88EBA35ABC}"/>
              </a:ext>
            </a:extLst>
          </p:cNvPr>
          <p:cNvGrpSpPr/>
          <p:nvPr/>
        </p:nvGrpSpPr>
        <p:grpSpPr>
          <a:xfrm>
            <a:off x="579285" y="4441456"/>
            <a:ext cx="2422922" cy="901126"/>
            <a:chOff x="3664316" y="2068511"/>
            <a:chExt cx="4590469" cy="1707273"/>
          </a:xfrm>
        </p:grpSpPr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B69966E0-E16B-4B74-94F8-94E93E793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7656" y="2192028"/>
              <a:ext cx="1667129" cy="1583756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E7DBFE2A-A25A-444B-AB37-3897EF6D2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4316" y="2068511"/>
              <a:ext cx="1667129" cy="1476224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="" xmlns:a16="http://schemas.microsoft.com/office/drawing/2014/main" id="{92D9814A-5814-43F3-8E3B-13630FBA8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987" y="2216415"/>
              <a:ext cx="1667129" cy="1328320"/>
            </a:xfrm>
            <a:prstGeom prst="rect">
              <a:avLst/>
            </a:prstGeom>
          </p:spPr>
        </p:pic>
      </p:grp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C031E7B7-09ED-4DED-92E6-0D00BEF93E3E}"/>
              </a:ext>
            </a:extLst>
          </p:cNvPr>
          <p:cNvSpPr/>
          <p:nvPr/>
        </p:nvSpPr>
        <p:spPr>
          <a:xfrm>
            <a:off x="2672736" y="3302565"/>
            <a:ext cx="170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C42AEA10-A16E-4DEC-957F-534A1CA4FA63}"/>
              </a:ext>
            </a:extLst>
          </p:cNvPr>
          <p:cNvSpPr/>
          <p:nvPr/>
        </p:nvSpPr>
        <p:spPr>
          <a:xfrm>
            <a:off x="6075765" y="1095799"/>
            <a:ext cx="170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A8AFAB69-9320-45F9-A890-61C1BF53A1AD}"/>
              </a:ext>
            </a:extLst>
          </p:cNvPr>
          <p:cNvSpPr/>
          <p:nvPr/>
        </p:nvSpPr>
        <p:spPr>
          <a:xfrm>
            <a:off x="9017064" y="1047053"/>
            <a:ext cx="170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7D7F5568-A6AD-4195-91A2-542E7075324A}"/>
              </a:ext>
            </a:extLst>
          </p:cNvPr>
          <p:cNvSpPr/>
          <p:nvPr/>
        </p:nvSpPr>
        <p:spPr>
          <a:xfrm>
            <a:off x="6934954" y="5449795"/>
            <a:ext cx="170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3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25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8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8"/>
                <a:ext cx="7952081" cy="95250"/>
                <a:chOff x="1125415" y="5542698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8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8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区块链的商业模式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79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79"/>
                <a:chOff x="4443470" y="2343050"/>
                <a:chExt cx="3305061" cy="3305059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0"/>
                  <a:ext cx="3305061" cy="3305059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6" y="2877366"/>
                  <a:ext cx="2236425" cy="2236423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0" y="2851151"/>
                  <a:ext cx="493524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1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0" y="3067050"/>
                  <a:ext cx="2044701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AFBB427F-8202-4836-9F2C-8E094D2EF16A}"/>
              </a:ext>
            </a:extLst>
          </p:cNvPr>
          <p:cNvSpPr/>
          <p:nvPr/>
        </p:nvSpPr>
        <p:spPr bwMode="auto">
          <a:xfrm>
            <a:off x="643019" y="1385080"/>
            <a:ext cx="5553854" cy="2240842"/>
          </a:xfrm>
          <a:custGeom>
            <a:avLst/>
            <a:gdLst>
              <a:gd name="T0" fmla="*/ 500 w 30299"/>
              <a:gd name="T1" fmla="*/ 2 h 11303"/>
              <a:gd name="T2" fmla="*/ 5647 w 30299"/>
              <a:gd name="T3" fmla="*/ 2 h 11303"/>
              <a:gd name="T4" fmla="*/ 6172 w 30299"/>
              <a:gd name="T5" fmla="*/ 343 h 11303"/>
              <a:gd name="T6" fmla="*/ 6814 w 30299"/>
              <a:gd name="T7" fmla="*/ 702 h 11303"/>
              <a:gd name="T8" fmla="*/ 29799 w 30299"/>
              <a:gd name="T9" fmla="*/ 702 h 11303"/>
              <a:gd name="T10" fmla="*/ 30299 w 30299"/>
              <a:gd name="T11" fmla="*/ 1202 h 11303"/>
              <a:gd name="T12" fmla="*/ 30299 w 30299"/>
              <a:gd name="T13" fmla="*/ 10803 h 11303"/>
              <a:gd name="T14" fmla="*/ 29799 w 30299"/>
              <a:gd name="T15" fmla="*/ 11303 h 11303"/>
              <a:gd name="T16" fmla="*/ 500 w 30299"/>
              <a:gd name="T17" fmla="*/ 11303 h 11303"/>
              <a:gd name="T18" fmla="*/ 0 w 30299"/>
              <a:gd name="T19" fmla="*/ 10803 h 11303"/>
              <a:gd name="T20" fmla="*/ 0 w 30299"/>
              <a:gd name="T21" fmla="*/ 502 h 11303"/>
              <a:gd name="T22" fmla="*/ 500 w 30299"/>
              <a:gd name="T23" fmla="*/ 2 h 1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99" h="11303">
                <a:moveTo>
                  <a:pt x="500" y="2"/>
                </a:moveTo>
                <a:lnTo>
                  <a:pt x="5647" y="2"/>
                </a:lnTo>
                <a:cubicBezTo>
                  <a:pt x="5881" y="0"/>
                  <a:pt x="6022" y="193"/>
                  <a:pt x="6172" y="343"/>
                </a:cubicBezTo>
                <a:cubicBezTo>
                  <a:pt x="6390" y="560"/>
                  <a:pt x="6467" y="729"/>
                  <a:pt x="6814" y="702"/>
                </a:cubicBezTo>
                <a:lnTo>
                  <a:pt x="29799" y="702"/>
                </a:lnTo>
                <a:cubicBezTo>
                  <a:pt x="30074" y="702"/>
                  <a:pt x="30299" y="927"/>
                  <a:pt x="30299" y="1202"/>
                </a:cubicBezTo>
                <a:lnTo>
                  <a:pt x="30299" y="10803"/>
                </a:lnTo>
                <a:cubicBezTo>
                  <a:pt x="30299" y="11078"/>
                  <a:pt x="30074" y="11303"/>
                  <a:pt x="29799" y="11303"/>
                </a:cubicBezTo>
                <a:lnTo>
                  <a:pt x="500" y="11303"/>
                </a:lnTo>
                <a:cubicBezTo>
                  <a:pt x="225" y="11303"/>
                  <a:pt x="0" y="11078"/>
                  <a:pt x="0" y="10803"/>
                </a:cubicBezTo>
                <a:lnTo>
                  <a:pt x="0" y="502"/>
                </a:lnTo>
                <a:cubicBezTo>
                  <a:pt x="0" y="227"/>
                  <a:pt x="225" y="2"/>
                  <a:pt x="500" y="2"/>
                </a:cubicBezTo>
                <a:close/>
              </a:path>
            </a:pathLst>
          </a:custGeom>
          <a:solidFill>
            <a:srgbClr val="00B0F0">
              <a:alpha val="14902"/>
            </a:srgbClr>
          </a:solidFill>
          <a:ln w="1905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53219F3F-B90F-491C-A739-DA5C8ACF5D91}"/>
              </a:ext>
            </a:extLst>
          </p:cNvPr>
          <p:cNvSpPr/>
          <p:nvPr/>
        </p:nvSpPr>
        <p:spPr bwMode="auto">
          <a:xfrm>
            <a:off x="623971" y="3953996"/>
            <a:ext cx="5553854" cy="2240842"/>
          </a:xfrm>
          <a:custGeom>
            <a:avLst/>
            <a:gdLst>
              <a:gd name="T0" fmla="*/ 500 w 30299"/>
              <a:gd name="T1" fmla="*/ 2 h 11303"/>
              <a:gd name="T2" fmla="*/ 5647 w 30299"/>
              <a:gd name="T3" fmla="*/ 2 h 11303"/>
              <a:gd name="T4" fmla="*/ 6172 w 30299"/>
              <a:gd name="T5" fmla="*/ 343 h 11303"/>
              <a:gd name="T6" fmla="*/ 6814 w 30299"/>
              <a:gd name="T7" fmla="*/ 702 h 11303"/>
              <a:gd name="T8" fmla="*/ 29799 w 30299"/>
              <a:gd name="T9" fmla="*/ 702 h 11303"/>
              <a:gd name="T10" fmla="*/ 30299 w 30299"/>
              <a:gd name="T11" fmla="*/ 1202 h 11303"/>
              <a:gd name="T12" fmla="*/ 30299 w 30299"/>
              <a:gd name="T13" fmla="*/ 10803 h 11303"/>
              <a:gd name="T14" fmla="*/ 29799 w 30299"/>
              <a:gd name="T15" fmla="*/ 11303 h 11303"/>
              <a:gd name="T16" fmla="*/ 500 w 30299"/>
              <a:gd name="T17" fmla="*/ 11303 h 11303"/>
              <a:gd name="T18" fmla="*/ 0 w 30299"/>
              <a:gd name="T19" fmla="*/ 10803 h 11303"/>
              <a:gd name="T20" fmla="*/ 0 w 30299"/>
              <a:gd name="T21" fmla="*/ 502 h 11303"/>
              <a:gd name="T22" fmla="*/ 500 w 30299"/>
              <a:gd name="T23" fmla="*/ 2 h 1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99" h="11303">
                <a:moveTo>
                  <a:pt x="500" y="2"/>
                </a:moveTo>
                <a:lnTo>
                  <a:pt x="5647" y="2"/>
                </a:lnTo>
                <a:cubicBezTo>
                  <a:pt x="5881" y="0"/>
                  <a:pt x="6022" y="193"/>
                  <a:pt x="6172" y="343"/>
                </a:cubicBezTo>
                <a:cubicBezTo>
                  <a:pt x="6390" y="560"/>
                  <a:pt x="6467" y="729"/>
                  <a:pt x="6814" y="702"/>
                </a:cubicBezTo>
                <a:lnTo>
                  <a:pt x="29799" y="702"/>
                </a:lnTo>
                <a:cubicBezTo>
                  <a:pt x="30074" y="702"/>
                  <a:pt x="30299" y="927"/>
                  <a:pt x="30299" y="1202"/>
                </a:cubicBezTo>
                <a:lnTo>
                  <a:pt x="30299" y="10803"/>
                </a:lnTo>
                <a:cubicBezTo>
                  <a:pt x="30299" y="11078"/>
                  <a:pt x="30074" y="11303"/>
                  <a:pt x="29799" y="11303"/>
                </a:cubicBezTo>
                <a:lnTo>
                  <a:pt x="500" y="11303"/>
                </a:lnTo>
                <a:cubicBezTo>
                  <a:pt x="225" y="11303"/>
                  <a:pt x="0" y="11078"/>
                  <a:pt x="0" y="10803"/>
                </a:cubicBezTo>
                <a:lnTo>
                  <a:pt x="0" y="502"/>
                </a:lnTo>
                <a:cubicBezTo>
                  <a:pt x="0" y="227"/>
                  <a:pt x="225" y="2"/>
                  <a:pt x="500" y="2"/>
                </a:cubicBezTo>
                <a:close/>
              </a:path>
            </a:pathLst>
          </a:custGeom>
          <a:solidFill>
            <a:srgbClr val="00B0F0">
              <a:alpha val="14902"/>
            </a:srgbClr>
          </a:solidFill>
          <a:ln w="1905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9" name="Group 4" descr="e7d195523061f1c0205959036996ad55c215b892a7aac5c0B9ADEF7896FB48F2EF97163A2DE1401E1875DEDC438B7864AD24CA23553DBBBD975DAF4CAD4A2592689FFB6CEE59FFA55B2702D0E5EE29CD460A1AC370B226DEBE908B2FF819E4A1FC4F1758D523790F4121B8C80FA7CB37F1EFCCA1FD7CA77B4DF45B8E73C5C3F5414A721527975475">
            <a:extLst>
              <a:ext uri="{FF2B5EF4-FFF2-40B4-BE49-F238E27FC236}">
                <a16:creationId xmlns="" xmlns:a16="http://schemas.microsoft.com/office/drawing/2014/main" id="{5DD5B727-0D4B-4490-ABD7-5EE34EF11DDA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799896" y="1822970"/>
            <a:ext cx="3401504" cy="4100794"/>
            <a:chOff x="927" y="1237"/>
            <a:chExt cx="2257" cy="2721"/>
          </a:xfrm>
          <a:solidFill>
            <a:schemeClr val="bg1"/>
          </a:solidFill>
        </p:grpSpPr>
        <p:sp>
          <p:nvSpPr>
            <p:cNvPr id="50" name="Oval 5">
              <a:extLst>
                <a:ext uri="{FF2B5EF4-FFF2-40B4-BE49-F238E27FC236}">
                  <a16:creationId xmlns="" xmlns:a16="http://schemas.microsoft.com/office/drawing/2014/main" id="{97A37CB2-8091-4076-8F98-B709A69C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3907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="" xmlns:a16="http://schemas.microsoft.com/office/drawing/2014/main" id="{9EFF11C3-B139-4790-8C8C-8EBEA155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564"/>
              <a:ext cx="33" cy="33"/>
            </a:xfrm>
            <a:custGeom>
              <a:avLst/>
              <a:gdLst>
                <a:gd name="T0" fmla="*/ 18 w 35"/>
                <a:gd name="T1" fmla="*/ 35 h 35"/>
                <a:gd name="T2" fmla="*/ 35 w 35"/>
                <a:gd name="T3" fmla="*/ 18 h 35"/>
                <a:gd name="T4" fmla="*/ 18 w 35"/>
                <a:gd name="T5" fmla="*/ 0 h 35"/>
                <a:gd name="T6" fmla="*/ 5 w 35"/>
                <a:gd name="T7" fmla="*/ 5 h 35"/>
                <a:gd name="T8" fmla="*/ 0 w 35"/>
                <a:gd name="T9" fmla="*/ 18 h 35"/>
                <a:gd name="T10" fmla="*/ 18 w 3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8"/>
                    <a:pt x="8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7">
              <a:extLst>
                <a:ext uri="{FF2B5EF4-FFF2-40B4-BE49-F238E27FC236}">
                  <a16:creationId xmlns="" xmlns:a16="http://schemas.microsoft.com/office/drawing/2014/main" id="{64E9CB28-EFDE-4FAE-BECC-F244F21B4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199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8">
              <a:extLst>
                <a:ext uri="{FF2B5EF4-FFF2-40B4-BE49-F238E27FC236}">
                  <a16:creationId xmlns="" xmlns:a16="http://schemas.microsoft.com/office/drawing/2014/main" id="{5EE7A4FB-D57F-4C2E-976E-537EB7C18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218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9">
              <a:extLst>
                <a:ext uri="{FF2B5EF4-FFF2-40B4-BE49-F238E27FC236}">
                  <a16:creationId xmlns="" xmlns:a16="http://schemas.microsoft.com/office/drawing/2014/main" id="{D34AEEFC-1E16-4C3F-A594-9890C3D5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57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="" xmlns:a16="http://schemas.microsoft.com/office/drawing/2014/main" id="{C29A5B78-27FF-426F-9F9B-5BDF2A5C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405"/>
              <a:ext cx="33" cy="33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7 h 35"/>
                <a:gd name="T4" fmla="*/ 17 w 35"/>
                <a:gd name="T5" fmla="*/ 35 h 35"/>
                <a:gd name="T6" fmla="*/ 30 w 35"/>
                <a:gd name="T7" fmla="*/ 30 h 35"/>
                <a:gd name="T8" fmla="*/ 35 w 35"/>
                <a:gd name="T9" fmla="*/ 17 h 35"/>
                <a:gd name="T10" fmla="*/ 17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30" y="30"/>
                  </a:cubicBezTo>
                  <a:cubicBezTo>
                    <a:pt x="33" y="26"/>
                    <a:pt x="35" y="22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1">
              <a:extLst>
                <a:ext uri="{FF2B5EF4-FFF2-40B4-BE49-F238E27FC236}">
                  <a16:creationId xmlns="" xmlns:a16="http://schemas.microsoft.com/office/drawing/2014/main" id="{27A2A269-1361-4151-A7BD-57F21B182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80"/>
              <a:ext cx="30" cy="30"/>
            </a:xfrm>
            <a:custGeom>
              <a:avLst/>
              <a:gdLst>
                <a:gd name="T0" fmla="*/ 16 w 31"/>
                <a:gd name="T1" fmla="*/ 31 h 31"/>
                <a:gd name="T2" fmla="*/ 31 w 31"/>
                <a:gd name="T3" fmla="*/ 15 h 31"/>
                <a:gd name="T4" fmla="*/ 16 w 31"/>
                <a:gd name="T5" fmla="*/ 0 h 31"/>
                <a:gd name="T6" fmla="*/ 5 w 31"/>
                <a:gd name="T7" fmla="*/ 5 h 31"/>
                <a:gd name="T8" fmla="*/ 0 w 31"/>
                <a:gd name="T9" fmla="*/ 15 h 31"/>
                <a:gd name="T10" fmla="*/ 16 w 31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24" y="31"/>
                    <a:pt x="31" y="24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11" y="0"/>
                    <a:pt x="8" y="2"/>
                    <a:pt x="5" y="5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2">
              <a:extLst>
                <a:ext uri="{FF2B5EF4-FFF2-40B4-BE49-F238E27FC236}">
                  <a16:creationId xmlns="" xmlns:a16="http://schemas.microsoft.com/office/drawing/2014/main" id="{3D3E10CB-BDCD-49DF-AE21-E751408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2240"/>
              <a:ext cx="28" cy="28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26 w 30"/>
                <a:gd name="T7" fmla="*/ 26 h 30"/>
                <a:gd name="T8" fmla="*/ 30 w 30"/>
                <a:gd name="T9" fmla="*/ 15 h 30"/>
                <a:gd name="T10" fmla="*/ 15 w 3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ubicBezTo>
                    <a:pt x="19" y="30"/>
                    <a:pt x="23" y="29"/>
                    <a:pt x="26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Oval 13">
              <a:extLst>
                <a:ext uri="{FF2B5EF4-FFF2-40B4-BE49-F238E27FC236}">
                  <a16:creationId xmlns="" xmlns:a16="http://schemas.microsoft.com/office/drawing/2014/main" id="{EF56F95A-B791-49E6-8D7D-8334ADF6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240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14">
              <a:extLst>
                <a:ext uri="{FF2B5EF4-FFF2-40B4-BE49-F238E27FC236}">
                  <a16:creationId xmlns="" xmlns:a16="http://schemas.microsoft.com/office/drawing/2014/main" id="{D5F912EB-DB2E-43F2-99E4-5CAE120E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4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15">
              <a:extLst>
                <a:ext uri="{FF2B5EF4-FFF2-40B4-BE49-F238E27FC236}">
                  <a16:creationId xmlns="" xmlns:a16="http://schemas.microsoft.com/office/drawing/2014/main" id="{DA3DC036-D764-40EC-9242-837869965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079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Oval 16">
              <a:extLst>
                <a:ext uri="{FF2B5EF4-FFF2-40B4-BE49-F238E27FC236}">
                  <a16:creationId xmlns="" xmlns:a16="http://schemas.microsoft.com/office/drawing/2014/main" id="{35B00CBB-9D80-4830-8B6E-00580B87B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2082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17">
              <a:extLst>
                <a:ext uri="{FF2B5EF4-FFF2-40B4-BE49-F238E27FC236}">
                  <a16:creationId xmlns="" xmlns:a16="http://schemas.microsoft.com/office/drawing/2014/main" id="{4FFF1326-36D6-4B48-83CA-758813CB5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179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8">
              <a:extLst>
                <a:ext uri="{FF2B5EF4-FFF2-40B4-BE49-F238E27FC236}">
                  <a16:creationId xmlns="" xmlns:a16="http://schemas.microsoft.com/office/drawing/2014/main" id="{4340D3E4-89FD-47ED-B227-FA014150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498"/>
              <a:ext cx="33" cy="34"/>
            </a:xfrm>
            <a:custGeom>
              <a:avLst/>
              <a:gdLst>
                <a:gd name="T0" fmla="*/ 17 w 35"/>
                <a:gd name="T1" fmla="*/ 36 h 36"/>
                <a:gd name="T2" fmla="*/ 35 w 35"/>
                <a:gd name="T3" fmla="*/ 18 h 36"/>
                <a:gd name="T4" fmla="*/ 17 w 35"/>
                <a:gd name="T5" fmla="*/ 0 h 36"/>
                <a:gd name="T6" fmla="*/ 5 w 35"/>
                <a:gd name="T7" fmla="*/ 6 h 36"/>
                <a:gd name="T8" fmla="*/ 0 w 35"/>
                <a:gd name="T9" fmla="*/ 18 h 36"/>
                <a:gd name="T10" fmla="*/ 17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17" y="36"/>
                  </a:moveTo>
                  <a:cubicBezTo>
                    <a:pt x="27" y="36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12" y="0"/>
                    <a:pt x="8" y="2"/>
                    <a:pt x="5" y="6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8"/>
                    <a:pt x="7" y="36"/>
                    <a:pt x="1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9">
              <a:extLst>
                <a:ext uri="{FF2B5EF4-FFF2-40B4-BE49-F238E27FC236}">
                  <a16:creationId xmlns="" xmlns:a16="http://schemas.microsoft.com/office/drawing/2014/main" id="{6BEDA19F-B25B-4B67-AB28-6CE72FDAD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3103"/>
              <a:ext cx="34" cy="33"/>
            </a:xfrm>
            <a:custGeom>
              <a:avLst/>
              <a:gdLst>
                <a:gd name="T0" fmla="*/ 18 w 36"/>
                <a:gd name="T1" fmla="*/ 0 h 35"/>
                <a:gd name="T2" fmla="*/ 6 w 36"/>
                <a:gd name="T3" fmla="*/ 5 h 35"/>
                <a:gd name="T4" fmla="*/ 0 w 36"/>
                <a:gd name="T5" fmla="*/ 18 h 35"/>
                <a:gd name="T6" fmla="*/ 18 w 36"/>
                <a:gd name="T7" fmla="*/ 35 h 35"/>
                <a:gd name="T8" fmla="*/ 36 w 36"/>
                <a:gd name="T9" fmla="*/ 18 h 35"/>
                <a:gd name="T10" fmla="*/ 18 w 3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20">
              <a:extLst>
                <a:ext uri="{FF2B5EF4-FFF2-40B4-BE49-F238E27FC236}">
                  <a16:creationId xmlns="" xmlns:a16="http://schemas.microsoft.com/office/drawing/2014/main" id="{821C2224-FD59-413A-92AC-9DA206FF2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769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Oval 21">
              <a:extLst>
                <a:ext uri="{FF2B5EF4-FFF2-40B4-BE49-F238E27FC236}">
                  <a16:creationId xmlns="" xmlns:a16="http://schemas.microsoft.com/office/drawing/2014/main" id="{D964E1C6-5CD4-4390-A105-83233A5C7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820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2">
              <a:extLst>
                <a:ext uri="{FF2B5EF4-FFF2-40B4-BE49-F238E27FC236}">
                  <a16:creationId xmlns="" xmlns:a16="http://schemas.microsoft.com/office/drawing/2014/main" id="{99AF5A1D-75CB-4B65-804A-28F15DBA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993"/>
              <a:ext cx="33" cy="33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8 h 35"/>
                <a:gd name="T4" fmla="*/ 5 w 35"/>
                <a:gd name="T5" fmla="*/ 30 h 35"/>
                <a:gd name="T6" fmla="*/ 17 w 35"/>
                <a:gd name="T7" fmla="*/ 35 h 35"/>
                <a:gd name="T8" fmla="*/ 35 w 35"/>
                <a:gd name="T9" fmla="*/ 18 h 35"/>
                <a:gd name="T10" fmla="*/ 17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7" y="0"/>
                    <a:pt x="0" y="8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2" y="35"/>
                    <a:pt x="17" y="35"/>
                  </a:cubicBez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3">
              <a:extLst>
                <a:ext uri="{FF2B5EF4-FFF2-40B4-BE49-F238E27FC236}">
                  <a16:creationId xmlns="" xmlns:a16="http://schemas.microsoft.com/office/drawing/2014/main" id="{72B1351B-9262-40A0-A469-1D8855745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960"/>
              <a:ext cx="33" cy="3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30 w 35"/>
                <a:gd name="T9" fmla="*/ 5 h 35"/>
                <a:gd name="T10" fmla="*/ 18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3"/>
                    <a:pt x="33" y="8"/>
                    <a:pt x="30" y="5"/>
                  </a:cubicBezTo>
                  <a:cubicBezTo>
                    <a:pt x="27" y="2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="" xmlns:a16="http://schemas.microsoft.com/office/drawing/2014/main" id="{AF82539C-B25D-4029-8B7A-CCACE8E4A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857"/>
              <a:ext cx="33" cy="34"/>
            </a:xfrm>
            <a:custGeom>
              <a:avLst/>
              <a:gdLst>
                <a:gd name="T0" fmla="*/ 17 w 35"/>
                <a:gd name="T1" fmla="*/ 36 h 36"/>
                <a:gd name="T2" fmla="*/ 35 w 35"/>
                <a:gd name="T3" fmla="*/ 18 h 36"/>
                <a:gd name="T4" fmla="*/ 17 w 35"/>
                <a:gd name="T5" fmla="*/ 0 h 36"/>
                <a:gd name="T6" fmla="*/ 0 w 35"/>
                <a:gd name="T7" fmla="*/ 18 h 36"/>
                <a:gd name="T8" fmla="*/ 5 w 35"/>
                <a:gd name="T9" fmla="*/ 31 h 36"/>
                <a:gd name="T10" fmla="*/ 17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17" y="36"/>
                  </a:moveTo>
                  <a:cubicBezTo>
                    <a:pt x="27" y="36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1" y="27"/>
                    <a:pt x="5" y="31"/>
                  </a:cubicBezTo>
                  <a:cubicBezTo>
                    <a:pt x="8" y="34"/>
                    <a:pt x="13" y="36"/>
                    <a:pt x="1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Oval 25">
              <a:extLst>
                <a:ext uri="{FF2B5EF4-FFF2-40B4-BE49-F238E27FC236}">
                  <a16:creationId xmlns="" xmlns:a16="http://schemas.microsoft.com/office/drawing/2014/main" id="{9CA9C7F0-E111-4D1B-A46A-EC322427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709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Oval 26">
              <a:extLst>
                <a:ext uri="{FF2B5EF4-FFF2-40B4-BE49-F238E27FC236}">
                  <a16:creationId xmlns="" xmlns:a16="http://schemas.microsoft.com/office/drawing/2014/main" id="{32A3662E-E9C5-43B0-A237-A0284E422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796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7">
              <a:extLst>
                <a:ext uri="{FF2B5EF4-FFF2-40B4-BE49-F238E27FC236}">
                  <a16:creationId xmlns="" xmlns:a16="http://schemas.microsoft.com/office/drawing/2014/main" id="{D942AC23-20EC-441C-994B-57A130B6F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917"/>
              <a:ext cx="33" cy="3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30 w 35"/>
                <a:gd name="T9" fmla="*/ 5 h 35"/>
                <a:gd name="T10" fmla="*/ 18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13"/>
                    <a:pt x="33" y="9"/>
                    <a:pt x="30" y="5"/>
                  </a:cubicBezTo>
                  <a:cubicBezTo>
                    <a:pt x="27" y="2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Oval 28">
              <a:extLst>
                <a:ext uri="{FF2B5EF4-FFF2-40B4-BE49-F238E27FC236}">
                  <a16:creationId xmlns="" xmlns:a16="http://schemas.microsoft.com/office/drawing/2014/main" id="{B53FB11F-5474-4C0D-BE27-FA298383A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3063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9">
              <a:extLst>
                <a:ext uri="{FF2B5EF4-FFF2-40B4-BE49-F238E27FC236}">
                  <a16:creationId xmlns="" xmlns:a16="http://schemas.microsoft.com/office/drawing/2014/main" id="{0C2DB69A-7DDF-4660-9655-3C977DA3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2824"/>
              <a:ext cx="29" cy="28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26 w 30"/>
                <a:gd name="T9" fmla="*/ 4 h 30"/>
                <a:gd name="T10" fmla="*/ 15 w 3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11"/>
                    <a:pt x="28" y="7"/>
                    <a:pt x="26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Oval 30">
              <a:extLst>
                <a:ext uri="{FF2B5EF4-FFF2-40B4-BE49-F238E27FC236}">
                  <a16:creationId xmlns="" xmlns:a16="http://schemas.microsoft.com/office/drawing/2014/main" id="{F95E3FE6-257A-40B8-B0A0-60E2D8BF2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2995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Oval 31">
              <a:extLst>
                <a:ext uri="{FF2B5EF4-FFF2-40B4-BE49-F238E27FC236}">
                  <a16:creationId xmlns="" xmlns:a16="http://schemas.microsoft.com/office/drawing/2014/main" id="{08E17E97-81DE-4ADB-8581-FB1832925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3301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Oval 32">
              <a:extLst>
                <a:ext uri="{FF2B5EF4-FFF2-40B4-BE49-F238E27FC236}">
                  <a16:creationId xmlns="" xmlns:a16="http://schemas.microsoft.com/office/drawing/2014/main" id="{8A33B20E-C069-4911-84A5-A7887D6B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3232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Oval 33">
              <a:extLst>
                <a:ext uri="{FF2B5EF4-FFF2-40B4-BE49-F238E27FC236}">
                  <a16:creationId xmlns="" xmlns:a16="http://schemas.microsoft.com/office/drawing/2014/main" id="{0EF69FBA-6DF3-4035-B794-89DF7234E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198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34">
              <a:extLst>
                <a:ext uri="{FF2B5EF4-FFF2-40B4-BE49-F238E27FC236}">
                  <a16:creationId xmlns="" xmlns:a16="http://schemas.microsoft.com/office/drawing/2014/main" id="{7B30EDE4-7ADD-44B5-8D65-C4FC0DEE6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198"/>
              <a:ext cx="34" cy="33"/>
            </a:xfrm>
            <a:custGeom>
              <a:avLst/>
              <a:gdLst>
                <a:gd name="T0" fmla="*/ 17 w 35"/>
                <a:gd name="T1" fmla="*/ 35 h 35"/>
                <a:gd name="T2" fmla="*/ 35 w 35"/>
                <a:gd name="T3" fmla="*/ 18 h 35"/>
                <a:gd name="T4" fmla="*/ 17 w 35"/>
                <a:gd name="T5" fmla="*/ 0 h 35"/>
                <a:gd name="T6" fmla="*/ 0 w 35"/>
                <a:gd name="T7" fmla="*/ 18 h 35"/>
                <a:gd name="T8" fmla="*/ 5 w 35"/>
                <a:gd name="T9" fmla="*/ 30 h 35"/>
                <a:gd name="T10" fmla="*/ 17 w 3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2"/>
                    <a:pt x="2" y="27"/>
                    <a:pt x="5" y="30"/>
                  </a:cubicBezTo>
                  <a:cubicBezTo>
                    <a:pt x="8" y="33"/>
                    <a:pt x="13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Oval 35">
              <a:extLst>
                <a:ext uri="{FF2B5EF4-FFF2-40B4-BE49-F238E27FC236}">
                  <a16:creationId xmlns="" xmlns:a16="http://schemas.microsoft.com/office/drawing/2014/main" id="{185AAD2A-7C6E-4407-852C-224693686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3454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Oval 36">
              <a:extLst>
                <a:ext uri="{FF2B5EF4-FFF2-40B4-BE49-F238E27FC236}">
                  <a16:creationId xmlns="" xmlns:a16="http://schemas.microsoft.com/office/drawing/2014/main" id="{E0ECCA7F-52B2-4719-A921-A55BAEB5E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497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37">
              <a:extLst>
                <a:ext uri="{FF2B5EF4-FFF2-40B4-BE49-F238E27FC236}">
                  <a16:creationId xmlns="" xmlns:a16="http://schemas.microsoft.com/office/drawing/2014/main" id="{90D9E64D-3383-4485-84A0-F930FFEB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3542"/>
              <a:ext cx="34" cy="33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6 w 36"/>
                <a:gd name="T5" fmla="*/ 30 h 35"/>
                <a:gd name="T6" fmla="*/ 18 w 36"/>
                <a:gd name="T7" fmla="*/ 35 h 35"/>
                <a:gd name="T8" fmla="*/ 36 w 36"/>
                <a:gd name="T9" fmla="*/ 18 h 35"/>
                <a:gd name="T10" fmla="*/ 18 w 3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9" y="33"/>
                    <a:pt x="13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Oval 38">
              <a:extLst>
                <a:ext uri="{FF2B5EF4-FFF2-40B4-BE49-F238E27FC236}">
                  <a16:creationId xmlns="" xmlns:a16="http://schemas.microsoft.com/office/drawing/2014/main" id="{45AC8610-E88D-4807-8616-3ED5A213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424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Oval 39">
              <a:extLst>
                <a:ext uri="{FF2B5EF4-FFF2-40B4-BE49-F238E27FC236}">
                  <a16:creationId xmlns="" xmlns:a16="http://schemas.microsoft.com/office/drawing/2014/main" id="{EABD1428-83AD-4267-A121-A9B386E4A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3499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Oval 40">
              <a:extLst>
                <a:ext uri="{FF2B5EF4-FFF2-40B4-BE49-F238E27FC236}">
                  <a16:creationId xmlns="" xmlns:a16="http://schemas.microsoft.com/office/drawing/2014/main" id="{DBA92DF0-9072-4990-BC1D-0EAB7DC84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3598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Oval 41">
              <a:extLst>
                <a:ext uri="{FF2B5EF4-FFF2-40B4-BE49-F238E27FC236}">
                  <a16:creationId xmlns="" xmlns:a16="http://schemas.microsoft.com/office/drawing/2014/main" id="{8EB1A280-F795-4D88-A25E-757ADC8CB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3813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Oval 42">
              <a:extLst>
                <a:ext uri="{FF2B5EF4-FFF2-40B4-BE49-F238E27FC236}">
                  <a16:creationId xmlns="" xmlns:a16="http://schemas.microsoft.com/office/drawing/2014/main" id="{94B7E83A-DBA9-4764-9A50-6EA66C9F0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3866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43">
              <a:extLst>
                <a:ext uri="{FF2B5EF4-FFF2-40B4-BE49-F238E27FC236}">
                  <a16:creationId xmlns="" xmlns:a16="http://schemas.microsoft.com/office/drawing/2014/main" id="{A5F2735B-ED3A-4550-BF4C-C9D5864B1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3917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44">
              <a:extLst>
                <a:ext uri="{FF2B5EF4-FFF2-40B4-BE49-F238E27FC236}">
                  <a16:creationId xmlns="" xmlns:a16="http://schemas.microsoft.com/office/drawing/2014/main" id="{8F1715D8-B1B5-42AB-AA82-EB75AD1F0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3485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Oval 45">
              <a:extLst>
                <a:ext uri="{FF2B5EF4-FFF2-40B4-BE49-F238E27FC236}">
                  <a16:creationId xmlns="" xmlns:a16="http://schemas.microsoft.com/office/drawing/2014/main" id="{8D1A4162-0A28-42B9-B33A-7140EA357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3574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Oval 46">
              <a:extLst>
                <a:ext uri="{FF2B5EF4-FFF2-40B4-BE49-F238E27FC236}">
                  <a16:creationId xmlns="" xmlns:a16="http://schemas.microsoft.com/office/drawing/2014/main" id="{EA364F96-D525-4DC6-B8C1-C05F05AD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3657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Oval 47">
              <a:extLst>
                <a:ext uri="{FF2B5EF4-FFF2-40B4-BE49-F238E27FC236}">
                  <a16:creationId xmlns="" xmlns:a16="http://schemas.microsoft.com/office/drawing/2014/main" id="{231E089B-7B70-4652-B99A-24AAFAEF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3920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48">
              <a:extLst>
                <a:ext uri="{FF2B5EF4-FFF2-40B4-BE49-F238E27FC236}">
                  <a16:creationId xmlns="" xmlns:a16="http://schemas.microsoft.com/office/drawing/2014/main" id="{80047B44-53B8-4BEF-952F-C3EA8849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3672"/>
              <a:ext cx="33" cy="34"/>
            </a:xfrm>
            <a:custGeom>
              <a:avLst/>
              <a:gdLst>
                <a:gd name="T0" fmla="*/ 17 w 35"/>
                <a:gd name="T1" fmla="*/ 36 h 36"/>
                <a:gd name="T2" fmla="*/ 35 w 35"/>
                <a:gd name="T3" fmla="*/ 18 h 36"/>
                <a:gd name="T4" fmla="*/ 17 w 35"/>
                <a:gd name="T5" fmla="*/ 0 h 36"/>
                <a:gd name="T6" fmla="*/ 5 w 35"/>
                <a:gd name="T7" fmla="*/ 5 h 36"/>
                <a:gd name="T8" fmla="*/ 0 w 35"/>
                <a:gd name="T9" fmla="*/ 18 h 36"/>
                <a:gd name="T10" fmla="*/ 17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17" y="36"/>
                  </a:moveTo>
                  <a:cubicBezTo>
                    <a:pt x="27" y="36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13" y="0"/>
                    <a:pt x="8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49">
              <a:extLst>
                <a:ext uri="{FF2B5EF4-FFF2-40B4-BE49-F238E27FC236}">
                  <a16:creationId xmlns="" xmlns:a16="http://schemas.microsoft.com/office/drawing/2014/main" id="{26294321-639C-4B26-8CAA-4E213199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3731"/>
              <a:ext cx="33" cy="33"/>
            </a:xfrm>
            <a:custGeom>
              <a:avLst/>
              <a:gdLst>
                <a:gd name="T0" fmla="*/ 17 w 35"/>
                <a:gd name="T1" fmla="*/ 0 h 35"/>
                <a:gd name="T2" fmla="*/ 5 w 35"/>
                <a:gd name="T3" fmla="*/ 5 h 35"/>
                <a:gd name="T4" fmla="*/ 0 w 35"/>
                <a:gd name="T5" fmla="*/ 17 h 35"/>
                <a:gd name="T6" fmla="*/ 17 w 35"/>
                <a:gd name="T7" fmla="*/ 35 h 35"/>
                <a:gd name="T8" fmla="*/ 35 w 35"/>
                <a:gd name="T9" fmla="*/ 17 h 35"/>
                <a:gd name="T10" fmla="*/ 17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3" y="0"/>
                    <a:pt x="8" y="2"/>
                    <a:pt x="5" y="5"/>
                  </a:cubicBezTo>
                  <a:cubicBezTo>
                    <a:pt x="2" y="8"/>
                    <a:pt x="0" y="13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50">
              <a:extLst>
                <a:ext uri="{FF2B5EF4-FFF2-40B4-BE49-F238E27FC236}">
                  <a16:creationId xmlns="" xmlns:a16="http://schemas.microsoft.com/office/drawing/2014/main" id="{C9C1B824-2C36-4E01-826D-9241F7E8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582"/>
              <a:ext cx="28" cy="29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26 w 30"/>
                <a:gd name="T7" fmla="*/ 26 h 30"/>
                <a:gd name="T8" fmla="*/ 30 w 30"/>
                <a:gd name="T9" fmla="*/ 15 h 30"/>
                <a:gd name="T10" fmla="*/ 15 w 3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19" y="30"/>
                    <a:pt x="23" y="29"/>
                    <a:pt x="26" y="26"/>
                  </a:cubicBezTo>
                  <a:cubicBezTo>
                    <a:pt x="29" y="23"/>
                    <a:pt x="30" y="19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Oval 51">
              <a:extLst>
                <a:ext uri="{FF2B5EF4-FFF2-40B4-BE49-F238E27FC236}">
                  <a16:creationId xmlns="" xmlns:a16="http://schemas.microsoft.com/office/drawing/2014/main" id="{200116B5-2AC0-482D-9CFD-F88796EC6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462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52">
              <a:extLst>
                <a:ext uri="{FF2B5EF4-FFF2-40B4-BE49-F238E27FC236}">
                  <a16:creationId xmlns="" xmlns:a16="http://schemas.microsoft.com/office/drawing/2014/main" id="{4FF6B6FB-4C76-47DF-82C9-534551E4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3459"/>
              <a:ext cx="34" cy="3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30 w 35"/>
                <a:gd name="T9" fmla="*/ 5 h 35"/>
                <a:gd name="T10" fmla="*/ 18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53">
              <a:extLst>
                <a:ext uri="{FF2B5EF4-FFF2-40B4-BE49-F238E27FC236}">
                  <a16:creationId xmlns="" xmlns:a16="http://schemas.microsoft.com/office/drawing/2014/main" id="{1132C2F5-4F51-4E07-8045-ED115569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3365"/>
              <a:ext cx="33" cy="34"/>
            </a:xfrm>
            <a:custGeom>
              <a:avLst/>
              <a:gdLst>
                <a:gd name="T0" fmla="*/ 18 w 35"/>
                <a:gd name="T1" fmla="*/ 0 h 36"/>
                <a:gd name="T2" fmla="*/ 0 w 35"/>
                <a:gd name="T3" fmla="*/ 18 h 36"/>
                <a:gd name="T4" fmla="*/ 18 w 35"/>
                <a:gd name="T5" fmla="*/ 36 h 36"/>
                <a:gd name="T6" fmla="*/ 35 w 35"/>
                <a:gd name="T7" fmla="*/ 18 h 36"/>
                <a:gd name="T8" fmla="*/ 30 w 35"/>
                <a:gd name="T9" fmla="*/ 6 h 36"/>
                <a:gd name="T10" fmla="*/ 18 w 3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13"/>
                    <a:pt x="33" y="9"/>
                    <a:pt x="30" y="6"/>
                  </a:cubicBezTo>
                  <a:cubicBezTo>
                    <a:pt x="27" y="2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Oval 54">
              <a:extLst>
                <a:ext uri="{FF2B5EF4-FFF2-40B4-BE49-F238E27FC236}">
                  <a16:creationId xmlns="" xmlns:a16="http://schemas.microsoft.com/office/drawing/2014/main" id="{801D0239-643E-45F1-937D-D6FE9DA3B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3228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Oval 55">
              <a:extLst>
                <a:ext uri="{FF2B5EF4-FFF2-40B4-BE49-F238E27FC236}">
                  <a16:creationId xmlns="" xmlns:a16="http://schemas.microsoft.com/office/drawing/2014/main" id="{46C92ED7-5E3B-4A3A-8853-6D0BACE8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2656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Oval 56">
              <a:extLst>
                <a:ext uri="{FF2B5EF4-FFF2-40B4-BE49-F238E27FC236}">
                  <a16:creationId xmlns="" xmlns:a16="http://schemas.microsoft.com/office/drawing/2014/main" id="{262277D6-80E7-4782-8E94-A93C64420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2698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Oval 57">
              <a:extLst>
                <a:ext uri="{FF2B5EF4-FFF2-40B4-BE49-F238E27FC236}">
                  <a16:creationId xmlns="" xmlns:a16="http://schemas.microsoft.com/office/drawing/2014/main" id="{E8D52454-49FA-4710-91BB-714FCAA2B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232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Oval 58">
              <a:extLst>
                <a:ext uri="{FF2B5EF4-FFF2-40B4-BE49-F238E27FC236}">
                  <a16:creationId xmlns="" xmlns:a16="http://schemas.microsoft.com/office/drawing/2014/main" id="{4D1E614F-6846-4917-9A6B-1B4AEAB95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2464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59">
              <a:extLst>
                <a:ext uri="{FF2B5EF4-FFF2-40B4-BE49-F238E27FC236}">
                  <a16:creationId xmlns="" xmlns:a16="http://schemas.microsoft.com/office/drawing/2014/main" id="{4214398C-AACA-4306-87BF-275CDD2C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1976"/>
              <a:ext cx="33" cy="3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0 w 35"/>
                <a:gd name="T7" fmla="*/ 30 h 35"/>
                <a:gd name="T8" fmla="*/ 35 w 35"/>
                <a:gd name="T9" fmla="*/ 17 h 35"/>
                <a:gd name="T10" fmla="*/ 18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2" y="35"/>
                    <a:pt x="27" y="33"/>
                    <a:pt x="30" y="30"/>
                  </a:cubicBezTo>
                  <a:cubicBezTo>
                    <a:pt x="33" y="26"/>
                    <a:pt x="35" y="22"/>
                    <a:pt x="35" y="17"/>
                  </a:cubicBezTo>
                  <a:cubicBezTo>
                    <a:pt x="35" y="8"/>
                    <a:pt x="27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60">
              <a:extLst>
                <a:ext uri="{FF2B5EF4-FFF2-40B4-BE49-F238E27FC236}">
                  <a16:creationId xmlns="" xmlns:a16="http://schemas.microsoft.com/office/drawing/2014/main" id="{0E9E56BA-4304-45EC-B216-56A996AE5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1346"/>
              <a:ext cx="33" cy="33"/>
            </a:xfrm>
            <a:custGeom>
              <a:avLst/>
              <a:gdLst>
                <a:gd name="T0" fmla="*/ 18 w 35"/>
                <a:gd name="T1" fmla="*/ 35 h 35"/>
                <a:gd name="T2" fmla="*/ 35 w 35"/>
                <a:gd name="T3" fmla="*/ 18 h 35"/>
                <a:gd name="T4" fmla="*/ 18 w 35"/>
                <a:gd name="T5" fmla="*/ 0 h 35"/>
                <a:gd name="T6" fmla="*/ 0 w 35"/>
                <a:gd name="T7" fmla="*/ 18 h 35"/>
                <a:gd name="T8" fmla="*/ 5 w 35"/>
                <a:gd name="T9" fmla="*/ 30 h 35"/>
                <a:gd name="T10" fmla="*/ 18 w 3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2"/>
                    <a:pt x="2" y="27"/>
                    <a:pt x="5" y="30"/>
                  </a:cubicBezTo>
                  <a:cubicBezTo>
                    <a:pt x="9" y="33"/>
                    <a:pt x="13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Oval 61">
              <a:extLst>
                <a:ext uri="{FF2B5EF4-FFF2-40B4-BE49-F238E27FC236}">
                  <a16:creationId xmlns="" xmlns:a16="http://schemas.microsoft.com/office/drawing/2014/main" id="{0C37426D-716B-45D5-908F-933FBD49E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880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Oval 62">
              <a:extLst>
                <a:ext uri="{FF2B5EF4-FFF2-40B4-BE49-F238E27FC236}">
                  <a16:creationId xmlns="" xmlns:a16="http://schemas.microsoft.com/office/drawing/2014/main" id="{09F3EDCA-D75C-44BC-AB96-601014D9D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176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Oval 63">
              <a:extLst>
                <a:ext uri="{FF2B5EF4-FFF2-40B4-BE49-F238E27FC236}">
                  <a16:creationId xmlns="" xmlns:a16="http://schemas.microsoft.com/office/drawing/2014/main" id="{92B365DD-074C-418C-A75A-5F279878A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176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Oval 64">
              <a:extLst>
                <a:ext uri="{FF2B5EF4-FFF2-40B4-BE49-F238E27FC236}">
                  <a16:creationId xmlns="" xmlns:a16="http://schemas.microsoft.com/office/drawing/2014/main" id="{D09FD9EB-9304-45D2-BD94-877F51785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1664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Oval 65">
              <a:extLst>
                <a:ext uri="{FF2B5EF4-FFF2-40B4-BE49-F238E27FC236}">
                  <a16:creationId xmlns="" xmlns:a16="http://schemas.microsoft.com/office/drawing/2014/main" id="{08BDB9F3-FE7C-41AB-81AE-D1B2D339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662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66">
              <a:extLst>
                <a:ext uri="{FF2B5EF4-FFF2-40B4-BE49-F238E27FC236}">
                  <a16:creationId xmlns="" xmlns:a16="http://schemas.microsoft.com/office/drawing/2014/main" id="{99D21678-D073-4FFD-85CC-D0B29426D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063"/>
              <a:ext cx="34" cy="33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0 w 36"/>
                <a:gd name="T7" fmla="*/ 30 h 35"/>
                <a:gd name="T8" fmla="*/ 36 w 36"/>
                <a:gd name="T9" fmla="*/ 18 h 35"/>
                <a:gd name="T10" fmla="*/ 18 w 3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8" y="35"/>
                  </a:cubicBezTo>
                  <a:cubicBezTo>
                    <a:pt x="23" y="35"/>
                    <a:pt x="27" y="34"/>
                    <a:pt x="30" y="30"/>
                  </a:cubicBezTo>
                  <a:cubicBezTo>
                    <a:pt x="34" y="27"/>
                    <a:pt x="36" y="22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67">
              <a:extLst>
                <a:ext uri="{FF2B5EF4-FFF2-40B4-BE49-F238E27FC236}">
                  <a16:creationId xmlns="" xmlns:a16="http://schemas.microsoft.com/office/drawing/2014/main" id="{B024267B-E2D3-43E1-9696-666B47AE6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2533"/>
              <a:ext cx="33" cy="33"/>
            </a:xfrm>
            <a:custGeom>
              <a:avLst/>
              <a:gdLst>
                <a:gd name="T0" fmla="*/ 17 w 35"/>
                <a:gd name="T1" fmla="*/ 35 h 35"/>
                <a:gd name="T2" fmla="*/ 35 w 35"/>
                <a:gd name="T3" fmla="*/ 18 h 35"/>
                <a:gd name="T4" fmla="*/ 30 w 35"/>
                <a:gd name="T5" fmla="*/ 5 h 35"/>
                <a:gd name="T6" fmla="*/ 17 w 35"/>
                <a:gd name="T7" fmla="*/ 0 h 35"/>
                <a:gd name="T8" fmla="*/ 0 w 35"/>
                <a:gd name="T9" fmla="*/ 18 h 35"/>
                <a:gd name="T10" fmla="*/ 17 w 3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27" y="35"/>
                    <a:pt x="35" y="27"/>
                    <a:pt x="35" y="18"/>
                  </a:cubicBezTo>
                  <a:cubicBezTo>
                    <a:pt x="35" y="13"/>
                    <a:pt x="33" y="8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68">
              <a:extLst>
                <a:ext uri="{FF2B5EF4-FFF2-40B4-BE49-F238E27FC236}">
                  <a16:creationId xmlns="" xmlns:a16="http://schemas.microsoft.com/office/drawing/2014/main" id="{C35F0F30-B166-4698-8B54-BAD2F1930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461"/>
              <a:ext cx="33" cy="34"/>
            </a:xfrm>
            <a:custGeom>
              <a:avLst/>
              <a:gdLst>
                <a:gd name="T0" fmla="*/ 18 w 35"/>
                <a:gd name="T1" fmla="*/ 0 h 36"/>
                <a:gd name="T2" fmla="*/ 0 w 35"/>
                <a:gd name="T3" fmla="*/ 18 h 36"/>
                <a:gd name="T4" fmla="*/ 18 w 35"/>
                <a:gd name="T5" fmla="*/ 36 h 36"/>
                <a:gd name="T6" fmla="*/ 35 w 35"/>
                <a:gd name="T7" fmla="*/ 18 h 36"/>
                <a:gd name="T8" fmla="*/ 30 w 35"/>
                <a:gd name="T9" fmla="*/ 6 h 36"/>
                <a:gd name="T10" fmla="*/ 18 w 3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5" y="28"/>
                    <a:pt x="35" y="18"/>
                  </a:cubicBezTo>
                  <a:cubicBezTo>
                    <a:pt x="35" y="13"/>
                    <a:pt x="34" y="9"/>
                    <a:pt x="30" y="6"/>
                  </a:cubicBezTo>
                  <a:cubicBezTo>
                    <a:pt x="27" y="2"/>
                    <a:pt x="23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69">
              <a:extLst>
                <a:ext uri="{FF2B5EF4-FFF2-40B4-BE49-F238E27FC236}">
                  <a16:creationId xmlns="" xmlns:a16="http://schemas.microsoft.com/office/drawing/2014/main" id="{5A781C5B-4CD6-4CD8-B133-18D687FEE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2308"/>
              <a:ext cx="33" cy="33"/>
            </a:xfrm>
            <a:custGeom>
              <a:avLst/>
              <a:gdLst>
                <a:gd name="T0" fmla="*/ 30 w 35"/>
                <a:gd name="T1" fmla="*/ 5 h 35"/>
                <a:gd name="T2" fmla="*/ 18 w 35"/>
                <a:gd name="T3" fmla="*/ 0 h 35"/>
                <a:gd name="T4" fmla="*/ 0 w 35"/>
                <a:gd name="T5" fmla="*/ 18 h 35"/>
                <a:gd name="T6" fmla="*/ 18 w 35"/>
                <a:gd name="T7" fmla="*/ 35 h 35"/>
                <a:gd name="T8" fmla="*/ 35 w 35"/>
                <a:gd name="T9" fmla="*/ 18 h 35"/>
                <a:gd name="T10" fmla="*/ 30 w 35"/>
                <a:gd name="T1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30" y="5"/>
                  </a:moveTo>
                  <a:cubicBezTo>
                    <a:pt x="27" y="2"/>
                    <a:pt x="23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8" y="35"/>
                  </a:cubicBezTo>
                  <a:cubicBezTo>
                    <a:pt x="28" y="35"/>
                    <a:pt x="35" y="28"/>
                    <a:pt x="35" y="18"/>
                  </a:cubicBezTo>
                  <a:cubicBezTo>
                    <a:pt x="35" y="13"/>
                    <a:pt x="34" y="9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70">
              <a:extLst>
                <a:ext uri="{FF2B5EF4-FFF2-40B4-BE49-F238E27FC236}">
                  <a16:creationId xmlns="" xmlns:a16="http://schemas.microsoft.com/office/drawing/2014/main" id="{FEA6A4A7-6FD4-49D4-9175-480367A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2169"/>
              <a:ext cx="29" cy="28"/>
            </a:xfrm>
            <a:custGeom>
              <a:avLst/>
              <a:gdLst>
                <a:gd name="T0" fmla="*/ 30 w 30"/>
                <a:gd name="T1" fmla="*/ 15 h 30"/>
                <a:gd name="T2" fmla="*/ 26 w 30"/>
                <a:gd name="T3" fmla="*/ 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  <a:gd name="T10" fmla="*/ 30 w 30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cubicBezTo>
                    <a:pt x="30" y="11"/>
                    <a:pt x="29" y="7"/>
                    <a:pt x="26" y="4"/>
                  </a:cubicBezTo>
                  <a:cubicBezTo>
                    <a:pt x="23" y="1"/>
                    <a:pt x="19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71">
              <a:extLst>
                <a:ext uri="{FF2B5EF4-FFF2-40B4-BE49-F238E27FC236}">
                  <a16:creationId xmlns="" xmlns:a16="http://schemas.microsoft.com/office/drawing/2014/main" id="{82F1A912-38FA-46D2-8FDA-C46E76A3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1831"/>
              <a:ext cx="34" cy="33"/>
            </a:xfrm>
            <a:custGeom>
              <a:avLst/>
              <a:gdLst>
                <a:gd name="T0" fmla="*/ 18 w 36"/>
                <a:gd name="T1" fmla="*/ 35 h 35"/>
                <a:gd name="T2" fmla="*/ 36 w 36"/>
                <a:gd name="T3" fmla="*/ 17 h 35"/>
                <a:gd name="T4" fmla="*/ 30 w 36"/>
                <a:gd name="T5" fmla="*/ 5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28" y="35"/>
                    <a:pt x="36" y="27"/>
                    <a:pt x="36" y="17"/>
                  </a:cubicBezTo>
                  <a:cubicBezTo>
                    <a:pt x="36" y="13"/>
                    <a:pt x="34" y="8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Oval 72">
              <a:extLst>
                <a:ext uri="{FF2B5EF4-FFF2-40B4-BE49-F238E27FC236}">
                  <a16:creationId xmlns="" xmlns:a16="http://schemas.microsoft.com/office/drawing/2014/main" id="{C28CAD97-894F-4EED-A783-5C309922F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" y="1650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Oval 73">
              <a:extLst>
                <a:ext uri="{FF2B5EF4-FFF2-40B4-BE49-F238E27FC236}">
                  <a16:creationId xmlns="" xmlns:a16="http://schemas.microsoft.com/office/drawing/2014/main" id="{E2C591CD-7B7B-49E1-A3FA-14BF39D81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743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74">
              <a:extLst>
                <a:ext uri="{FF2B5EF4-FFF2-40B4-BE49-F238E27FC236}">
                  <a16:creationId xmlns="" xmlns:a16="http://schemas.microsoft.com/office/drawing/2014/main" id="{7ECB124F-457B-4C3B-A463-75FF7383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1749"/>
              <a:ext cx="28" cy="28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4 w 30"/>
                <a:gd name="T9" fmla="*/ 26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9"/>
                    <a:pt x="1" y="23"/>
                    <a:pt x="4" y="26"/>
                  </a:cubicBezTo>
                  <a:cubicBezTo>
                    <a:pt x="7" y="29"/>
                    <a:pt x="11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="" xmlns:a16="http://schemas.microsoft.com/office/drawing/2014/main" id="{5D753CCD-8121-4423-9BA1-ABBFA210F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633"/>
              <a:ext cx="33" cy="33"/>
            </a:xfrm>
            <a:custGeom>
              <a:avLst/>
              <a:gdLst>
                <a:gd name="T0" fmla="*/ 17 w 35"/>
                <a:gd name="T1" fmla="*/ 35 h 35"/>
                <a:gd name="T2" fmla="*/ 35 w 35"/>
                <a:gd name="T3" fmla="*/ 18 h 35"/>
                <a:gd name="T4" fmla="*/ 30 w 35"/>
                <a:gd name="T5" fmla="*/ 5 h 35"/>
                <a:gd name="T6" fmla="*/ 17 w 35"/>
                <a:gd name="T7" fmla="*/ 0 h 35"/>
                <a:gd name="T8" fmla="*/ 0 w 35"/>
                <a:gd name="T9" fmla="*/ 18 h 35"/>
                <a:gd name="T10" fmla="*/ 17 w 3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27" y="35"/>
                    <a:pt x="35" y="27"/>
                    <a:pt x="35" y="18"/>
                  </a:cubicBezTo>
                  <a:cubicBezTo>
                    <a:pt x="35" y="13"/>
                    <a:pt x="33" y="8"/>
                    <a:pt x="30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76">
              <a:extLst>
                <a:ext uri="{FF2B5EF4-FFF2-40B4-BE49-F238E27FC236}">
                  <a16:creationId xmlns="" xmlns:a16="http://schemas.microsoft.com/office/drawing/2014/main" id="{84B585AF-CD88-4C83-BA6E-7FC0B99F5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1406"/>
              <a:ext cx="34" cy="33"/>
            </a:xfrm>
            <a:custGeom>
              <a:avLst/>
              <a:gdLst>
                <a:gd name="T0" fmla="*/ 18 w 36"/>
                <a:gd name="T1" fmla="*/ 35 h 35"/>
                <a:gd name="T2" fmla="*/ 36 w 36"/>
                <a:gd name="T3" fmla="*/ 18 h 35"/>
                <a:gd name="T4" fmla="*/ 18 w 36"/>
                <a:gd name="T5" fmla="*/ 0 h 35"/>
                <a:gd name="T6" fmla="*/ 0 w 36"/>
                <a:gd name="T7" fmla="*/ 18 h 35"/>
                <a:gd name="T8" fmla="*/ 6 w 36"/>
                <a:gd name="T9" fmla="*/ 30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28" y="35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2" y="27"/>
                    <a:pt x="6" y="30"/>
                  </a:cubicBezTo>
                  <a:cubicBezTo>
                    <a:pt x="9" y="34"/>
                    <a:pt x="13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77">
              <a:extLst>
                <a:ext uri="{FF2B5EF4-FFF2-40B4-BE49-F238E27FC236}">
                  <a16:creationId xmlns="" xmlns:a16="http://schemas.microsoft.com/office/drawing/2014/main" id="{CC80C86B-C4F0-4193-9843-266FE2EBD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276"/>
              <a:ext cx="34" cy="33"/>
            </a:xfrm>
            <a:custGeom>
              <a:avLst/>
              <a:gdLst>
                <a:gd name="T0" fmla="*/ 18 w 36"/>
                <a:gd name="T1" fmla="*/ 35 h 35"/>
                <a:gd name="T2" fmla="*/ 36 w 36"/>
                <a:gd name="T3" fmla="*/ 18 h 35"/>
                <a:gd name="T4" fmla="*/ 18 w 36"/>
                <a:gd name="T5" fmla="*/ 0 h 35"/>
                <a:gd name="T6" fmla="*/ 0 w 36"/>
                <a:gd name="T7" fmla="*/ 18 h 35"/>
                <a:gd name="T8" fmla="*/ 6 w 36"/>
                <a:gd name="T9" fmla="*/ 30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9" y="33"/>
                    <a:pt x="13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78">
              <a:extLst>
                <a:ext uri="{FF2B5EF4-FFF2-40B4-BE49-F238E27FC236}">
                  <a16:creationId xmlns="" xmlns:a16="http://schemas.microsoft.com/office/drawing/2014/main" id="{928EAE9F-C2C4-4902-85E0-0D541C488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1253"/>
              <a:ext cx="33" cy="33"/>
            </a:xfrm>
            <a:custGeom>
              <a:avLst/>
              <a:gdLst>
                <a:gd name="T0" fmla="*/ 17 w 35"/>
                <a:gd name="T1" fmla="*/ 35 h 35"/>
                <a:gd name="T2" fmla="*/ 35 w 35"/>
                <a:gd name="T3" fmla="*/ 18 h 35"/>
                <a:gd name="T4" fmla="*/ 17 w 35"/>
                <a:gd name="T5" fmla="*/ 0 h 35"/>
                <a:gd name="T6" fmla="*/ 0 w 35"/>
                <a:gd name="T7" fmla="*/ 18 h 35"/>
                <a:gd name="T8" fmla="*/ 5 w 35"/>
                <a:gd name="T9" fmla="*/ 30 h 35"/>
                <a:gd name="T10" fmla="*/ 17 w 3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2"/>
                    <a:pt x="2" y="27"/>
                    <a:pt x="5" y="30"/>
                  </a:cubicBezTo>
                  <a:cubicBezTo>
                    <a:pt x="8" y="33"/>
                    <a:pt x="13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Oval 79">
              <a:extLst>
                <a:ext uri="{FF2B5EF4-FFF2-40B4-BE49-F238E27FC236}">
                  <a16:creationId xmlns="" xmlns:a16="http://schemas.microsoft.com/office/drawing/2014/main" id="{F3FFE342-CE68-4ADC-8076-68BFE8334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1257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80">
              <a:extLst>
                <a:ext uri="{FF2B5EF4-FFF2-40B4-BE49-F238E27FC236}">
                  <a16:creationId xmlns="" xmlns:a16="http://schemas.microsoft.com/office/drawing/2014/main" id="{772AC9F3-110F-48D8-A895-1E0FAD07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242"/>
              <a:ext cx="33" cy="33"/>
            </a:xfrm>
            <a:custGeom>
              <a:avLst/>
              <a:gdLst>
                <a:gd name="T0" fmla="*/ 17 w 35"/>
                <a:gd name="T1" fmla="*/ 35 h 35"/>
                <a:gd name="T2" fmla="*/ 35 w 35"/>
                <a:gd name="T3" fmla="*/ 18 h 35"/>
                <a:gd name="T4" fmla="*/ 17 w 35"/>
                <a:gd name="T5" fmla="*/ 0 h 35"/>
                <a:gd name="T6" fmla="*/ 0 w 35"/>
                <a:gd name="T7" fmla="*/ 18 h 35"/>
                <a:gd name="T8" fmla="*/ 5 w 35"/>
                <a:gd name="T9" fmla="*/ 30 h 35"/>
                <a:gd name="T10" fmla="*/ 17 w 3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Oval 81">
              <a:extLst>
                <a:ext uri="{FF2B5EF4-FFF2-40B4-BE49-F238E27FC236}">
                  <a16:creationId xmlns="" xmlns:a16="http://schemas.microsoft.com/office/drawing/2014/main" id="{730E84FB-34ED-4E1D-8DE7-0584B6CAA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242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Oval 82">
              <a:extLst>
                <a:ext uri="{FF2B5EF4-FFF2-40B4-BE49-F238E27FC236}">
                  <a16:creationId xmlns="" xmlns:a16="http://schemas.microsoft.com/office/drawing/2014/main" id="{17803C9D-33D5-4578-B7B1-2D1E58E5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327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Oval 83">
              <a:extLst>
                <a:ext uri="{FF2B5EF4-FFF2-40B4-BE49-F238E27FC236}">
                  <a16:creationId xmlns="" xmlns:a16="http://schemas.microsoft.com/office/drawing/2014/main" id="{69A9B9C3-3519-4B7E-9B92-CD63B75D3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1385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Oval 84">
              <a:extLst>
                <a:ext uri="{FF2B5EF4-FFF2-40B4-BE49-F238E27FC236}">
                  <a16:creationId xmlns="" xmlns:a16="http://schemas.microsoft.com/office/drawing/2014/main" id="{15541EDD-780D-454B-B93D-4DFF894E1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1588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Oval 85">
              <a:extLst>
                <a:ext uri="{FF2B5EF4-FFF2-40B4-BE49-F238E27FC236}">
                  <a16:creationId xmlns="" xmlns:a16="http://schemas.microsoft.com/office/drawing/2014/main" id="{907EDB25-654C-48EC-8D61-77B92C635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1891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86">
              <a:extLst>
                <a:ext uri="{FF2B5EF4-FFF2-40B4-BE49-F238E27FC236}">
                  <a16:creationId xmlns="" xmlns:a16="http://schemas.microsoft.com/office/drawing/2014/main" id="{AFC8C092-8A1B-441E-A34F-CEB66298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686"/>
              <a:ext cx="33" cy="34"/>
            </a:xfrm>
            <a:custGeom>
              <a:avLst/>
              <a:gdLst>
                <a:gd name="T0" fmla="*/ 18 w 35"/>
                <a:gd name="T1" fmla="*/ 0 h 36"/>
                <a:gd name="T2" fmla="*/ 0 w 35"/>
                <a:gd name="T3" fmla="*/ 18 h 36"/>
                <a:gd name="T4" fmla="*/ 18 w 35"/>
                <a:gd name="T5" fmla="*/ 36 h 36"/>
                <a:gd name="T6" fmla="*/ 35 w 35"/>
                <a:gd name="T7" fmla="*/ 18 h 36"/>
                <a:gd name="T8" fmla="*/ 30 w 35"/>
                <a:gd name="T9" fmla="*/ 6 h 36"/>
                <a:gd name="T10" fmla="*/ 18 w 3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13"/>
                    <a:pt x="33" y="9"/>
                    <a:pt x="30" y="6"/>
                  </a:cubicBezTo>
                  <a:cubicBezTo>
                    <a:pt x="27" y="2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Oval 87">
              <a:extLst>
                <a:ext uri="{FF2B5EF4-FFF2-40B4-BE49-F238E27FC236}">
                  <a16:creationId xmlns="" xmlns:a16="http://schemas.microsoft.com/office/drawing/2014/main" id="{6832CAB1-E453-4BB5-859A-DB7F5A0F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1739"/>
              <a:ext cx="33" cy="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88">
              <a:extLst>
                <a:ext uri="{FF2B5EF4-FFF2-40B4-BE49-F238E27FC236}">
                  <a16:creationId xmlns="" xmlns:a16="http://schemas.microsoft.com/office/drawing/2014/main" id="{6ACE6419-82C5-4035-8160-CCA319D16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2" y="2174"/>
              <a:ext cx="126" cy="362"/>
            </a:xfrm>
            <a:custGeom>
              <a:avLst/>
              <a:gdLst>
                <a:gd name="T0" fmla="*/ 26 w 134"/>
                <a:gd name="T1" fmla="*/ 46 h 384"/>
                <a:gd name="T2" fmla="*/ 46 w 134"/>
                <a:gd name="T3" fmla="*/ 23 h 384"/>
                <a:gd name="T4" fmla="*/ 23 w 134"/>
                <a:gd name="T5" fmla="*/ 0 h 384"/>
                <a:gd name="T6" fmla="*/ 0 w 134"/>
                <a:gd name="T7" fmla="*/ 23 h 384"/>
                <a:gd name="T8" fmla="*/ 20 w 134"/>
                <a:gd name="T9" fmla="*/ 46 h 384"/>
                <a:gd name="T10" fmla="*/ 20 w 134"/>
                <a:gd name="T11" fmla="*/ 273 h 384"/>
                <a:gd name="T12" fmla="*/ 21 w 134"/>
                <a:gd name="T13" fmla="*/ 274 h 384"/>
                <a:gd name="T14" fmla="*/ 21 w 134"/>
                <a:gd name="T15" fmla="*/ 275 h 384"/>
                <a:gd name="T16" fmla="*/ 21 w 134"/>
                <a:gd name="T17" fmla="*/ 275 h 384"/>
                <a:gd name="T18" fmla="*/ 93 w 134"/>
                <a:gd name="T19" fmla="*/ 347 h 384"/>
                <a:gd name="T20" fmla="*/ 88 w 134"/>
                <a:gd name="T21" fmla="*/ 361 h 384"/>
                <a:gd name="T22" fmla="*/ 111 w 134"/>
                <a:gd name="T23" fmla="*/ 384 h 384"/>
                <a:gd name="T24" fmla="*/ 134 w 134"/>
                <a:gd name="T25" fmla="*/ 361 h 384"/>
                <a:gd name="T26" fmla="*/ 111 w 134"/>
                <a:gd name="T27" fmla="*/ 338 h 384"/>
                <a:gd name="T28" fmla="*/ 97 w 134"/>
                <a:gd name="T29" fmla="*/ 343 h 384"/>
                <a:gd name="T30" fmla="*/ 26 w 134"/>
                <a:gd name="T31" fmla="*/ 272 h 384"/>
                <a:gd name="T32" fmla="*/ 26 w 134"/>
                <a:gd name="T33" fmla="*/ 46 h 384"/>
                <a:gd name="T34" fmla="*/ 99 w 134"/>
                <a:gd name="T35" fmla="*/ 349 h 384"/>
                <a:gd name="T36" fmla="*/ 111 w 134"/>
                <a:gd name="T37" fmla="*/ 343 h 384"/>
                <a:gd name="T38" fmla="*/ 129 w 134"/>
                <a:gd name="T39" fmla="*/ 361 h 384"/>
                <a:gd name="T40" fmla="*/ 111 w 134"/>
                <a:gd name="T41" fmla="*/ 379 h 384"/>
                <a:gd name="T42" fmla="*/ 94 w 134"/>
                <a:gd name="T43" fmla="*/ 361 h 384"/>
                <a:gd name="T44" fmla="*/ 99 w 134"/>
                <a:gd name="T45" fmla="*/ 349 h 384"/>
                <a:gd name="T46" fmla="*/ 6 w 134"/>
                <a:gd name="T47" fmla="*/ 23 h 384"/>
                <a:gd name="T48" fmla="*/ 23 w 134"/>
                <a:gd name="T49" fmla="*/ 6 h 384"/>
                <a:gd name="T50" fmla="*/ 41 w 134"/>
                <a:gd name="T51" fmla="*/ 23 h 384"/>
                <a:gd name="T52" fmla="*/ 23 w 134"/>
                <a:gd name="T53" fmla="*/ 41 h 384"/>
                <a:gd name="T54" fmla="*/ 6 w 134"/>
                <a:gd name="T55" fmla="*/ 2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" h="384">
                  <a:moveTo>
                    <a:pt x="26" y="46"/>
                  </a:moveTo>
                  <a:cubicBezTo>
                    <a:pt x="37" y="44"/>
                    <a:pt x="46" y="35"/>
                    <a:pt x="46" y="23"/>
                  </a:cubicBezTo>
                  <a:cubicBezTo>
                    <a:pt x="46" y="11"/>
                    <a:pt x="36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35"/>
                    <a:pt x="9" y="44"/>
                    <a:pt x="20" y="46"/>
                  </a:cubicBezTo>
                  <a:cubicBezTo>
                    <a:pt x="20" y="273"/>
                    <a:pt x="20" y="273"/>
                    <a:pt x="20" y="273"/>
                  </a:cubicBezTo>
                  <a:cubicBezTo>
                    <a:pt x="20" y="273"/>
                    <a:pt x="21" y="274"/>
                    <a:pt x="21" y="274"/>
                  </a:cubicBezTo>
                  <a:cubicBezTo>
                    <a:pt x="21" y="274"/>
                    <a:pt x="21" y="274"/>
                    <a:pt x="21" y="275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93" y="347"/>
                    <a:pt x="93" y="347"/>
                    <a:pt x="93" y="347"/>
                  </a:cubicBezTo>
                  <a:cubicBezTo>
                    <a:pt x="90" y="351"/>
                    <a:pt x="88" y="356"/>
                    <a:pt x="88" y="361"/>
                  </a:cubicBezTo>
                  <a:cubicBezTo>
                    <a:pt x="88" y="374"/>
                    <a:pt x="99" y="384"/>
                    <a:pt x="111" y="384"/>
                  </a:cubicBezTo>
                  <a:cubicBezTo>
                    <a:pt x="124" y="384"/>
                    <a:pt x="134" y="374"/>
                    <a:pt x="134" y="361"/>
                  </a:cubicBezTo>
                  <a:cubicBezTo>
                    <a:pt x="134" y="348"/>
                    <a:pt x="124" y="338"/>
                    <a:pt x="111" y="338"/>
                  </a:cubicBezTo>
                  <a:cubicBezTo>
                    <a:pt x="106" y="338"/>
                    <a:pt x="101" y="340"/>
                    <a:pt x="97" y="343"/>
                  </a:cubicBezTo>
                  <a:cubicBezTo>
                    <a:pt x="26" y="272"/>
                    <a:pt x="26" y="272"/>
                    <a:pt x="26" y="272"/>
                  </a:cubicBezTo>
                  <a:lnTo>
                    <a:pt x="26" y="46"/>
                  </a:lnTo>
                  <a:close/>
                  <a:moveTo>
                    <a:pt x="99" y="349"/>
                  </a:moveTo>
                  <a:cubicBezTo>
                    <a:pt x="102" y="345"/>
                    <a:pt x="106" y="343"/>
                    <a:pt x="111" y="343"/>
                  </a:cubicBezTo>
                  <a:cubicBezTo>
                    <a:pt x="121" y="343"/>
                    <a:pt x="129" y="351"/>
                    <a:pt x="129" y="361"/>
                  </a:cubicBezTo>
                  <a:cubicBezTo>
                    <a:pt x="129" y="371"/>
                    <a:pt x="121" y="379"/>
                    <a:pt x="111" y="379"/>
                  </a:cubicBezTo>
                  <a:cubicBezTo>
                    <a:pt x="101" y="379"/>
                    <a:pt x="94" y="371"/>
                    <a:pt x="94" y="361"/>
                  </a:cubicBezTo>
                  <a:cubicBezTo>
                    <a:pt x="94" y="356"/>
                    <a:pt x="95" y="352"/>
                    <a:pt x="99" y="349"/>
                  </a:cubicBezTo>
                  <a:close/>
                  <a:moveTo>
                    <a:pt x="6" y="23"/>
                  </a:moveTo>
                  <a:cubicBezTo>
                    <a:pt x="6" y="13"/>
                    <a:pt x="13" y="6"/>
                    <a:pt x="23" y="6"/>
                  </a:cubicBezTo>
                  <a:cubicBezTo>
                    <a:pt x="33" y="6"/>
                    <a:pt x="41" y="13"/>
                    <a:pt x="41" y="23"/>
                  </a:cubicBezTo>
                  <a:cubicBezTo>
                    <a:pt x="41" y="33"/>
                    <a:pt x="33" y="41"/>
                    <a:pt x="23" y="41"/>
                  </a:cubicBezTo>
                  <a:cubicBezTo>
                    <a:pt x="13" y="41"/>
                    <a:pt x="6" y="3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89">
              <a:extLst>
                <a:ext uri="{FF2B5EF4-FFF2-40B4-BE49-F238E27FC236}">
                  <a16:creationId xmlns="" xmlns:a16="http://schemas.microsoft.com/office/drawing/2014/main" id="{F1B1AE76-F9AA-4669-81A4-899BEBAFA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1" y="2816"/>
              <a:ext cx="126" cy="182"/>
            </a:xfrm>
            <a:custGeom>
              <a:avLst/>
              <a:gdLst>
                <a:gd name="T0" fmla="*/ 111 w 134"/>
                <a:gd name="T1" fmla="*/ 0 h 193"/>
                <a:gd name="T2" fmla="*/ 88 w 134"/>
                <a:gd name="T3" fmla="*/ 22 h 193"/>
                <a:gd name="T4" fmla="*/ 93 w 134"/>
                <a:gd name="T5" fmla="*/ 37 h 193"/>
                <a:gd name="T6" fmla="*/ 56 w 134"/>
                <a:gd name="T7" fmla="*/ 73 h 193"/>
                <a:gd name="T8" fmla="*/ 56 w 134"/>
                <a:gd name="T9" fmla="*/ 74 h 193"/>
                <a:gd name="T10" fmla="*/ 56 w 134"/>
                <a:gd name="T11" fmla="*/ 75 h 193"/>
                <a:gd name="T12" fmla="*/ 56 w 134"/>
                <a:gd name="T13" fmla="*/ 134 h 193"/>
                <a:gd name="T14" fmla="*/ 37 w 134"/>
                <a:gd name="T15" fmla="*/ 153 h 193"/>
                <a:gd name="T16" fmla="*/ 23 w 134"/>
                <a:gd name="T17" fmla="*/ 147 h 193"/>
                <a:gd name="T18" fmla="*/ 0 w 134"/>
                <a:gd name="T19" fmla="*/ 170 h 193"/>
                <a:gd name="T20" fmla="*/ 23 w 134"/>
                <a:gd name="T21" fmla="*/ 193 h 193"/>
                <a:gd name="T22" fmla="*/ 45 w 134"/>
                <a:gd name="T23" fmla="*/ 170 h 193"/>
                <a:gd name="T24" fmla="*/ 40 w 134"/>
                <a:gd name="T25" fmla="*/ 156 h 193"/>
                <a:gd name="T26" fmla="*/ 60 w 134"/>
                <a:gd name="T27" fmla="*/ 137 h 193"/>
                <a:gd name="T28" fmla="*/ 61 w 134"/>
                <a:gd name="T29" fmla="*/ 136 h 193"/>
                <a:gd name="T30" fmla="*/ 61 w 134"/>
                <a:gd name="T31" fmla="*/ 135 h 193"/>
                <a:gd name="T32" fmla="*/ 61 w 134"/>
                <a:gd name="T33" fmla="*/ 76 h 193"/>
                <a:gd name="T34" fmla="*/ 97 w 134"/>
                <a:gd name="T35" fmla="*/ 40 h 193"/>
                <a:gd name="T36" fmla="*/ 111 w 134"/>
                <a:gd name="T37" fmla="*/ 45 h 193"/>
                <a:gd name="T38" fmla="*/ 134 w 134"/>
                <a:gd name="T39" fmla="*/ 22 h 193"/>
                <a:gd name="T40" fmla="*/ 111 w 134"/>
                <a:gd name="T41" fmla="*/ 0 h 193"/>
                <a:gd name="T42" fmla="*/ 23 w 134"/>
                <a:gd name="T43" fmla="*/ 188 h 193"/>
                <a:gd name="T44" fmla="*/ 5 w 134"/>
                <a:gd name="T45" fmla="*/ 170 h 193"/>
                <a:gd name="T46" fmla="*/ 23 w 134"/>
                <a:gd name="T47" fmla="*/ 153 h 193"/>
                <a:gd name="T48" fmla="*/ 35 w 134"/>
                <a:gd name="T49" fmla="*/ 158 h 193"/>
                <a:gd name="T50" fmla="*/ 40 w 134"/>
                <a:gd name="T51" fmla="*/ 170 h 193"/>
                <a:gd name="T52" fmla="*/ 23 w 134"/>
                <a:gd name="T53" fmla="*/ 188 h 193"/>
                <a:gd name="T54" fmla="*/ 111 w 134"/>
                <a:gd name="T55" fmla="*/ 40 h 193"/>
                <a:gd name="T56" fmla="*/ 93 w 134"/>
                <a:gd name="T57" fmla="*/ 22 h 193"/>
                <a:gd name="T58" fmla="*/ 111 w 134"/>
                <a:gd name="T59" fmla="*/ 5 h 193"/>
                <a:gd name="T60" fmla="*/ 128 w 134"/>
                <a:gd name="T61" fmla="*/ 22 h 193"/>
                <a:gd name="T62" fmla="*/ 111 w 134"/>
                <a:gd name="T63" fmla="*/ 4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93">
                  <a:moveTo>
                    <a:pt x="111" y="0"/>
                  </a:moveTo>
                  <a:cubicBezTo>
                    <a:pt x="98" y="0"/>
                    <a:pt x="88" y="10"/>
                    <a:pt x="88" y="22"/>
                  </a:cubicBezTo>
                  <a:cubicBezTo>
                    <a:pt x="88" y="28"/>
                    <a:pt x="90" y="33"/>
                    <a:pt x="93" y="37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4"/>
                    <a:pt x="56" y="74"/>
                  </a:cubicBezTo>
                  <a:cubicBezTo>
                    <a:pt x="56" y="74"/>
                    <a:pt x="56" y="75"/>
                    <a:pt x="56" y="75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3" y="149"/>
                    <a:pt x="28" y="147"/>
                    <a:pt x="23" y="147"/>
                  </a:cubicBezTo>
                  <a:cubicBezTo>
                    <a:pt x="10" y="147"/>
                    <a:pt x="0" y="158"/>
                    <a:pt x="0" y="170"/>
                  </a:cubicBezTo>
                  <a:cubicBezTo>
                    <a:pt x="0" y="183"/>
                    <a:pt x="10" y="193"/>
                    <a:pt x="23" y="193"/>
                  </a:cubicBezTo>
                  <a:cubicBezTo>
                    <a:pt x="35" y="193"/>
                    <a:pt x="45" y="183"/>
                    <a:pt x="45" y="170"/>
                  </a:cubicBezTo>
                  <a:cubicBezTo>
                    <a:pt x="45" y="165"/>
                    <a:pt x="44" y="160"/>
                    <a:pt x="40" y="156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0" y="136"/>
                    <a:pt x="61" y="136"/>
                    <a:pt x="61" y="136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1" y="43"/>
                    <a:pt x="105" y="45"/>
                    <a:pt x="111" y="45"/>
                  </a:cubicBezTo>
                  <a:cubicBezTo>
                    <a:pt x="123" y="45"/>
                    <a:pt x="134" y="35"/>
                    <a:pt x="134" y="22"/>
                  </a:cubicBezTo>
                  <a:cubicBezTo>
                    <a:pt x="134" y="10"/>
                    <a:pt x="123" y="0"/>
                    <a:pt x="111" y="0"/>
                  </a:cubicBezTo>
                  <a:close/>
                  <a:moveTo>
                    <a:pt x="23" y="188"/>
                  </a:moveTo>
                  <a:cubicBezTo>
                    <a:pt x="13" y="188"/>
                    <a:pt x="5" y="180"/>
                    <a:pt x="5" y="170"/>
                  </a:cubicBezTo>
                  <a:cubicBezTo>
                    <a:pt x="5" y="161"/>
                    <a:pt x="13" y="153"/>
                    <a:pt x="23" y="153"/>
                  </a:cubicBezTo>
                  <a:cubicBezTo>
                    <a:pt x="27" y="153"/>
                    <a:pt x="32" y="155"/>
                    <a:pt x="35" y="158"/>
                  </a:cubicBezTo>
                  <a:cubicBezTo>
                    <a:pt x="38" y="161"/>
                    <a:pt x="40" y="166"/>
                    <a:pt x="40" y="170"/>
                  </a:cubicBezTo>
                  <a:cubicBezTo>
                    <a:pt x="40" y="180"/>
                    <a:pt x="32" y="188"/>
                    <a:pt x="23" y="188"/>
                  </a:cubicBezTo>
                  <a:close/>
                  <a:moveTo>
                    <a:pt x="111" y="40"/>
                  </a:moveTo>
                  <a:cubicBezTo>
                    <a:pt x="101" y="40"/>
                    <a:pt x="93" y="32"/>
                    <a:pt x="93" y="22"/>
                  </a:cubicBezTo>
                  <a:cubicBezTo>
                    <a:pt x="93" y="13"/>
                    <a:pt x="101" y="5"/>
                    <a:pt x="111" y="5"/>
                  </a:cubicBezTo>
                  <a:cubicBezTo>
                    <a:pt x="120" y="5"/>
                    <a:pt x="128" y="13"/>
                    <a:pt x="128" y="22"/>
                  </a:cubicBezTo>
                  <a:cubicBezTo>
                    <a:pt x="128" y="32"/>
                    <a:pt x="120" y="40"/>
                    <a:pt x="11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90">
              <a:extLst>
                <a:ext uri="{FF2B5EF4-FFF2-40B4-BE49-F238E27FC236}">
                  <a16:creationId xmlns="" xmlns:a16="http://schemas.microsoft.com/office/drawing/2014/main" id="{425E1561-734D-4736-9F55-5E22889DA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371"/>
              <a:ext cx="185" cy="464"/>
            </a:xfrm>
            <a:custGeom>
              <a:avLst/>
              <a:gdLst>
                <a:gd name="T0" fmla="*/ 176 w 196"/>
                <a:gd name="T1" fmla="*/ 261 h 491"/>
                <a:gd name="T2" fmla="*/ 175 w 196"/>
                <a:gd name="T3" fmla="*/ 260 h 491"/>
                <a:gd name="T4" fmla="*/ 173 w 196"/>
                <a:gd name="T5" fmla="*/ 258 h 491"/>
                <a:gd name="T6" fmla="*/ 30 w 196"/>
                <a:gd name="T7" fmla="*/ 115 h 491"/>
                <a:gd name="T8" fmla="*/ 30 w 196"/>
                <a:gd name="T9" fmla="*/ 50 h 491"/>
                <a:gd name="T10" fmla="*/ 51 w 196"/>
                <a:gd name="T11" fmla="*/ 25 h 491"/>
                <a:gd name="T12" fmla="*/ 25 w 196"/>
                <a:gd name="T13" fmla="*/ 0 h 491"/>
                <a:gd name="T14" fmla="*/ 0 w 196"/>
                <a:gd name="T15" fmla="*/ 25 h 491"/>
                <a:gd name="T16" fmla="*/ 20 w 196"/>
                <a:gd name="T17" fmla="*/ 50 h 491"/>
                <a:gd name="T18" fmla="*/ 20 w 196"/>
                <a:gd name="T19" fmla="*/ 117 h 491"/>
                <a:gd name="T20" fmla="*/ 21 w 196"/>
                <a:gd name="T21" fmla="*/ 119 h 491"/>
                <a:gd name="T22" fmla="*/ 22 w 196"/>
                <a:gd name="T23" fmla="*/ 121 h 491"/>
                <a:gd name="T24" fmla="*/ 166 w 196"/>
                <a:gd name="T25" fmla="*/ 265 h 491"/>
                <a:gd name="T26" fmla="*/ 166 w 196"/>
                <a:gd name="T27" fmla="*/ 441 h 491"/>
                <a:gd name="T28" fmla="*/ 146 w 196"/>
                <a:gd name="T29" fmla="*/ 466 h 491"/>
                <a:gd name="T30" fmla="*/ 171 w 196"/>
                <a:gd name="T31" fmla="*/ 491 h 491"/>
                <a:gd name="T32" fmla="*/ 196 w 196"/>
                <a:gd name="T33" fmla="*/ 466 h 491"/>
                <a:gd name="T34" fmla="*/ 176 w 196"/>
                <a:gd name="T35" fmla="*/ 441 h 491"/>
                <a:gd name="T36" fmla="*/ 176 w 196"/>
                <a:gd name="T37" fmla="*/ 263 h 491"/>
                <a:gd name="T38" fmla="*/ 176 w 196"/>
                <a:gd name="T39" fmla="*/ 26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6" h="491">
                  <a:moveTo>
                    <a:pt x="176" y="261"/>
                  </a:moveTo>
                  <a:cubicBezTo>
                    <a:pt x="176" y="261"/>
                    <a:pt x="175" y="260"/>
                    <a:pt x="175" y="260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42" y="48"/>
                    <a:pt x="51" y="38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8"/>
                    <a:pt x="20" y="50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8"/>
                    <a:pt x="20" y="119"/>
                    <a:pt x="21" y="119"/>
                  </a:cubicBezTo>
                  <a:cubicBezTo>
                    <a:pt x="21" y="120"/>
                    <a:pt x="21" y="120"/>
                    <a:pt x="22" y="121"/>
                  </a:cubicBezTo>
                  <a:cubicBezTo>
                    <a:pt x="166" y="265"/>
                    <a:pt x="166" y="265"/>
                    <a:pt x="166" y="265"/>
                  </a:cubicBezTo>
                  <a:cubicBezTo>
                    <a:pt x="166" y="441"/>
                    <a:pt x="166" y="441"/>
                    <a:pt x="166" y="441"/>
                  </a:cubicBezTo>
                  <a:cubicBezTo>
                    <a:pt x="155" y="443"/>
                    <a:pt x="146" y="453"/>
                    <a:pt x="146" y="466"/>
                  </a:cubicBezTo>
                  <a:cubicBezTo>
                    <a:pt x="146" y="479"/>
                    <a:pt x="157" y="491"/>
                    <a:pt x="171" y="491"/>
                  </a:cubicBezTo>
                  <a:cubicBezTo>
                    <a:pt x="185" y="491"/>
                    <a:pt x="196" y="479"/>
                    <a:pt x="196" y="466"/>
                  </a:cubicBezTo>
                  <a:cubicBezTo>
                    <a:pt x="196" y="453"/>
                    <a:pt x="188" y="443"/>
                    <a:pt x="176" y="441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6" y="263"/>
                    <a:pt x="176" y="262"/>
                    <a:pt x="176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91">
              <a:extLst>
                <a:ext uri="{FF2B5EF4-FFF2-40B4-BE49-F238E27FC236}">
                  <a16:creationId xmlns="" xmlns:a16="http://schemas.microsoft.com/office/drawing/2014/main" id="{524014A9-F443-49E0-8124-AF50B4746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1" y="2852"/>
              <a:ext cx="174" cy="195"/>
            </a:xfrm>
            <a:custGeom>
              <a:avLst/>
              <a:gdLst>
                <a:gd name="T0" fmla="*/ 161 w 184"/>
                <a:gd name="T1" fmla="*/ 144 h 206"/>
                <a:gd name="T2" fmla="*/ 138 w 184"/>
                <a:gd name="T3" fmla="*/ 167 h 206"/>
                <a:gd name="T4" fmla="*/ 143 w 184"/>
                <a:gd name="T5" fmla="*/ 181 h 206"/>
                <a:gd name="T6" fmla="*/ 123 w 184"/>
                <a:gd name="T7" fmla="*/ 201 h 206"/>
                <a:gd name="T8" fmla="*/ 5 w 184"/>
                <a:gd name="T9" fmla="*/ 201 h 206"/>
                <a:gd name="T10" fmla="*/ 5 w 184"/>
                <a:gd name="T11" fmla="*/ 75 h 206"/>
                <a:gd name="T12" fmla="*/ 39 w 184"/>
                <a:gd name="T13" fmla="*/ 41 h 206"/>
                <a:gd name="T14" fmla="*/ 53 w 184"/>
                <a:gd name="T15" fmla="*/ 46 h 206"/>
                <a:gd name="T16" fmla="*/ 76 w 184"/>
                <a:gd name="T17" fmla="*/ 23 h 206"/>
                <a:gd name="T18" fmla="*/ 53 w 184"/>
                <a:gd name="T19" fmla="*/ 0 h 206"/>
                <a:gd name="T20" fmla="*/ 30 w 184"/>
                <a:gd name="T21" fmla="*/ 23 h 206"/>
                <a:gd name="T22" fmla="*/ 35 w 184"/>
                <a:gd name="T23" fmla="*/ 37 h 206"/>
                <a:gd name="T24" fmla="*/ 1 w 184"/>
                <a:gd name="T25" fmla="*/ 72 h 206"/>
                <a:gd name="T26" fmla="*/ 0 w 184"/>
                <a:gd name="T27" fmla="*/ 73 h 206"/>
                <a:gd name="T28" fmla="*/ 0 w 184"/>
                <a:gd name="T29" fmla="*/ 74 h 206"/>
                <a:gd name="T30" fmla="*/ 0 w 184"/>
                <a:gd name="T31" fmla="*/ 204 h 206"/>
                <a:gd name="T32" fmla="*/ 3 w 184"/>
                <a:gd name="T33" fmla="*/ 206 h 206"/>
                <a:gd name="T34" fmla="*/ 124 w 184"/>
                <a:gd name="T35" fmla="*/ 206 h 206"/>
                <a:gd name="T36" fmla="*/ 125 w 184"/>
                <a:gd name="T37" fmla="*/ 206 h 206"/>
                <a:gd name="T38" fmla="*/ 126 w 184"/>
                <a:gd name="T39" fmla="*/ 206 h 206"/>
                <a:gd name="T40" fmla="*/ 147 w 184"/>
                <a:gd name="T41" fmla="*/ 185 h 206"/>
                <a:gd name="T42" fmla="*/ 161 w 184"/>
                <a:gd name="T43" fmla="*/ 190 h 206"/>
                <a:gd name="T44" fmla="*/ 184 w 184"/>
                <a:gd name="T45" fmla="*/ 167 h 206"/>
                <a:gd name="T46" fmla="*/ 161 w 184"/>
                <a:gd name="T47" fmla="*/ 144 h 206"/>
                <a:gd name="T48" fmla="*/ 53 w 184"/>
                <a:gd name="T49" fmla="*/ 5 h 206"/>
                <a:gd name="T50" fmla="*/ 71 w 184"/>
                <a:gd name="T51" fmla="*/ 23 h 206"/>
                <a:gd name="T52" fmla="*/ 53 w 184"/>
                <a:gd name="T53" fmla="*/ 41 h 206"/>
                <a:gd name="T54" fmla="*/ 41 w 184"/>
                <a:gd name="T55" fmla="*/ 36 h 206"/>
                <a:gd name="T56" fmla="*/ 36 w 184"/>
                <a:gd name="T57" fmla="*/ 23 h 206"/>
                <a:gd name="T58" fmla="*/ 53 w 184"/>
                <a:gd name="T59" fmla="*/ 5 h 206"/>
                <a:gd name="T60" fmla="*/ 161 w 184"/>
                <a:gd name="T61" fmla="*/ 184 h 206"/>
                <a:gd name="T62" fmla="*/ 149 w 184"/>
                <a:gd name="T63" fmla="*/ 179 h 206"/>
                <a:gd name="T64" fmla="*/ 144 w 184"/>
                <a:gd name="T65" fmla="*/ 167 h 206"/>
                <a:gd name="T66" fmla="*/ 161 w 184"/>
                <a:gd name="T67" fmla="*/ 149 h 206"/>
                <a:gd name="T68" fmla="*/ 179 w 184"/>
                <a:gd name="T69" fmla="*/ 167 h 206"/>
                <a:gd name="T70" fmla="*/ 161 w 184"/>
                <a:gd name="T71" fmla="*/ 18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06">
                  <a:moveTo>
                    <a:pt x="161" y="144"/>
                  </a:moveTo>
                  <a:cubicBezTo>
                    <a:pt x="149" y="144"/>
                    <a:pt x="138" y="154"/>
                    <a:pt x="138" y="167"/>
                  </a:cubicBezTo>
                  <a:cubicBezTo>
                    <a:pt x="138" y="172"/>
                    <a:pt x="140" y="177"/>
                    <a:pt x="143" y="181"/>
                  </a:cubicBezTo>
                  <a:cubicBezTo>
                    <a:pt x="123" y="201"/>
                    <a:pt x="123" y="201"/>
                    <a:pt x="123" y="201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4"/>
                    <a:pt x="48" y="46"/>
                    <a:pt x="53" y="46"/>
                  </a:cubicBezTo>
                  <a:cubicBezTo>
                    <a:pt x="66" y="46"/>
                    <a:pt x="76" y="36"/>
                    <a:pt x="76" y="23"/>
                  </a:cubicBezTo>
                  <a:cubicBezTo>
                    <a:pt x="76" y="11"/>
                    <a:pt x="66" y="0"/>
                    <a:pt x="53" y="0"/>
                  </a:cubicBezTo>
                  <a:cubicBezTo>
                    <a:pt x="41" y="0"/>
                    <a:pt x="30" y="11"/>
                    <a:pt x="30" y="23"/>
                  </a:cubicBezTo>
                  <a:cubicBezTo>
                    <a:pt x="30" y="28"/>
                    <a:pt x="32" y="33"/>
                    <a:pt x="35" y="3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5"/>
                    <a:pt x="1" y="206"/>
                    <a:pt x="3" y="206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4" y="206"/>
                    <a:pt x="125" y="206"/>
                    <a:pt x="125" y="206"/>
                  </a:cubicBezTo>
                  <a:cubicBezTo>
                    <a:pt x="125" y="206"/>
                    <a:pt x="126" y="206"/>
                    <a:pt x="126" y="206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51" y="188"/>
                    <a:pt x="156" y="190"/>
                    <a:pt x="161" y="190"/>
                  </a:cubicBezTo>
                  <a:cubicBezTo>
                    <a:pt x="174" y="190"/>
                    <a:pt x="184" y="179"/>
                    <a:pt x="184" y="167"/>
                  </a:cubicBezTo>
                  <a:cubicBezTo>
                    <a:pt x="184" y="154"/>
                    <a:pt x="174" y="144"/>
                    <a:pt x="161" y="144"/>
                  </a:cubicBezTo>
                  <a:close/>
                  <a:moveTo>
                    <a:pt x="53" y="5"/>
                  </a:moveTo>
                  <a:cubicBezTo>
                    <a:pt x="63" y="5"/>
                    <a:pt x="71" y="13"/>
                    <a:pt x="71" y="23"/>
                  </a:cubicBezTo>
                  <a:cubicBezTo>
                    <a:pt x="71" y="33"/>
                    <a:pt x="63" y="41"/>
                    <a:pt x="53" y="41"/>
                  </a:cubicBezTo>
                  <a:cubicBezTo>
                    <a:pt x="49" y="41"/>
                    <a:pt x="44" y="39"/>
                    <a:pt x="41" y="36"/>
                  </a:cubicBezTo>
                  <a:cubicBezTo>
                    <a:pt x="37" y="32"/>
                    <a:pt x="36" y="28"/>
                    <a:pt x="36" y="23"/>
                  </a:cubicBezTo>
                  <a:cubicBezTo>
                    <a:pt x="36" y="13"/>
                    <a:pt x="44" y="5"/>
                    <a:pt x="53" y="5"/>
                  </a:cubicBezTo>
                  <a:close/>
                  <a:moveTo>
                    <a:pt x="161" y="184"/>
                  </a:moveTo>
                  <a:cubicBezTo>
                    <a:pt x="156" y="184"/>
                    <a:pt x="152" y="183"/>
                    <a:pt x="149" y="179"/>
                  </a:cubicBezTo>
                  <a:cubicBezTo>
                    <a:pt x="145" y="176"/>
                    <a:pt x="144" y="172"/>
                    <a:pt x="144" y="167"/>
                  </a:cubicBezTo>
                  <a:cubicBezTo>
                    <a:pt x="144" y="157"/>
                    <a:pt x="151" y="149"/>
                    <a:pt x="161" y="149"/>
                  </a:cubicBezTo>
                  <a:cubicBezTo>
                    <a:pt x="171" y="149"/>
                    <a:pt x="179" y="157"/>
                    <a:pt x="179" y="167"/>
                  </a:cubicBezTo>
                  <a:cubicBezTo>
                    <a:pt x="179" y="177"/>
                    <a:pt x="171" y="184"/>
                    <a:pt x="161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92">
              <a:extLst>
                <a:ext uri="{FF2B5EF4-FFF2-40B4-BE49-F238E27FC236}">
                  <a16:creationId xmlns="" xmlns:a16="http://schemas.microsoft.com/office/drawing/2014/main" id="{AF5A20A8-3706-46DB-8AB2-C0A0BAC80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374"/>
              <a:ext cx="294" cy="458"/>
            </a:xfrm>
            <a:custGeom>
              <a:avLst/>
              <a:gdLst>
                <a:gd name="T0" fmla="*/ 290 w 311"/>
                <a:gd name="T1" fmla="*/ 440 h 485"/>
                <a:gd name="T2" fmla="*/ 290 w 311"/>
                <a:gd name="T3" fmla="*/ 340 h 485"/>
                <a:gd name="T4" fmla="*/ 290 w 311"/>
                <a:gd name="T5" fmla="*/ 339 h 485"/>
                <a:gd name="T6" fmla="*/ 290 w 311"/>
                <a:gd name="T7" fmla="*/ 338 h 485"/>
                <a:gd name="T8" fmla="*/ 26 w 311"/>
                <a:gd name="T9" fmla="*/ 74 h 485"/>
                <a:gd name="T10" fmla="*/ 26 w 311"/>
                <a:gd name="T11" fmla="*/ 45 h 485"/>
                <a:gd name="T12" fmla="*/ 46 w 311"/>
                <a:gd name="T13" fmla="*/ 22 h 485"/>
                <a:gd name="T14" fmla="*/ 23 w 311"/>
                <a:gd name="T15" fmla="*/ 0 h 485"/>
                <a:gd name="T16" fmla="*/ 0 w 311"/>
                <a:gd name="T17" fmla="*/ 22 h 485"/>
                <a:gd name="T18" fmla="*/ 21 w 311"/>
                <a:gd name="T19" fmla="*/ 45 h 485"/>
                <a:gd name="T20" fmla="*/ 21 w 311"/>
                <a:gd name="T21" fmla="*/ 75 h 485"/>
                <a:gd name="T22" fmla="*/ 21 w 311"/>
                <a:gd name="T23" fmla="*/ 76 h 485"/>
                <a:gd name="T24" fmla="*/ 21 w 311"/>
                <a:gd name="T25" fmla="*/ 77 h 485"/>
                <a:gd name="T26" fmla="*/ 285 w 311"/>
                <a:gd name="T27" fmla="*/ 341 h 485"/>
                <a:gd name="T28" fmla="*/ 285 w 311"/>
                <a:gd name="T29" fmla="*/ 440 h 485"/>
                <a:gd name="T30" fmla="*/ 265 w 311"/>
                <a:gd name="T31" fmla="*/ 463 h 485"/>
                <a:gd name="T32" fmla="*/ 288 w 311"/>
                <a:gd name="T33" fmla="*/ 485 h 485"/>
                <a:gd name="T34" fmla="*/ 311 w 311"/>
                <a:gd name="T35" fmla="*/ 463 h 485"/>
                <a:gd name="T36" fmla="*/ 290 w 311"/>
                <a:gd name="T37" fmla="*/ 4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1" h="485">
                  <a:moveTo>
                    <a:pt x="290" y="440"/>
                  </a:moveTo>
                  <a:cubicBezTo>
                    <a:pt x="290" y="340"/>
                    <a:pt x="290" y="340"/>
                    <a:pt x="290" y="340"/>
                  </a:cubicBezTo>
                  <a:cubicBezTo>
                    <a:pt x="290" y="340"/>
                    <a:pt x="290" y="339"/>
                    <a:pt x="290" y="339"/>
                  </a:cubicBezTo>
                  <a:cubicBezTo>
                    <a:pt x="290" y="339"/>
                    <a:pt x="290" y="338"/>
                    <a:pt x="290" y="338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4"/>
                    <a:pt x="46" y="34"/>
                    <a:pt x="46" y="22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4"/>
                    <a:pt x="9" y="44"/>
                    <a:pt x="21" y="4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5"/>
                    <a:pt x="21" y="76"/>
                    <a:pt x="21" y="76"/>
                  </a:cubicBezTo>
                  <a:cubicBezTo>
                    <a:pt x="21" y="76"/>
                    <a:pt x="21" y="77"/>
                    <a:pt x="21" y="77"/>
                  </a:cubicBezTo>
                  <a:cubicBezTo>
                    <a:pt x="285" y="341"/>
                    <a:pt x="285" y="341"/>
                    <a:pt x="285" y="341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74" y="441"/>
                    <a:pt x="265" y="451"/>
                    <a:pt x="265" y="463"/>
                  </a:cubicBezTo>
                  <a:cubicBezTo>
                    <a:pt x="265" y="475"/>
                    <a:pt x="275" y="485"/>
                    <a:pt x="288" y="485"/>
                  </a:cubicBezTo>
                  <a:cubicBezTo>
                    <a:pt x="300" y="485"/>
                    <a:pt x="311" y="475"/>
                    <a:pt x="311" y="463"/>
                  </a:cubicBezTo>
                  <a:cubicBezTo>
                    <a:pt x="311" y="451"/>
                    <a:pt x="302" y="441"/>
                    <a:pt x="290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93">
              <a:extLst>
                <a:ext uri="{FF2B5EF4-FFF2-40B4-BE49-F238E27FC236}">
                  <a16:creationId xmlns="" xmlns:a16="http://schemas.microsoft.com/office/drawing/2014/main" id="{A412A537-D113-4924-BCE0-B73005468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4" y="2191"/>
              <a:ext cx="360" cy="617"/>
            </a:xfrm>
            <a:custGeom>
              <a:avLst/>
              <a:gdLst>
                <a:gd name="T0" fmla="*/ 361 w 381"/>
                <a:gd name="T1" fmla="*/ 604 h 654"/>
                <a:gd name="T2" fmla="*/ 361 w 381"/>
                <a:gd name="T3" fmla="*/ 517 h 654"/>
                <a:gd name="T4" fmla="*/ 361 w 381"/>
                <a:gd name="T5" fmla="*/ 515 h 654"/>
                <a:gd name="T6" fmla="*/ 360 w 381"/>
                <a:gd name="T7" fmla="*/ 513 h 654"/>
                <a:gd name="T8" fmla="*/ 106 w 381"/>
                <a:gd name="T9" fmla="*/ 260 h 654"/>
                <a:gd name="T10" fmla="*/ 106 w 381"/>
                <a:gd name="T11" fmla="*/ 5 h 654"/>
                <a:gd name="T12" fmla="*/ 101 w 381"/>
                <a:gd name="T13" fmla="*/ 0 h 654"/>
                <a:gd name="T14" fmla="*/ 25 w 381"/>
                <a:gd name="T15" fmla="*/ 0 h 654"/>
                <a:gd name="T16" fmla="*/ 20 w 381"/>
                <a:gd name="T17" fmla="*/ 5 h 654"/>
                <a:gd name="T18" fmla="*/ 20 w 381"/>
                <a:gd name="T19" fmla="*/ 42 h 654"/>
                <a:gd name="T20" fmla="*/ 0 w 381"/>
                <a:gd name="T21" fmla="*/ 67 h 654"/>
                <a:gd name="T22" fmla="*/ 25 w 381"/>
                <a:gd name="T23" fmla="*/ 92 h 654"/>
                <a:gd name="T24" fmla="*/ 50 w 381"/>
                <a:gd name="T25" fmla="*/ 67 h 654"/>
                <a:gd name="T26" fmla="*/ 30 w 381"/>
                <a:gd name="T27" fmla="*/ 42 h 654"/>
                <a:gd name="T28" fmla="*/ 30 w 381"/>
                <a:gd name="T29" fmla="*/ 10 h 654"/>
                <a:gd name="T30" fmla="*/ 96 w 381"/>
                <a:gd name="T31" fmla="*/ 10 h 654"/>
                <a:gd name="T32" fmla="*/ 96 w 381"/>
                <a:gd name="T33" fmla="*/ 262 h 654"/>
                <a:gd name="T34" fmla="*/ 96 w 381"/>
                <a:gd name="T35" fmla="*/ 264 h 654"/>
                <a:gd name="T36" fmla="*/ 97 w 381"/>
                <a:gd name="T37" fmla="*/ 265 h 654"/>
                <a:gd name="T38" fmla="*/ 351 w 381"/>
                <a:gd name="T39" fmla="*/ 519 h 654"/>
                <a:gd name="T40" fmla="*/ 351 w 381"/>
                <a:gd name="T41" fmla="*/ 604 h 654"/>
                <a:gd name="T42" fmla="*/ 331 w 381"/>
                <a:gd name="T43" fmla="*/ 629 h 654"/>
                <a:gd name="T44" fmla="*/ 356 w 381"/>
                <a:gd name="T45" fmla="*/ 654 h 654"/>
                <a:gd name="T46" fmla="*/ 381 w 381"/>
                <a:gd name="T47" fmla="*/ 629 h 654"/>
                <a:gd name="T48" fmla="*/ 361 w 381"/>
                <a:gd name="T49" fmla="*/ 604 h 654"/>
                <a:gd name="T50" fmla="*/ 40 w 381"/>
                <a:gd name="T51" fmla="*/ 67 h 654"/>
                <a:gd name="T52" fmla="*/ 25 w 381"/>
                <a:gd name="T53" fmla="*/ 82 h 654"/>
                <a:gd name="T54" fmla="*/ 10 w 381"/>
                <a:gd name="T55" fmla="*/ 67 h 654"/>
                <a:gd name="T56" fmla="*/ 25 w 381"/>
                <a:gd name="T57" fmla="*/ 52 h 654"/>
                <a:gd name="T58" fmla="*/ 40 w 381"/>
                <a:gd name="T59" fmla="*/ 67 h 654"/>
                <a:gd name="T60" fmla="*/ 356 w 381"/>
                <a:gd name="T61" fmla="*/ 644 h 654"/>
                <a:gd name="T62" fmla="*/ 341 w 381"/>
                <a:gd name="T63" fmla="*/ 629 h 654"/>
                <a:gd name="T64" fmla="*/ 356 w 381"/>
                <a:gd name="T65" fmla="*/ 613 h 654"/>
                <a:gd name="T66" fmla="*/ 371 w 381"/>
                <a:gd name="T67" fmla="*/ 629 h 654"/>
                <a:gd name="T68" fmla="*/ 356 w 381"/>
                <a:gd name="T69" fmla="*/ 64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1" h="654">
                  <a:moveTo>
                    <a:pt x="361" y="604"/>
                  </a:moveTo>
                  <a:cubicBezTo>
                    <a:pt x="361" y="517"/>
                    <a:pt x="361" y="517"/>
                    <a:pt x="361" y="517"/>
                  </a:cubicBezTo>
                  <a:cubicBezTo>
                    <a:pt x="361" y="516"/>
                    <a:pt x="361" y="515"/>
                    <a:pt x="361" y="515"/>
                  </a:cubicBezTo>
                  <a:cubicBezTo>
                    <a:pt x="360" y="514"/>
                    <a:pt x="360" y="514"/>
                    <a:pt x="360" y="513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4" y="0"/>
                    <a:pt x="10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0" y="2"/>
                    <a:pt x="20" y="5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5"/>
                    <a:pt x="0" y="55"/>
                    <a:pt x="0" y="67"/>
                  </a:cubicBezTo>
                  <a:cubicBezTo>
                    <a:pt x="0" y="81"/>
                    <a:pt x="11" y="92"/>
                    <a:pt x="25" y="92"/>
                  </a:cubicBezTo>
                  <a:cubicBezTo>
                    <a:pt x="39" y="92"/>
                    <a:pt x="50" y="81"/>
                    <a:pt x="50" y="67"/>
                  </a:cubicBezTo>
                  <a:cubicBezTo>
                    <a:pt x="50" y="55"/>
                    <a:pt x="42" y="45"/>
                    <a:pt x="30" y="42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262"/>
                    <a:pt x="96" y="262"/>
                    <a:pt x="96" y="262"/>
                  </a:cubicBezTo>
                  <a:cubicBezTo>
                    <a:pt x="96" y="262"/>
                    <a:pt x="96" y="263"/>
                    <a:pt x="96" y="264"/>
                  </a:cubicBezTo>
                  <a:cubicBezTo>
                    <a:pt x="97" y="264"/>
                    <a:pt x="97" y="265"/>
                    <a:pt x="97" y="265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51" y="604"/>
                    <a:pt x="351" y="604"/>
                    <a:pt x="351" y="604"/>
                  </a:cubicBezTo>
                  <a:cubicBezTo>
                    <a:pt x="339" y="606"/>
                    <a:pt x="331" y="616"/>
                    <a:pt x="331" y="629"/>
                  </a:cubicBezTo>
                  <a:cubicBezTo>
                    <a:pt x="331" y="643"/>
                    <a:pt x="342" y="654"/>
                    <a:pt x="356" y="654"/>
                  </a:cubicBezTo>
                  <a:cubicBezTo>
                    <a:pt x="370" y="654"/>
                    <a:pt x="381" y="643"/>
                    <a:pt x="381" y="629"/>
                  </a:cubicBezTo>
                  <a:cubicBezTo>
                    <a:pt x="381" y="616"/>
                    <a:pt x="373" y="606"/>
                    <a:pt x="361" y="604"/>
                  </a:cubicBezTo>
                  <a:close/>
                  <a:moveTo>
                    <a:pt x="40" y="67"/>
                  </a:moveTo>
                  <a:cubicBezTo>
                    <a:pt x="40" y="75"/>
                    <a:pt x="34" y="82"/>
                    <a:pt x="25" y="82"/>
                  </a:cubicBezTo>
                  <a:cubicBezTo>
                    <a:pt x="17" y="82"/>
                    <a:pt x="10" y="75"/>
                    <a:pt x="10" y="67"/>
                  </a:cubicBezTo>
                  <a:cubicBezTo>
                    <a:pt x="10" y="59"/>
                    <a:pt x="17" y="52"/>
                    <a:pt x="25" y="52"/>
                  </a:cubicBezTo>
                  <a:cubicBezTo>
                    <a:pt x="34" y="52"/>
                    <a:pt x="40" y="59"/>
                    <a:pt x="40" y="67"/>
                  </a:cubicBezTo>
                  <a:close/>
                  <a:moveTo>
                    <a:pt x="356" y="644"/>
                  </a:moveTo>
                  <a:cubicBezTo>
                    <a:pt x="348" y="644"/>
                    <a:pt x="341" y="637"/>
                    <a:pt x="341" y="629"/>
                  </a:cubicBezTo>
                  <a:cubicBezTo>
                    <a:pt x="341" y="620"/>
                    <a:pt x="348" y="613"/>
                    <a:pt x="356" y="613"/>
                  </a:cubicBezTo>
                  <a:cubicBezTo>
                    <a:pt x="364" y="613"/>
                    <a:pt x="371" y="620"/>
                    <a:pt x="371" y="629"/>
                  </a:cubicBezTo>
                  <a:cubicBezTo>
                    <a:pt x="371" y="637"/>
                    <a:pt x="364" y="644"/>
                    <a:pt x="356" y="6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94">
              <a:extLst>
                <a:ext uri="{FF2B5EF4-FFF2-40B4-BE49-F238E27FC236}">
                  <a16:creationId xmlns="" xmlns:a16="http://schemas.microsoft.com/office/drawing/2014/main" id="{C388143B-D855-4DCB-8E2B-3F1AD43CC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4" y="3055"/>
              <a:ext cx="232" cy="86"/>
            </a:xfrm>
            <a:custGeom>
              <a:avLst/>
              <a:gdLst>
                <a:gd name="T0" fmla="*/ 223 w 246"/>
                <a:gd name="T1" fmla="*/ 46 h 92"/>
                <a:gd name="T2" fmla="*/ 209 w 246"/>
                <a:gd name="T3" fmla="*/ 51 h 92"/>
                <a:gd name="T4" fmla="*/ 179 w 246"/>
                <a:gd name="T5" fmla="*/ 21 h 92"/>
                <a:gd name="T6" fmla="*/ 179 w 246"/>
                <a:gd name="T7" fmla="*/ 21 h 92"/>
                <a:gd name="T8" fmla="*/ 178 w 246"/>
                <a:gd name="T9" fmla="*/ 21 h 92"/>
                <a:gd name="T10" fmla="*/ 46 w 246"/>
                <a:gd name="T11" fmla="*/ 21 h 92"/>
                <a:gd name="T12" fmla="*/ 23 w 246"/>
                <a:gd name="T13" fmla="*/ 0 h 92"/>
                <a:gd name="T14" fmla="*/ 0 w 246"/>
                <a:gd name="T15" fmla="*/ 23 h 92"/>
                <a:gd name="T16" fmla="*/ 23 w 246"/>
                <a:gd name="T17" fmla="*/ 46 h 92"/>
                <a:gd name="T18" fmla="*/ 46 w 246"/>
                <a:gd name="T19" fmla="*/ 26 h 92"/>
                <a:gd name="T20" fmla="*/ 176 w 246"/>
                <a:gd name="T21" fmla="*/ 26 h 92"/>
                <a:gd name="T22" fmla="*/ 205 w 246"/>
                <a:gd name="T23" fmla="*/ 55 h 92"/>
                <a:gd name="T24" fmla="*/ 200 w 246"/>
                <a:gd name="T25" fmla="*/ 69 h 92"/>
                <a:gd name="T26" fmla="*/ 223 w 246"/>
                <a:gd name="T27" fmla="*/ 92 h 92"/>
                <a:gd name="T28" fmla="*/ 246 w 246"/>
                <a:gd name="T29" fmla="*/ 69 h 92"/>
                <a:gd name="T30" fmla="*/ 223 w 246"/>
                <a:gd name="T31" fmla="*/ 46 h 92"/>
                <a:gd name="T32" fmla="*/ 223 w 246"/>
                <a:gd name="T33" fmla="*/ 86 h 92"/>
                <a:gd name="T34" fmla="*/ 205 w 246"/>
                <a:gd name="T35" fmla="*/ 69 h 92"/>
                <a:gd name="T36" fmla="*/ 211 w 246"/>
                <a:gd name="T37" fmla="*/ 56 h 92"/>
                <a:gd name="T38" fmla="*/ 223 w 246"/>
                <a:gd name="T39" fmla="*/ 51 h 92"/>
                <a:gd name="T40" fmla="*/ 241 w 246"/>
                <a:gd name="T41" fmla="*/ 69 h 92"/>
                <a:gd name="T42" fmla="*/ 223 w 246"/>
                <a:gd name="T43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92">
                  <a:moveTo>
                    <a:pt x="223" y="46"/>
                  </a:moveTo>
                  <a:cubicBezTo>
                    <a:pt x="218" y="46"/>
                    <a:pt x="213" y="48"/>
                    <a:pt x="209" y="5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5" y="46"/>
                    <a:pt x="44" y="37"/>
                    <a:pt x="46" y="26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2" y="59"/>
                    <a:pt x="200" y="64"/>
                    <a:pt x="200" y="69"/>
                  </a:cubicBezTo>
                  <a:cubicBezTo>
                    <a:pt x="200" y="81"/>
                    <a:pt x="211" y="92"/>
                    <a:pt x="223" y="92"/>
                  </a:cubicBezTo>
                  <a:cubicBezTo>
                    <a:pt x="236" y="92"/>
                    <a:pt x="246" y="81"/>
                    <a:pt x="246" y="69"/>
                  </a:cubicBezTo>
                  <a:cubicBezTo>
                    <a:pt x="246" y="56"/>
                    <a:pt x="236" y="46"/>
                    <a:pt x="223" y="46"/>
                  </a:cubicBezTo>
                  <a:close/>
                  <a:moveTo>
                    <a:pt x="223" y="86"/>
                  </a:moveTo>
                  <a:cubicBezTo>
                    <a:pt x="213" y="86"/>
                    <a:pt x="205" y="78"/>
                    <a:pt x="205" y="69"/>
                  </a:cubicBezTo>
                  <a:cubicBezTo>
                    <a:pt x="205" y="64"/>
                    <a:pt x="207" y="60"/>
                    <a:pt x="211" y="56"/>
                  </a:cubicBezTo>
                  <a:cubicBezTo>
                    <a:pt x="214" y="53"/>
                    <a:pt x="218" y="51"/>
                    <a:pt x="223" y="51"/>
                  </a:cubicBezTo>
                  <a:cubicBezTo>
                    <a:pt x="233" y="51"/>
                    <a:pt x="241" y="59"/>
                    <a:pt x="241" y="69"/>
                  </a:cubicBezTo>
                  <a:cubicBezTo>
                    <a:pt x="241" y="78"/>
                    <a:pt x="233" y="86"/>
                    <a:pt x="22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95">
              <a:extLst>
                <a:ext uri="{FF2B5EF4-FFF2-40B4-BE49-F238E27FC236}">
                  <a16:creationId xmlns="" xmlns:a16="http://schemas.microsoft.com/office/drawing/2014/main" id="{72168FC5-D395-4E73-A34F-B4B557DA5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0" y="2073"/>
              <a:ext cx="175" cy="205"/>
            </a:xfrm>
            <a:custGeom>
              <a:avLst/>
              <a:gdLst>
                <a:gd name="T0" fmla="*/ 161 w 186"/>
                <a:gd name="T1" fmla="*/ 95 h 217"/>
                <a:gd name="T2" fmla="*/ 166 w 186"/>
                <a:gd name="T3" fmla="*/ 90 h 217"/>
                <a:gd name="T4" fmla="*/ 166 w 186"/>
                <a:gd name="T5" fmla="*/ 50 h 217"/>
                <a:gd name="T6" fmla="*/ 186 w 186"/>
                <a:gd name="T7" fmla="*/ 25 h 217"/>
                <a:gd name="T8" fmla="*/ 161 w 186"/>
                <a:gd name="T9" fmla="*/ 0 h 217"/>
                <a:gd name="T10" fmla="*/ 135 w 186"/>
                <a:gd name="T11" fmla="*/ 25 h 217"/>
                <a:gd name="T12" fmla="*/ 156 w 186"/>
                <a:gd name="T13" fmla="*/ 50 h 217"/>
                <a:gd name="T14" fmla="*/ 156 w 186"/>
                <a:gd name="T15" fmla="*/ 85 h 217"/>
                <a:gd name="T16" fmla="*/ 25 w 186"/>
                <a:gd name="T17" fmla="*/ 85 h 217"/>
                <a:gd name="T18" fmla="*/ 20 w 186"/>
                <a:gd name="T19" fmla="*/ 90 h 217"/>
                <a:gd name="T20" fmla="*/ 20 w 186"/>
                <a:gd name="T21" fmla="*/ 167 h 217"/>
                <a:gd name="T22" fmla="*/ 0 w 186"/>
                <a:gd name="T23" fmla="*/ 192 h 217"/>
                <a:gd name="T24" fmla="*/ 25 w 186"/>
                <a:gd name="T25" fmla="*/ 217 h 217"/>
                <a:gd name="T26" fmla="*/ 51 w 186"/>
                <a:gd name="T27" fmla="*/ 192 h 217"/>
                <a:gd name="T28" fmla="*/ 30 w 186"/>
                <a:gd name="T29" fmla="*/ 167 h 217"/>
                <a:gd name="T30" fmla="*/ 30 w 186"/>
                <a:gd name="T31" fmla="*/ 95 h 217"/>
                <a:gd name="T32" fmla="*/ 161 w 186"/>
                <a:gd name="T33" fmla="*/ 95 h 217"/>
                <a:gd name="T34" fmla="*/ 145 w 186"/>
                <a:gd name="T35" fmla="*/ 25 h 217"/>
                <a:gd name="T36" fmla="*/ 161 w 186"/>
                <a:gd name="T37" fmla="*/ 10 h 217"/>
                <a:gd name="T38" fmla="*/ 176 w 186"/>
                <a:gd name="T39" fmla="*/ 25 h 217"/>
                <a:gd name="T40" fmla="*/ 161 w 186"/>
                <a:gd name="T41" fmla="*/ 40 h 217"/>
                <a:gd name="T42" fmla="*/ 145 w 186"/>
                <a:gd name="T43" fmla="*/ 25 h 217"/>
                <a:gd name="T44" fmla="*/ 41 w 186"/>
                <a:gd name="T45" fmla="*/ 192 h 217"/>
                <a:gd name="T46" fmla="*/ 25 w 186"/>
                <a:gd name="T47" fmla="*/ 207 h 217"/>
                <a:gd name="T48" fmla="*/ 10 w 186"/>
                <a:gd name="T49" fmla="*/ 192 h 217"/>
                <a:gd name="T50" fmla="*/ 25 w 186"/>
                <a:gd name="T51" fmla="*/ 177 h 217"/>
                <a:gd name="T52" fmla="*/ 41 w 186"/>
                <a:gd name="T53" fmla="*/ 19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217">
                  <a:moveTo>
                    <a:pt x="161" y="95"/>
                  </a:moveTo>
                  <a:cubicBezTo>
                    <a:pt x="163" y="95"/>
                    <a:pt x="166" y="92"/>
                    <a:pt x="166" y="9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7" y="47"/>
                    <a:pt x="186" y="37"/>
                    <a:pt x="186" y="25"/>
                  </a:cubicBezTo>
                  <a:cubicBezTo>
                    <a:pt x="186" y="11"/>
                    <a:pt x="174" y="0"/>
                    <a:pt x="161" y="0"/>
                  </a:cubicBezTo>
                  <a:cubicBezTo>
                    <a:pt x="147" y="0"/>
                    <a:pt x="135" y="11"/>
                    <a:pt x="135" y="25"/>
                  </a:cubicBezTo>
                  <a:cubicBezTo>
                    <a:pt x="135" y="37"/>
                    <a:pt x="144" y="47"/>
                    <a:pt x="156" y="50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3" y="85"/>
                    <a:pt x="20" y="87"/>
                    <a:pt x="20" y="90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9" y="170"/>
                    <a:pt x="0" y="180"/>
                    <a:pt x="0" y="192"/>
                  </a:cubicBezTo>
                  <a:cubicBezTo>
                    <a:pt x="0" y="206"/>
                    <a:pt x="11" y="217"/>
                    <a:pt x="25" y="217"/>
                  </a:cubicBezTo>
                  <a:cubicBezTo>
                    <a:pt x="39" y="217"/>
                    <a:pt x="51" y="206"/>
                    <a:pt x="51" y="192"/>
                  </a:cubicBezTo>
                  <a:cubicBezTo>
                    <a:pt x="51" y="180"/>
                    <a:pt x="42" y="170"/>
                    <a:pt x="30" y="167"/>
                  </a:cubicBezTo>
                  <a:cubicBezTo>
                    <a:pt x="30" y="95"/>
                    <a:pt x="30" y="95"/>
                    <a:pt x="30" y="95"/>
                  </a:cubicBezTo>
                  <a:lnTo>
                    <a:pt x="161" y="95"/>
                  </a:lnTo>
                  <a:close/>
                  <a:moveTo>
                    <a:pt x="145" y="25"/>
                  </a:moveTo>
                  <a:cubicBezTo>
                    <a:pt x="145" y="17"/>
                    <a:pt x="152" y="10"/>
                    <a:pt x="161" y="10"/>
                  </a:cubicBezTo>
                  <a:cubicBezTo>
                    <a:pt x="169" y="10"/>
                    <a:pt x="176" y="17"/>
                    <a:pt x="176" y="25"/>
                  </a:cubicBezTo>
                  <a:cubicBezTo>
                    <a:pt x="176" y="33"/>
                    <a:pt x="169" y="40"/>
                    <a:pt x="161" y="40"/>
                  </a:cubicBezTo>
                  <a:cubicBezTo>
                    <a:pt x="152" y="40"/>
                    <a:pt x="145" y="33"/>
                    <a:pt x="145" y="25"/>
                  </a:cubicBezTo>
                  <a:close/>
                  <a:moveTo>
                    <a:pt x="41" y="192"/>
                  </a:moveTo>
                  <a:cubicBezTo>
                    <a:pt x="41" y="200"/>
                    <a:pt x="34" y="207"/>
                    <a:pt x="25" y="207"/>
                  </a:cubicBezTo>
                  <a:cubicBezTo>
                    <a:pt x="17" y="207"/>
                    <a:pt x="10" y="200"/>
                    <a:pt x="10" y="192"/>
                  </a:cubicBezTo>
                  <a:cubicBezTo>
                    <a:pt x="10" y="184"/>
                    <a:pt x="17" y="177"/>
                    <a:pt x="25" y="177"/>
                  </a:cubicBezTo>
                  <a:cubicBezTo>
                    <a:pt x="34" y="177"/>
                    <a:pt x="41" y="184"/>
                    <a:pt x="4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96">
              <a:extLst>
                <a:ext uri="{FF2B5EF4-FFF2-40B4-BE49-F238E27FC236}">
                  <a16:creationId xmlns="" xmlns:a16="http://schemas.microsoft.com/office/drawing/2014/main" id="{7FB462C0-18C7-4DF7-8350-320FE0405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8" y="3227"/>
              <a:ext cx="197" cy="247"/>
            </a:xfrm>
            <a:custGeom>
              <a:avLst/>
              <a:gdLst>
                <a:gd name="T0" fmla="*/ 23 w 209"/>
                <a:gd name="T1" fmla="*/ 261 h 261"/>
                <a:gd name="T2" fmla="*/ 121 w 209"/>
                <a:gd name="T3" fmla="*/ 261 h 261"/>
                <a:gd name="T4" fmla="*/ 122 w 209"/>
                <a:gd name="T5" fmla="*/ 260 h 261"/>
                <a:gd name="T6" fmla="*/ 123 w 209"/>
                <a:gd name="T7" fmla="*/ 260 h 261"/>
                <a:gd name="T8" fmla="*/ 189 w 209"/>
                <a:gd name="T9" fmla="*/ 194 h 261"/>
                <a:gd name="T10" fmla="*/ 189 w 209"/>
                <a:gd name="T11" fmla="*/ 193 h 261"/>
                <a:gd name="T12" fmla="*/ 189 w 209"/>
                <a:gd name="T13" fmla="*/ 192 h 261"/>
                <a:gd name="T14" fmla="*/ 189 w 209"/>
                <a:gd name="T15" fmla="*/ 45 h 261"/>
                <a:gd name="T16" fmla="*/ 209 w 209"/>
                <a:gd name="T17" fmla="*/ 23 h 261"/>
                <a:gd name="T18" fmla="*/ 187 w 209"/>
                <a:gd name="T19" fmla="*/ 0 h 261"/>
                <a:gd name="T20" fmla="*/ 164 w 209"/>
                <a:gd name="T21" fmla="*/ 23 h 261"/>
                <a:gd name="T22" fmla="*/ 184 w 209"/>
                <a:gd name="T23" fmla="*/ 45 h 261"/>
                <a:gd name="T24" fmla="*/ 184 w 209"/>
                <a:gd name="T25" fmla="*/ 191 h 261"/>
                <a:gd name="T26" fmla="*/ 120 w 209"/>
                <a:gd name="T27" fmla="*/ 255 h 261"/>
                <a:gd name="T28" fmla="*/ 26 w 209"/>
                <a:gd name="T29" fmla="*/ 255 h 261"/>
                <a:gd name="T30" fmla="*/ 26 w 209"/>
                <a:gd name="T31" fmla="*/ 229 h 261"/>
                <a:gd name="T32" fmla="*/ 46 w 209"/>
                <a:gd name="T33" fmla="*/ 206 h 261"/>
                <a:gd name="T34" fmla="*/ 23 w 209"/>
                <a:gd name="T35" fmla="*/ 183 h 261"/>
                <a:gd name="T36" fmla="*/ 0 w 209"/>
                <a:gd name="T37" fmla="*/ 206 h 261"/>
                <a:gd name="T38" fmla="*/ 20 w 209"/>
                <a:gd name="T39" fmla="*/ 229 h 261"/>
                <a:gd name="T40" fmla="*/ 20 w 209"/>
                <a:gd name="T41" fmla="*/ 258 h 261"/>
                <a:gd name="T42" fmla="*/ 23 w 209"/>
                <a:gd name="T43" fmla="*/ 261 h 261"/>
                <a:gd name="T44" fmla="*/ 169 w 209"/>
                <a:gd name="T45" fmla="*/ 23 h 261"/>
                <a:gd name="T46" fmla="*/ 187 w 209"/>
                <a:gd name="T47" fmla="*/ 5 h 261"/>
                <a:gd name="T48" fmla="*/ 204 w 209"/>
                <a:gd name="T49" fmla="*/ 23 h 261"/>
                <a:gd name="T50" fmla="*/ 187 w 209"/>
                <a:gd name="T51" fmla="*/ 40 h 261"/>
                <a:gd name="T52" fmla="*/ 169 w 209"/>
                <a:gd name="T53" fmla="*/ 2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9" h="261">
                  <a:moveTo>
                    <a:pt x="23" y="261"/>
                  </a:moveTo>
                  <a:cubicBezTo>
                    <a:pt x="121" y="261"/>
                    <a:pt x="121" y="261"/>
                    <a:pt x="121" y="261"/>
                  </a:cubicBezTo>
                  <a:cubicBezTo>
                    <a:pt x="121" y="261"/>
                    <a:pt x="122" y="261"/>
                    <a:pt x="122" y="260"/>
                  </a:cubicBezTo>
                  <a:cubicBezTo>
                    <a:pt x="122" y="260"/>
                    <a:pt x="122" y="260"/>
                    <a:pt x="123" y="260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89" y="194"/>
                    <a:pt x="189" y="194"/>
                    <a:pt x="189" y="193"/>
                  </a:cubicBezTo>
                  <a:cubicBezTo>
                    <a:pt x="189" y="193"/>
                    <a:pt x="189" y="193"/>
                    <a:pt x="189" y="192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201" y="44"/>
                    <a:pt x="209" y="34"/>
                    <a:pt x="209" y="23"/>
                  </a:cubicBezTo>
                  <a:cubicBezTo>
                    <a:pt x="209" y="10"/>
                    <a:pt x="199" y="0"/>
                    <a:pt x="187" y="0"/>
                  </a:cubicBezTo>
                  <a:cubicBezTo>
                    <a:pt x="174" y="0"/>
                    <a:pt x="164" y="10"/>
                    <a:pt x="164" y="23"/>
                  </a:cubicBezTo>
                  <a:cubicBezTo>
                    <a:pt x="164" y="34"/>
                    <a:pt x="173" y="44"/>
                    <a:pt x="184" y="4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37" y="227"/>
                    <a:pt x="46" y="218"/>
                    <a:pt x="46" y="206"/>
                  </a:cubicBezTo>
                  <a:cubicBezTo>
                    <a:pt x="46" y="193"/>
                    <a:pt x="36" y="183"/>
                    <a:pt x="23" y="183"/>
                  </a:cubicBezTo>
                  <a:cubicBezTo>
                    <a:pt x="10" y="183"/>
                    <a:pt x="0" y="193"/>
                    <a:pt x="0" y="206"/>
                  </a:cubicBezTo>
                  <a:cubicBezTo>
                    <a:pt x="0" y="218"/>
                    <a:pt x="9" y="227"/>
                    <a:pt x="20" y="229"/>
                  </a:cubicBezTo>
                  <a:cubicBezTo>
                    <a:pt x="20" y="258"/>
                    <a:pt x="20" y="258"/>
                    <a:pt x="20" y="258"/>
                  </a:cubicBezTo>
                  <a:cubicBezTo>
                    <a:pt x="20" y="260"/>
                    <a:pt x="22" y="261"/>
                    <a:pt x="23" y="261"/>
                  </a:cubicBezTo>
                  <a:close/>
                  <a:moveTo>
                    <a:pt x="169" y="23"/>
                  </a:moveTo>
                  <a:cubicBezTo>
                    <a:pt x="169" y="13"/>
                    <a:pt x="177" y="5"/>
                    <a:pt x="187" y="5"/>
                  </a:cubicBezTo>
                  <a:cubicBezTo>
                    <a:pt x="196" y="5"/>
                    <a:pt x="204" y="13"/>
                    <a:pt x="204" y="23"/>
                  </a:cubicBezTo>
                  <a:cubicBezTo>
                    <a:pt x="204" y="32"/>
                    <a:pt x="196" y="40"/>
                    <a:pt x="187" y="40"/>
                  </a:cubicBezTo>
                  <a:cubicBezTo>
                    <a:pt x="177" y="40"/>
                    <a:pt x="169" y="32"/>
                    <a:pt x="16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97">
              <a:extLst>
                <a:ext uri="{FF2B5EF4-FFF2-40B4-BE49-F238E27FC236}">
                  <a16:creationId xmlns="" xmlns:a16="http://schemas.microsoft.com/office/drawing/2014/main" id="{2FE17087-4510-47F6-9AB7-CD60611B7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4" y="3109"/>
              <a:ext cx="267" cy="91"/>
            </a:xfrm>
            <a:custGeom>
              <a:avLst/>
              <a:gdLst>
                <a:gd name="T0" fmla="*/ 282 w 282"/>
                <a:gd name="T1" fmla="*/ 71 h 96"/>
                <a:gd name="T2" fmla="*/ 257 w 282"/>
                <a:gd name="T3" fmla="*/ 46 h 96"/>
                <a:gd name="T4" fmla="*/ 243 w 282"/>
                <a:gd name="T5" fmla="*/ 50 h 96"/>
                <a:gd name="T6" fmla="*/ 214 w 282"/>
                <a:gd name="T7" fmla="*/ 22 h 96"/>
                <a:gd name="T8" fmla="*/ 213 w 282"/>
                <a:gd name="T9" fmla="*/ 21 h 96"/>
                <a:gd name="T10" fmla="*/ 211 w 282"/>
                <a:gd name="T11" fmla="*/ 20 h 96"/>
                <a:gd name="T12" fmla="*/ 50 w 282"/>
                <a:gd name="T13" fmla="*/ 20 h 96"/>
                <a:gd name="T14" fmla="*/ 25 w 282"/>
                <a:gd name="T15" fmla="*/ 0 h 96"/>
                <a:gd name="T16" fmla="*/ 0 w 282"/>
                <a:gd name="T17" fmla="*/ 25 h 96"/>
                <a:gd name="T18" fmla="*/ 25 w 282"/>
                <a:gd name="T19" fmla="*/ 50 h 96"/>
                <a:gd name="T20" fmla="*/ 50 w 282"/>
                <a:gd name="T21" fmla="*/ 30 h 96"/>
                <a:gd name="T22" fmla="*/ 209 w 282"/>
                <a:gd name="T23" fmla="*/ 30 h 96"/>
                <a:gd name="T24" fmla="*/ 236 w 282"/>
                <a:gd name="T25" fmla="*/ 57 h 96"/>
                <a:gd name="T26" fmla="*/ 231 w 282"/>
                <a:gd name="T27" fmla="*/ 71 h 96"/>
                <a:gd name="T28" fmla="*/ 257 w 282"/>
                <a:gd name="T29" fmla="*/ 96 h 96"/>
                <a:gd name="T30" fmla="*/ 282 w 282"/>
                <a:gd name="T31" fmla="*/ 71 h 96"/>
                <a:gd name="T32" fmla="*/ 25 w 282"/>
                <a:gd name="T33" fmla="*/ 40 h 96"/>
                <a:gd name="T34" fmla="*/ 10 w 282"/>
                <a:gd name="T35" fmla="*/ 25 h 96"/>
                <a:gd name="T36" fmla="*/ 25 w 282"/>
                <a:gd name="T37" fmla="*/ 10 h 96"/>
                <a:gd name="T38" fmla="*/ 40 w 282"/>
                <a:gd name="T39" fmla="*/ 25 h 96"/>
                <a:gd name="T40" fmla="*/ 25 w 282"/>
                <a:gd name="T41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96">
                  <a:moveTo>
                    <a:pt x="282" y="71"/>
                  </a:moveTo>
                  <a:cubicBezTo>
                    <a:pt x="282" y="57"/>
                    <a:pt x="270" y="46"/>
                    <a:pt x="257" y="46"/>
                  </a:cubicBezTo>
                  <a:cubicBezTo>
                    <a:pt x="251" y="46"/>
                    <a:pt x="247" y="47"/>
                    <a:pt x="243" y="50"/>
                  </a:cubicBezTo>
                  <a:cubicBezTo>
                    <a:pt x="214" y="22"/>
                    <a:pt x="214" y="22"/>
                    <a:pt x="214" y="22"/>
                  </a:cubicBezTo>
                  <a:cubicBezTo>
                    <a:pt x="214" y="21"/>
                    <a:pt x="213" y="21"/>
                    <a:pt x="213" y="21"/>
                  </a:cubicBezTo>
                  <a:cubicBezTo>
                    <a:pt x="212" y="20"/>
                    <a:pt x="212" y="20"/>
                    <a:pt x="21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7" y="9"/>
                    <a:pt x="37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7" y="50"/>
                    <a:pt x="47" y="42"/>
                    <a:pt x="50" y="3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3" y="61"/>
                    <a:pt x="231" y="66"/>
                    <a:pt x="231" y="71"/>
                  </a:cubicBezTo>
                  <a:cubicBezTo>
                    <a:pt x="231" y="85"/>
                    <a:pt x="243" y="96"/>
                    <a:pt x="257" y="96"/>
                  </a:cubicBezTo>
                  <a:cubicBezTo>
                    <a:pt x="270" y="96"/>
                    <a:pt x="282" y="85"/>
                    <a:pt x="282" y="71"/>
                  </a:cubicBezTo>
                  <a:close/>
                  <a:moveTo>
                    <a:pt x="25" y="40"/>
                  </a:moveTo>
                  <a:cubicBezTo>
                    <a:pt x="17" y="40"/>
                    <a:pt x="10" y="34"/>
                    <a:pt x="10" y="25"/>
                  </a:cubicBezTo>
                  <a:cubicBezTo>
                    <a:pt x="10" y="17"/>
                    <a:pt x="17" y="10"/>
                    <a:pt x="25" y="10"/>
                  </a:cubicBezTo>
                  <a:cubicBezTo>
                    <a:pt x="33" y="10"/>
                    <a:pt x="40" y="17"/>
                    <a:pt x="40" y="25"/>
                  </a:cubicBezTo>
                  <a:cubicBezTo>
                    <a:pt x="40" y="34"/>
                    <a:pt x="33" y="40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98">
              <a:extLst>
                <a:ext uri="{FF2B5EF4-FFF2-40B4-BE49-F238E27FC236}">
                  <a16:creationId xmlns="" xmlns:a16="http://schemas.microsoft.com/office/drawing/2014/main" id="{02C1D869-B0A9-4CF7-AB27-1ED6D4859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" y="1989"/>
              <a:ext cx="378" cy="164"/>
            </a:xfrm>
            <a:custGeom>
              <a:avLst/>
              <a:gdLst>
                <a:gd name="T0" fmla="*/ 25 w 400"/>
                <a:gd name="T1" fmla="*/ 0 h 174"/>
                <a:gd name="T2" fmla="*/ 0 w 400"/>
                <a:gd name="T3" fmla="*/ 25 h 174"/>
                <a:gd name="T4" fmla="*/ 25 w 400"/>
                <a:gd name="T5" fmla="*/ 50 h 174"/>
                <a:gd name="T6" fmla="*/ 50 w 400"/>
                <a:gd name="T7" fmla="*/ 30 h 174"/>
                <a:gd name="T8" fmla="*/ 370 w 400"/>
                <a:gd name="T9" fmla="*/ 30 h 174"/>
                <a:gd name="T10" fmla="*/ 370 w 400"/>
                <a:gd name="T11" fmla="*/ 124 h 174"/>
                <a:gd name="T12" fmla="*/ 350 w 400"/>
                <a:gd name="T13" fmla="*/ 149 h 174"/>
                <a:gd name="T14" fmla="*/ 375 w 400"/>
                <a:gd name="T15" fmla="*/ 174 h 174"/>
                <a:gd name="T16" fmla="*/ 400 w 400"/>
                <a:gd name="T17" fmla="*/ 149 h 174"/>
                <a:gd name="T18" fmla="*/ 380 w 400"/>
                <a:gd name="T19" fmla="*/ 124 h 174"/>
                <a:gd name="T20" fmla="*/ 380 w 400"/>
                <a:gd name="T21" fmla="*/ 25 h 174"/>
                <a:gd name="T22" fmla="*/ 375 w 400"/>
                <a:gd name="T23" fmla="*/ 20 h 174"/>
                <a:gd name="T24" fmla="*/ 50 w 400"/>
                <a:gd name="T25" fmla="*/ 20 h 174"/>
                <a:gd name="T26" fmla="*/ 25 w 400"/>
                <a:gd name="T27" fmla="*/ 0 h 174"/>
                <a:gd name="T28" fmla="*/ 25 w 400"/>
                <a:gd name="T29" fmla="*/ 40 h 174"/>
                <a:gd name="T30" fmla="*/ 10 w 400"/>
                <a:gd name="T31" fmla="*/ 25 h 174"/>
                <a:gd name="T32" fmla="*/ 25 w 400"/>
                <a:gd name="T33" fmla="*/ 10 h 174"/>
                <a:gd name="T34" fmla="*/ 40 w 400"/>
                <a:gd name="T35" fmla="*/ 25 h 174"/>
                <a:gd name="T36" fmla="*/ 25 w 400"/>
                <a:gd name="T37" fmla="*/ 4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" h="174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7" y="50"/>
                    <a:pt x="48" y="41"/>
                    <a:pt x="50" y="30"/>
                  </a:cubicBezTo>
                  <a:cubicBezTo>
                    <a:pt x="370" y="30"/>
                    <a:pt x="370" y="30"/>
                    <a:pt x="370" y="30"/>
                  </a:cubicBezTo>
                  <a:cubicBezTo>
                    <a:pt x="370" y="124"/>
                    <a:pt x="370" y="124"/>
                    <a:pt x="370" y="124"/>
                  </a:cubicBezTo>
                  <a:cubicBezTo>
                    <a:pt x="358" y="126"/>
                    <a:pt x="350" y="137"/>
                    <a:pt x="350" y="149"/>
                  </a:cubicBezTo>
                  <a:cubicBezTo>
                    <a:pt x="350" y="163"/>
                    <a:pt x="361" y="174"/>
                    <a:pt x="375" y="174"/>
                  </a:cubicBezTo>
                  <a:cubicBezTo>
                    <a:pt x="389" y="174"/>
                    <a:pt x="400" y="163"/>
                    <a:pt x="400" y="149"/>
                  </a:cubicBezTo>
                  <a:cubicBezTo>
                    <a:pt x="400" y="137"/>
                    <a:pt x="391" y="126"/>
                    <a:pt x="380" y="124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2"/>
                    <a:pt x="378" y="20"/>
                    <a:pt x="375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8"/>
                    <a:pt x="37" y="0"/>
                    <a:pt x="25" y="0"/>
                  </a:cubicBezTo>
                  <a:close/>
                  <a:moveTo>
                    <a:pt x="25" y="40"/>
                  </a:moveTo>
                  <a:cubicBezTo>
                    <a:pt x="17" y="40"/>
                    <a:pt x="10" y="33"/>
                    <a:pt x="10" y="25"/>
                  </a:cubicBezTo>
                  <a:cubicBezTo>
                    <a:pt x="10" y="16"/>
                    <a:pt x="17" y="10"/>
                    <a:pt x="25" y="10"/>
                  </a:cubicBezTo>
                  <a:cubicBezTo>
                    <a:pt x="34" y="10"/>
                    <a:pt x="40" y="16"/>
                    <a:pt x="40" y="25"/>
                  </a:cubicBezTo>
                  <a:cubicBezTo>
                    <a:pt x="40" y="33"/>
                    <a:pt x="34" y="40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99">
              <a:extLst>
                <a:ext uri="{FF2B5EF4-FFF2-40B4-BE49-F238E27FC236}">
                  <a16:creationId xmlns="" xmlns:a16="http://schemas.microsoft.com/office/drawing/2014/main" id="{27762121-C905-4ED2-844F-B83141B41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" y="3193"/>
              <a:ext cx="149" cy="300"/>
            </a:xfrm>
            <a:custGeom>
              <a:avLst/>
              <a:gdLst>
                <a:gd name="T0" fmla="*/ 122 w 158"/>
                <a:gd name="T1" fmla="*/ 41 h 317"/>
                <a:gd name="T2" fmla="*/ 136 w 158"/>
                <a:gd name="T3" fmla="*/ 45 h 317"/>
                <a:gd name="T4" fmla="*/ 158 w 158"/>
                <a:gd name="T5" fmla="*/ 23 h 317"/>
                <a:gd name="T6" fmla="*/ 136 w 158"/>
                <a:gd name="T7" fmla="*/ 0 h 317"/>
                <a:gd name="T8" fmla="*/ 113 w 158"/>
                <a:gd name="T9" fmla="*/ 23 h 317"/>
                <a:gd name="T10" fmla="*/ 118 w 158"/>
                <a:gd name="T11" fmla="*/ 37 h 317"/>
                <a:gd name="T12" fmla="*/ 21 w 158"/>
                <a:gd name="T13" fmla="*/ 134 h 317"/>
                <a:gd name="T14" fmla="*/ 20 w 158"/>
                <a:gd name="T15" fmla="*/ 135 h 317"/>
                <a:gd name="T16" fmla="*/ 20 w 158"/>
                <a:gd name="T17" fmla="*/ 136 h 317"/>
                <a:gd name="T18" fmla="*/ 20 w 158"/>
                <a:gd name="T19" fmla="*/ 271 h 317"/>
                <a:gd name="T20" fmla="*/ 0 w 158"/>
                <a:gd name="T21" fmla="*/ 294 h 317"/>
                <a:gd name="T22" fmla="*/ 22 w 158"/>
                <a:gd name="T23" fmla="*/ 317 h 317"/>
                <a:gd name="T24" fmla="*/ 45 w 158"/>
                <a:gd name="T25" fmla="*/ 294 h 317"/>
                <a:gd name="T26" fmla="*/ 25 w 158"/>
                <a:gd name="T27" fmla="*/ 271 h 317"/>
                <a:gd name="T28" fmla="*/ 25 w 158"/>
                <a:gd name="T29" fmla="*/ 137 h 317"/>
                <a:gd name="T30" fmla="*/ 122 w 158"/>
                <a:gd name="T31" fmla="*/ 41 h 317"/>
                <a:gd name="T32" fmla="*/ 136 w 158"/>
                <a:gd name="T33" fmla="*/ 5 h 317"/>
                <a:gd name="T34" fmla="*/ 153 w 158"/>
                <a:gd name="T35" fmla="*/ 23 h 317"/>
                <a:gd name="T36" fmla="*/ 136 w 158"/>
                <a:gd name="T37" fmla="*/ 40 h 317"/>
                <a:gd name="T38" fmla="*/ 118 w 158"/>
                <a:gd name="T39" fmla="*/ 23 h 317"/>
                <a:gd name="T40" fmla="*/ 136 w 158"/>
                <a:gd name="T41" fmla="*/ 5 h 317"/>
                <a:gd name="T42" fmla="*/ 40 w 158"/>
                <a:gd name="T43" fmla="*/ 294 h 317"/>
                <a:gd name="T44" fmla="*/ 22 w 158"/>
                <a:gd name="T45" fmla="*/ 312 h 317"/>
                <a:gd name="T46" fmla="*/ 5 w 158"/>
                <a:gd name="T47" fmla="*/ 294 h 317"/>
                <a:gd name="T48" fmla="*/ 22 w 158"/>
                <a:gd name="T49" fmla="*/ 276 h 317"/>
                <a:gd name="T50" fmla="*/ 40 w 158"/>
                <a:gd name="T51" fmla="*/ 29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8" h="317">
                  <a:moveTo>
                    <a:pt x="122" y="41"/>
                  </a:moveTo>
                  <a:cubicBezTo>
                    <a:pt x="125" y="44"/>
                    <a:pt x="130" y="45"/>
                    <a:pt x="136" y="45"/>
                  </a:cubicBezTo>
                  <a:cubicBezTo>
                    <a:pt x="148" y="45"/>
                    <a:pt x="158" y="35"/>
                    <a:pt x="158" y="23"/>
                  </a:cubicBezTo>
                  <a:cubicBezTo>
                    <a:pt x="158" y="10"/>
                    <a:pt x="148" y="0"/>
                    <a:pt x="136" y="0"/>
                  </a:cubicBezTo>
                  <a:cubicBezTo>
                    <a:pt x="123" y="0"/>
                    <a:pt x="113" y="10"/>
                    <a:pt x="113" y="23"/>
                  </a:cubicBezTo>
                  <a:cubicBezTo>
                    <a:pt x="113" y="28"/>
                    <a:pt x="115" y="33"/>
                    <a:pt x="118" y="37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0" y="134"/>
                    <a:pt x="20" y="135"/>
                    <a:pt x="20" y="135"/>
                  </a:cubicBezTo>
                  <a:cubicBezTo>
                    <a:pt x="20" y="135"/>
                    <a:pt x="20" y="136"/>
                    <a:pt x="20" y="136"/>
                  </a:cubicBezTo>
                  <a:cubicBezTo>
                    <a:pt x="20" y="271"/>
                    <a:pt x="20" y="271"/>
                    <a:pt x="20" y="271"/>
                  </a:cubicBezTo>
                  <a:cubicBezTo>
                    <a:pt x="8" y="273"/>
                    <a:pt x="0" y="282"/>
                    <a:pt x="0" y="294"/>
                  </a:cubicBezTo>
                  <a:cubicBezTo>
                    <a:pt x="0" y="307"/>
                    <a:pt x="10" y="317"/>
                    <a:pt x="22" y="317"/>
                  </a:cubicBezTo>
                  <a:cubicBezTo>
                    <a:pt x="35" y="317"/>
                    <a:pt x="45" y="307"/>
                    <a:pt x="45" y="294"/>
                  </a:cubicBezTo>
                  <a:cubicBezTo>
                    <a:pt x="45" y="282"/>
                    <a:pt x="36" y="273"/>
                    <a:pt x="25" y="271"/>
                  </a:cubicBezTo>
                  <a:cubicBezTo>
                    <a:pt x="25" y="137"/>
                    <a:pt x="25" y="137"/>
                    <a:pt x="25" y="137"/>
                  </a:cubicBezTo>
                  <a:lnTo>
                    <a:pt x="122" y="41"/>
                  </a:lnTo>
                  <a:close/>
                  <a:moveTo>
                    <a:pt x="136" y="5"/>
                  </a:moveTo>
                  <a:cubicBezTo>
                    <a:pt x="145" y="5"/>
                    <a:pt x="153" y="13"/>
                    <a:pt x="153" y="23"/>
                  </a:cubicBezTo>
                  <a:cubicBezTo>
                    <a:pt x="153" y="32"/>
                    <a:pt x="145" y="40"/>
                    <a:pt x="136" y="40"/>
                  </a:cubicBezTo>
                  <a:cubicBezTo>
                    <a:pt x="126" y="40"/>
                    <a:pt x="118" y="32"/>
                    <a:pt x="118" y="23"/>
                  </a:cubicBezTo>
                  <a:cubicBezTo>
                    <a:pt x="118" y="13"/>
                    <a:pt x="126" y="5"/>
                    <a:pt x="136" y="5"/>
                  </a:cubicBezTo>
                  <a:close/>
                  <a:moveTo>
                    <a:pt x="40" y="294"/>
                  </a:moveTo>
                  <a:cubicBezTo>
                    <a:pt x="40" y="304"/>
                    <a:pt x="32" y="312"/>
                    <a:pt x="22" y="312"/>
                  </a:cubicBezTo>
                  <a:cubicBezTo>
                    <a:pt x="13" y="312"/>
                    <a:pt x="5" y="304"/>
                    <a:pt x="5" y="294"/>
                  </a:cubicBezTo>
                  <a:cubicBezTo>
                    <a:pt x="5" y="284"/>
                    <a:pt x="13" y="276"/>
                    <a:pt x="22" y="276"/>
                  </a:cubicBezTo>
                  <a:cubicBezTo>
                    <a:pt x="32" y="276"/>
                    <a:pt x="40" y="284"/>
                    <a:pt x="40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00">
              <a:extLst>
                <a:ext uri="{FF2B5EF4-FFF2-40B4-BE49-F238E27FC236}">
                  <a16:creationId xmlns="" xmlns:a16="http://schemas.microsoft.com/office/drawing/2014/main" id="{1F58BD23-B501-4986-A280-D89B566EB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8" y="1735"/>
              <a:ext cx="303" cy="383"/>
            </a:xfrm>
            <a:custGeom>
              <a:avLst/>
              <a:gdLst>
                <a:gd name="T0" fmla="*/ 0 w 320"/>
                <a:gd name="T1" fmla="*/ 180 h 406"/>
                <a:gd name="T2" fmla="*/ 0 w 320"/>
                <a:gd name="T3" fmla="*/ 181 h 406"/>
                <a:gd name="T4" fmla="*/ 0 w 320"/>
                <a:gd name="T5" fmla="*/ 182 h 406"/>
                <a:gd name="T6" fmla="*/ 0 w 320"/>
                <a:gd name="T7" fmla="*/ 298 h 406"/>
                <a:gd name="T8" fmla="*/ 0 w 320"/>
                <a:gd name="T9" fmla="*/ 299 h 406"/>
                <a:gd name="T10" fmla="*/ 0 w 320"/>
                <a:gd name="T11" fmla="*/ 300 h 406"/>
                <a:gd name="T12" fmla="*/ 86 w 320"/>
                <a:gd name="T13" fmla="*/ 385 h 406"/>
                <a:gd name="T14" fmla="*/ 86 w 320"/>
                <a:gd name="T15" fmla="*/ 385 h 406"/>
                <a:gd name="T16" fmla="*/ 87 w 320"/>
                <a:gd name="T17" fmla="*/ 386 h 406"/>
                <a:gd name="T18" fmla="*/ 274 w 320"/>
                <a:gd name="T19" fmla="*/ 386 h 406"/>
                <a:gd name="T20" fmla="*/ 297 w 320"/>
                <a:gd name="T21" fmla="*/ 406 h 406"/>
                <a:gd name="T22" fmla="*/ 320 w 320"/>
                <a:gd name="T23" fmla="*/ 383 h 406"/>
                <a:gd name="T24" fmla="*/ 297 w 320"/>
                <a:gd name="T25" fmla="*/ 360 h 406"/>
                <a:gd name="T26" fmla="*/ 274 w 320"/>
                <a:gd name="T27" fmla="*/ 380 h 406"/>
                <a:gd name="T28" fmla="*/ 88 w 320"/>
                <a:gd name="T29" fmla="*/ 380 h 406"/>
                <a:gd name="T30" fmla="*/ 5 w 320"/>
                <a:gd name="T31" fmla="*/ 297 h 406"/>
                <a:gd name="T32" fmla="*/ 5 w 320"/>
                <a:gd name="T33" fmla="*/ 183 h 406"/>
                <a:gd name="T34" fmla="*/ 74 w 320"/>
                <a:gd name="T35" fmla="*/ 113 h 406"/>
                <a:gd name="T36" fmla="*/ 75 w 320"/>
                <a:gd name="T37" fmla="*/ 112 h 406"/>
                <a:gd name="T38" fmla="*/ 75 w 320"/>
                <a:gd name="T39" fmla="*/ 111 h 406"/>
                <a:gd name="T40" fmla="*/ 75 w 320"/>
                <a:gd name="T41" fmla="*/ 46 h 406"/>
                <a:gd name="T42" fmla="*/ 95 w 320"/>
                <a:gd name="T43" fmla="*/ 23 h 406"/>
                <a:gd name="T44" fmla="*/ 72 w 320"/>
                <a:gd name="T45" fmla="*/ 0 h 406"/>
                <a:gd name="T46" fmla="*/ 50 w 320"/>
                <a:gd name="T47" fmla="*/ 23 h 406"/>
                <a:gd name="T48" fmla="*/ 70 w 320"/>
                <a:gd name="T49" fmla="*/ 46 h 406"/>
                <a:gd name="T50" fmla="*/ 70 w 320"/>
                <a:gd name="T51" fmla="*/ 110 h 406"/>
                <a:gd name="T52" fmla="*/ 0 w 320"/>
                <a:gd name="T53" fmla="*/ 180 h 406"/>
                <a:gd name="T54" fmla="*/ 297 w 320"/>
                <a:gd name="T55" fmla="*/ 365 h 406"/>
                <a:gd name="T56" fmla="*/ 315 w 320"/>
                <a:gd name="T57" fmla="*/ 383 h 406"/>
                <a:gd name="T58" fmla="*/ 297 w 320"/>
                <a:gd name="T59" fmla="*/ 401 h 406"/>
                <a:gd name="T60" fmla="*/ 280 w 320"/>
                <a:gd name="T61" fmla="*/ 383 h 406"/>
                <a:gd name="T62" fmla="*/ 297 w 320"/>
                <a:gd name="T63" fmla="*/ 365 h 406"/>
                <a:gd name="T64" fmla="*/ 55 w 320"/>
                <a:gd name="T65" fmla="*/ 23 h 406"/>
                <a:gd name="T66" fmla="*/ 72 w 320"/>
                <a:gd name="T67" fmla="*/ 5 h 406"/>
                <a:gd name="T68" fmla="*/ 90 w 320"/>
                <a:gd name="T69" fmla="*/ 23 h 406"/>
                <a:gd name="T70" fmla="*/ 72 w 320"/>
                <a:gd name="T71" fmla="*/ 41 h 406"/>
                <a:gd name="T72" fmla="*/ 55 w 320"/>
                <a:gd name="T73" fmla="*/ 2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406">
                  <a:moveTo>
                    <a:pt x="0" y="180"/>
                  </a:move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298"/>
                    <a:pt x="0" y="299"/>
                    <a:pt x="0" y="299"/>
                  </a:cubicBezTo>
                  <a:cubicBezTo>
                    <a:pt x="0" y="299"/>
                    <a:pt x="0" y="299"/>
                    <a:pt x="0" y="300"/>
                  </a:cubicBezTo>
                  <a:cubicBezTo>
                    <a:pt x="86" y="385"/>
                    <a:pt x="86" y="385"/>
                    <a:pt x="86" y="385"/>
                  </a:cubicBezTo>
                  <a:cubicBezTo>
                    <a:pt x="86" y="385"/>
                    <a:pt x="86" y="385"/>
                    <a:pt x="86" y="385"/>
                  </a:cubicBezTo>
                  <a:cubicBezTo>
                    <a:pt x="87" y="386"/>
                    <a:pt x="87" y="386"/>
                    <a:pt x="87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6" y="397"/>
                    <a:pt x="285" y="406"/>
                    <a:pt x="297" y="406"/>
                  </a:cubicBezTo>
                  <a:cubicBezTo>
                    <a:pt x="310" y="406"/>
                    <a:pt x="320" y="396"/>
                    <a:pt x="320" y="383"/>
                  </a:cubicBezTo>
                  <a:cubicBezTo>
                    <a:pt x="320" y="370"/>
                    <a:pt x="310" y="360"/>
                    <a:pt x="297" y="360"/>
                  </a:cubicBezTo>
                  <a:cubicBezTo>
                    <a:pt x="285" y="360"/>
                    <a:pt x="276" y="369"/>
                    <a:pt x="274" y="380"/>
                  </a:cubicBezTo>
                  <a:cubicBezTo>
                    <a:pt x="88" y="380"/>
                    <a:pt x="88" y="380"/>
                    <a:pt x="88" y="380"/>
                  </a:cubicBezTo>
                  <a:cubicBezTo>
                    <a:pt x="5" y="297"/>
                    <a:pt x="5" y="297"/>
                    <a:pt x="5" y="297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3"/>
                    <a:pt x="75" y="113"/>
                    <a:pt x="75" y="112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6" y="44"/>
                    <a:pt x="95" y="35"/>
                    <a:pt x="95" y="23"/>
                  </a:cubicBezTo>
                  <a:cubicBezTo>
                    <a:pt x="95" y="10"/>
                    <a:pt x="85" y="0"/>
                    <a:pt x="72" y="0"/>
                  </a:cubicBezTo>
                  <a:cubicBezTo>
                    <a:pt x="60" y="0"/>
                    <a:pt x="50" y="10"/>
                    <a:pt x="50" y="23"/>
                  </a:cubicBezTo>
                  <a:cubicBezTo>
                    <a:pt x="50" y="35"/>
                    <a:pt x="59" y="44"/>
                    <a:pt x="70" y="46"/>
                  </a:cubicBezTo>
                  <a:cubicBezTo>
                    <a:pt x="70" y="110"/>
                    <a:pt x="70" y="110"/>
                    <a:pt x="70" y="110"/>
                  </a:cubicBezTo>
                  <a:lnTo>
                    <a:pt x="0" y="180"/>
                  </a:lnTo>
                  <a:close/>
                  <a:moveTo>
                    <a:pt x="297" y="365"/>
                  </a:moveTo>
                  <a:cubicBezTo>
                    <a:pt x="307" y="365"/>
                    <a:pt x="315" y="373"/>
                    <a:pt x="315" y="383"/>
                  </a:cubicBezTo>
                  <a:cubicBezTo>
                    <a:pt x="315" y="393"/>
                    <a:pt x="307" y="401"/>
                    <a:pt x="297" y="401"/>
                  </a:cubicBezTo>
                  <a:cubicBezTo>
                    <a:pt x="287" y="401"/>
                    <a:pt x="280" y="393"/>
                    <a:pt x="280" y="383"/>
                  </a:cubicBezTo>
                  <a:cubicBezTo>
                    <a:pt x="280" y="373"/>
                    <a:pt x="287" y="365"/>
                    <a:pt x="297" y="365"/>
                  </a:cubicBezTo>
                  <a:close/>
                  <a:moveTo>
                    <a:pt x="55" y="23"/>
                  </a:moveTo>
                  <a:cubicBezTo>
                    <a:pt x="55" y="13"/>
                    <a:pt x="63" y="5"/>
                    <a:pt x="72" y="5"/>
                  </a:cubicBezTo>
                  <a:cubicBezTo>
                    <a:pt x="82" y="5"/>
                    <a:pt x="90" y="13"/>
                    <a:pt x="90" y="23"/>
                  </a:cubicBezTo>
                  <a:cubicBezTo>
                    <a:pt x="90" y="33"/>
                    <a:pt x="82" y="41"/>
                    <a:pt x="72" y="41"/>
                  </a:cubicBezTo>
                  <a:cubicBezTo>
                    <a:pt x="63" y="41"/>
                    <a:pt x="55" y="33"/>
                    <a:pt x="5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01">
              <a:extLst>
                <a:ext uri="{FF2B5EF4-FFF2-40B4-BE49-F238E27FC236}">
                  <a16:creationId xmlns="" xmlns:a16="http://schemas.microsoft.com/office/drawing/2014/main" id="{F24A58A6-6495-464F-BEF1-0BB426F76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0" y="3296"/>
              <a:ext cx="449" cy="240"/>
            </a:xfrm>
            <a:custGeom>
              <a:avLst/>
              <a:gdLst>
                <a:gd name="T0" fmla="*/ 453 w 475"/>
                <a:gd name="T1" fmla="*/ 0 h 254"/>
                <a:gd name="T2" fmla="*/ 430 w 475"/>
                <a:gd name="T3" fmla="*/ 23 h 254"/>
                <a:gd name="T4" fmla="*/ 450 w 475"/>
                <a:gd name="T5" fmla="*/ 46 h 254"/>
                <a:gd name="T6" fmla="*/ 450 w 475"/>
                <a:gd name="T7" fmla="*/ 137 h 254"/>
                <a:gd name="T8" fmla="*/ 359 w 475"/>
                <a:gd name="T9" fmla="*/ 228 h 254"/>
                <a:gd name="T10" fmla="*/ 46 w 475"/>
                <a:gd name="T11" fmla="*/ 228 h 254"/>
                <a:gd name="T12" fmla="*/ 23 w 475"/>
                <a:gd name="T13" fmla="*/ 208 h 254"/>
                <a:gd name="T14" fmla="*/ 0 w 475"/>
                <a:gd name="T15" fmla="*/ 231 h 254"/>
                <a:gd name="T16" fmla="*/ 23 w 475"/>
                <a:gd name="T17" fmla="*/ 254 h 254"/>
                <a:gd name="T18" fmla="*/ 46 w 475"/>
                <a:gd name="T19" fmla="*/ 234 h 254"/>
                <a:gd name="T20" fmla="*/ 360 w 475"/>
                <a:gd name="T21" fmla="*/ 234 h 254"/>
                <a:gd name="T22" fmla="*/ 361 w 475"/>
                <a:gd name="T23" fmla="*/ 233 h 254"/>
                <a:gd name="T24" fmla="*/ 362 w 475"/>
                <a:gd name="T25" fmla="*/ 233 h 254"/>
                <a:gd name="T26" fmla="*/ 454 w 475"/>
                <a:gd name="T27" fmla="*/ 140 h 254"/>
                <a:gd name="T28" fmla="*/ 455 w 475"/>
                <a:gd name="T29" fmla="*/ 139 h 254"/>
                <a:gd name="T30" fmla="*/ 455 w 475"/>
                <a:gd name="T31" fmla="*/ 138 h 254"/>
                <a:gd name="T32" fmla="*/ 455 w 475"/>
                <a:gd name="T33" fmla="*/ 46 h 254"/>
                <a:gd name="T34" fmla="*/ 475 w 475"/>
                <a:gd name="T35" fmla="*/ 23 h 254"/>
                <a:gd name="T36" fmla="*/ 453 w 475"/>
                <a:gd name="T37" fmla="*/ 0 h 254"/>
                <a:gd name="T38" fmla="*/ 23 w 475"/>
                <a:gd name="T39" fmla="*/ 248 h 254"/>
                <a:gd name="T40" fmla="*/ 5 w 475"/>
                <a:gd name="T41" fmla="*/ 231 h 254"/>
                <a:gd name="T42" fmla="*/ 23 w 475"/>
                <a:gd name="T43" fmla="*/ 213 h 254"/>
                <a:gd name="T44" fmla="*/ 41 w 475"/>
                <a:gd name="T45" fmla="*/ 231 h 254"/>
                <a:gd name="T46" fmla="*/ 23 w 475"/>
                <a:gd name="T47" fmla="*/ 248 h 254"/>
                <a:gd name="T48" fmla="*/ 453 w 475"/>
                <a:gd name="T49" fmla="*/ 41 h 254"/>
                <a:gd name="T50" fmla="*/ 435 w 475"/>
                <a:gd name="T51" fmla="*/ 23 h 254"/>
                <a:gd name="T52" fmla="*/ 453 w 475"/>
                <a:gd name="T53" fmla="*/ 5 h 254"/>
                <a:gd name="T54" fmla="*/ 470 w 475"/>
                <a:gd name="T55" fmla="*/ 23 h 254"/>
                <a:gd name="T56" fmla="*/ 453 w 475"/>
                <a:gd name="T57" fmla="*/ 4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5" h="254">
                  <a:moveTo>
                    <a:pt x="453" y="0"/>
                  </a:moveTo>
                  <a:cubicBezTo>
                    <a:pt x="440" y="0"/>
                    <a:pt x="430" y="10"/>
                    <a:pt x="430" y="23"/>
                  </a:cubicBezTo>
                  <a:cubicBezTo>
                    <a:pt x="430" y="35"/>
                    <a:pt x="439" y="44"/>
                    <a:pt x="450" y="46"/>
                  </a:cubicBezTo>
                  <a:cubicBezTo>
                    <a:pt x="450" y="137"/>
                    <a:pt x="450" y="137"/>
                    <a:pt x="450" y="137"/>
                  </a:cubicBezTo>
                  <a:cubicBezTo>
                    <a:pt x="359" y="228"/>
                    <a:pt x="359" y="228"/>
                    <a:pt x="359" y="228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4" y="217"/>
                    <a:pt x="35" y="208"/>
                    <a:pt x="23" y="208"/>
                  </a:cubicBezTo>
                  <a:cubicBezTo>
                    <a:pt x="10" y="208"/>
                    <a:pt x="0" y="218"/>
                    <a:pt x="0" y="231"/>
                  </a:cubicBezTo>
                  <a:cubicBezTo>
                    <a:pt x="0" y="243"/>
                    <a:pt x="10" y="254"/>
                    <a:pt x="23" y="254"/>
                  </a:cubicBezTo>
                  <a:cubicBezTo>
                    <a:pt x="35" y="254"/>
                    <a:pt x="44" y="245"/>
                    <a:pt x="46" y="234"/>
                  </a:cubicBezTo>
                  <a:cubicBezTo>
                    <a:pt x="360" y="234"/>
                    <a:pt x="360" y="234"/>
                    <a:pt x="360" y="234"/>
                  </a:cubicBezTo>
                  <a:cubicBezTo>
                    <a:pt x="360" y="234"/>
                    <a:pt x="361" y="233"/>
                    <a:pt x="361" y="233"/>
                  </a:cubicBezTo>
                  <a:cubicBezTo>
                    <a:pt x="361" y="233"/>
                    <a:pt x="361" y="233"/>
                    <a:pt x="362" y="233"/>
                  </a:cubicBezTo>
                  <a:cubicBezTo>
                    <a:pt x="454" y="140"/>
                    <a:pt x="454" y="140"/>
                    <a:pt x="454" y="140"/>
                  </a:cubicBezTo>
                  <a:cubicBezTo>
                    <a:pt x="455" y="140"/>
                    <a:pt x="455" y="140"/>
                    <a:pt x="455" y="139"/>
                  </a:cubicBezTo>
                  <a:cubicBezTo>
                    <a:pt x="455" y="139"/>
                    <a:pt x="455" y="139"/>
                    <a:pt x="455" y="138"/>
                  </a:cubicBezTo>
                  <a:cubicBezTo>
                    <a:pt x="455" y="46"/>
                    <a:pt x="455" y="46"/>
                    <a:pt x="455" y="46"/>
                  </a:cubicBezTo>
                  <a:cubicBezTo>
                    <a:pt x="466" y="44"/>
                    <a:pt x="475" y="35"/>
                    <a:pt x="475" y="23"/>
                  </a:cubicBezTo>
                  <a:cubicBezTo>
                    <a:pt x="475" y="10"/>
                    <a:pt x="465" y="0"/>
                    <a:pt x="453" y="0"/>
                  </a:cubicBezTo>
                  <a:close/>
                  <a:moveTo>
                    <a:pt x="23" y="248"/>
                  </a:moveTo>
                  <a:cubicBezTo>
                    <a:pt x="13" y="248"/>
                    <a:pt x="5" y="241"/>
                    <a:pt x="5" y="231"/>
                  </a:cubicBezTo>
                  <a:cubicBezTo>
                    <a:pt x="5" y="221"/>
                    <a:pt x="13" y="213"/>
                    <a:pt x="23" y="213"/>
                  </a:cubicBezTo>
                  <a:cubicBezTo>
                    <a:pt x="33" y="213"/>
                    <a:pt x="41" y="221"/>
                    <a:pt x="41" y="231"/>
                  </a:cubicBezTo>
                  <a:cubicBezTo>
                    <a:pt x="41" y="241"/>
                    <a:pt x="33" y="248"/>
                    <a:pt x="23" y="248"/>
                  </a:cubicBezTo>
                  <a:close/>
                  <a:moveTo>
                    <a:pt x="453" y="41"/>
                  </a:moveTo>
                  <a:cubicBezTo>
                    <a:pt x="443" y="41"/>
                    <a:pt x="435" y="33"/>
                    <a:pt x="435" y="23"/>
                  </a:cubicBezTo>
                  <a:cubicBezTo>
                    <a:pt x="435" y="13"/>
                    <a:pt x="443" y="5"/>
                    <a:pt x="453" y="5"/>
                  </a:cubicBezTo>
                  <a:cubicBezTo>
                    <a:pt x="462" y="5"/>
                    <a:pt x="470" y="13"/>
                    <a:pt x="470" y="23"/>
                  </a:cubicBezTo>
                  <a:cubicBezTo>
                    <a:pt x="470" y="33"/>
                    <a:pt x="462" y="41"/>
                    <a:pt x="45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02">
              <a:extLst>
                <a:ext uri="{FF2B5EF4-FFF2-40B4-BE49-F238E27FC236}">
                  <a16:creationId xmlns="" xmlns:a16="http://schemas.microsoft.com/office/drawing/2014/main" id="{AD211288-5C64-49C9-B91C-A572548F7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" y="2230"/>
              <a:ext cx="226" cy="189"/>
            </a:xfrm>
            <a:custGeom>
              <a:avLst/>
              <a:gdLst>
                <a:gd name="T0" fmla="*/ 214 w 239"/>
                <a:gd name="T1" fmla="*/ 200 h 200"/>
                <a:gd name="T2" fmla="*/ 239 w 239"/>
                <a:gd name="T3" fmla="*/ 174 h 200"/>
                <a:gd name="T4" fmla="*/ 214 w 239"/>
                <a:gd name="T5" fmla="*/ 149 h 200"/>
                <a:gd name="T6" fmla="*/ 200 w 239"/>
                <a:gd name="T7" fmla="*/ 153 h 200"/>
                <a:gd name="T8" fmla="*/ 157 w 239"/>
                <a:gd name="T9" fmla="*/ 110 h 200"/>
                <a:gd name="T10" fmla="*/ 155 w 239"/>
                <a:gd name="T11" fmla="*/ 109 h 200"/>
                <a:gd name="T12" fmla="*/ 153 w 239"/>
                <a:gd name="T13" fmla="*/ 109 h 200"/>
                <a:gd name="T14" fmla="*/ 116 w 239"/>
                <a:gd name="T15" fmla="*/ 109 h 200"/>
                <a:gd name="T16" fmla="*/ 46 w 239"/>
                <a:gd name="T17" fmla="*/ 39 h 200"/>
                <a:gd name="T18" fmla="*/ 50 w 239"/>
                <a:gd name="T19" fmla="*/ 25 h 200"/>
                <a:gd name="T20" fmla="*/ 25 w 239"/>
                <a:gd name="T21" fmla="*/ 0 h 200"/>
                <a:gd name="T22" fmla="*/ 0 w 239"/>
                <a:gd name="T23" fmla="*/ 25 h 200"/>
                <a:gd name="T24" fmla="*/ 25 w 239"/>
                <a:gd name="T25" fmla="*/ 50 h 200"/>
                <a:gd name="T26" fmla="*/ 39 w 239"/>
                <a:gd name="T27" fmla="*/ 46 h 200"/>
                <a:gd name="T28" fmla="*/ 110 w 239"/>
                <a:gd name="T29" fmla="*/ 117 h 200"/>
                <a:gd name="T30" fmla="*/ 112 w 239"/>
                <a:gd name="T31" fmla="*/ 118 h 200"/>
                <a:gd name="T32" fmla="*/ 114 w 239"/>
                <a:gd name="T33" fmla="*/ 119 h 200"/>
                <a:gd name="T34" fmla="*/ 151 w 239"/>
                <a:gd name="T35" fmla="*/ 119 h 200"/>
                <a:gd name="T36" fmla="*/ 193 w 239"/>
                <a:gd name="T37" fmla="*/ 160 h 200"/>
                <a:gd name="T38" fmla="*/ 188 w 239"/>
                <a:gd name="T39" fmla="*/ 174 h 200"/>
                <a:gd name="T40" fmla="*/ 214 w 239"/>
                <a:gd name="T41" fmla="*/ 200 h 200"/>
                <a:gd name="T42" fmla="*/ 203 w 239"/>
                <a:gd name="T43" fmla="*/ 164 h 200"/>
                <a:gd name="T44" fmla="*/ 214 w 239"/>
                <a:gd name="T45" fmla="*/ 159 h 200"/>
                <a:gd name="T46" fmla="*/ 229 w 239"/>
                <a:gd name="T47" fmla="*/ 174 h 200"/>
                <a:gd name="T48" fmla="*/ 214 w 239"/>
                <a:gd name="T49" fmla="*/ 190 h 200"/>
                <a:gd name="T50" fmla="*/ 198 w 239"/>
                <a:gd name="T51" fmla="*/ 174 h 200"/>
                <a:gd name="T52" fmla="*/ 203 w 239"/>
                <a:gd name="T53" fmla="*/ 164 h 200"/>
                <a:gd name="T54" fmla="*/ 36 w 239"/>
                <a:gd name="T55" fmla="*/ 36 h 200"/>
                <a:gd name="T56" fmla="*/ 25 w 239"/>
                <a:gd name="T57" fmla="*/ 40 h 200"/>
                <a:gd name="T58" fmla="*/ 10 w 239"/>
                <a:gd name="T59" fmla="*/ 25 h 200"/>
                <a:gd name="T60" fmla="*/ 25 w 239"/>
                <a:gd name="T61" fmla="*/ 10 h 200"/>
                <a:gd name="T62" fmla="*/ 40 w 239"/>
                <a:gd name="T63" fmla="*/ 25 h 200"/>
                <a:gd name="T64" fmla="*/ 36 w 239"/>
                <a:gd name="T65" fmla="*/ 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9" h="200">
                  <a:moveTo>
                    <a:pt x="214" y="200"/>
                  </a:moveTo>
                  <a:cubicBezTo>
                    <a:pt x="227" y="200"/>
                    <a:pt x="239" y="188"/>
                    <a:pt x="239" y="174"/>
                  </a:cubicBezTo>
                  <a:cubicBezTo>
                    <a:pt x="239" y="160"/>
                    <a:pt x="227" y="149"/>
                    <a:pt x="214" y="149"/>
                  </a:cubicBezTo>
                  <a:cubicBezTo>
                    <a:pt x="208" y="149"/>
                    <a:pt x="204" y="151"/>
                    <a:pt x="200" y="15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6" y="110"/>
                    <a:pt x="156" y="109"/>
                    <a:pt x="155" y="109"/>
                  </a:cubicBezTo>
                  <a:cubicBezTo>
                    <a:pt x="154" y="109"/>
                    <a:pt x="154" y="109"/>
                    <a:pt x="153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8" y="35"/>
                    <a:pt x="50" y="30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0" y="50"/>
                    <a:pt x="35" y="49"/>
                    <a:pt x="39" y="4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8"/>
                    <a:pt x="111" y="118"/>
                    <a:pt x="112" y="118"/>
                  </a:cubicBezTo>
                  <a:cubicBezTo>
                    <a:pt x="112" y="119"/>
                    <a:pt x="113" y="119"/>
                    <a:pt x="114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0" y="164"/>
                    <a:pt x="188" y="169"/>
                    <a:pt x="188" y="174"/>
                  </a:cubicBezTo>
                  <a:cubicBezTo>
                    <a:pt x="188" y="188"/>
                    <a:pt x="200" y="200"/>
                    <a:pt x="214" y="200"/>
                  </a:cubicBezTo>
                  <a:close/>
                  <a:moveTo>
                    <a:pt x="203" y="164"/>
                  </a:moveTo>
                  <a:cubicBezTo>
                    <a:pt x="206" y="161"/>
                    <a:pt x="209" y="159"/>
                    <a:pt x="214" y="159"/>
                  </a:cubicBezTo>
                  <a:cubicBezTo>
                    <a:pt x="222" y="159"/>
                    <a:pt x="229" y="166"/>
                    <a:pt x="229" y="174"/>
                  </a:cubicBezTo>
                  <a:cubicBezTo>
                    <a:pt x="229" y="183"/>
                    <a:pt x="222" y="190"/>
                    <a:pt x="214" y="190"/>
                  </a:cubicBezTo>
                  <a:cubicBezTo>
                    <a:pt x="205" y="190"/>
                    <a:pt x="198" y="183"/>
                    <a:pt x="198" y="174"/>
                  </a:cubicBezTo>
                  <a:cubicBezTo>
                    <a:pt x="198" y="170"/>
                    <a:pt x="200" y="166"/>
                    <a:pt x="203" y="164"/>
                  </a:cubicBezTo>
                  <a:close/>
                  <a:moveTo>
                    <a:pt x="36" y="36"/>
                  </a:moveTo>
                  <a:cubicBezTo>
                    <a:pt x="33" y="39"/>
                    <a:pt x="29" y="40"/>
                    <a:pt x="25" y="40"/>
                  </a:cubicBezTo>
                  <a:cubicBezTo>
                    <a:pt x="16" y="40"/>
                    <a:pt x="10" y="33"/>
                    <a:pt x="10" y="25"/>
                  </a:cubicBezTo>
                  <a:cubicBezTo>
                    <a:pt x="10" y="17"/>
                    <a:pt x="16" y="10"/>
                    <a:pt x="25" y="10"/>
                  </a:cubicBezTo>
                  <a:cubicBezTo>
                    <a:pt x="33" y="10"/>
                    <a:pt x="40" y="17"/>
                    <a:pt x="40" y="25"/>
                  </a:cubicBezTo>
                  <a:cubicBezTo>
                    <a:pt x="40" y="29"/>
                    <a:pt x="38" y="33"/>
                    <a:pt x="3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03">
              <a:extLst>
                <a:ext uri="{FF2B5EF4-FFF2-40B4-BE49-F238E27FC236}">
                  <a16:creationId xmlns="" xmlns:a16="http://schemas.microsoft.com/office/drawing/2014/main" id="{71C0DC04-C5EA-476C-B15A-A91ECC731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" y="2382"/>
              <a:ext cx="336" cy="365"/>
            </a:xfrm>
            <a:custGeom>
              <a:avLst/>
              <a:gdLst>
                <a:gd name="T0" fmla="*/ 335 w 355"/>
                <a:gd name="T1" fmla="*/ 245 h 386"/>
                <a:gd name="T2" fmla="*/ 334 w 355"/>
                <a:gd name="T3" fmla="*/ 244 h 386"/>
                <a:gd name="T4" fmla="*/ 258 w 355"/>
                <a:gd name="T5" fmla="*/ 167 h 386"/>
                <a:gd name="T6" fmla="*/ 257 w 355"/>
                <a:gd name="T7" fmla="*/ 167 h 386"/>
                <a:gd name="T8" fmla="*/ 256 w 355"/>
                <a:gd name="T9" fmla="*/ 166 h 386"/>
                <a:gd name="T10" fmla="*/ 170 w 355"/>
                <a:gd name="T11" fmla="*/ 166 h 386"/>
                <a:gd name="T12" fmla="*/ 41 w 355"/>
                <a:gd name="T13" fmla="*/ 37 h 386"/>
                <a:gd name="T14" fmla="*/ 46 w 355"/>
                <a:gd name="T15" fmla="*/ 23 h 386"/>
                <a:gd name="T16" fmla="*/ 23 w 355"/>
                <a:gd name="T17" fmla="*/ 0 h 386"/>
                <a:gd name="T18" fmla="*/ 0 w 355"/>
                <a:gd name="T19" fmla="*/ 23 h 386"/>
                <a:gd name="T20" fmla="*/ 23 w 355"/>
                <a:gd name="T21" fmla="*/ 46 h 386"/>
                <a:gd name="T22" fmla="*/ 37 w 355"/>
                <a:gd name="T23" fmla="*/ 41 h 386"/>
                <a:gd name="T24" fmla="*/ 167 w 355"/>
                <a:gd name="T25" fmla="*/ 171 h 386"/>
                <a:gd name="T26" fmla="*/ 168 w 355"/>
                <a:gd name="T27" fmla="*/ 171 h 386"/>
                <a:gd name="T28" fmla="*/ 169 w 355"/>
                <a:gd name="T29" fmla="*/ 172 h 386"/>
                <a:gd name="T30" fmla="*/ 255 w 355"/>
                <a:gd name="T31" fmla="*/ 172 h 386"/>
                <a:gd name="T32" fmla="*/ 330 w 355"/>
                <a:gd name="T33" fmla="*/ 247 h 386"/>
                <a:gd name="T34" fmla="*/ 330 w 355"/>
                <a:gd name="T35" fmla="*/ 341 h 386"/>
                <a:gd name="T36" fmla="*/ 310 w 355"/>
                <a:gd name="T37" fmla="*/ 363 h 386"/>
                <a:gd name="T38" fmla="*/ 333 w 355"/>
                <a:gd name="T39" fmla="*/ 386 h 386"/>
                <a:gd name="T40" fmla="*/ 355 w 355"/>
                <a:gd name="T41" fmla="*/ 363 h 386"/>
                <a:gd name="T42" fmla="*/ 335 w 355"/>
                <a:gd name="T43" fmla="*/ 341 h 386"/>
                <a:gd name="T44" fmla="*/ 335 w 355"/>
                <a:gd name="T45" fmla="*/ 246 h 386"/>
                <a:gd name="T46" fmla="*/ 335 w 355"/>
                <a:gd name="T47" fmla="*/ 245 h 386"/>
                <a:gd name="T48" fmla="*/ 350 w 355"/>
                <a:gd name="T49" fmla="*/ 363 h 386"/>
                <a:gd name="T50" fmla="*/ 333 w 355"/>
                <a:gd name="T51" fmla="*/ 381 h 386"/>
                <a:gd name="T52" fmla="*/ 315 w 355"/>
                <a:gd name="T53" fmla="*/ 363 h 386"/>
                <a:gd name="T54" fmla="*/ 333 w 355"/>
                <a:gd name="T55" fmla="*/ 346 h 386"/>
                <a:gd name="T56" fmla="*/ 350 w 355"/>
                <a:gd name="T57" fmla="*/ 36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5" h="386">
                  <a:moveTo>
                    <a:pt x="335" y="245"/>
                  </a:moveTo>
                  <a:cubicBezTo>
                    <a:pt x="335" y="244"/>
                    <a:pt x="335" y="244"/>
                    <a:pt x="334" y="244"/>
                  </a:cubicBezTo>
                  <a:cubicBezTo>
                    <a:pt x="258" y="167"/>
                    <a:pt x="258" y="167"/>
                    <a:pt x="258" y="167"/>
                  </a:cubicBezTo>
                  <a:cubicBezTo>
                    <a:pt x="258" y="167"/>
                    <a:pt x="257" y="167"/>
                    <a:pt x="257" y="167"/>
                  </a:cubicBezTo>
                  <a:cubicBezTo>
                    <a:pt x="257" y="167"/>
                    <a:pt x="256" y="166"/>
                    <a:pt x="256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4" y="33"/>
                    <a:pt x="46" y="28"/>
                    <a:pt x="46" y="23"/>
                  </a:cubicBezTo>
                  <a:cubicBezTo>
                    <a:pt x="46" y="11"/>
                    <a:pt x="35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28" y="46"/>
                    <a:pt x="33" y="44"/>
                    <a:pt x="37" y="41"/>
                  </a:cubicBezTo>
                  <a:cubicBezTo>
                    <a:pt x="167" y="171"/>
                    <a:pt x="167" y="171"/>
                    <a:pt x="167" y="171"/>
                  </a:cubicBezTo>
                  <a:cubicBezTo>
                    <a:pt x="167" y="171"/>
                    <a:pt x="167" y="171"/>
                    <a:pt x="168" y="171"/>
                  </a:cubicBezTo>
                  <a:cubicBezTo>
                    <a:pt x="168" y="172"/>
                    <a:pt x="168" y="172"/>
                    <a:pt x="169" y="172"/>
                  </a:cubicBezTo>
                  <a:cubicBezTo>
                    <a:pt x="255" y="172"/>
                    <a:pt x="255" y="172"/>
                    <a:pt x="255" y="172"/>
                  </a:cubicBezTo>
                  <a:cubicBezTo>
                    <a:pt x="330" y="247"/>
                    <a:pt x="330" y="247"/>
                    <a:pt x="330" y="247"/>
                  </a:cubicBezTo>
                  <a:cubicBezTo>
                    <a:pt x="330" y="341"/>
                    <a:pt x="330" y="341"/>
                    <a:pt x="330" y="341"/>
                  </a:cubicBezTo>
                  <a:cubicBezTo>
                    <a:pt x="319" y="342"/>
                    <a:pt x="310" y="352"/>
                    <a:pt x="310" y="363"/>
                  </a:cubicBezTo>
                  <a:cubicBezTo>
                    <a:pt x="310" y="376"/>
                    <a:pt x="320" y="386"/>
                    <a:pt x="333" y="386"/>
                  </a:cubicBezTo>
                  <a:cubicBezTo>
                    <a:pt x="345" y="386"/>
                    <a:pt x="355" y="376"/>
                    <a:pt x="355" y="363"/>
                  </a:cubicBezTo>
                  <a:cubicBezTo>
                    <a:pt x="355" y="352"/>
                    <a:pt x="347" y="342"/>
                    <a:pt x="335" y="341"/>
                  </a:cubicBezTo>
                  <a:cubicBezTo>
                    <a:pt x="335" y="246"/>
                    <a:pt x="335" y="246"/>
                    <a:pt x="335" y="246"/>
                  </a:cubicBezTo>
                  <a:cubicBezTo>
                    <a:pt x="335" y="245"/>
                    <a:pt x="335" y="245"/>
                    <a:pt x="335" y="245"/>
                  </a:cubicBezTo>
                  <a:close/>
                  <a:moveTo>
                    <a:pt x="350" y="363"/>
                  </a:moveTo>
                  <a:cubicBezTo>
                    <a:pt x="350" y="373"/>
                    <a:pt x="342" y="381"/>
                    <a:pt x="333" y="381"/>
                  </a:cubicBezTo>
                  <a:cubicBezTo>
                    <a:pt x="323" y="381"/>
                    <a:pt x="315" y="373"/>
                    <a:pt x="315" y="363"/>
                  </a:cubicBezTo>
                  <a:cubicBezTo>
                    <a:pt x="315" y="354"/>
                    <a:pt x="323" y="346"/>
                    <a:pt x="333" y="346"/>
                  </a:cubicBezTo>
                  <a:cubicBezTo>
                    <a:pt x="342" y="346"/>
                    <a:pt x="350" y="354"/>
                    <a:pt x="350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04">
              <a:extLst>
                <a:ext uri="{FF2B5EF4-FFF2-40B4-BE49-F238E27FC236}">
                  <a16:creationId xmlns="" xmlns:a16="http://schemas.microsoft.com/office/drawing/2014/main" id="{FD2AF367-57A1-4F20-97B9-321E4A71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690"/>
              <a:ext cx="534" cy="272"/>
            </a:xfrm>
            <a:custGeom>
              <a:avLst/>
              <a:gdLst>
                <a:gd name="T0" fmla="*/ 474 w 565"/>
                <a:gd name="T1" fmla="*/ 278 h 288"/>
                <a:gd name="T2" fmla="*/ 391 w 565"/>
                <a:gd name="T3" fmla="*/ 278 h 288"/>
                <a:gd name="T4" fmla="*/ 314 w 565"/>
                <a:gd name="T5" fmla="*/ 201 h 288"/>
                <a:gd name="T6" fmla="*/ 314 w 565"/>
                <a:gd name="T7" fmla="*/ 69 h 288"/>
                <a:gd name="T8" fmla="*/ 314 w 565"/>
                <a:gd name="T9" fmla="*/ 68 h 288"/>
                <a:gd name="T10" fmla="*/ 313 w 565"/>
                <a:gd name="T11" fmla="*/ 67 h 288"/>
                <a:gd name="T12" fmla="*/ 248 w 565"/>
                <a:gd name="T13" fmla="*/ 1 h 288"/>
                <a:gd name="T14" fmla="*/ 247 w 565"/>
                <a:gd name="T15" fmla="*/ 1 h 288"/>
                <a:gd name="T16" fmla="*/ 246 w 565"/>
                <a:gd name="T17" fmla="*/ 0 h 288"/>
                <a:gd name="T18" fmla="*/ 126 w 565"/>
                <a:gd name="T19" fmla="*/ 0 h 288"/>
                <a:gd name="T20" fmla="*/ 125 w 565"/>
                <a:gd name="T21" fmla="*/ 1 h 288"/>
                <a:gd name="T22" fmla="*/ 124 w 565"/>
                <a:gd name="T23" fmla="*/ 1 h 288"/>
                <a:gd name="T24" fmla="*/ 21 w 565"/>
                <a:gd name="T25" fmla="*/ 104 h 288"/>
                <a:gd name="T26" fmla="*/ 20 w 565"/>
                <a:gd name="T27" fmla="*/ 105 h 288"/>
                <a:gd name="T28" fmla="*/ 20 w 565"/>
                <a:gd name="T29" fmla="*/ 106 h 288"/>
                <a:gd name="T30" fmla="*/ 20 w 565"/>
                <a:gd name="T31" fmla="*/ 243 h 288"/>
                <a:gd name="T32" fmla="*/ 0 w 565"/>
                <a:gd name="T33" fmla="*/ 265 h 288"/>
                <a:gd name="T34" fmla="*/ 23 w 565"/>
                <a:gd name="T35" fmla="*/ 288 h 288"/>
                <a:gd name="T36" fmla="*/ 45 w 565"/>
                <a:gd name="T37" fmla="*/ 265 h 288"/>
                <a:gd name="T38" fmla="*/ 25 w 565"/>
                <a:gd name="T39" fmla="*/ 243 h 288"/>
                <a:gd name="T40" fmla="*/ 25 w 565"/>
                <a:gd name="T41" fmla="*/ 107 h 288"/>
                <a:gd name="T42" fmla="*/ 127 w 565"/>
                <a:gd name="T43" fmla="*/ 6 h 288"/>
                <a:gd name="T44" fmla="*/ 245 w 565"/>
                <a:gd name="T45" fmla="*/ 6 h 288"/>
                <a:gd name="T46" fmla="*/ 309 w 565"/>
                <a:gd name="T47" fmla="*/ 70 h 288"/>
                <a:gd name="T48" fmla="*/ 309 w 565"/>
                <a:gd name="T49" fmla="*/ 203 h 288"/>
                <a:gd name="T50" fmla="*/ 309 w 565"/>
                <a:gd name="T51" fmla="*/ 204 h 288"/>
                <a:gd name="T52" fmla="*/ 310 w 565"/>
                <a:gd name="T53" fmla="*/ 204 h 288"/>
                <a:gd name="T54" fmla="*/ 388 w 565"/>
                <a:gd name="T55" fmla="*/ 283 h 288"/>
                <a:gd name="T56" fmla="*/ 389 w 565"/>
                <a:gd name="T57" fmla="*/ 283 h 288"/>
                <a:gd name="T58" fmla="*/ 390 w 565"/>
                <a:gd name="T59" fmla="*/ 284 h 288"/>
                <a:gd name="T60" fmla="*/ 475 w 565"/>
                <a:gd name="T61" fmla="*/ 284 h 288"/>
                <a:gd name="T62" fmla="*/ 476 w 565"/>
                <a:gd name="T63" fmla="*/ 283 h 288"/>
                <a:gd name="T64" fmla="*/ 477 w 565"/>
                <a:gd name="T65" fmla="*/ 283 h 288"/>
                <a:gd name="T66" fmla="*/ 544 w 565"/>
                <a:gd name="T67" fmla="*/ 215 h 288"/>
                <a:gd name="T68" fmla="*/ 545 w 565"/>
                <a:gd name="T69" fmla="*/ 214 h 288"/>
                <a:gd name="T70" fmla="*/ 545 w 565"/>
                <a:gd name="T71" fmla="*/ 213 h 288"/>
                <a:gd name="T72" fmla="*/ 545 w 565"/>
                <a:gd name="T73" fmla="*/ 213 h 288"/>
                <a:gd name="T74" fmla="*/ 545 w 565"/>
                <a:gd name="T75" fmla="*/ 120 h 288"/>
                <a:gd name="T76" fmla="*/ 565 w 565"/>
                <a:gd name="T77" fmla="*/ 98 h 288"/>
                <a:gd name="T78" fmla="*/ 543 w 565"/>
                <a:gd name="T79" fmla="*/ 75 h 288"/>
                <a:gd name="T80" fmla="*/ 520 w 565"/>
                <a:gd name="T81" fmla="*/ 98 h 288"/>
                <a:gd name="T82" fmla="*/ 540 w 565"/>
                <a:gd name="T83" fmla="*/ 120 h 288"/>
                <a:gd name="T84" fmla="*/ 540 w 565"/>
                <a:gd name="T85" fmla="*/ 212 h 288"/>
                <a:gd name="T86" fmla="*/ 474 w 565"/>
                <a:gd name="T87" fmla="*/ 27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288">
                  <a:moveTo>
                    <a:pt x="474" y="278"/>
                  </a:moveTo>
                  <a:cubicBezTo>
                    <a:pt x="391" y="278"/>
                    <a:pt x="391" y="278"/>
                    <a:pt x="391" y="278"/>
                  </a:cubicBezTo>
                  <a:cubicBezTo>
                    <a:pt x="314" y="201"/>
                    <a:pt x="314" y="201"/>
                    <a:pt x="314" y="201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14" y="67"/>
                    <a:pt x="314" y="67"/>
                    <a:pt x="313" y="67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5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0" y="104"/>
                    <a:pt x="20" y="105"/>
                    <a:pt x="20" y="105"/>
                  </a:cubicBezTo>
                  <a:cubicBezTo>
                    <a:pt x="20" y="105"/>
                    <a:pt x="20" y="106"/>
                    <a:pt x="20" y="106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9" y="244"/>
                    <a:pt x="0" y="254"/>
                    <a:pt x="0" y="265"/>
                  </a:cubicBezTo>
                  <a:cubicBezTo>
                    <a:pt x="0" y="278"/>
                    <a:pt x="10" y="288"/>
                    <a:pt x="23" y="288"/>
                  </a:cubicBezTo>
                  <a:cubicBezTo>
                    <a:pt x="35" y="288"/>
                    <a:pt x="45" y="278"/>
                    <a:pt x="45" y="265"/>
                  </a:cubicBezTo>
                  <a:cubicBezTo>
                    <a:pt x="45" y="254"/>
                    <a:pt x="36" y="244"/>
                    <a:pt x="25" y="243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309" y="203"/>
                    <a:pt x="309" y="203"/>
                    <a:pt x="309" y="203"/>
                  </a:cubicBezTo>
                  <a:cubicBezTo>
                    <a:pt x="309" y="203"/>
                    <a:pt x="309" y="203"/>
                    <a:pt x="309" y="204"/>
                  </a:cubicBezTo>
                  <a:cubicBezTo>
                    <a:pt x="309" y="204"/>
                    <a:pt x="309" y="204"/>
                    <a:pt x="310" y="204"/>
                  </a:cubicBezTo>
                  <a:cubicBezTo>
                    <a:pt x="388" y="283"/>
                    <a:pt x="388" y="283"/>
                    <a:pt x="388" y="283"/>
                  </a:cubicBezTo>
                  <a:cubicBezTo>
                    <a:pt x="388" y="283"/>
                    <a:pt x="389" y="283"/>
                    <a:pt x="389" y="283"/>
                  </a:cubicBezTo>
                  <a:cubicBezTo>
                    <a:pt x="389" y="283"/>
                    <a:pt x="390" y="284"/>
                    <a:pt x="390" y="284"/>
                  </a:cubicBezTo>
                  <a:cubicBezTo>
                    <a:pt x="475" y="284"/>
                    <a:pt x="475" y="284"/>
                    <a:pt x="475" y="284"/>
                  </a:cubicBezTo>
                  <a:cubicBezTo>
                    <a:pt x="475" y="284"/>
                    <a:pt x="475" y="283"/>
                    <a:pt x="476" y="283"/>
                  </a:cubicBezTo>
                  <a:cubicBezTo>
                    <a:pt x="476" y="283"/>
                    <a:pt x="476" y="283"/>
                    <a:pt x="477" y="283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5"/>
                    <a:pt x="545" y="214"/>
                    <a:pt x="545" y="214"/>
                  </a:cubicBezTo>
                  <a:cubicBezTo>
                    <a:pt x="545" y="214"/>
                    <a:pt x="545" y="214"/>
                    <a:pt x="545" y="213"/>
                  </a:cubicBezTo>
                  <a:cubicBezTo>
                    <a:pt x="545" y="213"/>
                    <a:pt x="545" y="213"/>
                    <a:pt x="545" y="213"/>
                  </a:cubicBezTo>
                  <a:cubicBezTo>
                    <a:pt x="545" y="120"/>
                    <a:pt x="545" y="120"/>
                    <a:pt x="545" y="120"/>
                  </a:cubicBezTo>
                  <a:cubicBezTo>
                    <a:pt x="556" y="119"/>
                    <a:pt x="565" y="110"/>
                    <a:pt x="565" y="98"/>
                  </a:cubicBezTo>
                  <a:cubicBezTo>
                    <a:pt x="565" y="85"/>
                    <a:pt x="555" y="75"/>
                    <a:pt x="543" y="75"/>
                  </a:cubicBezTo>
                  <a:cubicBezTo>
                    <a:pt x="530" y="75"/>
                    <a:pt x="520" y="85"/>
                    <a:pt x="520" y="98"/>
                  </a:cubicBezTo>
                  <a:cubicBezTo>
                    <a:pt x="520" y="110"/>
                    <a:pt x="529" y="119"/>
                    <a:pt x="540" y="120"/>
                  </a:cubicBezTo>
                  <a:cubicBezTo>
                    <a:pt x="540" y="212"/>
                    <a:pt x="540" y="212"/>
                    <a:pt x="540" y="212"/>
                  </a:cubicBezTo>
                  <a:lnTo>
                    <a:pt x="474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05">
              <a:extLst>
                <a:ext uri="{FF2B5EF4-FFF2-40B4-BE49-F238E27FC236}">
                  <a16:creationId xmlns="" xmlns:a16="http://schemas.microsoft.com/office/drawing/2014/main" id="{B51CED2A-6C62-4F20-8100-B6E827D5E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1" y="2571"/>
              <a:ext cx="206" cy="383"/>
            </a:xfrm>
            <a:custGeom>
              <a:avLst/>
              <a:gdLst>
                <a:gd name="T0" fmla="*/ 217 w 218"/>
                <a:gd name="T1" fmla="*/ 192 h 406"/>
                <a:gd name="T2" fmla="*/ 218 w 218"/>
                <a:gd name="T3" fmla="*/ 191 h 406"/>
                <a:gd name="T4" fmla="*/ 218 w 218"/>
                <a:gd name="T5" fmla="*/ 99 h 406"/>
                <a:gd name="T6" fmla="*/ 217 w 218"/>
                <a:gd name="T7" fmla="*/ 98 h 406"/>
                <a:gd name="T8" fmla="*/ 217 w 218"/>
                <a:gd name="T9" fmla="*/ 97 h 406"/>
                <a:gd name="T10" fmla="*/ 140 w 218"/>
                <a:gd name="T11" fmla="*/ 21 h 406"/>
                <a:gd name="T12" fmla="*/ 139 w 218"/>
                <a:gd name="T13" fmla="*/ 20 h 406"/>
                <a:gd name="T14" fmla="*/ 138 w 218"/>
                <a:gd name="T15" fmla="*/ 20 h 406"/>
                <a:gd name="T16" fmla="*/ 54 w 218"/>
                <a:gd name="T17" fmla="*/ 20 h 406"/>
                <a:gd name="T18" fmla="*/ 31 w 218"/>
                <a:gd name="T19" fmla="*/ 0 h 406"/>
                <a:gd name="T20" fmla="*/ 8 w 218"/>
                <a:gd name="T21" fmla="*/ 23 h 406"/>
                <a:gd name="T22" fmla="*/ 31 w 218"/>
                <a:gd name="T23" fmla="*/ 45 h 406"/>
                <a:gd name="T24" fmla="*/ 54 w 218"/>
                <a:gd name="T25" fmla="*/ 25 h 406"/>
                <a:gd name="T26" fmla="*/ 137 w 218"/>
                <a:gd name="T27" fmla="*/ 25 h 406"/>
                <a:gd name="T28" fmla="*/ 212 w 218"/>
                <a:gd name="T29" fmla="*/ 100 h 406"/>
                <a:gd name="T30" fmla="*/ 212 w 218"/>
                <a:gd name="T31" fmla="*/ 190 h 406"/>
                <a:gd name="T32" fmla="*/ 37 w 218"/>
                <a:gd name="T33" fmla="*/ 366 h 406"/>
                <a:gd name="T34" fmla="*/ 23 w 218"/>
                <a:gd name="T35" fmla="*/ 361 h 406"/>
                <a:gd name="T36" fmla="*/ 0 w 218"/>
                <a:gd name="T37" fmla="*/ 384 h 406"/>
                <a:gd name="T38" fmla="*/ 23 w 218"/>
                <a:gd name="T39" fmla="*/ 406 h 406"/>
                <a:gd name="T40" fmla="*/ 45 w 218"/>
                <a:gd name="T41" fmla="*/ 384 h 406"/>
                <a:gd name="T42" fmla="*/ 40 w 218"/>
                <a:gd name="T43" fmla="*/ 370 h 406"/>
                <a:gd name="T44" fmla="*/ 217 w 218"/>
                <a:gd name="T45" fmla="*/ 193 h 406"/>
                <a:gd name="T46" fmla="*/ 217 w 218"/>
                <a:gd name="T47" fmla="*/ 192 h 406"/>
                <a:gd name="T48" fmla="*/ 31 w 218"/>
                <a:gd name="T49" fmla="*/ 40 h 406"/>
                <a:gd name="T50" fmla="*/ 13 w 218"/>
                <a:gd name="T51" fmla="*/ 23 h 406"/>
                <a:gd name="T52" fmla="*/ 31 w 218"/>
                <a:gd name="T53" fmla="*/ 5 h 406"/>
                <a:gd name="T54" fmla="*/ 49 w 218"/>
                <a:gd name="T55" fmla="*/ 23 h 406"/>
                <a:gd name="T56" fmla="*/ 31 w 218"/>
                <a:gd name="T57" fmla="*/ 40 h 406"/>
                <a:gd name="T58" fmla="*/ 23 w 218"/>
                <a:gd name="T59" fmla="*/ 401 h 406"/>
                <a:gd name="T60" fmla="*/ 5 w 218"/>
                <a:gd name="T61" fmla="*/ 384 h 406"/>
                <a:gd name="T62" fmla="*/ 23 w 218"/>
                <a:gd name="T63" fmla="*/ 366 h 406"/>
                <a:gd name="T64" fmla="*/ 35 w 218"/>
                <a:gd name="T65" fmla="*/ 371 h 406"/>
                <a:gd name="T66" fmla="*/ 40 w 218"/>
                <a:gd name="T67" fmla="*/ 384 h 406"/>
                <a:gd name="T68" fmla="*/ 23 w 218"/>
                <a:gd name="T69" fmla="*/ 40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406">
                  <a:moveTo>
                    <a:pt x="217" y="192"/>
                  </a:moveTo>
                  <a:cubicBezTo>
                    <a:pt x="218" y="192"/>
                    <a:pt x="218" y="191"/>
                    <a:pt x="218" y="191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8" y="99"/>
                    <a:pt x="218" y="98"/>
                    <a:pt x="217" y="98"/>
                  </a:cubicBezTo>
                  <a:cubicBezTo>
                    <a:pt x="217" y="98"/>
                    <a:pt x="217" y="98"/>
                    <a:pt x="217" y="97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0"/>
                    <a:pt x="140" y="20"/>
                    <a:pt x="139" y="20"/>
                  </a:cubicBezTo>
                  <a:cubicBezTo>
                    <a:pt x="139" y="20"/>
                    <a:pt x="139" y="20"/>
                    <a:pt x="138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2" y="9"/>
                    <a:pt x="43" y="0"/>
                    <a:pt x="31" y="0"/>
                  </a:cubicBezTo>
                  <a:cubicBezTo>
                    <a:pt x="18" y="0"/>
                    <a:pt x="8" y="10"/>
                    <a:pt x="8" y="23"/>
                  </a:cubicBezTo>
                  <a:cubicBezTo>
                    <a:pt x="8" y="35"/>
                    <a:pt x="18" y="45"/>
                    <a:pt x="31" y="45"/>
                  </a:cubicBezTo>
                  <a:cubicBezTo>
                    <a:pt x="43" y="45"/>
                    <a:pt x="52" y="36"/>
                    <a:pt x="54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37" y="366"/>
                    <a:pt x="37" y="366"/>
                    <a:pt x="37" y="366"/>
                  </a:cubicBezTo>
                  <a:cubicBezTo>
                    <a:pt x="33" y="363"/>
                    <a:pt x="28" y="361"/>
                    <a:pt x="23" y="361"/>
                  </a:cubicBezTo>
                  <a:cubicBezTo>
                    <a:pt x="10" y="361"/>
                    <a:pt x="0" y="371"/>
                    <a:pt x="0" y="384"/>
                  </a:cubicBezTo>
                  <a:cubicBezTo>
                    <a:pt x="0" y="396"/>
                    <a:pt x="10" y="406"/>
                    <a:pt x="23" y="406"/>
                  </a:cubicBezTo>
                  <a:cubicBezTo>
                    <a:pt x="35" y="406"/>
                    <a:pt x="45" y="396"/>
                    <a:pt x="45" y="384"/>
                  </a:cubicBezTo>
                  <a:cubicBezTo>
                    <a:pt x="45" y="378"/>
                    <a:pt x="43" y="374"/>
                    <a:pt x="40" y="370"/>
                  </a:cubicBezTo>
                  <a:cubicBezTo>
                    <a:pt x="217" y="193"/>
                    <a:pt x="217" y="193"/>
                    <a:pt x="217" y="193"/>
                  </a:cubicBezTo>
                  <a:cubicBezTo>
                    <a:pt x="217" y="193"/>
                    <a:pt x="217" y="192"/>
                    <a:pt x="217" y="192"/>
                  </a:cubicBezTo>
                  <a:close/>
                  <a:moveTo>
                    <a:pt x="31" y="40"/>
                  </a:moveTo>
                  <a:cubicBezTo>
                    <a:pt x="21" y="40"/>
                    <a:pt x="13" y="32"/>
                    <a:pt x="13" y="23"/>
                  </a:cubicBezTo>
                  <a:cubicBezTo>
                    <a:pt x="13" y="13"/>
                    <a:pt x="21" y="5"/>
                    <a:pt x="31" y="5"/>
                  </a:cubicBezTo>
                  <a:cubicBezTo>
                    <a:pt x="41" y="5"/>
                    <a:pt x="49" y="13"/>
                    <a:pt x="49" y="23"/>
                  </a:cubicBezTo>
                  <a:cubicBezTo>
                    <a:pt x="49" y="32"/>
                    <a:pt x="41" y="40"/>
                    <a:pt x="31" y="40"/>
                  </a:cubicBezTo>
                  <a:close/>
                  <a:moveTo>
                    <a:pt x="23" y="401"/>
                  </a:moveTo>
                  <a:cubicBezTo>
                    <a:pt x="13" y="401"/>
                    <a:pt x="5" y="393"/>
                    <a:pt x="5" y="384"/>
                  </a:cubicBezTo>
                  <a:cubicBezTo>
                    <a:pt x="5" y="374"/>
                    <a:pt x="13" y="366"/>
                    <a:pt x="23" y="366"/>
                  </a:cubicBezTo>
                  <a:cubicBezTo>
                    <a:pt x="27" y="366"/>
                    <a:pt x="32" y="368"/>
                    <a:pt x="35" y="371"/>
                  </a:cubicBezTo>
                  <a:cubicBezTo>
                    <a:pt x="38" y="375"/>
                    <a:pt x="40" y="379"/>
                    <a:pt x="40" y="384"/>
                  </a:cubicBezTo>
                  <a:cubicBezTo>
                    <a:pt x="40" y="393"/>
                    <a:pt x="32" y="401"/>
                    <a:pt x="23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06">
              <a:extLst>
                <a:ext uri="{FF2B5EF4-FFF2-40B4-BE49-F238E27FC236}">
                  <a16:creationId xmlns="" xmlns:a16="http://schemas.microsoft.com/office/drawing/2014/main" id="{648E77F8-BB3E-42CC-BF45-1896CD891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0" y="1603"/>
              <a:ext cx="483" cy="293"/>
            </a:xfrm>
            <a:custGeom>
              <a:avLst/>
              <a:gdLst>
                <a:gd name="T0" fmla="*/ 490 w 511"/>
                <a:gd name="T1" fmla="*/ 266 h 311"/>
                <a:gd name="T2" fmla="*/ 490 w 511"/>
                <a:gd name="T3" fmla="*/ 89 h 311"/>
                <a:gd name="T4" fmla="*/ 490 w 511"/>
                <a:gd name="T5" fmla="*/ 88 h 311"/>
                <a:gd name="T6" fmla="*/ 490 w 511"/>
                <a:gd name="T7" fmla="*/ 88 h 311"/>
                <a:gd name="T8" fmla="*/ 490 w 511"/>
                <a:gd name="T9" fmla="*/ 87 h 311"/>
                <a:gd name="T10" fmla="*/ 403 w 511"/>
                <a:gd name="T11" fmla="*/ 1 h 311"/>
                <a:gd name="T12" fmla="*/ 403 w 511"/>
                <a:gd name="T13" fmla="*/ 1 h 311"/>
                <a:gd name="T14" fmla="*/ 402 w 511"/>
                <a:gd name="T15" fmla="*/ 1 h 311"/>
                <a:gd name="T16" fmla="*/ 402 w 511"/>
                <a:gd name="T17" fmla="*/ 0 h 311"/>
                <a:gd name="T18" fmla="*/ 401 w 511"/>
                <a:gd name="T19" fmla="*/ 0 h 311"/>
                <a:gd name="T20" fmla="*/ 126 w 511"/>
                <a:gd name="T21" fmla="*/ 0 h 311"/>
                <a:gd name="T22" fmla="*/ 125 w 511"/>
                <a:gd name="T23" fmla="*/ 1 h 311"/>
                <a:gd name="T24" fmla="*/ 124 w 511"/>
                <a:gd name="T25" fmla="*/ 1 h 311"/>
                <a:gd name="T26" fmla="*/ 37 w 511"/>
                <a:gd name="T27" fmla="*/ 88 h 311"/>
                <a:gd name="T28" fmla="*/ 23 w 511"/>
                <a:gd name="T29" fmla="*/ 83 h 311"/>
                <a:gd name="T30" fmla="*/ 0 w 511"/>
                <a:gd name="T31" fmla="*/ 106 h 311"/>
                <a:gd name="T32" fmla="*/ 23 w 511"/>
                <a:gd name="T33" fmla="*/ 129 h 311"/>
                <a:gd name="T34" fmla="*/ 45 w 511"/>
                <a:gd name="T35" fmla="*/ 106 h 311"/>
                <a:gd name="T36" fmla="*/ 40 w 511"/>
                <a:gd name="T37" fmla="*/ 92 h 311"/>
                <a:gd name="T38" fmla="*/ 127 w 511"/>
                <a:gd name="T39" fmla="*/ 6 h 311"/>
                <a:gd name="T40" fmla="*/ 400 w 511"/>
                <a:gd name="T41" fmla="*/ 6 h 311"/>
                <a:gd name="T42" fmla="*/ 485 w 511"/>
                <a:gd name="T43" fmla="*/ 90 h 311"/>
                <a:gd name="T44" fmla="*/ 485 w 511"/>
                <a:gd name="T45" fmla="*/ 266 h 311"/>
                <a:gd name="T46" fmla="*/ 465 w 511"/>
                <a:gd name="T47" fmla="*/ 288 h 311"/>
                <a:gd name="T48" fmla="*/ 488 w 511"/>
                <a:gd name="T49" fmla="*/ 311 h 311"/>
                <a:gd name="T50" fmla="*/ 511 w 511"/>
                <a:gd name="T51" fmla="*/ 288 h 311"/>
                <a:gd name="T52" fmla="*/ 490 w 511"/>
                <a:gd name="T53" fmla="*/ 266 h 311"/>
                <a:gd name="T54" fmla="*/ 23 w 511"/>
                <a:gd name="T55" fmla="*/ 124 h 311"/>
                <a:gd name="T56" fmla="*/ 5 w 511"/>
                <a:gd name="T57" fmla="*/ 106 h 311"/>
                <a:gd name="T58" fmla="*/ 23 w 511"/>
                <a:gd name="T59" fmla="*/ 88 h 311"/>
                <a:gd name="T60" fmla="*/ 35 w 511"/>
                <a:gd name="T61" fmla="*/ 94 h 311"/>
                <a:gd name="T62" fmla="*/ 40 w 511"/>
                <a:gd name="T63" fmla="*/ 106 h 311"/>
                <a:gd name="T64" fmla="*/ 23 w 511"/>
                <a:gd name="T65" fmla="*/ 12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1" h="311">
                  <a:moveTo>
                    <a:pt x="490" y="266"/>
                  </a:moveTo>
                  <a:cubicBezTo>
                    <a:pt x="490" y="89"/>
                    <a:pt x="490" y="89"/>
                    <a:pt x="490" y="89"/>
                  </a:cubicBezTo>
                  <a:cubicBezTo>
                    <a:pt x="490" y="89"/>
                    <a:pt x="490" y="89"/>
                    <a:pt x="490" y="88"/>
                  </a:cubicBezTo>
                  <a:cubicBezTo>
                    <a:pt x="490" y="88"/>
                    <a:pt x="490" y="88"/>
                    <a:pt x="490" y="88"/>
                  </a:cubicBezTo>
                  <a:cubicBezTo>
                    <a:pt x="490" y="87"/>
                    <a:pt x="490" y="87"/>
                    <a:pt x="490" y="87"/>
                  </a:cubicBezTo>
                  <a:cubicBezTo>
                    <a:pt x="403" y="1"/>
                    <a:pt x="403" y="1"/>
                    <a:pt x="403" y="1"/>
                  </a:cubicBezTo>
                  <a:cubicBezTo>
                    <a:pt x="403" y="1"/>
                    <a:pt x="403" y="1"/>
                    <a:pt x="403" y="1"/>
                  </a:cubicBezTo>
                  <a:cubicBezTo>
                    <a:pt x="403" y="1"/>
                    <a:pt x="403" y="1"/>
                    <a:pt x="402" y="1"/>
                  </a:cubicBezTo>
                  <a:cubicBezTo>
                    <a:pt x="402" y="1"/>
                    <a:pt x="402" y="0"/>
                    <a:pt x="402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1"/>
                    <a:pt x="125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3" y="85"/>
                    <a:pt x="28" y="83"/>
                    <a:pt x="23" y="83"/>
                  </a:cubicBezTo>
                  <a:cubicBezTo>
                    <a:pt x="10" y="83"/>
                    <a:pt x="0" y="93"/>
                    <a:pt x="0" y="106"/>
                  </a:cubicBezTo>
                  <a:cubicBezTo>
                    <a:pt x="0" y="119"/>
                    <a:pt x="10" y="129"/>
                    <a:pt x="23" y="129"/>
                  </a:cubicBezTo>
                  <a:cubicBezTo>
                    <a:pt x="35" y="129"/>
                    <a:pt x="45" y="119"/>
                    <a:pt x="45" y="106"/>
                  </a:cubicBezTo>
                  <a:cubicBezTo>
                    <a:pt x="45" y="101"/>
                    <a:pt x="43" y="96"/>
                    <a:pt x="40" y="92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400" y="6"/>
                    <a:pt x="400" y="6"/>
                    <a:pt x="400" y="6"/>
                  </a:cubicBezTo>
                  <a:cubicBezTo>
                    <a:pt x="485" y="90"/>
                    <a:pt x="485" y="90"/>
                    <a:pt x="485" y="90"/>
                  </a:cubicBezTo>
                  <a:cubicBezTo>
                    <a:pt x="485" y="266"/>
                    <a:pt x="485" y="266"/>
                    <a:pt x="485" y="266"/>
                  </a:cubicBezTo>
                  <a:cubicBezTo>
                    <a:pt x="474" y="267"/>
                    <a:pt x="465" y="277"/>
                    <a:pt x="465" y="288"/>
                  </a:cubicBezTo>
                  <a:cubicBezTo>
                    <a:pt x="465" y="301"/>
                    <a:pt x="475" y="311"/>
                    <a:pt x="488" y="311"/>
                  </a:cubicBezTo>
                  <a:cubicBezTo>
                    <a:pt x="500" y="311"/>
                    <a:pt x="511" y="301"/>
                    <a:pt x="511" y="288"/>
                  </a:cubicBezTo>
                  <a:cubicBezTo>
                    <a:pt x="511" y="277"/>
                    <a:pt x="502" y="267"/>
                    <a:pt x="490" y="266"/>
                  </a:cubicBezTo>
                  <a:close/>
                  <a:moveTo>
                    <a:pt x="23" y="124"/>
                  </a:moveTo>
                  <a:cubicBezTo>
                    <a:pt x="13" y="124"/>
                    <a:pt x="5" y="116"/>
                    <a:pt x="5" y="106"/>
                  </a:cubicBezTo>
                  <a:cubicBezTo>
                    <a:pt x="5" y="96"/>
                    <a:pt x="13" y="88"/>
                    <a:pt x="23" y="88"/>
                  </a:cubicBezTo>
                  <a:cubicBezTo>
                    <a:pt x="27" y="88"/>
                    <a:pt x="32" y="90"/>
                    <a:pt x="35" y="94"/>
                  </a:cubicBezTo>
                  <a:cubicBezTo>
                    <a:pt x="38" y="97"/>
                    <a:pt x="40" y="101"/>
                    <a:pt x="40" y="106"/>
                  </a:cubicBezTo>
                  <a:cubicBezTo>
                    <a:pt x="40" y="116"/>
                    <a:pt x="32" y="124"/>
                    <a:pt x="2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07">
              <a:extLst>
                <a:ext uri="{FF2B5EF4-FFF2-40B4-BE49-F238E27FC236}">
                  <a16:creationId xmlns="" xmlns:a16="http://schemas.microsoft.com/office/drawing/2014/main" id="{0EA92A82-4349-4621-8A19-2D98E950B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" y="2399"/>
              <a:ext cx="478" cy="1062"/>
            </a:xfrm>
            <a:custGeom>
              <a:avLst/>
              <a:gdLst>
                <a:gd name="T0" fmla="*/ 506 w 506"/>
                <a:gd name="T1" fmla="*/ 464 h 1125"/>
                <a:gd name="T2" fmla="*/ 506 w 506"/>
                <a:gd name="T3" fmla="*/ 463 h 1125"/>
                <a:gd name="T4" fmla="*/ 506 w 506"/>
                <a:gd name="T5" fmla="*/ 233 h 1125"/>
                <a:gd name="T6" fmla="*/ 506 w 506"/>
                <a:gd name="T7" fmla="*/ 232 h 1125"/>
                <a:gd name="T8" fmla="*/ 505 w 506"/>
                <a:gd name="T9" fmla="*/ 231 h 1125"/>
                <a:gd name="T10" fmla="*/ 359 w 506"/>
                <a:gd name="T11" fmla="*/ 85 h 1125"/>
                <a:gd name="T12" fmla="*/ 359 w 506"/>
                <a:gd name="T13" fmla="*/ 85 h 1125"/>
                <a:gd name="T14" fmla="*/ 358 w 506"/>
                <a:gd name="T15" fmla="*/ 85 h 1125"/>
                <a:gd name="T16" fmla="*/ 321 w 506"/>
                <a:gd name="T17" fmla="*/ 85 h 1125"/>
                <a:gd name="T18" fmla="*/ 273 w 506"/>
                <a:gd name="T19" fmla="*/ 37 h 1125"/>
                <a:gd name="T20" fmla="*/ 278 w 506"/>
                <a:gd name="T21" fmla="*/ 23 h 1125"/>
                <a:gd name="T22" fmla="*/ 255 w 506"/>
                <a:gd name="T23" fmla="*/ 0 h 1125"/>
                <a:gd name="T24" fmla="*/ 233 w 506"/>
                <a:gd name="T25" fmla="*/ 23 h 1125"/>
                <a:gd name="T26" fmla="*/ 255 w 506"/>
                <a:gd name="T27" fmla="*/ 46 h 1125"/>
                <a:gd name="T28" fmla="*/ 269 w 506"/>
                <a:gd name="T29" fmla="*/ 41 h 1125"/>
                <a:gd name="T30" fmla="*/ 318 w 506"/>
                <a:gd name="T31" fmla="*/ 89 h 1125"/>
                <a:gd name="T32" fmla="*/ 318 w 506"/>
                <a:gd name="T33" fmla="*/ 90 h 1125"/>
                <a:gd name="T34" fmla="*/ 319 w 506"/>
                <a:gd name="T35" fmla="*/ 90 h 1125"/>
                <a:gd name="T36" fmla="*/ 356 w 506"/>
                <a:gd name="T37" fmla="*/ 90 h 1125"/>
                <a:gd name="T38" fmla="*/ 501 w 506"/>
                <a:gd name="T39" fmla="*/ 234 h 1125"/>
                <a:gd name="T40" fmla="*/ 501 w 506"/>
                <a:gd name="T41" fmla="*/ 462 h 1125"/>
                <a:gd name="T42" fmla="*/ 21 w 506"/>
                <a:gd name="T43" fmla="*/ 942 h 1125"/>
                <a:gd name="T44" fmla="*/ 21 w 506"/>
                <a:gd name="T45" fmla="*/ 942 h 1125"/>
                <a:gd name="T46" fmla="*/ 21 w 506"/>
                <a:gd name="T47" fmla="*/ 943 h 1125"/>
                <a:gd name="T48" fmla="*/ 21 w 506"/>
                <a:gd name="T49" fmla="*/ 1080 h 1125"/>
                <a:gd name="T50" fmla="*/ 0 w 506"/>
                <a:gd name="T51" fmla="*/ 1103 h 1125"/>
                <a:gd name="T52" fmla="*/ 23 w 506"/>
                <a:gd name="T53" fmla="*/ 1125 h 1125"/>
                <a:gd name="T54" fmla="*/ 46 w 506"/>
                <a:gd name="T55" fmla="*/ 1103 h 1125"/>
                <a:gd name="T56" fmla="*/ 26 w 506"/>
                <a:gd name="T57" fmla="*/ 1080 h 1125"/>
                <a:gd name="T58" fmla="*/ 26 w 506"/>
                <a:gd name="T59" fmla="*/ 944 h 1125"/>
                <a:gd name="T60" fmla="*/ 505 w 506"/>
                <a:gd name="T61" fmla="*/ 465 h 1125"/>
                <a:gd name="T62" fmla="*/ 506 w 506"/>
                <a:gd name="T63" fmla="*/ 464 h 1125"/>
                <a:gd name="T64" fmla="*/ 268 w 506"/>
                <a:gd name="T65" fmla="*/ 36 h 1125"/>
                <a:gd name="T66" fmla="*/ 255 w 506"/>
                <a:gd name="T67" fmla="*/ 41 h 1125"/>
                <a:gd name="T68" fmla="*/ 238 w 506"/>
                <a:gd name="T69" fmla="*/ 23 h 1125"/>
                <a:gd name="T70" fmla="*/ 255 w 506"/>
                <a:gd name="T71" fmla="*/ 6 h 1125"/>
                <a:gd name="T72" fmla="*/ 273 w 506"/>
                <a:gd name="T73" fmla="*/ 23 h 1125"/>
                <a:gd name="T74" fmla="*/ 268 w 506"/>
                <a:gd name="T75" fmla="*/ 36 h 1125"/>
                <a:gd name="T76" fmla="*/ 41 w 506"/>
                <a:gd name="T77" fmla="*/ 1103 h 1125"/>
                <a:gd name="T78" fmla="*/ 23 w 506"/>
                <a:gd name="T79" fmla="*/ 1120 h 1125"/>
                <a:gd name="T80" fmla="*/ 6 w 506"/>
                <a:gd name="T81" fmla="*/ 1103 h 1125"/>
                <a:gd name="T82" fmla="*/ 23 w 506"/>
                <a:gd name="T83" fmla="*/ 1085 h 1125"/>
                <a:gd name="T84" fmla="*/ 41 w 506"/>
                <a:gd name="T85" fmla="*/ 1103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6" h="1125">
                  <a:moveTo>
                    <a:pt x="506" y="464"/>
                  </a:moveTo>
                  <a:cubicBezTo>
                    <a:pt x="506" y="464"/>
                    <a:pt x="506" y="464"/>
                    <a:pt x="506" y="463"/>
                  </a:cubicBezTo>
                  <a:cubicBezTo>
                    <a:pt x="506" y="233"/>
                    <a:pt x="506" y="233"/>
                    <a:pt x="506" y="233"/>
                  </a:cubicBezTo>
                  <a:cubicBezTo>
                    <a:pt x="506" y="233"/>
                    <a:pt x="506" y="233"/>
                    <a:pt x="506" y="232"/>
                  </a:cubicBezTo>
                  <a:cubicBezTo>
                    <a:pt x="506" y="232"/>
                    <a:pt x="506" y="232"/>
                    <a:pt x="505" y="231"/>
                  </a:cubicBezTo>
                  <a:cubicBezTo>
                    <a:pt x="359" y="85"/>
                    <a:pt x="359" y="85"/>
                    <a:pt x="359" y="85"/>
                  </a:cubicBezTo>
                  <a:cubicBezTo>
                    <a:pt x="359" y="85"/>
                    <a:pt x="359" y="85"/>
                    <a:pt x="359" y="85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6" y="33"/>
                    <a:pt x="278" y="28"/>
                    <a:pt x="278" y="23"/>
                  </a:cubicBezTo>
                  <a:cubicBezTo>
                    <a:pt x="278" y="11"/>
                    <a:pt x="268" y="0"/>
                    <a:pt x="255" y="0"/>
                  </a:cubicBezTo>
                  <a:cubicBezTo>
                    <a:pt x="243" y="0"/>
                    <a:pt x="233" y="11"/>
                    <a:pt x="233" y="23"/>
                  </a:cubicBezTo>
                  <a:cubicBezTo>
                    <a:pt x="233" y="36"/>
                    <a:pt x="243" y="46"/>
                    <a:pt x="255" y="46"/>
                  </a:cubicBezTo>
                  <a:cubicBezTo>
                    <a:pt x="261" y="46"/>
                    <a:pt x="265" y="44"/>
                    <a:pt x="269" y="4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90"/>
                    <a:pt x="318" y="90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501" y="234"/>
                    <a:pt x="501" y="234"/>
                    <a:pt x="501" y="234"/>
                  </a:cubicBezTo>
                  <a:cubicBezTo>
                    <a:pt x="501" y="462"/>
                    <a:pt x="501" y="462"/>
                    <a:pt x="501" y="462"/>
                  </a:cubicBezTo>
                  <a:cubicBezTo>
                    <a:pt x="21" y="942"/>
                    <a:pt x="21" y="942"/>
                    <a:pt x="21" y="942"/>
                  </a:cubicBezTo>
                  <a:cubicBezTo>
                    <a:pt x="21" y="942"/>
                    <a:pt x="21" y="942"/>
                    <a:pt x="21" y="942"/>
                  </a:cubicBezTo>
                  <a:cubicBezTo>
                    <a:pt x="21" y="943"/>
                    <a:pt x="21" y="943"/>
                    <a:pt x="21" y="943"/>
                  </a:cubicBezTo>
                  <a:cubicBezTo>
                    <a:pt x="21" y="1080"/>
                    <a:pt x="21" y="1080"/>
                    <a:pt x="21" y="1080"/>
                  </a:cubicBezTo>
                  <a:cubicBezTo>
                    <a:pt x="9" y="1081"/>
                    <a:pt x="0" y="1091"/>
                    <a:pt x="0" y="1103"/>
                  </a:cubicBezTo>
                  <a:cubicBezTo>
                    <a:pt x="0" y="1115"/>
                    <a:pt x="11" y="1125"/>
                    <a:pt x="23" y="1125"/>
                  </a:cubicBezTo>
                  <a:cubicBezTo>
                    <a:pt x="36" y="1125"/>
                    <a:pt x="46" y="1115"/>
                    <a:pt x="46" y="1103"/>
                  </a:cubicBezTo>
                  <a:cubicBezTo>
                    <a:pt x="46" y="1091"/>
                    <a:pt x="37" y="1081"/>
                    <a:pt x="26" y="1080"/>
                  </a:cubicBezTo>
                  <a:cubicBezTo>
                    <a:pt x="26" y="944"/>
                    <a:pt x="26" y="944"/>
                    <a:pt x="26" y="944"/>
                  </a:cubicBezTo>
                  <a:cubicBezTo>
                    <a:pt x="505" y="465"/>
                    <a:pt x="505" y="465"/>
                    <a:pt x="505" y="465"/>
                  </a:cubicBezTo>
                  <a:cubicBezTo>
                    <a:pt x="506" y="465"/>
                    <a:pt x="506" y="465"/>
                    <a:pt x="506" y="464"/>
                  </a:cubicBezTo>
                  <a:close/>
                  <a:moveTo>
                    <a:pt x="268" y="36"/>
                  </a:moveTo>
                  <a:cubicBezTo>
                    <a:pt x="264" y="39"/>
                    <a:pt x="260" y="41"/>
                    <a:pt x="255" y="41"/>
                  </a:cubicBezTo>
                  <a:cubicBezTo>
                    <a:pt x="246" y="41"/>
                    <a:pt x="238" y="33"/>
                    <a:pt x="238" y="23"/>
                  </a:cubicBezTo>
                  <a:cubicBezTo>
                    <a:pt x="238" y="13"/>
                    <a:pt x="246" y="6"/>
                    <a:pt x="255" y="6"/>
                  </a:cubicBezTo>
                  <a:cubicBezTo>
                    <a:pt x="265" y="6"/>
                    <a:pt x="273" y="13"/>
                    <a:pt x="273" y="23"/>
                  </a:cubicBezTo>
                  <a:cubicBezTo>
                    <a:pt x="273" y="28"/>
                    <a:pt x="271" y="32"/>
                    <a:pt x="268" y="36"/>
                  </a:cubicBezTo>
                  <a:close/>
                  <a:moveTo>
                    <a:pt x="41" y="1103"/>
                  </a:moveTo>
                  <a:cubicBezTo>
                    <a:pt x="41" y="1112"/>
                    <a:pt x="33" y="1120"/>
                    <a:pt x="23" y="1120"/>
                  </a:cubicBezTo>
                  <a:cubicBezTo>
                    <a:pt x="14" y="1120"/>
                    <a:pt x="6" y="1112"/>
                    <a:pt x="6" y="1103"/>
                  </a:cubicBezTo>
                  <a:cubicBezTo>
                    <a:pt x="6" y="1093"/>
                    <a:pt x="14" y="1085"/>
                    <a:pt x="23" y="1085"/>
                  </a:cubicBezTo>
                  <a:cubicBezTo>
                    <a:pt x="33" y="1085"/>
                    <a:pt x="41" y="1093"/>
                    <a:pt x="41" y="1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08">
              <a:extLst>
                <a:ext uri="{FF2B5EF4-FFF2-40B4-BE49-F238E27FC236}">
                  <a16:creationId xmlns="" xmlns:a16="http://schemas.microsoft.com/office/drawing/2014/main" id="{6DF3D206-D165-41A1-977D-5C5452318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7" y="2172"/>
              <a:ext cx="366" cy="106"/>
            </a:xfrm>
            <a:custGeom>
              <a:avLst/>
              <a:gdLst>
                <a:gd name="T0" fmla="*/ 25 w 388"/>
                <a:gd name="T1" fmla="*/ 0 h 112"/>
                <a:gd name="T2" fmla="*/ 0 w 388"/>
                <a:gd name="T3" fmla="*/ 25 h 112"/>
                <a:gd name="T4" fmla="*/ 25 w 388"/>
                <a:gd name="T5" fmla="*/ 50 h 112"/>
                <a:gd name="T6" fmla="*/ 50 w 388"/>
                <a:gd name="T7" fmla="*/ 30 h 112"/>
                <a:gd name="T8" fmla="*/ 298 w 388"/>
                <a:gd name="T9" fmla="*/ 30 h 112"/>
                <a:gd name="T10" fmla="*/ 342 w 388"/>
                <a:gd name="T11" fmla="*/ 73 h 112"/>
                <a:gd name="T12" fmla="*/ 337 w 388"/>
                <a:gd name="T13" fmla="*/ 87 h 112"/>
                <a:gd name="T14" fmla="*/ 363 w 388"/>
                <a:gd name="T15" fmla="*/ 112 h 112"/>
                <a:gd name="T16" fmla="*/ 388 w 388"/>
                <a:gd name="T17" fmla="*/ 87 h 112"/>
                <a:gd name="T18" fmla="*/ 363 w 388"/>
                <a:gd name="T19" fmla="*/ 62 h 112"/>
                <a:gd name="T20" fmla="*/ 349 w 388"/>
                <a:gd name="T21" fmla="*/ 66 h 112"/>
                <a:gd name="T22" fmla="*/ 304 w 388"/>
                <a:gd name="T23" fmla="*/ 21 h 112"/>
                <a:gd name="T24" fmla="*/ 302 w 388"/>
                <a:gd name="T25" fmla="*/ 20 h 112"/>
                <a:gd name="T26" fmla="*/ 300 w 388"/>
                <a:gd name="T27" fmla="*/ 20 h 112"/>
                <a:gd name="T28" fmla="*/ 50 w 388"/>
                <a:gd name="T29" fmla="*/ 20 h 112"/>
                <a:gd name="T30" fmla="*/ 25 w 388"/>
                <a:gd name="T31" fmla="*/ 0 h 112"/>
                <a:gd name="T32" fmla="*/ 25 w 388"/>
                <a:gd name="T33" fmla="*/ 40 h 112"/>
                <a:gd name="T34" fmla="*/ 10 w 388"/>
                <a:gd name="T35" fmla="*/ 25 h 112"/>
                <a:gd name="T36" fmla="*/ 25 w 388"/>
                <a:gd name="T37" fmla="*/ 10 h 112"/>
                <a:gd name="T38" fmla="*/ 40 w 388"/>
                <a:gd name="T39" fmla="*/ 25 h 112"/>
                <a:gd name="T40" fmla="*/ 25 w 388"/>
                <a:gd name="T41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112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7" y="50"/>
                    <a:pt x="47" y="41"/>
                    <a:pt x="5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342" y="73"/>
                    <a:pt x="342" y="73"/>
                    <a:pt x="342" y="73"/>
                  </a:cubicBezTo>
                  <a:cubicBezTo>
                    <a:pt x="339" y="77"/>
                    <a:pt x="337" y="82"/>
                    <a:pt x="337" y="87"/>
                  </a:cubicBezTo>
                  <a:cubicBezTo>
                    <a:pt x="337" y="101"/>
                    <a:pt x="349" y="112"/>
                    <a:pt x="363" y="112"/>
                  </a:cubicBezTo>
                  <a:cubicBezTo>
                    <a:pt x="376" y="112"/>
                    <a:pt x="388" y="101"/>
                    <a:pt x="388" y="87"/>
                  </a:cubicBezTo>
                  <a:cubicBezTo>
                    <a:pt x="388" y="73"/>
                    <a:pt x="376" y="62"/>
                    <a:pt x="363" y="62"/>
                  </a:cubicBezTo>
                  <a:cubicBezTo>
                    <a:pt x="358" y="62"/>
                    <a:pt x="353" y="63"/>
                    <a:pt x="349" y="66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3" y="20"/>
                    <a:pt x="302" y="20"/>
                  </a:cubicBezTo>
                  <a:cubicBezTo>
                    <a:pt x="302" y="20"/>
                    <a:pt x="301" y="20"/>
                    <a:pt x="30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7" y="8"/>
                    <a:pt x="37" y="0"/>
                    <a:pt x="25" y="0"/>
                  </a:cubicBezTo>
                  <a:close/>
                  <a:moveTo>
                    <a:pt x="25" y="40"/>
                  </a:moveTo>
                  <a:cubicBezTo>
                    <a:pt x="17" y="40"/>
                    <a:pt x="10" y="33"/>
                    <a:pt x="10" y="25"/>
                  </a:cubicBezTo>
                  <a:cubicBezTo>
                    <a:pt x="10" y="16"/>
                    <a:pt x="17" y="10"/>
                    <a:pt x="25" y="10"/>
                  </a:cubicBezTo>
                  <a:cubicBezTo>
                    <a:pt x="33" y="10"/>
                    <a:pt x="40" y="16"/>
                    <a:pt x="40" y="25"/>
                  </a:cubicBezTo>
                  <a:cubicBezTo>
                    <a:pt x="40" y="33"/>
                    <a:pt x="33" y="40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09">
              <a:extLst>
                <a:ext uri="{FF2B5EF4-FFF2-40B4-BE49-F238E27FC236}">
                  <a16:creationId xmlns="" xmlns:a16="http://schemas.microsoft.com/office/drawing/2014/main" id="{BEF08311-5E5B-4D43-A004-ADE1D153F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3537"/>
              <a:ext cx="144" cy="313"/>
            </a:xfrm>
            <a:custGeom>
              <a:avLst/>
              <a:gdLst>
                <a:gd name="T0" fmla="*/ 129 w 152"/>
                <a:gd name="T1" fmla="*/ 0 h 332"/>
                <a:gd name="T2" fmla="*/ 106 w 152"/>
                <a:gd name="T3" fmla="*/ 23 h 332"/>
                <a:gd name="T4" fmla="*/ 111 w 152"/>
                <a:gd name="T5" fmla="*/ 37 h 332"/>
                <a:gd name="T6" fmla="*/ 21 w 152"/>
                <a:gd name="T7" fmla="*/ 127 h 332"/>
                <a:gd name="T8" fmla="*/ 21 w 152"/>
                <a:gd name="T9" fmla="*/ 128 h 332"/>
                <a:gd name="T10" fmla="*/ 21 w 152"/>
                <a:gd name="T11" fmla="*/ 129 h 332"/>
                <a:gd name="T12" fmla="*/ 21 w 152"/>
                <a:gd name="T13" fmla="*/ 287 h 332"/>
                <a:gd name="T14" fmla="*/ 0 w 152"/>
                <a:gd name="T15" fmla="*/ 309 h 332"/>
                <a:gd name="T16" fmla="*/ 23 w 152"/>
                <a:gd name="T17" fmla="*/ 332 h 332"/>
                <a:gd name="T18" fmla="*/ 46 w 152"/>
                <a:gd name="T19" fmla="*/ 309 h 332"/>
                <a:gd name="T20" fmla="*/ 26 w 152"/>
                <a:gd name="T21" fmla="*/ 287 h 332"/>
                <a:gd name="T22" fmla="*/ 26 w 152"/>
                <a:gd name="T23" fmla="*/ 130 h 332"/>
                <a:gd name="T24" fmla="*/ 115 w 152"/>
                <a:gd name="T25" fmla="*/ 41 h 332"/>
                <a:gd name="T26" fmla="*/ 129 w 152"/>
                <a:gd name="T27" fmla="*/ 46 h 332"/>
                <a:gd name="T28" fmla="*/ 152 w 152"/>
                <a:gd name="T29" fmla="*/ 23 h 332"/>
                <a:gd name="T30" fmla="*/ 129 w 152"/>
                <a:gd name="T31" fmla="*/ 0 h 332"/>
                <a:gd name="T32" fmla="*/ 41 w 152"/>
                <a:gd name="T33" fmla="*/ 309 h 332"/>
                <a:gd name="T34" fmla="*/ 23 w 152"/>
                <a:gd name="T35" fmla="*/ 327 h 332"/>
                <a:gd name="T36" fmla="*/ 6 w 152"/>
                <a:gd name="T37" fmla="*/ 309 h 332"/>
                <a:gd name="T38" fmla="*/ 23 w 152"/>
                <a:gd name="T39" fmla="*/ 292 h 332"/>
                <a:gd name="T40" fmla="*/ 41 w 152"/>
                <a:gd name="T41" fmla="*/ 309 h 332"/>
                <a:gd name="T42" fmla="*/ 129 w 152"/>
                <a:gd name="T43" fmla="*/ 40 h 332"/>
                <a:gd name="T44" fmla="*/ 117 w 152"/>
                <a:gd name="T45" fmla="*/ 35 h 332"/>
                <a:gd name="T46" fmla="*/ 111 w 152"/>
                <a:gd name="T47" fmla="*/ 23 h 332"/>
                <a:gd name="T48" fmla="*/ 129 w 152"/>
                <a:gd name="T49" fmla="*/ 5 h 332"/>
                <a:gd name="T50" fmla="*/ 147 w 152"/>
                <a:gd name="T51" fmla="*/ 23 h 332"/>
                <a:gd name="T52" fmla="*/ 129 w 152"/>
                <a:gd name="T53" fmla="*/ 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332">
                  <a:moveTo>
                    <a:pt x="129" y="0"/>
                  </a:moveTo>
                  <a:cubicBezTo>
                    <a:pt x="116" y="0"/>
                    <a:pt x="106" y="10"/>
                    <a:pt x="106" y="23"/>
                  </a:cubicBezTo>
                  <a:cubicBezTo>
                    <a:pt x="106" y="28"/>
                    <a:pt x="108" y="33"/>
                    <a:pt x="111" y="3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21" y="127"/>
                    <a:pt x="21" y="128"/>
                  </a:cubicBezTo>
                  <a:cubicBezTo>
                    <a:pt x="21" y="128"/>
                    <a:pt x="21" y="128"/>
                    <a:pt x="21" y="129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9" y="288"/>
                    <a:pt x="0" y="298"/>
                    <a:pt x="0" y="309"/>
                  </a:cubicBezTo>
                  <a:cubicBezTo>
                    <a:pt x="0" y="322"/>
                    <a:pt x="11" y="332"/>
                    <a:pt x="23" y="332"/>
                  </a:cubicBezTo>
                  <a:cubicBezTo>
                    <a:pt x="36" y="332"/>
                    <a:pt x="46" y="322"/>
                    <a:pt x="46" y="309"/>
                  </a:cubicBezTo>
                  <a:cubicBezTo>
                    <a:pt x="46" y="298"/>
                    <a:pt x="37" y="288"/>
                    <a:pt x="26" y="287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9" y="44"/>
                    <a:pt x="124" y="46"/>
                    <a:pt x="129" y="46"/>
                  </a:cubicBezTo>
                  <a:cubicBezTo>
                    <a:pt x="142" y="46"/>
                    <a:pt x="152" y="35"/>
                    <a:pt x="152" y="23"/>
                  </a:cubicBezTo>
                  <a:cubicBezTo>
                    <a:pt x="152" y="10"/>
                    <a:pt x="142" y="0"/>
                    <a:pt x="129" y="0"/>
                  </a:cubicBezTo>
                  <a:close/>
                  <a:moveTo>
                    <a:pt x="41" y="309"/>
                  </a:moveTo>
                  <a:cubicBezTo>
                    <a:pt x="41" y="319"/>
                    <a:pt x="33" y="327"/>
                    <a:pt x="23" y="327"/>
                  </a:cubicBezTo>
                  <a:cubicBezTo>
                    <a:pt x="13" y="327"/>
                    <a:pt x="6" y="319"/>
                    <a:pt x="6" y="309"/>
                  </a:cubicBezTo>
                  <a:cubicBezTo>
                    <a:pt x="6" y="300"/>
                    <a:pt x="13" y="292"/>
                    <a:pt x="23" y="292"/>
                  </a:cubicBezTo>
                  <a:cubicBezTo>
                    <a:pt x="33" y="292"/>
                    <a:pt x="41" y="300"/>
                    <a:pt x="41" y="309"/>
                  </a:cubicBezTo>
                  <a:close/>
                  <a:moveTo>
                    <a:pt x="129" y="40"/>
                  </a:moveTo>
                  <a:cubicBezTo>
                    <a:pt x="124" y="40"/>
                    <a:pt x="120" y="38"/>
                    <a:pt x="117" y="35"/>
                  </a:cubicBezTo>
                  <a:cubicBezTo>
                    <a:pt x="113" y="32"/>
                    <a:pt x="111" y="27"/>
                    <a:pt x="111" y="23"/>
                  </a:cubicBezTo>
                  <a:cubicBezTo>
                    <a:pt x="111" y="13"/>
                    <a:pt x="119" y="5"/>
                    <a:pt x="129" y="5"/>
                  </a:cubicBezTo>
                  <a:cubicBezTo>
                    <a:pt x="139" y="5"/>
                    <a:pt x="147" y="13"/>
                    <a:pt x="147" y="23"/>
                  </a:cubicBezTo>
                  <a:cubicBezTo>
                    <a:pt x="147" y="32"/>
                    <a:pt x="139" y="40"/>
                    <a:pt x="12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10">
              <a:extLst>
                <a:ext uri="{FF2B5EF4-FFF2-40B4-BE49-F238E27FC236}">
                  <a16:creationId xmlns="" xmlns:a16="http://schemas.microsoft.com/office/drawing/2014/main" id="{A320B104-9EEA-4AAE-AE18-07F747600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0" y="2786"/>
              <a:ext cx="397" cy="315"/>
            </a:xfrm>
            <a:custGeom>
              <a:avLst/>
              <a:gdLst>
                <a:gd name="T0" fmla="*/ 25 w 421"/>
                <a:gd name="T1" fmla="*/ 333 h 333"/>
                <a:gd name="T2" fmla="*/ 50 w 421"/>
                <a:gd name="T3" fmla="*/ 313 h 333"/>
                <a:gd name="T4" fmla="*/ 113 w 421"/>
                <a:gd name="T5" fmla="*/ 313 h 333"/>
                <a:gd name="T6" fmla="*/ 115 w 421"/>
                <a:gd name="T7" fmla="*/ 312 h 333"/>
                <a:gd name="T8" fmla="*/ 117 w 421"/>
                <a:gd name="T9" fmla="*/ 311 h 333"/>
                <a:gd name="T10" fmla="*/ 382 w 421"/>
                <a:gd name="T11" fmla="*/ 46 h 333"/>
                <a:gd name="T12" fmla="*/ 395 w 421"/>
                <a:gd name="T13" fmla="*/ 51 h 333"/>
                <a:gd name="T14" fmla="*/ 421 w 421"/>
                <a:gd name="T15" fmla="*/ 26 h 333"/>
                <a:gd name="T16" fmla="*/ 395 w 421"/>
                <a:gd name="T17" fmla="*/ 0 h 333"/>
                <a:gd name="T18" fmla="*/ 370 w 421"/>
                <a:gd name="T19" fmla="*/ 26 h 333"/>
                <a:gd name="T20" fmla="*/ 374 w 421"/>
                <a:gd name="T21" fmla="*/ 39 h 333"/>
                <a:gd name="T22" fmla="*/ 111 w 421"/>
                <a:gd name="T23" fmla="*/ 303 h 333"/>
                <a:gd name="T24" fmla="*/ 50 w 421"/>
                <a:gd name="T25" fmla="*/ 303 h 333"/>
                <a:gd name="T26" fmla="*/ 25 w 421"/>
                <a:gd name="T27" fmla="*/ 283 h 333"/>
                <a:gd name="T28" fmla="*/ 0 w 421"/>
                <a:gd name="T29" fmla="*/ 308 h 333"/>
                <a:gd name="T30" fmla="*/ 25 w 421"/>
                <a:gd name="T31" fmla="*/ 333 h 333"/>
                <a:gd name="T32" fmla="*/ 395 w 421"/>
                <a:gd name="T33" fmla="*/ 10 h 333"/>
                <a:gd name="T34" fmla="*/ 411 w 421"/>
                <a:gd name="T35" fmla="*/ 26 h 333"/>
                <a:gd name="T36" fmla="*/ 395 w 421"/>
                <a:gd name="T37" fmla="*/ 41 h 333"/>
                <a:gd name="T38" fmla="*/ 380 w 421"/>
                <a:gd name="T39" fmla="*/ 26 h 333"/>
                <a:gd name="T40" fmla="*/ 395 w 421"/>
                <a:gd name="T41" fmla="*/ 10 h 333"/>
                <a:gd name="T42" fmla="*/ 25 w 421"/>
                <a:gd name="T43" fmla="*/ 293 h 333"/>
                <a:gd name="T44" fmla="*/ 41 w 421"/>
                <a:gd name="T45" fmla="*/ 308 h 333"/>
                <a:gd name="T46" fmla="*/ 25 w 421"/>
                <a:gd name="T47" fmla="*/ 323 h 333"/>
                <a:gd name="T48" fmla="*/ 10 w 421"/>
                <a:gd name="T49" fmla="*/ 308 h 333"/>
                <a:gd name="T50" fmla="*/ 25 w 421"/>
                <a:gd name="T51" fmla="*/ 29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1" h="333">
                  <a:moveTo>
                    <a:pt x="25" y="333"/>
                  </a:moveTo>
                  <a:cubicBezTo>
                    <a:pt x="38" y="333"/>
                    <a:pt x="48" y="324"/>
                    <a:pt x="50" y="313"/>
                  </a:cubicBezTo>
                  <a:cubicBezTo>
                    <a:pt x="113" y="313"/>
                    <a:pt x="113" y="313"/>
                    <a:pt x="113" y="313"/>
                  </a:cubicBezTo>
                  <a:cubicBezTo>
                    <a:pt x="114" y="313"/>
                    <a:pt x="115" y="313"/>
                    <a:pt x="115" y="312"/>
                  </a:cubicBezTo>
                  <a:cubicBezTo>
                    <a:pt x="116" y="312"/>
                    <a:pt x="116" y="312"/>
                    <a:pt x="117" y="311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86" y="49"/>
                    <a:pt x="390" y="51"/>
                    <a:pt x="395" y="51"/>
                  </a:cubicBezTo>
                  <a:cubicBezTo>
                    <a:pt x="409" y="51"/>
                    <a:pt x="421" y="39"/>
                    <a:pt x="421" y="26"/>
                  </a:cubicBezTo>
                  <a:cubicBezTo>
                    <a:pt x="421" y="12"/>
                    <a:pt x="409" y="0"/>
                    <a:pt x="395" y="0"/>
                  </a:cubicBezTo>
                  <a:cubicBezTo>
                    <a:pt x="382" y="0"/>
                    <a:pt x="370" y="12"/>
                    <a:pt x="370" y="26"/>
                  </a:cubicBezTo>
                  <a:cubicBezTo>
                    <a:pt x="370" y="31"/>
                    <a:pt x="372" y="35"/>
                    <a:pt x="374" y="39"/>
                  </a:cubicBezTo>
                  <a:cubicBezTo>
                    <a:pt x="111" y="303"/>
                    <a:pt x="111" y="303"/>
                    <a:pt x="111" y="303"/>
                  </a:cubicBezTo>
                  <a:cubicBezTo>
                    <a:pt x="50" y="303"/>
                    <a:pt x="50" y="303"/>
                    <a:pt x="50" y="303"/>
                  </a:cubicBezTo>
                  <a:cubicBezTo>
                    <a:pt x="48" y="291"/>
                    <a:pt x="38" y="283"/>
                    <a:pt x="25" y="283"/>
                  </a:cubicBezTo>
                  <a:cubicBezTo>
                    <a:pt x="11" y="283"/>
                    <a:pt x="0" y="294"/>
                    <a:pt x="0" y="308"/>
                  </a:cubicBezTo>
                  <a:cubicBezTo>
                    <a:pt x="0" y="322"/>
                    <a:pt x="11" y="333"/>
                    <a:pt x="25" y="333"/>
                  </a:cubicBezTo>
                  <a:close/>
                  <a:moveTo>
                    <a:pt x="395" y="10"/>
                  </a:moveTo>
                  <a:cubicBezTo>
                    <a:pt x="404" y="10"/>
                    <a:pt x="411" y="17"/>
                    <a:pt x="411" y="26"/>
                  </a:cubicBezTo>
                  <a:cubicBezTo>
                    <a:pt x="411" y="34"/>
                    <a:pt x="404" y="41"/>
                    <a:pt x="395" y="41"/>
                  </a:cubicBezTo>
                  <a:cubicBezTo>
                    <a:pt x="387" y="41"/>
                    <a:pt x="380" y="34"/>
                    <a:pt x="380" y="26"/>
                  </a:cubicBezTo>
                  <a:cubicBezTo>
                    <a:pt x="380" y="17"/>
                    <a:pt x="387" y="10"/>
                    <a:pt x="395" y="10"/>
                  </a:cubicBezTo>
                  <a:close/>
                  <a:moveTo>
                    <a:pt x="25" y="293"/>
                  </a:moveTo>
                  <a:cubicBezTo>
                    <a:pt x="34" y="293"/>
                    <a:pt x="41" y="299"/>
                    <a:pt x="41" y="308"/>
                  </a:cubicBezTo>
                  <a:cubicBezTo>
                    <a:pt x="41" y="316"/>
                    <a:pt x="34" y="323"/>
                    <a:pt x="25" y="323"/>
                  </a:cubicBezTo>
                  <a:cubicBezTo>
                    <a:pt x="17" y="323"/>
                    <a:pt x="10" y="316"/>
                    <a:pt x="10" y="308"/>
                  </a:cubicBezTo>
                  <a:cubicBezTo>
                    <a:pt x="10" y="299"/>
                    <a:pt x="17" y="293"/>
                    <a:pt x="25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11">
              <a:extLst>
                <a:ext uri="{FF2B5EF4-FFF2-40B4-BE49-F238E27FC236}">
                  <a16:creationId xmlns="" xmlns:a16="http://schemas.microsoft.com/office/drawing/2014/main" id="{BCE50113-B1EA-4764-AE41-C21EAE328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3193"/>
              <a:ext cx="377" cy="710"/>
            </a:xfrm>
            <a:custGeom>
              <a:avLst/>
              <a:gdLst>
                <a:gd name="T0" fmla="*/ 26 w 399"/>
                <a:gd name="T1" fmla="*/ 706 h 752"/>
                <a:gd name="T2" fmla="*/ 26 w 399"/>
                <a:gd name="T3" fmla="*/ 490 h 752"/>
                <a:gd name="T4" fmla="*/ 265 w 399"/>
                <a:gd name="T5" fmla="*/ 251 h 752"/>
                <a:gd name="T6" fmla="*/ 265 w 399"/>
                <a:gd name="T7" fmla="*/ 250 h 752"/>
                <a:gd name="T8" fmla="*/ 266 w 399"/>
                <a:gd name="T9" fmla="*/ 249 h 752"/>
                <a:gd name="T10" fmla="*/ 266 w 399"/>
                <a:gd name="T11" fmla="*/ 137 h 752"/>
                <a:gd name="T12" fmla="*/ 362 w 399"/>
                <a:gd name="T13" fmla="*/ 40 h 752"/>
                <a:gd name="T14" fmla="*/ 376 w 399"/>
                <a:gd name="T15" fmla="*/ 45 h 752"/>
                <a:gd name="T16" fmla="*/ 399 w 399"/>
                <a:gd name="T17" fmla="*/ 23 h 752"/>
                <a:gd name="T18" fmla="*/ 376 w 399"/>
                <a:gd name="T19" fmla="*/ 0 h 752"/>
                <a:gd name="T20" fmla="*/ 354 w 399"/>
                <a:gd name="T21" fmla="*/ 23 h 752"/>
                <a:gd name="T22" fmla="*/ 358 w 399"/>
                <a:gd name="T23" fmla="*/ 37 h 752"/>
                <a:gd name="T24" fmla="*/ 261 w 399"/>
                <a:gd name="T25" fmla="*/ 134 h 752"/>
                <a:gd name="T26" fmla="*/ 261 w 399"/>
                <a:gd name="T27" fmla="*/ 135 h 752"/>
                <a:gd name="T28" fmla="*/ 260 w 399"/>
                <a:gd name="T29" fmla="*/ 136 h 752"/>
                <a:gd name="T30" fmla="*/ 260 w 399"/>
                <a:gd name="T31" fmla="*/ 248 h 752"/>
                <a:gd name="T32" fmla="*/ 21 w 399"/>
                <a:gd name="T33" fmla="*/ 487 h 752"/>
                <a:gd name="T34" fmla="*/ 21 w 399"/>
                <a:gd name="T35" fmla="*/ 488 h 752"/>
                <a:gd name="T36" fmla="*/ 21 w 399"/>
                <a:gd name="T37" fmla="*/ 489 h 752"/>
                <a:gd name="T38" fmla="*/ 21 w 399"/>
                <a:gd name="T39" fmla="*/ 706 h 752"/>
                <a:gd name="T40" fmla="*/ 0 w 399"/>
                <a:gd name="T41" fmla="*/ 729 h 752"/>
                <a:gd name="T42" fmla="*/ 23 w 399"/>
                <a:gd name="T43" fmla="*/ 752 h 752"/>
                <a:gd name="T44" fmla="*/ 46 w 399"/>
                <a:gd name="T45" fmla="*/ 729 h 752"/>
                <a:gd name="T46" fmla="*/ 26 w 399"/>
                <a:gd name="T47" fmla="*/ 706 h 752"/>
                <a:gd name="T48" fmla="*/ 376 w 399"/>
                <a:gd name="T49" fmla="*/ 5 h 752"/>
                <a:gd name="T50" fmla="*/ 394 w 399"/>
                <a:gd name="T51" fmla="*/ 23 h 752"/>
                <a:gd name="T52" fmla="*/ 376 w 399"/>
                <a:gd name="T53" fmla="*/ 40 h 752"/>
                <a:gd name="T54" fmla="*/ 364 w 399"/>
                <a:gd name="T55" fmla="*/ 35 h 752"/>
                <a:gd name="T56" fmla="*/ 359 w 399"/>
                <a:gd name="T57" fmla="*/ 23 h 752"/>
                <a:gd name="T58" fmla="*/ 376 w 399"/>
                <a:gd name="T59" fmla="*/ 5 h 752"/>
                <a:gd name="T60" fmla="*/ 23 w 399"/>
                <a:gd name="T61" fmla="*/ 747 h 752"/>
                <a:gd name="T62" fmla="*/ 6 w 399"/>
                <a:gd name="T63" fmla="*/ 729 h 752"/>
                <a:gd name="T64" fmla="*/ 23 w 399"/>
                <a:gd name="T65" fmla="*/ 712 h 752"/>
                <a:gd name="T66" fmla="*/ 41 w 399"/>
                <a:gd name="T67" fmla="*/ 729 h 752"/>
                <a:gd name="T68" fmla="*/ 23 w 399"/>
                <a:gd name="T69" fmla="*/ 74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752">
                  <a:moveTo>
                    <a:pt x="26" y="706"/>
                  </a:moveTo>
                  <a:cubicBezTo>
                    <a:pt x="26" y="490"/>
                    <a:pt x="26" y="490"/>
                    <a:pt x="26" y="490"/>
                  </a:cubicBezTo>
                  <a:cubicBezTo>
                    <a:pt x="265" y="251"/>
                    <a:pt x="265" y="251"/>
                    <a:pt x="265" y="251"/>
                  </a:cubicBezTo>
                  <a:cubicBezTo>
                    <a:pt x="265" y="251"/>
                    <a:pt x="265" y="250"/>
                    <a:pt x="265" y="250"/>
                  </a:cubicBezTo>
                  <a:cubicBezTo>
                    <a:pt x="266" y="250"/>
                    <a:pt x="266" y="249"/>
                    <a:pt x="266" y="249"/>
                  </a:cubicBezTo>
                  <a:cubicBezTo>
                    <a:pt x="266" y="137"/>
                    <a:pt x="266" y="137"/>
                    <a:pt x="266" y="137"/>
                  </a:cubicBezTo>
                  <a:cubicBezTo>
                    <a:pt x="362" y="40"/>
                    <a:pt x="362" y="40"/>
                    <a:pt x="362" y="40"/>
                  </a:cubicBezTo>
                  <a:cubicBezTo>
                    <a:pt x="366" y="44"/>
                    <a:pt x="371" y="45"/>
                    <a:pt x="376" y="45"/>
                  </a:cubicBezTo>
                  <a:cubicBezTo>
                    <a:pt x="389" y="45"/>
                    <a:pt x="399" y="35"/>
                    <a:pt x="399" y="23"/>
                  </a:cubicBezTo>
                  <a:cubicBezTo>
                    <a:pt x="399" y="10"/>
                    <a:pt x="389" y="0"/>
                    <a:pt x="376" y="0"/>
                  </a:cubicBezTo>
                  <a:cubicBezTo>
                    <a:pt x="364" y="0"/>
                    <a:pt x="354" y="10"/>
                    <a:pt x="354" y="23"/>
                  </a:cubicBezTo>
                  <a:cubicBezTo>
                    <a:pt x="354" y="28"/>
                    <a:pt x="355" y="33"/>
                    <a:pt x="358" y="37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5"/>
                    <a:pt x="261" y="135"/>
                  </a:cubicBezTo>
                  <a:cubicBezTo>
                    <a:pt x="260" y="135"/>
                    <a:pt x="260" y="136"/>
                    <a:pt x="260" y="136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1" y="487"/>
                    <a:pt x="21" y="487"/>
                    <a:pt x="21" y="487"/>
                  </a:cubicBezTo>
                  <a:cubicBezTo>
                    <a:pt x="21" y="487"/>
                    <a:pt x="21" y="487"/>
                    <a:pt x="21" y="488"/>
                  </a:cubicBezTo>
                  <a:cubicBezTo>
                    <a:pt x="21" y="488"/>
                    <a:pt x="21" y="488"/>
                    <a:pt x="21" y="489"/>
                  </a:cubicBezTo>
                  <a:cubicBezTo>
                    <a:pt x="21" y="706"/>
                    <a:pt x="21" y="706"/>
                    <a:pt x="21" y="706"/>
                  </a:cubicBezTo>
                  <a:cubicBezTo>
                    <a:pt x="9" y="708"/>
                    <a:pt x="0" y="717"/>
                    <a:pt x="0" y="729"/>
                  </a:cubicBezTo>
                  <a:cubicBezTo>
                    <a:pt x="0" y="742"/>
                    <a:pt x="11" y="752"/>
                    <a:pt x="23" y="752"/>
                  </a:cubicBezTo>
                  <a:cubicBezTo>
                    <a:pt x="36" y="752"/>
                    <a:pt x="46" y="742"/>
                    <a:pt x="46" y="729"/>
                  </a:cubicBezTo>
                  <a:cubicBezTo>
                    <a:pt x="46" y="717"/>
                    <a:pt x="37" y="708"/>
                    <a:pt x="26" y="706"/>
                  </a:cubicBezTo>
                  <a:close/>
                  <a:moveTo>
                    <a:pt x="376" y="5"/>
                  </a:moveTo>
                  <a:cubicBezTo>
                    <a:pt x="386" y="5"/>
                    <a:pt x="394" y="13"/>
                    <a:pt x="394" y="23"/>
                  </a:cubicBezTo>
                  <a:cubicBezTo>
                    <a:pt x="394" y="32"/>
                    <a:pt x="386" y="40"/>
                    <a:pt x="376" y="40"/>
                  </a:cubicBezTo>
                  <a:cubicBezTo>
                    <a:pt x="372" y="40"/>
                    <a:pt x="367" y="38"/>
                    <a:pt x="364" y="35"/>
                  </a:cubicBezTo>
                  <a:cubicBezTo>
                    <a:pt x="361" y="32"/>
                    <a:pt x="359" y="27"/>
                    <a:pt x="359" y="23"/>
                  </a:cubicBezTo>
                  <a:cubicBezTo>
                    <a:pt x="359" y="13"/>
                    <a:pt x="367" y="5"/>
                    <a:pt x="376" y="5"/>
                  </a:cubicBezTo>
                  <a:close/>
                  <a:moveTo>
                    <a:pt x="23" y="747"/>
                  </a:moveTo>
                  <a:cubicBezTo>
                    <a:pt x="14" y="747"/>
                    <a:pt x="6" y="739"/>
                    <a:pt x="6" y="729"/>
                  </a:cubicBezTo>
                  <a:cubicBezTo>
                    <a:pt x="6" y="719"/>
                    <a:pt x="14" y="712"/>
                    <a:pt x="23" y="712"/>
                  </a:cubicBezTo>
                  <a:cubicBezTo>
                    <a:pt x="33" y="712"/>
                    <a:pt x="41" y="719"/>
                    <a:pt x="41" y="729"/>
                  </a:cubicBezTo>
                  <a:cubicBezTo>
                    <a:pt x="41" y="739"/>
                    <a:pt x="33" y="747"/>
                    <a:pt x="23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12">
              <a:extLst>
                <a:ext uri="{FF2B5EF4-FFF2-40B4-BE49-F238E27FC236}">
                  <a16:creationId xmlns="" xmlns:a16="http://schemas.microsoft.com/office/drawing/2014/main" id="{3350CED3-FD59-49C1-80BD-631D99E55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" y="1584"/>
              <a:ext cx="44" cy="346"/>
            </a:xfrm>
            <a:custGeom>
              <a:avLst/>
              <a:gdLst>
                <a:gd name="T0" fmla="*/ 0 w 46"/>
                <a:gd name="T1" fmla="*/ 344 h 367"/>
                <a:gd name="T2" fmla="*/ 23 w 46"/>
                <a:gd name="T3" fmla="*/ 367 h 367"/>
                <a:gd name="T4" fmla="*/ 46 w 46"/>
                <a:gd name="T5" fmla="*/ 344 h 367"/>
                <a:gd name="T6" fmla="*/ 26 w 46"/>
                <a:gd name="T7" fmla="*/ 321 h 367"/>
                <a:gd name="T8" fmla="*/ 26 w 46"/>
                <a:gd name="T9" fmla="*/ 46 h 367"/>
                <a:gd name="T10" fmla="*/ 46 w 46"/>
                <a:gd name="T11" fmla="*/ 23 h 367"/>
                <a:gd name="T12" fmla="*/ 23 w 46"/>
                <a:gd name="T13" fmla="*/ 0 h 367"/>
                <a:gd name="T14" fmla="*/ 0 w 46"/>
                <a:gd name="T15" fmla="*/ 23 h 367"/>
                <a:gd name="T16" fmla="*/ 21 w 46"/>
                <a:gd name="T17" fmla="*/ 46 h 367"/>
                <a:gd name="T18" fmla="*/ 21 w 46"/>
                <a:gd name="T19" fmla="*/ 321 h 367"/>
                <a:gd name="T20" fmla="*/ 0 w 46"/>
                <a:gd name="T21" fmla="*/ 344 h 367"/>
                <a:gd name="T22" fmla="*/ 6 w 46"/>
                <a:gd name="T23" fmla="*/ 23 h 367"/>
                <a:gd name="T24" fmla="*/ 23 w 46"/>
                <a:gd name="T25" fmla="*/ 5 h 367"/>
                <a:gd name="T26" fmla="*/ 41 w 46"/>
                <a:gd name="T27" fmla="*/ 23 h 367"/>
                <a:gd name="T28" fmla="*/ 23 w 46"/>
                <a:gd name="T29" fmla="*/ 41 h 367"/>
                <a:gd name="T30" fmla="*/ 6 w 46"/>
                <a:gd name="T31" fmla="*/ 23 h 367"/>
                <a:gd name="T32" fmla="*/ 23 w 46"/>
                <a:gd name="T33" fmla="*/ 326 h 367"/>
                <a:gd name="T34" fmla="*/ 41 w 46"/>
                <a:gd name="T35" fmla="*/ 344 h 367"/>
                <a:gd name="T36" fmla="*/ 23 w 46"/>
                <a:gd name="T37" fmla="*/ 362 h 367"/>
                <a:gd name="T38" fmla="*/ 6 w 46"/>
                <a:gd name="T39" fmla="*/ 344 h 367"/>
                <a:gd name="T40" fmla="*/ 23 w 46"/>
                <a:gd name="T41" fmla="*/ 32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367">
                  <a:moveTo>
                    <a:pt x="0" y="344"/>
                  </a:moveTo>
                  <a:cubicBezTo>
                    <a:pt x="0" y="356"/>
                    <a:pt x="11" y="367"/>
                    <a:pt x="23" y="367"/>
                  </a:cubicBezTo>
                  <a:cubicBezTo>
                    <a:pt x="36" y="367"/>
                    <a:pt x="46" y="356"/>
                    <a:pt x="46" y="344"/>
                  </a:cubicBezTo>
                  <a:cubicBezTo>
                    <a:pt x="46" y="332"/>
                    <a:pt x="37" y="323"/>
                    <a:pt x="26" y="321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4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9" y="44"/>
                    <a:pt x="21" y="46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9" y="323"/>
                    <a:pt x="0" y="332"/>
                    <a:pt x="0" y="344"/>
                  </a:cubicBezTo>
                  <a:close/>
                  <a:moveTo>
                    <a:pt x="6" y="23"/>
                  </a:moveTo>
                  <a:cubicBezTo>
                    <a:pt x="6" y="13"/>
                    <a:pt x="14" y="5"/>
                    <a:pt x="23" y="5"/>
                  </a:cubicBezTo>
                  <a:cubicBezTo>
                    <a:pt x="33" y="5"/>
                    <a:pt x="41" y="13"/>
                    <a:pt x="41" y="23"/>
                  </a:cubicBezTo>
                  <a:cubicBezTo>
                    <a:pt x="41" y="33"/>
                    <a:pt x="33" y="41"/>
                    <a:pt x="23" y="41"/>
                  </a:cubicBezTo>
                  <a:cubicBezTo>
                    <a:pt x="14" y="41"/>
                    <a:pt x="6" y="33"/>
                    <a:pt x="6" y="23"/>
                  </a:cubicBezTo>
                  <a:close/>
                  <a:moveTo>
                    <a:pt x="23" y="326"/>
                  </a:moveTo>
                  <a:cubicBezTo>
                    <a:pt x="33" y="326"/>
                    <a:pt x="41" y="334"/>
                    <a:pt x="41" y="344"/>
                  </a:cubicBezTo>
                  <a:cubicBezTo>
                    <a:pt x="41" y="354"/>
                    <a:pt x="33" y="362"/>
                    <a:pt x="23" y="362"/>
                  </a:cubicBezTo>
                  <a:cubicBezTo>
                    <a:pt x="14" y="362"/>
                    <a:pt x="6" y="354"/>
                    <a:pt x="6" y="344"/>
                  </a:cubicBezTo>
                  <a:cubicBezTo>
                    <a:pt x="6" y="334"/>
                    <a:pt x="14" y="326"/>
                    <a:pt x="2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13">
              <a:extLst>
                <a:ext uri="{FF2B5EF4-FFF2-40B4-BE49-F238E27FC236}">
                  <a16:creationId xmlns="" xmlns:a16="http://schemas.microsoft.com/office/drawing/2014/main" id="{32C0881F-D217-4031-9D09-E24AE1227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1" y="1519"/>
              <a:ext cx="701" cy="411"/>
            </a:xfrm>
            <a:custGeom>
              <a:avLst/>
              <a:gdLst>
                <a:gd name="T0" fmla="*/ 106 w 742"/>
                <a:gd name="T1" fmla="*/ 0 h 435"/>
                <a:gd name="T2" fmla="*/ 105 w 742"/>
                <a:gd name="T3" fmla="*/ 1 h 435"/>
                <a:gd name="T4" fmla="*/ 21 w 742"/>
                <a:gd name="T5" fmla="*/ 85 h 435"/>
                <a:gd name="T6" fmla="*/ 21 w 742"/>
                <a:gd name="T7" fmla="*/ 86 h 435"/>
                <a:gd name="T8" fmla="*/ 21 w 742"/>
                <a:gd name="T9" fmla="*/ 87 h 435"/>
                <a:gd name="T10" fmla="*/ 21 w 742"/>
                <a:gd name="T11" fmla="*/ 389 h 435"/>
                <a:gd name="T12" fmla="*/ 0 w 742"/>
                <a:gd name="T13" fmla="*/ 412 h 435"/>
                <a:gd name="T14" fmla="*/ 23 w 742"/>
                <a:gd name="T15" fmla="*/ 435 h 435"/>
                <a:gd name="T16" fmla="*/ 46 w 742"/>
                <a:gd name="T17" fmla="*/ 412 h 435"/>
                <a:gd name="T18" fmla="*/ 26 w 742"/>
                <a:gd name="T19" fmla="*/ 389 h 435"/>
                <a:gd name="T20" fmla="*/ 26 w 742"/>
                <a:gd name="T21" fmla="*/ 88 h 435"/>
                <a:gd name="T22" fmla="*/ 108 w 742"/>
                <a:gd name="T23" fmla="*/ 5 h 435"/>
                <a:gd name="T24" fmla="*/ 656 w 742"/>
                <a:gd name="T25" fmla="*/ 5 h 435"/>
                <a:gd name="T26" fmla="*/ 702 w 742"/>
                <a:gd name="T27" fmla="*/ 51 h 435"/>
                <a:gd name="T28" fmla="*/ 697 w 742"/>
                <a:gd name="T29" fmla="*/ 65 h 435"/>
                <a:gd name="T30" fmla="*/ 720 w 742"/>
                <a:gd name="T31" fmla="*/ 88 h 435"/>
                <a:gd name="T32" fmla="*/ 742 w 742"/>
                <a:gd name="T33" fmla="*/ 65 h 435"/>
                <a:gd name="T34" fmla="*/ 720 w 742"/>
                <a:gd name="T35" fmla="*/ 42 h 435"/>
                <a:gd name="T36" fmla="*/ 706 w 742"/>
                <a:gd name="T37" fmla="*/ 47 h 435"/>
                <a:gd name="T38" fmla="*/ 659 w 742"/>
                <a:gd name="T39" fmla="*/ 1 h 435"/>
                <a:gd name="T40" fmla="*/ 658 w 742"/>
                <a:gd name="T41" fmla="*/ 0 h 435"/>
                <a:gd name="T42" fmla="*/ 657 w 742"/>
                <a:gd name="T43" fmla="*/ 0 h 435"/>
                <a:gd name="T44" fmla="*/ 107 w 742"/>
                <a:gd name="T45" fmla="*/ 0 h 435"/>
                <a:gd name="T46" fmla="*/ 106 w 742"/>
                <a:gd name="T47" fmla="*/ 0 h 435"/>
                <a:gd name="T48" fmla="*/ 707 w 742"/>
                <a:gd name="T49" fmla="*/ 52 h 435"/>
                <a:gd name="T50" fmla="*/ 720 w 742"/>
                <a:gd name="T51" fmla="*/ 47 h 435"/>
                <a:gd name="T52" fmla="*/ 737 w 742"/>
                <a:gd name="T53" fmla="*/ 65 h 435"/>
                <a:gd name="T54" fmla="*/ 720 w 742"/>
                <a:gd name="T55" fmla="*/ 82 h 435"/>
                <a:gd name="T56" fmla="*/ 702 w 742"/>
                <a:gd name="T57" fmla="*/ 65 h 435"/>
                <a:gd name="T58" fmla="*/ 707 w 742"/>
                <a:gd name="T59" fmla="*/ 5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2" h="435">
                  <a:moveTo>
                    <a:pt x="106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6"/>
                  </a:cubicBezTo>
                  <a:cubicBezTo>
                    <a:pt x="21" y="86"/>
                    <a:pt x="21" y="86"/>
                    <a:pt x="21" y="87"/>
                  </a:cubicBezTo>
                  <a:cubicBezTo>
                    <a:pt x="21" y="389"/>
                    <a:pt x="21" y="389"/>
                    <a:pt x="21" y="389"/>
                  </a:cubicBezTo>
                  <a:cubicBezTo>
                    <a:pt x="9" y="391"/>
                    <a:pt x="0" y="400"/>
                    <a:pt x="0" y="412"/>
                  </a:cubicBezTo>
                  <a:cubicBezTo>
                    <a:pt x="0" y="424"/>
                    <a:pt x="11" y="435"/>
                    <a:pt x="23" y="435"/>
                  </a:cubicBezTo>
                  <a:cubicBezTo>
                    <a:pt x="36" y="435"/>
                    <a:pt x="46" y="424"/>
                    <a:pt x="46" y="412"/>
                  </a:cubicBezTo>
                  <a:cubicBezTo>
                    <a:pt x="46" y="400"/>
                    <a:pt x="37" y="391"/>
                    <a:pt x="26" y="389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656" y="5"/>
                    <a:pt x="656" y="5"/>
                    <a:pt x="656" y="5"/>
                  </a:cubicBezTo>
                  <a:cubicBezTo>
                    <a:pt x="702" y="51"/>
                    <a:pt x="702" y="51"/>
                    <a:pt x="702" y="51"/>
                  </a:cubicBezTo>
                  <a:cubicBezTo>
                    <a:pt x="699" y="55"/>
                    <a:pt x="697" y="60"/>
                    <a:pt x="697" y="65"/>
                  </a:cubicBezTo>
                  <a:cubicBezTo>
                    <a:pt x="697" y="77"/>
                    <a:pt x="707" y="88"/>
                    <a:pt x="720" y="88"/>
                  </a:cubicBezTo>
                  <a:cubicBezTo>
                    <a:pt x="732" y="88"/>
                    <a:pt x="742" y="77"/>
                    <a:pt x="742" y="65"/>
                  </a:cubicBezTo>
                  <a:cubicBezTo>
                    <a:pt x="742" y="52"/>
                    <a:pt x="732" y="42"/>
                    <a:pt x="720" y="42"/>
                  </a:cubicBezTo>
                  <a:cubicBezTo>
                    <a:pt x="714" y="42"/>
                    <a:pt x="710" y="44"/>
                    <a:pt x="706" y="47"/>
                  </a:cubicBezTo>
                  <a:cubicBezTo>
                    <a:pt x="659" y="1"/>
                    <a:pt x="659" y="1"/>
                    <a:pt x="659" y="1"/>
                  </a:cubicBezTo>
                  <a:cubicBezTo>
                    <a:pt x="659" y="0"/>
                    <a:pt x="659" y="0"/>
                    <a:pt x="658" y="0"/>
                  </a:cubicBezTo>
                  <a:cubicBezTo>
                    <a:pt x="658" y="0"/>
                    <a:pt x="658" y="0"/>
                    <a:pt x="65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6" y="0"/>
                  </a:cubicBezTo>
                  <a:close/>
                  <a:moveTo>
                    <a:pt x="707" y="52"/>
                  </a:moveTo>
                  <a:cubicBezTo>
                    <a:pt x="711" y="49"/>
                    <a:pt x="715" y="47"/>
                    <a:pt x="720" y="47"/>
                  </a:cubicBezTo>
                  <a:cubicBezTo>
                    <a:pt x="729" y="47"/>
                    <a:pt x="737" y="55"/>
                    <a:pt x="737" y="65"/>
                  </a:cubicBezTo>
                  <a:cubicBezTo>
                    <a:pt x="737" y="75"/>
                    <a:pt x="729" y="82"/>
                    <a:pt x="720" y="82"/>
                  </a:cubicBezTo>
                  <a:cubicBezTo>
                    <a:pt x="710" y="82"/>
                    <a:pt x="702" y="75"/>
                    <a:pt x="702" y="65"/>
                  </a:cubicBezTo>
                  <a:cubicBezTo>
                    <a:pt x="702" y="60"/>
                    <a:pt x="704" y="56"/>
                    <a:pt x="70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14">
              <a:extLst>
                <a:ext uri="{FF2B5EF4-FFF2-40B4-BE49-F238E27FC236}">
                  <a16:creationId xmlns="" xmlns:a16="http://schemas.microsoft.com/office/drawing/2014/main" id="{F5E4BF05-5601-4611-B58C-BD9104E6D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6" y="1237"/>
              <a:ext cx="241" cy="44"/>
            </a:xfrm>
            <a:custGeom>
              <a:avLst/>
              <a:gdLst>
                <a:gd name="T0" fmla="*/ 23 w 256"/>
                <a:gd name="T1" fmla="*/ 46 h 46"/>
                <a:gd name="T2" fmla="*/ 45 w 256"/>
                <a:gd name="T3" fmla="*/ 26 h 46"/>
                <a:gd name="T4" fmla="*/ 211 w 256"/>
                <a:gd name="T5" fmla="*/ 26 h 46"/>
                <a:gd name="T6" fmla="*/ 234 w 256"/>
                <a:gd name="T7" fmla="*/ 46 h 46"/>
                <a:gd name="T8" fmla="*/ 256 w 256"/>
                <a:gd name="T9" fmla="*/ 23 h 46"/>
                <a:gd name="T10" fmla="*/ 234 w 256"/>
                <a:gd name="T11" fmla="*/ 0 h 46"/>
                <a:gd name="T12" fmla="*/ 211 w 256"/>
                <a:gd name="T13" fmla="*/ 20 h 46"/>
                <a:gd name="T14" fmla="*/ 45 w 256"/>
                <a:gd name="T15" fmla="*/ 20 h 46"/>
                <a:gd name="T16" fmla="*/ 23 w 256"/>
                <a:gd name="T17" fmla="*/ 0 h 46"/>
                <a:gd name="T18" fmla="*/ 0 w 256"/>
                <a:gd name="T19" fmla="*/ 23 h 46"/>
                <a:gd name="T20" fmla="*/ 23 w 256"/>
                <a:gd name="T21" fmla="*/ 46 h 46"/>
                <a:gd name="T22" fmla="*/ 234 w 256"/>
                <a:gd name="T23" fmla="*/ 5 h 46"/>
                <a:gd name="T24" fmla="*/ 251 w 256"/>
                <a:gd name="T25" fmla="*/ 23 h 46"/>
                <a:gd name="T26" fmla="*/ 234 w 256"/>
                <a:gd name="T27" fmla="*/ 41 h 46"/>
                <a:gd name="T28" fmla="*/ 216 w 256"/>
                <a:gd name="T29" fmla="*/ 23 h 46"/>
                <a:gd name="T30" fmla="*/ 234 w 256"/>
                <a:gd name="T3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46">
                  <a:moveTo>
                    <a:pt x="23" y="46"/>
                  </a:moveTo>
                  <a:cubicBezTo>
                    <a:pt x="34" y="46"/>
                    <a:pt x="44" y="37"/>
                    <a:pt x="45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2" y="37"/>
                    <a:pt x="222" y="46"/>
                    <a:pt x="234" y="46"/>
                  </a:cubicBezTo>
                  <a:cubicBezTo>
                    <a:pt x="246" y="46"/>
                    <a:pt x="256" y="35"/>
                    <a:pt x="256" y="23"/>
                  </a:cubicBezTo>
                  <a:cubicBezTo>
                    <a:pt x="256" y="10"/>
                    <a:pt x="246" y="0"/>
                    <a:pt x="234" y="0"/>
                  </a:cubicBezTo>
                  <a:cubicBezTo>
                    <a:pt x="222" y="0"/>
                    <a:pt x="212" y="9"/>
                    <a:pt x="211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lose/>
                  <a:moveTo>
                    <a:pt x="234" y="5"/>
                  </a:moveTo>
                  <a:cubicBezTo>
                    <a:pt x="243" y="5"/>
                    <a:pt x="251" y="13"/>
                    <a:pt x="251" y="23"/>
                  </a:cubicBezTo>
                  <a:cubicBezTo>
                    <a:pt x="251" y="33"/>
                    <a:pt x="243" y="41"/>
                    <a:pt x="234" y="41"/>
                  </a:cubicBezTo>
                  <a:cubicBezTo>
                    <a:pt x="224" y="41"/>
                    <a:pt x="216" y="33"/>
                    <a:pt x="216" y="23"/>
                  </a:cubicBezTo>
                  <a:cubicBezTo>
                    <a:pt x="216" y="13"/>
                    <a:pt x="224" y="5"/>
                    <a:pt x="2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15">
              <a:extLst>
                <a:ext uri="{FF2B5EF4-FFF2-40B4-BE49-F238E27FC236}">
                  <a16:creationId xmlns="" xmlns:a16="http://schemas.microsoft.com/office/drawing/2014/main" id="{95533BC6-97F5-4F01-9572-4B8158CA0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9" y="1758"/>
              <a:ext cx="453" cy="362"/>
            </a:xfrm>
            <a:custGeom>
              <a:avLst/>
              <a:gdLst>
                <a:gd name="T0" fmla="*/ 51 w 479"/>
                <a:gd name="T1" fmla="*/ 25 h 383"/>
                <a:gd name="T2" fmla="*/ 26 w 479"/>
                <a:gd name="T3" fmla="*/ 0 h 383"/>
                <a:gd name="T4" fmla="*/ 0 w 479"/>
                <a:gd name="T5" fmla="*/ 25 h 383"/>
                <a:gd name="T6" fmla="*/ 21 w 479"/>
                <a:gd name="T7" fmla="*/ 50 h 383"/>
                <a:gd name="T8" fmla="*/ 21 w 479"/>
                <a:gd name="T9" fmla="*/ 248 h 383"/>
                <a:gd name="T10" fmla="*/ 21 w 479"/>
                <a:gd name="T11" fmla="*/ 250 h 383"/>
                <a:gd name="T12" fmla="*/ 22 w 479"/>
                <a:gd name="T13" fmla="*/ 251 h 383"/>
                <a:gd name="T14" fmla="*/ 132 w 479"/>
                <a:gd name="T15" fmla="*/ 362 h 383"/>
                <a:gd name="T16" fmla="*/ 134 w 479"/>
                <a:gd name="T17" fmla="*/ 363 h 383"/>
                <a:gd name="T18" fmla="*/ 136 w 479"/>
                <a:gd name="T19" fmla="*/ 363 h 383"/>
                <a:gd name="T20" fmla="*/ 429 w 479"/>
                <a:gd name="T21" fmla="*/ 363 h 383"/>
                <a:gd name="T22" fmla="*/ 454 w 479"/>
                <a:gd name="T23" fmla="*/ 383 h 383"/>
                <a:gd name="T24" fmla="*/ 479 w 479"/>
                <a:gd name="T25" fmla="*/ 358 h 383"/>
                <a:gd name="T26" fmla="*/ 454 w 479"/>
                <a:gd name="T27" fmla="*/ 333 h 383"/>
                <a:gd name="T28" fmla="*/ 429 w 479"/>
                <a:gd name="T29" fmla="*/ 353 h 383"/>
                <a:gd name="T30" fmla="*/ 138 w 479"/>
                <a:gd name="T31" fmla="*/ 353 h 383"/>
                <a:gd name="T32" fmla="*/ 31 w 479"/>
                <a:gd name="T33" fmla="*/ 246 h 383"/>
                <a:gd name="T34" fmla="*/ 31 w 479"/>
                <a:gd name="T35" fmla="*/ 50 h 383"/>
                <a:gd name="T36" fmla="*/ 51 w 479"/>
                <a:gd name="T37" fmla="*/ 25 h 383"/>
                <a:gd name="T38" fmla="*/ 26 w 479"/>
                <a:gd name="T39" fmla="*/ 40 h 383"/>
                <a:gd name="T40" fmla="*/ 10 w 479"/>
                <a:gd name="T41" fmla="*/ 25 h 383"/>
                <a:gd name="T42" fmla="*/ 26 w 479"/>
                <a:gd name="T43" fmla="*/ 10 h 383"/>
                <a:gd name="T44" fmla="*/ 41 w 479"/>
                <a:gd name="T45" fmla="*/ 25 h 383"/>
                <a:gd name="T46" fmla="*/ 26 w 479"/>
                <a:gd name="T47" fmla="*/ 4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383">
                  <a:moveTo>
                    <a:pt x="51" y="25"/>
                  </a:moveTo>
                  <a:cubicBezTo>
                    <a:pt x="51" y="11"/>
                    <a:pt x="39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7"/>
                    <a:pt x="9" y="47"/>
                    <a:pt x="21" y="50"/>
                  </a:cubicBezTo>
                  <a:cubicBezTo>
                    <a:pt x="21" y="248"/>
                    <a:pt x="21" y="248"/>
                    <a:pt x="21" y="248"/>
                  </a:cubicBezTo>
                  <a:cubicBezTo>
                    <a:pt x="21" y="248"/>
                    <a:pt x="21" y="249"/>
                    <a:pt x="21" y="250"/>
                  </a:cubicBezTo>
                  <a:cubicBezTo>
                    <a:pt x="21" y="250"/>
                    <a:pt x="22" y="251"/>
                    <a:pt x="22" y="251"/>
                  </a:cubicBezTo>
                  <a:cubicBezTo>
                    <a:pt x="132" y="362"/>
                    <a:pt x="132" y="362"/>
                    <a:pt x="132" y="362"/>
                  </a:cubicBezTo>
                  <a:cubicBezTo>
                    <a:pt x="133" y="362"/>
                    <a:pt x="133" y="362"/>
                    <a:pt x="134" y="363"/>
                  </a:cubicBezTo>
                  <a:cubicBezTo>
                    <a:pt x="134" y="363"/>
                    <a:pt x="135" y="363"/>
                    <a:pt x="136" y="363"/>
                  </a:cubicBezTo>
                  <a:cubicBezTo>
                    <a:pt x="429" y="363"/>
                    <a:pt x="429" y="363"/>
                    <a:pt x="429" y="363"/>
                  </a:cubicBezTo>
                  <a:cubicBezTo>
                    <a:pt x="431" y="375"/>
                    <a:pt x="441" y="383"/>
                    <a:pt x="454" y="383"/>
                  </a:cubicBezTo>
                  <a:cubicBezTo>
                    <a:pt x="467" y="383"/>
                    <a:pt x="479" y="372"/>
                    <a:pt x="479" y="358"/>
                  </a:cubicBezTo>
                  <a:cubicBezTo>
                    <a:pt x="479" y="344"/>
                    <a:pt x="467" y="333"/>
                    <a:pt x="454" y="333"/>
                  </a:cubicBezTo>
                  <a:cubicBezTo>
                    <a:pt x="441" y="333"/>
                    <a:pt x="431" y="341"/>
                    <a:pt x="429" y="353"/>
                  </a:cubicBezTo>
                  <a:cubicBezTo>
                    <a:pt x="138" y="353"/>
                    <a:pt x="138" y="353"/>
                    <a:pt x="138" y="353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42" y="47"/>
                    <a:pt x="51" y="37"/>
                    <a:pt x="51" y="25"/>
                  </a:cubicBezTo>
                  <a:close/>
                  <a:moveTo>
                    <a:pt x="26" y="40"/>
                  </a:moveTo>
                  <a:cubicBezTo>
                    <a:pt x="17" y="40"/>
                    <a:pt x="10" y="34"/>
                    <a:pt x="10" y="25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4" y="10"/>
                    <a:pt x="41" y="17"/>
                    <a:pt x="41" y="25"/>
                  </a:cubicBezTo>
                  <a:cubicBezTo>
                    <a:pt x="41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16">
              <a:extLst>
                <a:ext uri="{FF2B5EF4-FFF2-40B4-BE49-F238E27FC236}">
                  <a16:creationId xmlns="" xmlns:a16="http://schemas.microsoft.com/office/drawing/2014/main" id="{4C06425E-5A1F-4C0A-A7DD-048B0F1F7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2" y="1381"/>
              <a:ext cx="582" cy="319"/>
            </a:xfrm>
            <a:custGeom>
              <a:avLst/>
              <a:gdLst>
                <a:gd name="T0" fmla="*/ 591 w 616"/>
                <a:gd name="T1" fmla="*/ 45 h 338"/>
                <a:gd name="T2" fmla="*/ 591 w 616"/>
                <a:gd name="T3" fmla="*/ 78 h 338"/>
                <a:gd name="T4" fmla="*/ 99 w 616"/>
                <a:gd name="T5" fmla="*/ 78 h 338"/>
                <a:gd name="T6" fmla="*/ 98 w 616"/>
                <a:gd name="T7" fmla="*/ 78 h 338"/>
                <a:gd name="T8" fmla="*/ 97 w 616"/>
                <a:gd name="T9" fmla="*/ 78 h 338"/>
                <a:gd name="T10" fmla="*/ 21 w 616"/>
                <a:gd name="T11" fmla="*/ 155 h 338"/>
                <a:gd name="T12" fmla="*/ 20 w 616"/>
                <a:gd name="T13" fmla="*/ 156 h 338"/>
                <a:gd name="T14" fmla="*/ 20 w 616"/>
                <a:gd name="T15" fmla="*/ 157 h 338"/>
                <a:gd name="T16" fmla="*/ 20 w 616"/>
                <a:gd name="T17" fmla="*/ 293 h 338"/>
                <a:gd name="T18" fmla="*/ 0 w 616"/>
                <a:gd name="T19" fmla="*/ 315 h 338"/>
                <a:gd name="T20" fmla="*/ 23 w 616"/>
                <a:gd name="T21" fmla="*/ 338 h 338"/>
                <a:gd name="T22" fmla="*/ 45 w 616"/>
                <a:gd name="T23" fmla="*/ 315 h 338"/>
                <a:gd name="T24" fmla="*/ 25 w 616"/>
                <a:gd name="T25" fmla="*/ 293 h 338"/>
                <a:gd name="T26" fmla="*/ 25 w 616"/>
                <a:gd name="T27" fmla="*/ 158 h 338"/>
                <a:gd name="T28" fmla="*/ 100 w 616"/>
                <a:gd name="T29" fmla="*/ 83 h 338"/>
                <a:gd name="T30" fmla="*/ 594 w 616"/>
                <a:gd name="T31" fmla="*/ 83 h 338"/>
                <a:gd name="T32" fmla="*/ 596 w 616"/>
                <a:gd name="T33" fmla="*/ 80 h 338"/>
                <a:gd name="T34" fmla="*/ 596 w 616"/>
                <a:gd name="T35" fmla="*/ 45 h 338"/>
                <a:gd name="T36" fmla="*/ 616 w 616"/>
                <a:gd name="T37" fmla="*/ 22 h 338"/>
                <a:gd name="T38" fmla="*/ 594 w 616"/>
                <a:gd name="T39" fmla="*/ 0 h 338"/>
                <a:gd name="T40" fmla="*/ 571 w 616"/>
                <a:gd name="T41" fmla="*/ 22 h 338"/>
                <a:gd name="T42" fmla="*/ 591 w 616"/>
                <a:gd name="T43" fmla="*/ 45 h 338"/>
                <a:gd name="T44" fmla="*/ 40 w 616"/>
                <a:gd name="T45" fmla="*/ 315 h 338"/>
                <a:gd name="T46" fmla="*/ 23 w 616"/>
                <a:gd name="T47" fmla="*/ 333 h 338"/>
                <a:gd name="T48" fmla="*/ 5 w 616"/>
                <a:gd name="T49" fmla="*/ 315 h 338"/>
                <a:gd name="T50" fmla="*/ 23 w 616"/>
                <a:gd name="T51" fmla="*/ 298 h 338"/>
                <a:gd name="T52" fmla="*/ 40 w 616"/>
                <a:gd name="T53" fmla="*/ 315 h 338"/>
                <a:gd name="T54" fmla="*/ 594 w 616"/>
                <a:gd name="T55" fmla="*/ 5 h 338"/>
                <a:gd name="T56" fmla="*/ 611 w 616"/>
                <a:gd name="T57" fmla="*/ 22 h 338"/>
                <a:gd name="T58" fmla="*/ 594 w 616"/>
                <a:gd name="T59" fmla="*/ 40 h 338"/>
                <a:gd name="T60" fmla="*/ 576 w 616"/>
                <a:gd name="T61" fmla="*/ 22 h 338"/>
                <a:gd name="T62" fmla="*/ 594 w 616"/>
                <a:gd name="T63" fmla="*/ 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6" h="338">
                  <a:moveTo>
                    <a:pt x="591" y="45"/>
                  </a:moveTo>
                  <a:cubicBezTo>
                    <a:pt x="591" y="78"/>
                    <a:pt x="591" y="78"/>
                    <a:pt x="591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8"/>
                    <a:pt x="98" y="78"/>
                    <a:pt x="98" y="78"/>
                  </a:cubicBezTo>
                  <a:cubicBezTo>
                    <a:pt x="98" y="78"/>
                    <a:pt x="97" y="78"/>
                    <a:pt x="97" y="78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0" y="155"/>
                    <a:pt x="20" y="155"/>
                    <a:pt x="20" y="156"/>
                  </a:cubicBezTo>
                  <a:cubicBezTo>
                    <a:pt x="20" y="156"/>
                    <a:pt x="20" y="156"/>
                    <a:pt x="20" y="157"/>
                  </a:cubicBezTo>
                  <a:cubicBezTo>
                    <a:pt x="20" y="293"/>
                    <a:pt x="20" y="293"/>
                    <a:pt x="20" y="293"/>
                  </a:cubicBezTo>
                  <a:cubicBezTo>
                    <a:pt x="9" y="294"/>
                    <a:pt x="0" y="304"/>
                    <a:pt x="0" y="315"/>
                  </a:cubicBezTo>
                  <a:cubicBezTo>
                    <a:pt x="0" y="328"/>
                    <a:pt x="10" y="338"/>
                    <a:pt x="23" y="338"/>
                  </a:cubicBezTo>
                  <a:cubicBezTo>
                    <a:pt x="35" y="338"/>
                    <a:pt x="45" y="328"/>
                    <a:pt x="45" y="315"/>
                  </a:cubicBezTo>
                  <a:cubicBezTo>
                    <a:pt x="45" y="304"/>
                    <a:pt x="36" y="294"/>
                    <a:pt x="25" y="293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594" y="83"/>
                    <a:pt x="594" y="83"/>
                    <a:pt x="594" y="83"/>
                  </a:cubicBezTo>
                  <a:cubicBezTo>
                    <a:pt x="595" y="83"/>
                    <a:pt x="596" y="82"/>
                    <a:pt x="596" y="80"/>
                  </a:cubicBezTo>
                  <a:cubicBezTo>
                    <a:pt x="596" y="45"/>
                    <a:pt x="596" y="45"/>
                    <a:pt x="596" y="45"/>
                  </a:cubicBezTo>
                  <a:cubicBezTo>
                    <a:pt x="607" y="44"/>
                    <a:pt x="616" y="34"/>
                    <a:pt x="616" y="22"/>
                  </a:cubicBezTo>
                  <a:cubicBezTo>
                    <a:pt x="616" y="10"/>
                    <a:pt x="606" y="0"/>
                    <a:pt x="594" y="0"/>
                  </a:cubicBezTo>
                  <a:cubicBezTo>
                    <a:pt x="581" y="0"/>
                    <a:pt x="571" y="10"/>
                    <a:pt x="571" y="22"/>
                  </a:cubicBezTo>
                  <a:cubicBezTo>
                    <a:pt x="571" y="34"/>
                    <a:pt x="580" y="44"/>
                    <a:pt x="591" y="45"/>
                  </a:cubicBezTo>
                  <a:close/>
                  <a:moveTo>
                    <a:pt x="40" y="315"/>
                  </a:moveTo>
                  <a:cubicBezTo>
                    <a:pt x="40" y="325"/>
                    <a:pt x="32" y="333"/>
                    <a:pt x="23" y="333"/>
                  </a:cubicBezTo>
                  <a:cubicBezTo>
                    <a:pt x="13" y="333"/>
                    <a:pt x="5" y="325"/>
                    <a:pt x="5" y="315"/>
                  </a:cubicBezTo>
                  <a:cubicBezTo>
                    <a:pt x="5" y="306"/>
                    <a:pt x="13" y="298"/>
                    <a:pt x="23" y="298"/>
                  </a:cubicBezTo>
                  <a:cubicBezTo>
                    <a:pt x="32" y="298"/>
                    <a:pt x="40" y="306"/>
                    <a:pt x="40" y="315"/>
                  </a:cubicBezTo>
                  <a:close/>
                  <a:moveTo>
                    <a:pt x="594" y="5"/>
                  </a:moveTo>
                  <a:cubicBezTo>
                    <a:pt x="603" y="5"/>
                    <a:pt x="611" y="13"/>
                    <a:pt x="611" y="22"/>
                  </a:cubicBezTo>
                  <a:cubicBezTo>
                    <a:pt x="611" y="32"/>
                    <a:pt x="603" y="40"/>
                    <a:pt x="594" y="40"/>
                  </a:cubicBezTo>
                  <a:cubicBezTo>
                    <a:pt x="584" y="40"/>
                    <a:pt x="576" y="32"/>
                    <a:pt x="576" y="22"/>
                  </a:cubicBezTo>
                  <a:cubicBezTo>
                    <a:pt x="576" y="13"/>
                    <a:pt x="584" y="5"/>
                    <a:pt x="59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17">
              <a:extLst>
                <a:ext uri="{FF2B5EF4-FFF2-40B4-BE49-F238E27FC236}">
                  <a16:creationId xmlns="" xmlns:a16="http://schemas.microsoft.com/office/drawing/2014/main" id="{7AAB01DA-CF10-4A5E-82F9-D7AD21B12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986"/>
              <a:ext cx="250" cy="650"/>
            </a:xfrm>
            <a:custGeom>
              <a:avLst/>
              <a:gdLst>
                <a:gd name="T0" fmla="*/ 243 w 264"/>
                <a:gd name="T1" fmla="*/ 639 h 689"/>
                <a:gd name="T2" fmla="*/ 243 w 264"/>
                <a:gd name="T3" fmla="*/ 365 h 689"/>
                <a:gd name="T4" fmla="*/ 243 w 264"/>
                <a:gd name="T5" fmla="*/ 363 h 689"/>
                <a:gd name="T6" fmla="*/ 242 w 264"/>
                <a:gd name="T7" fmla="*/ 361 h 689"/>
                <a:gd name="T8" fmla="*/ 30 w 264"/>
                <a:gd name="T9" fmla="*/ 149 h 689"/>
                <a:gd name="T10" fmla="*/ 30 w 264"/>
                <a:gd name="T11" fmla="*/ 50 h 689"/>
                <a:gd name="T12" fmla="*/ 50 w 264"/>
                <a:gd name="T13" fmla="*/ 25 h 689"/>
                <a:gd name="T14" fmla="*/ 25 w 264"/>
                <a:gd name="T15" fmla="*/ 0 h 689"/>
                <a:gd name="T16" fmla="*/ 0 w 264"/>
                <a:gd name="T17" fmla="*/ 25 h 689"/>
                <a:gd name="T18" fmla="*/ 20 w 264"/>
                <a:gd name="T19" fmla="*/ 50 h 689"/>
                <a:gd name="T20" fmla="*/ 20 w 264"/>
                <a:gd name="T21" fmla="*/ 152 h 689"/>
                <a:gd name="T22" fmla="*/ 20 w 264"/>
                <a:gd name="T23" fmla="*/ 153 h 689"/>
                <a:gd name="T24" fmla="*/ 22 w 264"/>
                <a:gd name="T25" fmla="*/ 155 h 689"/>
                <a:gd name="T26" fmla="*/ 233 w 264"/>
                <a:gd name="T27" fmla="*/ 367 h 689"/>
                <a:gd name="T28" fmla="*/ 233 w 264"/>
                <a:gd name="T29" fmla="*/ 639 h 689"/>
                <a:gd name="T30" fmla="*/ 213 w 264"/>
                <a:gd name="T31" fmla="*/ 664 h 689"/>
                <a:gd name="T32" fmla="*/ 238 w 264"/>
                <a:gd name="T33" fmla="*/ 689 h 689"/>
                <a:gd name="T34" fmla="*/ 264 w 264"/>
                <a:gd name="T35" fmla="*/ 664 h 689"/>
                <a:gd name="T36" fmla="*/ 243 w 264"/>
                <a:gd name="T37" fmla="*/ 639 h 689"/>
                <a:gd name="T38" fmla="*/ 10 w 264"/>
                <a:gd name="T39" fmla="*/ 25 h 689"/>
                <a:gd name="T40" fmla="*/ 25 w 264"/>
                <a:gd name="T41" fmla="*/ 10 h 689"/>
                <a:gd name="T42" fmla="*/ 40 w 264"/>
                <a:gd name="T43" fmla="*/ 25 h 689"/>
                <a:gd name="T44" fmla="*/ 25 w 264"/>
                <a:gd name="T45" fmla="*/ 41 h 689"/>
                <a:gd name="T46" fmla="*/ 10 w 264"/>
                <a:gd name="T47" fmla="*/ 25 h 689"/>
                <a:gd name="T48" fmla="*/ 238 w 264"/>
                <a:gd name="T49" fmla="*/ 679 h 689"/>
                <a:gd name="T50" fmla="*/ 223 w 264"/>
                <a:gd name="T51" fmla="*/ 664 h 689"/>
                <a:gd name="T52" fmla="*/ 238 w 264"/>
                <a:gd name="T53" fmla="*/ 649 h 689"/>
                <a:gd name="T54" fmla="*/ 254 w 264"/>
                <a:gd name="T55" fmla="*/ 664 h 689"/>
                <a:gd name="T56" fmla="*/ 238 w 264"/>
                <a:gd name="T57" fmla="*/ 67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" h="689">
                  <a:moveTo>
                    <a:pt x="243" y="639"/>
                  </a:moveTo>
                  <a:cubicBezTo>
                    <a:pt x="243" y="365"/>
                    <a:pt x="243" y="365"/>
                    <a:pt x="243" y="365"/>
                  </a:cubicBezTo>
                  <a:cubicBezTo>
                    <a:pt x="243" y="364"/>
                    <a:pt x="243" y="364"/>
                    <a:pt x="243" y="363"/>
                  </a:cubicBezTo>
                  <a:cubicBezTo>
                    <a:pt x="243" y="362"/>
                    <a:pt x="242" y="362"/>
                    <a:pt x="242" y="361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42" y="48"/>
                    <a:pt x="50" y="38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ubicBezTo>
                    <a:pt x="11" y="0"/>
                    <a:pt x="0" y="12"/>
                    <a:pt x="0" y="25"/>
                  </a:cubicBezTo>
                  <a:cubicBezTo>
                    <a:pt x="0" y="38"/>
                    <a:pt x="9" y="48"/>
                    <a:pt x="20" y="50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0" y="152"/>
                    <a:pt x="20" y="153"/>
                    <a:pt x="20" y="153"/>
                  </a:cubicBezTo>
                  <a:cubicBezTo>
                    <a:pt x="21" y="154"/>
                    <a:pt x="21" y="155"/>
                    <a:pt x="22" y="155"/>
                  </a:cubicBezTo>
                  <a:cubicBezTo>
                    <a:pt x="233" y="367"/>
                    <a:pt x="233" y="367"/>
                    <a:pt x="233" y="367"/>
                  </a:cubicBezTo>
                  <a:cubicBezTo>
                    <a:pt x="233" y="639"/>
                    <a:pt x="233" y="639"/>
                    <a:pt x="233" y="639"/>
                  </a:cubicBezTo>
                  <a:cubicBezTo>
                    <a:pt x="222" y="642"/>
                    <a:pt x="213" y="652"/>
                    <a:pt x="213" y="664"/>
                  </a:cubicBezTo>
                  <a:cubicBezTo>
                    <a:pt x="213" y="678"/>
                    <a:pt x="225" y="689"/>
                    <a:pt x="238" y="689"/>
                  </a:cubicBezTo>
                  <a:cubicBezTo>
                    <a:pt x="252" y="689"/>
                    <a:pt x="264" y="678"/>
                    <a:pt x="264" y="664"/>
                  </a:cubicBezTo>
                  <a:cubicBezTo>
                    <a:pt x="264" y="652"/>
                    <a:pt x="255" y="642"/>
                    <a:pt x="243" y="639"/>
                  </a:cubicBezTo>
                  <a:close/>
                  <a:moveTo>
                    <a:pt x="10" y="25"/>
                  </a:moveTo>
                  <a:cubicBezTo>
                    <a:pt x="10" y="17"/>
                    <a:pt x="17" y="10"/>
                    <a:pt x="25" y="10"/>
                  </a:cubicBezTo>
                  <a:cubicBezTo>
                    <a:pt x="33" y="10"/>
                    <a:pt x="40" y="17"/>
                    <a:pt x="40" y="25"/>
                  </a:cubicBezTo>
                  <a:cubicBezTo>
                    <a:pt x="40" y="34"/>
                    <a:pt x="33" y="41"/>
                    <a:pt x="25" y="41"/>
                  </a:cubicBezTo>
                  <a:cubicBezTo>
                    <a:pt x="17" y="41"/>
                    <a:pt x="10" y="34"/>
                    <a:pt x="10" y="25"/>
                  </a:cubicBezTo>
                  <a:close/>
                  <a:moveTo>
                    <a:pt x="238" y="679"/>
                  </a:moveTo>
                  <a:cubicBezTo>
                    <a:pt x="230" y="679"/>
                    <a:pt x="223" y="672"/>
                    <a:pt x="223" y="664"/>
                  </a:cubicBezTo>
                  <a:cubicBezTo>
                    <a:pt x="223" y="655"/>
                    <a:pt x="230" y="649"/>
                    <a:pt x="238" y="649"/>
                  </a:cubicBezTo>
                  <a:cubicBezTo>
                    <a:pt x="247" y="649"/>
                    <a:pt x="254" y="655"/>
                    <a:pt x="254" y="664"/>
                  </a:cubicBezTo>
                  <a:cubicBezTo>
                    <a:pt x="254" y="672"/>
                    <a:pt x="247" y="679"/>
                    <a:pt x="238" y="6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18">
              <a:extLst>
                <a:ext uri="{FF2B5EF4-FFF2-40B4-BE49-F238E27FC236}">
                  <a16:creationId xmlns="" xmlns:a16="http://schemas.microsoft.com/office/drawing/2014/main" id="{EF8C645A-1289-4AF6-9C9A-732CCB4E3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" y="1758"/>
              <a:ext cx="387" cy="1104"/>
            </a:xfrm>
            <a:custGeom>
              <a:avLst/>
              <a:gdLst>
                <a:gd name="T0" fmla="*/ 410 w 410"/>
                <a:gd name="T1" fmla="*/ 1028 h 1169"/>
                <a:gd name="T2" fmla="*/ 410 w 410"/>
                <a:gd name="T3" fmla="*/ 1027 h 1169"/>
                <a:gd name="T4" fmla="*/ 410 w 410"/>
                <a:gd name="T5" fmla="*/ 727 h 1169"/>
                <a:gd name="T6" fmla="*/ 410 w 410"/>
                <a:gd name="T7" fmla="*/ 726 h 1169"/>
                <a:gd name="T8" fmla="*/ 409 w 410"/>
                <a:gd name="T9" fmla="*/ 724 h 1169"/>
                <a:gd name="T10" fmla="*/ 30 w 410"/>
                <a:gd name="T11" fmla="*/ 345 h 1169"/>
                <a:gd name="T12" fmla="*/ 30 w 410"/>
                <a:gd name="T13" fmla="*/ 50 h 1169"/>
                <a:gd name="T14" fmla="*/ 50 w 410"/>
                <a:gd name="T15" fmla="*/ 25 h 1169"/>
                <a:gd name="T16" fmla="*/ 25 w 410"/>
                <a:gd name="T17" fmla="*/ 0 h 1169"/>
                <a:gd name="T18" fmla="*/ 0 w 410"/>
                <a:gd name="T19" fmla="*/ 25 h 1169"/>
                <a:gd name="T20" fmla="*/ 20 w 410"/>
                <a:gd name="T21" fmla="*/ 50 h 1169"/>
                <a:gd name="T22" fmla="*/ 20 w 410"/>
                <a:gd name="T23" fmla="*/ 347 h 1169"/>
                <a:gd name="T24" fmla="*/ 20 w 410"/>
                <a:gd name="T25" fmla="*/ 349 h 1169"/>
                <a:gd name="T26" fmla="*/ 21 w 410"/>
                <a:gd name="T27" fmla="*/ 351 h 1169"/>
                <a:gd name="T28" fmla="*/ 400 w 410"/>
                <a:gd name="T29" fmla="*/ 730 h 1169"/>
                <a:gd name="T30" fmla="*/ 400 w 410"/>
                <a:gd name="T31" fmla="*/ 1024 h 1169"/>
                <a:gd name="T32" fmla="*/ 302 w 410"/>
                <a:gd name="T33" fmla="*/ 1123 h 1169"/>
                <a:gd name="T34" fmla="*/ 288 w 410"/>
                <a:gd name="T35" fmla="*/ 1119 h 1169"/>
                <a:gd name="T36" fmla="*/ 263 w 410"/>
                <a:gd name="T37" fmla="*/ 1144 h 1169"/>
                <a:gd name="T38" fmla="*/ 288 w 410"/>
                <a:gd name="T39" fmla="*/ 1169 h 1169"/>
                <a:gd name="T40" fmla="*/ 313 w 410"/>
                <a:gd name="T41" fmla="*/ 1144 h 1169"/>
                <a:gd name="T42" fmla="*/ 309 w 410"/>
                <a:gd name="T43" fmla="*/ 1130 h 1169"/>
                <a:gd name="T44" fmla="*/ 409 w 410"/>
                <a:gd name="T45" fmla="*/ 1030 h 1169"/>
                <a:gd name="T46" fmla="*/ 410 w 410"/>
                <a:gd name="T47" fmla="*/ 1028 h 1169"/>
                <a:gd name="T48" fmla="*/ 10 w 410"/>
                <a:gd name="T49" fmla="*/ 25 h 1169"/>
                <a:gd name="T50" fmla="*/ 25 w 410"/>
                <a:gd name="T51" fmla="*/ 10 h 1169"/>
                <a:gd name="T52" fmla="*/ 40 w 410"/>
                <a:gd name="T53" fmla="*/ 25 h 1169"/>
                <a:gd name="T54" fmla="*/ 25 w 410"/>
                <a:gd name="T55" fmla="*/ 40 h 1169"/>
                <a:gd name="T56" fmla="*/ 10 w 410"/>
                <a:gd name="T57" fmla="*/ 25 h 1169"/>
                <a:gd name="T58" fmla="*/ 288 w 410"/>
                <a:gd name="T59" fmla="*/ 1159 h 1169"/>
                <a:gd name="T60" fmla="*/ 273 w 410"/>
                <a:gd name="T61" fmla="*/ 1144 h 1169"/>
                <a:gd name="T62" fmla="*/ 288 w 410"/>
                <a:gd name="T63" fmla="*/ 1129 h 1169"/>
                <a:gd name="T64" fmla="*/ 299 w 410"/>
                <a:gd name="T65" fmla="*/ 1133 h 1169"/>
                <a:gd name="T66" fmla="*/ 303 w 410"/>
                <a:gd name="T67" fmla="*/ 1144 h 1169"/>
                <a:gd name="T68" fmla="*/ 288 w 410"/>
                <a:gd name="T69" fmla="*/ 115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169">
                  <a:moveTo>
                    <a:pt x="410" y="1028"/>
                  </a:moveTo>
                  <a:cubicBezTo>
                    <a:pt x="410" y="1028"/>
                    <a:pt x="410" y="1027"/>
                    <a:pt x="410" y="1027"/>
                  </a:cubicBezTo>
                  <a:cubicBezTo>
                    <a:pt x="410" y="727"/>
                    <a:pt x="410" y="727"/>
                    <a:pt x="410" y="727"/>
                  </a:cubicBezTo>
                  <a:cubicBezTo>
                    <a:pt x="410" y="727"/>
                    <a:pt x="410" y="726"/>
                    <a:pt x="410" y="726"/>
                  </a:cubicBezTo>
                  <a:cubicBezTo>
                    <a:pt x="410" y="725"/>
                    <a:pt x="409" y="724"/>
                    <a:pt x="409" y="724"/>
                  </a:cubicBezTo>
                  <a:cubicBezTo>
                    <a:pt x="30" y="345"/>
                    <a:pt x="30" y="345"/>
                    <a:pt x="30" y="3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41" y="47"/>
                    <a:pt x="50" y="37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7"/>
                    <a:pt x="8" y="47"/>
                    <a:pt x="20" y="50"/>
                  </a:cubicBezTo>
                  <a:cubicBezTo>
                    <a:pt x="20" y="347"/>
                    <a:pt x="20" y="347"/>
                    <a:pt x="20" y="347"/>
                  </a:cubicBezTo>
                  <a:cubicBezTo>
                    <a:pt x="20" y="348"/>
                    <a:pt x="20" y="348"/>
                    <a:pt x="20" y="349"/>
                  </a:cubicBezTo>
                  <a:cubicBezTo>
                    <a:pt x="21" y="350"/>
                    <a:pt x="21" y="350"/>
                    <a:pt x="21" y="351"/>
                  </a:cubicBezTo>
                  <a:cubicBezTo>
                    <a:pt x="400" y="730"/>
                    <a:pt x="400" y="730"/>
                    <a:pt x="400" y="730"/>
                  </a:cubicBezTo>
                  <a:cubicBezTo>
                    <a:pt x="400" y="1024"/>
                    <a:pt x="400" y="1024"/>
                    <a:pt x="400" y="1024"/>
                  </a:cubicBezTo>
                  <a:cubicBezTo>
                    <a:pt x="302" y="1123"/>
                    <a:pt x="302" y="1123"/>
                    <a:pt x="302" y="1123"/>
                  </a:cubicBezTo>
                  <a:cubicBezTo>
                    <a:pt x="298" y="1120"/>
                    <a:pt x="293" y="1119"/>
                    <a:pt x="288" y="1119"/>
                  </a:cubicBezTo>
                  <a:cubicBezTo>
                    <a:pt x="274" y="1119"/>
                    <a:pt x="263" y="1130"/>
                    <a:pt x="263" y="1144"/>
                  </a:cubicBezTo>
                  <a:cubicBezTo>
                    <a:pt x="263" y="1158"/>
                    <a:pt x="274" y="1169"/>
                    <a:pt x="288" y="1169"/>
                  </a:cubicBezTo>
                  <a:cubicBezTo>
                    <a:pt x="302" y="1169"/>
                    <a:pt x="313" y="1158"/>
                    <a:pt x="313" y="1144"/>
                  </a:cubicBezTo>
                  <a:cubicBezTo>
                    <a:pt x="313" y="1139"/>
                    <a:pt x="312" y="1134"/>
                    <a:pt x="309" y="1130"/>
                  </a:cubicBezTo>
                  <a:cubicBezTo>
                    <a:pt x="409" y="1030"/>
                    <a:pt x="409" y="1030"/>
                    <a:pt x="409" y="1030"/>
                  </a:cubicBezTo>
                  <a:cubicBezTo>
                    <a:pt x="409" y="1030"/>
                    <a:pt x="410" y="1029"/>
                    <a:pt x="410" y="1028"/>
                  </a:cubicBezTo>
                  <a:close/>
                  <a:moveTo>
                    <a:pt x="10" y="25"/>
                  </a:moveTo>
                  <a:cubicBezTo>
                    <a:pt x="10" y="17"/>
                    <a:pt x="16" y="10"/>
                    <a:pt x="25" y="10"/>
                  </a:cubicBezTo>
                  <a:cubicBezTo>
                    <a:pt x="33" y="10"/>
                    <a:pt x="40" y="17"/>
                    <a:pt x="40" y="25"/>
                  </a:cubicBezTo>
                  <a:cubicBezTo>
                    <a:pt x="40" y="34"/>
                    <a:pt x="33" y="40"/>
                    <a:pt x="25" y="40"/>
                  </a:cubicBezTo>
                  <a:cubicBezTo>
                    <a:pt x="16" y="40"/>
                    <a:pt x="10" y="34"/>
                    <a:pt x="10" y="25"/>
                  </a:cubicBezTo>
                  <a:close/>
                  <a:moveTo>
                    <a:pt x="288" y="1159"/>
                  </a:moveTo>
                  <a:cubicBezTo>
                    <a:pt x="279" y="1159"/>
                    <a:pt x="273" y="1152"/>
                    <a:pt x="273" y="1144"/>
                  </a:cubicBezTo>
                  <a:cubicBezTo>
                    <a:pt x="273" y="1136"/>
                    <a:pt x="279" y="1129"/>
                    <a:pt x="288" y="1129"/>
                  </a:cubicBezTo>
                  <a:cubicBezTo>
                    <a:pt x="292" y="1129"/>
                    <a:pt x="296" y="1130"/>
                    <a:pt x="299" y="1133"/>
                  </a:cubicBezTo>
                  <a:cubicBezTo>
                    <a:pt x="301" y="1136"/>
                    <a:pt x="303" y="1140"/>
                    <a:pt x="303" y="1144"/>
                  </a:cubicBezTo>
                  <a:cubicBezTo>
                    <a:pt x="303" y="1152"/>
                    <a:pt x="296" y="1159"/>
                    <a:pt x="288" y="1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19">
              <a:extLst>
                <a:ext uri="{FF2B5EF4-FFF2-40B4-BE49-F238E27FC236}">
                  <a16:creationId xmlns="" xmlns:a16="http://schemas.microsoft.com/office/drawing/2014/main" id="{A860901C-418F-43C3-B87A-041ADF135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" y="1317"/>
              <a:ext cx="597" cy="386"/>
            </a:xfrm>
            <a:custGeom>
              <a:avLst/>
              <a:gdLst>
                <a:gd name="T0" fmla="*/ 0 w 633"/>
                <a:gd name="T1" fmla="*/ 382 h 408"/>
                <a:gd name="T2" fmla="*/ 25 w 633"/>
                <a:gd name="T3" fmla="*/ 408 h 408"/>
                <a:gd name="T4" fmla="*/ 50 w 633"/>
                <a:gd name="T5" fmla="*/ 382 h 408"/>
                <a:gd name="T6" fmla="*/ 30 w 633"/>
                <a:gd name="T7" fmla="*/ 358 h 408"/>
                <a:gd name="T8" fmla="*/ 30 w 633"/>
                <a:gd name="T9" fmla="*/ 149 h 408"/>
                <a:gd name="T10" fmla="*/ 149 w 633"/>
                <a:gd name="T11" fmla="*/ 30 h 408"/>
                <a:gd name="T12" fmla="*/ 583 w 633"/>
                <a:gd name="T13" fmla="*/ 30 h 408"/>
                <a:gd name="T14" fmla="*/ 608 w 633"/>
                <a:gd name="T15" fmla="*/ 50 h 408"/>
                <a:gd name="T16" fmla="*/ 633 w 633"/>
                <a:gd name="T17" fmla="*/ 25 h 408"/>
                <a:gd name="T18" fmla="*/ 608 w 633"/>
                <a:gd name="T19" fmla="*/ 0 h 408"/>
                <a:gd name="T20" fmla="*/ 583 w 633"/>
                <a:gd name="T21" fmla="*/ 20 h 408"/>
                <a:gd name="T22" fmla="*/ 147 w 633"/>
                <a:gd name="T23" fmla="*/ 20 h 408"/>
                <a:gd name="T24" fmla="*/ 146 w 633"/>
                <a:gd name="T25" fmla="*/ 20 h 408"/>
                <a:gd name="T26" fmla="*/ 145 w 633"/>
                <a:gd name="T27" fmla="*/ 20 h 408"/>
                <a:gd name="T28" fmla="*/ 143 w 633"/>
                <a:gd name="T29" fmla="*/ 22 h 408"/>
                <a:gd name="T30" fmla="*/ 21 w 633"/>
                <a:gd name="T31" fmla="*/ 143 h 408"/>
                <a:gd name="T32" fmla="*/ 20 w 633"/>
                <a:gd name="T33" fmla="*/ 145 h 408"/>
                <a:gd name="T34" fmla="*/ 20 w 633"/>
                <a:gd name="T35" fmla="*/ 147 h 408"/>
                <a:gd name="T36" fmla="*/ 20 w 633"/>
                <a:gd name="T37" fmla="*/ 358 h 408"/>
                <a:gd name="T38" fmla="*/ 0 w 633"/>
                <a:gd name="T39" fmla="*/ 382 h 408"/>
                <a:gd name="T40" fmla="*/ 608 w 633"/>
                <a:gd name="T41" fmla="*/ 10 h 408"/>
                <a:gd name="T42" fmla="*/ 623 w 633"/>
                <a:gd name="T43" fmla="*/ 25 h 408"/>
                <a:gd name="T44" fmla="*/ 608 w 633"/>
                <a:gd name="T45" fmla="*/ 40 h 408"/>
                <a:gd name="T46" fmla="*/ 593 w 633"/>
                <a:gd name="T47" fmla="*/ 25 h 408"/>
                <a:gd name="T48" fmla="*/ 608 w 633"/>
                <a:gd name="T49" fmla="*/ 10 h 408"/>
                <a:gd name="T50" fmla="*/ 25 w 633"/>
                <a:gd name="T51" fmla="*/ 367 h 408"/>
                <a:gd name="T52" fmla="*/ 40 w 633"/>
                <a:gd name="T53" fmla="*/ 382 h 408"/>
                <a:gd name="T54" fmla="*/ 25 w 633"/>
                <a:gd name="T55" fmla="*/ 398 h 408"/>
                <a:gd name="T56" fmla="*/ 10 w 633"/>
                <a:gd name="T57" fmla="*/ 382 h 408"/>
                <a:gd name="T58" fmla="*/ 25 w 633"/>
                <a:gd name="T59" fmla="*/ 36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3" h="408">
                  <a:moveTo>
                    <a:pt x="0" y="382"/>
                  </a:moveTo>
                  <a:cubicBezTo>
                    <a:pt x="0" y="396"/>
                    <a:pt x="11" y="408"/>
                    <a:pt x="25" y="408"/>
                  </a:cubicBezTo>
                  <a:cubicBezTo>
                    <a:pt x="39" y="408"/>
                    <a:pt x="50" y="396"/>
                    <a:pt x="50" y="382"/>
                  </a:cubicBezTo>
                  <a:cubicBezTo>
                    <a:pt x="50" y="370"/>
                    <a:pt x="41" y="360"/>
                    <a:pt x="30" y="358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42"/>
                    <a:pt x="596" y="50"/>
                    <a:pt x="608" y="50"/>
                  </a:cubicBezTo>
                  <a:cubicBezTo>
                    <a:pt x="622" y="50"/>
                    <a:pt x="633" y="39"/>
                    <a:pt x="633" y="25"/>
                  </a:cubicBezTo>
                  <a:cubicBezTo>
                    <a:pt x="633" y="11"/>
                    <a:pt x="622" y="0"/>
                    <a:pt x="608" y="0"/>
                  </a:cubicBezTo>
                  <a:cubicBezTo>
                    <a:pt x="596" y="0"/>
                    <a:pt x="585" y="9"/>
                    <a:pt x="583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0"/>
                    <a:pt x="145" y="20"/>
                    <a:pt x="145" y="20"/>
                  </a:cubicBezTo>
                  <a:cubicBezTo>
                    <a:pt x="144" y="21"/>
                    <a:pt x="143" y="21"/>
                    <a:pt x="143" y="22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4"/>
                    <a:pt x="21" y="144"/>
                    <a:pt x="20" y="145"/>
                  </a:cubicBezTo>
                  <a:cubicBezTo>
                    <a:pt x="20" y="145"/>
                    <a:pt x="20" y="146"/>
                    <a:pt x="20" y="147"/>
                  </a:cubicBezTo>
                  <a:cubicBezTo>
                    <a:pt x="20" y="358"/>
                    <a:pt x="20" y="358"/>
                    <a:pt x="20" y="358"/>
                  </a:cubicBezTo>
                  <a:cubicBezTo>
                    <a:pt x="8" y="360"/>
                    <a:pt x="0" y="370"/>
                    <a:pt x="0" y="382"/>
                  </a:cubicBezTo>
                  <a:close/>
                  <a:moveTo>
                    <a:pt x="608" y="10"/>
                  </a:moveTo>
                  <a:cubicBezTo>
                    <a:pt x="616" y="10"/>
                    <a:pt x="623" y="17"/>
                    <a:pt x="623" y="25"/>
                  </a:cubicBezTo>
                  <a:cubicBezTo>
                    <a:pt x="623" y="33"/>
                    <a:pt x="616" y="40"/>
                    <a:pt x="608" y="40"/>
                  </a:cubicBezTo>
                  <a:cubicBezTo>
                    <a:pt x="599" y="40"/>
                    <a:pt x="593" y="33"/>
                    <a:pt x="593" y="25"/>
                  </a:cubicBezTo>
                  <a:cubicBezTo>
                    <a:pt x="593" y="17"/>
                    <a:pt x="599" y="10"/>
                    <a:pt x="608" y="10"/>
                  </a:cubicBezTo>
                  <a:close/>
                  <a:moveTo>
                    <a:pt x="25" y="367"/>
                  </a:moveTo>
                  <a:cubicBezTo>
                    <a:pt x="33" y="367"/>
                    <a:pt x="40" y="374"/>
                    <a:pt x="40" y="382"/>
                  </a:cubicBezTo>
                  <a:cubicBezTo>
                    <a:pt x="40" y="391"/>
                    <a:pt x="33" y="398"/>
                    <a:pt x="25" y="398"/>
                  </a:cubicBezTo>
                  <a:cubicBezTo>
                    <a:pt x="16" y="398"/>
                    <a:pt x="10" y="391"/>
                    <a:pt x="10" y="382"/>
                  </a:cubicBezTo>
                  <a:cubicBezTo>
                    <a:pt x="10" y="374"/>
                    <a:pt x="16" y="367"/>
                    <a:pt x="25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20">
              <a:extLst>
                <a:ext uri="{FF2B5EF4-FFF2-40B4-BE49-F238E27FC236}">
                  <a16:creationId xmlns="" xmlns:a16="http://schemas.microsoft.com/office/drawing/2014/main" id="{E5B6914B-308B-4E58-B1F2-348318504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2" y="2903"/>
              <a:ext cx="405" cy="634"/>
            </a:xfrm>
            <a:custGeom>
              <a:avLst/>
              <a:gdLst>
                <a:gd name="T0" fmla="*/ 383 w 429"/>
                <a:gd name="T1" fmla="*/ 649 h 672"/>
                <a:gd name="T2" fmla="*/ 406 w 429"/>
                <a:gd name="T3" fmla="*/ 672 h 672"/>
                <a:gd name="T4" fmla="*/ 429 w 429"/>
                <a:gd name="T5" fmla="*/ 649 h 672"/>
                <a:gd name="T6" fmla="*/ 409 w 429"/>
                <a:gd name="T7" fmla="*/ 627 h 672"/>
                <a:gd name="T8" fmla="*/ 409 w 429"/>
                <a:gd name="T9" fmla="*/ 360 h 672"/>
                <a:gd name="T10" fmla="*/ 409 w 429"/>
                <a:gd name="T11" fmla="*/ 359 h 672"/>
                <a:gd name="T12" fmla="*/ 408 w 429"/>
                <a:gd name="T13" fmla="*/ 358 h 672"/>
                <a:gd name="T14" fmla="*/ 257 w 429"/>
                <a:gd name="T15" fmla="*/ 207 h 672"/>
                <a:gd name="T16" fmla="*/ 257 w 429"/>
                <a:gd name="T17" fmla="*/ 3 h 672"/>
                <a:gd name="T18" fmla="*/ 254 w 429"/>
                <a:gd name="T19" fmla="*/ 0 h 672"/>
                <a:gd name="T20" fmla="*/ 82 w 429"/>
                <a:gd name="T21" fmla="*/ 0 h 672"/>
                <a:gd name="T22" fmla="*/ 81 w 429"/>
                <a:gd name="T23" fmla="*/ 1 h 672"/>
                <a:gd name="T24" fmla="*/ 80 w 429"/>
                <a:gd name="T25" fmla="*/ 1 h 672"/>
                <a:gd name="T26" fmla="*/ 21 w 429"/>
                <a:gd name="T27" fmla="*/ 60 h 672"/>
                <a:gd name="T28" fmla="*/ 21 w 429"/>
                <a:gd name="T29" fmla="*/ 61 h 672"/>
                <a:gd name="T30" fmla="*/ 20 w 429"/>
                <a:gd name="T31" fmla="*/ 62 h 672"/>
                <a:gd name="T32" fmla="*/ 20 w 429"/>
                <a:gd name="T33" fmla="*/ 192 h 672"/>
                <a:gd name="T34" fmla="*/ 0 w 429"/>
                <a:gd name="T35" fmla="*/ 215 h 672"/>
                <a:gd name="T36" fmla="*/ 23 w 429"/>
                <a:gd name="T37" fmla="*/ 237 h 672"/>
                <a:gd name="T38" fmla="*/ 46 w 429"/>
                <a:gd name="T39" fmla="*/ 215 h 672"/>
                <a:gd name="T40" fmla="*/ 26 w 429"/>
                <a:gd name="T41" fmla="*/ 192 h 672"/>
                <a:gd name="T42" fmla="*/ 26 w 429"/>
                <a:gd name="T43" fmla="*/ 63 h 672"/>
                <a:gd name="T44" fmla="*/ 83 w 429"/>
                <a:gd name="T45" fmla="*/ 6 h 672"/>
                <a:gd name="T46" fmla="*/ 252 w 429"/>
                <a:gd name="T47" fmla="*/ 6 h 672"/>
                <a:gd name="T48" fmla="*/ 252 w 429"/>
                <a:gd name="T49" fmla="*/ 208 h 672"/>
                <a:gd name="T50" fmla="*/ 252 w 429"/>
                <a:gd name="T51" fmla="*/ 209 h 672"/>
                <a:gd name="T52" fmla="*/ 252 w 429"/>
                <a:gd name="T53" fmla="*/ 210 h 672"/>
                <a:gd name="T54" fmla="*/ 404 w 429"/>
                <a:gd name="T55" fmla="*/ 361 h 672"/>
                <a:gd name="T56" fmla="*/ 404 w 429"/>
                <a:gd name="T57" fmla="*/ 627 h 672"/>
                <a:gd name="T58" fmla="*/ 383 w 429"/>
                <a:gd name="T59" fmla="*/ 649 h 672"/>
                <a:gd name="T60" fmla="*/ 406 w 429"/>
                <a:gd name="T61" fmla="*/ 632 h 672"/>
                <a:gd name="T62" fmla="*/ 424 w 429"/>
                <a:gd name="T63" fmla="*/ 649 h 672"/>
                <a:gd name="T64" fmla="*/ 406 w 429"/>
                <a:gd name="T65" fmla="*/ 667 h 672"/>
                <a:gd name="T66" fmla="*/ 389 w 429"/>
                <a:gd name="T67" fmla="*/ 649 h 672"/>
                <a:gd name="T68" fmla="*/ 406 w 429"/>
                <a:gd name="T69" fmla="*/ 63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672">
                  <a:moveTo>
                    <a:pt x="383" y="649"/>
                  </a:moveTo>
                  <a:cubicBezTo>
                    <a:pt x="383" y="662"/>
                    <a:pt x="394" y="672"/>
                    <a:pt x="406" y="672"/>
                  </a:cubicBezTo>
                  <a:cubicBezTo>
                    <a:pt x="419" y="672"/>
                    <a:pt x="429" y="662"/>
                    <a:pt x="429" y="649"/>
                  </a:cubicBezTo>
                  <a:cubicBezTo>
                    <a:pt x="429" y="638"/>
                    <a:pt x="420" y="628"/>
                    <a:pt x="409" y="627"/>
                  </a:cubicBezTo>
                  <a:cubicBezTo>
                    <a:pt x="409" y="360"/>
                    <a:pt x="409" y="360"/>
                    <a:pt x="409" y="360"/>
                  </a:cubicBezTo>
                  <a:cubicBezTo>
                    <a:pt x="409" y="360"/>
                    <a:pt x="409" y="359"/>
                    <a:pt x="409" y="359"/>
                  </a:cubicBezTo>
                  <a:cubicBezTo>
                    <a:pt x="409" y="359"/>
                    <a:pt x="408" y="358"/>
                    <a:pt x="408" y="358"/>
                  </a:cubicBezTo>
                  <a:cubicBezTo>
                    <a:pt x="257" y="207"/>
                    <a:pt x="257" y="207"/>
                    <a:pt x="257" y="207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2"/>
                    <a:pt x="256" y="0"/>
                    <a:pt x="25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0" y="61"/>
                    <a:pt x="20" y="61"/>
                    <a:pt x="20" y="6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9" y="193"/>
                    <a:pt x="0" y="203"/>
                    <a:pt x="0" y="215"/>
                  </a:cubicBezTo>
                  <a:cubicBezTo>
                    <a:pt x="0" y="227"/>
                    <a:pt x="10" y="237"/>
                    <a:pt x="23" y="237"/>
                  </a:cubicBezTo>
                  <a:cubicBezTo>
                    <a:pt x="36" y="237"/>
                    <a:pt x="46" y="227"/>
                    <a:pt x="46" y="215"/>
                  </a:cubicBezTo>
                  <a:cubicBezTo>
                    <a:pt x="46" y="203"/>
                    <a:pt x="37" y="193"/>
                    <a:pt x="26" y="192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2" y="208"/>
                    <a:pt x="252" y="208"/>
                    <a:pt x="252" y="209"/>
                  </a:cubicBezTo>
                  <a:cubicBezTo>
                    <a:pt x="252" y="209"/>
                    <a:pt x="252" y="209"/>
                    <a:pt x="252" y="210"/>
                  </a:cubicBezTo>
                  <a:cubicBezTo>
                    <a:pt x="404" y="361"/>
                    <a:pt x="404" y="361"/>
                    <a:pt x="404" y="361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392" y="628"/>
                    <a:pt x="383" y="638"/>
                    <a:pt x="383" y="649"/>
                  </a:cubicBezTo>
                  <a:close/>
                  <a:moveTo>
                    <a:pt x="406" y="632"/>
                  </a:moveTo>
                  <a:cubicBezTo>
                    <a:pt x="416" y="632"/>
                    <a:pt x="424" y="640"/>
                    <a:pt x="424" y="649"/>
                  </a:cubicBezTo>
                  <a:cubicBezTo>
                    <a:pt x="424" y="659"/>
                    <a:pt x="416" y="667"/>
                    <a:pt x="406" y="667"/>
                  </a:cubicBezTo>
                  <a:cubicBezTo>
                    <a:pt x="397" y="667"/>
                    <a:pt x="389" y="659"/>
                    <a:pt x="389" y="649"/>
                  </a:cubicBezTo>
                  <a:cubicBezTo>
                    <a:pt x="389" y="640"/>
                    <a:pt x="397" y="632"/>
                    <a:pt x="406" y="6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21">
              <a:extLst>
                <a:ext uri="{FF2B5EF4-FFF2-40B4-BE49-F238E27FC236}">
                  <a16:creationId xmlns="" xmlns:a16="http://schemas.microsoft.com/office/drawing/2014/main" id="{C0FEAF89-4797-4609-9030-03C5FCB9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294"/>
              <a:ext cx="221" cy="496"/>
            </a:xfrm>
            <a:custGeom>
              <a:avLst/>
              <a:gdLst>
                <a:gd name="T0" fmla="*/ 184 w 234"/>
                <a:gd name="T1" fmla="*/ 501 h 526"/>
                <a:gd name="T2" fmla="*/ 209 w 234"/>
                <a:gd name="T3" fmla="*/ 526 h 526"/>
                <a:gd name="T4" fmla="*/ 234 w 234"/>
                <a:gd name="T5" fmla="*/ 501 h 526"/>
                <a:gd name="T6" fmla="*/ 214 w 234"/>
                <a:gd name="T7" fmla="*/ 476 h 526"/>
                <a:gd name="T8" fmla="*/ 214 w 234"/>
                <a:gd name="T9" fmla="*/ 352 h 526"/>
                <a:gd name="T10" fmla="*/ 214 w 234"/>
                <a:gd name="T11" fmla="*/ 350 h 526"/>
                <a:gd name="T12" fmla="*/ 213 w 234"/>
                <a:gd name="T13" fmla="*/ 348 h 526"/>
                <a:gd name="T14" fmla="*/ 10 w 234"/>
                <a:gd name="T15" fmla="*/ 146 h 526"/>
                <a:gd name="T16" fmla="*/ 10 w 234"/>
                <a:gd name="T17" fmla="*/ 30 h 526"/>
                <a:gd name="T18" fmla="*/ 91 w 234"/>
                <a:gd name="T19" fmla="*/ 30 h 526"/>
                <a:gd name="T20" fmla="*/ 116 w 234"/>
                <a:gd name="T21" fmla="*/ 50 h 526"/>
                <a:gd name="T22" fmla="*/ 141 w 234"/>
                <a:gd name="T23" fmla="*/ 25 h 526"/>
                <a:gd name="T24" fmla="*/ 116 w 234"/>
                <a:gd name="T25" fmla="*/ 0 h 526"/>
                <a:gd name="T26" fmla="*/ 91 w 234"/>
                <a:gd name="T27" fmla="*/ 20 h 526"/>
                <a:gd name="T28" fmla="*/ 5 w 234"/>
                <a:gd name="T29" fmla="*/ 20 h 526"/>
                <a:gd name="T30" fmla="*/ 0 w 234"/>
                <a:gd name="T31" fmla="*/ 25 h 526"/>
                <a:gd name="T32" fmla="*/ 0 w 234"/>
                <a:gd name="T33" fmla="*/ 148 h 526"/>
                <a:gd name="T34" fmla="*/ 1 w 234"/>
                <a:gd name="T35" fmla="*/ 150 h 526"/>
                <a:gd name="T36" fmla="*/ 2 w 234"/>
                <a:gd name="T37" fmla="*/ 151 h 526"/>
                <a:gd name="T38" fmla="*/ 3 w 234"/>
                <a:gd name="T39" fmla="*/ 153 h 526"/>
                <a:gd name="T40" fmla="*/ 204 w 234"/>
                <a:gd name="T41" fmla="*/ 354 h 526"/>
                <a:gd name="T42" fmla="*/ 204 w 234"/>
                <a:gd name="T43" fmla="*/ 476 h 526"/>
                <a:gd name="T44" fmla="*/ 184 w 234"/>
                <a:gd name="T45" fmla="*/ 50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526">
                  <a:moveTo>
                    <a:pt x="184" y="501"/>
                  </a:moveTo>
                  <a:cubicBezTo>
                    <a:pt x="184" y="515"/>
                    <a:pt x="195" y="526"/>
                    <a:pt x="209" y="526"/>
                  </a:cubicBezTo>
                  <a:cubicBezTo>
                    <a:pt x="223" y="526"/>
                    <a:pt x="234" y="515"/>
                    <a:pt x="234" y="501"/>
                  </a:cubicBezTo>
                  <a:cubicBezTo>
                    <a:pt x="234" y="488"/>
                    <a:pt x="226" y="478"/>
                    <a:pt x="214" y="476"/>
                  </a:cubicBezTo>
                  <a:cubicBezTo>
                    <a:pt x="214" y="352"/>
                    <a:pt x="214" y="352"/>
                    <a:pt x="214" y="352"/>
                  </a:cubicBezTo>
                  <a:cubicBezTo>
                    <a:pt x="214" y="351"/>
                    <a:pt x="214" y="350"/>
                    <a:pt x="214" y="350"/>
                  </a:cubicBezTo>
                  <a:cubicBezTo>
                    <a:pt x="213" y="349"/>
                    <a:pt x="213" y="349"/>
                    <a:pt x="213" y="348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3" y="42"/>
                    <a:pt x="104" y="50"/>
                    <a:pt x="116" y="50"/>
                  </a:cubicBezTo>
                  <a:cubicBezTo>
                    <a:pt x="130" y="50"/>
                    <a:pt x="141" y="39"/>
                    <a:pt x="141" y="25"/>
                  </a:cubicBezTo>
                  <a:cubicBezTo>
                    <a:pt x="141" y="11"/>
                    <a:pt x="130" y="0"/>
                    <a:pt x="116" y="0"/>
                  </a:cubicBezTo>
                  <a:cubicBezTo>
                    <a:pt x="104" y="0"/>
                    <a:pt x="93" y="8"/>
                    <a:pt x="91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0" y="22"/>
                    <a:pt x="0" y="2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9"/>
                    <a:pt x="1" y="150"/>
                  </a:cubicBezTo>
                  <a:cubicBezTo>
                    <a:pt x="1" y="150"/>
                    <a:pt x="1" y="151"/>
                    <a:pt x="2" y="151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204" y="354"/>
                    <a:pt x="204" y="354"/>
                    <a:pt x="204" y="354"/>
                  </a:cubicBezTo>
                  <a:cubicBezTo>
                    <a:pt x="204" y="476"/>
                    <a:pt x="204" y="476"/>
                    <a:pt x="204" y="476"/>
                  </a:cubicBezTo>
                  <a:cubicBezTo>
                    <a:pt x="193" y="478"/>
                    <a:pt x="184" y="488"/>
                    <a:pt x="184" y="5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22">
              <a:extLst>
                <a:ext uri="{FF2B5EF4-FFF2-40B4-BE49-F238E27FC236}">
                  <a16:creationId xmlns="" xmlns:a16="http://schemas.microsoft.com/office/drawing/2014/main" id="{A364DD98-0A3B-45B3-9A3C-D1C007A7B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" y="3351"/>
              <a:ext cx="146" cy="146"/>
            </a:xfrm>
            <a:custGeom>
              <a:avLst/>
              <a:gdLst>
                <a:gd name="T0" fmla="*/ 23 w 155"/>
                <a:gd name="T1" fmla="*/ 109 h 155"/>
                <a:gd name="T2" fmla="*/ 0 w 155"/>
                <a:gd name="T3" fmla="*/ 132 h 155"/>
                <a:gd name="T4" fmla="*/ 23 w 155"/>
                <a:gd name="T5" fmla="*/ 155 h 155"/>
                <a:gd name="T6" fmla="*/ 46 w 155"/>
                <a:gd name="T7" fmla="*/ 132 h 155"/>
                <a:gd name="T8" fmla="*/ 41 w 155"/>
                <a:gd name="T9" fmla="*/ 118 h 155"/>
                <a:gd name="T10" fmla="*/ 118 w 155"/>
                <a:gd name="T11" fmla="*/ 40 h 155"/>
                <a:gd name="T12" fmla="*/ 132 w 155"/>
                <a:gd name="T13" fmla="*/ 45 h 155"/>
                <a:gd name="T14" fmla="*/ 155 w 155"/>
                <a:gd name="T15" fmla="*/ 23 h 155"/>
                <a:gd name="T16" fmla="*/ 132 w 155"/>
                <a:gd name="T17" fmla="*/ 0 h 155"/>
                <a:gd name="T18" fmla="*/ 109 w 155"/>
                <a:gd name="T19" fmla="*/ 23 h 155"/>
                <a:gd name="T20" fmla="*/ 114 w 155"/>
                <a:gd name="T21" fmla="*/ 37 h 155"/>
                <a:gd name="T22" fmla="*/ 37 w 155"/>
                <a:gd name="T23" fmla="*/ 114 h 155"/>
                <a:gd name="T24" fmla="*/ 23 w 155"/>
                <a:gd name="T25" fmla="*/ 109 h 155"/>
                <a:gd name="T26" fmla="*/ 23 w 155"/>
                <a:gd name="T27" fmla="*/ 149 h 155"/>
                <a:gd name="T28" fmla="*/ 5 w 155"/>
                <a:gd name="T29" fmla="*/ 132 h 155"/>
                <a:gd name="T30" fmla="*/ 23 w 155"/>
                <a:gd name="T31" fmla="*/ 114 h 155"/>
                <a:gd name="T32" fmla="*/ 35 w 155"/>
                <a:gd name="T33" fmla="*/ 119 h 155"/>
                <a:gd name="T34" fmla="*/ 40 w 155"/>
                <a:gd name="T35" fmla="*/ 132 h 155"/>
                <a:gd name="T36" fmla="*/ 23 w 155"/>
                <a:gd name="T37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5">
                  <a:moveTo>
                    <a:pt x="23" y="109"/>
                  </a:moveTo>
                  <a:cubicBezTo>
                    <a:pt x="10" y="109"/>
                    <a:pt x="0" y="119"/>
                    <a:pt x="0" y="132"/>
                  </a:cubicBezTo>
                  <a:cubicBezTo>
                    <a:pt x="0" y="144"/>
                    <a:pt x="10" y="155"/>
                    <a:pt x="23" y="155"/>
                  </a:cubicBezTo>
                  <a:cubicBezTo>
                    <a:pt x="35" y="155"/>
                    <a:pt x="46" y="144"/>
                    <a:pt x="46" y="132"/>
                  </a:cubicBezTo>
                  <a:cubicBezTo>
                    <a:pt x="46" y="126"/>
                    <a:pt x="44" y="122"/>
                    <a:pt x="41" y="118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2" y="43"/>
                    <a:pt x="127" y="45"/>
                    <a:pt x="132" y="45"/>
                  </a:cubicBezTo>
                  <a:cubicBezTo>
                    <a:pt x="145" y="45"/>
                    <a:pt x="155" y="35"/>
                    <a:pt x="155" y="23"/>
                  </a:cubicBezTo>
                  <a:cubicBezTo>
                    <a:pt x="155" y="10"/>
                    <a:pt x="145" y="0"/>
                    <a:pt x="132" y="0"/>
                  </a:cubicBezTo>
                  <a:cubicBezTo>
                    <a:pt x="120" y="0"/>
                    <a:pt x="109" y="10"/>
                    <a:pt x="109" y="23"/>
                  </a:cubicBezTo>
                  <a:cubicBezTo>
                    <a:pt x="109" y="28"/>
                    <a:pt x="111" y="33"/>
                    <a:pt x="114" y="37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3" y="111"/>
                    <a:pt x="28" y="109"/>
                    <a:pt x="23" y="109"/>
                  </a:cubicBezTo>
                  <a:close/>
                  <a:moveTo>
                    <a:pt x="23" y="149"/>
                  </a:moveTo>
                  <a:cubicBezTo>
                    <a:pt x="13" y="149"/>
                    <a:pt x="5" y="141"/>
                    <a:pt x="5" y="132"/>
                  </a:cubicBezTo>
                  <a:cubicBezTo>
                    <a:pt x="5" y="122"/>
                    <a:pt x="13" y="114"/>
                    <a:pt x="23" y="114"/>
                  </a:cubicBezTo>
                  <a:cubicBezTo>
                    <a:pt x="28" y="114"/>
                    <a:pt x="32" y="116"/>
                    <a:pt x="35" y="119"/>
                  </a:cubicBezTo>
                  <a:cubicBezTo>
                    <a:pt x="39" y="123"/>
                    <a:pt x="40" y="127"/>
                    <a:pt x="40" y="132"/>
                  </a:cubicBezTo>
                  <a:cubicBezTo>
                    <a:pt x="40" y="141"/>
                    <a:pt x="33" y="149"/>
                    <a:pt x="23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23">
              <a:extLst>
                <a:ext uri="{FF2B5EF4-FFF2-40B4-BE49-F238E27FC236}">
                  <a16:creationId xmlns="" xmlns:a16="http://schemas.microsoft.com/office/drawing/2014/main" id="{FCF542CC-F3A4-4DDD-985D-69A034C4B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1237"/>
              <a:ext cx="341" cy="1613"/>
            </a:xfrm>
            <a:custGeom>
              <a:avLst/>
              <a:gdLst>
                <a:gd name="T0" fmla="*/ 0 w 361"/>
                <a:gd name="T1" fmla="*/ 895 h 1708"/>
                <a:gd name="T2" fmla="*/ 356 w 361"/>
                <a:gd name="T3" fmla="*/ 1251 h 1708"/>
                <a:gd name="T4" fmla="*/ 356 w 361"/>
                <a:gd name="T5" fmla="*/ 1535 h 1708"/>
                <a:gd name="T6" fmla="*/ 188 w 361"/>
                <a:gd name="T7" fmla="*/ 1703 h 1708"/>
                <a:gd name="T8" fmla="*/ 120 w 361"/>
                <a:gd name="T9" fmla="*/ 1703 h 1708"/>
                <a:gd name="T10" fmla="*/ 120 w 361"/>
                <a:gd name="T11" fmla="*/ 1444 h 1708"/>
                <a:gd name="T12" fmla="*/ 140 w 361"/>
                <a:gd name="T13" fmla="*/ 1421 h 1708"/>
                <a:gd name="T14" fmla="*/ 117 w 361"/>
                <a:gd name="T15" fmla="*/ 1398 h 1708"/>
                <a:gd name="T16" fmla="*/ 94 w 361"/>
                <a:gd name="T17" fmla="*/ 1421 h 1708"/>
                <a:gd name="T18" fmla="*/ 115 w 361"/>
                <a:gd name="T19" fmla="*/ 1444 h 1708"/>
                <a:gd name="T20" fmla="*/ 115 w 361"/>
                <a:gd name="T21" fmla="*/ 1706 h 1708"/>
                <a:gd name="T22" fmla="*/ 117 w 361"/>
                <a:gd name="T23" fmla="*/ 1708 h 1708"/>
                <a:gd name="T24" fmla="*/ 189 w 361"/>
                <a:gd name="T25" fmla="*/ 1708 h 1708"/>
                <a:gd name="T26" fmla="*/ 190 w 361"/>
                <a:gd name="T27" fmla="*/ 1708 h 1708"/>
                <a:gd name="T28" fmla="*/ 191 w 361"/>
                <a:gd name="T29" fmla="*/ 1708 h 1708"/>
                <a:gd name="T30" fmla="*/ 361 w 361"/>
                <a:gd name="T31" fmla="*/ 1538 h 1708"/>
                <a:gd name="T32" fmla="*/ 361 w 361"/>
                <a:gd name="T33" fmla="*/ 1537 h 1708"/>
                <a:gd name="T34" fmla="*/ 361 w 361"/>
                <a:gd name="T35" fmla="*/ 1536 h 1708"/>
                <a:gd name="T36" fmla="*/ 361 w 361"/>
                <a:gd name="T37" fmla="*/ 1250 h 1708"/>
                <a:gd name="T38" fmla="*/ 361 w 361"/>
                <a:gd name="T39" fmla="*/ 1249 h 1708"/>
                <a:gd name="T40" fmla="*/ 361 w 361"/>
                <a:gd name="T41" fmla="*/ 1248 h 1708"/>
                <a:gd name="T42" fmla="*/ 5 w 361"/>
                <a:gd name="T43" fmla="*/ 892 h 1708"/>
                <a:gd name="T44" fmla="*/ 5 w 361"/>
                <a:gd name="T45" fmla="*/ 534 h 1708"/>
                <a:gd name="T46" fmla="*/ 33 w 361"/>
                <a:gd name="T47" fmla="*/ 505 h 1708"/>
                <a:gd name="T48" fmla="*/ 34 w 361"/>
                <a:gd name="T49" fmla="*/ 504 h 1708"/>
                <a:gd name="T50" fmla="*/ 34 w 361"/>
                <a:gd name="T51" fmla="*/ 503 h 1708"/>
                <a:gd name="T52" fmla="*/ 34 w 361"/>
                <a:gd name="T53" fmla="*/ 102 h 1708"/>
                <a:gd name="T54" fmla="*/ 95 w 361"/>
                <a:gd name="T55" fmla="*/ 41 h 1708"/>
                <a:gd name="T56" fmla="*/ 109 w 361"/>
                <a:gd name="T57" fmla="*/ 46 h 1708"/>
                <a:gd name="T58" fmla="*/ 132 w 361"/>
                <a:gd name="T59" fmla="*/ 23 h 1708"/>
                <a:gd name="T60" fmla="*/ 109 w 361"/>
                <a:gd name="T61" fmla="*/ 0 h 1708"/>
                <a:gd name="T62" fmla="*/ 86 w 361"/>
                <a:gd name="T63" fmla="*/ 23 h 1708"/>
                <a:gd name="T64" fmla="*/ 91 w 361"/>
                <a:gd name="T65" fmla="*/ 37 h 1708"/>
                <a:gd name="T66" fmla="*/ 30 w 361"/>
                <a:gd name="T67" fmla="*/ 99 h 1708"/>
                <a:gd name="T68" fmla="*/ 29 w 361"/>
                <a:gd name="T69" fmla="*/ 99 h 1708"/>
                <a:gd name="T70" fmla="*/ 29 w 361"/>
                <a:gd name="T71" fmla="*/ 100 h 1708"/>
                <a:gd name="T72" fmla="*/ 29 w 361"/>
                <a:gd name="T73" fmla="*/ 502 h 1708"/>
                <a:gd name="T74" fmla="*/ 0 w 361"/>
                <a:gd name="T75" fmla="*/ 531 h 1708"/>
                <a:gd name="T76" fmla="*/ 0 w 361"/>
                <a:gd name="T77" fmla="*/ 531 h 1708"/>
                <a:gd name="T78" fmla="*/ 0 w 361"/>
                <a:gd name="T79" fmla="*/ 532 h 1708"/>
                <a:gd name="T80" fmla="*/ 0 w 361"/>
                <a:gd name="T81" fmla="*/ 893 h 1708"/>
                <a:gd name="T82" fmla="*/ 0 w 361"/>
                <a:gd name="T83" fmla="*/ 894 h 1708"/>
                <a:gd name="T84" fmla="*/ 0 w 361"/>
                <a:gd name="T85" fmla="*/ 895 h 1708"/>
                <a:gd name="T86" fmla="*/ 109 w 361"/>
                <a:gd name="T87" fmla="*/ 5 h 1708"/>
                <a:gd name="T88" fmla="*/ 127 w 361"/>
                <a:gd name="T89" fmla="*/ 23 h 1708"/>
                <a:gd name="T90" fmla="*/ 109 w 361"/>
                <a:gd name="T91" fmla="*/ 40 h 1708"/>
                <a:gd name="T92" fmla="*/ 97 w 361"/>
                <a:gd name="T93" fmla="*/ 35 h 1708"/>
                <a:gd name="T94" fmla="*/ 92 w 361"/>
                <a:gd name="T95" fmla="*/ 23 h 1708"/>
                <a:gd name="T96" fmla="*/ 109 w 361"/>
                <a:gd name="T97" fmla="*/ 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1708">
                  <a:moveTo>
                    <a:pt x="0" y="895"/>
                  </a:moveTo>
                  <a:cubicBezTo>
                    <a:pt x="356" y="1251"/>
                    <a:pt x="356" y="1251"/>
                    <a:pt x="356" y="1251"/>
                  </a:cubicBezTo>
                  <a:cubicBezTo>
                    <a:pt x="356" y="1535"/>
                    <a:pt x="356" y="1535"/>
                    <a:pt x="356" y="1535"/>
                  </a:cubicBezTo>
                  <a:cubicBezTo>
                    <a:pt x="188" y="1703"/>
                    <a:pt x="188" y="1703"/>
                    <a:pt x="188" y="1703"/>
                  </a:cubicBezTo>
                  <a:cubicBezTo>
                    <a:pt x="120" y="1703"/>
                    <a:pt x="120" y="1703"/>
                    <a:pt x="120" y="1703"/>
                  </a:cubicBezTo>
                  <a:cubicBezTo>
                    <a:pt x="120" y="1444"/>
                    <a:pt x="120" y="1444"/>
                    <a:pt x="120" y="1444"/>
                  </a:cubicBezTo>
                  <a:cubicBezTo>
                    <a:pt x="131" y="1443"/>
                    <a:pt x="140" y="1433"/>
                    <a:pt x="140" y="1421"/>
                  </a:cubicBezTo>
                  <a:cubicBezTo>
                    <a:pt x="140" y="1409"/>
                    <a:pt x="130" y="1398"/>
                    <a:pt x="117" y="1398"/>
                  </a:cubicBezTo>
                  <a:cubicBezTo>
                    <a:pt x="105" y="1398"/>
                    <a:pt x="94" y="1409"/>
                    <a:pt x="94" y="1421"/>
                  </a:cubicBezTo>
                  <a:cubicBezTo>
                    <a:pt x="94" y="1433"/>
                    <a:pt x="103" y="1443"/>
                    <a:pt x="115" y="1444"/>
                  </a:cubicBezTo>
                  <a:cubicBezTo>
                    <a:pt x="115" y="1706"/>
                    <a:pt x="115" y="1706"/>
                    <a:pt x="115" y="1706"/>
                  </a:cubicBezTo>
                  <a:cubicBezTo>
                    <a:pt x="115" y="1707"/>
                    <a:pt x="116" y="1708"/>
                    <a:pt x="117" y="1708"/>
                  </a:cubicBezTo>
                  <a:cubicBezTo>
                    <a:pt x="189" y="1708"/>
                    <a:pt x="189" y="1708"/>
                    <a:pt x="189" y="1708"/>
                  </a:cubicBezTo>
                  <a:cubicBezTo>
                    <a:pt x="189" y="1708"/>
                    <a:pt x="190" y="1708"/>
                    <a:pt x="190" y="1708"/>
                  </a:cubicBezTo>
                  <a:cubicBezTo>
                    <a:pt x="190" y="1708"/>
                    <a:pt x="191" y="1708"/>
                    <a:pt x="191" y="1708"/>
                  </a:cubicBezTo>
                  <a:cubicBezTo>
                    <a:pt x="361" y="1538"/>
                    <a:pt x="361" y="1538"/>
                    <a:pt x="361" y="1538"/>
                  </a:cubicBezTo>
                  <a:cubicBezTo>
                    <a:pt x="361" y="1538"/>
                    <a:pt x="361" y="1537"/>
                    <a:pt x="361" y="1537"/>
                  </a:cubicBezTo>
                  <a:cubicBezTo>
                    <a:pt x="361" y="1537"/>
                    <a:pt x="361" y="1536"/>
                    <a:pt x="361" y="1536"/>
                  </a:cubicBezTo>
                  <a:cubicBezTo>
                    <a:pt x="361" y="1250"/>
                    <a:pt x="361" y="1250"/>
                    <a:pt x="361" y="1250"/>
                  </a:cubicBezTo>
                  <a:cubicBezTo>
                    <a:pt x="361" y="1249"/>
                    <a:pt x="361" y="1249"/>
                    <a:pt x="361" y="1249"/>
                  </a:cubicBezTo>
                  <a:cubicBezTo>
                    <a:pt x="361" y="1248"/>
                    <a:pt x="361" y="1248"/>
                    <a:pt x="361" y="1248"/>
                  </a:cubicBezTo>
                  <a:cubicBezTo>
                    <a:pt x="5" y="892"/>
                    <a:pt x="5" y="892"/>
                    <a:pt x="5" y="892"/>
                  </a:cubicBezTo>
                  <a:cubicBezTo>
                    <a:pt x="5" y="534"/>
                    <a:pt x="5" y="534"/>
                    <a:pt x="5" y="534"/>
                  </a:cubicBezTo>
                  <a:cubicBezTo>
                    <a:pt x="33" y="505"/>
                    <a:pt x="33" y="505"/>
                    <a:pt x="33" y="505"/>
                  </a:cubicBezTo>
                  <a:cubicBezTo>
                    <a:pt x="34" y="505"/>
                    <a:pt x="34" y="504"/>
                    <a:pt x="34" y="504"/>
                  </a:cubicBezTo>
                  <a:cubicBezTo>
                    <a:pt x="34" y="504"/>
                    <a:pt x="34" y="503"/>
                    <a:pt x="34" y="503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9" y="44"/>
                    <a:pt x="104" y="46"/>
                    <a:pt x="109" y="46"/>
                  </a:cubicBezTo>
                  <a:cubicBezTo>
                    <a:pt x="122" y="46"/>
                    <a:pt x="132" y="35"/>
                    <a:pt x="132" y="23"/>
                  </a:cubicBezTo>
                  <a:cubicBezTo>
                    <a:pt x="132" y="10"/>
                    <a:pt x="122" y="0"/>
                    <a:pt x="109" y="0"/>
                  </a:cubicBezTo>
                  <a:cubicBezTo>
                    <a:pt x="97" y="0"/>
                    <a:pt x="86" y="10"/>
                    <a:pt x="86" y="23"/>
                  </a:cubicBezTo>
                  <a:cubicBezTo>
                    <a:pt x="86" y="28"/>
                    <a:pt x="88" y="33"/>
                    <a:pt x="91" y="37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29" y="99"/>
                    <a:pt x="29" y="99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502"/>
                    <a:pt x="29" y="502"/>
                    <a:pt x="29" y="50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893"/>
                    <a:pt x="0" y="893"/>
                    <a:pt x="0" y="893"/>
                  </a:cubicBezTo>
                  <a:cubicBezTo>
                    <a:pt x="0" y="893"/>
                    <a:pt x="0" y="894"/>
                    <a:pt x="0" y="894"/>
                  </a:cubicBezTo>
                  <a:cubicBezTo>
                    <a:pt x="0" y="894"/>
                    <a:pt x="0" y="895"/>
                    <a:pt x="0" y="895"/>
                  </a:cubicBezTo>
                  <a:close/>
                  <a:moveTo>
                    <a:pt x="109" y="5"/>
                  </a:moveTo>
                  <a:cubicBezTo>
                    <a:pt x="119" y="5"/>
                    <a:pt x="127" y="13"/>
                    <a:pt x="127" y="23"/>
                  </a:cubicBezTo>
                  <a:cubicBezTo>
                    <a:pt x="127" y="33"/>
                    <a:pt x="119" y="40"/>
                    <a:pt x="109" y="40"/>
                  </a:cubicBezTo>
                  <a:cubicBezTo>
                    <a:pt x="105" y="40"/>
                    <a:pt x="100" y="39"/>
                    <a:pt x="97" y="35"/>
                  </a:cubicBezTo>
                  <a:cubicBezTo>
                    <a:pt x="93" y="32"/>
                    <a:pt x="92" y="28"/>
                    <a:pt x="92" y="23"/>
                  </a:cubicBezTo>
                  <a:cubicBezTo>
                    <a:pt x="92" y="13"/>
                    <a:pt x="100" y="5"/>
                    <a:pt x="10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24">
              <a:extLst>
                <a:ext uri="{FF2B5EF4-FFF2-40B4-BE49-F238E27FC236}">
                  <a16:creationId xmlns="" xmlns:a16="http://schemas.microsoft.com/office/drawing/2014/main" id="{3FE8A6EC-8782-4EED-8A20-2954A55BA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5" y="3564"/>
              <a:ext cx="336" cy="268"/>
            </a:xfrm>
            <a:custGeom>
              <a:avLst/>
              <a:gdLst>
                <a:gd name="T0" fmla="*/ 331 w 356"/>
                <a:gd name="T1" fmla="*/ 0 h 284"/>
                <a:gd name="T2" fmla="*/ 306 w 356"/>
                <a:gd name="T3" fmla="*/ 20 h 284"/>
                <a:gd name="T4" fmla="*/ 240 w 356"/>
                <a:gd name="T5" fmla="*/ 20 h 284"/>
                <a:gd name="T6" fmla="*/ 238 w 356"/>
                <a:gd name="T7" fmla="*/ 21 h 284"/>
                <a:gd name="T8" fmla="*/ 236 w 356"/>
                <a:gd name="T9" fmla="*/ 22 h 284"/>
                <a:gd name="T10" fmla="*/ 194 w 356"/>
                <a:gd name="T11" fmla="*/ 64 h 284"/>
                <a:gd name="T12" fmla="*/ 193 w 356"/>
                <a:gd name="T13" fmla="*/ 66 h 284"/>
                <a:gd name="T14" fmla="*/ 193 w 356"/>
                <a:gd name="T15" fmla="*/ 67 h 284"/>
                <a:gd name="T16" fmla="*/ 193 w 356"/>
                <a:gd name="T17" fmla="*/ 214 h 284"/>
                <a:gd name="T18" fmla="*/ 152 w 356"/>
                <a:gd name="T19" fmla="*/ 254 h 284"/>
                <a:gd name="T20" fmla="*/ 50 w 356"/>
                <a:gd name="T21" fmla="*/ 254 h 284"/>
                <a:gd name="T22" fmla="*/ 25 w 356"/>
                <a:gd name="T23" fmla="*/ 234 h 284"/>
                <a:gd name="T24" fmla="*/ 0 w 356"/>
                <a:gd name="T25" fmla="*/ 259 h 284"/>
                <a:gd name="T26" fmla="*/ 25 w 356"/>
                <a:gd name="T27" fmla="*/ 284 h 284"/>
                <a:gd name="T28" fmla="*/ 50 w 356"/>
                <a:gd name="T29" fmla="*/ 264 h 284"/>
                <a:gd name="T30" fmla="*/ 154 w 356"/>
                <a:gd name="T31" fmla="*/ 264 h 284"/>
                <a:gd name="T32" fmla="*/ 156 w 356"/>
                <a:gd name="T33" fmla="*/ 264 h 284"/>
                <a:gd name="T34" fmla="*/ 158 w 356"/>
                <a:gd name="T35" fmla="*/ 263 h 284"/>
                <a:gd name="T36" fmla="*/ 201 w 356"/>
                <a:gd name="T37" fmla="*/ 220 h 284"/>
                <a:gd name="T38" fmla="*/ 202 w 356"/>
                <a:gd name="T39" fmla="*/ 218 h 284"/>
                <a:gd name="T40" fmla="*/ 203 w 356"/>
                <a:gd name="T41" fmla="*/ 216 h 284"/>
                <a:gd name="T42" fmla="*/ 203 w 356"/>
                <a:gd name="T43" fmla="*/ 70 h 284"/>
                <a:gd name="T44" fmla="*/ 242 w 356"/>
                <a:gd name="T45" fmla="*/ 30 h 284"/>
                <a:gd name="T46" fmla="*/ 306 w 356"/>
                <a:gd name="T47" fmla="*/ 30 h 284"/>
                <a:gd name="T48" fmla="*/ 331 w 356"/>
                <a:gd name="T49" fmla="*/ 51 h 284"/>
                <a:gd name="T50" fmla="*/ 356 w 356"/>
                <a:gd name="T51" fmla="*/ 25 h 284"/>
                <a:gd name="T52" fmla="*/ 331 w 356"/>
                <a:gd name="T53" fmla="*/ 0 h 284"/>
                <a:gd name="T54" fmla="*/ 331 w 356"/>
                <a:gd name="T55" fmla="*/ 41 h 284"/>
                <a:gd name="T56" fmla="*/ 316 w 356"/>
                <a:gd name="T57" fmla="*/ 25 h 284"/>
                <a:gd name="T58" fmla="*/ 331 w 356"/>
                <a:gd name="T59" fmla="*/ 10 h 284"/>
                <a:gd name="T60" fmla="*/ 346 w 356"/>
                <a:gd name="T61" fmla="*/ 25 h 284"/>
                <a:gd name="T62" fmla="*/ 331 w 356"/>
                <a:gd name="T63" fmla="*/ 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284">
                  <a:moveTo>
                    <a:pt x="331" y="0"/>
                  </a:moveTo>
                  <a:cubicBezTo>
                    <a:pt x="319" y="0"/>
                    <a:pt x="309" y="9"/>
                    <a:pt x="306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8" y="21"/>
                    <a:pt x="238" y="21"/>
                  </a:cubicBezTo>
                  <a:cubicBezTo>
                    <a:pt x="237" y="21"/>
                    <a:pt x="237" y="21"/>
                    <a:pt x="236" y="22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4"/>
                    <a:pt x="193" y="65"/>
                    <a:pt x="193" y="66"/>
                  </a:cubicBezTo>
                  <a:cubicBezTo>
                    <a:pt x="193" y="66"/>
                    <a:pt x="193" y="67"/>
                    <a:pt x="193" y="67"/>
                  </a:cubicBezTo>
                  <a:cubicBezTo>
                    <a:pt x="193" y="214"/>
                    <a:pt x="193" y="214"/>
                    <a:pt x="193" y="214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48" y="243"/>
                    <a:pt x="38" y="234"/>
                    <a:pt x="25" y="234"/>
                  </a:cubicBezTo>
                  <a:cubicBezTo>
                    <a:pt x="12" y="234"/>
                    <a:pt x="0" y="245"/>
                    <a:pt x="0" y="259"/>
                  </a:cubicBezTo>
                  <a:cubicBezTo>
                    <a:pt x="0" y="273"/>
                    <a:pt x="12" y="284"/>
                    <a:pt x="25" y="284"/>
                  </a:cubicBezTo>
                  <a:cubicBezTo>
                    <a:pt x="38" y="284"/>
                    <a:pt x="48" y="276"/>
                    <a:pt x="50" y="264"/>
                  </a:cubicBezTo>
                  <a:cubicBezTo>
                    <a:pt x="154" y="264"/>
                    <a:pt x="154" y="264"/>
                    <a:pt x="154" y="264"/>
                  </a:cubicBezTo>
                  <a:cubicBezTo>
                    <a:pt x="155" y="264"/>
                    <a:pt x="156" y="264"/>
                    <a:pt x="156" y="264"/>
                  </a:cubicBezTo>
                  <a:cubicBezTo>
                    <a:pt x="157" y="264"/>
                    <a:pt x="158" y="263"/>
                    <a:pt x="158" y="263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2" y="219"/>
                    <a:pt x="202" y="219"/>
                    <a:pt x="202" y="218"/>
                  </a:cubicBezTo>
                  <a:cubicBezTo>
                    <a:pt x="203" y="217"/>
                    <a:pt x="203" y="217"/>
                    <a:pt x="203" y="216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9" y="42"/>
                    <a:pt x="319" y="51"/>
                    <a:pt x="331" y="51"/>
                  </a:cubicBezTo>
                  <a:cubicBezTo>
                    <a:pt x="345" y="51"/>
                    <a:pt x="356" y="39"/>
                    <a:pt x="356" y="25"/>
                  </a:cubicBezTo>
                  <a:cubicBezTo>
                    <a:pt x="356" y="12"/>
                    <a:pt x="345" y="0"/>
                    <a:pt x="331" y="0"/>
                  </a:cubicBezTo>
                  <a:close/>
                  <a:moveTo>
                    <a:pt x="331" y="41"/>
                  </a:moveTo>
                  <a:cubicBezTo>
                    <a:pt x="323" y="41"/>
                    <a:pt x="316" y="34"/>
                    <a:pt x="316" y="25"/>
                  </a:cubicBezTo>
                  <a:cubicBezTo>
                    <a:pt x="316" y="17"/>
                    <a:pt x="323" y="10"/>
                    <a:pt x="331" y="10"/>
                  </a:cubicBezTo>
                  <a:cubicBezTo>
                    <a:pt x="340" y="10"/>
                    <a:pt x="346" y="17"/>
                    <a:pt x="346" y="25"/>
                  </a:cubicBezTo>
                  <a:cubicBezTo>
                    <a:pt x="346" y="34"/>
                    <a:pt x="340" y="41"/>
                    <a:pt x="33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25">
              <a:extLst>
                <a:ext uri="{FF2B5EF4-FFF2-40B4-BE49-F238E27FC236}">
                  <a16:creationId xmlns="" xmlns:a16="http://schemas.microsoft.com/office/drawing/2014/main" id="{2478A110-F6AC-4BB6-BCA6-5C6C8F6B8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" y="3276"/>
              <a:ext cx="400" cy="679"/>
            </a:xfrm>
            <a:custGeom>
              <a:avLst/>
              <a:gdLst>
                <a:gd name="T0" fmla="*/ 404 w 424"/>
                <a:gd name="T1" fmla="*/ 673 h 719"/>
                <a:gd name="T2" fmla="*/ 404 w 424"/>
                <a:gd name="T3" fmla="*/ 113 h 719"/>
                <a:gd name="T4" fmla="*/ 404 w 424"/>
                <a:gd name="T5" fmla="*/ 112 h 719"/>
                <a:gd name="T6" fmla="*/ 403 w 424"/>
                <a:gd name="T7" fmla="*/ 111 h 719"/>
                <a:gd name="T8" fmla="*/ 293 w 424"/>
                <a:gd name="T9" fmla="*/ 1 h 719"/>
                <a:gd name="T10" fmla="*/ 292 w 424"/>
                <a:gd name="T11" fmla="*/ 0 h 719"/>
                <a:gd name="T12" fmla="*/ 291 w 424"/>
                <a:gd name="T13" fmla="*/ 0 h 719"/>
                <a:gd name="T14" fmla="*/ 132 w 424"/>
                <a:gd name="T15" fmla="*/ 0 h 719"/>
                <a:gd name="T16" fmla="*/ 131 w 424"/>
                <a:gd name="T17" fmla="*/ 0 h 719"/>
                <a:gd name="T18" fmla="*/ 130 w 424"/>
                <a:gd name="T19" fmla="*/ 1 h 719"/>
                <a:gd name="T20" fmla="*/ 37 w 424"/>
                <a:gd name="T21" fmla="*/ 94 h 719"/>
                <a:gd name="T22" fmla="*/ 23 w 424"/>
                <a:gd name="T23" fmla="*/ 89 h 719"/>
                <a:gd name="T24" fmla="*/ 0 w 424"/>
                <a:gd name="T25" fmla="*/ 112 h 719"/>
                <a:gd name="T26" fmla="*/ 23 w 424"/>
                <a:gd name="T27" fmla="*/ 135 h 719"/>
                <a:gd name="T28" fmla="*/ 46 w 424"/>
                <a:gd name="T29" fmla="*/ 112 h 719"/>
                <a:gd name="T30" fmla="*/ 40 w 424"/>
                <a:gd name="T31" fmla="*/ 98 h 719"/>
                <a:gd name="T32" fmla="*/ 133 w 424"/>
                <a:gd name="T33" fmla="*/ 5 h 719"/>
                <a:gd name="T34" fmla="*/ 290 w 424"/>
                <a:gd name="T35" fmla="*/ 5 h 719"/>
                <a:gd name="T36" fmla="*/ 399 w 424"/>
                <a:gd name="T37" fmla="*/ 114 h 719"/>
                <a:gd name="T38" fmla="*/ 399 w 424"/>
                <a:gd name="T39" fmla="*/ 673 h 719"/>
                <a:gd name="T40" fmla="*/ 378 w 424"/>
                <a:gd name="T41" fmla="*/ 696 h 719"/>
                <a:gd name="T42" fmla="*/ 401 w 424"/>
                <a:gd name="T43" fmla="*/ 719 h 719"/>
                <a:gd name="T44" fmla="*/ 424 w 424"/>
                <a:gd name="T45" fmla="*/ 696 h 719"/>
                <a:gd name="T46" fmla="*/ 404 w 424"/>
                <a:gd name="T47" fmla="*/ 673 h 719"/>
                <a:gd name="T48" fmla="*/ 23 w 424"/>
                <a:gd name="T49" fmla="*/ 130 h 719"/>
                <a:gd name="T50" fmla="*/ 5 w 424"/>
                <a:gd name="T51" fmla="*/ 112 h 719"/>
                <a:gd name="T52" fmla="*/ 23 w 424"/>
                <a:gd name="T53" fmla="*/ 94 h 719"/>
                <a:gd name="T54" fmla="*/ 35 w 424"/>
                <a:gd name="T55" fmla="*/ 100 h 719"/>
                <a:gd name="T56" fmla="*/ 40 w 424"/>
                <a:gd name="T57" fmla="*/ 112 h 719"/>
                <a:gd name="T58" fmla="*/ 23 w 424"/>
                <a:gd name="T59" fmla="*/ 130 h 719"/>
                <a:gd name="T60" fmla="*/ 401 w 424"/>
                <a:gd name="T61" fmla="*/ 714 h 719"/>
                <a:gd name="T62" fmla="*/ 384 w 424"/>
                <a:gd name="T63" fmla="*/ 696 h 719"/>
                <a:gd name="T64" fmla="*/ 401 w 424"/>
                <a:gd name="T65" fmla="*/ 679 h 719"/>
                <a:gd name="T66" fmla="*/ 419 w 424"/>
                <a:gd name="T67" fmla="*/ 696 h 719"/>
                <a:gd name="T68" fmla="*/ 401 w 424"/>
                <a:gd name="T69" fmla="*/ 71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4" h="719">
                  <a:moveTo>
                    <a:pt x="404" y="673"/>
                  </a:moveTo>
                  <a:cubicBezTo>
                    <a:pt x="404" y="113"/>
                    <a:pt x="404" y="113"/>
                    <a:pt x="404" y="113"/>
                  </a:cubicBezTo>
                  <a:cubicBezTo>
                    <a:pt x="404" y="113"/>
                    <a:pt x="404" y="113"/>
                    <a:pt x="404" y="112"/>
                  </a:cubicBezTo>
                  <a:cubicBezTo>
                    <a:pt x="404" y="112"/>
                    <a:pt x="403" y="112"/>
                    <a:pt x="403" y="111"/>
                  </a:cubicBezTo>
                  <a:cubicBezTo>
                    <a:pt x="293" y="1"/>
                    <a:pt x="293" y="1"/>
                    <a:pt x="293" y="1"/>
                  </a:cubicBezTo>
                  <a:cubicBezTo>
                    <a:pt x="292" y="1"/>
                    <a:pt x="292" y="1"/>
                    <a:pt x="292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1" y="0"/>
                    <a:pt x="131" y="0"/>
                  </a:cubicBezTo>
                  <a:cubicBezTo>
                    <a:pt x="131" y="1"/>
                    <a:pt x="130" y="1"/>
                    <a:pt x="130" y="1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3" y="91"/>
                    <a:pt x="28" y="89"/>
                    <a:pt x="23" y="89"/>
                  </a:cubicBezTo>
                  <a:cubicBezTo>
                    <a:pt x="10" y="89"/>
                    <a:pt x="0" y="99"/>
                    <a:pt x="0" y="112"/>
                  </a:cubicBezTo>
                  <a:cubicBezTo>
                    <a:pt x="0" y="125"/>
                    <a:pt x="10" y="135"/>
                    <a:pt x="23" y="135"/>
                  </a:cubicBezTo>
                  <a:cubicBezTo>
                    <a:pt x="35" y="135"/>
                    <a:pt x="46" y="125"/>
                    <a:pt x="46" y="112"/>
                  </a:cubicBezTo>
                  <a:cubicBezTo>
                    <a:pt x="46" y="107"/>
                    <a:pt x="44" y="102"/>
                    <a:pt x="40" y="98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290" y="5"/>
                    <a:pt x="290" y="5"/>
                    <a:pt x="290" y="5"/>
                  </a:cubicBezTo>
                  <a:cubicBezTo>
                    <a:pt x="399" y="114"/>
                    <a:pt x="399" y="114"/>
                    <a:pt x="399" y="114"/>
                  </a:cubicBezTo>
                  <a:cubicBezTo>
                    <a:pt x="399" y="673"/>
                    <a:pt x="399" y="673"/>
                    <a:pt x="399" y="673"/>
                  </a:cubicBezTo>
                  <a:cubicBezTo>
                    <a:pt x="387" y="675"/>
                    <a:pt x="378" y="684"/>
                    <a:pt x="378" y="696"/>
                  </a:cubicBezTo>
                  <a:cubicBezTo>
                    <a:pt x="378" y="709"/>
                    <a:pt x="389" y="719"/>
                    <a:pt x="401" y="719"/>
                  </a:cubicBezTo>
                  <a:cubicBezTo>
                    <a:pt x="414" y="719"/>
                    <a:pt x="424" y="709"/>
                    <a:pt x="424" y="696"/>
                  </a:cubicBezTo>
                  <a:cubicBezTo>
                    <a:pt x="424" y="684"/>
                    <a:pt x="415" y="675"/>
                    <a:pt x="404" y="673"/>
                  </a:cubicBezTo>
                  <a:close/>
                  <a:moveTo>
                    <a:pt x="23" y="130"/>
                  </a:moveTo>
                  <a:cubicBezTo>
                    <a:pt x="13" y="130"/>
                    <a:pt x="5" y="122"/>
                    <a:pt x="5" y="112"/>
                  </a:cubicBezTo>
                  <a:cubicBezTo>
                    <a:pt x="5" y="102"/>
                    <a:pt x="13" y="94"/>
                    <a:pt x="23" y="94"/>
                  </a:cubicBezTo>
                  <a:cubicBezTo>
                    <a:pt x="27" y="94"/>
                    <a:pt x="32" y="96"/>
                    <a:pt x="35" y="100"/>
                  </a:cubicBezTo>
                  <a:cubicBezTo>
                    <a:pt x="38" y="103"/>
                    <a:pt x="40" y="107"/>
                    <a:pt x="40" y="112"/>
                  </a:cubicBezTo>
                  <a:cubicBezTo>
                    <a:pt x="40" y="122"/>
                    <a:pt x="32" y="130"/>
                    <a:pt x="23" y="130"/>
                  </a:cubicBezTo>
                  <a:close/>
                  <a:moveTo>
                    <a:pt x="401" y="714"/>
                  </a:moveTo>
                  <a:cubicBezTo>
                    <a:pt x="392" y="714"/>
                    <a:pt x="384" y="706"/>
                    <a:pt x="384" y="696"/>
                  </a:cubicBezTo>
                  <a:cubicBezTo>
                    <a:pt x="384" y="686"/>
                    <a:pt x="392" y="679"/>
                    <a:pt x="401" y="679"/>
                  </a:cubicBezTo>
                  <a:cubicBezTo>
                    <a:pt x="411" y="679"/>
                    <a:pt x="419" y="686"/>
                    <a:pt x="419" y="696"/>
                  </a:cubicBezTo>
                  <a:cubicBezTo>
                    <a:pt x="419" y="706"/>
                    <a:pt x="411" y="714"/>
                    <a:pt x="40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26">
              <a:extLst>
                <a:ext uri="{FF2B5EF4-FFF2-40B4-BE49-F238E27FC236}">
                  <a16:creationId xmlns="" xmlns:a16="http://schemas.microsoft.com/office/drawing/2014/main" id="{1631CFE6-E936-4279-96B6-BDD1A92D7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1" y="2396"/>
              <a:ext cx="319" cy="340"/>
            </a:xfrm>
            <a:custGeom>
              <a:avLst/>
              <a:gdLst>
                <a:gd name="T0" fmla="*/ 318 w 338"/>
                <a:gd name="T1" fmla="*/ 159 h 360"/>
                <a:gd name="T2" fmla="*/ 318 w 338"/>
                <a:gd name="T3" fmla="*/ 158 h 360"/>
                <a:gd name="T4" fmla="*/ 317 w 338"/>
                <a:gd name="T5" fmla="*/ 158 h 360"/>
                <a:gd name="T6" fmla="*/ 247 w 338"/>
                <a:gd name="T7" fmla="*/ 88 h 360"/>
                <a:gd name="T8" fmla="*/ 247 w 338"/>
                <a:gd name="T9" fmla="*/ 88 h 360"/>
                <a:gd name="T10" fmla="*/ 247 w 338"/>
                <a:gd name="T11" fmla="*/ 87 h 360"/>
                <a:gd name="T12" fmla="*/ 246 w 338"/>
                <a:gd name="T13" fmla="*/ 87 h 360"/>
                <a:gd name="T14" fmla="*/ 246 w 338"/>
                <a:gd name="T15" fmla="*/ 87 h 360"/>
                <a:gd name="T16" fmla="*/ 90 w 338"/>
                <a:gd name="T17" fmla="*/ 87 h 360"/>
                <a:gd name="T18" fmla="*/ 40 w 338"/>
                <a:gd name="T19" fmla="*/ 37 h 360"/>
                <a:gd name="T20" fmla="*/ 45 w 338"/>
                <a:gd name="T21" fmla="*/ 23 h 360"/>
                <a:gd name="T22" fmla="*/ 23 w 338"/>
                <a:gd name="T23" fmla="*/ 0 h 360"/>
                <a:gd name="T24" fmla="*/ 0 w 338"/>
                <a:gd name="T25" fmla="*/ 23 h 360"/>
                <a:gd name="T26" fmla="*/ 23 w 338"/>
                <a:gd name="T27" fmla="*/ 46 h 360"/>
                <a:gd name="T28" fmla="*/ 37 w 338"/>
                <a:gd name="T29" fmla="*/ 41 h 360"/>
                <a:gd name="T30" fmla="*/ 87 w 338"/>
                <a:gd name="T31" fmla="*/ 92 h 360"/>
                <a:gd name="T32" fmla="*/ 88 w 338"/>
                <a:gd name="T33" fmla="*/ 92 h 360"/>
                <a:gd name="T34" fmla="*/ 89 w 338"/>
                <a:gd name="T35" fmla="*/ 92 h 360"/>
                <a:gd name="T36" fmla="*/ 244 w 338"/>
                <a:gd name="T37" fmla="*/ 92 h 360"/>
                <a:gd name="T38" fmla="*/ 313 w 338"/>
                <a:gd name="T39" fmla="*/ 160 h 360"/>
                <a:gd name="T40" fmla="*/ 313 w 338"/>
                <a:gd name="T41" fmla="*/ 314 h 360"/>
                <a:gd name="T42" fmla="*/ 292 w 338"/>
                <a:gd name="T43" fmla="*/ 337 h 360"/>
                <a:gd name="T44" fmla="*/ 315 w 338"/>
                <a:gd name="T45" fmla="*/ 360 h 360"/>
                <a:gd name="T46" fmla="*/ 338 w 338"/>
                <a:gd name="T47" fmla="*/ 337 h 360"/>
                <a:gd name="T48" fmla="*/ 318 w 338"/>
                <a:gd name="T49" fmla="*/ 314 h 360"/>
                <a:gd name="T50" fmla="*/ 318 w 338"/>
                <a:gd name="T51" fmla="*/ 159 h 360"/>
                <a:gd name="T52" fmla="*/ 318 w 338"/>
                <a:gd name="T53" fmla="*/ 159 h 360"/>
                <a:gd name="T54" fmla="*/ 333 w 338"/>
                <a:gd name="T55" fmla="*/ 337 h 360"/>
                <a:gd name="T56" fmla="*/ 315 w 338"/>
                <a:gd name="T57" fmla="*/ 355 h 360"/>
                <a:gd name="T58" fmla="*/ 298 w 338"/>
                <a:gd name="T59" fmla="*/ 337 h 360"/>
                <a:gd name="T60" fmla="*/ 315 w 338"/>
                <a:gd name="T61" fmla="*/ 319 h 360"/>
                <a:gd name="T62" fmla="*/ 333 w 338"/>
                <a:gd name="T63" fmla="*/ 33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8" h="360">
                  <a:moveTo>
                    <a:pt x="318" y="159"/>
                  </a:moveTo>
                  <a:cubicBezTo>
                    <a:pt x="318" y="159"/>
                    <a:pt x="318" y="159"/>
                    <a:pt x="318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47" y="88"/>
                    <a:pt x="247" y="87"/>
                    <a:pt x="247" y="87"/>
                  </a:cubicBezTo>
                  <a:cubicBezTo>
                    <a:pt x="246" y="87"/>
                    <a:pt x="246" y="87"/>
                    <a:pt x="246" y="87"/>
                  </a:cubicBezTo>
                  <a:cubicBezTo>
                    <a:pt x="246" y="87"/>
                    <a:pt x="246" y="87"/>
                    <a:pt x="246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33"/>
                    <a:pt x="45" y="28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28" y="46"/>
                    <a:pt x="33" y="44"/>
                    <a:pt x="37" y="41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314"/>
                    <a:pt x="313" y="314"/>
                    <a:pt x="313" y="314"/>
                  </a:cubicBezTo>
                  <a:cubicBezTo>
                    <a:pt x="301" y="316"/>
                    <a:pt x="292" y="325"/>
                    <a:pt x="292" y="337"/>
                  </a:cubicBezTo>
                  <a:cubicBezTo>
                    <a:pt x="292" y="350"/>
                    <a:pt x="303" y="360"/>
                    <a:pt x="315" y="360"/>
                  </a:cubicBezTo>
                  <a:cubicBezTo>
                    <a:pt x="328" y="360"/>
                    <a:pt x="338" y="350"/>
                    <a:pt x="338" y="337"/>
                  </a:cubicBezTo>
                  <a:cubicBezTo>
                    <a:pt x="338" y="325"/>
                    <a:pt x="329" y="316"/>
                    <a:pt x="318" y="314"/>
                  </a:cubicBezTo>
                  <a:cubicBezTo>
                    <a:pt x="318" y="159"/>
                    <a:pt x="318" y="159"/>
                    <a:pt x="318" y="159"/>
                  </a:cubicBezTo>
                  <a:cubicBezTo>
                    <a:pt x="318" y="159"/>
                    <a:pt x="318" y="159"/>
                    <a:pt x="318" y="159"/>
                  </a:cubicBezTo>
                  <a:close/>
                  <a:moveTo>
                    <a:pt x="333" y="337"/>
                  </a:moveTo>
                  <a:cubicBezTo>
                    <a:pt x="333" y="347"/>
                    <a:pt x="325" y="355"/>
                    <a:pt x="315" y="355"/>
                  </a:cubicBezTo>
                  <a:cubicBezTo>
                    <a:pt x="305" y="355"/>
                    <a:pt x="298" y="347"/>
                    <a:pt x="298" y="337"/>
                  </a:cubicBezTo>
                  <a:cubicBezTo>
                    <a:pt x="298" y="327"/>
                    <a:pt x="305" y="319"/>
                    <a:pt x="315" y="319"/>
                  </a:cubicBezTo>
                  <a:cubicBezTo>
                    <a:pt x="325" y="319"/>
                    <a:pt x="333" y="327"/>
                    <a:pt x="333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27">
              <a:extLst>
                <a:ext uri="{FF2B5EF4-FFF2-40B4-BE49-F238E27FC236}">
                  <a16:creationId xmlns="" xmlns:a16="http://schemas.microsoft.com/office/drawing/2014/main" id="{892F3709-7DA9-4F59-A26E-96F58B14B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8" y="3652"/>
              <a:ext cx="342" cy="306"/>
            </a:xfrm>
            <a:custGeom>
              <a:avLst/>
              <a:gdLst>
                <a:gd name="T0" fmla="*/ 339 w 362"/>
                <a:gd name="T1" fmla="*/ 0 h 324"/>
                <a:gd name="T2" fmla="*/ 316 w 362"/>
                <a:gd name="T3" fmla="*/ 23 h 324"/>
                <a:gd name="T4" fmla="*/ 337 w 362"/>
                <a:gd name="T5" fmla="*/ 45 h 324"/>
                <a:gd name="T6" fmla="*/ 337 w 362"/>
                <a:gd name="T7" fmla="*/ 115 h 324"/>
                <a:gd name="T8" fmla="*/ 154 w 362"/>
                <a:gd name="T9" fmla="*/ 299 h 324"/>
                <a:gd name="T10" fmla="*/ 46 w 362"/>
                <a:gd name="T11" fmla="*/ 299 h 324"/>
                <a:gd name="T12" fmla="*/ 23 w 362"/>
                <a:gd name="T13" fmla="*/ 278 h 324"/>
                <a:gd name="T14" fmla="*/ 0 w 362"/>
                <a:gd name="T15" fmla="*/ 301 h 324"/>
                <a:gd name="T16" fmla="*/ 23 w 362"/>
                <a:gd name="T17" fmla="*/ 324 h 324"/>
                <a:gd name="T18" fmla="*/ 46 w 362"/>
                <a:gd name="T19" fmla="*/ 304 h 324"/>
                <a:gd name="T20" fmla="*/ 155 w 362"/>
                <a:gd name="T21" fmla="*/ 304 h 324"/>
                <a:gd name="T22" fmla="*/ 156 w 362"/>
                <a:gd name="T23" fmla="*/ 304 h 324"/>
                <a:gd name="T24" fmla="*/ 156 w 362"/>
                <a:gd name="T25" fmla="*/ 303 h 324"/>
                <a:gd name="T26" fmla="*/ 341 w 362"/>
                <a:gd name="T27" fmla="*/ 118 h 324"/>
                <a:gd name="T28" fmla="*/ 342 w 362"/>
                <a:gd name="T29" fmla="*/ 118 h 324"/>
                <a:gd name="T30" fmla="*/ 342 w 362"/>
                <a:gd name="T31" fmla="*/ 117 h 324"/>
                <a:gd name="T32" fmla="*/ 342 w 362"/>
                <a:gd name="T33" fmla="*/ 45 h 324"/>
                <a:gd name="T34" fmla="*/ 362 w 362"/>
                <a:gd name="T35" fmla="*/ 23 h 324"/>
                <a:gd name="T36" fmla="*/ 339 w 362"/>
                <a:gd name="T37" fmla="*/ 0 h 324"/>
                <a:gd name="T38" fmla="*/ 23 w 362"/>
                <a:gd name="T39" fmla="*/ 319 h 324"/>
                <a:gd name="T40" fmla="*/ 5 w 362"/>
                <a:gd name="T41" fmla="*/ 301 h 324"/>
                <a:gd name="T42" fmla="*/ 23 w 362"/>
                <a:gd name="T43" fmla="*/ 284 h 324"/>
                <a:gd name="T44" fmla="*/ 41 w 362"/>
                <a:gd name="T45" fmla="*/ 301 h 324"/>
                <a:gd name="T46" fmla="*/ 23 w 362"/>
                <a:gd name="T47" fmla="*/ 319 h 324"/>
                <a:gd name="T48" fmla="*/ 339 w 362"/>
                <a:gd name="T49" fmla="*/ 40 h 324"/>
                <a:gd name="T50" fmla="*/ 322 w 362"/>
                <a:gd name="T51" fmla="*/ 23 h 324"/>
                <a:gd name="T52" fmla="*/ 339 w 362"/>
                <a:gd name="T53" fmla="*/ 5 h 324"/>
                <a:gd name="T54" fmla="*/ 357 w 362"/>
                <a:gd name="T55" fmla="*/ 23 h 324"/>
                <a:gd name="T56" fmla="*/ 339 w 362"/>
                <a:gd name="T57" fmla="*/ 4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24">
                  <a:moveTo>
                    <a:pt x="339" y="0"/>
                  </a:moveTo>
                  <a:cubicBezTo>
                    <a:pt x="327" y="0"/>
                    <a:pt x="316" y="10"/>
                    <a:pt x="316" y="23"/>
                  </a:cubicBezTo>
                  <a:cubicBezTo>
                    <a:pt x="316" y="34"/>
                    <a:pt x="325" y="44"/>
                    <a:pt x="337" y="45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154" y="299"/>
                    <a:pt x="154" y="299"/>
                    <a:pt x="154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4" y="287"/>
                    <a:pt x="35" y="278"/>
                    <a:pt x="23" y="278"/>
                  </a:cubicBezTo>
                  <a:cubicBezTo>
                    <a:pt x="10" y="278"/>
                    <a:pt x="0" y="289"/>
                    <a:pt x="0" y="301"/>
                  </a:cubicBezTo>
                  <a:cubicBezTo>
                    <a:pt x="0" y="314"/>
                    <a:pt x="10" y="324"/>
                    <a:pt x="23" y="324"/>
                  </a:cubicBezTo>
                  <a:cubicBezTo>
                    <a:pt x="35" y="324"/>
                    <a:pt x="44" y="315"/>
                    <a:pt x="46" y="304"/>
                  </a:cubicBezTo>
                  <a:cubicBezTo>
                    <a:pt x="155" y="304"/>
                    <a:pt x="155" y="304"/>
                    <a:pt x="155" y="304"/>
                  </a:cubicBezTo>
                  <a:cubicBezTo>
                    <a:pt x="155" y="304"/>
                    <a:pt x="155" y="304"/>
                    <a:pt x="156" y="304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341" y="118"/>
                    <a:pt x="341" y="118"/>
                    <a:pt x="341" y="118"/>
                  </a:cubicBezTo>
                  <a:cubicBezTo>
                    <a:pt x="341" y="118"/>
                    <a:pt x="341" y="118"/>
                    <a:pt x="342" y="118"/>
                  </a:cubicBezTo>
                  <a:cubicBezTo>
                    <a:pt x="342" y="117"/>
                    <a:pt x="342" y="117"/>
                    <a:pt x="342" y="117"/>
                  </a:cubicBezTo>
                  <a:cubicBezTo>
                    <a:pt x="342" y="45"/>
                    <a:pt x="342" y="45"/>
                    <a:pt x="342" y="45"/>
                  </a:cubicBezTo>
                  <a:cubicBezTo>
                    <a:pt x="353" y="44"/>
                    <a:pt x="362" y="34"/>
                    <a:pt x="362" y="23"/>
                  </a:cubicBezTo>
                  <a:cubicBezTo>
                    <a:pt x="362" y="10"/>
                    <a:pt x="352" y="0"/>
                    <a:pt x="339" y="0"/>
                  </a:cubicBezTo>
                  <a:close/>
                  <a:moveTo>
                    <a:pt x="23" y="319"/>
                  </a:moveTo>
                  <a:cubicBezTo>
                    <a:pt x="13" y="319"/>
                    <a:pt x="5" y="311"/>
                    <a:pt x="5" y="301"/>
                  </a:cubicBezTo>
                  <a:cubicBezTo>
                    <a:pt x="5" y="291"/>
                    <a:pt x="13" y="284"/>
                    <a:pt x="23" y="284"/>
                  </a:cubicBezTo>
                  <a:cubicBezTo>
                    <a:pt x="33" y="284"/>
                    <a:pt x="41" y="291"/>
                    <a:pt x="41" y="301"/>
                  </a:cubicBezTo>
                  <a:cubicBezTo>
                    <a:pt x="41" y="311"/>
                    <a:pt x="33" y="319"/>
                    <a:pt x="23" y="319"/>
                  </a:cubicBezTo>
                  <a:close/>
                  <a:moveTo>
                    <a:pt x="339" y="40"/>
                  </a:moveTo>
                  <a:cubicBezTo>
                    <a:pt x="329" y="40"/>
                    <a:pt x="322" y="32"/>
                    <a:pt x="322" y="23"/>
                  </a:cubicBezTo>
                  <a:cubicBezTo>
                    <a:pt x="322" y="13"/>
                    <a:pt x="329" y="5"/>
                    <a:pt x="339" y="5"/>
                  </a:cubicBezTo>
                  <a:cubicBezTo>
                    <a:pt x="349" y="5"/>
                    <a:pt x="357" y="13"/>
                    <a:pt x="357" y="23"/>
                  </a:cubicBezTo>
                  <a:cubicBezTo>
                    <a:pt x="357" y="32"/>
                    <a:pt x="349" y="40"/>
                    <a:pt x="3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28">
              <a:extLst>
                <a:ext uri="{FF2B5EF4-FFF2-40B4-BE49-F238E27FC236}">
                  <a16:creationId xmlns="" xmlns:a16="http://schemas.microsoft.com/office/drawing/2014/main" id="{353316F3-C3F1-4805-A26B-2270D8A5D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9" y="2212"/>
              <a:ext cx="353" cy="1054"/>
            </a:xfrm>
            <a:custGeom>
              <a:avLst/>
              <a:gdLst>
                <a:gd name="T0" fmla="*/ 206 w 374"/>
                <a:gd name="T1" fmla="*/ 1091 h 1116"/>
                <a:gd name="T2" fmla="*/ 231 w 374"/>
                <a:gd name="T3" fmla="*/ 1116 h 1116"/>
                <a:gd name="T4" fmla="*/ 256 w 374"/>
                <a:gd name="T5" fmla="*/ 1091 h 1116"/>
                <a:gd name="T6" fmla="*/ 236 w 374"/>
                <a:gd name="T7" fmla="*/ 1066 h 1116"/>
                <a:gd name="T8" fmla="*/ 236 w 374"/>
                <a:gd name="T9" fmla="*/ 490 h 1116"/>
                <a:gd name="T10" fmla="*/ 235 w 374"/>
                <a:gd name="T11" fmla="*/ 488 h 1116"/>
                <a:gd name="T12" fmla="*/ 234 w 374"/>
                <a:gd name="T13" fmla="*/ 486 h 1116"/>
                <a:gd name="T14" fmla="*/ 10 w 374"/>
                <a:gd name="T15" fmla="*/ 262 h 1116"/>
                <a:gd name="T16" fmla="*/ 10 w 374"/>
                <a:gd name="T17" fmla="*/ 119 h 1116"/>
                <a:gd name="T18" fmla="*/ 118 w 374"/>
                <a:gd name="T19" fmla="*/ 10 h 1116"/>
                <a:gd name="T20" fmla="*/ 307 w 374"/>
                <a:gd name="T21" fmla="*/ 10 h 1116"/>
                <a:gd name="T22" fmla="*/ 344 w 374"/>
                <a:gd name="T23" fmla="*/ 47 h 1116"/>
                <a:gd name="T24" fmla="*/ 344 w 374"/>
                <a:gd name="T25" fmla="*/ 112 h 1116"/>
                <a:gd name="T26" fmla="*/ 324 w 374"/>
                <a:gd name="T27" fmla="*/ 137 h 1116"/>
                <a:gd name="T28" fmla="*/ 349 w 374"/>
                <a:gd name="T29" fmla="*/ 162 h 1116"/>
                <a:gd name="T30" fmla="*/ 374 w 374"/>
                <a:gd name="T31" fmla="*/ 137 h 1116"/>
                <a:gd name="T32" fmla="*/ 354 w 374"/>
                <a:gd name="T33" fmla="*/ 112 h 1116"/>
                <a:gd name="T34" fmla="*/ 354 w 374"/>
                <a:gd name="T35" fmla="*/ 45 h 1116"/>
                <a:gd name="T36" fmla="*/ 354 w 374"/>
                <a:gd name="T37" fmla="*/ 43 h 1116"/>
                <a:gd name="T38" fmla="*/ 353 w 374"/>
                <a:gd name="T39" fmla="*/ 42 h 1116"/>
                <a:gd name="T40" fmla="*/ 313 w 374"/>
                <a:gd name="T41" fmla="*/ 2 h 1116"/>
                <a:gd name="T42" fmla="*/ 311 w 374"/>
                <a:gd name="T43" fmla="*/ 1 h 1116"/>
                <a:gd name="T44" fmla="*/ 309 w 374"/>
                <a:gd name="T45" fmla="*/ 0 h 1116"/>
                <a:gd name="T46" fmla="*/ 116 w 374"/>
                <a:gd name="T47" fmla="*/ 0 h 1116"/>
                <a:gd name="T48" fmla="*/ 114 w 374"/>
                <a:gd name="T49" fmla="*/ 1 h 1116"/>
                <a:gd name="T50" fmla="*/ 113 w 374"/>
                <a:gd name="T51" fmla="*/ 2 h 1116"/>
                <a:gd name="T52" fmla="*/ 2 w 374"/>
                <a:gd name="T53" fmla="*/ 113 h 1116"/>
                <a:gd name="T54" fmla="*/ 1 w 374"/>
                <a:gd name="T55" fmla="*/ 115 h 1116"/>
                <a:gd name="T56" fmla="*/ 0 w 374"/>
                <a:gd name="T57" fmla="*/ 117 h 1116"/>
                <a:gd name="T58" fmla="*/ 0 w 374"/>
                <a:gd name="T59" fmla="*/ 264 h 1116"/>
                <a:gd name="T60" fmla="*/ 1 w 374"/>
                <a:gd name="T61" fmla="*/ 266 h 1116"/>
                <a:gd name="T62" fmla="*/ 2 w 374"/>
                <a:gd name="T63" fmla="*/ 268 h 1116"/>
                <a:gd name="T64" fmla="*/ 226 w 374"/>
                <a:gd name="T65" fmla="*/ 492 h 1116"/>
                <a:gd name="T66" fmla="*/ 226 w 374"/>
                <a:gd name="T67" fmla="*/ 1066 h 1116"/>
                <a:gd name="T68" fmla="*/ 206 w 374"/>
                <a:gd name="T69" fmla="*/ 1091 h 1116"/>
                <a:gd name="T70" fmla="*/ 364 w 374"/>
                <a:gd name="T71" fmla="*/ 137 h 1116"/>
                <a:gd name="T72" fmla="*/ 349 w 374"/>
                <a:gd name="T73" fmla="*/ 152 h 1116"/>
                <a:gd name="T74" fmla="*/ 334 w 374"/>
                <a:gd name="T75" fmla="*/ 137 h 1116"/>
                <a:gd name="T76" fmla="*/ 349 w 374"/>
                <a:gd name="T77" fmla="*/ 122 h 1116"/>
                <a:gd name="T78" fmla="*/ 364 w 374"/>
                <a:gd name="T79" fmla="*/ 137 h 1116"/>
                <a:gd name="T80" fmla="*/ 231 w 374"/>
                <a:gd name="T81" fmla="*/ 1076 h 1116"/>
                <a:gd name="T82" fmla="*/ 246 w 374"/>
                <a:gd name="T83" fmla="*/ 1091 h 1116"/>
                <a:gd name="T84" fmla="*/ 231 w 374"/>
                <a:gd name="T85" fmla="*/ 1106 h 1116"/>
                <a:gd name="T86" fmla="*/ 216 w 374"/>
                <a:gd name="T87" fmla="*/ 1091 h 1116"/>
                <a:gd name="T88" fmla="*/ 231 w 374"/>
                <a:gd name="T89" fmla="*/ 107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4" h="1116">
                  <a:moveTo>
                    <a:pt x="206" y="1091"/>
                  </a:moveTo>
                  <a:cubicBezTo>
                    <a:pt x="206" y="1105"/>
                    <a:pt x="217" y="1116"/>
                    <a:pt x="231" y="1116"/>
                  </a:cubicBezTo>
                  <a:cubicBezTo>
                    <a:pt x="245" y="1116"/>
                    <a:pt x="256" y="1105"/>
                    <a:pt x="256" y="1091"/>
                  </a:cubicBezTo>
                  <a:cubicBezTo>
                    <a:pt x="256" y="1079"/>
                    <a:pt x="247" y="1069"/>
                    <a:pt x="236" y="1066"/>
                  </a:cubicBezTo>
                  <a:cubicBezTo>
                    <a:pt x="236" y="490"/>
                    <a:pt x="236" y="490"/>
                    <a:pt x="236" y="490"/>
                  </a:cubicBezTo>
                  <a:cubicBezTo>
                    <a:pt x="236" y="489"/>
                    <a:pt x="236" y="489"/>
                    <a:pt x="235" y="488"/>
                  </a:cubicBezTo>
                  <a:cubicBezTo>
                    <a:pt x="235" y="487"/>
                    <a:pt x="235" y="487"/>
                    <a:pt x="234" y="486"/>
                  </a:cubicBezTo>
                  <a:cubicBezTo>
                    <a:pt x="10" y="262"/>
                    <a:pt x="10" y="262"/>
                    <a:pt x="10" y="262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3" y="114"/>
                    <a:pt x="324" y="125"/>
                    <a:pt x="324" y="137"/>
                  </a:cubicBezTo>
                  <a:cubicBezTo>
                    <a:pt x="324" y="151"/>
                    <a:pt x="335" y="162"/>
                    <a:pt x="349" y="162"/>
                  </a:cubicBezTo>
                  <a:cubicBezTo>
                    <a:pt x="363" y="162"/>
                    <a:pt x="374" y="151"/>
                    <a:pt x="374" y="137"/>
                  </a:cubicBezTo>
                  <a:cubicBezTo>
                    <a:pt x="374" y="125"/>
                    <a:pt x="366" y="114"/>
                    <a:pt x="354" y="112"/>
                  </a:cubicBezTo>
                  <a:cubicBezTo>
                    <a:pt x="354" y="45"/>
                    <a:pt x="354" y="45"/>
                    <a:pt x="354" y="45"/>
                  </a:cubicBezTo>
                  <a:cubicBezTo>
                    <a:pt x="354" y="45"/>
                    <a:pt x="354" y="44"/>
                    <a:pt x="354" y="43"/>
                  </a:cubicBezTo>
                  <a:cubicBezTo>
                    <a:pt x="353" y="43"/>
                    <a:pt x="353" y="42"/>
                    <a:pt x="353" y="42"/>
                  </a:cubicBezTo>
                  <a:cubicBezTo>
                    <a:pt x="313" y="2"/>
                    <a:pt x="313" y="2"/>
                    <a:pt x="313" y="2"/>
                  </a:cubicBezTo>
                  <a:cubicBezTo>
                    <a:pt x="312" y="1"/>
                    <a:pt x="312" y="1"/>
                    <a:pt x="311" y="1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5" y="0"/>
                    <a:pt x="114" y="1"/>
                  </a:cubicBezTo>
                  <a:cubicBezTo>
                    <a:pt x="114" y="1"/>
                    <a:pt x="113" y="1"/>
                    <a:pt x="113" y="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4"/>
                    <a:pt x="1" y="114"/>
                    <a:pt x="1" y="115"/>
                  </a:cubicBezTo>
                  <a:cubicBezTo>
                    <a:pt x="0" y="115"/>
                    <a:pt x="0" y="116"/>
                    <a:pt x="0" y="117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5"/>
                    <a:pt x="0" y="266"/>
                    <a:pt x="1" y="266"/>
                  </a:cubicBezTo>
                  <a:cubicBezTo>
                    <a:pt x="1" y="267"/>
                    <a:pt x="1" y="267"/>
                    <a:pt x="2" y="268"/>
                  </a:cubicBezTo>
                  <a:cubicBezTo>
                    <a:pt x="226" y="492"/>
                    <a:pt x="226" y="492"/>
                    <a:pt x="226" y="492"/>
                  </a:cubicBezTo>
                  <a:cubicBezTo>
                    <a:pt x="226" y="1066"/>
                    <a:pt x="226" y="1066"/>
                    <a:pt x="226" y="1066"/>
                  </a:cubicBezTo>
                  <a:cubicBezTo>
                    <a:pt x="214" y="1069"/>
                    <a:pt x="206" y="1079"/>
                    <a:pt x="206" y="1091"/>
                  </a:cubicBezTo>
                  <a:close/>
                  <a:moveTo>
                    <a:pt x="364" y="137"/>
                  </a:moveTo>
                  <a:cubicBezTo>
                    <a:pt x="364" y="145"/>
                    <a:pt x="358" y="152"/>
                    <a:pt x="349" y="152"/>
                  </a:cubicBezTo>
                  <a:cubicBezTo>
                    <a:pt x="341" y="152"/>
                    <a:pt x="334" y="145"/>
                    <a:pt x="334" y="137"/>
                  </a:cubicBezTo>
                  <a:cubicBezTo>
                    <a:pt x="334" y="128"/>
                    <a:pt x="341" y="122"/>
                    <a:pt x="349" y="122"/>
                  </a:cubicBezTo>
                  <a:cubicBezTo>
                    <a:pt x="358" y="122"/>
                    <a:pt x="364" y="128"/>
                    <a:pt x="364" y="137"/>
                  </a:cubicBezTo>
                  <a:close/>
                  <a:moveTo>
                    <a:pt x="231" y="1076"/>
                  </a:moveTo>
                  <a:cubicBezTo>
                    <a:pt x="239" y="1076"/>
                    <a:pt x="246" y="1083"/>
                    <a:pt x="246" y="1091"/>
                  </a:cubicBezTo>
                  <a:cubicBezTo>
                    <a:pt x="246" y="1099"/>
                    <a:pt x="239" y="1106"/>
                    <a:pt x="231" y="1106"/>
                  </a:cubicBezTo>
                  <a:cubicBezTo>
                    <a:pt x="222" y="1106"/>
                    <a:pt x="216" y="1099"/>
                    <a:pt x="216" y="1091"/>
                  </a:cubicBezTo>
                  <a:cubicBezTo>
                    <a:pt x="216" y="1083"/>
                    <a:pt x="222" y="1076"/>
                    <a:pt x="231" y="10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29">
              <a:extLst>
                <a:ext uri="{FF2B5EF4-FFF2-40B4-BE49-F238E27FC236}">
                  <a16:creationId xmlns="" xmlns:a16="http://schemas.microsoft.com/office/drawing/2014/main" id="{7545C71B-B6CB-4209-AA3C-436764E59A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8" y="3573"/>
              <a:ext cx="151" cy="373"/>
            </a:xfrm>
            <a:custGeom>
              <a:avLst/>
              <a:gdLst>
                <a:gd name="T0" fmla="*/ 139 w 160"/>
                <a:gd name="T1" fmla="*/ 345 h 395"/>
                <a:gd name="T2" fmla="*/ 139 w 160"/>
                <a:gd name="T3" fmla="*/ 135 h 395"/>
                <a:gd name="T4" fmla="*/ 139 w 160"/>
                <a:gd name="T5" fmla="*/ 133 h 395"/>
                <a:gd name="T6" fmla="*/ 138 w 160"/>
                <a:gd name="T7" fmla="*/ 131 h 395"/>
                <a:gd name="T8" fmla="*/ 46 w 160"/>
                <a:gd name="T9" fmla="*/ 39 h 395"/>
                <a:gd name="T10" fmla="*/ 50 w 160"/>
                <a:gd name="T11" fmla="*/ 25 h 395"/>
                <a:gd name="T12" fmla="*/ 25 w 160"/>
                <a:gd name="T13" fmla="*/ 0 h 395"/>
                <a:gd name="T14" fmla="*/ 0 w 160"/>
                <a:gd name="T15" fmla="*/ 25 h 395"/>
                <a:gd name="T16" fmla="*/ 25 w 160"/>
                <a:gd name="T17" fmla="*/ 50 h 395"/>
                <a:gd name="T18" fmla="*/ 39 w 160"/>
                <a:gd name="T19" fmla="*/ 46 h 395"/>
                <a:gd name="T20" fmla="*/ 129 w 160"/>
                <a:gd name="T21" fmla="*/ 137 h 395"/>
                <a:gd name="T22" fmla="*/ 129 w 160"/>
                <a:gd name="T23" fmla="*/ 345 h 395"/>
                <a:gd name="T24" fmla="*/ 109 w 160"/>
                <a:gd name="T25" fmla="*/ 370 h 395"/>
                <a:gd name="T26" fmla="*/ 134 w 160"/>
                <a:gd name="T27" fmla="*/ 395 h 395"/>
                <a:gd name="T28" fmla="*/ 160 w 160"/>
                <a:gd name="T29" fmla="*/ 370 h 395"/>
                <a:gd name="T30" fmla="*/ 139 w 160"/>
                <a:gd name="T31" fmla="*/ 345 h 395"/>
                <a:gd name="T32" fmla="*/ 36 w 160"/>
                <a:gd name="T33" fmla="*/ 36 h 395"/>
                <a:gd name="T34" fmla="*/ 25 w 160"/>
                <a:gd name="T35" fmla="*/ 40 h 395"/>
                <a:gd name="T36" fmla="*/ 10 w 160"/>
                <a:gd name="T37" fmla="*/ 25 h 395"/>
                <a:gd name="T38" fmla="*/ 25 w 160"/>
                <a:gd name="T39" fmla="*/ 10 h 395"/>
                <a:gd name="T40" fmla="*/ 40 w 160"/>
                <a:gd name="T41" fmla="*/ 25 h 395"/>
                <a:gd name="T42" fmla="*/ 36 w 160"/>
                <a:gd name="T43" fmla="*/ 36 h 395"/>
                <a:gd name="T44" fmla="*/ 134 w 160"/>
                <a:gd name="T45" fmla="*/ 385 h 395"/>
                <a:gd name="T46" fmla="*/ 119 w 160"/>
                <a:gd name="T47" fmla="*/ 370 h 395"/>
                <a:gd name="T48" fmla="*/ 134 w 160"/>
                <a:gd name="T49" fmla="*/ 354 h 395"/>
                <a:gd name="T50" fmla="*/ 150 w 160"/>
                <a:gd name="T51" fmla="*/ 370 h 395"/>
                <a:gd name="T52" fmla="*/ 134 w 160"/>
                <a:gd name="T53" fmla="*/ 38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395">
                  <a:moveTo>
                    <a:pt x="139" y="345"/>
                  </a:moveTo>
                  <a:cubicBezTo>
                    <a:pt x="139" y="135"/>
                    <a:pt x="139" y="135"/>
                    <a:pt x="139" y="135"/>
                  </a:cubicBezTo>
                  <a:cubicBezTo>
                    <a:pt x="139" y="134"/>
                    <a:pt x="139" y="133"/>
                    <a:pt x="139" y="133"/>
                  </a:cubicBezTo>
                  <a:cubicBezTo>
                    <a:pt x="139" y="132"/>
                    <a:pt x="138" y="131"/>
                    <a:pt x="138" y="13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9" y="35"/>
                    <a:pt x="50" y="30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0" y="50"/>
                    <a:pt x="35" y="49"/>
                    <a:pt x="39" y="4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345"/>
                    <a:pt x="129" y="345"/>
                    <a:pt x="129" y="345"/>
                  </a:cubicBezTo>
                  <a:cubicBezTo>
                    <a:pt x="118" y="347"/>
                    <a:pt x="109" y="357"/>
                    <a:pt x="109" y="370"/>
                  </a:cubicBezTo>
                  <a:cubicBezTo>
                    <a:pt x="109" y="383"/>
                    <a:pt x="121" y="395"/>
                    <a:pt x="134" y="395"/>
                  </a:cubicBezTo>
                  <a:cubicBezTo>
                    <a:pt x="148" y="395"/>
                    <a:pt x="160" y="383"/>
                    <a:pt x="160" y="370"/>
                  </a:cubicBezTo>
                  <a:cubicBezTo>
                    <a:pt x="160" y="357"/>
                    <a:pt x="151" y="347"/>
                    <a:pt x="139" y="345"/>
                  </a:cubicBezTo>
                  <a:close/>
                  <a:moveTo>
                    <a:pt x="36" y="36"/>
                  </a:moveTo>
                  <a:cubicBezTo>
                    <a:pt x="33" y="39"/>
                    <a:pt x="29" y="40"/>
                    <a:pt x="25" y="40"/>
                  </a:cubicBezTo>
                  <a:cubicBezTo>
                    <a:pt x="17" y="40"/>
                    <a:pt x="10" y="34"/>
                    <a:pt x="10" y="25"/>
                  </a:cubicBezTo>
                  <a:cubicBezTo>
                    <a:pt x="10" y="17"/>
                    <a:pt x="17" y="10"/>
                    <a:pt x="25" y="10"/>
                  </a:cubicBezTo>
                  <a:cubicBezTo>
                    <a:pt x="33" y="10"/>
                    <a:pt x="40" y="17"/>
                    <a:pt x="40" y="25"/>
                  </a:cubicBezTo>
                  <a:cubicBezTo>
                    <a:pt x="40" y="29"/>
                    <a:pt x="39" y="33"/>
                    <a:pt x="36" y="36"/>
                  </a:cubicBezTo>
                  <a:close/>
                  <a:moveTo>
                    <a:pt x="134" y="385"/>
                  </a:moveTo>
                  <a:cubicBezTo>
                    <a:pt x="126" y="385"/>
                    <a:pt x="119" y="378"/>
                    <a:pt x="119" y="370"/>
                  </a:cubicBezTo>
                  <a:cubicBezTo>
                    <a:pt x="119" y="361"/>
                    <a:pt x="126" y="354"/>
                    <a:pt x="134" y="354"/>
                  </a:cubicBezTo>
                  <a:cubicBezTo>
                    <a:pt x="143" y="354"/>
                    <a:pt x="150" y="361"/>
                    <a:pt x="150" y="370"/>
                  </a:cubicBezTo>
                  <a:cubicBezTo>
                    <a:pt x="150" y="378"/>
                    <a:pt x="143" y="385"/>
                    <a:pt x="134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30">
              <a:extLst>
                <a:ext uri="{FF2B5EF4-FFF2-40B4-BE49-F238E27FC236}">
                  <a16:creationId xmlns="" xmlns:a16="http://schemas.microsoft.com/office/drawing/2014/main" id="{49261F33-9519-4CAD-BA19-9A8CA3CF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3528"/>
              <a:ext cx="160" cy="366"/>
            </a:xfrm>
            <a:custGeom>
              <a:avLst/>
              <a:gdLst>
                <a:gd name="T0" fmla="*/ 147 w 170"/>
                <a:gd name="T1" fmla="*/ 343 h 388"/>
                <a:gd name="T2" fmla="*/ 133 w 170"/>
                <a:gd name="T3" fmla="*/ 348 h 388"/>
                <a:gd name="T4" fmla="*/ 25 w 170"/>
                <a:gd name="T5" fmla="*/ 240 h 388"/>
                <a:gd name="T6" fmla="*/ 25 w 170"/>
                <a:gd name="T7" fmla="*/ 45 h 388"/>
                <a:gd name="T8" fmla="*/ 45 w 170"/>
                <a:gd name="T9" fmla="*/ 22 h 388"/>
                <a:gd name="T10" fmla="*/ 23 w 170"/>
                <a:gd name="T11" fmla="*/ 0 h 388"/>
                <a:gd name="T12" fmla="*/ 0 w 170"/>
                <a:gd name="T13" fmla="*/ 22 h 388"/>
                <a:gd name="T14" fmla="*/ 20 w 170"/>
                <a:gd name="T15" fmla="*/ 45 h 388"/>
                <a:gd name="T16" fmla="*/ 20 w 170"/>
                <a:gd name="T17" fmla="*/ 241 h 388"/>
                <a:gd name="T18" fmla="*/ 20 w 170"/>
                <a:gd name="T19" fmla="*/ 242 h 388"/>
                <a:gd name="T20" fmla="*/ 21 w 170"/>
                <a:gd name="T21" fmla="*/ 243 h 388"/>
                <a:gd name="T22" fmla="*/ 129 w 170"/>
                <a:gd name="T23" fmla="*/ 351 h 388"/>
                <a:gd name="T24" fmla="*/ 124 w 170"/>
                <a:gd name="T25" fmla="*/ 365 h 388"/>
                <a:gd name="T26" fmla="*/ 147 w 170"/>
                <a:gd name="T27" fmla="*/ 388 h 388"/>
                <a:gd name="T28" fmla="*/ 170 w 170"/>
                <a:gd name="T29" fmla="*/ 365 h 388"/>
                <a:gd name="T30" fmla="*/ 147 w 170"/>
                <a:gd name="T31" fmla="*/ 34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388">
                  <a:moveTo>
                    <a:pt x="147" y="343"/>
                  </a:moveTo>
                  <a:cubicBezTo>
                    <a:pt x="142" y="343"/>
                    <a:pt x="137" y="344"/>
                    <a:pt x="133" y="348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7" y="44"/>
                    <a:pt x="45" y="34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9" y="44"/>
                    <a:pt x="20" y="45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0" y="242"/>
                    <a:pt x="21" y="243"/>
                    <a:pt x="21" y="243"/>
                  </a:cubicBezTo>
                  <a:cubicBezTo>
                    <a:pt x="129" y="351"/>
                    <a:pt x="129" y="351"/>
                    <a:pt x="129" y="351"/>
                  </a:cubicBezTo>
                  <a:cubicBezTo>
                    <a:pt x="126" y="355"/>
                    <a:pt x="124" y="360"/>
                    <a:pt x="124" y="365"/>
                  </a:cubicBezTo>
                  <a:cubicBezTo>
                    <a:pt x="124" y="378"/>
                    <a:pt x="134" y="388"/>
                    <a:pt x="147" y="388"/>
                  </a:cubicBezTo>
                  <a:cubicBezTo>
                    <a:pt x="159" y="388"/>
                    <a:pt x="170" y="378"/>
                    <a:pt x="170" y="365"/>
                  </a:cubicBezTo>
                  <a:cubicBezTo>
                    <a:pt x="170" y="353"/>
                    <a:pt x="159" y="343"/>
                    <a:pt x="147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31">
              <a:extLst>
                <a:ext uri="{FF2B5EF4-FFF2-40B4-BE49-F238E27FC236}">
                  <a16:creationId xmlns="" xmlns:a16="http://schemas.microsoft.com/office/drawing/2014/main" id="{0081C870-44E8-46F6-8897-895ADE62B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" y="1874"/>
              <a:ext cx="272" cy="337"/>
            </a:xfrm>
            <a:custGeom>
              <a:avLst/>
              <a:gdLst>
                <a:gd name="T0" fmla="*/ 242 w 288"/>
                <a:gd name="T1" fmla="*/ 23 h 356"/>
                <a:gd name="T2" fmla="*/ 247 w 288"/>
                <a:gd name="T3" fmla="*/ 37 h 356"/>
                <a:gd name="T4" fmla="*/ 221 w 288"/>
                <a:gd name="T5" fmla="*/ 63 h 356"/>
                <a:gd name="T6" fmla="*/ 221 w 288"/>
                <a:gd name="T7" fmla="*/ 63 h 356"/>
                <a:gd name="T8" fmla="*/ 221 w 288"/>
                <a:gd name="T9" fmla="*/ 64 h 356"/>
                <a:gd name="T10" fmla="*/ 221 w 288"/>
                <a:gd name="T11" fmla="*/ 65 h 356"/>
                <a:gd name="T12" fmla="*/ 221 w 288"/>
                <a:gd name="T13" fmla="*/ 132 h 356"/>
                <a:gd name="T14" fmla="*/ 37 w 288"/>
                <a:gd name="T15" fmla="*/ 316 h 356"/>
                <a:gd name="T16" fmla="*/ 22 w 288"/>
                <a:gd name="T17" fmla="*/ 311 h 356"/>
                <a:gd name="T18" fmla="*/ 0 w 288"/>
                <a:gd name="T19" fmla="*/ 333 h 356"/>
                <a:gd name="T20" fmla="*/ 22 w 288"/>
                <a:gd name="T21" fmla="*/ 356 h 356"/>
                <a:gd name="T22" fmla="*/ 45 w 288"/>
                <a:gd name="T23" fmla="*/ 333 h 356"/>
                <a:gd name="T24" fmla="*/ 40 w 288"/>
                <a:gd name="T25" fmla="*/ 319 h 356"/>
                <a:gd name="T26" fmla="*/ 225 w 288"/>
                <a:gd name="T27" fmla="*/ 134 h 356"/>
                <a:gd name="T28" fmla="*/ 226 w 288"/>
                <a:gd name="T29" fmla="*/ 134 h 356"/>
                <a:gd name="T30" fmla="*/ 226 w 288"/>
                <a:gd name="T31" fmla="*/ 133 h 356"/>
                <a:gd name="T32" fmla="*/ 226 w 288"/>
                <a:gd name="T33" fmla="*/ 66 h 356"/>
                <a:gd name="T34" fmla="*/ 251 w 288"/>
                <a:gd name="T35" fmla="*/ 41 h 356"/>
                <a:gd name="T36" fmla="*/ 265 w 288"/>
                <a:gd name="T37" fmla="*/ 46 h 356"/>
                <a:gd name="T38" fmla="*/ 288 w 288"/>
                <a:gd name="T39" fmla="*/ 23 h 356"/>
                <a:gd name="T40" fmla="*/ 265 w 288"/>
                <a:gd name="T41" fmla="*/ 0 h 356"/>
                <a:gd name="T42" fmla="*/ 242 w 288"/>
                <a:gd name="T43" fmla="*/ 23 h 356"/>
                <a:gd name="T44" fmla="*/ 283 w 288"/>
                <a:gd name="T45" fmla="*/ 23 h 356"/>
                <a:gd name="T46" fmla="*/ 265 w 288"/>
                <a:gd name="T47" fmla="*/ 41 h 356"/>
                <a:gd name="T48" fmla="*/ 248 w 288"/>
                <a:gd name="T49" fmla="*/ 23 h 356"/>
                <a:gd name="T50" fmla="*/ 265 w 288"/>
                <a:gd name="T51" fmla="*/ 6 h 356"/>
                <a:gd name="T52" fmla="*/ 283 w 288"/>
                <a:gd name="T53" fmla="*/ 2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6">
                  <a:moveTo>
                    <a:pt x="242" y="23"/>
                  </a:moveTo>
                  <a:cubicBezTo>
                    <a:pt x="242" y="29"/>
                    <a:pt x="244" y="33"/>
                    <a:pt x="247" y="37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132"/>
                    <a:pt x="221" y="132"/>
                    <a:pt x="221" y="132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3" y="312"/>
                    <a:pt x="28" y="311"/>
                    <a:pt x="22" y="311"/>
                  </a:cubicBezTo>
                  <a:cubicBezTo>
                    <a:pt x="10" y="311"/>
                    <a:pt x="0" y="321"/>
                    <a:pt x="0" y="333"/>
                  </a:cubicBezTo>
                  <a:cubicBezTo>
                    <a:pt x="0" y="346"/>
                    <a:pt x="10" y="356"/>
                    <a:pt x="22" y="356"/>
                  </a:cubicBezTo>
                  <a:cubicBezTo>
                    <a:pt x="35" y="356"/>
                    <a:pt x="45" y="346"/>
                    <a:pt x="45" y="333"/>
                  </a:cubicBezTo>
                  <a:cubicBezTo>
                    <a:pt x="45" y="328"/>
                    <a:pt x="43" y="323"/>
                    <a:pt x="40" y="319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5" y="134"/>
                    <a:pt x="226" y="134"/>
                    <a:pt x="226" y="134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55" y="44"/>
                    <a:pt x="260" y="46"/>
                    <a:pt x="265" y="46"/>
                  </a:cubicBezTo>
                  <a:cubicBezTo>
                    <a:pt x="278" y="46"/>
                    <a:pt x="288" y="36"/>
                    <a:pt x="288" y="23"/>
                  </a:cubicBezTo>
                  <a:cubicBezTo>
                    <a:pt x="288" y="11"/>
                    <a:pt x="278" y="0"/>
                    <a:pt x="265" y="0"/>
                  </a:cubicBezTo>
                  <a:cubicBezTo>
                    <a:pt x="253" y="0"/>
                    <a:pt x="242" y="11"/>
                    <a:pt x="242" y="23"/>
                  </a:cubicBezTo>
                  <a:close/>
                  <a:moveTo>
                    <a:pt x="283" y="23"/>
                  </a:moveTo>
                  <a:cubicBezTo>
                    <a:pt x="283" y="33"/>
                    <a:pt x="275" y="41"/>
                    <a:pt x="265" y="41"/>
                  </a:cubicBezTo>
                  <a:cubicBezTo>
                    <a:pt x="256" y="41"/>
                    <a:pt x="248" y="33"/>
                    <a:pt x="248" y="23"/>
                  </a:cubicBezTo>
                  <a:cubicBezTo>
                    <a:pt x="248" y="13"/>
                    <a:pt x="256" y="6"/>
                    <a:pt x="265" y="6"/>
                  </a:cubicBezTo>
                  <a:cubicBezTo>
                    <a:pt x="275" y="6"/>
                    <a:pt x="283" y="13"/>
                    <a:pt x="28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32">
              <a:extLst>
                <a:ext uri="{FF2B5EF4-FFF2-40B4-BE49-F238E27FC236}">
                  <a16:creationId xmlns="" xmlns:a16="http://schemas.microsoft.com/office/drawing/2014/main" id="{B9332660-337F-458A-82E7-B5B156EA9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1" y="2651"/>
              <a:ext cx="629" cy="923"/>
            </a:xfrm>
            <a:custGeom>
              <a:avLst/>
              <a:gdLst>
                <a:gd name="T0" fmla="*/ 219 w 666"/>
                <a:gd name="T1" fmla="*/ 847 h 977"/>
                <a:gd name="T2" fmla="*/ 219 w 666"/>
                <a:gd name="T3" fmla="*/ 505 h 977"/>
                <a:gd name="T4" fmla="*/ 219 w 666"/>
                <a:gd name="T5" fmla="*/ 504 h 977"/>
                <a:gd name="T6" fmla="*/ 219 w 666"/>
                <a:gd name="T7" fmla="*/ 503 h 977"/>
                <a:gd name="T8" fmla="*/ 168 w 666"/>
                <a:gd name="T9" fmla="*/ 452 h 977"/>
                <a:gd name="T10" fmla="*/ 168 w 666"/>
                <a:gd name="T11" fmla="*/ 88 h 977"/>
                <a:gd name="T12" fmla="*/ 168 w 666"/>
                <a:gd name="T13" fmla="*/ 87 h 977"/>
                <a:gd name="T14" fmla="*/ 167 w 666"/>
                <a:gd name="T15" fmla="*/ 87 h 977"/>
                <a:gd name="T16" fmla="*/ 101 w 666"/>
                <a:gd name="T17" fmla="*/ 21 h 977"/>
                <a:gd name="T18" fmla="*/ 101 w 666"/>
                <a:gd name="T19" fmla="*/ 20 h 977"/>
                <a:gd name="T20" fmla="*/ 100 w 666"/>
                <a:gd name="T21" fmla="*/ 20 h 977"/>
                <a:gd name="T22" fmla="*/ 100 w 666"/>
                <a:gd name="T23" fmla="*/ 20 h 977"/>
                <a:gd name="T24" fmla="*/ 45 w 666"/>
                <a:gd name="T25" fmla="*/ 20 h 977"/>
                <a:gd name="T26" fmla="*/ 23 w 666"/>
                <a:gd name="T27" fmla="*/ 0 h 977"/>
                <a:gd name="T28" fmla="*/ 0 w 666"/>
                <a:gd name="T29" fmla="*/ 23 h 977"/>
                <a:gd name="T30" fmla="*/ 23 w 666"/>
                <a:gd name="T31" fmla="*/ 46 h 977"/>
                <a:gd name="T32" fmla="*/ 45 w 666"/>
                <a:gd name="T33" fmla="*/ 25 h 977"/>
                <a:gd name="T34" fmla="*/ 98 w 666"/>
                <a:gd name="T35" fmla="*/ 25 h 977"/>
                <a:gd name="T36" fmla="*/ 163 w 666"/>
                <a:gd name="T37" fmla="*/ 89 h 977"/>
                <a:gd name="T38" fmla="*/ 163 w 666"/>
                <a:gd name="T39" fmla="*/ 453 h 977"/>
                <a:gd name="T40" fmla="*/ 163 w 666"/>
                <a:gd name="T41" fmla="*/ 454 h 977"/>
                <a:gd name="T42" fmla="*/ 163 w 666"/>
                <a:gd name="T43" fmla="*/ 455 h 977"/>
                <a:gd name="T44" fmla="*/ 214 w 666"/>
                <a:gd name="T45" fmla="*/ 506 h 977"/>
                <a:gd name="T46" fmla="*/ 214 w 666"/>
                <a:gd name="T47" fmla="*/ 848 h 977"/>
                <a:gd name="T48" fmla="*/ 214 w 666"/>
                <a:gd name="T49" fmla="*/ 849 h 977"/>
                <a:gd name="T50" fmla="*/ 215 w 666"/>
                <a:gd name="T51" fmla="*/ 850 h 977"/>
                <a:gd name="T52" fmla="*/ 342 w 666"/>
                <a:gd name="T53" fmla="*/ 976 h 977"/>
                <a:gd name="T54" fmla="*/ 342 w 666"/>
                <a:gd name="T55" fmla="*/ 977 h 977"/>
                <a:gd name="T56" fmla="*/ 343 w 666"/>
                <a:gd name="T57" fmla="*/ 977 h 977"/>
                <a:gd name="T58" fmla="*/ 478 w 666"/>
                <a:gd name="T59" fmla="*/ 977 h 977"/>
                <a:gd name="T60" fmla="*/ 479 w 666"/>
                <a:gd name="T61" fmla="*/ 977 h 977"/>
                <a:gd name="T62" fmla="*/ 480 w 666"/>
                <a:gd name="T63" fmla="*/ 976 h 977"/>
                <a:gd name="T64" fmla="*/ 553 w 666"/>
                <a:gd name="T65" fmla="*/ 903 h 977"/>
                <a:gd name="T66" fmla="*/ 621 w 666"/>
                <a:gd name="T67" fmla="*/ 903 h 977"/>
                <a:gd name="T68" fmla="*/ 643 w 666"/>
                <a:gd name="T69" fmla="*/ 923 h 977"/>
                <a:gd name="T70" fmla="*/ 666 w 666"/>
                <a:gd name="T71" fmla="*/ 900 h 977"/>
                <a:gd name="T72" fmla="*/ 643 w 666"/>
                <a:gd name="T73" fmla="*/ 878 h 977"/>
                <a:gd name="T74" fmla="*/ 621 w 666"/>
                <a:gd name="T75" fmla="*/ 898 h 977"/>
                <a:gd name="T76" fmla="*/ 552 w 666"/>
                <a:gd name="T77" fmla="*/ 898 h 977"/>
                <a:gd name="T78" fmla="*/ 551 w 666"/>
                <a:gd name="T79" fmla="*/ 898 h 977"/>
                <a:gd name="T80" fmla="*/ 550 w 666"/>
                <a:gd name="T81" fmla="*/ 899 h 977"/>
                <a:gd name="T82" fmla="*/ 477 w 666"/>
                <a:gd name="T83" fmla="*/ 972 h 977"/>
                <a:gd name="T84" fmla="*/ 344 w 666"/>
                <a:gd name="T85" fmla="*/ 972 h 977"/>
                <a:gd name="T86" fmla="*/ 219 w 666"/>
                <a:gd name="T87" fmla="*/ 847 h 977"/>
                <a:gd name="T88" fmla="*/ 23 w 666"/>
                <a:gd name="T89" fmla="*/ 40 h 977"/>
                <a:gd name="T90" fmla="*/ 5 w 666"/>
                <a:gd name="T91" fmla="*/ 23 h 977"/>
                <a:gd name="T92" fmla="*/ 23 w 666"/>
                <a:gd name="T93" fmla="*/ 5 h 977"/>
                <a:gd name="T94" fmla="*/ 40 w 666"/>
                <a:gd name="T95" fmla="*/ 23 h 977"/>
                <a:gd name="T96" fmla="*/ 23 w 666"/>
                <a:gd name="T97" fmla="*/ 40 h 977"/>
                <a:gd name="T98" fmla="*/ 643 w 666"/>
                <a:gd name="T99" fmla="*/ 883 h 977"/>
                <a:gd name="T100" fmla="*/ 661 w 666"/>
                <a:gd name="T101" fmla="*/ 900 h 977"/>
                <a:gd name="T102" fmla="*/ 643 w 666"/>
                <a:gd name="T103" fmla="*/ 918 h 977"/>
                <a:gd name="T104" fmla="*/ 626 w 666"/>
                <a:gd name="T105" fmla="*/ 900 h 977"/>
                <a:gd name="T106" fmla="*/ 643 w 666"/>
                <a:gd name="T107" fmla="*/ 883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977">
                  <a:moveTo>
                    <a:pt x="219" y="847"/>
                  </a:moveTo>
                  <a:cubicBezTo>
                    <a:pt x="219" y="505"/>
                    <a:pt x="219" y="505"/>
                    <a:pt x="219" y="505"/>
                  </a:cubicBezTo>
                  <a:cubicBezTo>
                    <a:pt x="219" y="505"/>
                    <a:pt x="219" y="504"/>
                    <a:pt x="219" y="504"/>
                  </a:cubicBezTo>
                  <a:cubicBezTo>
                    <a:pt x="219" y="504"/>
                    <a:pt x="219" y="503"/>
                    <a:pt x="219" y="503"/>
                  </a:cubicBezTo>
                  <a:cubicBezTo>
                    <a:pt x="168" y="452"/>
                    <a:pt x="168" y="452"/>
                    <a:pt x="168" y="452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7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4" y="46"/>
                    <a:pt x="44" y="37"/>
                    <a:pt x="45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453"/>
                    <a:pt x="163" y="453"/>
                    <a:pt x="163" y="453"/>
                  </a:cubicBezTo>
                  <a:cubicBezTo>
                    <a:pt x="163" y="454"/>
                    <a:pt x="163" y="454"/>
                    <a:pt x="163" y="454"/>
                  </a:cubicBezTo>
                  <a:cubicBezTo>
                    <a:pt x="163" y="455"/>
                    <a:pt x="163" y="455"/>
                    <a:pt x="163" y="455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848"/>
                    <a:pt x="214" y="848"/>
                    <a:pt x="214" y="848"/>
                  </a:cubicBezTo>
                  <a:cubicBezTo>
                    <a:pt x="214" y="848"/>
                    <a:pt x="214" y="848"/>
                    <a:pt x="214" y="849"/>
                  </a:cubicBezTo>
                  <a:cubicBezTo>
                    <a:pt x="214" y="849"/>
                    <a:pt x="215" y="849"/>
                    <a:pt x="215" y="850"/>
                  </a:cubicBezTo>
                  <a:cubicBezTo>
                    <a:pt x="342" y="976"/>
                    <a:pt x="342" y="976"/>
                    <a:pt x="342" y="976"/>
                  </a:cubicBezTo>
                  <a:cubicBezTo>
                    <a:pt x="342" y="976"/>
                    <a:pt x="342" y="977"/>
                    <a:pt x="342" y="977"/>
                  </a:cubicBezTo>
                  <a:cubicBezTo>
                    <a:pt x="343" y="977"/>
                    <a:pt x="343" y="977"/>
                    <a:pt x="343" y="977"/>
                  </a:cubicBezTo>
                  <a:cubicBezTo>
                    <a:pt x="478" y="977"/>
                    <a:pt x="478" y="977"/>
                    <a:pt x="478" y="977"/>
                  </a:cubicBezTo>
                  <a:cubicBezTo>
                    <a:pt x="478" y="977"/>
                    <a:pt x="479" y="977"/>
                    <a:pt x="479" y="977"/>
                  </a:cubicBezTo>
                  <a:cubicBezTo>
                    <a:pt x="479" y="977"/>
                    <a:pt x="480" y="976"/>
                    <a:pt x="480" y="976"/>
                  </a:cubicBezTo>
                  <a:cubicBezTo>
                    <a:pt x="553" y="903"/>
                    <a:pt x="553" y="903"/>
                    <a:pt x="553" y="903"/>
                  </a:cubicBezTo>
                  <a:cubicBezTo>
                    <a:pt x="621" y="903"/>
                    <a:pt x="621" y="903"/>
                    <a:pt x="621" y="903"/>
                  </a:cubicBezTo>
                  <a:cubicBezTo>
                    <a:pt x="622" y="914"/>
                    <a:pt x="631" y="923"/>
                    <a:pt x="643" y="923"/>
                  </a:cubicBezTo>
                  <a:cubicBezTo>
                    <a:pt x="656" y="923"/>
                    <a:pt x="666" y="913"/>
                    <a:pt x="666" y="900"/>
                  </a:cubicBezTo>
                  <a:cubicBezTo>
                    <a:pt x="666" y="888"/>
                    <a:pt x="656" y="878"/>
                    <a:pt x="643" y="878"/>
                  </a:cubicBezTo>
                  <a:cubicBezTo>
                    <a:pt x="631" y="878"/>
                    <a:pt x="622" y="886"/>
                    <a:pt x="621" y="898"/>
                  </a:cubicBezTo>
                  <a:cubicBezTo>
                    <a:pt x="552" y="898"/>
                    <a:pt x="552" y="898"/>
                    <a:pt x="552" y="898"/>
                  </a:cubicBezTo>
                  <a:cubicBezTo>
                    <a:pt x="551" y="898"/>
                    <a:pt x="551" y="898"/>
                    <a:pt x="551" y="898"/>
                  </a:cubicBezTo>
                  <a:cubicBezTo>
                    <a:pt x="550" y="898"/>
                    <a:pt x="550" y="898"/>
                    <a:pt x="550" y="899"/>
                  </a:cubicBezTo>
                  <a:cubicBezTo>
                    <a:pt x="477" y="972"/>
                    <a:pt x="477" y="972"/>
                    <a:pt x="477" y="972"/>
                  </a:cubicBezTo>
                  <a:cubicBezTo>
                    <a:pt x="344" y="972"/>
                    <a:pt x="344" y="972"/>
                    <a:pt x="344" y="972"/>
                  </a:cubicBezTo>
                  <a:lnTo>
                    <a:pt x="219" y="847"/>
                  </a:lnTo>
                  <a:close/>
                  <a:moveTo>
                    <a:pt x="23" y="40"/>
                  </a:moveTo>
                  <a:cubicBezTo>
                    <a:pt x="13" y="40"/>
                    <a:pt x="5" y="33"/>
                    <a:pt x="5" y="23"/>
                  </a:cubicBezTo>
                  <a:cubicBezTo>
                    <a:pt x="5" y="13"/>
                    <a:pt x="13" y="5"/>
                    <a:pt x="23" y="5"/>
                  </a:cubicBezTo>
                  <a:cubicBezTo>
                    <a:pt x="32" y="5"/>
                    <a:pt x="40" y="13"/>
                    <a:pt x="40" y="23"/>
                  </a:cubicBezTo>
                  <a:cubicBezTo>
                    <a:pt x="40" y="33"/>
                    <a:pt x="32" y="40"/>
                    <a:pt x="23" y="40"/>
                  </a:cubicBezTo>
                  <a:close/>
                  <a:moveTo>
                    <a:pt x="643" y="883"/>
                  </a:moveTo>
                  <a:cubicBezTo>
                    <a:pt x="653" y="883"/>
                    <a:pt x="661" y="891"/>
                    <a:pt x="661" y="900"/>
                  </a:cubicBezTo>
                  <a:cubicBezTo>
                    <a:pt x="661" y="910"/>
                    <a:pt x="653" y="918"/>
                    <a:pt x="643" y="918"/>
                  </a:cubicBezTo>
                  <a:cubicBezTo>
                    <a:pt x="633" y="918"/>
                    <a:pt x="626" y="910"/>
                    <a:pt x="626" y="900"/>
                  </a:cubicBezTo>
                  <a:cubicBezTo>
                    <a:pt x="626" y="891"/>
                    <a:pt x="633" y="883"/>
                    <a:pt x="643" y="8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33">
              <a:extLst>
                <a:ext uri="{FF2B5EF4-FFF2-40B4-BE49-F238E27FC236}">
                  <a16:creationId xmlns="" xmlns:a16="http://schemas.microsoft.com/office/drawing/2014/main" id="{443318F7-087F-414A-8EA4-742742F7C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0" y="1248"/>
              <a:ext cx="362" cy="1148"/>
            </a:xfrm>
            <a:custGeom>
              <a:avLst/>
              <a:gdLst>
                <a:gd name="T0" fmla="*/ 25 w 383"/>
                <a:gd name="T1" fmla="*/ 1167 h 1217"/>
                <a:gd name="T2" fmla="*/ 0 w 383"/>
                <a:gd name="T3" fmla="*/ 1192 h 1217"/>
                <a:gd name="T4" fmla="*/ 25 w 383"/>
                <a:gd name="T5" fmla="*/ 1217 h 1217"/>
                <a:gd name="T6" fmla="*/ 50 w 383"/>
                <a:gd name="T7" fmla="*/ 1192 h 1217"/>
                <a:gd name="T8" fmla="*/ 46 w 383"/>
                <a:gd name="T9" fmla="*/ 1178 h 1217"/>
                <a:gd name="T10" fmla="*/ 328 w 383"/>
                <a:gd name="T11" fmla="*/ 897 h 1217"/>
                <a:gd name="T12" fmla="*/ 329 w 383"/>
                <a:gd name="T13" fmla="*/ 895 h 1217"/>
                <a:gd name="T14" fmla="*/ 329 w 383"/>
                <a:gd name="T15" fmla="*/ 893 h 1217"/>
                <a:gd name="T16" fmla="*/ 329 w 383"/>
                <a:gd name="T17" fmla="*/ 740 h 1217"/>
                <a:gd name="T18" fmla="*/ 362 w 383"/>
                <a:gd name="T19" fmla="*/ 707 h 1217"/>
                <a:gd name="T20" fmla="*/ 363 w 383"/>
                <a:gd name="T21" fmla="*/ 706 h 1217"/>
                <a:gd name="T22" fmla="*/ 363 w 383"/>
                <a:gd name="T23" fmla="*/ 704 h 1217"/>
                <a:gd name="T24" fmla="*/ 363 w 383"/>
                <a:gd name="T25" fmla="*/ 50 h 1217"/>
                <a:gd name="T26" fmla="*/ 383 w 383"/>
                <a:gd name="T27" fmla="*/ 25 h 1217"/>
                <a:gd name="T28" fmla="*/ 358 w 383"/>
                <a:gd name="T29" fmla="*/ 0 h 1217"/>
                <a:gd name="T30" fmla="*/ 333 w 383"/>
                <a:gd name="T31" fmla="*/ 25 h 1217"/>
                <a:gd name="T32" fmla="*/ 353 w 383"/>
                <a:gd name="T33" fmla="*/ 50 h 1217"/>
                <a:gd name="T34" fmla="*/ 353 w 383"/>
                <a:gd name="T35" fmla="*/ 702 h 1217"/>
                <a:gd name="T36" fmla="*/ 321 w 383"/>
                <a:gd name="T37" fmla="*/ 734 h 1217"/>
                <a:gd name="T38" fmla="*/ 319 w 383"/>
                <a:gd name="T39" fmla="*/ 736 h 1217"/>
                <a:gd name="T40" fmla="*/ 319 w 383"/>
                <a:gd name="T41" fmla="*/ 738 h 1217"/>
                <a:gd name="T42" fmla="*/ 319 w 383"/>
                <a:gd name="T43" fmla="*/ 891 h 1217"/>
                <a:gd name="T44" fmla="*/ 39 w 383"/>
                <a:gd name="T45" fmla="*/ 1171 h 1217"/>
                <a:gd name="T46" fmla="*/ 25 w 383"/>
                <a:gd name="T47" fmla="*/ 1167 h 1217"/>
                <a:gd name="T48" fmla="*/ 343 w 383"/>
                <a:gd name="T49" fmla="*/ 25 h 1217"/>
                <a:gd name="T50" fmla="*/ 358 w 383"/>
                <a:gd name="T51" fmla="*/ 10 h 1217"/>
                <a:gd name="T52" fmla="*/ 373 w 383"/>
                <a:gd name="T53" fmla="*/ 25 h 1217"/>
                <a:gd name="T54" fmla="*/ 358 w 383"/>
                <a:gd name="T55" fmla="*/ 41 h 1217"/>
                <a:gd name="T56" fmla="*/ 343 w 383"/>
                <a:gd name="T57" fmla="*/ 25 h 1217"/>
                <a:gd name="T58" fmla="*/ 25 w 383"/>
                <a:gd name="T59" fmla="*/ 1207 h 1217"/>
                <a:gd name="T60" fmla="*/ 10 w 383"/>
                <a:gd name="T61" fmla="*/ 1192 h 1217"/>
                <a:gd name="T62" fmla="*/ 25 w 383"/>
                <a:gd name="T63" fmla="*/ 1177 h 1217"/>
                <a:gd name="T64" fmla="*/ 36 w 383"/>
                <a:gd name="T65" fmla="*/ 1181 h 1217"/>
                <a:gd name="T66" fmla="*/ 40 w 383"/>
                <a:gd name="T67" fmla="*/ 1192 h 1217"/>
                <a:gd name="T68" fmla="*/ 25 w 383"/>
                <a:gd name="T69" fmla="*/ 120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3" h="1217">
                  <a:moveTo>
                    <a:pt x="25" y="1167"/>
                  </a:moveTo>
                  <a:cubicBezTo>
                    <a:pt x="11" y="1167"/>
                    <a:pt x="0" y="1178"/>
                    <a:pt x="0" y="1192"/>
                  </a:cubicBezTo>
                  <a:cubicBezTo>
                    <a:pt x="0" y="1206"/>
                    <a:pt x="11" y="1217"/>
                    <a:pt x="25" y="1217"/>
                  </a:cubicBezTo>
                  <a:cubicBezTo>
                    <a:pt x="39" y="1217"/>
                    <a:pt x="50" y="1206"/>
                    <a:pt x="50" y="1192"/>
                  </a:cubicBezTo>
                  <a:cubicBezTo>
                    <a:pt x="50" y="1187"/>
                    <a:pt x="49" y="1182"/>
                    <a:pt x="46" y="1178"/>
                  </a:cubicBezTo>
                  <a:cubicBezTo>
                    <a:pt x="328" y="897"/>
                    <a:pt x="328" y="897"/>
                    <a:pt x="328" y="897"/>
                  </a:cubicBezTo>
                  <a:cubicBezTo>
                    <a:pt x="328" y="896"/>
                    <a:pt x="328" y="896"/>
                    <a:pt x="329" y="895"/>
                  </a:cubicBezTo>
                  <a:cubicBezTo>
                    <a:pt x="329" y="894"/>
                    <a:pt x="329" y="894"/>
                    <a:pt x="329" y="893"/>
                  </a:cubicBezTo>
                  <a:cubicBezTo>
                    <a:pt x="329" y="740"/>
                    <a:pt x="329" y="740"/>
                    <a:pt x="329" y="740"/>
                  </a:cubicBezTo>
                  <a:cubicBezTo>
                    <a:pt x="362" y="707"/>
                    <a:pt x="362" y="707"/>
                    <a:pt x="362" y="707"/>
                  </a:cubicBezTo>
                  <a:cubicBezTo>
                    <a:pt x="362" y="707"/>
                    <a:pt x="363" y="706"/>
                    <a:pt x="363" y="706"/>
                  </a:cubicBezTo>
                  <a:cubicBezTo>
                    <a:pt x="363" y="705"/>
                    <a:pt x="363" y="704"/>
                    <a:pt x="363" y="704"/>
                  </a:cubicBezTo>
                  <a:cubicBezTo>
                    <a:pt x="363" y="50"/>
                    <a:pt x="363" y="50"/>
                    <a:pt x="363" y="50"/>
                  </a:cubicBezTo>
                  <a:cubicBezTo>
                    <a:pt x="375" y="48"/>
                    <a:pt x="383" y="38"/>
                    <a:pt x="383" y="25"/>
                  </a:cubicBezTo>
                  <a:cubicBezTo>
                    <a:pt x="383" y="12"/>
                    <a:pt x="372" y="0"/>
                    <a:pt x="358" y="0"/>
                  </a:cubicBezTo>
                  <a:cubicBezTo>
                    <a:pt x="344" y="0"/>
                    <a:pt x="333" y="12"/>
                    <a:pt x="333" y="25"/>
                  </a:cubicBezTo>
                  <a:cubicBezTo>
                    <a:pt x="333" y="38"/>
                    <a:pt x="342" y="48"/>
                    <a:pt x="353" y="50"/>
                  </a:cubicBezTo>
                  <a:cubicBezTo>
                    <a:pt x="353" y="702"/>
                    <a:pt x="353" y="702"/>
                    <a:pt x="353" y="702"/>
                  </a:cubicBezTo>
                  <a:cubicBezTo>
                    <a:pt x="321" y="734"/>
                    <a:pt x="321" y="734"/>
                    <a:pt x="321" y="734"/>
                  </a:cubicBezTo>
                  <a:cubicBezTo>
                    <a:pt x="320" y="735"/>
                    <a:pt x="320" y="735"/>
                    <a:pt x="319" y="736"/>
                  </a:cubicBezTo>
                  <a:cubicBezTo>
                    <a:pt x="319" y="736"/>
                    <a:pt x="319" y="737"/>
                    <a:pt x="319" y="738"/>
                  </a:cubicBezTo>
                  <a:cubicBezTo>
                    <a:pt x="319" y="891"/>
                    <a:pt x="319" y="891"/>
                    <a:pt x="319" y="891"/>
                  </a:cubicBezTo>
                  <a:cubicBezTo>
                    <a:pt x="39" y="1171"/>
                    <a:pt x="39" y="1171"/>
                    <a:pt x="39" y="1171"/>
                  </a:cubicBezTo>
                  <a:cubicBezTo>
                    <a:pt x="35" y="1168"/>
                    <a:pt x="30" y="1167"/>
                    <a:pt x="25" y="1167"/>
                  </a:cubicBezTo>
                  <a:close/>
                  <a:moveTo>
                    <a:pt x="343" y="25"/>
                  </a:moveTo>
                  <a:cubicBezTo>
                    <a:pt x="343" y="17"/>
                    <a:pt x="350" y="10"/>
                    <a:pt x="358" y="10"/>
                  </a:cubicBezTo>
                  <a:cubicBezTo>
                    <a:pt x="367" y="10"/>
                    <a:pt x="373" y="17"/>
                    <a:pt x="373" y="25"/>
                  </a:cubicBezTo>
                  <a:cubicBezTo>
                    <a:pt x="373" y="34"/>
                    <a:pt x="367" y="41"/>
                    <a:pt x="358" y="41"/>
                  </a:cubicBezTo>
                  <a:cubicBezTo>
                    <a:pt x="350" y="41"/>
                    <a:pt x="343" y="34"/>
                    <a:pt x="343" y="25"/>
                  </a:cubicBezTo>
                  <a:close/>
                  <a:moveTo>
                    <a:pt x="25" y="1207"/>
                  </a:moveTo>
                  <a:cubicBezTo>
                    <a:pt x="17" y="1207"/>
                    <a:pt x="10" y="1200"/>
                    <a:pt x="10" y="1192"/>
                  </a:cubicBezTo>
                  <a:cubicBezTo>
                    <a:pt x="10" y="1184"/>
                    <a:pt x="17" y="1177"/>
                    <a:pt x="25" y="1177"/>
                  </a:cubicBezTo>
                  <a:cubicBezTo>
                    <a:pt x="29" y="1177"/>
                    <a:pt x="33" y="1178"/>
                    <a:pt x="36" y="1181"/>
                  </a:cubicBezTo>
                  <a:cubicBezTo>
                    <a:pt x="39" y="1184"/>
                    <a:pt x="40" y="1188"/>
                    <a:pt x="40" y="1192"/>
                  </a:cubicBezTo>
                  <a:cubicBezTo>
                    <a:pt x="40" y="1200"/>
                    <a:pt x="33" y="1207"/>
                    <a:pt x="25" y="1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34">
              <a:extLst>
                <a:ext uri="{FF2B5EF4-FFF2-40B4-BE49-F238E27FC236}">
                  <a16:creationId xmlns="" xmlns:a16="http://schemas.microsoft.com/office/drawing/2014/main" id="{D2B9234C-A28E-4D7F-BBDE-985737226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8" y="1248"/>
              <a:ext cx="342" cy="579"/>
            </a:xfrm>
            <a:custGeom>
              <a:avLst/>
              <a:gdLst>
                <a:gd name="T0" fmla="*/ 49 w 362"/>
                <a:gd name="T1" fmla="*/ 309 h 613"/>
                <a:gd name="T2" fmla="*/ 48 w 362"/>
                <a:gd name="T3" fmla="*/ 310 h 613"/>
                <a:gd name="T4" fmla="*/ 48 w 362"/>
                <a:gd name="T5" fmla="*/ 311 h 613"/>
                <a:gd name="T6" fmla="*/ 48 w 362"/>
                <a:gd name="T7" fmla="*/ 460 h 613"/>
                <a:gd name="T8" fmla="*/ 21 w 362"/>
                <a:gd name="T9" fmla="*/ 488 h 613"/>
                <a:gd name="T10" fmla="*/ 21 w 362"/>
                <a:gd name="T11" fmla="*/ 488 h 613"/>
                <a:gd name="T12" fmla="*/ 20 w 362"/>
                <a:gd name="T13" fmla="*/ 489 h 613"/>
                <a:gd name="T14" fmla="*/ 20 w 362"/>
                <a:gd name="T15" fmla="*/ 489 h 613"/>
                <a:gd name="T16" fmla="*/ 20 w 362"/>
                <a:gd name="T17" fmla="*/ 490 h 613"/>
                <a:gd name="T18" fmla="*/ 20 w 362"/>
                <a:gd name="T19" fmla="*/ 568 h 613"/>
                <a:gd name="T20" fmla="*/ 0 w 362"/>
                <a:gd name="T21" fmla="*/ 591 h 613"/>
                <a:gd name="T22" fmla="*/ 23 w 362"/>
                <a:gd name="T23" fmla="*/ 613 h 613"/>
                <a:gd name="T24" fmla="*/ 45 w 362"/>
                <a:gd name="T25" fmla="*/ 591 h 613"/>
                <a:gd name="T26" fmla="*/ 25 w 362"/>
                <a:gd name="T27" fmla="*/ 568 h 613"/>
                <a:gd name="T28" fmla="*/ 25 w 362"/>
                <a:gd name="T29" fmla="*/ 491 h 613"/>
                <a:gd name="T30" fmla="*/ 53 w 362"/>
                <a:gd name="T31" fmla="*/ 463 h 613"/>
                <a:gd name="T32" fmla="*/ 53 w 362"/>
                <a:gd name="T33" fmla="*/ 463 h 613"/>
                <a:gd name="T34" fmla="*/ 53 w 362"/>
                <a:gd name="T35" fmla="*/ 462 h 613"/>
                <a:gd name="T36" fmla="*/ 53 w 362"/>
                <a:gd name="T37" fmla="*/ 461 h 613"/>
                <a:gd name="T38" fmla="*/ 53 w 362"/>
                <a:gd name="T39" fmla="*/ 461 h 613"/>
                <a:gd name="T40" fmla="*/ 53 w 362"/>
                <a:gd name="T41" fmla="*/ 312 h 613"/>
                <a:gd name="T42" fmla="*/ 325 w 362"/>
                <a:gd name="T43" fmla="*/ 40 h 613"/>
                <a:gd name="T44" fmla="*/ 339 w 362"/>
                <a:gd name="T45" fmla="*/ 45 h 613"/>
                <a:gd name="T46" fmla="*/ 362 w 362"/>
                <a:gd name="T47" fmla="*/ 23 h 613"/>
                <a:gd name="T48" fmla="*/ 339 w 362"/>
                <a:gd name="T49" fmla="*/ 0 h 613"/>
                <a:gd name="T50" fmla="*/ 317 w 362"/>
                <a:gd name="T51" fmla="*/ 23 h 613"/>
                <a:gd name="T52" fmla="*/ 322 w 362"/>
                <a:gd name="T53" fmla="*/ 37 h 613"/>
                <a:gd name="T54" fmla="*/ 49 w 362"/>
                <a:gd name="T55" fmla="*/ 309 h 613"/>
                <a:gd name="T56" fmla="*/ 339 w 362"/>
                <a:gd name="T57" fmla="*/ 5 h 613"/>
                <a:gd name="T58" fmla="*/ 357 w 362"/>
                <a:gd name="T59" fmla="*/ 23 h 613"/>
                <a:gd name="T60" fmla="*/ 339 w 362"/>
                <a:gd name="T61" fmla="*/ 40 h 613"/>
                <a:gd name="T62" fmla="*/ 327 w 362"/>
                <a:gd name="T63" fmla="*/ 35 h 613"/>
                <a:gd name="T64" fmla="*/ 322 w 362"/>
                <a:gd name="T65" fmla="*/ 23 h 613"/>
                <a:gd name="T66" fmla="*/ 339 w 362"/>
                <a:gd name="T67" fmla="*/ 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2" h="613">
                  <a:moveTo>
                    <a:pt x="49" y="309"/>
                  </a:moveTo>
                  <a:cubicBezTo>
                    <a:pt x="49" y="310"/>
                    <a:pt x="49" y="310"/>
                    <a:pt x="48" y="310"/>
                  </a:cubicBezTo>
                  <a:cubicBezTo>
                    <a:pt x="48" y="310"/>
                    <a:pt x="48" y="311"/>
                    <a:pt x="48" y="311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21" y="488"/>
                    <a:pt x="21" y="488"/>
                    <a:pt x="21" y="488"/>
                  </a:cubicBezTo>
                  <a:cubicBezTo>
                    <a:pt x="21" y="488"/>
                    <a:pt x="21" y="488"/>
                    <a:pt x="21" y="488"/>
                  </a:cubicBezTo>
                  <a:cubicBezTo>
                    <a:pt x="21" y="488"/>
                    <a:pt x="20" y="488"/>
                    <a:pt x="20" y="489"/>
                  </a:cubicBezTo>
                  <a:cubicBezTo>
                    <a:pt x="20" y="489"/>
                    <a:pt x="20" y="489"/>
                    <a:pt x="20" y="489"/>
                  </a:cubicBezTo>
                  <a:cubicBezTo>
                    <a:pt x="20" y="490"/>
                    <a:pt x="20" y="490"/>
                    <a:pt x="20" y="490"/>
                  </a:cubicBezTo>
                  <a:cubicBezTo>
                    <a:pt x="20" y="568"/>
                    <a:pt x="20" y="568"/>
                    <a:pt x="20" y="568"/>
                  </a:cubicBezTo>
                  <a:cubicBezTo>
                    <a:pt x="9" y="569"/>
                    <a:pt x="0" y="579"/>
                    <a:pt x="0" y="591"/>
                  </a:cubicBezTo>
                  <a:cubicBezTo>
                    <a:pt x="0" y="603"/>
                    <a:pt x="10" y="613"/>
                    <a:pt x="23" y="613"/>
                  </a:cubicBezTo>
                  <a:cubicBezTo>
                    <a:pt x="35" y="613"/>
                    <a:pt x="45" y="603"/>
                    <a:pt x="45" y="591"/>
                  </a:cubicBezTo>
                  <a:cubicBezTo>
                    <a:pt x="45" y="579"/>
                    <a:pt x="37" y="569"/>
                    <a:pt x="25" y="568"/>
                  </a:cubicBezTo>
                  <a:cubicBezTo>
                    <a:pt x="25" y="491"/>
                    <a:pt x="25" y="491"/>
                    <a:pt x="25" y="491"/>
                  </a:cubicBezTo>
                  <a:cubicBezTo>
                    <a:pt x="53" y="463"/>
                    <a:pt x="53" y="463"/>
                    <a:pt x="53" y="463"/>
                  </a:cubicBezTo>
                  <a:cubicBezTo>
                    <a:pt x="53" y="463"/>
                    <a:pt x="53" y="463"/>
                    <a:pt x="53" y="463"/>
                  </a:cubicBezTo>
                  <a:cubicBezTo>
                    <a:pt x="53" y="463"/>
                    <a:pt x="53" y="463"/>
                    <a:pt x="53" y="462"/>
                  </a:cubicBezTo>
                  <a:cubicBezTo>
                    <a:pt x="53" y="462"/>
                    <a:pt x="53" y="462"/>
                    <a:pt x="53" y="46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9" y="43"/>
                    <a:pt x="334" y="45"/>
                    <a:pt x="339" y="45"/>
                  </a:cubicBezTo>
                  <a:cubicBezTo>
                    <a:pt x="352" y="45"/>
                    <a:pt x="362" y="35"/>
                    <a:pt x="362" y="23"/>
                  </a:cubicBezTo>
                  <a:cubicBezTo>
                    <a:pt x="362" y="10"/>
                    <a:pt x="352" y="0"/>
                    <a:pt x="339" y="0"/>
                  </a:cubicBezTo>
                  <a:cubicBezTo>
                    <a:pt x="327" y="0"/>
                    <a:pt x="317" y="10"/>
                    <a:pt x="317" y="23"/>
                  </a:cubicBezTo>
                  <a:cubicBezTo>
                    <a:pt x="317" y="28"/>
                    <a:pt x="319" y="33"/>
                    <a:pt x="322" y="37"/>
                  </a:cubicBezTo>
                  <a:lnTo>
                    <a:pt x="49" y="309"/>
                  </a:lnTo>
                  <a:close/>
                  <a:moveTo>
                    <a:pt x="339" y="5"/>
                  </a:moveTo>
                  <a:cubicBezTo>
                    <a:pt x="349" y="5"/>
                    <a:pt x="357" y="13"/>
                    <a:pt x="357" y="23"/>
                  </a:cubicBezTo>
                  <a:cubicBezTo>
                    <a:pt x="357" y="32"/>
                    <a:pt x="349" y="40"/>
                    <a:pt x="339" y="40"/>
                  </a:cubicBezTo>
                  <a:cubicBezTo>
                    <a:pt x="335" y="40"/>
                    <a:pt x="330" y="38"/>
                    <a:pt x="327" y="35"/>
                  </a:cubicBezTo>
                  <a:cubicBezTo>
                    <a:pt x="324" y="32"/>
                    <a:pt x="322" y="27"/>
                    <a:pt x="322" y="23"/>
                  </a:cubicBezTo>
                  <a:cubicBezTo>
                    <a:pt x="322" y="13"/>
                    <a:pt x="330" y="5"/>
                    <a:pt x="3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35">
              <a:extLst>
                <a:ext uri="{FF2B5EF4-FFF2-40B4-BE49-F238E27FC236}">
                  <a16:creationId xmlns="" xmlns:a16="http://schemas.microsoft.com/office/drawing/2014/main" id="{9BE315B1-1471-4E1A-9FBB-F2928B49A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4" y="2459"/>
              <a:ext cx="487" cy="1252"/>
            </a:xfrm>
            <a:custGeom>
              <a:avLst/>
              <a:gdLst>
                <a:gd name="T0" fmla="*/ 492 w 515"/>
                <a:gd name="T1" fmla="*/ 1326 h 1326"/>
                <a:gd name="T2" fmla="*/ 515 w 515"/>
                <a:gd name="T3" fmla="*/ 1303 h 1326"/>
                <a:gd name="T4" fmla="*/ 492 w 515"/>
                <a:gd name="T5" fmla="*/ 1280 h 1326"/>
                <a:gd name="T6" fmla="*/ 478 w 515"/>
                <a:gd name="T7" fmla="*/ 1285 h 1326"/>
                <a:gd name="T8" fmla="*/ 245 w 515"/>
                <a:gd name="T9" fmla="*/ 1052 h 1326"/>
                <a:gd name="T10" fmla="*/ 245 w 515"/>
                <a:gd name="T11" fmla="*/ 546 h 1326"/>
                <a:gd name="T12" fmla="*/ 245 w 515"/>
                <a:gd name="T13" fmla="*/ 545 h 1326"/>
                <a:gd name="T14" fmla="*/ 245 w 515"/>
                <a:gd name="T15" fmla="*/ 544 h 1326"/>
                <a:gd name="T16" fmla="*/ 114 w 515"/>
                <a:gd name="T17" fmla="*/ 414 h 1326"/>
                <a:gd name="T18" fmla="*/ 114 w 515"/>
                <a:gd name="T19" fmla="*/ 23 h 1326"/>
                <a:gd name="T20" fmla="*/ 111 w 515"/>
                <a:gd name="T21" fmla="*/ 21 h 1326"/>
                <a:gd name="T22" fmla="*/ 46 w 515"/>
                <a:gd name="T23" fmla="*/ 21 h 1326"/>
                <a:gd name="T24" fmla="*/ 23 w 515"/>
                <a:gd name="T25" fmla="*/ 0 h 1326"/>
                <a:gd name="T26" fmla="*/ 0 w 515"/>
                <a:gd name="T27" fmla="*/ 23 h 1326"/>
                <a:gd name="T28" fmla="*/ 23 w 515"/>
                <a:gd name="T29" fmla="*/ 46 h 1326"/>
                <a:gd name="T30" fmla="*/ 46 w 515"/>
                <a:gd name="T31" fmla="*/ 26 h 1326"/>
                <a:gd name="T32" fmla="*/ 109 w 515"/>
                <a:gd name="T33" fmla="*/ 26 h 1326"/>
                <a:gd name="T34" fmla="*/ 109 w 515"/>
                <a:gd name="T35" fmla="*/ 415 h 1326"/>
                <a:gd name="T36" fmla="*/ 109 w 515"/>
                <a:gd name="T37" fmla="*/ 416 h 1326"/>
                <a:gd name="T38" fmla="*/ 109 w 515"/>
                <a:gd name="T39" fmla="*/ 416 h 1326"/>
                <a:gd name="T40" fmla="*/ 240 w 515"/>
                <a:gd name="T41" fmla="*/ 547 h 1326"/>
                <a:gd name="T42" fmla="*/ 240 w 515"/>
                <a:gd name="T43" fmla="*/ 1053 h 1326"/>
                <a:gd name="T44" fmla="*/ 240 w 515"/>
                <a:gd name="T45" fmla="*/ 1054 h 1326"/>
                <a:gd name="T46" fmla="*/ 241 w 515"/>
                <a:gd name="T47" fmla="*/ 1055 h 1326"/>
                <a:gd name="T48" fmla="*/ 475 w 515"/>
                <a:gd name="T49" fmla="*/ 1289 h 1326"/>
                <a:gd name="T50" fmla="*/ 470 w 515"/>
                <a:gd name="T51" fmla="*/ 1303 h 1326"/>
                <a:gd name="T52" fmla="*/ 492 w 515"/>
                <a:gd name="T53" fmla="*/ 1326 h 1326"/>
                <a:gd name="T54" fmla="*/ 23 w 515"/>
                <a:gd name="T55" fmla="*/ 41 h 1326"/>
                <a:gd name="T56" fmla="*/ 6 w 515"/>
                <a:gd name="T57" fmla="*/ 23 h 1326"/>
                <a:gd name="T58" fmla="*/ 23 w 515"/>
                <a:gd name="T59" fmla="*/ 6 h 1326"/>
                <a:gd name="T60" fmla="*/ 41 w 515"/>
                <a:gd name="T61" fmla="*/ 23 h 1326"/>
                <a:gd name="T62" fmla="*/ 23 w 515"/>
                <a:gd name="T63" fmla="*/ 41 h 1326"/>
                <a:gd name="T64" fmla="*/ 480 w 515"/>
                <a:gd name="T65" fmla="*/ 1290 h 1326"/>
                <a:gd name="T66" fmla="*/ 492 w 515"/>
                <a:gd name="T67" fmla="*/ 1285 h 1326"/>
                <a:gd name="T68" fmla="*/ 510 w 515"/>
                <a:gd name="T69" fmla="*/ 1303 h 1326"/>
                <a:gd name="T70" fmla="*/ 492 w 515"/>
                <a:gd name="T71" fmla="*/ 1321 h 1326"/>
                <a:gd name="T72" fmla="*/ 475 w 515"/>
                <a:gd name="T73" fmla="*/ 1303 h 1326"/>
                <a:gd name="T74" fmla="*/ 480 w 515"/>
                <a:gd name="T75" fmla="*/ 129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5" h="1326">
                  <a:moveTo>
                    <a:pt x="492" y="1326"/>
                  </a:moveTo>
                  <a:cubicBezTo>
                    <a:pt x="505" y="1326"/>
                    <a:pt x="515" y="1315"/>
                    <a:pt x="515" y="1303"/>
                  </a:cubicBezTo>
                  <a:cubicBezTo>
                    <a:pt x="515" y="1290"/>
                    <a:pt x="505" y="1280"/>
                    <a:pt x="492" y="1280"/>
                  </a:cubicBezTo>
                  <a:cubicBezTo>
                    <a:pt x="487" y="1280"/>
                    <a:pt x="482" y="1282"/>
                    <a:pt x="478" y="1285"/>
                  </a:cubicBezTo>
                  <a:cubicBezTo>
                    <a:pt x="245" y="1052"/>
                    <a:pt x="245" y="1052"/>
                    <a:pt x="245" y="1052"/>
                  </a:cubicBezTo>
                  <a:cubicBezTo>
                    <a:pt x="245" y="546"/>
                    <a:pt x="245" y="546"/>
                    <a:pt x="245" y="546"/>
                  </a:cubicBezTo>
                  <a:cubicBezTo>
                    <a:pt x="245" y="546"/>
                    <a:pt x="245" y="545"/>
                    <a:pt x="245" y="545"/>
                  </a:cubicBezTo>
                  <a:cubicBezTo>
                    <a:pt x="245" y="545"/>
                    <a:pt x="245" y="544"/>
                    <a:pt x="245" y="544"/>
                  </a:cubicBezTo>
                  <a:cubicBezTo>
                    <a:pt x="114" y="414"/>
                    <a:pt x="114" y="414"/>
                    <a:pt x="114" y="41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2"/>
                    <a:pt x="113" y="21"/>
                    <a:pt x="111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36"/>
                    <a:pt x="11" y="46"/>
                    <a:pt x="23" y="46"/>
                  </a:cubicBezTo>
                  <a:cubicBezTo>
                    <a:pt x="35" y="46"/>
                    <a:pt x="45" y="37"/>
                    <a:pt x="46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415"/>
                    <a:pt x="109" y="415"/>
                    <a:pt x="109" y="415"/>
                  </a:cubicBezTo>
                  <a:cubicBezTo>
                    <a:pt x="109" y="415"/>
                    <a:pt x="109" y="415"/>
                    <a:pt x="109" y="416"/>
                  </a:cubicBezTo>
                  <a:cubicBezTo>
                    <a:pt x="109" y="416"/>
                    <a:pt x="109" y="416"/>
                    <a:pt x="109" y="416"/>
                  </a:cubicBezTo>
                  <a:cubicBezTo>
                    <a:pt x="240" y="547"/>
                    <a:pt x="240" y="547"/>
                    <a:pt x="240" y="547"/>
                  </a:cubicBezTo>
                  <a:cubicBezTo>
                    <a:pt x="240" y="1053"/>
                    <a:pt x="240" y="1053"/>
                    <a:pt x="240" y="1053"/>
                  </a:cubicBezTo>
                  <a:cubicBezTo>
                    <a:pt x="240" y="1054"/>
                    <a:pt x="240" y="1054"/>
                    <a:pt x="240" y="1054"/>
                  </a:cubicBezTo>
                  <a:cubicBezTo>
                    <a:pt x="240" y="1055"/>
                    <a:pt x="241" y="1055"/>
                    <a:pt x="241" y="1055"/>
                  </a:cubicBezTo>
                  <a:cubicBezTo>
                    <a:pt x="475" y="1289"/>
                    <a:pt x="475" y="1289"/>
                    <a:pt x="475" y="1289"/>
                  </a:cubicBezTo>
                  <a:cubicBezTo>
                    <a:pt x="471" y="1293"/>
                    <a:pt x="470" y="1298"/>
                    <a:pt x="470" y="1303"/>
                  </a:cubicBezTo>
                  <a:cubicBezTo>
                    <a:pt x="470" y="1315"/>
                    <a:pt x="480" y="1326"/>
                    <a:pt x="492" y="1326"/>
                  </a:cubicBezTo>
                  <a:close/>
                  <a:moveTo>
                    <a:pt x="23" y="41"/>
                  </a:moveTo>
                  <a:cubicBezTo>
                    <a:pt x="14" y="41"/>
                    <a:pt x="6" y="33"/>
                    <a:pt x="6" y="23"/>
                  </a:cubicBezTo>
                  <a:cubicBezTo>
                    <a:pt x="6" y="13"/>
                    <a:pt x="14" y="6"/>
                    <a:pt x="23" y="6"/>
                  </a:cubicBezTo>
                  <a:cubicBezTo>
                    <a:pt x="33" y="6"/>
                    <a:pt x="41" y="13"/>
                    <a:pt x="41" y="23"/>
                  </a:cubicBezTo>
                  <a:cubicBezTo>
                    <a:pt x="41" y="33"/>
                    <a:pt x="33" y="41"/>
                    <a:pt x="23" y="41"/>
                  </a:cubicBezTo>
                  <a:close/>
                  <a:moveTo>
                    <a:pt x="480" y="1290"/>
                  </a:moveTo>
                  <a:cubicBezTo>
                    <a:pt x="483" y="1287"/>
                    <a:pt x="488" y="1285"/>
                    <a:pt x="492" y="1285"/>
                  </a:cubicBezTo>
                  <a:cubicBezTo>
                    <a:pt x="502" y="1285"/>
                    <a:pt x="510" y="1293"/>
                    <a:pt x="510" y="1303"/>
                  </a:cubicBezTo>
                  <a:cubicBezTo>
                    <a:pt x="510" y="1313"/>
                    <a:pt x="502" y="1321"/>
                    <a:pt x="492" y="1321"/>
                  </a:cubicBezTo>
                  <a:cubicBezTo>
                    <a:pt x="483" y="1321"/>
                    <a:pt x="475" y="1313"/>
                    <a:pt x="475" y="1303"/>
                  </a:cubicBezTo>
                  <a:cubicBezTo>
                    <a:pt x="475" y="1298"/>
                    <a:pt x="477" y="1294"/>
                    <a:pt x="480" y="1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36">
              <a:extLst>
                <a:ext uri="{FF2B5EF4-FFF2-40B4-BE49-F238E27FC236}">
                  <a16:creationId xmlns="" xmlns:a16="http://schemas.microsoft.com/office/drawing/2014/main" id="{ABB1AFB3-C9C7-4DA6-B577-C39B6CD65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1" y="1271"/>
              <a:ext cx="256" cy="416"/>
            </a:xfrm>
            <a:custGeom>
              <a:avLst/>
              <a:gdLst>
                <a:gd name="T0" fmla="*/ 0 w 271"/>
                <a:gd name="T1" fmla="*/ 418 h 441"/>
                <a:gd name="T2" fmla="*/ 23 w 271"/>
                <a:gd name="T3" fmla="*/ 441 h 441"/>
                <a:gd name="T4" fmla="*/ 45 w 271"/>
                <a:gd name="T5" fmla="*/ 418 h 441"/>
                <a:gd name="T6" fmla="*/ 25 w 271"/>
                <a:gd name="T7" fmla="*/ 396 h 441"/>
                <a:gd name="T8" fmla="*/ 25 w 271"/>
                <a:gd name="T9" fmla="*/ 249 h 441"/>
                <a:gd name="T10" fmla="*/ 234 w 271"/>
                <a:gd name="T11" fmla="*/ 40 h 441"/>
                <a:gd name="T12" fmla="*/ 248 w 271"/>
                <a:gd name="T13" fmla="*/ 45 h 441"/>
                <a:gd name="T14" fmla="*/ 271 w 271"/>
                <a:gd name="T15" fmla="*/ 23 h 441"/>
                <a:gd name="T16" fmla="*/ 248 w 271"/>
                <a:gd name="T17" fmla="*/ 0 h 441"/>
                <a:gd name="T18" fmla="*/ 225 w 271"/>
                <a:gd name="T19" fmla="*/ 23 h 441"/>
                <a:gd name="T20" fmla="*/ 230 w 271"/>
                <a:gd name="T21" fmla="*/ 37 h 441"/>
                <a:gd name="T22" fmla="*/ 21 w 271"/>
                <a:gd name="T23" fmla="*/ 246 h 441"/>
                <a:gd name="T24" fmla="*/ 20 w 271"/>
                <a:gd name="T25" fmla="*/ 247 h 441"/>
                <a:gd name="T26" fmla="*/ 20 w 271"/>
                <a:gd name="T27" fmla="*/ 248 h 441"/>
                <a:gd name="T28" fmla="*/ 20 w 271"/>
                <a:gd name="T29" fmla="*/ 396 h 441"/>
                <a:gd name="T30" fmla="*/ 0 w 271"/>
                <a:gd name="T31" fmla="*/ 418 h 441"/>
                <a:gd name="T32" fmla="*/ 248 w 271"/>
                <a:gd name="T33" fmla="*/ 5 h 441"/>
                <a:gd name="T34" fmla="*/ 266 w 271"/>
                <a:gd name="T35" fmla="*/ 23 h 441"/>
                <a:gd name="T36" fmla="*/ 248 w 271"/>
                <a:gd name="T37" fmla="*/ 40 h 441"/>
                <a:gd name="T38" fmla="*/ 236 w 271"/>
                <a:gd name="T39" fmla="*/ 35 h 441"/>
                <a:gd name="T40" fmla="*/ 230 w 271"/>
                <a:gd name="T41" fmla="*/ 23 h 441"/>
                <a:gd name="T42" fmla="*/ 248 w 271"/>
                <a:gd name="T43" fmla="*/ 5 h 441"/>
                <a:gd name="T44" fmla="*/ 23 w 271"/>
                <a:gd name="T45" fmla="*/ 401 h 441"/>
                <a:gd name="T46" fmla="*/ 40 w 271"/>
                <a:gd name="T47" fmla="*/ 418 h 441"/>
                <a:gd name="T48" fmla="*/ 23 w 271"/>
                <a:gd name="T49" fmla="*/ 436 h 441"/>
                <a:gd name="T50" fmla="*/ 5 w 271"/>
                <a:gd name="T51" fmla="*/ 418 h 441"/>
                <a:gd name="T52" fmla="*/ 23 w 271"/>
                <a:gd name="T53" fmla="*/ 40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441">
                  <a:moveTo>
                    <a:pt x="0" y="418"/>
                  </a:moveTo>
                  <a:cubicBezTo>
                    <a:pt x="0" y="431"/>
                    <a:pt x="10" y="441"/>
                    <a:pt x="23" y="441"/>
                  </a:cubicBezTo>
                  <a:cubicBezTo>
                    <a:pt x="35" y="441"/>
                    <a:pt x="45" y="431"/>
                    <a:pt x="45" y="418"/>
                  </a:cubicBezTo>
                  <a:cubicBezTo>
                    <a:pt x="45" y="407"/>
                    <a:pt x="36" y="397"/>
                    <a:pt x="25" y="396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8" y="44"/>
                    <a:pt x="243" y="45"/>
                    <a:pt x="248" y="45"/>
                  </a:cubicBezTo>
                  <a:cubicBezTo>
                    <a:pt x="261" y="45"/>
                    <a:pt x="271" y="35"/>
                    <a:pt x="271" y="23"/>
                  </a:cubicBezTo>
                  <a:cubicBezTo>
                    <a:pt x="271" y="10"/>
                    <a:pt x="261" y="0"/>
                    <a:pt x="248" y="0"/>
                  </a:cubicBezTo>
                  <a:cubicBezTo>
                    <a:pt x="235" y="0"/>
                    <a:pt x="225" y="10"/>
                    <a:pt x="225" y="23"/>
                  </a:cubicBezTo>
                  <a:cubicBezTo>
                    <a:pt x="225" y="28"/>
                    <a:pt x="227" y="33"/>
                    <a:pt x="230" y="37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7"/>
                    <a:pt x="20" y="247"/>
                  </a:cubicBezTo>
                  <a:cubicBezTo>
                    <a:pt x="20" y="247"/>
                    <a:pt x="20" y="248"/>
                    <a:pt x="20" y="248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9" y="397"/>
                    <a:pt x="0" y="407"/>
                    <a:pt x="0" y="418"/>
                  </a:cubicBezTo>
                  <a:close/>
                  <a:moveTo>
                    <a:pt x="248" y="5"/>
                  </a:moveTo>
                  <a:cubicBezTo>
                    <a:pt x="258" y="5"/>
                    <a:pt x="266" y="13"/>
                    <a:pt x="266" y="23"/>
                  </a:cubicBezTo>
                  <a:cubicBezTo>
                    <a:pt x="266" y="32"/>
                    <a:pt x="258" y="40"/>
                    <a:pt x="248" y="40"/>
                  </a:cubicBezTo>
                  <a:cubicBezTo>
                    <a:pt x="243" y="40"/>
                    <a:pt x="239" y="38"/>
                    <a:pt x="236" y="35"/>
                  </a:cubicBezTo>
                  <a:cubicBezTo>
                    <a:pt x="232" y="32"/>
                    <a:pt x="230" y="27"/>
                    <a:pt x="230" y="23"/>
                  </a:cubicBezTo>
                  <a:cubicBezTo>
                    <a:pt x="230" y="13"/>
                    <a:pt x="238" y="5"/>
                    <a:pt x="248" y="5"/>
                  </a:cubicBezTo>
                  <a:close/>
                  <a:moveTo>
                    <a:pt x="23" y="401"/>
                  </a:moveTo>
                  <a:cubicBezTo>
                    <a:pt x="32" y="401"/>
                    <a:pt x="40" y="409"/>
                    <a:pt x="40" y="418"/>
                  </a:cubicBezTo>
                  <a:cubicBezTo>
                    <a:pt x="40" y="428"/>
                    <a:pt x="32" y="436"/>
                    <a:pt x="23" y="436"/>
                  </a:cubicBezTo>
                  <a:cubicBezTo>
                    <a:pt x="13" y="436"/>
                    <a:pt x="5" y="428"/>
                    <a:pt x="5" y="418"/>
                  </a:cubicBezTo>
                  <a:cubicBezTo>
                    <a:pt x="5" y="409"/>
                    <a:pt x="13" y="401"/>
                    <a:pt x="23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37">
              <a:extLst>
                <a:ext uri="{FF2B5EF4-FFF2-40B4-BE49-F238E27FC236}">
                  <a16:creationId xmlns="" xmlns:a16="http://schemas.microsoft.com/office/drawing/2014/main" id="{D91FF45D-A472-4F84-B6E8-F2B022179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7" y="3058"/>
              <a:ext cx="286" cy="710"/>
            </a:xfrm>
            <a:custGeom>
              <a:avLst/>
              <a:gdLst>
                <a:gd name="T0" fmla="*/ 280 w 303"/>
                <a:gd name="T1" fmla="*/ 707 h 752"/>
                <a:gd name="T2" fmla="*/ 266 w 303"/>
                <a:gd name="T3" fmla="*/ 712 h 752"/>
                <a:gd name="T4" fmla="*/ 112 w 303"/>
                <a:gd name="T5" fmla="*/ 558 h 752"/>
                <a:gd name="T6" fmla="*/ 112 w 303"/>
                <a:gd name="T7" fmla="*/ 355 h 752"/>
                <a:gd name="T8" fmla="*/ 112 w 303"/>
                <a:gd name="T9" fmla="*/ 354 h 752"/>
                <a:gd name="T10" fmla="*/ 112 w 303"/>
                <a:gd name="T11" fmla="*/ 354 h 752"/>
                <a:gd name="T12" fmla="*/ 91 w 303"/>
                <a:gd name="T13" fmla="*/ 333 h 752"/>
                <a:gd name="T14" fmla="*/ 91 w 303"/>
                <a:gd name="T15" fmla="*/ 88 h 752"/>
                <a:gd name="T16" fmla="*/ 91 w 303"/>
                <a:gd name="T17" fmla="*/ 87 h 752"/>
                <a:gd name="T18" fmla="*/ 90 w 303"/>
                <a:gd name="T19" fmla="*/ 86 h 752"/>
                <a:gd name="T20" fmla="*/ 41 w 303"/>
                <a:gd name="T21" fmla="*/ 37 h 752"/>
                <a:gd name="T22" fmla="*/ 46 w 303"/>
                <a:gd name="T23" fmla="*/ 23 h 752"/>
                <a:gd name="T24" fmla="*/ 23 w 303"/>
                <a:gd name="T25" fmla="*/ 0 h 752"/>
                <a:gd name="T26" fmla="*/ 0 w 303"/>
                <a:gd name="T27" fmla="*/ 23 h 752"/>
                <a:gd name="T28" fmla="*/ 23 w 303"/>
                <a:gd name="T29" fmla="*/ 46 h 752"/>
                <a:gd name="T30" fmla="*/ 37 w 303"/>
                <a:gd name="T31" fmla="*/ 41 h 752"/>
                <a:gd name="T32" fmla="*/ 86 w 303"/>
                <a:gd name="T33" fmla="*/ 89 h 752"/>
                <a:gd name="T34" fmla="*/ 86 w 303"/>
                <a:gd name="T35" fmla="*/ 334 h 752"/>
                <a:gd name="T36" fmla="*/ 86 w 303"/>
                <a:gd name="T37" fmla="*/ 335 h 752"/>
                <a:gd name="T38" fmla="*/ 87 w 303"/>
                <a:gd name="T39" fmla="*/ 336 h 752"/>
                <a:gd name="T40" fmla="*/ 107 w 303"/>
                <a:gd name="T41" fmla="*/ 357 h 752"/>
                <a:gd name="T42" fmla="*/ 107 w 303"/>
                <a:gd name="T43" fmla="*/ 559 h 752"/>
                <a:gd name="T44" fmla="*/ 107 w 303"/>
                <a:gd name="T45" fmla="*/ 560 h 752"/>
                <a:gd name="T46" fmla="*/ 108 w 303"/>
                <a:gd name="T47" fmla="*/ 561 h 752"/>
                <a:gd name="T48" fmla="*/ 263 w 303"/>
                <a:gd name="T49" fmla="*/ 715 h 752"/>
                <a:gd name="T50" fmla="*/ 258 w 303"/>
                <a:gd name="T51" fmla="*/ 729 h 752"/>
                <a:gd name="T52" fmla="*/ 280 w 303"/>
                <a:gd name="T53" fmla="*/ 752 h 752"/>
                <a:gd name="T54" fmla="*/ 303 w 303"/>
                <a:gd name="T55" fmla="*/ 729 h 752"/>
                <a:gd name="T56" fmla="*/ 280 w 303"/>
                <a:gd name="T57" fmla="*/ 707 h 752"/>
                <a:gd name="T58" fmla="*/ 35 w 303"/>
                <a:gd name="T59" fmla="*/ 35 h 752"/>
                <a:gd name="T60" fmla="*/ 23 w 303"/>
                <a:gd name="T61" fmla="*/ 40 h 752"/>
                <a:gd name="T62" fmla="*/ 5 w 303"/>
                <a:gd name="T63" fmla="*/ 23 h 752"/>
                <a:gd name="T64" fmla="*/ 23 w 303"/>
                <a:gd name="T65" fmla="*/ 5 h 752"/>
                <a:gd name="T66" fmla="*/ 41 w 303"/>
                <a:gd name="T67" fmla="*/ 23 h 752"/>
                <a:gd name="T68" fmla="*/ 35 w 303"/>
                <a:gd name="T69" fmla="*/ 35 h 752"/>
                <a:gd name="T70" fmla="*/ 280 w 303"/>
                <a:gd name="T71" fmla="*/ 747 h 752"/>
                <a:gd name="T72" fmla="*/ 263 w 303"/>
                <a:gd name="T73" fmla="*/ 729 h 752"/>
                <a:gd name="T74" fmla="*/ 268 w 303"/>
                <a:gd name="T75" fmla="*/ 717 h 752"/>
                <a:gd name="T76" fmla="*/ 280 w 303"/>
                <a:gd name="T77" fmla="*/ 712 h 752"/>
                <a:gd name="T78" fmla="*/ 298 w 303"/>
                <a:gd name="T79" fmla="*/ 729 h 752"/>
                <a:gd name="T80" fmla="*/ 280 w 303"/>
                <a:gd name="T81" fmla="*/ 74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3" h="752">
                  <a:moveTo>
                    <a:pt x="280" y="707"/>
                  </a:moveTo>
                  <a:cubicBezTo>
                    <a:pt x="275" y="707"/>
                    <a:pt x="270" y="709"/>
                    <a:pt x="266" y="712"/>
                  </a:cubicBezTo>
                  <a:cubicBezTo>
                    <a:pt x="112" y="558"/>
                    <a:pt x="112" y="558"/>
                    <a:pt x="112" y="558"/>
                  </a:cubicBezTo>
                  <a:cubicBezTo>
                    <a:pt x="112" y="355"/>
                    <a:pt x="112" y="355"/>
                    <a:pt x="112" y="355"/>
                  </a:cubicBezTo>
                  <a:cubicBezTo>
                    <a:pt x="112" y="355"/>
                    <a:pt x="112" y="355"/>
                    <a:pt x="112" y="354"/>
                  </a:cubicBezTo>
                  <a:cubicBezTo>
                    <a:pt x="112" y="354"/>
                    <a:pt x="112" y="354"/>
                    <a:pt x="112" y="354"/>
                  </a:cubicBezTo>
                  <a:cubicBezTo>
                    <a:pt x="91" y="333"/>
                    <a:pt x="91" y="333"/>
                    <a:pt x="91" y="333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8"/>
                    <a:pt x="91" y="88"/>
                    <a:pt x="91" y="87"/>
                  </a:cubicBezTo>
                  <a:cubicBezTo>
                    <a:pt x="91" y="87"/>
                    <a:pt x="91" y="87"/>
                    <a:pt x="90" y="8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4" y="33"/>
                    <a:pt x="46" y="28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28" y="46"/>
                    <a:pt x="33" y="44"/>
                    <a:pt x="37" y="4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334"/>
                    <a:pt x="86" y="334"/>
                    <a:pt x="86" y="334"/>
                  </a:cubicBezTo>
                  <a:cubicBezTo>
                    <a:pt x="86" y="335"/>
                    <a:pt x="86" y="335"/>
                    <a:pt x="86" y="335"/>
                  </a:cubicBezTo>
                  <a:cubicBezTo>
                    <a:pt x="86" y="336"/>
                    <a:pt x="86" y="336"/>
                    <a:pt x="87" y="336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07" y="559"/>
                    <a:pt x="107" y="559"/>
                    <a:pt x="107" y="559"/>
                  </a:cubicBezTo>
                  <a:cubicBezTo>
                    <a:pt x="107" y="559"/>
                    <a:pt x="107" y="560"/>
                    <a:pt x="107" y="560"/>
                  </a:cubicBezTo>
                  <a:cubicBezTo>
                    <a:pt x="107" y="560"/>
                    <a:pt x="108" y="560"/>
                    <a:pt x="108" y="561"/>
                  </a:cubicBezTo>
                  <a:cubicBezTo>
                    <a:pt x="263" y="715"/>
                    <a:pt x="263" y="715"/>
                    <a:pt x="263" y="715"/>
                  </a:cubicBezTo>
                  <a:cubicBezTo>
                    <a:pt x="259" y="719"/>
                    <a:pt x="258" y="724"/>
                    <a:pt x="258" y="729"/>
                  </a:cubicBezTo>
                  <a:cubicBezTo>
                    <a:pt x="258" y="742"/>
                    <a:pt x="268" y="752"/>
                    <a:pt x="280" y="752"/>
                  </a:cubicBezTo>
                  <a:cubicBezTo>
                    <a:pt x="293" y="752"/>
                    <a:pt x="303" y="742"/>
                    <a:pt x="303" y="729"/>
                  </a:cubicBezTo>
                  <a:cubicBezTo>
                    <a:pt x="303" y="717"/>
                    <a:pt x="293" y="707"/>
                    <a:pt x="280" y="707"/>
                  </a:cubicBezTo>
                  <a:close/>
                  <a:moveTo>
                    <a:pt x="35" y="35"/>
                  </a:moveTo>
                  <a:cubicBezTo>
                    <a:pt x="32" y="39"/>
                    <a:pt x="28" y="40"/>
                    <a:pt x="23" y="40"/>
                  </a:cubicBezTo>
                  <a:cubicBezTo>
                    <a:pt x="13" y="40"/>
                    <a:pt x="5" y="33"/>
                    <a:pt x="5" y="23"/>
                  </a:cubicBezTo>
                  <a:cubicBezTo>
                    <a:pt x="5" y="13"/>
                    <a:pt x="13" y="5"/>
                    <a:pt x="23" y="5"/>
                  </a:cubicBezTo>
                  <a:cubicBezTo>
                    <a:pt x="33" y="5"/>
                    <a:pt x="41" y="13"/>
                    <a:pt x="41" y="23"/>
                  </a:cubicBezTo>
                  <a:cubicBezTo>
                    <a:pt x="41" y="27"/>
                    <a:pt x="39" y="32"/>
                    <a:pt x="35" y="35"/>
                  </a:cubicBezTo>
                  <a:close/>
                  <a:moveTo>
                    <a:pt x="280" y="747"/>
                  </a:moveTo>
                  <a:cubicBezTo>
                    <a:pt x="271" y="747"/>
                    <a:pt x="263" y="739"/>
                    <a:pt x="263" y="729"/>
                  </a:cubicBezTo>
                  <a:cubicBezTo>
                    <a:pt x="263" y="725"/>
                    <a:pt x="265" y="720"/>
                    <a:pt x="268" y="717"/>
                  </a:cubicBezTo>
                  <a:cubicBezTo>
                    <a:pt x="271" y="714"/>
                    <a:pt x="276" y="712"/>
                    <a:pt x="280" y="712"/>
                  </a:cubicBezTo>
                  <a:cubicBezTo>
                    <a:pt x="290" y="712"/>
                    <a:pt x="298" y="720"/>
                    <a:pt x="298" y="729"/>
                  </a:cubicBezTo>
                  <a:cubicBezTo>
                    <a:pt x="298" y="739"/>
                    <a:pt x="290" y="747"/>
                    <a:pt x="280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38">
              <a:extLst>
                <a:ext uri="{FF2B5EF4-FFF2-40B4-BE49-F238E27FC236}">
                  <a16:creationId xmlns="" xmlns:a16="http://schemas.microsoft.com/office/drawing/2014/main" id="{42A30C9B-072E-4725-A598-7B4EF84B5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2100"/>
              <a:ext cx="100" cy="503"/>
            </a:xfrm>
            <a:custGeom>
              <a:avLst/>
              <a:gdLst>
                <a:gd name="T0" fmla="*/ 21 w 106"/>
                <a:gd name="T1" fmla="*/ 291 h 533"/>
                <a:gd name="T2" fmla="*/ 20 w 106"/>
                <a:gd name="T3" fmla="*/ 292 h 533"/>
                <a:gd name="T4" fmla="*/ 20 w 106"/>
                <a:gd name="T5" fmla="*/ 293 h 533"/>
                <a:gd name="T6" fmla="*/ 20 w 106"/>
                <a:gd name="T7" fmla="*/ 487 h 533"/>
                <a:gd name="T8" fmla="*/ 0 w 106"/>
                <a:gd name="T9" fmla="*/ 510 h 533"/>
                <a:gd name="T10" fmla="*/ 23 w 106"/>
                <a:gd name="T11" fmla="*/ 533 h 533"/>
                <a:gd name="T12" fmla="*/ 46 w 106"/>
                <a:gd name="T13" fmla="*/ 510 h 533"/>
                <a:gd name="T14" fmla="*/ 25 w 106"/>
                <a:gd name="T15" fmla="*/ 487 h 533"/>
                <a:gd name="T16" fmla="*/ 25 w 106"/>
                <a:gd name="T17" fmla="*/ 294 h 533"/>
                <a:gd name="T18" fmla="*/ 85 w 106"/>
                <a:gd name="T19" fmla="*/ 235 h 533"/>
                <a:gd name="T20" fmla="*/ 85 w 106"/>
                <a:gd name="T21" fmla="*/ 234 h 533"/>
                <a:gd name="T22" fmla="*/ 85 w 106"/>
                <a:gd name="T23" fmla="*/ 233 h 533"/>
                <a:gd name="T24" fmla="*/ 85 w 106"/>
                <a:gd name="T25" fmla="*/ 232 h 533"/>
                <a:gd name="T26" fmla="*/ 85 w 106"/>
                <a:gd name="T27" fmla="*/ 45 h 533"/>
                <a:gd name="T28" fmla="*/ 106 w 106"/>
                <a:gd name="T29" fmla="*/ 23 h 533"/>
                <a:gd name="T30" fmla="*/ 83 w 106"/>
                <a:gd name="T31" fmla="*/ 0 h 533"/>
                <a:gd name="T32" fmla="*/ 60 w 106"/>
                <a:gd name="T33" fmla="*/ 23 h 533"/>
                <a:gd name="T34" fmla="*/ 80 w 106"/>
                <a:gd name="T35" fmla="*/ 45 h 533"/>
                <a:gd name="T36" fmla="*/ 80 w 106"/>
                <a:gd name="T37" fmla="*/ 232 h 533"/>
                <a:gd name="T38" fmla="*/ 21 w 106"/>
                <a:gd name="T39" fmla="*/ 29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533">
                  <a:moveTo>
                    <a:pt x="21" y="291"/>
                  </a:moveTo>
                  <a:cubicBezTo>
                    <a:pt x="21" y="291"/>
                    <a:pt x="21" y="292"/>
                    <a:pt x="20" y="292"/>
                  </a:cubicBezTo>
                  <a:cubicBezTo>
                    <a:pt x="20" y="292"/>
                    <a:pt x="20" y="293"/>
                    <a:pt x="20" y="293"/>
                  </a:cubicBezTo>
                  <a:cubicBezTo>
                    <a:pt x="20" y="487"/>
                    <a:pt x="20" y="487"/>
                    <a:pt x="20" y="487"/>
                  </a:cubicBezTo>
                  <a:cubicBezTo>
                    <a:pt x="9" y="489"/>
                    <a:pt x="0" y="498"/>
                    <a:pt x="0" y="510"/>
                  </a:cubicBezTo>
                  <a:cubicBezTo>
                    <a:pt x="0" y="522"/>
                    <a:pt x="10" y="533"/>
                    <a:pt x="23" y="533"/>
                  </a:cubicBezTo>
                  <a:cubicBezTo>
                    <a:pt x="35" y="533"/>
                    <a:pt x="46" y="522"/>
                    <a:pt x="46" y="510"/>
                  </a:cubicBezTo>
                  <a:cubicBezTo>
                    <a:pt x="46" y="498"/>
                    <a:pt x="37" y="489"/>
                    <a:pt x="25" y="487"/>
                  </a:cubicBezTo>
                  <a:cubicBezTo>
                    <a:pt x="25" y="294"/>
                    <a:pt x="25" y="294"/>
                    <a:pt x="25" y="294"/>
                  </a:cubicBezTo>
                  <a:cubicBezTo>
                    <a:pt x="85" y="235"/>
                    <a:pt x="85" y="235"/>
                    <a:pt x="85" y="235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3"/>
                    <a:pt x="85" y="233"/>
                    <a:pt x="85" y="233"/>
                  </a:cubicBezTo>
                  <a:cubicBezTo>
                    <a:pt x="85" y="232"/>
                    <a:pt x="85" y="232"/>
                    <a:pt x="85" y="232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7" y="44"/>
                    <a:pt x="106" y="34"/>
                    <a:pt x="106" y="23"/>
                  </a:cubicBezTo>
                  <a:cubicBezTo>
                    <a:pt x="106" y="10"/>
                    <a:pt x="95" y="0"/>
                    <a:pt x="83" y="0"/>
                  </a:cubicBezTo>
                  <a:cubicBezTo>
                    <a:pt x="70" y="0"/>
                    <a:pt x="60" y="10"/>
                    <a:pt x="60" y="23"/>
                  </a:cubicBezTo>
                  <a:cubicBezTo>
                    <a:pt x="60" y="34"/>
                    <a:pt x="69" y="44"/>
                    <a:pt x="80" y="45"/>
                  </a:cubicBezTo>
                  <a:cubicBezTo>
                    <a:pt x="80" y="232"/>
                    <a:pt x="80" y="232"/>
                    <a:pt x="80" y="232"/>
                  </a:cubicBezTo>
                  <a:lnTo>
                    <a:pt x="21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39">
              <a:extLst>
                <a:ext uri="{FF2B5EF4-FFF2-40B4-BE49-F238E27FC236}">
                  <a16:creationId xmlns="" xmlns:a16="http://schemas.microsoft.com/office/drawing/2014/main" id="{42E691A9-338B-4B7D-A4DF-D766A6857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" y="1613"/>
              <a:ext cx="488" cy="427"/>
            </a:xfrm>
            <a:custGeom>
              <a:avLst/>
              <a:gdLst>
                <a:gd name="T0" fmla="*/ 23 w 516"/>
                <a:gd name="T1" fmla="*/ 379 h 452"/>
                <a:gd name="T2" fmla="*/ 0 w 516"/>
                <a:gd name="T3" fmla="*/ 402 h 452"/>
                <a:gd name="T4" fmla="*/ 23 w 516"/>
                <a:gd name="T5" fmla="*/ 425 h 452"/>
                <a:gd name="T6" fmla="*/ 37 w 516"/>
                <a:gd name="T7" fmla="*/ 420 h 452"/>
                <a:gd name="T8" fmla="*/ 68 w 516"/>
                <a:gd name="T9" fmla="*/ 451 h 452"/>
                <a:gd name="T10" fmla="*/ 68 w 516"/>
                <a:gd name="T11" fmla="*/ 451 h 452"/>
                <a:gd name="T12" fmla="*/ 69 w 516"/>
                <a:gd name="T13" fmla="*/ 452 h 452"/>
                <a:gd name="T14" fmla="*/ 70 w 516"/>
                <a:gd name="T15" fmla="*/ 452 h 452"/>
                <a:gd name="T16" fmla="*/ 191 w 516"/>
                <a:gd name="T17" fmla="*/ 452 h 452"/>
                <a:gd name="T18" fmla="*/ 192 w 516"/>
                <a:gd name="T19" fmla="*/ 452 h 452"/>
                <a:gd name="T20" fmla="*/ 193 w 516"/>
                <a:gd name="T21" fmla="*/ 451 h 452"/>
                <a:gd name="T22" fmla="*/ 495 w 516"/>
                <a:gd name="T23" fmla="*/ 149 h 452"/>
                <a:gd name="T24" fmla="*/ 496 w 516"/>
                <a:gd name="T25" fmla="*/ 149 h 452"/>
                <a:gd name="T26" fmla="*/ 496 w 516"/>
                <a:gd name="T27" fmla="*/ 148 h 452"/>
                <a:gd name="T28" fmla="*/ 496 w 516"/>
                <a:gd name="T29" fmla="*/ 45 h 452"/>
                <a:gd name="T30" fmla="*/ 516 w 516"/>
                <a:gd name="T31" fmla="*/ 23 h 452"/>
                <a:gd name="T32" fmla="*/ 493 w 516"/>
                <a:gd name="T33" fmla="*/ 0 h 452"/>
                <a:gd name="T34" fmla="*/ 470 w 516"/>
                <a:gd name="T35" fmla="*/ 23 h 452"/>
                <a:gd name="T36" fmla="*/ 491 w 516"/>
                <a:gd name="T37" fmla="*/ 45 h 452"/>
                <a:gd name="T38" fmla="*/ 491 w 516"/>
                <a:gd name="T39" fmla="*/ 146 h 452"/>
                <a:gd name="T40" fmla="*/ 190 w 516"/>
                <a:gd name="T41" fmla="*/ 447 h 452"/>
                <a:gd name="T42" fmla="*/ 71 w 516"/>
                <a:gd name="T43" fmla="*/ 447 h 452"/>
                <a:gd name="T44" fmla="*/ 40 w 516"/>
                <a:gd name="T45" fmla="*/ 416 h 452"/>
                <a:gd name="T46" fmla="*/ 45 w 516"/>
                <a:gd name="T47" fmla="*/ 402 h 452"/>
                <a:gd name="T48" fmla="*/ 23 w 516"/>
                <a:gd name="T49" fmla="*/ 379 h 452"/>
                <a:gd name="T50" fmla="*/ 35 w 516"/>
                <a:gd name="T51" fmla="*/ 415 h 452"/>
                <a:gd name="T52" fmla="*/ 23 w 516"/>
                <a:gd name="T53" fmla="*/ 420 h 452"/>
                <a:gd name="T54" fmla="*/ 5 w 516"/>
                <a:gd name="T55" fmla="*/ 402 h 452"/>
                <a:gd name="T56" fmla="*/ 23 w 516"/>
                <a:gd name="T57" fmla="*/ 385 h 452"/>
                <a:gd name="T58" fmla="*/ 40 w 516"/>
                <a:gd name="T59" fmla="*/ 402 h 452"/>
                <a:gd name="T60" fmla="*/ 35 w 516"/>
                <a:gd name="T61" fmla="*/ 41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6" h="452">
                  <a:moveTo>
                    <a:pt x="23" y="379"/>
                  </a:moveTo>
                  <a:cubicBezTo>
                    <a:pt x="10" y="379"/>
                    <a:pt x="0" y="390"/>
                    <a:pt x="0" y="402"/>
                  </a:cubicBezTo>
                  <a:cubicBezTo>
                    <a:pt x="0" y="415"/>
                    <a:pt x="10" y="425"/>
                    <a:pt x="23" y="425"/>
                  </a:cubicBezTo>
                  <a:cubicBezTo>
                    <a:pt x="28" y="425"/>
                    <a:pt x="33" y="423"/>
                    <a:pt x="37" y="420"/>
                  </a:cubicBezTo>
                  <a:cubicBezTo>
                    <a:pt x="68" y="451"/>
                    <a:pt x="68" y="451"/>
                    <a:pt x="68" y="451"/>
                  </a:cubicBezTo>
                  <a:cubicBezTo>
                    <a:pt x="68" y="451"/>
                    <a:pt x="68" y="451"/>
                    <a:pt x="68" y="451"/>
                  </a:cubicBezTo>
                  <a:cubicBezTo>
                    <a:pt x="68" y="452"/>
                    <a:pt x="69" y="452"/>
                    <a:pt x="69" y="452"/>
                  </a:cubicBezTo>
                  <a:cubicBezTo>
                    <a:pt x="69" y="452"/>
                    <a:pt x="70" y="452"/>
                    <a:pt x="70" y="452"/>
                  </a:cubicBezTo>
                  <a:cubicBezTo>
                    <a:pt x="191" y="452"/>
                    <a:pt x="191" y="452"/>
                    <a:pt x="191" y="452"/>
                  </a:cubicBezTo>
                  <a:cubicBezTo>
                    <a:pt x="191" y="452"/>
                    <a:pt x="192" y="452"/>
                    <a:pt x="192" y="452"/>
                  </a:cubicBezTo>
                  <a:cubicBezTo>
                    <a:pt x="192" y="452"/>
                    <a:pt x="193" y="452"/>
                    <a:pt x="193" y="451"/>
                  </a:cubicBezTo>
                  <a:cubicBezTo>
                    <a:pt x="495" y="149"/>
                    <a:pt x="495" y="149"/>
                    <a:pt x="495" y="149"/>
                  </a:cubicBezTo>
                  <a:cubicBezTo>
                    <a:pt x="495" y="149"/>
                    <a:pt x="495" y="149"/>
                    <a:pt x="496" y="149"/>
                  </a:cubicBezTo>
                  <a:cubicBezTo>
                    <a:pt x="496" y="148"/>
                    <a:pt x="496" y="148"/>
                    <a:pt x="496" y="148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507" y="44"/>
                    <a:pt x="516" y="34"/>
                    <a:pt x="516" y="23"/>
                  </a:cubicBezTo>
                  <a:cubicBezTo>
                    <a:pt x="516" y="10"/>
                    <a:pt x="506" y="0"/>
                    <a:pt x="493" y="0"/>
                  </a:cubicBezTo>
                  <a:cubicBezTo>
                    <a:pt x="481" y="0"/>
                    <a:pt x="470" y="10"/>
                    <a:pt x="470" y="23"/>
                  </a:cubicBezTo>
                  <a:cubicBezTo>
                    <a:pt x="470" y="34"/>
                    <a:pt x="479" y="44"/>
                    <a:pt x="491" y="45"/>
                  </a:cubicBezTo>
                  <a:cubicBezTo>
                    <a:pt x="491" y="146"/>
                    <a:pt x="491" y="146"/>
                    <a:pt x="491" y="146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71" y="447"/>
                    <a:pt x="71" y="447"/>
                    <a:pt x="71" y="447"/>
                  </a:cubicBezTo>
                  <a:cubicBezTo>
                    <a:pt x="40" y="416"/>
                    <a:pt x="40" y="416"/>
                    <a:pt x="40" y="416"/>
                  </a:cubicBezTo>
                  <a:cubicBezTo>
                    <a:pt x="44" y="412"/>
                    <a:pt x="45" y="407"/>
                    <a:pt x="45" y="402"/>
                  </a:cubicBezTo>
                  <a:cubicBezTo>
                    <a:pt x="45" y="390"/>
                    <a:pt x="35" y="379"/>
                    <a:pt x="23" y="379"/>
                  </a:cubicBezTo>
                  <a:close/>
                  <a:moveTo>
                    <a:pt x="35" y="415"/>
                  </a:moveTo>
                  <a:cubicBezTo>
                    <a:pt x="32" y="418"/>
                    <a:pt x="27" y="420"/>
                    <a:pt x="23" y="420"/>
                  </a:cubicBezTo>
                  <a:cubicBezTo>
                    <a:pt x="13" y="420"/>
                    <a:pt x="5" y="412"/>
                    <a:pt x="5" y="402"/>
                  </a:cubicBezTo>
                  <a:cubicBezTo>
                    <a:pt x="5" y="393"/>
                    <a:pt x="13" y="385"/>
                    <a:pt x="23" y="385"/>
                  </a:cubicBezTo>
                  <a:cubicBezTo>
                    <a:pt x="32" y="385"/>
                    <a:pt x="40" y="393"/>
                    <a:pt x="40" y="402"/>
                  </a:cubicBezTo>
                  <a:cubicBezTo>
                    <a:pt x="40" y="407"/>
                    <a:pt x="38" y="411"/>
                    <a:pt x="35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40">
              <a:extLst>
                <a:ext uri="{FF2B5EF4-FFF2-40B4-BE49-F238E27FC236}">
                  <a16:creationId xmlns="" xmlns:a16="http://schemas.microsoft.com/office/drawing/2014/main" id="{EA8E9489-95D6-4761-9118-582FA6CEA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" y="2565"/>
              <a:ext cx="346" cy="936"/>
            </a:xfrm>
            <a:custGeom>
              <a:avLst/>
              <a:gdLst>
                <a:gd name="T0" fmla="*/ 316 w 366"/>
                <a:gd name="T1" fmla="*/ 966 h 992"/>
                <a:gd name="T2" fmla="*/ 341 w 366"/>
                <a:gd name="T3" fmla="*/ 992 h 992"/>
                <a:gd name="T4" fmla="*/ 366 w 366"/>
                <a:gd name="T5" fmla="*/ 966 h 992"/>
                <a:gd name="T6" fmla="*/ 346 w 366"/>
                <a:gd name="T7" fmla="*/ 942 h 992"/>
                <a:gd name="T8" fmla="*/ 346 w 366"/>
                <a:gd name="T9" fmla="*/ 445 h 992"/>
                <a:gd name="T10" fmla="*/ 346 w 366"/>
                <a:gd name="T11" fmla="*/ 443 h 992"/>
                <a:gd name="T12" fmla="*/ 345 w 366"/>
                <a:gd name="T13" fmla="*/ 442 h 992"/>
                <a:gd name="T14" fmla="*/ 31 w 366"/>
                <a:gd name="T15" fmla="*/ 128 h 992"/>
                <a:gd name="T16" fmla="*/ 31 w 366"/>
                <a:gd name="T17" fmla="*/ 50 h 992"/>
                <a:gd name="T18" fmla="*/ 51 w 366"/>
                <a:gd name="T19" fmla="*/ 25 h 992"/>
                <a:gd name="T20" fmla="*/ 26 w 366"/>
                <a:gd name="T21" fmla="*/ 0 h 992"/>
                <a:gd name="T22" fmla="*/ 0 w 366"/>
                <a:gd name="T23" fmla="*/ 25 h 992"/>
                <a:gd name="T24" fmla="*/ 21 w 366"/>
                <a:gd name="T25" fmla="*/ 50 h 992"/>
                <a:gd name="T26" fmla="*/ 21 w 366"/>
                <a:gd name="T27" fmla="*/ 130 h 992"/>
                <a:gd name="T28" fmla="*/ 21 w 366"/>
                <a:gd name="T29" fmla="*/ 132 h 992"/>
                <a:gd name="T30" fmla="*/ 22 w 366"/>
                <a:gd name="T31" fmla="*/ 133 h 992"/>
                <a:gd name="T32" fmla="*/ 336 w 366"/>
                <a:gd name="T33" fmla="*/ 447 h 992"/>
                <a:gd name="T34" fmla="*/ 336 w 366"/>
                <a:gd name="T35" fmla="*/ 942 h 992"/>
                <a:gd name="T36" fmla="*/ 316 w 366"/>
                <a:gd name="T37" fmla="*/ 966 h 992"/>
                <a:gd name="T38" fmla="*/ 341 w 366"/>
                <a:gd name="T39" fmla="*/ 951 h 992"/>
                <a:gd name="T40" fmla="*/ 356 w 366"/>
                <a:gd name="T41" fmla="*/ 966 h 992"/>
                <a:gd name="T42" fmla="*/ 341 w 366"/>
                <a:gd name="T43" fmla="*/ 982 h 992"/>
                <a:gd name="T44" fmla="*/ 326 w 366"/>
                <a:gd name="T45" fmla="*/ 966 h 992"/>
                <a:gd name="T46" fmla="*/ 341 w 366"/>
                <a:gd name="T47" fmla="*/ 951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" h="992">
                  <a:moveTo>
                    <a:pt x="316" y="966"/>
                  </a:moveTo>
                  <a:cubicBezTo>
                    <a:pt x="316" y="980"/>
                    <a:pt x="327" y="992"/>
                    <a:pt x="341" y="992"/>
                  </a:cubicBezTo>
                  <a:cubicBezTo>
                    <a:pt x="355" y="992"/>
                    <a:pt x="366" y="980"/>
                    <a:pt x="366" y="966"/>
                  </a:cubicBezTo>
                  <a:cubicBezTo>
                    <a:pt x="366" y="954"/>
                    <a:pt x="357" y="944"/>
                    <a:pt x="346" y="942"/>
                  </a:cubicBezTo>
                  <a:cubicBezTo>
                    <a:pt x="346" y="445"/>
                    <a:pt x="346" y="445"/>
                    <a:pt x="346" y="445"/>
                  </a:cubicBezTo>
                  <a:cubicBezTo>
                    <a:pt x="346" y="445"/>
                    <a:pt x="346" y="444"/>
                    <a:pt x="346" y="443"/>
                  </a:cubicBezTo>
                  <a:cubicBezTo>
                    <a:pt x="345" y="443"/>
                    <a:pt x="345" y="442"/>
                    <a:pt x="345" y="442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42" y="48"/>
                    <a:pt x="51" y="38"/>
                    <a:pt x="51" y="25"/>
                  </a:cubicBezTo>
                  <a:cubicBezTo>
                    <a:pt x="51" y="12"/>
                    <a:pt x="40" y="0"/>
                    <a:pt x="26" y="0"/>
                  </a:cubicBezTo>
                  <a:cubicBezTo>
                    <a:pt x="12" y="0"/>
                    <a:pt x="0" y="12"/>
                    <a:pt x="0" y="25"/>
                  </a:cubicBezTo>
                  <a:cubicBezTo>
                    <a:pt x="0" y="38"/>
                    <a:pt x="9" y="48"/>
                    <a:pt x="21" y="50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31"/>
                    <a:pt x="21" y="131"/>
                    <a:pt x="21" y="132"/>
                  </a:cubicBezTo>
                  <a:cubicBezTo>
                    <a:pt x="21" y="132"/>
                    <a:pt x="22" y="133"/>
                    <a:pt x="22" y="133"/>
                  </a:cubicBezTo>
                  <a:cubicBezTo>
                    <a:pt x="336" y="447"/>
                    <a:pt x="336" y="447"/>
                    <a:pt x="336" y="447"/>
                  </a:cubicBezTo>
                  <a:cubicBezTo>
                    <a:pt x="336" y="942"/>
                    <a:pt x="336" y="942"/>
                    <a:pt x="336" y="942"/>
                  </a:cubicBezTo>
                  <a:cubicBezTo>
                    <a:pt x="324" y="944"/>
                    <a:pt x="316" y="954"/>
                    <a:pt x="316" y="966"/>
                  </a:cubicBezTo>
                  <a:close/>
                  <a:moveTo>
                    <a:pt x="341" y="951"/>
                  </a:moveTo>
                  <a:cubicBezTo>
                    <a:pt x="349" y="951"/>
                    <a:pt x="356" y="958"/>
                    <a:pt x="356" y="966"/>
                  </a:cubicBezTo>
                  <a:cubicBezTo>
                    <a:pt x="356" y="975"/>
                    <a:pt x="349" y="982"/>
                    <a:pt x="341" y="982"/>
                  </a:cubicBezTo>
                  <a:cubicBezTo>
                    <a:pt x="333" y="982"/>
                    <a:pt x="326" y="975"/>
                    <a:pt x="326" y="966"/>
                  </a:cubicBezTo>
                  <a:cubicBezTo>
                    <a:pt x="326" y="958"/>
                    <a:pt x="333" y="951"/>
                    <a:pt x="341" y="9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41">
              <a:extLst>
                <a:ext uri="{FF2B5EF4-FFF2-40B4-BE49-F238E27FC236}">
                  <a16:creationId xmlns="" xmlns:a16="http://schemas.microsoft.com/office/drawing/2014/main" id="{04BC55B8-6701-4403-A765-66DDF79D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662"/>
              <a:ext cx="396" cy="393"/>
            </a:xfrm>
            <a:custGeom>
              <a:avLst/>
              <a:gdLst>
                <a:gd name="T0" fmla="*/ 374 w 420"/>
                <a:gd name="T1" fmla="*/ 394 h 417"/>
                <a:gd name="T2" fmla="*/ 397 w 420"/>
                <a:gd name="T3" fmla="*/ 417 h 417"/>
                <a:gd name="T4" fmla="*/ 420 w 420"/>
                <a:gd name="T5" fmla="*/ 394 h 417"/>
                <a:gd name="T6" fmla="*/ 397 w 420"/>
                <a:gd name="T7" fmla="*/ 371 h 417"/>
                <a:gd name="T8" fmla="*/ 383 w 420"/>
                <a:gd name="T9" fmla="*/ 376 h 417"/>
                <a:gd name="T10" fmla="*/ 42 w 420"/>
                <a:gd name="T11" fmla="*/ 35 h 417"/>
                <a:gd name="T12" fmla="*/ 46 w 420"/>
                <a:gd name="T13" fmla="*/ 23 h 417"/>
                <a:gd name="T14" fmla="*/ 23 w 420"/>
                <a:gd name="T15" fmla="*/ 0 h 417"/>
                <a:gd name="T16" fmla="*/ 0 w 420"/>
                <a:gd name="T17" fmla="*/ 23 h 417"/>
                <a:gd name="T18" fmla="*/ 23 w 420"/>
                <a:gd name="T19" fmla="*/ 45 h 417"/>
                <a:gd name="T20" fmla="*/ 38 w 420"/>
                <a:gd name="T21" fmla="*/ 39 h 417"/>
                <a:gd name="T22" fmla="*/ 379 w 420"/>
                <a:gd name="T23" fmla="*/ 380 h 417"/>
                <a:gd name="T24" fmla="*/ 374 w 420"/>
                <a:gd name="T25" fmla="*/ 39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17">
                  <a:moveTo>
                    <a:pt x="374" y="394"/>
                  </a:moveTo>
                  <a:cubicBezTo>
                    <a:pt x="374" y="407"/>
                    <a:pt x="384" y="417"/>
                    <a:pt x="397" y="417"/>
                  </a:cubicBezTo>
                  <a:cubicBezTo>
                    <a:pt x="409" y="417"/>
                    <a:pt x="420" y="407"/>
                    <a:pt x="420" y="394"/>
                  </a:cubicBezTo>
                  <a:cubicBezTo>
                    <a:pt x="420" y="382"/>
                    <a:pt x="409" y="371"/>
                    <a:pt x="397" y="371"/>
                  </a:cubicBezTo>
                  <a:cubicBezTo>
                    <a:pt x="392" y="371"/>
                    <a:pt x="387" y="373"/>
                    <a:pt x="383" y="37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4" y="32"/>
                    <a:pt x="46" y="27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9" y="45"/>
                    <a:pt x="34" y="43"/>
                    <a:pt x="38" y="39"/>
                  </a:cubicBezTo>
                  <a:cubicBezTo>
                    <a:pt x="379" y="380"/>
                    <a:pt x="379" y="380"/>
                    <a:pt x="379" y="380"/>
                  </a:cubicBezTo>
                  <a:cubicBezTo>
                    <a:pt x="376" y="384"/>
                    <a:pt x="374" y="389"/>
                    <a:pt x="374" y="3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42">
              <a:extLst>
                <a:ext uri="{FF2B5EF4-FFF2-40B4-BE49-F238E27FC236}">
                  <a16:creationId xmlns="" xmlns:a16="http://schemas.microsoft.com/office/drawing/2014/main" id="{F4045232-3140-475C-BA12-4494C844A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" y="1401"/>
              <a:ext cx="269" cy="269"/>
            </a:xfrm>
            <a:custGeom>
              <a:avLst/>
              <a:gdLst>
                <a:gd name="T0" fmla="*/ 22 w 285"/>
                <a:gd name="T1" fmla="*/ 285 h 285"/>
                <a:gd name="T2" fmla="*/ 45 w 285"/>
                <a:gd name="T3" fmla="*/ 263 h 285"/>
                <a:gd name="T4" fmla="*/ 40 w 285"/>
                <a:gd name="T5" fmla="*/ 248 h 285"/>
                <a:gd name="T6" fmla="*/ 248 w 285"/>
                <a:gd name="T7" fmla="*/ 41 h 285"/>
                <a:gd name="T8" fmla="*/ 262 w 285"/>
                <a:gd name="T9" fmla="*/ 46 h 285"/>
                <a:gd name="T10" fmla="*/ 285 w 285"/>
                <a:gd name="T11" fmla="*/ 23 h 285"/>
                <a:gd name="T12" fmla="*/ 262 w 285"/>
                <a:gd name="T13" fmla="*/ 0 h 285"/>
                <a:gd name="T14" fmla="*/ 239 w 285"/>
                <a:gd name="T15" fmla="*/ 23 h 285"/>
                <a:gd name="T16" fmla="*/ 244 w 285"/>
                <a:gd name="T17" fmla="*/ 37 h 285"/>
                <a:gd name="T18" fmla="*/ 36 w 285"/>
                <a:gd name="T19" fmla="*/ 245 h 285"/>
                <a:gd name="T20" fmla="*/ 22 w 285"/>
                <a:gd name="T21" fmla="*/ 240 h 285"/>
                <a:gd name="T22" fmla="*/ 0 w 285"/>
                <a:gd name="T23" fmla="*/ 263 h 285"/>
                <a:gd name="T24" fmla="*/ 22 w 285"/>
                <a:gd name="T25" fmla="*/ 285 h 285"/>
                <a:gd name="T26" fmla="*/ 262 w 285"/>
                <a:gd name="T27" fmla="*/ 5 h 285"/>
                <a:gd name="T28" fmla="*/ 280 w 285"/>
                <a:gd name="T29" fmla="*/ 23 h 285"/>
                <a:gd name="T30" fmla="*/ 262 w 285"/>
                <a:gd name="T31" fmla="*/ 40 h 285"/>
                <a:gd name="T32" fmla="*/ 250 w 285"/>
                <a:gd name="T33" fmla="*/ 35 h 285"/>
                <a:gd name="T34" fmla="*/ 244 w 285"/>
                <a:gd name="T35" fmla="*/ 23 h 285"/>
                <a:gd name="T36" fmla="*/ 262 w 285"/>
                <a:gd name="T37" fmla="*/ 5 h 285"/>
                <a:gd name="T38" fmla="*/ 22 w 285"/>
                <a:gd name="T39" fmla="*/ 245 h 285"/>
                <a:gd name="T40" fmla="*/ 35 w 285"/>
                <a:gd name="T41" fmla="*/ 250 h 285"/>
                <a:gd name="T42" fmla="*/ 40 w 285"/>
                <a:gd name="T43" fmla="*/ 263 h 285"/>
                <a:gd name="T44" fmla="*/ 22 w 285"/>
                <a:gd name="T45" fmla="*/ 280 h 285"/>
                <a:gd name="T46" fmla="*/ 5 w 285"/>
                <a:gd name="T47" fmla="*/ 263 h 285"/>
                <a:gd name="T48" fmla="*/ 22 w 285"/>
                <a:gd name="T49" fmla="*/ 2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5" h="285">
                  <a:moveTo>
                    <a:pt x="22" y="285"/>
                  </a:moveTo>
                  <a:cubicBezTo>
                    <a:pt x="35" y="285"/>
                    <a:pt x="45" y="275"/>
                    <a:pt x="45" y="263"/>
                  </a:cubicBezTo>
                  <a:cubicBezTo>
                    <a:pt x="45" y="257"/>
                    <a:pt x="43" y="252"/>
                    <a:pt x="40" y="24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52" y="44"/>
                    <a:pt x="257" y="46"/>
                    <a:pt x="262" y="46"/>
                  </a:cubicBezTo>
                  <a:cubicBezTo>
                    <a:pt x="275" y="46"/>
                    <a:pt x="285" y="35"/>
                    <a:pt x="285" y="23"/>
                  </a:cubicBezTo>
                  <a:cubicBezTo>
                    <a:pt x="285" y="10"/>
                    <a:pt x="275" y="0"/>
                    <a:pt x="262" y="0"/>
                  </a:cubicBezTo>
                  <a:cubicBezTo>
                    <a:pt x="249" y="0"/>
                    <a:pt x="239" y="10"/>
                    <a:pt x="239" y="23"/>
                  </a:cubicBezTo>
                  <a:cubicBezTo>
                    <a:pt x="239" y="28"/>
                    <a:pt x="241" y="33"/>
                    <a:pt x="244" y="37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32" y="242"/>
                    <a:pt x="28" y="240"/>
                    <a:pt x="22" y="240"/>
                  </a:cubicBezTo>
                  <a:cubicBezTo>
                    <a:pt x="10" y="240"/>
                    <a:pt x="0" y="250"/>
                    <a:pt x="0" y="263"/>
                  </a:cubicBezTo>
                  <a:cubicBezTo>
                    <a:pt x="0" y="275"/>
                    <a:pt x="10" y="285"/>
                    <a:pt x="22" y="285"/>
                  </a:cubicBezTo>
                  <a:close/>
                  <a:moveTo>
                    <a:pt x="262" y="5"/>
                  </a:moveTo>
                  <a:cubicBezTo>
                    <a:pt x="272" y="5"/>
                    <a:pt x="280" y="13"/>
                    <a:pt x="280" y="23"/>
                  </a:cubicBezTo>
                  <a:cubicBezTo>
                    <a:pt x="280" y="33"/>
                    <a:pt x="272" y="40"/>
                    <a:pt x="262" y="40"/>
                  </a:cubicBezTo>
                  <a:cubicBezTo>
                    <a:pt x="257" y="40"/>
                    <a:pt x="253" y="39"/>
                    <a:pt x="250" y="35"/>
                  </a:cubicBezTo>
                  <a:cubicBezTo>
                    <a:pt x="246" y="32"/>
                    <a:pt x="244" y="28"/>
                    <a:pt x="244" y="23"/>
                  </a:cubicBezTo>
                  <a:cubicBezTo>
                    <a:pt x="244" y="13"/>
                    <a:pt x="252" y="5"/>
                    <a:pt x="262" y="5"/>
                  </a:cubicBezTo>
                  <a:close/>
                  <a:moveTo>
                    <a:pt x="22" y="245"/>
                  </a:moveTo>
                  <a:cubicBezTo>
                    <a:pt x="27" y="245"/>
                    <a:pt x="31" y="247"/>
                    <a:pt x="35" y="250"/>
                  </a:cubicBezTo>
                  <a:cubicBezTo>
                    <a:pt x="38" y="253"/>
                    <a:pt x="40" y="258"/>
                    <a:pt x="40" y="263"/>
                  </a:cubicBezTo>
                  <a:cubicBezTo>
                    <a:pt x="40" y="272"/>
                    <a:pt x="32" y="280"/>
                    <a:pt x="22" y="280"/>
                  </a:cubicBezTo>
                  <a:cubicBezTo>
                    <a:pt x="13" y="280"/>
                    <a:pt x="5" y="272"/>
                    <a:pt x="5" y="263"/>
                  </a:cubicBezTo>
                  <a:cubicBezTo>
                    <a:pt x="5" y="253"/>
                    <a:pt x="13" y="245"/>
                    <a:pt x="22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43">
              <a:extLst>
                <a:ext uri="{FF2B5EF4-FFF2-40B4-BE49-F238E27FC236}">
                  <a16:creationId xmlns="" xmlns:a16="http://schemas.microsoft.com/office/drawing/2014/main" id="{53CE4FDA-A6F3-4486-86B5-B63264BD3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" y="2048"/>
              <a:ext cx="274" cy="523"/>
            </a:xfrm>
            <a:custGeom>
              <a:avLst/>
              <a:gdLst>
                <a:gd name="T0" fmla="*/ 22 w 290"/>
                <a:gd name="T1" fmla="*/ 554 h 554"/>
                <a:gd name="T2" fmla="*/ 45 w 290"/>
                <a:gd name="T3" fmla="*/ 532 h 554"/>
                <a:gd name="T4" fmla="*/ 40 w 290"/>
                <a:gd name="T5" fmla="*/ 517 h 554"/>
                <a:gd name="T6" fmla="*/ 289 w 290"/>
                <a:gd name="T7" fmla="*/ 269 h 554"/>
                <a:gd name="T8" fmla="*/ 289 w 290"/>
                <a:gd name="T9" fmla="*/ 268 h 554"/>
                <a:gd name="T10" fmla="*/ 290 w 290"/>
                <a:gd name="T11" fmla="*/ 267 h 554"/>
                <a:gd name="T12" fmla="*/ 290 w 290"/>
                <a:gd name="T13" fmla="*/ 165 h 554"/>
                <a:gd name="T14" fmla="*/ 289 w 290"/>
                <a:gd name="T15" fmla="*/ 164 h 554"/>
                <a:gd name="T16" fmla="*/ 289 w 290"/>
                <a:gd name="T17" fmla="*/ 163 h 554"/>
                <a:gd name="T18" fmla="*/ 163 w 290"/>
                <a:gd name="T19" fmla="*/ 37 h 554"/>
                <a:gd name="T20" fmla="*/ 168 w 290"/>
                <a:gd name="T21" fmla="*/ 23 h 554"/>
                <a:gd name="T22" fmla="*/ 145 w 290"/>
                <a:gd name="T23" fmla="*/ 0 h 554"/>
                <a:gd name="T24" fmla="*/ 122 w 290"/>
                <a:gd name="T25" fmla="*/ 23 h 554"/>
                <a:gd name="T26" fmla="*/ 145 w 290"/>
                <a:gd name="T27" fmla="*/ 46 h 554"/>
                <a:gd name="T28" fmla="*/ 159 w 290"/>
                <a:gd name="T29" fmla="*/ 41 h 554"/>
                <a:gd name="T30" fmla="*/ 284 w 290"/>
                <a:gd name="T31" fmla="*/ 166 h 554"/>
                <a:gd name="T32" fmla="*/ 284 w 290"/>
                <a:gd name="T33" fmla="*/ 266 h 554"/>
                <a:gd name="T34" fmla="*/ 36 w 290"/>
                <a:gd name="T35" fmla="*/ 514 h 554"/>
                <a:gd name="T36" fmla="*/ 22 w 290"/>
                <a:gd name="T37" fmla="*/ 509 h 554"/>
                <a:gd name="T38" fmla="*/ 0 w 290"/>
                <a:gd name="T39" fmla="*/ 532 h 554"/>
                <a:gd name="T40" fmla="*/ 22 w 290"/>
                <a:gd name="T41" fmla="*/ 554 h 554"/>
                <a:gd name="T42" fmla="*/ 22 w 290"/>
                <a:gd name="T43" fmla="*/ 514 h 554"/>
                <a:gd name="T44" fmla="*/ 35 w 290"/>
                <a:gd name="T45" fmla="*/ 519 h 554"/>
                <a:gd name="T46" fmla="*/ 40 w 290"/>
                <a:gd name="T47" fmla="*/ 532 h 554"/>
                <a:gd name="T48" fmla="*/ 22 w 290"/>
                <a:gd name="T49" fmla="*/ 549 h 554"/>
                <a:gd name="T50" fmla="*/ 5 w 290"/>
                <a:gd name="T51" fmla="*/ 532 h 554"/>
                <a:gd name="T52" fmla="*/ 22 w 290"/>
                <a:gd name="T53" fmla="*/ 51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0" h="554">
                  <a:moveTo>
                    <a:pt x="22" y="554"/>
                  </a:moveTo>
                  <a:cubicBezTo>
                    <a:pt x="35" y="554"/>
                    <a:pt x="45" y="544"/>
                    <a:pt x="45" y="532"/>
                  </a:cubicBezTo>
                  <a:cubicBezTo>
                    <a:pt x="45" y="526"/>
                    <a:pt x="43" y="521"/>
                    <a:pt x="40" y="517"/>
                  </a:cubicBezTo>
                  <a:cubicBezTo>
                    <a:pt x="289" y="269"/>
                    <a:pt x="289" y="269"/>
                    <a:pt x="289" y="269"/>
                  </a:cubicBezTo>
                  <a:cubicBezTo>
                    <a:pt x="289" y="269"/>
                    <a:pt x="289" y="268"/>
                    <a:pt x="289" y="268"/>
                  </a:cubicBezTo>
                  <a:cubicBezTo>
                    <a:pt x="289" y="268"/>
                    <a:pt x="290" y="267"/>
                    <a:pt x="290" y="267"/>
                  </a:cubicBez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289" y="164"/>
                    <a:pt x="289" y="164"/>
                  </a:cubicBezTo>
                  <a:cubicBezTo>
                    <a:pt x="289" y="164"/>
                    <a:pt x="289" y="163"/>
                    <a:pt x="289" y="163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6" y="33"/>
                    <a:pt x="168" y="28"/>
                    <a:pt x="168" y="23"/>
                  </a:cubicBezTo>
                  <a:cubicBezTo>
                    <a:pt x="168" y="10"/>
                    <a:pt x="158" y="0"/>
                    <a:pt x="145" y="0"/>
                  </a:cubicBezTo>
                  <a:cubicBezTo>
                    <a:pt x="132" y="0"/>
                    <a:pt x="122" y="10"/>
                    <a:pt x="122" y="23"/>
                  </a:cubicBezTo>
                  <a:cubicBezTo>
                    <a:pt x="122" y="35"/>
                    <a:pt x="132" y="46"/>
                    <a:pt x="145" y="46"/>
                  </a:cubicBezTo>
                  <a:cubicBezTo>
                    <a:pt x="150" y="46"/>
                    <a:pt x="155" y="44"/>
                    <a:pt x="159" y="41"/>
                  </a:cubicBezTo>
                  <a:cubicBezTo>
                    <a:pt x="284" y="166"/>
                    <a:pt x="284" y="166"/>
                    <a:pt x="284" y="166"/>
                  </a:cubicBezTo>
                  <a:cubicBezTo>
                    <a:pt x="284" y="266"/>
                    <a:pt x="284" y="266"/>
                    <a:pt x="284" y="266"/>
                  </a:cubicBezTo>
                  <a:cubicBezTo>
                    <a:pt x="36" y="514"/>
                    <a:pt x="36" y="514"/>
                    <a:pt x="36" y="514"/>
                  </a:cubicBezTo>
                  <a:cubicBezTo>
                    <a:pt x="32" y="511"/>
                    <a:pt x="28" y="509"/>
                    <a:pt x="22" y="509"/>
                  </a:cubicBezTo>
                  <a:cubicBezTo>
                    <a:pt x="10" y="509"/>
                    <a:pt x="0" y="519"/>
                    <a:pt x="0" y="532"/>
                  </a:cubicBezTo>
                  <a:cubicBezTo>
                    <a:pt x="0" y="544"/>
                    <a:pt x="10" y="554"/>
                    <a:pt x="22" y="554"/>
                  </a:cubicBezTo>
                  <a:close/>
                  <a:moveTo>
                    <a:pt x="22" y="514"/>
                  </a:moveTo>
                  <a:cubicBezTo>
                    <a:pt x="27" y="514"/>
                    <a:pt x="32" y="516"/>
                    <a:pt x="35" y="519"/>
                  </a:cubicBezTo>
                  <a:cubicBezTo>
                    <a:pt x="38" y="522"/>
                    <a:pt x="40" y="527"/>
                    <a:pt x="40" y="532"/>
                  </a:cubicBezTo>
                  <a:cubicBezTo>
                    <a:pt x="40" y="541"/>
                    <a:pt x="32" y="549"/>
                    <a:pt x="22" y="549"/>
                  </a:cubicBezTo>
                  <a:cubicBezTo>
                    <a:pt x="13" y="549"/>
                    <a:pt x="5" y="541"/>
                    <a:pt x="5" y="532"/>
                  </a:cubicBezTo>
                  <a:cubicBezTo>
                    <a:pt x="5" y="522"/>
                    <a:pt x="13" y="514"/>
                    <a:pt x="22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44">
              <a:extLst>
                <a:ext uri="{FF2B5EF4-FFF2-40B4-BE49-F238E27FC236}">
                  <a16:creationId xmlns="" xmlns:a16="http://schemas.microsoft.com/office/drawing/2014/main" id="{398D67E4-F8F4-4130-BB04-5C950C852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" y="1632"/>
              <a:ext cx="334" cy="237"/>
            </a:xfrm>
            <a:custGeom>
              <a:avLst/>
              <a:gdLst>
                <a:gd name="T0" fmla="*/ 23 w 353"/>
                <a:gd name="T1" fmla="*/ 251 h 251"/>
                <a:gd name="T2" fmla="*/ 46 w 353"/>
                <a:gd name="T3" fmla="*/ 228 h 251"/>
                <a:gd name="T4" fmla="*/ 41 w 353"/>
                <a:gd name="T5" fmla="*/ 214 h 251"/>
                <a:gd name="T6" fmla="*/ 250 w 353"/>
                <a:gd name="T7" fmla="*/ 6 h 251"/>
                <a:gd name="T8" fmla="*/ 328 w 353"/>
                <a:gd name="T9" fmla="*/ 6 h 251"/>
                <a:gd name="T10" fmla="*/ 328 w 353"/>
                <a:gd name="T11" fmla="*/ 113 h 251"/>
                <a:gd name="T12" fmla="*/ 307 w 353"/>
                <a:gd name="T13" fmla="*/ 136 h 251"/>
                <a:gd name="T14" fmla="*/ 330 w 353"/>
                <a:gd name="T15" fmla="*/ 159 h 251"/>
                <a:gd name="T16" fmla="*/ 353 w 353"/>
                <a:gd name="T17" fmla="*/ 136 h 251"/>
                <a:gd name="T18" fmla="*/ 333 w 353"/>
                <a:gd name="T19" fmla="*/ 113 h 251"/>
                <a:gd name="T20" fmla="*/ 333 w 353"/>
                <a:gd name="T21" fmla="*/ 3 h 251"/>
                <a:gd name="T22" fmla="*/ 330 w 353"/>
                <a:gd name="T23" fmla="*/ 0 h 251"/>
                <a:gd name="T24" fmla="*/ 248 w 353"/>
                <a:gd name="T25" fmla="*/ 0 h 251"/>
                <a:gd name="T26" fmla="*/ 247 w 353"/>
                <a:gd name="T27" fmla="*/ 1 h 251"/>
                <a:gd name="T28" fmla="*/ 247 w 353"/>
                <a:gd name="T29" fmla="*/ 1 h 251"/>
                <a:gd name="T30" fmla="*/ 37 w 353"/>
                <a:gd name="T31" fmla="*/ 211 h 251"/>
                <a:gd name="T32" fmla="*/ 23 w 353"/>
                <a:gd name="T33" fmla="*/ 206 h 251"/>
                <a:gd name="T34" fmla="*/ 0 w 353"/>
                <a:gd name="T35" fmla="*/ 228 h 251"/>
                <a:gd name="T36" fmla="*/ 23 w 353"/>
                <a:gd name="T37" fmla="*/ 251 h 251"/>
                <a:gd name="T38" fmla="*/ 348 w 353"/>
                <a:gd name="T39" fmla="*/ 136 h 251"/>
                <a:gd name="T40" fmla="*/ 330 w 353"/>
                <a:gd name="T41" fmla="*/ 154 h 251"/>
                <a:gd name="T42" fmla="*/ 313 w 353"/>
                <a:gd name="T43" fmla="*/ 136 h 251"/>
                <a:gd name="T44" fmla="*/ 330 w 353"/>
                <a:gd name="T45" fmla="*/ 118 h 251"/>
                <a:gd name="T46" fmla="*/ 348 w 353"/>
                <a:gd name="T47" fmla="*/ 136 h 251"/>
                <a:gd name="T48" fmla="*/ 23 w 353"/>
                <a:gd name="T49" fmla="*/ 211 h 251"/>
                <a:gd name="T50" fmla="*/ 35 w 353"/>
                <a:gd name="T51" fmla="*/ 216 h 251"/>
                <a:gd name="T52" fmla="*/ 41 w 353"/>
                <a:gd name="T53" fmla="*/ 228 h 251"/>
                <a:gd name="T54" fmla="*/ 23 w 353"/>
                <a:gd name="T55" fmla="*/ 246 h 251"/>
                <a:gd name="T56" fmla="*/ 5 w 353"/>
                <a:gd name="T57" fmla="*/ 228 h 251"/>
                <a:gd name="T58" fmla="*/ 23 w 353"/>
                <a:gd name="T59" fmla="*/ 21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251">
                  <a:moveTo>
                    <a:pt x="23" y="251"/>
                  </a:moveTo>
                  <a:cubicBezTo>
                    <a:pt x="36" y="251"/>
                    <a:pt x="46" y="241"/>
                    <a:pt x="46" y="228"/>
                  </a:cubicBezTo>
                  <a:cubicBezTo>
                    <a:pt x="46" y="223"/>
                    <a:pt x="44" y="218"/>
                    <a:pt x="41" y="214"/>
                  </a:cubicBezTo>
                  <a:cubicBezTo>
                    <a:pt x="250" y="6"/>
                    <a:pt x="250" y="6"/>
                    <a:pt x="250" y="6"/>
                  </a:cubicBezTo>
                  <a:cubicBezTo>
                    <a:pt x="328" y="6"/>
                    <a:pt x="328" y="6"/>
                    <a:pt x="328" y="6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16" y="115"/>
                    <a:pt x="307" y="124"/>
                    <a:pt x="307" y="136"/>
                  </a:cubicBezTo>
                  <a:cubicBezTo>
                    <a:pt x="307" y="148"/>
                    <a:pt x="318" y="159"/>
                    <a:pt x="330" y="159"/>
                  </a:cubicBezTo>
                  <a:cubicBezTo>
                    <a:pt x="343" y="159"/>
                    <a:pt x="353" y="148"/>
                    <a:pt x="353" y="136"/>
                  </a:cubicBezTo>
                  <a:cubicBezTo>
                    <a:pt x="353" y="124"/>
                    <a:pt x="344" y="115"/>
                    <a:pt x="333" y="11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2"/>
                    <a:pt x="332" y="0"/>
                    <a:pt x="33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8" y="0"/>
                    <a:pt x="248" y="0"/>
                    <a:pt x="24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37" y="211"/>
                    <a:pt x="37" y="211"/>
                    <a:pt x="37" y="211"/>
                  </a:cubicBezTo>
                  <a:cubicBezTo>
                    <a:pt x="33" y="207"/>
                    <a:pt x="28" y="206"/>
                    <a:pt x="23" y="206"/>
                  </a:cubicBezTo>
                  <a:cubicBezTo>
                    <a:pt x="10" y="206"/>
                    <a:pt x="0" y="216"/>
                    <a:pt x="0" y="228"/>
                  </a:cubicBezTo>
                  <a:cubicBezTo>
                    <a:pt x="0" y="241"/>
                    <a:pt x="10" y="251"/>
                    <a:pt x="23" y="251"/>
                  </a:cubicBezTo>
                  <a:close/>
                  <a:moveTo>
                    <a:pt x="348" y="136"/>
                  </a:moveTo>
                  <a:cubicBezTo>
                    <a:pt x="348" y="146"/>
                    <a:pt x="340" y="154"/>
                    <a:pt x="330" y="154"/>
                  </a:cubicBezTo>
                  <a:cubicBezTo>
                    <a:pt x="320" y="154"/>
                    <a:pt x="313" y="146"/>
                    <a:pt x="313" y="136"/>
                  </a:cubicBezTo>
                  <a:cubicBezTo>
                    <a:pt x="313" y="126"/>
                    <a:pt x="320" y="118"/>
                    <a:pt x="330" y="118"/>
                  </a:cubicBezTo>
                  <a:cubicBezTo>
                    <a:pt x="340" y="118"/>
                    <a:pt x="348" y="126"/>
                    <a:pt x="348" y="136"/>
                  </a:cubicBezTo>
                  <a:close/>
                  <a:moveTo>
                    <a:pt x="23" y="211"/>
                  </a:moveTo>
                  <a:cubicBezTo>
                    <a:pt x="28" y="211"/>
                    <a:pt x="32" y="213"/>
                    <a:pt x="35" y="216"/>
                  </a:cubicBezTo>
                  <a:cubicBezTo>
                    <a:pt x="39" y="219"/>
                    <a:pt x="41" y="224"/>
                    <a:pt x="41" y="228"/>
                  </a:cubicBezTo>
                  <a:cubicBezTo>
                    <a:pt x="41" y="238"/>
                    <a:pt x="33" y="246"/>
                    <a:pt x="23" y="246"/>
                  </a:cubicBezTo>
                  <a:cubicBezTo>
                    <a:pt x="13" y="246"/>
                    <a:pt x="5" y="238"/>
                    <a:pt x="5" y="228"/>
                  </a:cubicBezTo>
                  <a:cubicBezTo>
                    <a:pt x="5" y="219"/>
                    <a:pt x="13" y="211"/>
                    <a:pt x="23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45">
              <a:extLst>
                <a:ext uri="{FF2B5EF4-FFF2-40B4-BE49-F238E27FC236}">
                  <a16:creationId xmlns="" xmlns:a16="http://schemas.microsoft.com/office/drawing/2014/main" id="{913B3605-7A87-4CDE-B25C-3D623207F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" y="2328"/>
              <a:ext cx="171" cy="171"/>
            </a:xfrm>
            <a:custGeom>
              <a:avLst/>
              <a:gdLst>
                <a:gd name="T0" fmla="*/ 144 w 181"/>
                <a:gd name="T1" fmla="*/ 41 h 182"/>
                <a:gd name="T2" fmla="*/ 159 w 181"/>
                <a:gd name="T3" fmla="*/ 46 h 182"/>
                <a:gd name="T4" fmla="*/ 181 w 181"/>
                <a:gd name="T5" fmla="*/ 23 h 182"/>
                <a:gd name="T6" fmla="*/ 159 w 181"/>
                <a:gd name="T7" fmla="*/ 0 h 182"/>
                <a:gd name="T8" fmla="*/ 136 w 181"/>
                <a:gd name="T9" fmla="*/ 23 h 182"/>
                <a:gd name="T10" fmla="*/ 141 w 181"/>
                <a:gd name="T11" fmla="*/ 37 h 182"/>
                <a:gd name="T12" fmla="*/ 37 w 181"/>
                <a:gd name="T13" fmla="*/ 141 h 182"/>
                <a:gd name="T14" fmla="*/ 23 w 181"/>
                <a:gd name="T15" fmla="*/ 136 h 182"/>
                <a:gd name="T16" fmla="*/ 0 w 181"/>
                <a:gd name="T17" fmla="*/ 159 h 182"/>
                <a:gd name="T18" fmla="*/ 23 w 181"/>
                <a:gd name="T19" fmla="*/ 182 h 182"/>
                <a:gd name="T20" fmla="*/ 46 w 181"/>
                <a:gd name="T21" fmla="*/ 159 h 182"/>
                <a:gd name="T22" fmla="*/ 41 w 181"/>
                <a:gd name="T23" fmla="*/ 145 h 182"/>
                <a:gd name="T24" fmla="*/ 144 w 181"/>
                <a:gd name="T25" fmla="*/ 41 h 182"/>
                <a:gd name="T26" fmla="*/ 23 w 181"/>
                <a:gd name="T27" fmla="*/ 177 h 182"/>
                <a:gd name="T28" fmla="*/ 5 w 181"/>
                <a:gd name="T29" fmla="*/ 159 h 182"/>
                <a:gd name="T30" fmla="*/ 23 w 181"/>
                <a:gd name="T31" fmla="*/ 141 h 182"/>
                <a:gd name="T32" fmla="*/ 35 w 181"/>
                <a:gd name="T33" fmla="*/ 147 h 182"/>
                <a:gd name="T34" fmla="*/ 40 w 181"/>
                <a:gd name="T35" fmla="*/ 159 h 182"/>
                <a:gd name="T36" fmla="*/ 23 w 181"/>
                <a:gd name="T3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1" h="182">
                  <a:moveTo>
                    <a:pt x="144" y="41"/>
                  </a:moveTo>
                  <a:cubicBezTo>
                    <a:pt x="148" y="44"/>
                    <a:pt x="153" y="46"/>
                    <a:pt x="159" y="46"/>
                  </a:cubicBezTo>
                  <a:cubicBezTo>
                    <a:pt x="171" y="46"/>
                    <a:pt x="181" y="36"/>
                    <a:pt x="181" y="23"/>
                  </a:cubicBezTo>
                  <a:cubicBezTo>
                    <a:pt x="181" y="11"/>
                    <a:pt x="171" y="0"/>
                    <a:pt x="159" y="0"/>
                  </a:cubicBezTo>
                  <a:cubicBezTo>
                    <a:pt x="146" y="0"/>
                    <a:pt x="136" y="11"/>
                    <a:pt x="136" y="23"/>
                  </a:cubicBezTo>
                  <a:cubicBezTo>
                    <a:pt x="136" y="29"/>
                    <a:pt x="138" y="34"/>
                    <a:pt x="141" y="37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3" y="138"/>
                    <a:pt x="28" y="136"/>
                    <a:pt x="23" y="136"/>
                  </a:cubicBezTo>
                  <a:cubicBezTo>
                    <a:pt x="10" y="136"/>
                    <a:pt x="0" y="146"/>
                    <a:pt x="0" y="159"/>
                  </a:cubicBezTo>
                  <a:cubicBezTo>
                    <a:pt x="0" y="172"/>
                    <a:pt x="10" y="182"/>
                    <a:pt x="23" y="182"/>
                  </a:cubicBezTo>
                  <a:cubicBezTo>
                    <a:pt x="35" y="182"/>
                    <a:pt x="46" y="172"/>
                    <a:pt x="46" y="159"/>
                  </a:cubicBezTo>
                  <a:cubicBezTo>
                    <a:pt x="46" y="154"/>
                    <a:pt x="44" y="149"/>
                    <a:pt x="41" y="145"/>
                  </a:cubicBezTo>
                  <a:lnTo>
                    <a:pt x="144" y="41"/>
                  </a:lnTo>
                  <a:close/>
                  <a:moveTo>
                    <a:pt x="23" y="177"/>
                  </a:moveTo>
                  <a:cubicBezTo>
                    <a:pt x="13" y="177"/>
                    <a:pt x="5" y="169"/>
                    <a:pt x="5" y="159"/>
                  </a:cubicBezTo>
                  <a:cubicBezTo>
                    <a:pt x="5" y="149"/>
                    <a:pt x="13" y="141"/>
                    <a:pt x="23" y="141"/>
                  </a:cubicBezTo>
                  <a:cubicBezTo>
                    <a:pt x="28" y="141"/>
                    <a:pt x="32" y="143"/>
                    <a:pt x="35" y="147"/>
                  </a:cubicBezTo>
                  <a:cubicBezTo>
                    <a:pt x="39" y="150"/>
                    <a:pt x="40" y="154"/>
                    <a:pt x="40" y="159"/>
                  </a:cubicBezTo>
                  <a:cubicBezTo>
                    <a:pt x="40" y="169"/>
                    <a:pt x="33" y="177"/>
                    <a:pt x="23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46">
              <a:extLst>
                <a:ext uri="{FF2B5EF4-FFF2-40B4-BE49-F238E27FC236}">
                  <a16:creationId xmlns="" xmlns:a16="http://schemas.microsoft.com/office/drawing/2014/main" id="{7A5A9E63-30BD-4092-A752-17B834AD4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" y="1341"/>
              <a:ext cx="793" cy="1005"/>
            </a:xfrm>
            <a:custGeom>
              <a:avLst/>
              <a:gdLst>
                <a:gd name="T0" fmla="*/ 46 w 840"/>
                <a:gd name="T1" fmla="*/ 1042 h 1065"/>
                <a:gd name="T2" fmla="*/ 41 w 840"/>
                <a:gd name="T3" fmla="*/ 1028 h 1065"/>
                <a:gd name="T4" fmla="*/ 160 w 840"/>
                <a:gd name="T5" fmla="*/ 908 h 1065"/>
                <a:gd name="T6" fmla="*/ 161 w 840"/>
                <a:gd name="T7" fmla="*/ 907 h 1065"/>
                <a:gd name="T8" fmla="*/ 161 w 840"/>
                <a:gd name="T9" fmla="*/ 906 h 1065"/>
                <a:gd name="T10" fmla="*/ 161 w 840"/>
                <a:gd name="T11" fmla="*/ 746 h 1065"/>
                <a:gd name="T12" fmla="*/ 316 w 840"/>
                <a:gd name="T13" fmla="*/ 591 h 1065"/>
                <a:gd name="T14" fmla="*/ 498 w 840"/>
                <a:gd name="T15" fmla="*/ 591 h 1065"/>
                <a:gd name="T16" fmla="*/ 499 w 840"/>
                <a:gd name="T17" fmla="*/ 591 h 1065"/>
                <a:gd name="T18" fmla="*/ 500 w 840"/>
                <a:gd name="T19" fmla="*/ 590 h 1065"/>
                <a:gd name="T20" fmla="*/ 741 w 840"/>
                <a:gd name="T21" fmla="*/ 350 h 1065"/>
                <a:gd name="T22" fmla="*/ 742 w 840"/>
                <a:gd name="T23" fmla="*/ 349 h 1065"/>
                <a:gd name="T24" fmla="*/ 742 w 840"/>
                <a:gd name="T25" fmla="*/ 348 h 1065"/>
                <a:gd name="T26" fmla="*/ 742 w 840"/>
                <a:gd name="T27" fmla="*/ 101 h 1065"/>
                <a:gd name="T28" fmla="*/ 803 w 840"/>
                <a:gd name="T29" fmla="*/ 40 h 1065"/>
                <a:gd name="T30" fmla="*/ 817 w 840"/>
                <a:gd name="T31" fmla="*/ 46 h 1065"/>
                <a:gd name="T32" fmla="*/ 840 w 840"/>
                <a:gd name="T33" fmla="*/ 23 h 1065"/>
                <a:gd name="T34" fmla="*/ 817 w 840"/>
                <a:gd name="T35" fmla="*/ 0 h 1065"/>
                <a:gd name="T36" fmla="*/ 794 w 840"/>
                <a:gd name="T37" fmla="*/ 23 h 1065"/>
                <a:gd name="T38" fmla="*/ 799 w 840"/>
                <a:gd name="T39" fmla="*/ 37 h 1065"/>
                <a:gd name="T40" fmla="*/ 737 w 840"/>
                <a:gd name="T41" fmla="*/ 98 h 1065"/>
                <a:gd name="T42" fmla="*/ 737 w 840"/>
                <a:gd name="T43" fmla="*/ 99 h 1065"/>
                <a:gd name="T44" fmla="*/ 737 w 840"/>
                <a:gd name="T45" fmla="*/ 99 h 1065"/>
                <a:gd name="T46" fmla="*/ 737 w 840"/>
                <a:gd name="T47" fmla="*/ 100 h 1065"/>
                <a:gd name="T48" fmla="*/ 737 w 840"/>
                <a:gd name="T49" fmla="*/ 347 h 1065"/>
                <a:gd name="T50" fmla="*/ 497 w 840"/>
                <a:gd name="T51" fmla="*/ 586 h 1065"/>
                <a:gd name="T52" fmla="*/ 315 w 840"/>
                <a:gd name="T53" fmla="*/ 586 h 1065"/>
                <a:gd name="T54" fmla="*/ 314 w 840"/>
                <a:gd name="T55" fmla="*/ 586 h 1065"/>
                <a:gd name="T56" fmla="*/ 313 w 840"/>
                <a:gd name="T57" fmla="*/ 587 h 1065"/>
                <a:gd name="T58" fmla="*/ 157 w 840"/>
                <a:gd name="T59" fmla="*/ 743 h 1065"/>
                <a:gd name="T60" fmla="*/ 156 w 840"/>
                <a:gd name="T61" fmla="*/ 744 h 1065"/>
                <a:gd name="T62" fmla="*/ 156 w 840"/>
                <a:gd name="T63" fmla="*/ 745 h 1065"/>
                <a:gd name="T64" fmla="*/ 156 w 840"/>
                <a:gd name="T65" fmla="*/ 905 h 1065"/>
                <a:gd name="T66" fmla="*/ 37 w 840"/>
                <a:gd name="T67" fmla="*/ 1024 h 1065"/>
                <a:gd name="T68" fmla="*/ 23 w 840"/>
                <a:gd name="T69" fmla="*/ 1019 h 1065"/>
                <a:gd name="T70" fmla="*/ 0 w 840"/>
                <a:gd name="T71" fmla="*/ 1042 h 1065"/>
                <a:gd name="T72" fmla="*/ 23 w 840"/>
                <a:gd name="T73" fmla="*/ 1065 h 1065"/>
                <a:gd name="T74" fmla="*/ 46 w 840"/>
                <a:gd name="T75" fmla="*/ 1042 h 1065"/>
                <a:gd name="T76" fmla="*/ 817 w 840"/>
                <a:gd name="T77" fmla="*/ 5 h 1065"/>
                <a:gd name="T78" fmla="*/ 834 w 840"/>
                <a:gd name="T79" fmla="*/ 23 h 1065"/>
                <a:gd name="T80" fmla="*/ 817 w 840"/>
                <a:gd name="T81" fmla="*/ 40 h 1065"/>
                <a:gd name="T82" fmla="*/ 804 w 840"/>
                <a:gd name="T83" fmla="*/ 35 h 1065"/>
                <a:gd name="T84" fmla="*/ 799 w 840"/>
                <a:gd name="T85" fmla="*/ 23 h 1065"/>
                <a:gd name="T86" fmla="*/ 817 w 840"/>
                <a:gd name="T87" fmla="*/ 5 h 1065"/>
                <a:gd name="T88" fmla="*/ 23 w 840"/>
                <a:gd name="T89" fmla="*/ 1059 h 1065"/>
                <a:gd name="T90" fmla="*/ 5 w 840"/>
                <a:gd name="T91" fmla="*/ 1042 h 1065"/>
                <a:gd name="T92" fmla="*/ 23 w 840"/>
                <a:gd name="T93" fmla="*/ 1024 h 1065"/>
                <a:gd name="T94" fmla="*/ 35 w 840"/>
                <a:gd name="T95" fmla="*/ 1029 h 1065"/>
                <a:gd name="T96" fmla="*/ 40 w 840"/>
                <a:gd name="T97" fmla="*/ 1042 h 1065"/>
                <a:gd name="T98" fmla="*/ 23 w 840"/>
                <a:gd name="T99" fmla="*/ 105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0" h="1065">
                  <a:moveTo>
                    <a:pt x="46" y="1042"/>
                  </a:moveTo>
                  <a:cubicBezTo>
                    <a:pt x="46" y="1037"/>
                    <a:pt x="44" y="1032"/>
                    <a:pt x="41" y="1028"/>
                  </a:cubicBezTo>
                  <a:cubicBezTo>
                    <a:pt x="160" y="908"/>
                    <a:pt x="160" y="908"/>
                    <a:pt x="160" y="908"/>
                  </a:cubicBezTo>
                  <a:cubicBezTo>
                    <a:pt x="161" y="908"/>
                    <a:pt x="161" y="907"/>
                    <a:pt x="161" y="907"/>
                  </a:cubicBezTo>
                  <a:cubicBezTo>
                    <a:pt x="161" y="907"/>
                    <a:pt x="161" y="906"/>
                    <a:pt x="161" y="906"/>
                  </a:cubicBezTo>
                  <a:cubicBezTo>
                    <a:pt x="161" y="746"/>
                    <a:pt x="161" y="746"/>
                    <a:pt x="161" y="746"/>
                  </a:cubicBezTo>
                  <a:cubicBezTo>
                    <a:pt x="316" y="591"/>
                    <a:pt x="316" y="591"/>
                    <a:pt x="316" y="591"/>
                  </a:cubicBezTo>
                  <a:cubicBezTo>
                    <a:pt x="498" y="591"/>
                    <a:pt x="498" y="591"/>
                    <a:pt x="498" y="591"/>
                  </a:cubicBezTo>
                  <a:cubicBezTo>
                    <a:pt x="499" y="591"/>
                    <a:pt x="499" y="591"/>
                    <a:pt x="499" y="591"/>
                  </a:cubicBezTo>
                  <a:cubicBezTo>
                    <a:pt x="500" y="591"/>
                    <a:pt x="500" y="591"/>
                    <a:pt x="500" y="590"/>
                  </a:cubicBezTo>
                  <a:cubicBezTo>
                    <a:pt x="741" y="350"/>
                    <a:pt x="741" y="350"/>
                    <a:pt x="741" y="350"/>
                  </a:cubicBezTo>
                  <a:cubicBezTo>
                    <a:pt x="741" y="349"/>
                    <a:pt x="742" y="349"/>
                    <a:pt x="742" y="349"/>
                  </a:cubicBezTo>
                  <a:cubicBezTo>
                    <a:pt x="742" y="348"/>
                    <a:pt x="742" y="348"/>
                    <a:pt x="742" y="348"/>
                  </a:cubicBezTo>
                  <a:cubicBezTo>
                    <a:pt x="742" y="101"/>
                    <a:pt x="742" y="101"/>
                    <a:pt x="742" y="101"/>
                  </a:cubicBezTo>
                  <a:cubicBezTo>
                    <a:pt x="803" y="40"/>
                    <a:pt x="803" y="40"/>
                    <a:pt x="803" y="40"/>
                  </a:cubicBezTo>
                  <a:cubicBezTo>
                    <a:pt x="807" y="44"/>
                    <a:pt x="812" y="46"/>
                    <a:pt x="817" y="46"/>
                  </a:cubicBezTo>
                  <a:cubicBezTo>
                    <a:pt x="829" y="46"/>
                    <a:pt x="840" y="35"/>
                    <a:pt x="840" y="23"/>
                  </a:cubicBezTo>
                  <a:cubicBezTo>
                    <a:pt x="840" y="10"/>
                    <a:pt x="829" y="0"/>
                    <a:pt x="817" y="0"/>
                  </a:cubicBezTo>
                  <a:cubicBezTo>
                    <a:pt x="804" y="0"/>
                    <a:pt x="794" y="10"/>
                    <a:pt x="794" y="23"/>
                  </a:cubicBezTo>
                  <a:cubicBezTo>
                    <a:pt x="794" y="28"/>
                    <a:pt x="796" y="33"/>
                    <a:pt x="799" y="37"/>
                  </a:cubicBezTo>
                  <a:cubicBezTo>
                    <a:pt x="737" y="98"/>
                    <a:pt x="737" y="98"/>
                    <a:pt x="737" y="98"/>
                  </a:cubicBezTo>
                  <a:cubicBezTo>
                    <a:pt x="737" y="99"/>
                    <a:pt x="737" y="99"/>
                    <a:pt x="737" y="99"/>
                  </a:cubicBezTo>
                  <a:cubicBezTo>
                    <a:pt x="737" y="99"/>
                    <a:pt x="737" y="99"/>
                    <a:pt x="737" y="99"/>
                  </a:cubicBezTo>
                  <a:cubicBezTo>
                    <a:pt x="737" y="100"/>
                    <a:pt x="737" y="100"/>
                    <a:pt x="737" y="100"/>
                  </a:cubicBezTo>
                  <a:cubicBezTo>
                    <a:pt x="737" y="347"/>
                    <a:pt x="737" y="347"/>
                    <a:pt x="737" y="347"/>
                  </a:cubicBezTo>
                  <a:cubicBezTo>
                    <a:pt x="497" y="586"/>
                    <a:pt x="497" y="586"/>
                    <a:pt x="497" y="586"/>
                  </a:cubicBezTo>
                  <a:cubicBezTo>
                    <a:pt x="315" y="586"/>
                    <a:pt x="315" y="586"/>
                    <a:pt x="315" y="586"/>
                  </a:cubicBezTo>
                  <a:cubicBezTo>
                    <a:pt x="315" y="586"/>
                    <a:pt x="315" y="586"/>
                    <a:pt x="314" y="586"/>
                  </a:cubicBezTo>
                  <a:cubicBezTo>
                    <a:pt x="314" y="586"/>
                    <a:pt x="314" y="587"/>
                    <a:pt x="313" y="587"/>
                  </a:cubicBezTo>
                  <a:cubicBezTo>
                    <a:pt x="157" y="743"/>
                    <a:pt x="157" y="743"/>
                    <a:pt x="157" y="743"/>
                  </a:cubicBezTo>
                  <a:cubicBezTo>
                    <a:pt x="157" y="744"/>
                    <a:pt x="156" y="744"/>
                    <a:pt x="156" y="744"/>
                  </a:cubicBezTo>
                  <a:cubicBezTo>
                    <a:pt x="156" y="745"/>
                    <a:pt x="156" y="745"/>
                    <a:pt x="156" y="745"/>
                  </a:cubicBezTo>
                  <a:cubicBezTo>
                    <a:pt x="156" y="905"/>
                    <a:pt x="156" y="905"/>
                    <a:pt x="156" y="905"/>
                  </a:cubicBezTo>
                  <a:cubicBezTo>
                    <a:pt x="37" y="1024"/>
                    <a:pt x="37" y="1024"/>
                    <a:pt x="37" y="1024"/>
                  </a:cubicBezTo>
                  <a:cubicBezTo>
                    <a:pt x="33" y="1021"/>
                    <a:pt x="28" y="1019"/>
                    <a:pt x="23" y="1019"/>
                  </a:cubicBezTo>
                  <a:cubicBezTo>
                    <a:pt x="10" y="1019"/>
                    <a:pt x="0" y="1029"/>
                    <a:pt x="0" y="1042"/>
                  </a:cubicBezTo>
                  <a:cubicBezTo>
                    <a:pt x="0" y="1054"/>
                    <a:pt x="10" y="1065"/>
                    <a:pt x="23" y="1065"/>
                  </a:cubicBezTo>
                  <a:cubicBezTo>
                    <a:pt x="35" y="1065"/>
                    <a:pt x="46" y="1054"/>
                    <a:pt x="46" y="1042"/>
                  </a:cubicBezTo>
                  <a:close/>
                  <a:moveTo>
                    <a:pt x="817" y="5"/>
                  </a:moveTo>
                  <a:cubicBezTo>
                    <a:pt x="827" y="5"/>
                    <a:pt x="834" y="13"/>
                    <a:pt x="834" y="23"/>
                  </a:cubicBezTo>
                  <a:cubicBezTo>
                    <a:pt x="834" y="32"/>
                    <a:pt x="827" y="40"/>
                    <a:pt x="817" y="40"/>
                  </a:cubicBezTo>
                  <a:cubicBezTo>
                    <a:pt x="812" y="40"/>
                    <a:pt x="808" y="38"/>
                    <a:pt x="804" y="35"/>
                  </a:cubicBezTo>
                  <a:cubicBezTo>
                    <a:pt x="801" y="32"/>
                    <a:pt x="799" y="27"/>
                    <a:pt x="799" y="23"/>
                  </a:cubicBezTo>
                  <a:cubicBezTo>
                    <a:pt x="799" y="13"/>
                    <a:pt x="807" y="5"/>
                    <a:pt x="817" y="5"/>
                  </a:cubicBezTo>
                  <a:close/>
                  <a:moveTo>
                    <a:pt x="23" y="1059"/>
                  </a:moveTo>
                  <a:cubicBezTo>
                    <a:pt x="13" y="1059"/>
                    <a:pt x="5" y="1052"/>
                    <a:pt x="5" y="1042"/>
                  </a:cubicBezTo>
                  <a:cubicBezTo>
                    <a:pt x="5" y="1032"/>
                    <a:pt x="13" y="1024"/>
                    <a:pt x="23" y="1024"/>
                  </a:cubicBezTo>
                  <a:cubicBezTo>
                    <a:pt x="28" y="1024"/>
                    <a:pt x="32" y="1026"/>
                    <a:pt x="35" y="1029"/>
                  </a:cubicBezTo>
                  <a:cubicBezTo>
                    <a:pt x="39" y="1033"/>
                    <a:pt x="40" y="1037"/>
                    <a:pt x="40" y="1042"/>
                  </a:cubicBezTo>
                  <a:cubicBezTo>
                    <a:pt x="40" y="1052"/>
                    <a:pt x="33" y="1059"/>
                    <a:pt x="23" y="10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47">
              <a:extLst>
                <a:ext uri="{FF2B5EF4-FFF2-40B4-BE49-F238E27FC236}">
                  <a16:creationId xmlns="" xmlns:a16="http://schemas.microsoft.com/office/drawing/2014/main" id="{51E93EE0-5CE3-499A-92AA-5156B76BA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" y="1739"/>
              <a:ext cx="307" cy="468"/>
            </a:xfrm>
            <a:custGeom>
              <a:avLst/>
              <a:gdLst>
                <a:gd name="T0" fmla="*/ 50 w 325"/>
                <a:gd name="T1" fmla="*/ 470 h 495"/>
                <a:gd name="T2" fmla="*/ 46 w 325"/>
                <a:gd name="T3" fmla="*/ 456 h 495"/>
                <a:gd name="T4" fmla="*/ 116 w 325"/>
                <a:gd name="T5" fmla="*/ 386 h 495"/>
                <a:gd name="T6" fmla="*/ 117 w 325"/>
                <a:gd name="T7" fmla="*/ 384 h 495"/>
                <a:gd name="T8" fmla="*/ 118 w 325"/>
                <a:gd name="T9" fmla="*/ 382 h 495"/>
                <a:gd name="T10" fmla="*/ 118 w 325"/>
                <a:gd name="T11" fmla="*/ 215 h 495"/>
                <a:gd name="T12" fmla="*/ 286 w 325"/>
                <a:gd name="T13" fmla="*/ 46 h 495"/>
                <a:gd name="T14" fmla="*/ 300 w 325"/>
                <a:gd name="T15" fmla="*/ 50 h 495"/>
                <a:gd name="T16" fmla="*/ 325 w 325"/>
                <a:gd name="T17" fmla="*/ 25 h 495"/>
                <a:gd name="T18" fmla="*/ 300 w 325"/>
                <a:gd name="T19" fmla="*/ 0 h 495"/>
                <a:gd name="T20" fmla="*/ 275 w 325"/>
                <a:gd name="T21" fmla="*/ 25 h 495"/>
                <a:gd name="T22" fmla="*/ 279 w 325"/>
                <a:gd name="T23" fmla="*/ 39 h 495"/>
                <a:gd name="T24" fmla="*/ 109 w 325"/>
                <a:gd name="T25" fmla="*/ 209 h 495"/>
                <a:gd name="T26" fmla="*/ 108 w 325"/>
                <a:gd name="T27" fmla="*/ 211 h 495"/>
                <a:gd name="T28" fmla="*/ 108 w 325"/>
                <a:gd name="T29" fmla="*/ 212 h 495"/>
                <a:gd name="T30" fmla="*/ 108 w 325"/>
                <a:gd name="T31" fmla="*/ 380 h 495"/>
                <a:gd name="T32" fmla="*/ 39 w 325"/>
                <a:gd name="T33" fmla="*/ 449 h 495"/>
                <a:gd name="T34" fmla="*/ 25 w 325"/>
                <a:gd name="T35" fmla="*/ 445 h 495"/>
                <a:gd name="T36" fmla="*/ 0 w 325"/>
                <a:gd name="T37" fmla="*/ 470 h 495"/>
                <a:gd name="T38" fmla="*/ 25 w 325"/>
                <a:gd name="T39" fmla="*/ 495 h 495"/>
                <a:gd name="T40" fmla="*/ 50 w 325"/>
                <a:gd name="T41" fmla="*/ 470 h 495"/>
                <a:gd name="T42" fmla="*/ 300 w 325"/>
                <a:gd name="T43" fmla="*/ 10 h 495"/>
                <a:gd name="T44" fmla="*/ 315 w 325"/>
                <a:gd name="T45" fmla="*/ 25 h 495"/>
                <a:gd name="T46" fmla="*/ 300 w 325"/>
                <a:gd name="T47" fmla="*/ 40 h 495"/>
                <a:gd name="T48" fmla="*/ 289 w 325"/>
                <a:gd name="T49" fmla="*/ 36 h 495"/>
                <a:gd name="T50" fmla="*/ 285 w 325"/>
                <a:gd name="T51" fmla="*/ 25 h 495"/>
                <a:gd name="T52" fmla="*/ 300 w 325"/>
                <a:gd name="T53" fmla="*/ 10 h 495"/>
                <a:gd name="T54" fmla="*/ 10 w 325"/>
                <a:gd name="T55" fmla="*/ 470 h 495"/>
                <a:gd name="T56" fmla="*/ 25 w 325"/>
                <a:gd name="T57" fmla="*/ 455 h 495"/>
                <a:gd name="T58" fmla="*/ 36 w 325"/>
                <a:gd name="T59" fmla="*/ 459 h 495"/>
                <a:gd name="T60" fmla="*/ 40 w 325"/>
                <a:gd name="T61" fmla="*/ 470 h 495"/>
                <a:gd name="T62" fmla="*/ 25 w 325"/>
                <a:gd name="T63" fmla="*/ 485 h 495"/>
                <a:gd name="T64" fmla="*/ 10 w 325"/>
                <a:gd name="T65" fmla="*/ 4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5" h="495">
                  <a:moveTo>
                    <a:pt x="50" y="470"/>
                  </a:moveTo>
                  <a:cubicBezTo>
                    <a:pt x="50" y="465"/>
                    <a:pt x="49" y="460"/>
                    <a:pt x="46" y="456"/>
                  </a:cubicBezTo>
                  <a:cubicBezTo>
                    <a:pt x="116" y="386"/>
                    <a:pt x="116" y="386"/>
                    <a:pt x="116" y="386"/>
                  </a:cubicBezTo>
                  <a:cubicBezTo>
                    <a:pt x="117" y="385"/>
                    <a:pt x="117" y="385"/>
                    <a:pt x="117" y="384"/>
                  </a:cubicBezTo>
                  <a:cubicBezTo>
                    <a:pt x="118" y="383"/>
                    <a:pt x="118" y="383"/>
                    <a:pt x="118" y="382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90" y="49"/>
                    <a:pt x="295" y="50"/>
                    <a:pt x="300" y="50"/>
                  </a:cubicBezTo>
                  <a:cubicBezTo>
                    <a:pt x="314" y="50"/>
                    <a:pt x="325" y="39"/>
                    <a:pt x="325" y="25"/>
                  </a:cubicBezTo>
                  <a:cubicBezTo>
                    <a:pt x="325" y="11"/>
                    <a:pt x="314" y="0"/>
                    <a:pt x="300" y="0"/>
                  </a:cubicBezTo>
                  <a:cubicBezTo>
                    <a:pt x="286" y="0"/>
                    <a:pt x="275" y="11"/>
                    <a:pt x="275" y="25"/>
                  </a:cubicBezTo>
                  <a:cubicBezTo>
                    <a:pt x="275" y="30"/>
                    <a:pt x="276" y="35"/>
                    <a:pt x="279" y="39"/>
                  </a:cubicBezTo>
                  <a:cubicBezTo>
                    <a:pt x="109" y="209"/>
                    <a:pt x="109" y="209"/>
                    <a:pt x="109" y="209"/>
                  </a:cubicBezTo>
                  <a:cubicBezTo>
                    <a:pt x="109" y="209"/>
                    <a:pt x="108" y="210"/>
                    <a:pt x="108" y="211"/>
                  </a:cubicBezTo>
                  <a:cubicBezTo>
                    <a:pt x="108" y="211"/>
                    <a:pt x="108" y="212"/>
                    <a:pt x="108" y="212"/>
                  </a:cubicBezTo>
                  <a:cubicBezTo>
                    <a:pt x="108" y="380"/>
                    <a:pt x="108" y="380"/>
                    <a:pt x="108" y="380"/>
                  </a:cubicBezTo>
                  <a:cubicBezTo>
                    <a:pt x="39" y="449"/>
                    <a:pt x="39" y="449"/>
                    <a:pt x="39" y="449"/>
                  </a:cubicBezTo>
                  <a:cubicBezTo>
                    <a:pt x="35" y="446"/>
                    <a:pt x="30" y="445"/>
                    <a:pt x="25" y="445"/>
                  </a:cubicBezTo>
                  <a:cubicBezTo>
                    <a:pt x="11" y="445"/>
                    <a:pt x="0" y="456"/>
                    <a:pt x="0" y="470"/>
                  </a:cubicBezTo>
                  <a:cubicBezTo>
                    <a:pt x="0" y="484"/>
                    <a:pt x="11" y="495"/>
                    <a:pt x="25" y="495"/>
                  </a:cubicBezTo>
                  <a:cubicBezTo>
                    <a:pt x="39" y="495"/>
                    <a:pt x="50" y="484"/>
                    <a:pt x="50" y="470"/>
                  </a:cubicBezTo>
                  <a:close/>
                  <a:moveTo>
                    <a:pt x="300" y="10"/>
                  </a:moveTo>
                  <a:cubicBezTo>
                    <a:pt x="308" y="10"/>
                    <a:pt x="315" y="17"/>
                    <a:pt x="315" y="25"/>
                  </a:cubicBezTo>
                  <a:cubicBezTo>
                    <a:pt x="315" y="34"/>
                    <a:pt x="308" y="40"/>
                    <a:pt x="300" y="40"/>
                  </a:cubicBezTo>
                  <a:cubicBezTo>
                    <a:pt x="296" y="40"/>
                    <a:pt x="292" y="39"/>
                    <a:pt x="289" y="36"/>
                  </a:cubicBezTo>
                  <a:cubicBezTo>
                    <a:pt x="286" y="33"/>
                    <a:pt x="285" y="29"/>
                    <a:pt x="285" y="25"/>
                  </a:cubicBezTo>
                  <a:cubicBezTo>
                    <a:pt x="285" y="17"/>
                    <a:pt x="292" y="10"/>
                    <a:pt x="300" y="10"/>
                  </a:cubicBezTo>
                  <a:close/>
                  <a:moveTo>
                    <a:pt x="10" y="470"/>
                  </a:moveTo>
                  <a:cubicBezTo>
                    <a:pt x="10" y="461"/>
                    <a:pt x="17" y="455"/>
                    <a:pt x="25" y="455"/>
                  </a:cubicBezTo>
                  <a:cubicBezTo>
                    <a:pt x="29" y="455"/>
                    <a:pt x="33" y="456"/>
                    <a:pt x="36" y="459"/>
                  </a:cubicBezTo>
                  <a:cubicBezTo>
                    <a:pt x="39" y="462"/>
                    <a:pt x="40" y="466"/>
                    <a:pt x="40" y="470"/>
                  </a:cubicBezTo>
                  <a:cubicBezTo>
                    <a:pt x="40" y="478"/>
                    <a:pt x="33" y="485"/>
                    <a:pt x="25" y="485"/>
                  </a:cubicBezTo>
                  <a:cubicBezTo>
                    <a:pt x="17" y="485"/>
                    <a:pt x="10" y="478"/>
                    <a:pt x="10" y="4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3" name="文本框 192">
            <a:extLst>
              <a:ext uri="{FF2B5EF4-FFF2-40B4-BE49-F238E27FC236}">
                <a16:creationId xmlns="" xmlns:a16="http://schemas.microsoft.com/office/drawing/2014/main" id="{32631715-5248-4C40-A7E8-9314C571CD31}"/>
              </a:ext>
            </a:extLst>
          </p:cNvPr>
          <p:cNvSpPr txBox="1"/>
          <p:nvPr/>
        </p:nvSpPr>
        <p:spPr>
          <a:xfrm>
            <a:off x="1087783" y="4512761"/>
            <a:ext cx="225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94" name="矩形 193">
            <a:extLst>
              <a:ext uri="{FF2B5EF4-FFF2-40B4-BE49-F238E27FC236}">
                <a16:creationId xmlns="" xmlns:a16="http://schemas.microsoft.com/office/drawing/2014/main" id="{561F5BA6-820F-4B47-A494-3FDC15E67C65}"/>
              </a:ext>
            </a:extLst>
          </p:cNvPr>
          <p:cNvSpPr/>
          <p:nvPr/>
        </p:nvSpPr>
        <p:spPr>
          <a:xfrm>
            <a:off x="1047943" y="4962122"/>
            <a:ext cx="4847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或者通过复制您的文本后。在此框中选择粘贴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或者通过复制您的文本后。在此框中选择粘贴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5" name="文本框 194">
            <a:extLst>
              <a:ext uri="{FF2B5EF4-FFF2-40B4-BE49-F238E27FC236}">
                <a16:creationId xmlns="" xmlns:a16="http://schemas.microsoft.com/office/drawing/2014/main" id="{CEF35A65-7B71-492B-88C3-80E73333B0EA}"/>
              </a:ext>
            </a:extLst>
          </p:cNvPr>
          <p:cNvSpPr txBox="1"/>
          <p:nvPr/>
        </p:nvSpPr>
        <p:spPr>
          <a:xfrm>
            <a:off x="1085547" y="2028015"/>
            <a:ext cx="225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96" name="矩形 195">
            <a:extLst>
              <a:ext uri="{FF2B5EF4-FFF2-40B4-BE49-F238E27FC236}">
                <a16:creationId xmlns="" xmlns:a16="http://schemas.microsoft.com/office/drawing/2014/main" id="{21AC0EEA-A047-407B-A574-F62DEF6F2F08}"/>
              </a:ext>
            </a:extLst>
          </p:cNvPr>
          <p:cNvSpPr/>
          <p:nvPr/>
        </p:nvSpPr>
        <p:spPr>
          <a:xfrm>
            <a:off x="1045707" y="2477376"/>
            <a:ext cx="4847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或者通过复制您的文本后。在此框中选择粘贴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或者通过复制您的文本后。在此框中选择粘贴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16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区块链的商业模式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B7A2F342-959B-40FC-B03E-DC1B0965095B}"/>
              </a:ext>
            </a:extLst>
          </p:cNvPr>
          <p:cNvGrpSpPr/>
          <p:nvPr/>
        </p:nvGrpSpPr>
        <p:grpSpPr>
          <a:xfrm>
            <a:off x="1241080" y="2556004"/>
            <a:ext cx="9919446" cy="1497867"/>
            <a:chOff x="1241080" y="2556004"/>
            <a:chExt cx="9919446" cy="1497867"/>
          </a:xfrm>
        </p:grpSpPr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D11F1F96-3369-4DDB-AE08-1F09635F0D28}"/>
                </a:ext>
              </a:extLst>
            </p:cNvPr>
            <p:cNvCxnSpPr>
              <a:stCxn id="45" idx="6"/>
              <a:endCxn id="43" idx="2"/>
            </p:cNvCxnSpPr>
            <p:nvPr/>
          </p:nvCxnSpPr>
          <p:spPr>
            <a:xfrm>
              <a:off x="1607000" y="3462403"/>
              <a:ext cx="1701620" cy="2834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483C41D0-C5E3-46A3-AEFC-DAFCC5D969B5}"/>
                </a:ext>
              </a:extLst>
            </p:cNvPr>
            <p:cNvCxnSpPr>
              <a:stCxn id="43" idx="6"/>
              <a:endCxn id="41" idx="2"/>
            </p:cNvCxnSpPr>
            <p:nvPr/>
          </p:nvCxnSpPr>
          <p:spPr>
            <a:xfrm flipV="1">
              <a:off x="3426095" y="3044089"/>
              <a:ext cx="1701620" cy="70180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63BAA15F-7E96-494F-A9A9-2F49AAC9EE29}"/>
                </a:ext>
              </a:extLst>
            </p:cNvPr>
            <p:cNvCxnSpPr>
              <a:stCxn id="41" idx="6"/>
              <a:endCxn id="39" idx="2"/>
            </p:cNvCxnSpPr>
            <p:nvPr/>
          </p:nvCxnSpPr>
          <p:spPr>
            <a:xfrm>
              <a:off x="5245190" y="3044089"/>
              <a:ext cx="1701620" cy="271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7B382984-1E35-433B-A3F4-5810C62A8276}"/>
                </a:ext>
              </a:extLst>
            </p:cNvPr>
            <p:cNvCxnSpPr>
              <a:stCxn id="39" idx="6"/>
              <a:endCxn id="37" idx="2"/>
            </p:cNvCxnSpPr>
            <p:nvPr/>
          </p:nvCxnSpPr>
          <p:spPr>
            <a:xfrm>
              <a:off x="7064285" y="3071205"/>
              <a:ext cx="1701620" cy="5556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="" xmlns:a16="http://schemas.microsoft.com/office/drawing/2014/main" id="{32E62EC4-C659-4019-ABD8-CD3132274539}"/>
                </a:ext>
              </a:extLst>
            </p:cNvPr>
            <p:cNvCxnSpPr>
              <a:stCxn id="37" idx="6"/>
              <a:endCxn id="35" idx="2"/>
            </p:cNvCxnSpPr>
            <p:nvPr/>
          </p:nvCxnSpPr>
          <p:spPr>
            <a:xfrm flipV="1">
              <a:off x="8883380" y="3071999"/>
              <a:ext cx="1701620" cy="5548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5C91E223-2649-473D-A0F3-8E40EA2556B4}"/>
                </a:ext>
              </a:extLst>
            </p:cNvPr>
            <p:cNvGrpSpPr/>
            <p:nvPr/>
          </p:nvGrpSpPr>
          <p:grpSpPr>
            <a:xfrm>
              <a:off x="1241080" y="3156015"/>
              <a:ext cx="614364" cy="614364"/>
              <a:chOff x="1241080" y="3806221"/>
              <a:chExt cx="614364" cy="614364"/>
            </a:xfrm>
          </p:grpSpPr>
          <p:sp>
            <p:nvSpPr>
              <p:cNvPr id="45" name="椭圆 44">
                <a:extLst>
                  <a:ext uri="{FF2B5EF4-FFF2-40B4-BE49-F238E27FC236}">
                    <a16:creationId xmlns="" xmlns:a16="http://schemas.microsoft.com/office/drawing/2014/main" id="{9DAD3189-9074-4148-BB90-5F298397C96D}"/>
                  </a:ext>
                </a:extLst>
              </p:cNvPr>
              <p:cNvSpPr/>
              <p:nvPr/>
            </p:nvSpPr>
            <p:spPr>
              <a:xfrm>
                <a:off x="1489525" y="4053871"/>
                <a:ext cx="117475" cy="1174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="" xmlns:a16="http://schemas.microsoft.com/office/drawing/2014/main" id="{F187CE8C-4A0D-4381-A36B-C7085D247BD4}"/>
                  </a:ext>
                </a:extLst>
              </p:cNvPr>
              <p:cNvSpPr/>
              <p:nvPr/>
            </p:nvSpPr>
            <p:spPr>
              <a:xfrm>
                <a:off x="1241080" y="3806221"/>
                <a:ext cx="614364" cy="61436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6FCAC946-7E09-44AC-8D10-CB2EF43A7410}"/>
                </a:ext>
              </a:extLst>
            </p:cNvPr>
            <p:cNvGrpSpPr/>
            <p:nvPr/>
          </p:nvGrpSpPr>
          <p:grpSpPr>
            <a:xfrm>
              <a:off x="3060175" y="3439507"/>
              <a:ext cx="614364" cy="614364"/>
              <a:chOff x="3060175" y="3439507"/>
              <a:chExt cx="614364" cy="614364"/>
            </a:xfrm>
          </p:grpSpPr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F9D07C52-F433-4EE5-9E6A-3978D7ACA4DF}"/>
                  </a:ext>
                </a:extLst>
              </p:cNvPr>
              <p:cNvSpPr/>
              <p:nvPr/>
            </p:nvSpPr>
            <p:spPr>
              <a:xfrm>
                <a:off x="3308620" y="3687157"/>
                <a:ext cx="117475" cy="1174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="" xmlns:a16="http://schemas.microsoft.com/office/drawing/2014/main" id="{25D67EC6-A50D-4886-9A32-4B02A81DA6D8}"/>
                  </a:ext>
                </a:extLst>
              </p:cNvPr>
              <p:cNvSpPr/>
              <p:nvPr/>
            </p:nvSpPr>
            <p:spPr>
              <a:xfrm>
                <a:off x="3060175" y="3439507"/>
                <a:ext cx="614364" cy="61436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28B8C003-2645-4001-9E6C-B99CA1CDD287}"/>
                </a:ext>
              </a:extLst>
            </p:cNvPr>
            <p:cNvGrpSpPr/>
            <p:nvPr/>
          </p:nvGrpSpPr>
          <p:grpSpPr>
            <a:xfrm>
              <a:off x="4879270" y="2737701"/>
              <a:ext cx="614364" cy="614364"/>
              <a:chOff x="4879270" y="2737701"/>
              <a:chExt cx="614364" cy="614364"/>
            </a:xfrm>
          </p:grpSpPr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D97A70E4-4445-4987-B234-763F229F1E4D}"/>
                  </a:ext>
                </a:extLst>
              </p:cNvPr>
              <p:cNvSpPr/>
              <p:nvPr/>
            </p:nvSpPr>
            <p:spPr>
              <a:xfrm>
                <a:off x="5127715" y="2985351"/>
                <a:ext cx="117475" cy="1174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4B374D55-F237-4760-92E5-0D6F5A0F9030}"/>
                  </a:ext>
                </a:extLst>
              </p:cNvPr>
              <p:cNvSpPr/>
              <p:nvPr/>
            </p:nvSpPr>
            <p:spPr>
              <a:xfrm>
                <a:off x="4879270" y="2737701"/>
                <a:ext cx="614364" cy="61436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9228AA70-1758-41E8-B209-DE17AA9B857D}"/>
                </a:ext>
              </a:extLst>
            </p:cNvPr>
            <p:cNvGrpSpPr/>
            <p:nvPr/>
          </p:nvGrpSpPr>
          <p:grpSpPr>
            <a:xfrm>
              <a:off x="6698365" y="2764817"/>
              <a:ext cx="614364" cy="614364"/>
              <a:chOff x="6698365" y="2764817"/>
              <a:chExt cx="614364" cy="614364"/>
            </a:xfrm>
          </p:grpSpPr>
          <p:sp>
            <p:nvSpPr>
              <p:cNvPr id="39" name="椭圆 38">
                <a:extLst>
                  <a:ext uri="{FF2B5EF4-FFF2-40B4-BE49-F238E27FC236}">
                    <a16:creationId xmlns="" xmlns:a16="http://schemas.microsoft.com/office/drawing/2014/main" id="{38602C48-AF06-41DA-84CD-41DCE417E157}"/>
                  </a:ext>
                </a:extLst>
              </p:cNvPr>
              <p:cNvSpPr/>
              <p:nvPr/>
            </p:nvSpPr>
            <p:spPr>
              <a:xfrm>
                <a:off x="6946810" y="3012467"/>
                <a:ext cx="117475" cy="1174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AE43476A-2DE9-4A25-A438-2A964D924094}"/>
                  </a:ext>
                </a:extLst>
              </p:cNvPr>
              <p:cNvSpPr/>
              <p:nvPr/>
            </p:nvSpPr>
            <p:spPr>
              <a:xfrm>
                <a:off x="6698365" y="2764817"/>
                <a:ext cx="614364" cy="61436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E46C5795-3647-4962-A015-FE216A991427}"/>
                </a:ext>
              </a:extLst>
            </p:cNvPr>
            <p:cNvGrpSpPr/>
            <p:nvPr/>
          </p:nvGrpSpPr>
          <p:grpSpPr>
            <a:xfrm>
              <a:off x="8517460" y="3320443"/>
              <a:ext cx="614364" cy="614364"/>
              <a:chOff x="8517460" y="3320443"/>
              <a:chExt cx="614364" cy="614364"/>
            </a:xfrm>
          </p:grpSpPr>
          <p:sp>
            <p:nvSpPr>
              <p:cNvPr id="37" name="椭圆 36">
                <a:extLst>
                  <a:ext uri="{FF2B5EF4-FFF2-40B4-BE49-F238E27FC236}">
                    <a16:creationId xmlns="" xmlns:a16="http://schemas.microsoft.com/office/drawing/2014/main" id="{A3C62C28-EFAD-478B-A6C7-331E861F60F1}"/>
                  </a:ext>
                </a:extLst>
              </p:cNvPr>
              <p:cNvSpPr/>
              <p:nvPr/>
            </p:nvSpPr>
            <p:spPr>
              <a:xfrm>
                <a:off x="8765905" y="3568093"/>
                <a:ext cx="117475" cy="1174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="" xmlns:a16="http://schemas.microsoft.com/office/drawing/2014/main" id="{F6F855B8-AE0D-41AE-AD4E-D992193387C8}"/>
                  </a:ext>
                </a:extLst>
              </p:cNvPr>
              <p:cNvSpPr/>
              <p:nvPr/>
            </p:nvSpPr>
            <p:spPr>
              <a:xfrm>
                <a:off x="8517460" y="3320443"/>
                <a:ext cx="614364" cy="61436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CA176DEE-2EA2-46F5-8E0E-940CC9621CB7}"/>
                </a:ext>
              </a:extLst>
            </p:cNvPr>
            <p:cNvGrpSpPr/>
            <p:nvPr/>
          </p:nvGrpSpPr>
          <p:grpSpPr>
            <a:xfrm>
              <a:off x="10126948" y="2556004"/>
              <a:ext cx="1033578" cy="1033578"/>
              <a:chOff x="10126948" y="2556004"/>
              <a:chExt cx="1033578" cy="1033578"/>
            </a:xfrm>
          </p:grpSpPr>
          <p:sp>
            <p:nvSpPr>
              <p:cNvPr id="35" name="椭圆 34">
                <a:extLst>
                  <a:ext uri="{FF2B5EF4-FFF2-40B4-BE49-F238E27FC236}">
                    <a16:creationId xmlns="" xmlns:a16="http://schemas.microsoft.com/office/drawing/2014/main" id="{E2C49A22-A655-4847-B8B4-DF8C05029717}"/>
                  </a:ext>
                </a:extLst>
              </p:cNvPr>
              <p:cNvSpPr/>
              <p:nvPr/>
            </p:nvSpPr>
            <p:spPr>
              <a:xfrm>
                <a:off x="10585000" y="3013261"/>
                <a:ext cx="117475" cy="1174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0A47503D-0184-4138-A557-A0B89D161775}"/>
                  </a:ext>
                </a:extLst>
              </p:cNvPr>
              <p:cNvSpPr/>
              <p:nvPr/>
            </p:nvSpPr>
            <p:spPr>
              <a:xfrm>
                <a:off x="10126948" y="2556004"/>
                <a:ext cx="1033578" cy="1033578"/>
              </a:xfrm>
              <a:prstGeom prst="ellipse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F27E13A7-950E-486E-BF10-552F37949A6C}"/>
              </a:ext>
            </a:extLst>
          </p:cNvPr>
          <p:cNvSpPr txBox="1"/>
          <p:nvPr/>
        </p:nvSpPr>
        <p:spPr>
          <a:xfrm>
            <a:off x="1219353" y="2498863"/>
            <a:ext cx="87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2017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CE3E58C1-A3B1-4D50-BE8B-6E4DFA681F38}"/>
              </a:ext>
            </a:extLst>
          </p:cNvPr>
          <p:cNvSpPr txBox="1"/>
          <p:nvPr/>
        </p:nvSpPr>
        <p:spPr>
          <a:xfrm>
            <a:off x="4919888" y="3599715"/>
            <a:ext cx="87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2020</a:t>
            </a:r>
            <a:endParaRPr lang="zh-CN" altLang="en-US" dirty="0"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49F16C1C-50DA-49D3-ADED-4841916AB040}"/>
              </a:ext>
            </a:extLst>
          </p:cNvPr>
          <p:cNvSpPr txBox="1"/>
          <p:nvPr/>
        </p:nvSpPr>
        <p:spPr>
          <a:xfrm>
            <a:off x="8517460" y="2717543"/>
            <a:ext cx="87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2029</a:t>
            </a:r>
            <a:endParaRPr lang="zh-CN" altLang="en-US" dirty="0"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28503B12-5BF5-4E2D-AA82-EB66C150AAB6}"/>
              </a:ext>
            </a:extLst>
          </p:cNvPr>
          <p:cNvGrpSpPr/>
          <p:nvPr/>
        </p:nvGrpSpPr>
        <p:grpSpPr>
          <a:xfrm>
            <a:off x="1197304" y="4309030"/>
            <a:ext cx="3725741" cy="1552282"/>
            <a:chOff x="4666949" y="2015818"/>
            <a:chExt cx="3725741" cy="1552282"/>
          </a:xfrm>
        </p:grpSpPr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1C83E943-0D8B-4B05-8C99-3D569F082001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53" name="Freeform 5">
                <a:extLst>
                  <a:ext uri="{FF2B5EF4-FFF2-40B4-BE49-F238E27FC236}">
                    <a16:creationId xmlns="" xmlns:a16="http://schemas.microsoft.com/office/drawing/2014/main" id="{7263A687-F819-40ED-B95D-8119FE5C1DEC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id="{3B549ED0-404B-41DA-B074-5961A26567EA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DD3A8932-7864-4C42-B6EB-8FD431E14346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F09F6F8E-ABC8-4446-8824-71B3EC0F435A}"/>
              </a:ext>
            </a:extLst>
          </p:cNvPr>
          <p:cNvGrpSpPr/>
          <p:nvPr/>
        </p:nvGrpSpPr>
        <p:grpSpPr>
          <a:xfrm>
            <a:off x="7133060" y="4309030"/>
            <a:ext cx="3725741" cy="1552282"/>
            <a:chOff x="4666949" y="2015818"/>
            <a:chExt cx="3725741" cy="1552282"/>
          </a:xfrm>
        </p:grpSpPr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55F82B12-65B8-4A31-A103-91EE6A85837D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58" name="Freeform 5">
                <a:extLst>
                  <a:ext uri="{FF2B5EF4-FFF2-40B4-BE49-F238E27FC236}">
                    <a16:creationId xmlns="" xmlns:a16="http://schemas.microsoft.com/office/drawing/2014/main" id="{C4FD6D4B-04CA-48D4-8643-8211102DF448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id="{DCB3AA9B-F6BC-4817-BA8D-4BE2FFE15F75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282F5217-0457-4139-AE68-3D74F2B7A8EC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0BC229FC-9E95-4B1D-8AED-0F313D076AA2}"/>
              </a:ext>
            </a:extLst>
          </p:cNvPr>
          <p:cNvGrpSpPr/>
          <p:nvPr/>
        </p:nvGrpSpPr>
        <p:grpSpPr>
          <a:xfrm>
            <a:off x="5131144" y="1029161"/>
            <a:ext cx="3725741" cy="1552282"/>
            <a:chOff x="4666949" y="2015818"/>
            <a:chExt cx="3725741" cy="1552282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6479842A-D8B9-4425-AA95-3BE0AAEB3F6F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63" name="Freeform 5">
                <a:extLst>
                  <a:ext uri="{FF2B5EF4-FFF2-40B4-BE49-F238E27FC236}">
                    <a16:creationId xmlns="" xmlns:a16="http://schemas.microsoft.com/office/drawing/2014/main" id="{1D945B14-E4FC-45F3-9EA1-83A754A5F6E3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="" xmlns:a16="http://schemas.microsoft.com/office/drawing/2014/main" id="{A126960E-C48F-4ED8-8035-17F74DDB3DB1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453CB093-E6AC-4E42-B838-D994DF9C5426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2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区块链的商业模式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9A6144F7-B713-4763-8E1E-BD92ED305082}"/>
              </a:ext>
            </a:extLst>
          </p:cNvPr>
          <p:cNvGrpSpPr/>
          <p:nvPr/>
        </p:nvGrpSpPr>
        <p:grpSpPr>
          <a:xfrm>
            <a:off x="7449163" y="2285999"/>
            <a:ext cx="3616829" cy="3343735"/>
            <a:chOff x="3721728" y="2064605"/>
            <a:chExt cx="4637159" cy="4287024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9C515BBD-0331-44CE-BEAA-C73A6B23D0E4}"/>
                </a:ext>
              </a:extLst>
            </p:cNvPr>
            <p:cNvSpPr/>
            <p:nvPr/>
          </p:nvSpPr>
          <p:spPr>
            <a:xfrm>
              <a:off x="3804560" y="2162360"/>
              <a:ext cx="4437072" cy="2626208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mockup_0018_iMac-_FRONT.png">
              <a:extLst>
                <a:ext uri="{FF2B5EF4-FFF2-40B4-BE49-F238E27FC236}">
                  <a16:creationId xmlns="" xmlns:a16="http://schemas.microsoft.com/office/drawing/2014/main" id="{3635B063-182B-4693-A638-0BD4E40FBCCF}"/>
                </a:ext>
              </a:extLst>
            </p:cNvPr>
            <p:cNvPicPr/>
            <p:nvPr/>
          </p:nvPicPr>
          <p:blipFill>
            <a:blip r:embed="rId3" cstate="screen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1728" y="2064605"/>
              <a:ext cx="4637159" cy="428702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24" name="图片 23" descr="e7d195523061f1c0205959036996ad55c215b892a7aac5c0B9ADEF7896FB48F2EF97163A2DE1401E1875DEDC438B7864AD24CA23553DBBBD975DAF4CAD4A2592689FFB6CEE59FFA55B2702D0E5EE29CD460A1AC370B226DEBE908B2FF819E4A1FC4F1758D523790F4121B8C80FA7CB37F1EFCCA1FD7CA77B4DF45B8E73C5C3F5414A721527975475">
              <a:extLst>
                <a:ext uri="{FF2B5EF4-FFF2-40B4-BE49-F238E27FC236}">
                  <a16:creationId xmlns="" xmlns:a16="http://schemas.microsoft.com/office/drawing/2014/main" id="{34C40D17-6D2A-44A3-B0C8-AE7CB1B0D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3096" y="2470193"/>
              <a:ext cx="2074427" cy="2010541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69D55858-689C-4AEC-811B-A7CF7B8E8EA8}"/>
              </a:ext>
            </a:extLst>
          </p:cNvPr>
          <p:cNvGrpSpPr/>
          <p:nvPr/>
        </p:nvGrpSpPr>
        <p:grpSpPr>
          <a:xfrm>
            <a:off x="6992063" y="3598052"/>
            <a:ext cx="2252090" cy="461665"/>
            <a:chOff x="6992063" y="3598052"/>
            <a:chExt cx="2252090" cy="461665"/>
          </a:xfrm>
        </p:grpSpPr>
        <p:sp>
          <p:nvSpPr>
            <p:cNvPr id="28" name="Freeform 5">
              <a:extLst>
                <a:ext uri="{FF2B5EF4-FFF2-40B4-BE49-F238E27FC236}">
                  <a16:creationId xmlns="" xmlns:a16="http://schemas.microsoft.com/office/drawing/2014/main" id="{2BC05A24-381E-43A0-8D88-7E730BFAB952}"/>
                </a:ext>
              </a:extLst>
            </p:cNvPr>
            <p:cNvSpPr/>
            <p:nvPr/>
          </p:nvSpPr>
          <p:spPr bwMode="auto">
            <a:xfrm>
              <a:off x="6992063" y="3598052"/>
              <a:ext cx="2082767" cy="461665"/>
            </a:xfrm>
            <a:custGeom>
              <a:avLst/>
              <a:gdLst>
                <a:gd name="T0" fmla="*/ 500 w 30299"/>
                <a:gd name="T1" fmla="*/ 2 h 11303"/>
                <a:gd name="T2" fmla="*/ 5647 w 30299"/>
                <a:gd name="T3" fmla="*/ 2 h 11303"/>
                <a:gd name="T4" fmla="*/ 6172 w 30299"/>
                <a:gd name="T5" fmla="*/ 343 h 11303"/>
                <a:gd name="T6" fmla="*/ 6814 w 30299"/>
                <a:gd name="T7" fmla="*/ 702 h 11303"/>
                <a:gd name="T8" fmla="*/ 29799 w 30299"/>
                <a:gd name="T9" fmla="*/ 702 h 11303"/>
                <a:gd name="T10" fmla="*/ 30299 w 30299"/>
                <a:gd name="T11" fmla="*/ 1202 h 11303"/>
                <a:gd name="T12" fmla="*/ 30299 w 30299"/>
                <a:gd name="T13" fmla="*/ 10803 h 11303"/>
                <a:gd name="T14" fmla="*/ 29799 w 30299"/>
                <a:gd name="T15" fmla="*/ 11303 h 11303"/>
                <a:gd name="T16" fmla="*/ 500 w 30299"/>
                <a:gd name="T17" fmla="*/ 11303 h 11303"/>
                <a:gd name="T18" fmla="*/ 0 w 30299"/>
                <a:gd name="T19" fmla="*/ 10803 h 11303"/>
                <a:gd name="T20" fmla="*/ 0 w 30299"/>
                <a:gd name="T21" fmla="*/ 502 h 11303"/>
                <a:gd name="T22" fmla="*/ 500 w 30299"/>
                <a:gd name="T23" fmla="*/ 2 h 1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99" h="11303">
                  <a:moveTo>
                    <a:pt x="500" y="2"/>
                  </a:moveTo>
                  <a:lnTo>
                    <a:pt x="5647" y="2"/>
                  </a:lnTo>
                  <a:cubicBezTo>
                    <a:pt x="5881" y="0"/>
                    <a:pt x="6022" y="193"/>
                    <a:pt x="6172" y="343"/>
                  </a:cubicBezTo>
                  <a:cubicBezTo>
                    <a:pt x="6390" y="560"/>
                    <a:pt x="6467" y="729"/>
                    <a:pt x="6814" y="702"/>
                  </a:cubicBezTo>
                  <a:lnTo>
                    <a:pt x="29799" y="702"/>
                  </a:lnTo>
                  <a:cubicBezTo>
                    <a:pt x="30074" y="702"/>
                    <a:pt x="30299" y="927"/>
                    <a:pt x="30299" y="1202"/>
                  </a:cubicBezTo>
                  <a:lnTo>
                    <a:pt x="30299" y="10803"/>
                  </a:lnTo>
                  <a:cubicBezTo>
                    <a:pt x="30299" y="11078"/>
                    <a:pt x="30074" y="11303"/>
                    <a:pt x="29799" y="11303"/>
                  </a:cubicBezTo>
                  <a:lnTo>
                    <a:pt x="500" y="11303"/>
                  </a:lnTo>
                  <a:cubicBezTo>
                    <a:pt x="225" y="11303"/>
                    <a:pt x="0" y="11078"/>
                    <a:pt x="0" y="10803"/>
                  </a:cubicBezTo>
                  <a:lnTo>
                    <a:pt x="0" y="502"/>
                  </a:lnTo>
                  <a:cubicBezTo>
                    <a:pt x="0" y="227"/>
                    <a:pt x="225" y="2"/>
                    <a:pt x="500" y="2"/>
                  </a:cubicBezTo>
                  <a:close/>
                </a:path>
              </a:pathLst>
            </a:custGeom>
            <a:solidFill>
              <a:srgbClr val="00B0F0">
                <a:alpha val="14902"/>
              </a:srgbClr>
            </a:solidFill>
            <a:ln w="19050" cap="flat">
              <a:solidFill>
                <a:srgbClr val="00B0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6BCDB6E4-A793-4B12-B120-B8A1CF5FAAAC}"/>
                </a:ext>
              </a:extLst>
            </p:cNvPr>
            <p:cNvSpPr txBox="1"/>
            <p:nvPr/>
          </p:nvSpPr>
          <p:spPr>
            <a:xfrm>
              <a:off x="7068223" y="3659607"/>
              <a:ext cx="2175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请输入您的标题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60034D95-D30F-459D-BBAC-2043236D6CD0}"/>
              </a:ext>
            </a:extLst>
          </p:cNvPr>
          <p:cNvGrpSpPr/>
          <p:nvPr/>
        </p:nvGrpSpPr>
        <p:grpSpPr>
          <a:xfrm>
            <a:off x="1077881" y="1819891"/>
            <a:ext cx="5592471" cy="3558224"/>
            <a:chOff x="831077" y="3477607"/>
            <a:chExt cx="5507556" cy="3556320"/>
          </a:xfrm>
        </p:grpSpPr>
        <p:sp>
          <p:nvSpPr>
            <p:cNvPr id="30" name="Freeform 5">
              <a:extLst>
                <a:ext uri="{FF2B5EF4-FFF2-40B4-BE49-F238E27FC236}">
                  <a16:creationId xmlns="" xmlns:a16="http://schemas.microsoft.com/office/drawing/2014/main" id="{B683EF4C-58A2-4856-8F2B-E748734570C7}"/>
                </a:ext>
              </a:extLst>
            </p:cNvPr>
            <p:cNvSpPr/>
            <p:nvPr/>
          </p:nvSpPr>
          <p:spPr bwMode="auto">
            <a:xfrm>
              <a:off x="831077" y="3477607"/>
              <a:ext cx="2082767" cy="461665"/>
            </a:xfrm>
            <a:custGeom>
              <a:avLst/>
              <a:gdLst>
                <a:gd name="T0" fmla="*/ 500 w 30299"/>
                <a:gd name="T1" fmla="*/ 2 h 11303"/>
                <a:gd name="T2" fmla="*/ 5647 w 30299"/>
                <a:gd name="T3" fmla="*/ 2 h 11303"/>
                <a:gd name="T4" fmla="*/ 6172 w 30299"/>
                <a:gd name="T5" fmla="*/ 343 h 11303"/>
                <a:gd name="T6" fmla="*/ 6814 w 30299"/>
                <a:gd name="T7" fmla="*/ 702 h 11303"/>
                <a:gd name="T8" fmla="*/ 29799 w 30299"/>
                <a:gd name="T9" fmla="*/ 702 h 11303"/>
                <a:gd name="T10" fmla="*/ 30299 w 30299"/>
                <a:gd name="T11" fmla="*/ 1202 h 11303"/>
                <a:gd name="T12" fmla="*/ 30299 w 30299"/>
                <a:gd name="T13" fmla="*/ 10803 h 11303"/>
                <a:gd name="T14" fmla="*/ 29799 w 30299"/>
                <a:gd name="T15" fmla="*/ 11303 h 11303"/>
                <a:gd name="T16" fmla="*/ 500 w 30299"/>
                <a:gd name="T17" fmla="*/ 11303 h 11303"/>
                <a:gd name="T18" fmla="*/ 0 w 30299"/>
                <a:gd name="T19" fmla="*/ 10803 h 11303"/>
                <a:gd name="T20" fmla="*/ 0 w 30299"/>
                <a:gd name="T21" fmla="*/ 502 h 11303"/>
                <a:gd name="T22" fmla="*/ 500 w 30299"/>
                <a:gd name="T23" fmla="*/ 2 h 1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99" h="11303">
                  <a:moveTo>
                    <a:pt x="500" y="2"/>
                  </a:moveTo>
                  <a:lnTo>
                    <a:pt x="5647" y="2"/>
                  </a:lnTo>
                  <a:cubicBezTo>
                    <a:pt x="5881" y="0"/>
                    <a:pt x="6022" y="193"/>
                    <a:pt x="6172" y="343"/>
                  </a:cubicBezTo>
                  <a:cubicBezTo>
                    <a:pt x="6390" y="560"/>
                    <a:pt x="6467" y="729"/>
                    <a:pt x="6814" y="702"/>
                  </a:cubicBezTo>
                  <a:lnTo>
                    <a:pt x="29799" y="702"/>
                  </a:lnTo>
                  <a:cubicBezTo>
                    <a:pt x="30074" y="702"/>
                    <a:pt x="30299" y="927"/>
                    <a:pt x="30299" y="1202"/>
                  </a:cubicBezTo>
                  <a:lnTo>
                    <a:pt x="30299" y="10803"/>
                  </a:lnTo>
                  <a:cubicBezTo>
                    <a:pt x="30299" y="11078"/>
                    <a:pt x="30074" y="11303"/>
                    <a:pt x="29799" y="11303"/>
                  </a:cubicBezTo>
                  <a:lnTo>
                    <a:pt x="500" y="11303"/>
                  </a:lnTo>
                  <a:cubicBezTo>
                    <a:pt x="225" y="11303"/>
                    <a:pt x="0" y="11078"/>
                    <a:pt x="0" y="10803"/>
                  </a:cubicBezTo>
                  <a:lnTo>
                    <a:pt x="0" y="502"/>
                  </a:lnTo>
                  <a:cubicBezTo>
                    <a:pt x="0" y="227"/>
                    <a:pt x="225" y="2"/>
                    <a:pt x="500" y="2"/>
                  </a:cubicBezTo>
                  <a:close/>
                </a:path>
              </a:pathLst>
            </a:custGeom>
            <a:solidFill>
              <a:srgbClr val="00B0F0">
                <a:alpha val="14902"/>
              </a:srgbClr>
            </a:solidFill>
            <a:ln w="19050" cap="flat">
              <a:solidFill>
                <a:srgbClr val="00B0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206FB1FB-B7EF-4C75-B8C1-F7A4D6FE91D6}"/>
                </a:ext>
              </a:extLst>
            </p:cNvPr>
            <p:cNvSpPr txBox="1"/>
            <p:nvPr/>
          </p:nvSpPr>
          <p:spPr>
            <a:xfrm>
              <a:off x="907237" y="3539162"/>
              <a:ext cx="2175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请输入您的标题</a:t>
              </a:r>
            </a:p>
          </p:txBody>
        </p:sp>
        <p:sp>
          <p:nvSpPr>
            <p:cNvPr id="32" name="Freeform 5">
              <a:extLst>
                <a:ext uri="{FF2B5EF4-FFF2-40B4-BE49-F238E27FC236}">
                  <a16:creationId xmlns="" xmlns:a16="http://schemas.microsoft.com/office/drawing/2014/main" id="{742F0BA9-1400-4E2B-90E1-19821F635221}"/>
                </a:ext>
              </a:extLst>
            </p:cNvPr>
            <p:cNvSpPr/>
            <p:nvPr/>
          </p:nvSpPr>
          <p:spPr bwMode="auto">
            <a:xfrm>
              <a:off x="865386" y="4143096"/>
              <a:ext cx="5473247" cy="2890831"/>
            </a:xfrm>
            <a:custGeom>
              <a:avLst/>
              <a:gdLst>
                <a:gd name="T0" fmla="*/ 500 w 30299"/>
                <a:gd name="T1" fmla="*/ 2 h 11303"/>
                <a:gd name="T2" fmla="*/ 5647 w 30299"/>
                <a:gd name="T3" fmla="*/ 2 h 11303"/>
                <a:gd name="T4" fmla="*/ 6172 w 30299"/>
                <a:gd name="T5" fmla="*/ 343 h 11303"/>
                <a:gd name="T6" fmla="*/ 6814 w 30299"/>
                <a:gd name="T7" fmla="*/ 702 h 11303"/>
                <a:gd name="T8" fmla="*/ 29799 w 30299"/>
                <a:gd name="T9" fmla="*/ 702 h 11303"/>
                <a:gd name="T10" fmla="*/ 30299 w 30299"/>
                <a:gd name="T11" fmla="*/ 1202 h 11303"/>
                <a:gd name="T12" fmla="*/ 30299 w 30299"/>
                <a:gd name="T13" fmla="*/ 10803 h 11303"/>
                <a:gd name="T14" fmla="*/ 29799 w 30299"/>
                <a:gd name="T15" fmla="*/ 11303 h 11303"/>
                <a:gd name="T16" fmla="*/ 500 w 30299"/>
                <a:gd name="T17" fmla="*/ 11303 h 11303"/>
                <a:gd name="T18" fmla="*/ 0 w 30299"/>
                <a:gd name="T19" fmla="*/ 10803 h 11303"/>
                <a:gd name="T20" fmla="*/ 0 w 30299"/>
                <a:gd name="T21" fmla="*/ 502 h 11303"/>
                <a:gd name="T22" fmla="*/ 500 w 30299"/>
                <a:gd name="T23" fmla="*/ 2 h 1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99" h="11303">
                  <a:moveTo>
                    <a:pt x="500" y="2"/>
                  </a:moveTo>
                  <a:lnTo>
                    <a:pt x="5647" y="2"/>
                  </a:lnTo>
                  <a:cubicBezTo>
                    <a:pt x="5881" y="0"/>
                    <a:pt x="6022" y="193"/>
                    <a:pt x="6172" y="343"/>
                  </a:cubicBezTo>
                  <a:cubicBezTo>
                    <a:pt x="6390" y="560"/>
                    <a:pt x="6467" y="729"/>
                    <a:pt x="6814" y="702"/>
                  </a:cubicBezTo>
                  <a:lnTo>
                    <a:pt x="29799" y="702"/>
                  </a:lnTo>
                  <a:cubicBezTo>
                    <a:pt x="30074" y="702"/>
                    <a:pt x="30299" y="927"/>
                    <a:pt x="30299" y="1202"/>
                  </a:cubicBezTo>
                  <a:lnTo>
                    <a:pt x="30299" y="10803"/>
                  </a:lnTo>
                  <a:cubicBezTo>
                    <a:pt x="30299" y="11078"/>
                    <a:pt x="30074" y="11303"/>
                    <a:pt x="29799" y="11303"/>
                  </a:cubicBezTo>
                  <a:lnTo>
                    <a:pt x="500" y="11303"/>
                  </a:lnTo>
                  <a:cubicBezTo>
                    <a:pt x="225" y="11303"/>
                    <a:pt x="0" y="11078"/>
                    <a:pt x="0" y="10803"/>
                  </a:cubicBezTo>
                  <a:lnTo>
                    <a:pt x="0" y="502"/>
                  </a:lnTo>
                  <a:cubicBezTo>
                    <a:pt x="0" y="227"/>
                    <a:pt x="225" y="2"/>
                    <a:pt x="500" y="2"/>
                  </a:cubicBezTo>
                  <a:close/>
                </a:path>
              </a:pathLst>
            </a:custGeom>
            <a:solidFill>
              <a:srgbClr val="00B0F0">
                <a:alpha val="14902"/>
              </a:srgbClr>
            </a:solidFill>
            <a:ln w="19050" cap="flat">
              <a:solidFill>
                <a:srgbClr val="00B0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70C41DB3-D489-4B15-9734-1ED7A6CCA832}"/>
                </a:ext>
              </a:extLst>
            </p:cNvPr>
            <p:cNvSpPr/>
            <p:nvPr/>
          </p:nvSpPr>
          <p:spPr>
            <a:xfrm>
              <a:off x="1237093" y="4811960"/>
              <a:ext cx="4729831" cy="2030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您的内容打在这里，或者通过复制您的文本后。在此框中选择粘贴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dirty="0">
                <a:cs typeface="+mn-ea"/>
                <a:sym typeface="+mn-lt"/>
              </a:endParaRPr>
            </a:p>
            <a:p>
              <a:pPr algn="just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3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组合 590">
            <a:extLst>
              <a:ext uri="{FF2B5EF4-FFF2-40B4-BE49-F238E27FC236}">
                <a16:creationId xmlns="" xmlns:a16="http://schemas.microsoft.com/office/drawing/2014/main" id="{E114761F-73BC-43FB-9010-F2BD2FE16D85}"/>
              </a:ext>
            </a:extLst>
          </p:cNvPr>
          <p:cNvGrpSpPr/>
          <p:nvPr/>
        </p:nvGrpSpPr>
        <p:grpSpPr>
          <a:xfrm>
            <a:off x="6438955" y="4406179"/>
            <a:ext cx="5049216" cy="1368509"/>
            <a:chOff x="6438955" y="4406179"/>
            <a:chExt cx="5049216" cy="1368509"/>
          </a:xfrm>
        </p:grpSpPr>
        <p:grpSp>
          <p:nvGrpSpPr>
            <p:cNvPr id="437" name="组合 436">
              <a:extLst>
                <a:ext uri="{FF2B5EF4-FFF2-40B4-BE49-F238E27FC236}">
                  <a16:creationId xmlns="" xmlns:a16="http://schemas.microsoft.com/office/drawing/2014/main" id="{1380C57E-B955-4A5C-BEBC-F70637E8483C}"/>
                </a:ext>
              </a:extLst>
            </p:cNvPr>
            <p:cNvGrpSpPr/>
            <p:nvPr/>
          </p:nvGrpSpPr>
          <p:grpSpPr>
            <a:xfrm>
              <a:off x="6438955" y="4406179"/>
              <a:ext cx="5049216" cy="1368509"/>
              <a:chOff x="1838321" y="2225675"/>
              <a:chExt cx="8914661" cy="2416176"/>
            </a:xfrm>
          </p:grpSpPr>
          <p:sp>
            <p:nvSpPr>
              <p:cNvPr id="438" name="任意多边形 38">
                <a:extLst>
                  <a:ext uri="{FF2B5EF4-FFF2-40B4-BE49-F238E27FC236}">
                    <a16:creationId xmlns="" xmlns:a16="http://schemas.microsoft.com/office/drawing/2014/main" id="{7C9C4124-453D-4760-B4A7-228935A48675}"/>
                  </a:ext>
                </a:extLst>
              </p:cNvPr>
              <p:cNvSpPr/>
              <p:nvPr userDrawn="1"/>
            </p:nvSpPr>
            <p:spPr>
              <a:xfrm>
                <a:off x="3739328" y="2880360"/>
                <a:ext cx="6540052" cy="1135380"/>
              </a:xfrm>
              <a:custGeom>
                <a:avLst/>
                <a:gdLst>
                  <a:gd name="connsiteX0" fmla="*/ 31435 w 6540052"/>
                  <a:gd name="connsiteY0" fmla="*/ 0 h 1135380"/>
                  <a:gd name="connsiteX1" fmla="*/ 6350818 w 6540052"/>
                  <a:gd name="connsiteY1" fmla="*/ 0 h 1135380"/>
                  <a:gd name="connsiteX2" fmla="*/ 6540052 w 6540052"/>
                  <a:gd name="connsiteY2" fmla="*/ 189234 h 1135380"/>
                  <a:gd name="connsiteX3" fmla="*/ 6540052 w 6540052"/>
                  <a:gd name="connsiteY3" fmla="*/ 946146 h 1135380"/>
                  <a:gd name="connsiteX4" fmla="*/ 6350818 w 6540052"/>
                  <a:gd name="connsiteY4" fmla="*/ 1135380 h 1135380"/>
                  <a:gd name="connsiteX5" fmla="*/ 0 w 6540052"/>
                  <a:gd name="connsiteY5" fmla="*/ 1135380 h 1135380"/>
                  <a:gd name="connsiteX6" fmla="*/ 57525 w 6540052"/>
                  <a:gd name="connsiteY6" fmla="*/ 1065659 h 1135380"/>
                  <a:gd name="connsiteX7" fmla="*/ 215452 w 6540052"/>
                  <a:gd name="connsiteY7" fmla="*/ 548640 h 1135380"/>
                  <a:gd name="connsiteX8" fmla="*/ 57525 w 6540052"/>
                  <a:gd name="connsiteY8" fmla="*/ 31621 h 113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0052" h="1135380">
                    <a:moveTo>
                      <a:pt x="31435" y="0"/>
                    </a:moveTo>
                    <a:lnTo>
                      <a:pt x="6350818" y="0"/>
                    </a:lnTo>
                    <a:cubicBezTo>
                      <a:pt x="6455329" y="0"/>
                      <a:pt x="6540052" y="84723"/>
                      <a:pt x="6540052" y="189234"/>
                    </a:cubicBezTo>
                    <a:lnTo>
                      <a:pt x="6540052" y="946146"/>
                    </a:lnTo>
                    <a:cubicBezTo>
                      <a:pt x="6540052" y="1050657"/>
                      <a:pt x="6455329" y="1135380"/>
                      <a:pt x="6350818" y="1135380"/>
                    </a:cubicBezTo>
                    <a:lnTo>
                      <a:pt x="0" y="1135380"/>
                    </a:lnTo>
                    <a:lnTo>
                      <a:pt x="57525" y="1065659"/>
                    </a:lnTo>
                    <a:cubicBezTo>
                      <a:pt x="157232" y="918073"/>
                      <a:pt x="215452" y="740156"/>
                      <a:pt x="215452" y="548640"/>
                    </a:cubicBezTo>
                    <a:cubicBezTo>
                      <a:pt x="215452" y="357125"/>
                      <a:pt x="157232" y="179207"/>
                      <a:pt x="57525" y="31621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9" name="组合 438">
                <a:extLst>
                  <a:ext uri="{FF2B5EF4-FFF2-40B4-BE49-F238E27FC236}">
                    <a16:creationId xmlns="" xmlns:a16="http://schemas.microsoft.com/office/drawing/2014/main" id="{DC4285FE-51E0-45A3-ADD6-BE134BFE6021}"/>
                  </a:ext>
                </a:extLst>
              </p:cNvPr>
              <p:cNvGrpSpPr/>
              <p:nvPr userDrawn="1"/>
            </p:nvGrpSpPr>
            <p:grpSpPr>
              <a:xfrm>
                <a:off x="3746500" y="2641600"/>
                <a:ext cx="6508750" cy="171450"/>
                <a:chOff x="3746500" y="2641600"/>
                <a:chExt cx="6508750" cy="171450"/>
              </a:xfrm>
            </p:grpSpPr>
            <p:sp>
              <p:nvSpPr>
                <p:cNvPr id="580" name="任意多边形 40">
                  <a:extLst>
                    <a:ext uri="{FF2B5EF4-FFF2-40B4-BE49-F238E27FC236}">
                      <a16:creationId xmlns="" xmlns:a16="http://schemas.microsoft.com/office/drawing/2014/main" id="{7C010AD6-7ACA-4D1C-A354-7CFA61F78092}"/>
                    </a:ext>
                  </a:extLst>
                </p:cNvPr>
                <p:cNvSpPr/>
                <p:nvPr/>
              </p:nvSpPr>
              <p:spPr>
                <a:xfrm>
                  <a:off x="3746500" y="2641600"/>
                  <a:ext cx="6508750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08750" h="171450">
                      <a:moveTo>
                        <a:pt x="0" y="95250"/>
                      </a:moveTo>
                      <a:lnTo>
                        <a:pt x="584200" y="95250"/>
                      </a:lnTo>
                      <a:lnTo>
                        <a:pt x="679450" y="0"/>
                      </a:lnTo>
                      <a:lnTo>
                        <a:pt x="1346200" y="0"/>
                      </a:lnTo>
                      <a:lnTo>
                        <a:pt x="1517650" y="171450"/>
                      </a:lnTo>
                      <a:lnTo>
                        <a:pt x="3028950" y="171450"/>
                      </a:lnTo>
                      <a:lnTo>
                        <a:pt x="3143250" y="57150"/>
                      </a:lnTo>
                      <a:lnTo>
                        <a:pt x="6508750" y="57150"/>
                      </a:lnTo>
                    </a:path>
                  </a:pathLst>
                </a:cu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任意多边形 41">
                  <a:extLst>
                    <a:ext uri="{FF2B5EF4-FFF2-40B4-BE49-F238E27FC236}">
                      <a16:creationId xmlns="" xmlns:a16="http://schemas.microsoft.com/office/drawing/2014/main" id="{36696FA4-05A8-4C70-B58C-3EA0D4ECD46F}"/>
                    </a:ext>
                  </a:extLst>
                </p:cNvPr>
                <p:cNvSpPr/>
                <p:nvPr/>
              </p:nvSpPr>
              <p:spPr>
                <a:xfrm>
                  <a:off x="4148138" y="2641600"/>
                  <a:ext cx="3605212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  <a:gd name="connsiteX0-1" fmla="*/ 0 w 6508750"/>
                    <a:gd name="connsiteY0-2" fmla="*/ 95250 h 171450"/>
                    <a:gd name="connsiteX1-3" fmla="*/ 584200 w 6508750"/>
                    <a:gd name="connsiteY1-4" fmla="*/ 95250 h 171450"/>
                    <a:gd name="connsiteX2-5" fmla="*/ 679450 w 6508750"/>
                    <a:gd name="connsiteY2-6" fmla="*/ 0 h 171450"/>
                    <a:gd name="connsiteX3-7" fmla="*/ 1346200 w 6508750"/>
                    <a:gd name="connsiteY3-8" fmla="*/ 0 h 171450"/>
                    <a:gd name="connsiteX4-9" fmla="*/ 1517650 w 6508750"/>
                    <a:gd name="connsiteY4-10" fmla="*/ 171450 h 171450"/>
                    <a:gd name="connsiteX5-11" fmla="*/ 3028950 w 6508750"/>
                    <a:gd name="connsiteY5-12" fmla="*/ 171450 h 171450"/>
                    <a:gd name="connsiteX6-13" fmla="*/ 3143250 w 6508750"/>
                    <a:gd name="connsiteY6-14" fmla="*/ 57150 h 171450"/>
                    <a:gd name="connsiteX7-15" fmla="*/ 4006850 w 6508750"/>
                    <a:gd name="connsiteY7-16" fmla="*/ 53975 h 171450"/>
                    <a:gd name="connsiteX8" fmla="*/ 6508750 w 6508750"/>
                    <a:gd name="connsiteY8" fmla="*/ 57150 h 171450"/>
                    <a:gd name="connsiteX0-17" fmla="*/ 0 w 6508750"/>
                    <a:gd name="connsiteY0-18" fmla="*/ 95250 h 171450"/>
                    <a:gd name="connsiteX1-19" fmla="*/ 401638 w 6508750"/>
                    <a:gd name="connsiteY1-20" fmla="*/ 92075 h 171450"/>
                    <a:gd name="connsiteX2-21" fmla="*/ 584200 w 6508750"/>
                    <a:gd name="connsiteY2-22" fmla="*/ 95250 h 171450"/>
                    <a:gd name="connsiteX3-23" fmla="*/ 679450 w 6508750"/>
                    <a:gd name="connsiteY3-24" fmla="*/ 0 h 171450"/>
                    <a:gd name="connsiteX4-25" fmla="*/ 1346200 w 6508750"/>
                    <a:gd name="connsiteY4-26" fmla="*/ 0 h 171450"/>
                    <a:gd name="connsiteX5-27" fmla="*/ 1517650 w 6508750"/>
                    <a:gd name="connsiteY5-28" fmla="*/ 171450 h 171450"/>
                    <a:gd name="connsiteX6-29" fmla="*/ 3028950 w 6508750"/>
                    <a:gd name="connsiteY6-30" fmla="*/ 171450 h 171450"/>
                    <a:gd name="connsiteX7-31" fmla="*/ 3143250 w 6508750"/>
                    <a:gd name="connsiteY7-32" fmla="*/ 57150 h 171450"/>
                    <a:gd name="connsiteX8-33" fmla="*/ 4006850 w 6508750"/>
                    <a:gd name="connsiteY8-34" fmla="*/ 53975 h 171450"/>
                    <a:gd name="connsiteX9" fmla="*/ 6508750 w 6508750"/>
                    <a:gd name="connsiteY9" fmla="*/ 57150 h 171450"/>
                    <a:gd name="connsiteX0-35" fmla="*/ 0 w 6107112"/>
                    <a:gd name="connsiteY0-36" fmla="*/ 92075 h 171450"/>
                    <a:gd name="connsiteX1-37" fmla="*/ 182562 w 6107112"/>
                    <a:gd name="connsiteY1-38" fmla="*/ 95250 h 171450"/>
                    <a:gd name="connsiteX2-39" fmla="*/ 277812 w 6107112"/>
                    <a:gd name="connsiteY2-40" fmla="*/ 0 h 171450"/>
                    <a:gd name="connsiteX3-41" fmla="*/ 944562 w 6107112"/>
                    <a:gd name="connsiteY3-42" fmla="*/ 0 h 171450"/>
                    <a:gd name="connsiteX4-43" fmla="*/ 1116012 w 6107112"/>
                    <a:gd name="connsiteY4-44" fmla="*/ 171450 h 171450"/>
                    <a:gd name="connsiteX5-45" fmla="*/ 2627312 w 6107112"/>
                    <a:gd name="connsiteY5-46" fmla="*/ 171450 h 171450"/>
                    <a:gd name="connsiteX6-47" fmla="*/ 2741612 w 6107112"/>
                    <a:gd name="connsiteY6-48" fmla="*/ 57150 h 171450"/>
                    <a:gd name="connsiteX7-49" fmla="*/ 3605212 w 6107112"/>
                    <a:gd name="connsiteY7-50" fmla="*/ 53975 h 171450"/>
                    <a:gd name="connsiteX8-51" fmla="*/ 6107112 w 6107112"/>
                    <a:gd name="connsiteY8-52" fmla="*/ 57150 h 171450"/>
                    <a:gd name="connsiteX0-53" fmla="*/ 0 w 3605212"/>
                    <a:gd name="connsiteY0-54" fmla="*/ 92075 h 171450"/>
                    <a:gd name="connsiteX1-55" fmla="*/ 182562 w 3605212"/>
                    <a:gd name="connsiteY1-56" fmla="*/ 95250 h 171450"/>
                    <a:gd name="connsiteX2-57" fmla="*/ 277812 w 3605212"/>
                    <a:gd name="connsiteY2-58" fmla="*/ 0 h 171450"/>
                    <a:gd name="connsiteX3-59" fmla="*/ 944562 w 3605212"/>
                    <a:gd name="connsiteY3-60" fmla="*/ 0 h 171450"/>
                    <a:gd name="connsiteX4-61" fmla="*/ 1116012 w 3605212"/>
                    <a:gd name="connsiteY4-62" fmla="*/ 171450 h 171450"/>
                    <a:gd name="connsiteX5-63" fmla="*/ 2627312 w 3605212"/>
                    <a:gd name="connsiteY5-64" fmla="*/ 171450 h 171450"/>
                    <a:gd name="connsiteX6-65" fmla="*/ 2741612 w 3605212"/>
                    <a:gd name="connsiteY6-66" fmla="*/ 57150 h 171450"/>
                    <a:gd name="connsiteX7-67" fmla="*/ 3605212 w 3605212"/>
                    <a:gd name="connsiteY7-68" fmla="*/ 53975 h 1714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605212" h="171450">
                      <a:moveTo>
                        <a:pt x="0" y="92075"/>
                      </a:moveTo>
                      <a:lnTo>
                        <a:pt x="182562" y="95250"/>
                      </a:lnTo>
                      <a:lnTo>
                        <a:pt x="277812" y="0"/>
                      </a:lnTo>
                      <a:lnTo>
                        <a:pt x="944562" y="0"/>
                      </a:lnTo>
                      <a:lnTo>
                        <a:pt x="1116012" y="171450"/>
                      </a:lnTo>
                      <a:lnTo>
                        <a:pt x="2627312" y="171450"/>
                      </a:lnTo>
                      <a:lnTo>
                        <a:pt x="2741612" y="57150"/>
                      </a:lnTo>
                      <a:lnTo>
                        <a:pt x="3605212" y="53975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0" name="组合 439">
                <a:extLst>
                  <a:ext uri="{FF2B5EF4-FFF2-40B4-BE49-F238E27FC236}">
                    <a16:creationId xmlns="" xmlns:a16="http://schemas.microsoft.com/office/drawing/2014/main" id="{DE3F26DC-9BA5-4CDC-97A2-A99F2B499C5C}"/>
                  </a:ext>
                </a:extLst>
              </p:cNvPr>
              <p:cNvGrpSpPr/>
              <p:nvPr userDrawn="1"/>
            </p:nvGrpSpPr>
            <p:grpSpPr>
              <a:xfrm>
                <a:off x="6972300" y="4089400"/>
                <a:ext cx="2825750" cy="101600"/>
                <a:chOff x="6972300" y="4089400"/>
                <a:chExt cx="2825750" cy="101600"/>
              </a:xfrm>
            </p:grpSpPr>
            <p:sp>
              <p:nvSpPr>
                <p:cNvPr id="578" name="任意多边形 43">
                  <a:extLst>
                    <a:ext uri="{FF2B5EF4-FFF2-40B4-BE49-F238E27FC236}">
                      <a16:creationId xmlns="" xmlns:a16="http://schemas.microsoft.com/office/drawing/2014/main" id="{4EE0D0CC-FE06-43E9-91F1-BA8D27FE3650}"/>
                    </a:ext>
                  </a:extLst>
                </p:cNvPr>
                <p:cNvSpPr/>
                <p:nvPr/>
              </p:nvSpPr>
              <p:spPr>
                <a:xfrm>
                  <a:off x="6972300" y="4095750"/>
                  <a:ext cx="2825750" cy="9525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0" h="95250">
                      <a:moveTo>
                        <a:pt x="0" y="95250"/>
                      </a:moveTo>
                      <a:lnTo>
                        <a:pt x="609600" y="95250"/>
                      </a:lnTo>
                      <a:lnTo>
                        <a:pt x="787400" y="0"/>
                      </a:lnTo>
                      <a:lnTo>
                        <a:pt x="2825750" y="0"/>
                      </a:lnTo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任意多边形 44">
                  <a:extLst>
                    <a:ext uri="{FF2B5EF4-FFF2-40B4-BE49-F238E27FC236}">
                      <a16:creationId xmlns="" xmlns:a16="http://schemas.microsoft.com/office/drawing/2014/main" id="{A7678912-D0BF-4F4B-B638-F9E08AD34721}"/>
                    </a:ext>
                  </a:extLst>
                </p:cNvPr>
                <p:cNvSpPr/>
                <p:nvPr/>
              </p:nvSpPr>
              <p:spPr>
                <a:xfrm>
                  <a:off x="7264400" y="4089400"/>
                  <a:ext cx="2286000" cy="10160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  <a:gd name="connsiteX0-1" fmla="*/ 0 w 2825750"/>
                    <a:gd name="connsiteY0-2" fmla="*/ 101600 h 101600"/>
                    <a:gd name="connsiteX1-3" fmla="*/ 609600 w 2825750"/>
                    <a:gd name="connsiteY1-4" fmla="*/ 101600 h 101600"/>
                    <a:gd name="connsiteX2-5" fmla="*/ 787400 w 2825750"/>
                    <a:gd name="connsiteY2-6" fmla="*/ 6350 h 101600"/>
                    <a:gd name="connsiteX3-7" fmla="*/ 2578100 w 2825750"/>
                    <a:gd name="connsiteY3-8" fmla="*/ 0 h 101600"/>
                    <a:gd name="connsiteX4" fmla="*/ 2825750 w 2825750"/>
                    <a:gd name="connsiteY4" fmla="*/ 6350 h 101600"/>
                    <a:gd name="connsiteX0-9" fmla="*/ 0 w 2825750"/>
                    <a:gd name="connsiteY0-10" fmla="*/ 101600 h 101600"/>
                    <a:gd name="connsiteX1-11" fmla="*/ 292100 w 2825750"/>
                    <a:gd name="connsiteY1-12" fmla="*/ 101600 h 101600"/>
                    <a:gd name="connsiteX2-13" fmla="*/ 609600 w 2825750"/>
                    <a:gd name="connsiteY2-14" fmla="*/ 101600 h 101600"/>
                    <a:gd name="connsiteX3-15" fmla="*/ 787400 w 2825750"/>
                    <a:gd name="connsiteY3-16" fmla="*/ 6350 h 101600"/>
                    <a:gd name="connsiteX4-17" fmla="*/ 2578100 w 2825750"/>
                    <a:gd name="connsiteY4-18" fmla="*/ 0 h 101600"/>
                    <a:gd name="connsiteX5" fmla="*/ 2825750 w 2825750"/>
                    <a:gd name="connsiteY5" fmla="*/ 6350 h 101600"/>
                    <a:gd name="connsiteX0-19" fmla="*/ 0 w 2533650"/>
                    <a:gd name="connsiteY0-20" fmla="*/ 101600 h 101600"/>
                    <a:gd name="connsiteX1-21" fmla="*/ 317500 w 2533650"/>
                    <a:gd name="connsiteY1-22" fmla="*/ 101600 h 101600"/>
                    <a:gd name="connsiteX2-23" fmla="*/ 495300 w 2533650"/>
                    <a:gd name="connsiteY2-24" fmla="*/ 6350 h 101600"/>
                    <a:gd name="connsiteX3-25" fmla="*/ 2286000 w 2533650"/>
                    <a:gd name="connsiteY3-26" fmla="*/ 0 h 101600"/>
                    <a:gd name="connsiteX4-27" fmla="*/ 2533650 w 2533650"/>
                    <a:gd name="connsiteY4-28" fmla="*/ 6350 h 101600"/>
                    <a:gd name="connsiteX0-29" fmla="*/ 0 w 2286000"/>
                    <a:gd name="connsiteY0-30" fmla="*/ 101600 h 101600"/>
                    <a:gd name="connsiteX1-31" fmla="*/ 317500 w 2286000"/>
                    <a:gd name="connsiteY1-32" fmla="*/ 101600 h 101600"/>
                    <a:gd name="connsiteX2-33" fmla="*/ 495300 w 2286000"/>
                    <a:gd name="connsiteY2-34" fmla="*/ 6350 h 101600"/>
                    <a:gd name="connsiteX3-35" fmla="*/ 2286000 w 2286000"/>
                    <a:gd name="connsiteY3-36" fmla="*/ 0 h 10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86000" h="101600">
                      <a:moveTo>
                        <a:pt x="0" y="101600"/>
                      </a:moveTo>
                      <a:lnTo>
                        <a:pt x="317500" y="101600"/>
                      </a:lnTo>
                      <a:lnTo>
                        <a:pt x="495300" y="6350"/>
                      </a:lnTo>
                      <a:lnTo>
                        <a:pt x="2286000" y="0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1" name="文本框 440">
                <a:extLst>
                  <a:ext uri="{FF2B5EF4-FFF2-40B4-BE49-F238E27FC236}">
                    <a16:creationId xmlns="" xmlns:a16="http://schemas.microsoft.com/office/drawing/2014/main" id="{F8E8B2A2-81B4-46DE-ACBF-9ED4B80D696E}"/>
                  </a:ext>
                </a:extLst>
              </p:cNvPr>
              <p:cNvSpPr txBox="1"/>
              <p:nvPr userDrawn="1"/>
            </p:nvSpPr>
            <p:spPr>
              <a:xfrm>
                <a:off x="6804304" y="2670889"/>
                <a:ext cx="3948678" cy="489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spc="600" dirty="0">
                    <a:solidFill>
                      <a:srgbClr val="00B0F0"/>
                    </a:solidFill>
                    <a:cs typeface="+mn-ea"/>
                    <a:sym typeface="+mn-lt"/>
                  </a:rPr>
                  <a:t>IIIIIIIIIIIIIIII</a:t>
                </a:r>
                <a:endParaRPr lang="zh-CN" altLang="en-US" sz="1200" b="1" spc="600" dirty="0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42" name="组合 441">
                <a:extLst>
                  <a:ext uri="{FF2B5EF4-FFF2-40B4-BE49-F238E27FC236}">
                    <a16:creationId xmlns="" xmlns:a16="http://schemas.microsoft.com/office/drawing/2014/main" id="{FD0A848B-2A5B-4B82-94FD-5ADF2C6B954D}"/>
                  </a:ext>
                </a:extLst>
              </p:cNvPr>
              <p:cNvGrpSpPr/>
              <p:nvPr userDrawn="1"/>
            </p:nvGrpSpPr>
            <p:grpSpPr>
              <a:xfrm>
                <a:off x="4171950" y="4010025"/>
                <a:ext cx="3498850" cy="434717"/>
                <a:chOff x="4171950" y="4010025"/>
                <a:chExt cx="3498850" cy="434717"/>
              </a:xfrm>
            </p:grpSpPr>
            <p:sp>
              <p:nvSpPr>
                <p:cNvPr id="576" name="任意多边形 47">
                  <a:extLst>
                    <a:ext uri="{FF2B5EF4-FFF2-40B4-BE49-F238E27FC236}">
                      <a16:creationId xmlns="" xmlns:a16="http://schemas.microsoft.com/office/drawing/2014/main" id="{C3661339-1C11-4CE9-BDFE-79CA9805D36C}"/>
                    </a:ext>
                  </a:extLst>
                </p:cNvPr>
                <p:cNvSpPr/>
                <p:nvPr/>
              </p:nvSpPr>
              <p:spPr>
                <a:xfrm>
                  <a:off x="4171950" y="4010025"/>
                  <a:ext cx="3498850" cy="327025"/>
                </a:xfrm>
                <a:custGeom>
                  <a:avLst/>
                  <a:gdLst>
                    <a:gd name="connsiteX0" fmla="*/ 0 w 3498850"/>
                    <a:gd name="connsiteY0" fmla="*/ 0 h 327025"/>
                    <a:gd name="connsiteX1" fmla="*/ 3498850 w 3498850"/>
                    <a:gd name="connsiteY1" fmla="*/ 0 h 327025"/>
                    <a:gd name="connsiteX2" fmla="*/ 3336925 w 3498850"/>
                    <a:gd name="connsiteY2" fmla="*/ 95250 h 327025"/>
                    <a:gd name="connsiteX3" fmla="*/ 2825750 w 3498850"/>
                    <a:gd name="connsiteY3" fmla="*/ 95250 h 327025"/>
                    <a:gd name="connsiteX4" fmla="*/ 2327275 w 3498850"/>
                    <a:gd name="connsiteY4" fmla="*/ 327025 h 327025"/>
                    <a:gd name="connsiteX5" fmla="*/ 1460500 w 3498850"/>
                    <a:gd name="connsiteY5" fmla="*/ 327025 h 327025"/>
                    <a:gd name="connsiteX6" fmla="*/ 1193800 w 3498850"/>
                    <a:gd name="connsiteY6" fmla="*/ 228600 h 327025"/>
                    <a:gd name="connsiteX7" fmla="*/ 187325 w 3498850"/>
                    <a:gd name="connsiteY7" fmla="*/ 228600 h 327025"/>
                    <a:gd name="connsiteX8" fmla="*/ 0 w 3498850"/>
                    <a:gd name="connsiteY8" fmla="*/ 0 h 327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8850" h="327025">
                      <a:moveTo>
                        <a:pt x="0" y="0"/>
                      </a:moveTo>
                      <a:lnTo>
                        <a:pt x="3498850" y="0"/>
                      </a:lnTo>
                      <a:lnTo>
                        <a:pt x="3336925" y="95250"/>
                      </a:lnTo>
                      <a:lnTo>
                        <a:pt x="2825750" y="95250"/>
                      </a:lnTo>
                      <a:lnTo>
                        <a:pt x="2327275" y="327025"/>
                      </a:lnTo>
                      <a:lnTo>
                        <a:pt x="1460500" y="327025"/>
                      </a:lnTo>
                      <a:lnTo>
                        <a:pt x="1193800" y="228600"/>
                      </a:lnTo>
                      <a:lnTo>
                        <a:pt x="187325" y="228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7" name="文本框 576">
                  <a:extLst>
                    <a:ext uri="{FF2B5EF4-FFF2-40B4-BE49-F238E27FC236}">
                      <a16:creationId xmlns="" xmlns:a16="http://schemas.microsoft.com/office/drawing/2014/main" id="{0BD76F02-E242-440A-9DC5-EE215ABE3FE2}"/>
                    </a:ext>
                  </a:extLst>
                </p:cNvPr>
                <p:cNvSpPr txBox="1"/>
                <p:nvPr/>
              </p:nvSpPr>
              <p:spPr>
                <a:xfrm>
                  <a:off x="4674186" y="4010025"/>
                  <a:ext cx="326152" cy="434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3" name="椭圆 442">
                <a:extLst>
                  <a:ext uri="{FF2B5EF4-FFF2-40B4-BE49-F238E27FC236}">
                    <a16:creationId xmlns="" xmlns:a16="http://schemas.microsoft.com/office/drawing/2014/main" id="{7279EAE4-54A1-4D05-94E4-0C2AD32E24D7}"/>
                  </a:ext>
                </a:extLst>
              </p:cNvPr>
              <p:cNvSpPr/>
              <p:nvPr userDrawn="1"/>
            </p:nvSpPr>
            <p:spPr>
              <a:xfrm>
                <a:off x="2465386" y="2859088"/>
                <a:ext cx="1162050" cy="114935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="" xmlns:a16="http://schemas.microsoft.com/office/drawing/2014/main" id="{9ABBC2B6-19D1-46E4-A979-5A1DE71308B5}"/>
                  </a:ext>
                </a:extLst>
              </p:cNvPr>
              <p:cNvSpPr/>
              <p:nvPr userDrawn="1"/>
            </p:nvSpPr>
            <p:spPr>
              <a:xfrm>
                <a:off x="2395151" y="2789239"/>
                <a:ext cx="1302521" cy="128904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="" xmlns:a16="http://schemas.microsoft.com/office/drawing/2014/main" id="{4C722705-75EE-4D70-BAB0-D21736359674}"/>
                  </a:ext>
                </a:extLst>
              </p:cNvPr>
              <p:cNvSpPr/>
              <p:nvPr userDrawn="1"/>
            </p:nvSpPr>
            <p:spPr>
              <a:xfrm>
                <a:off x="2205867" y="2601914"/>
                <a:ext cx="1681088" cy="166369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46" name="组合 445">
                <a:extLst>
                  <a:ext uri="{FF2B5EF4-FFF2-40B4-BE49-F238E27FC236}">
                    <a16:creationId xmlns="" xmlns:a16="http://schemas.microsoft.com/office/drawing/2014/main" id="{3949E74B-1C1F-4D76-A8CF-EF46F2D22B26}"/>
                  </a:ext>
                </a:extLst>
              </p:cNvPr>
              <p:cNvGrpSpPr/>
              <p:nvPr userDrawn="1"/>
            </p:nvGrpSpPr>
            <p:grpSpPr>
              <a:xfrm>
                <a:off x="2289174" y="2676526"/>
                <a:ext cx="1514475" cy="1514475"/>
                <a:chOff x="2295525" y="2682874"/>
                <a:chExt cx="1514475" cy="1514475"/>
              </a:xfrm>
            </p:grpSpPr>
            <p:sp>
              <p:nvSpPr>
                <p:cNvPr id="574" name="空心弧 573">
                  <a:extLst>
                    <a:ext uri="{FF2B5EF4-FFF2-40B4-BE49-F238E27FC236}">
                      <a16:creationId xmlns="" xmlns:a16="http://schemas.microsoft.com/office/drawing/2014/main" id="{FBA3CEEE-4FCC-49EC-8A68-09275150B65B}"/>
                    </a:ext>
                  </a:extLst>
                </p:cNvPr>
                <p:cNvSpPr/>
                <p:nvPr/>
              </p:nvSpPr>
              <p:spPr>
                <a:xfrm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空心弧 574">
                  <a:extLst>
                    <a:ext uri="{FF2B5EF4-FFF2-40B4-BE49-F238E27FC236}">
                      <a16:creationId xmlns="" xmlns:a16="http://schemas.microsoft.com/office/drawing/2014/main" id="{E459F3D3-5CB8-4BFA-98D2-E8DF90A3331C}"/>
                    </a:ext>
                  </a:extLst>
                </p:cNvPr>
                <p:cNvSpPr/>
                <p:nvPr/>
              </p:nvSpPr>
              <p:spPr>
                <a:xfrm rot="10800000"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7" name="组合 446">
                <a:extLst>
                  <a:ext uri="{FF2B5EF4-FFF2-40B4-BE49-F238E27FC236}">
                    <a16:creationId xmlns="" xmlns:a16="http://schemas.microsoft.com/office/drawing/2014/main" id="{E1B9C7FB-97BB-4AC2-9A0D-584F7ACD3E30}"/>
                  </a:ext>
                </a:extLst>
              </p:cNvPr>
              <p:cNvGrpSpPr/>
              <p:nvPr userDrawn="1"/>
            </p:nvGrpSpPr>
            <p:grpSpPr>
              <a:xfrm>
                <a:off x="1908172" y="2295524"/>
                <a:ext cx="2276478" cy="2276478"/>
                <a:chOff x="1908172" y="2295524"/>
                <a:chExt cx="2276478" cy="2276478"/>
              </a:xfrm>
            </p:grpSpPr>
            <p:sp>
              <p:nvSpPr>
                <p:cNvPr id="572" name="空心弧 571">
                  <a:extLst>
                    <a:ext uri="{FF2B5EF4-FFF2-40B4-BE49-F238E27FC236}">
                      <a16:creationId xmlns="" xmlns:a16="http://schemas.microsoft.com/office/drawing/2014/main" id="{5921C20C-E07B-4AA6-897B-0CE0E4FD5B76}"/>
                    </a:ext>
                  </a:extLst>
                </p:cNvPr>
                <p:cNvSpPr/>
                <p:nvPr/>
              </p:nvSpPr>
              <p:spPr>
                <a:xfrm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3" name="空心弧 572">
                  <a:extLst>
                    <a:ext uri="{FF2B5EF4-FFF2-40B4-BE49-F238E27FC236}">
                      <a16:creationId xmlns="" xmlns:a16="http://schemas.microsoft.com/office/drawing/2014/main" id="{E84A574C-6562-41EC-B06E-FF4E5120F737}"/>
                    </a:ext>
                  </a:extLst>
                </p:cNvPr>
                <p:cNvSpPr/>
                <p:nvPr/>
              </p:nvSpPr>
              <p:spPr>
                <a:xfrm rot="10800000"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8" name="组合 447">
                <a:extLst>
                  <a:ext uri="{FF2B5EF4-FFF2-40B4-BE49-F238E27FC236}">
                    <a16:creationId xmlns="" xmlns:a16="http://schemas.microsoft.com/office/drawing/2014/main" id="{7A4736B8-DEE1-4AA5-BE27-4E73B382434B}"/>
                  </a:ext>
                </a:extLst>
              </p:cNvPr>
              <p:cNvGrpSpPr/>
              <p:nvPr userDrawn="1"/>
            </p:nvGrpSpPr>
            <p:grpSpPr>
              <a:xfrm rot="10800000">
                <a:off x="2116928" y="2504281"/>
                <a:ext cx="1858967" cy="1858964"/>
                <a:chOff x="2116928" y="2504281"/>
                <a:chExt cx="1858967" cy="1858964"/>
              </a:xfrm>
            </p:grpSpPr>
            <p:sp>
              <p:nvSpPr>
                <p:cNvPr id="570" name="空心弧 569">
                  <a:extLst>
                    <a:ext uri="{FF2B5EF4-FFF2-40B4-BE49-F238E27FC236}">
                      <a16:creationId xmlns="" xmlns:a16="http://schemas.microsoft.com/office/drawing/2014/main" id="{0933BDB8-B567-44FF-AB5D-7FC2D05012BD}"/>
                    </a:ext>
                  </a:extLst>
                </p:cNvPr>
                <p:cNvSpPr/>
                <p:nvPr/>
              </p:nvSpPr>
              <p:spPr>
                <a:xfrm>
                  <a:off x="2116932" y="2504282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空心弧 570">
                  <a:extLst>
                    <a:ext uri="{FF2B5EF4-FFF2-40B4-BE49-F238E27FC236}">
                      <a16:creationId xmlns="" xmlns:a16="http://schemas.microsoft.com/office/drawing/2014/main" id="{477C6685-C7ED-4741-BE7B-AA531C91E223}"/>
                    </a:ext>
                  </a:extLst>
                </p:cNvPr>
                <p:cNvSpPr/>
                <p:nvPr/>
              </p:nvSpPr>
              <p:spPr>
                <a:xfrm rot="10800000">
                  <a:off x="2116928" y="2504281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9" name="组合 448">
                <a:extLst>
                  <a:ext uri="{FF2B5EF4-FFF2-40B4-BE49-F238E27FC236}">
                    <a16:creationId xmlns="" xmlns:a16="http://schemas.microsoft.com/office/drawing/2014/main" id="{BA5B75AB-3486-4AFD-B6C0-92477B68A666}"/>
                  </a:ext>
                </a:extLst>
              </p:cNvPr>
              <p:cNvGrpSpPr/>
              <p:nvPr userDrawn="1"/>
            </p:nvGrpSpPr>
            <p:grpSpPr>
              <a:xfrm>
                <a:off x="1943098" y="2330450"/>
                <a:ext cx="2206626" cy="2206627"/>
                <a:chOff x="1943100" y="2330449"/>
                <a:chExt cx="2206626" cy="2206627"/>
              </a:xfrm>
            </p:grpSpPr>
            <p:sp>
              <p:nvSpPr>
                <p:cNvPr id="568" name="空心弧 567">
                  <a:extLst>
                    <a:ext uri="{FF2B5EF4-FFF2-40B4-BE49-F238E27FC236}">
                      <a16:creationId xmlns="" xmlns:a16="http://schemas.microsoft.com/office/drawing/2014/main" id="{DE5355B0-C83B-4C77-8051-1F6AAE6BAC48}"/>
                    </a:ext>
                  </a:extLst>
                </p:cNvPr>
                <p:cNvSpPr/>
                <p:nvPr/>
              </p:nvSpPr>
              <p:spPr>
                <a:xfrm>
                  <a:off x="1943100" y="2330450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9" name="空心弧 568">
                  <a:extLst>
                    <a:ext uri="{FF2B5EF4-FFF2-40B4-BE49-F238E27FC236}">
                      <a16:creationId xmlns="" xmlns:a16="http://schemas.microsoft.com/office/drawing/2014/main" id="{D9E234EF-D6CB-415A-BE90-C8F407EB7CC2}"/>
                    </a:ext>
                  </a:extLst>
                </p:cNvPr>
                <p:cNvSpPr/>
                <p:nvPr/>
              </p:nvSpPr>
              <p:spPr>
                <a:xfrm rot="10800000">
                  <a:off x="1943100" y="2330449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0" name="组合 449">
                <a:extLst>
                  <a:ext uri="{FF2B5EF4-FFF2-40B4-BE49-F238E27FC236}">
                    <a16:creationId xmlns="" xmlns:a16="http://schemas.microsoft.com/office/drawing/2014/main" id="{AD17388E-E895-4A21-B2A0-28E26375A7A4}"/>
                  </a:ext>
                </a:extLst>
              </p:cNvPr>
              <p:cNvGrpSpPr/>
              <p:nvPr userDrawn="1"/>
            </p:nvGrpSpPr>
            <p:grpSpPr>
              <a:xfrm>
                <a:off x="1873246" y="2260600"/>
                <a:ext cx="2346326" cy="2346326"/>
                <a:chOff x="1873246" y="2260600"/>
                <a:chExt cx="2346326" cy="2346326"/>
              </a:xfrm>
            </p:grpSpPr>
            <p:sp>
              <p:nvSpPr>
                <p:cNvPr id="566" name="空心弧 565">
                  <a:extLst>
                    <a:ext uri="{FF2B5EF4-FFF2-40B4-BE49-F238E27FC236}">
                      <a16:creationId xmlns="" xmlns:a16="http://schemas.microsoft.com/office/drawing/2014/main" id="{3059CF0A-0F2B-4AB3-AB05-9F13724B41D3}"/>
                    </a:ext>
                  </a:extLst>
                </p:cNvPr>
                <p:cNvSpPr/>
                <p:nvPr/>
              </p:nvSpPr>
              <p:spPr>
                <a:xfrm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7" name="空心弧 566">
                  <a:extLst>
                    <a:ext uri="{FF2B5EF4-FFF2-40B4-BE49-F238E27FC236}">
                      <a16:creationId xmlns="" xmlns:a16="http://schemas.microsoft.com/office/drawing/2014/main" id="{98824B82-C588-4C5C-826C-752EEA42EBBE}"/>
                    </a:ext>
                  </a:extLst>
                </p:cNvPr>
                <p:cNvSpPr/>
                <p:nvPr/>
              </p:nvSpPr>
              <p:spPr>
                <a:xfrm rot="10800000"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1" name="组合 450">
                <a:extLst>
                  <a:ext uri="{FF2B5EF4-FFF2-40B4-BE49-F238E27FC236}">
                    <a16:creationId xmlns="" xmlns:a16="http://schemas.microsoft.com/office/drawing/2014/main" id="{6D26F934-77CD-46E6-8328-FE30F042895F}"/>
                  </a:ext>
                </a:extLst>
              </p:cNvPr>
              <p:cNvGrpSpPr/>
              <p:nvPr userDrawn="1"/>
            </p:nvGrpSpPr>
            <p:grpSpPr>
              <a:xfrm>
                <a:off x="1838321" y="2225675"/>
                <a:ext cx="2416176" cy="2416176"/>
                <a:chOff x="1838321" y="2225675"/>
                <a:chExt cx="2416176" cy="2416176"/>
              </a:xfrm>
            </p:grpSpPr>
            <p:sp>
              <p:nvSpPr>
                <p:cNvPr id="564" name="空心弧 563">
                  <a:extLst>
                    <a:ext uri="{FF2B5EF4-FFF2-40B4-BE49-F238E27FC236}">
                      <a16:creationId xmlns="" xmlns:a16="http://schemas.microsoft.com/office/drawing/2014/main" id="{52416BF8-7DC8-48B3-A0C8-76B580FE5C55}"/>
                    </a:ext>
                  </a:extLst>
                </p:cNvPr>
                <p:cNvSpPr/>
                <p:nvPr/>
              </p:nvSpPr>
              <p:spPr>
                <a:xfrm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空心弧 564">
                  <a:extLst>
                    <a:ext uri="{FF2B5EF4-FFF2-40B4-BE49-F238E27FC236}">
                      <a16:creationId xmlns="" xmlns:a16="http://schemas.microsoft.com/office/drawing/2014/main" id="{A88903CF-6031-41C5-A448-558B0E7E4AFB}"/>
                    </a:ext>
                  </a:extLst>
                </p:cNvPr>
                <p:cNvSpPr/>
                <p:nvPr/>
              </p:nvSpPr>
              <p:spPr>
                <a:xfrm rot="10800000"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2" name="椭圆 451">
                <a:extLst>
                  <a:ext uri="{FF2B5EF4-FFF2-40B4-BE49-F238E27FC236}">
                    <a16:creationId xmlns="" xmlns:a16="http://schemas.microsoft.com/office/drawing/2014/main" id="{8947FBF4-ED03-4BFF-A06B-E17C9023E232}"/>
                  </a:ext>
                </a:extLst>
              </p:cNvPr>
              <p:cNvSpPr/>
              <p:nvPr userDrawn="1"/>
            </p:nvSpPr>
            <p:spPr>
              <a:xfrm>
                <a:off x="2073667" y="36234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="" xmlns:a16="http://schemas.microsoft.com/office/drawing/2014/main" id="{A85A1828-31A8-46A2-BD37-810974554D1D}"/>
                  </a:ext>
                </a:extLst>
              </p:cNvPr>
              <p:cNvSpPr/>
              <p:nvPr userDrawn="1"/>
            </p:nvSpPr>
            <p:spPr>
              <a:xfrm>
                <a:off x="2180828" y="39155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="" xmlns:a16="http://schemas.microsoft.com/office/drawing/2014/main" id="{6508FD12-C7C9-4967-9254-BABF89491C7A}"/>
                  </a:ext>
                </a:extLst>
              </p:cNvPr>
              <p:cNvSpPr/>
              <p:nvPr userDrawn="1"/>
            </p:nvSpPr>
            <p:spPr>
              <a:xfrm>
                <a:off x="2390378" y="4136232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="" xmlns:a16="http://schemas.microsoft.com/office/drawing/2014/main" id="{762BEED6-D716-4A93-9E9B-C01ACBBFC92C}"/>
                  </a:ext>
                </a:extLst>
              </p:cNvPr>
              <p:cNvSpPr/>
              <p:nvPr userDrawn="1"/>
            </p:nvSpPr>
            <p:spPr>
              <a:xfrm>
                <a:off x="2650728" y="429299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椭圆 455">
                <a:extLst>
                  <a:ext uri="{FF2B5EF4-FFF2-40B4-BE49-F238E27FC236}">
                    <a16:creationId xmlns="" xmlns:a16="http://schemas.microsoft.com/office/drawing/2014/main" id="{D3B55A99-D483-4A96-BD28-B8F853224FA6}"/>
                  </a:ext>
                </a:extLst>
              </p:cNvPr>
              <p:cNvSpPr/>
              <p:nvPr userDrawn="1"/>
            </p:nvSpPr>
            <p:spPr>
              <a:xfrm>
                <a:off x="2942828" y="4363244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椭圆 456">
                <a:extLst>
                  <a:ext uri="{FF2B5EF4-FFF2-40B4-BE49-F238E27FC236}">
                    <a16:creationId xmlns="" xmlns:a16="http://schemas.microsoft.com/office/drawing/2014/main" id="{AE761641-8D3A-4699-82BB-F13C62CC46F2}"/>
                  </a:ext>
                </a:extLst>
              </p:cNvPr>
              <p:cNvSpPr/>
              <p:nvPr userDrawn="1"/>
            </p:nvSpPr>
            <p:spPr>
              <a:xfrm>
                <a:off x="3254177" y="433585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椭圆 457">
                <a:extLst>
                  <a:ext uri="{FF2B5EF4-FFF2-40B4-BE49-F238E27FC236}">
                    <a16:creationId xmlns="" xmlns:a16="http://schemas.microsoft.com/office/drawing/2014/main" id="{650B994D-76F0-40E4-819F-28275CBECE2D}"/>
                  </a:ext>
                </a:extLst>
              </p:cNvPr>
              <p:cNvSpPr/>
              <p:nvPr userDrawn="1"/>
            </p:nvSpPr>
            <p:spPr>
              <a:xfrm>
                <a:off x="3539927" y="4220768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59" name="组合 458">
                <a:extLst>
                  <a:ext uri="{FF2B5EF4-FFF2-40B4-BE49-F238E27FC236}">
                    <a16:creationId xmlns="" xmlns:a16="http://schemas.microsoft.com/office/drawing/2014/main" id="{E1A72BA3-7814-4A69-ABEF-38070BDE8160}"/>
                  </a:ext>
                </a:extLst>
              </p:cNvPr>
              <p:cNvGrpSpPr/>
              <p:nvPr userDrawn="1"/>
            </p:nvGrpSpPr>
            <p:grpSpPr>
              <a:xfrm>
                <a:off x="2215387" y="2604295"/>
                <a:ext cx="1662141" cy="1668441"/>
                <a:chOff x="5256132" y="2592054"/>
                <a:chExt cx="1679735" cy="1686101"/>
              </a:xfrm>
            </p:grpSpPr>
            <p:cxnSp>
              <p:nvCxnSpPr>
                <p:cNvPr id="468" name="直接连接符 467">
                  <a:extLst>
                    <a:ext uri="{FF2B5EF4-FFF2-40B4-BE49-F238E27FC236}">
                      <a16:creationId xmlns="" xmlns:a16="http://schemas.microsoft.com/office/drawing/2014/main" id="{298D9A88-CA6F-4E9F-9F77-796943DF77EB}"/>
                    </a:ext>
                  </a:extLst>
                </p:cNvPr>
                <p:cNvCxnSpPr/>
                <p:nvPr/>
              </p:nvCxnSpPr>
              <p:spPr>
                <a:xfrm>
                  <a:off x="6096000" y="25984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直接连接符 468">
                  <a:extLst>
                    <a:ext uri="{FF2B5EF4-FFF2-40B4-BE49-F238E27FC236}">
                      <a16:creationId xmlns="" xmlns:a16="http://schemas.microsoft.com/office/drawing/2014/main" id="{5BF01A2B-D474-4DF5-9BA8-76B9789408EC}"/>
                    </a:ext>
                  </a:extLst>
                </p:cNvPr>
                <p:cNvCxnSpPr/>
                <p:nvPr/>
              </p:nvCxnSpPr>
              <p:spPr>
                <a:xfrm>
                  <a:off x="6096000" y="423910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接连接符 469">
                  <a:extLst>
                    <a:ext uri="{FF2B5EF4-FFF2-40B4-BE49-F238E27FC236}">
                      <a16:creationId xmlns="" xmlns:a16="http://schemas.microsoft.com/office/drawing/2014/main" id="{27604B1B-DDE5-4D25-BA82-483D0B84A3EF}"/>
                    </a:ext>
                  </a:extLst>
                </p:cNvPr>
                <p:cNvCxnSpPr/>
                <p:nvPr/>
              </p:nvCxnSpPr>
              <p:spPr>
                <a:xfrm rot="5400000">
                  <a:off x="6916341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直接连接符 470">
                  <a:extLst>
                    <a:ext uri="{FF2B5EF4-FFF2-40B4-BE49-F238E27FC236}">
                      <a16:creationId xmlns="" xmlns:a16="http://schemas.microsoft.com/office/drawing/2014/main" id="{EFA33F6D-0049-49CB-AA24-1AB43F15DDEF}"/>
                    </a:ext>
                  </a:extLst>
                </p:cNvPr>
                <p:cNvCxnSpPr/>
                <p:nvPr/>
              </p:nvCxnSpPr>
              <p:spPr>
                <a:xfrm rot="5400000">
                  <a:off x="5275659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直接连接符 471">
                  <a:extLst>
                    <a:ext uri="{FF2B5EF4-FFF2-40B4-BE49-F238E27FC236}">
                      <a16:creationId xmlns="" xmlns:a16="http://schemas.microsoft.com/office/drawing/2014/main" id="{397F8E23-4D23-42AD-A05C-7D759BCEE94C}"/>
                    </a:ext>
                  </a:extLst>
                </p:cNvPr>
                <p:cNvCxnSpPr/>
                <p:nvPr/>
              </p:nvCxnSpPr>
              <p:spPr>
                <a:xfrm rot="2700000">
                  <a:off x="6676070" y="28294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直接连接符 472">
                  <a:extLst>
                    <a:ext uri="{FF2B5EF4-FFF2-40B4-BE49-F238E27FC236}">
                      <a16:creationId xmlns="" xmlns:a16="http://schemas.microsoft.com/office/drawing/2014/main" id="{969783B9-99C6-4A60-AD8E-BD3CC335B353}"/>
                    </a:ext>
                  </a:extLst>
                </p:cNvPr>
                <p:cNvCxnSpPr/>
                <p:nvPr/>
              </p:nvCxnSpPr>
              <p:spPr>
                <a:xfrm rot="2700000">
                  <a:off x="5515932" y="398954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直接连接符 473">
                  <a:extLst>
                    <a:ext uri="{FF2B5EF4-FFF2-40B4-BE49-F238E27FC236}">
                      <a16:creationId xmlns="" xmlns:a16="http://schemas.microsoft.com/office/drawing/2014/main" id="{8B0C1C8F-4225-4B17-BF06-5BF2C4AAC9BA}"/>
                    </a:ext>
                  </a:extLst>
                </p:cNvPr>
                <p:cNvCxnSpPr/>
                <p:nvPr/>
              </p:nvCxnSpPr>
              <p:spPr>
                <a:xfrm rot="8100000">
                  <a:off x="6682637" y="398297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直接连接符 474">
                  <a:extLst>
                    <a:ext uri="{FF2B5EF4-FFF2-40B4-BE49-F238E27FC236}">
                      <a16:creationId xmlns="" xmlns:a16="http://schemas.microsoft.com/office/drawing/2014/main" id="{6AAF8614-A9E8-4D04-B75E-6AEB854E2A66}"/>
                    </a:ext>
                  </a:extLst>
                </p:cNvPr>
                <p:cNvCxnSpPr/>
                <p:nvPr/>
              </p:nvCxnSpPr>
              <p:spPr>
                <a:xfrm rot="8100000">
                  <a:off x="5522499" y="28228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直接连接符 475">
                  <a:extLst>
                    <a:ext uri="{FF2B5EF4-FFF2-40B4-BE49-F238E27FC236}">
                      <a16:creationId xmlns="" xmlns:a16="http://schemas.microsoft.com/office/drawing/2014/main" id="{739AA2CC-35A5-429A-8E9C-9F823F12EB7A}"/>
                    </a:ext>
                  </a:extLst>
                </p:cNvPr>
                <p:cNvCxnSpPr/>
                <p:nvPr/>
              </p:nvCxnSpPr>
              <p:spPr>
                <a:xfrm rot="900000">
                  <a:off x="6307118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直接连接符 476">
                  <a:extLst>
                    <a:ext uri="{FF2B5EF4-FFF2-40B4-BE49-F238E27FC236}">
                      <a16:creationId xmlns="" xmlns:a16="http://schemas.microsoft.com/office/drawing/2014/main" id="{A618C30E-7DAC-4183-9F89-F4DDB1D90240}"/>
                    </a:ext>
                  </a:extLst>
                </p:cNvPr>
                <p:cNvCxnSpPr/>
                <p:nvPr/>
              </p:nvCxnSpPr>
              <p:spPr>
                <a:xfrm rot="900000">
                  <a:off x="5882478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直接连接符 477">
                  <a:extLst>
                    <a:ext uri="{FF2B5EF4-FFF2-40B4-BE49-F238E27FC236}">
                      <a16:creationId xmlns="" xmlns:a16="http://schemas.microsoft.com/office/drawing/2014/main" id="{677C3241-660F-4DBF-9B0F-CB483338E860}"/>
                    </a:ext>
                  </a:extLst>
                </p:cNvPr>
                <p:cNvCxnSpPr/>
                <p:nvPr/>
              </p:nvCxnSpPr>
              <p:spPr>
                <a:xfrm rot="6300000">
                  <a:off x="6889591" y="3617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直接连接符 478">
                  <a:extLst>
                    <a:ext uri="{FF2B5EF4-FFF2-40B4-BE49-F238E27FC236}">
                      <a16:creationId xmlns="" xmlns:a16="http://schemas.microsoft.com/office/drawing/2014/main" id="{FD091728-B5F5-4B72-BD4B-6FC45958BD3C}"/>
                    </a:ext>
                  </a:extLst>
                </p:cNvPr>
                <p:cNvCxnSpPr/>
                <p:nvPr/>
              </p:nvCxnSpPr>
              <p:spPr>
                <a:xfrm rot="6300000">
                  <a:off x="5304813" y="31926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接连接符 479">
                  <a:extLst>
                    <a:ext uri="{FF2B5EF4-FFF2-40B4-BE49-F238E27FC236}">
                      <a16:creationId xmlns="" xmlns:a16="http://schemas.microsoft.com/office/drawing/2014/main" id="{587C6679-4738-48CD-BBEA-99F32C9417EA}"/>
                    </a:ext>
                  </a:extLst>
                </p:cNvPr>
                <p:cNvCxnSpPr/>
                <p:nvPr/>
              </p:nvCxnSpPr>
              <p:spPr>
                <a:xfrm rot="3600000">
                  <a:off x="6807639" y="29948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直接连接符 480">
                  <a:extLst>
                    <a:ext uri="{FF2B5EF4-FFF2-40B4-BE49-F238E27FC236}">
                      <a16:creationId xmlns="" xmlns:a16="http://schemas.microsoft.com/office/drawing/2014/main" id="{25FD1ED9-061C-405F-AFE8-F10464FED1D9}"/>
                    </a:ext>
                  </a:extLst>
                </p:cNvPr>
                <p:cNvCxnSpPr/>
                <p:nvPr/>
              </p:nvCxnSpPr>
              <p:spPr>
                <a:xfrm rot="3600000">
                  <a:off x="5386767" y="38151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接连接符 481">
                  <a:extLst>
                    <a:ext uri="{FF2B5EF4-FFF2-40B4-BE49-F238E27FC236}">
                      <a16:creationId xmlns="" xmlns:a16="http://schemas.microsoft.com/office/drawing/2014/main" id="{4CCD60BE-CC23-4FD2-8C81-B4124157DCB9}"/>
                    </a:ext>
                  </a:extLst>
                </p:cNvPr>
                <p:cNvCxnSpPr/>
                <p:nvPr/>
              </p:nvCxnSpPr>
              <p:spPr>
                <a:xfrm rot="9000000">
                  <a:off x="6515417" y="411078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接连接符 482">
                  <a:extLst>
                    <a:ext uri="{FF2B5EF4-FFF2-40B4-BE49-F238E27FC236}">
                      <a16:creationId xmlns="" xmlns:a16="http://schemas.microsoft.com/office/drawing/2014/main" id="{6FDEADBC-DF6F-4B73-A5D7-86B6D0397320}"/>
                    </a:ext>
                  </a:extLst>
                </p:cNvPr>
                <p:cNvCxnSpPr/>
                <p:nvPr/>
              </p:nvCxnSpPr>
              <p:spPr>
                <a:xfrm rot="9000000">
                  <a:off x="5695076" y="26899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接连接符 483">
                  <a:extLst>
                    <a:ext uri="{FF2B5EF4-FFF2-40B4-BE49-F238E27FC236}">
                      <a16:creationId xmlns="" xmlns:a16="http://schemas.microsoft.com/office/drawing/2014/main" id="{E3D725B1-515B-4990-BF4A-2EDEADE7654F}"/>
                    </a:ext>
                  </a:extLst>
                </p:cNvPr>
                <p:cNvCxnSpPr/>
                <p:nvPr/>
              </p:nvCxnSpPr>
              <p:spPr>
                <a:xfrm rot="20700000">
                  <a:off x="5884882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接连接符 484">
                  <a:extLst>
                    <a:ext uri="{FF2B5EF4-FFF2-40B4-BE49-F238E27FC236}">
                      <a16:creationId xmlns="" xmlns:a16="http://schemas.microsoft.com/office/drawing/2014/main" id="{84E3C5FD-305C-4C4C-A98C-A3F706509ED4}"/>
                    </a:ext>
                  </a:extLst>
                </p:cNvPr>
                <p:cNvCxnSpPr/>
                <p:nvPr/>
              </p:nvCxnSpPr>
              <p:spPr>
                <a:xfrm rot="20700000">
                  <a:off x="6309522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连接符 485">
                  <a:extLst>
                    <a:ext uri="{FF2B5EF4-FFF2-40B4-BE49-F238E27FC236}">
                      <a16:creationId xmlns="" xmlns:a16="http://schemas.microsoft.com/office/drawing/2014/main" id="{9569DEA5-38BD-406C-B372-98D5B923C974}"/>
                    </a:ext>
                  </a:extLst>
                </p:cNvPr>
                <p:cNvCxnSpPr/>
                <p:nvPr/>
              </p:nvCxnSpPr>
              <p:spPr>
                <a:xfrm rot="4500000">
                  <a:off x="6887187" y="31926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接连接符 486">
                  <a:extLst>
                    <a:ext uri="{FF2B5EF4-FFF2-40B4-BE49-F238E27FC236}">
                      <a16:creationId xmlns="" xmlns:a16="http://schemas.microsoft.com/office/drawing/2014/main" id="{470A8D20-2652-4BBA-B1A2-AC5CE709E495}"/>
                    </a:ext>
                  </a:extLst>
                </p:cNvPr>
                <p:cNvCxnSpPr/>
                <p:nvPr/>
              </p:nvCxnSpPr>
              <p:spPr>
                <a:xfrm rot="4500000">
                  <a:off x="5302409" y="361730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直接连接符 487">
                  <a:extLst>
                    <a:ext uri="{FF2B5EF4-FFF2-40B4-BE49-F238E27FC236}">
                      <a16:creationId xmlns="" xmlns:a16="http://schemas.microsoft.com/office/drawing/2014/main" id="{F978280F-A504-4A17-8A93-874C1D55CFBE}"/>
                    </a:ext>
                  </a:extLst>
                </p:cNvPr>
                <p:cNvCxnSpPr/>
                <p:nvPr/>
              </p:nvCxnSpPr>
              <p:spPr>
                <a:xfrm rot="1800000">
                  <a:off x="6504970" y="26945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接连接符 488">
                  <a:extLst>
                    <a:ext uri="{FF2B5EF4-FFF2-40B4-BE49-F238E27FC236}">
                      <a16:creationId xmlns="" xmlns:a16="http://schemas.microsoft.com/office/drawing/2014/main" id="{969CA23D-B264-46AF-9E86-4FCAB67A86B8}"/>
                    </a:ext>
                  </a:extLst>
                </p:cNvPr>
                <p:cNvCxnSpPr/>
                <p:nvPr/>
              </p:nvCxnSpPr>
              <p:spPr>
                <a:xfrm rot="1800000">
                  <a:off x="5684629" y="41154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直接连接符 489">
                  <a:extLst>
                    <a:ext uri="{FF2B5EF4-FFF2-40B4-BE49-F238E27FC236}">
                      <a16:creationId xmlns="" xmlns:a16="http://schemas.microsoft.com/office/drawing/2014/main" id="{D2F6941E-5C34-4F2D-B916-212895B5AA7A}"/>
                    </a:ext>
                  </a:extLst>
                </p:cNvPr>
                <p:cNvCxnSpPr/>
                <p:nvPr/>
              </p:nvCxnSpPr>
              <p:spPr>
                <a:xfrm rot="7200000">
                  <a:off x="6809878" y="380711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直接连接符 490">
                  <a:extLst>
                    <a:ext uri="{FF2B5EF4-FFF2-40B4-BE49-F238E27FC236}">
                      <a16:creationId xmlns="" xmlns:a16="http://schemas.microsoft.com/office/drawing/2014/main" id="{6373E48F-9AC8-4FF2-AE11-0A3A1230F308}"/>
                    </a:ext>
                  </a:extLst>
                </p:cNvPr>
                <p:cNvCxnSpPr/>
                <p:nvPr/>
              </p:nvCxnSpPr>
              <p:spPr>
                <a:xfrm rot="7200000">
                  <a:off x="5389006" y="29867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直接连接符 491">
                  <a:extLst>
                    <a:ext uri="{FF2B5EF4-FFF2-40B4-BE49-F238E27FC236}">
                      <a16:creationId xmlns="" xmlns:a16="http://schemas.microsoft.com/office/drawing/2014/main" id="{A7AE0F25-DD4B-438E-9D83-5134D2A8F501}"/>
                    </a:ext>
                  </a:extLst>
                </p:cNvPr>
                <p:cNvCxnSpPr/>
                <p:nvPr/>
              </p:nvCxnSpPr>
              <p:spPr>
                <a:xfrm rot="458120">
                  <a:off x="6204071" y="2603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接连接符 492">
                  <a:extLst>
                    <a:ext uri="{FF2B5EF4-FFF2-40B4-BE49-F238E27FC236}">
                      <a16:creationId xmlns="" xmlns:a16="http://schemas.microsoft.com/office/drawing/2014/main" id="{071C4F95-90ED-4779-A23A-422D15C1435B}"/>
                    </a:ext>
                  </a:extLst>
                </p:cNvPr>
                <p:cNvCxnSpPr/>
                <p:nvPr/>
              </p:nvCxnSpPr>
              <p:spPr>
                <a:xfrm rot="458120">
                  <a:off x="5986077" y="422944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接连接符 493">
                  <a:extLst>
                    <a:ext uri="{FF2B5EF4-FFF2-40B4-BE49-F238E27FC236}">
                      <a16:creationId xmlns="" xmlns:a16="http://schemas.microsoft.com/office/drawing/2014/main" id="{9E9F429A-0AEB-41AC-B2B3-FA65422DA661}"/>
                    </a:ext>
                  </a:extLst>
                </p:cNvPr>
                <p:cNvCxnSpPr/>
                <p:nvPr/>
              </p:nvCxnSpPr>
              <p:spPr>
                <a:xfrm rot="5858120">
                  <a:off x="6909376" y="35161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直接连接符 494">
                  <a:extLst>
                    <a:ext uri="{FF2B5EF4-FFF2-40B4-BE49-F238E27FC236}">
                      <a16:creationId xmlns="" xmlns:a16="http://schemas.microsoft.com/office/drawing/2014/main" id="{3D4275DF-1B2C-4B34-8C8A-15825C848CB7}"/>
                    </a:ext>
                  </a:extLst>
                </p:cNvPr>
                <p:cNvCxnSpPr/>
                <p:nvPr/>
              </p:nvCxnSpPr>
              <p:spPr>
                <a:xfrm rot="5858120">
                  <a:off x="5283240" y="32981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>
                  <a:extLst>
                    <a:ext uri="{FF2B5EF4-FFF2-40B4-BE49-F238E27FC236}">
                      <a16:creationId xmlns="" xmlns:a16="http://schemas.microsoft.com/office/drawing/2014/main" id="{36898589-E34F-414A-BBB6-2D1B67B31115}"/>
                    </a:ext>
                  </a:extLst>
                </p:cNvPr>
                <p:cNvCxnSpPr/>
                <p:nvPr/>
              </p:nvCxnSpPr>
              <p:spPr>
                <a:xfrm rot="3158120">
                  <a:off x="6748307" y="290931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接连接符 496">
                  <a:extLst>
                    <a:ext uri="{FF2B5EF4-FFF2-40B4-BE49-F238E27FC236}">
                      <a16:creationId xmlns="" xmlns:a16="http://schemas.microsoft.com/office/drawing/2014/main" id="{2F5B5D6F-0E4F-4803-878B-F00CE4AC0DCA}"/>
                    </a:ext>
                  </a:extLst>
                </p:cNvPr>
                <p:cNvCxnSpPr/>
                <p:nvPr/>
              </p:nvCxnSpPr>
              <p:spPr>
                <a:xfrm rot="3158120">
                  <a:off x="5444311" y="390502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直接连接符 497">
                  <a:extLst>
                    <a:ext uri="{FF2B5EF4-FFF2-40B4-BE49-F238E27FC236}">
                      <a16:creationId xmlns="" xmlns:a16="http://schemas.microsoft.com/office/drawing/2014/main" id="{FB2B4EAE-CE93-45B7-BAA1-0EE30AB8E502}"/>
                    </a:ext>
                  </a:extLst>
                </p:cNvPr>
                <p:cNvCxnSpPr/>
                <p:nvPr/>
              </p:nvCxnSpPr>
              <p:spPr>
                <a:xfrm rot="8558120">
                  <a:off x="6601543" y="405353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498">
                  <a:extLst>
                    <a:ext uri="{FF2B5EF4-FFF2-40B4-BE49-F238E27FC236}">
                      <a16:creationId xmlns="" xmlns:a16="http://schemas.microsoft.com/office/drawing/2014/main" id="{0F37D1A6-B0DD-4202-BE78-61841C74A5F6}"/>
                    </a:ext>
                  </a:extLst>
                </p:cNvPr>
                <p:cNvCxnSpPr/>
                <p:nvPr/>
              </p:nvCxnSpPr>
              <p:spPr>
                <a:xfrm rot="8558120">
                  <a:off x="5605837" y="27495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直接连接符 499">
                  <a:extLst>
                    <a:ext uri="{FF2B5EF4-FFF2-40B4-BE49-F238E27FC236}">
                      <a16:creationId xmlns="" xmlns:a16="http://schemas.microsoft.com/office/drawing/2014/main" id="{E36943D4-75D6-4BF3-9C1F-D6CAAD3355AD}"/>
                    </a:ext>
                  </a:extLst>
                </p:cNvPr>
                <p:cNvCxnSpPr/>
                <p:nvPr/>
              </p:nvCxnSpPr>
              <p:spPr>
                <a:xfrm rot="1358120">
                  <a:off x="6410242" y="26543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接连接符 500">
                  <a:extLst>
                    <a:ext uri="{FF2B5EF4-FFF2-40B4-BE49-F238E27FC236}">
                      <a16:creationId xmlns="" xmlns:a16="http://schemas.microsoft.com/office/drawing/2014/main" id="{AA4DFE69-B294-46F6-AEA8-A02F0ECCDC0C}"/>
                    </a:ext>
                  </a:extLst>
                </p:cNvPr>
                <p:cNvCxnSpPr/>
                <p:nvPr/>
              </p:nvCxnSpPr>
              <p:spPr>
                <a:xfrm rot="1358120">
                  <a:off x="5778802" y="416861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直接连接符 501">
                  <a:extLst>
                    <a:ext uri="{FF2B5EF4-FFF2-40B4-BE49-F238E27FC236}">
                      <a16:creationId xmlns="" xmlns:a16="http://schemas.microsoft.com/office/drawing/2014/main" id="{385C9CFC-1A1A-4FC5-97C3-F5187023DCEC}"/>
                    </a:ext>
                  </a:extLst>
                </p:cNvPr>
                <p:cNvCxnSpPr/>
                <p:nvPr/>
              </p:nvCxnSpPr>
              <p:spPr>
                <a:xfrm rot="6758120">
                  <a:off x="6855249" y="371860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直接连接符 502">
                  <a:extLst>
                    <a:ext uri="{FF2B5EF4-FFF2-40B4-BE49-F238E27FC236}">
                      <a16:creationId xmlns="" xmlns:a16="http://schemas.microsoft.com/office/drawing/2014/main" id="{DB2284ED-6AA2-4063-BE3D-0D0845794F8C}"/>
                    </a:ext>
                  </a:extLst>
                </p:cNvPr>
                <p:cNvCxnSpPr/>
                <p:nvPr/>
              </p:nvCxnSpPr>
              <p:spPr>
                <a:xfrm rot="6758120">
                  <a:off x="5340943" y="3087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直接连接符 503">
                  <a:extLst>
                    <a:ext uri="{FF2B5EF4-FFF2-40B4-BE49-F238E27FC236}">
                      <a16:creationId xmlns="" xmlns:a16="http://schemas.microsoft.com/office/drawing/2014/main" id="{9436BB48-CBE6-4B09-90EF-6A575B51B8B8}"/>
                    </a:ext>
                  </a:extLst>
                </p:cNvPr>
                <p:cNvCxnSpPr/>
                <p:nvPr/>
              </p:nvCxnSpPr>
              <p:spPr>
                <a:xfrm rot="4058120">
                  <a:off x="6856733" y="309074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直接连接符 504">
                  <a:extLst>
                    <a:ext uri="{FF2B5EF4-FFF2-40B4-BE49-F238E27FC236}">
                      <a16:creationId xmlns="" xmlns:a16="http://schemas.microsoft.com/office/drawing/2014/main" id="{2E87A5C7-E172-4FF3-8D99-9F02DA2444C8}"/>
                    </a:ext>
                  </a:extLst>
                </p:cNvPr>
                <p:cNvCxnSpPr/>
                <p:nvPr/>
              </p:nvCxnSpPr>
              <p:spPr>
                <a:xfrm rot="4058120">
                  <a:off x="5339461" y="37150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直接连接符 505">
                  <a:extLst>
                    <a:ext uri="{FF2B5EF4-FFF2-40B4-BE49-F238E27FC236}">
                      <a16:creationId xmlns="" xmlns:a16="http://schemas.microsoft.com/office/drawing/2014/main" id="{431DEF54-31FD-41CD-B5DA-F55C4DD208D6}"/>
                    </a:ext>
                  </a:extLst>
                </p:cNvPr>
                <p:cNvCxnSpPr/>
                <p:nvPr/>
              </p:nvCxnSpPr>
              <p:spPr>
                <a:xfrm rot="9458120">
                  <a:off x="6418825" y="415799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接连接符 506">
                  <a:extLst>
                    <a:ext uri="{FF2B5EF4-FFF2-40B4-BE49-F238E27FC236}">
                      <a16:creationId xmlns="" xmlns:a16="http://schemas.microsoft.com/office/drawing/2014/main" id="{F86FEB6D-D4F5-45D3-AED3-CE3178C11835}"/>
                    </a:ext>
                  </a:extLst>
                </p:cNvPr>
                <p:cNvCxnSpPr/>
                <p:nvPr/>
              </p:nvCxnSpPr>
              <p:spPr>
                <a:xfrm rot="9458120">
                  <a:off x="5794545" y="26407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直接连接符 507">
                  <a:extLst>
                    <a:ext uri="{FF2B5EF4-FFF2-40B4-BE49-F238E27FC236}">
                      <a16:creationId xmlns="" xmlns:a16="http://schemas.microsoft.com/office/drawing/2014/main" id="{9D42C14D-9AD1-4C47-AC2E-665A7EC3DF3A}"/>
                    </a:ext>
                  </a:extLst>
                </p:cNvPr>
                <p:cNvCxnSpPr/>
                <p:nvPr/>
              </p:nvCxnSpPr>
              <p:spPr>
                <a:xfrm rot="21158120">
                  <a:off x="5991749" y="25982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接连接符 508">
                  <a:extLst>
                    <a:ext uri="{FF2B5EF4-FFF2-40B4-BE49-F238E27FC236}">
                      <a16:creationId xmlns="" xmlns:a16="http://schemas.microsoft.com/office/drawing/2014/main" id="{B1149EF5-2847-4D23-B240-80149F269500}"/>
                    </a:ext>
                  </a:extLst>
                </p:cNvPr>
                <p:cNvCxnSpPr/>
                <p:nvPr/>
              </p:nvCxnSpPr>
              <p:spPr>
                <a:xfrm rot="21158120">
                  <a:off x="6202059" y="42253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直接连接符 509">
                  <a:extLst>
                    <a:ext uri="{FF2B5EF4-FFF2-40B4-BE49-F238E27FC236}">
                      <a16:creationId xmlns="" xmlns:a16="http://schemas.microsoft.com/office/drawing/2014/main" id="{3BF6D526-7CD5-41FB-AEC9-9E656191E68E}"/>
                    </a:ext>
                  </a:extLst>
                </p:cNvPr>
                <p:cNvCxnSpPr/>
                <p:nvPr/>
              </p:nvCxnSpPr>
              <p:spPr>
                <a:xfrm rot="4958120">
                  <a:off x="6909288" y="329741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直接连接符 510">
                  <a:extLst>
                    <a:ext uri="{FF2B5EF4-FFF2-40B4-BE49-F238E27FC236}">
                      <a16:creationId xmlns="" xmlns:a16="http://schemas.microsoft.com/office/drawing/2014/main" id="{6DCD6414-B5B8-4AF4-9E9F-EA82272EFB9B}"/>
                    </a:ext>
                  </a:extLst>
                </p:cNvPr>
                <p:cNvCxnSpPr/>
                <p:nvPr/>
              </p:nvCxnSpPr>
              <p:spPr>
                <a:xfrm rot="4958120">
                  <a:off x="5282140" y="350772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直接连接符 511">
                  <a:extLst>
                    <a:ext uri="{FF2B5EF4-FFF2-40B4-BE49-F238E27FC236}">
                      <a16:creationId xmlns="" xmlns:a16="http://schemas.microsoft.com/office/drawing/2014/main" id="{17B8AACE-1280-4FAD-AD7E-403558E32090}"/>
                    </a:ext>
                  </a:extLst>
                </p:cNvPr>
                <p:cNvCxnSpPr/>
                <p:nvPr/>
              </p:nvCxnSpPr>
              <p:spPr>
                <a:xfrm rot="2258120">
                  <a:off x="6596643" y="275292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直接连接符 512">
                  <a:extLst>
                    <a:ext uri="{FF2B5EF4-FFF2-40B4-BE49-F238E27FC236}">
                      <a16:creationId xmlns="" xmlns:a16="http://schemas.microsoft.com/office/drawing/2014/main" id="{279E4998-34B8-49A9-A323-98B40EC19D5C}"/>
                    </a:ext>
                  </a:extLst>
                </p:cNvPr>
                <p:cNvCxnSpPr/>
                <p:nvPr/>
              </p:nvCxnSpPr>
              <p:spPr>
                <a:xfrm rot="2258120">
                  <a:off x="5594787" y="40522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接连接符 513">
                  <a:extLst>
                    <a:ext uri="{FF2B5EF4-FFF2-40B4-BE49-F238E27FC236}">
                      <a16:creationId xmlns="" xmlns:a16="http://schemas.microsoft.com/office/drawing/2014/main" id="{C5085F64-DDEB-4999-916A-8318D3374366}"/>
                    </a:ext>
                  </a:extLst>
                </p:cNvPr>
                <p:cNvCxnSpPr/>
                <p:nvPr/>
              </p:nvCxnSpPr>
              <p:spPr>
                <a:xfrm rot="7658120">
                  <a:off x="6751025" y="38961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直接连接符 514">
                  <a:extLst>
                    <a:ext uri="{FF2B5EF4-FFF2-40B4-BE49-F238E27FC236}">
                      <a16:creationId xmlns="" xmlns:a16="http://schemas.microsoft.com/office/drawing/2014/main" id="{D602B77B-29BC-499A-A5FD-1CBC7F31FF96}"/>
                    </a:ext>
                  </a:extLst>
                </p:cNvPr>
                <p:cNvCxnSpPr/>
                <p:nvPr/>
              </p:nvCxnSpPr>
              <p:spPr>
                <a:xfrm rot="7658120">
                  <a:off x="5451747" y="28942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直接连接符 515">
                  <a:extLst>
                    <a:ext uri="{FF2B5EF4-FFF2-40B4-BE49-F238E27FC236}">
                      <a16:creationId xmlns="" xmlns:a16="http://schemas.microsoft.com/office/drawing/2014/main" id="{544850DE-2B9F-4B4B-AD30-EC688A6E7CA9}"/>
                    </a:ext>
                  </a:extLst>
                </p:cNvPr>
                <p:cNvCxnSpPr/>
                <p:nvPr/>
              </p:nvCxnSpPr>
              <p:spPr>
                <a:xfrm rot="218947">
                  <a:off x="6147693" y="25989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直接连接符 516">
                  <a:extLst>
                    <a:ext uri="{FF2B5EF4-FFF2-40B4-BE49-F238E27FC236}">
                      <a16:creationId xmlns="" xmlns:a16="http://schemas.microsoft.com/office/drawing/2014/main" id="{D2A99C84-9C1F-4233-88EC-14B68AB4401C}"/>
                    </a:ext>
                  </a:extLst>
                </p:cNvPr>
                <p:cNvCxnSpPr/>
                <p:nvPr/>
              </p:nvCxnSpPr>
              <p:spPr>
                <a:xfrm rot="218947">
                  <a:off x="6043271" y="42362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直接连接符 517">
                  <a:extLst>
                    <a:ext uri="{FF2B5EF4-FFF2-40B4-BE49-F238E27FC236}">
                      <a16:creationId xmlns="" xmlns:a16="http://schemas.microsoft.com/office/drawing/2014/main" id="{68543FDC-49A2-4098-BE44-CBDCBD1D16B0}"/>
                    </a:ext>
                  </a:extLst>
                </p:cNvPr>
                <p:cNvCxnSpPr/>
                <p:nvPr/>
              </p:nvCxnSpPr>
              <p:spPr>
                <a:xfrm rot="5618947">
                  <a:off x="6914751" y="34605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直接连接符 518">
                  <a:extLst>
                    <a:ext uri="{FF2B5EF4-FFF2-40B4-BE49-F238E27FC236}">
                      <a16:creationId xmlns="" xmlns:a16="http://schemas.microsoft.com/office/drawing/2014/main" id="{E0C15E1E-5353-4A09-AD53-C6E51080FA4E}"/>
                    </a:ext>
                  </a:extLst>
                </p:cNvPr>
                <p:cNvCxnSpPr/>
                <p:nvPr/>
              </p:nvCxnSpPr>
              <p:spPr>
                <a:xfrm rot="5618947">
                  <a:off x="5277395" y="33561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直接连接符 519">
                  <a:extLst>
                    <a:ext uri="{FF2B5EF4-FFF2-40B4-BE49-F238E27FC236}">
                      <a16:creationId xmlns="" xmlns:a16="http://schemas.microsoft.com/office/drawing/2014/main" id="{E871A640-656A-4A22-A594-DA71AC5CC466}"/>
                    </a:ext>
                  </a:extLst>
                </p:cNvPr>
                <p:cNvCxnSpPr/>
                <p:nvPr/>
              </p:nvCxnSpPr>
              <p:spPr>
                <a:xfrm rot="2918947">
                  <a:off x="6711887" y="28663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直接连接符 520">
                  <a:extLst>
                    <a:ext uri="{FF2B5EF4-FFF2-40B4-BE49-F238E27FC236}">
                      <a16:creationId xmlns="" xmlns:a16="http://schemas.microsoft.com/office/drawing/2014/main" id="{A16852D6-E503-4797-92F3-6E47AD776B64}"/>
                    </a:ext>
                  </a:extLst>
                </p:cNvPr>
                <p:cNvCxnSpPr/>
                <p:nvPr/>
              </p:nvCxnSpPr>
              <p:spPr>
                <a:xfrm rot="2918947">
                  <a:off x="5480263" y="395028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直接连接符 521">
                  <a:extLst>
                    <a:ext uri="{FF2B5EF4-FFF2-40B4-BE49-F238E27FC236}">
                      <a16:creationId xmlns="" xmlns:a16="http://schemas.microsoft.com/office/drawing/2014/main" id="{122283C2-1A39-4E41-B5E5-85781C62C604}"/>
                    </a:ext>
                  </a:extLst>
                </p:cNvPr>
                <p:cNvCxnSpPr/>
                <p:nvPr/>
              </p:nvCxnSpPr>
              <p:spPr>
                <a:xfrm rot="8318947">
                  <a:off x="6645020" y="401799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直接连接符 522">
                  <a:extLst>
                    <a:ext uri="{FF2B5EF4-FFF2-40B4-BE49-F238E27FC236}">
                      <a16:creationId xmlns="" xmlns:a16="http://schemas.microsoft.com/office/drawing/2014/main" id="{F7347AFF-B858-4502-AD84-27520F75E030}"/>
                    </a:ext>
                  </a:extLst>
                </p:cNvPr>
                <p:cNvCxnSpPr/>
                <p:nvPr/>
              </p:nvCxnSpPr>
              <p:spPr>
                <a:xfrm rot="8318947">
                  <a:off x="5561072" y="27863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直接连接符 523">
                  <a:extLst>
                    <a:ext uri="{FF2B5EF4-FFF2-40B4-BE49-F238E27FC236}">
                      <a16:creationId xmlns="" xmlns:a16="http://schemas.microsoft.com/office/drawing/2014/main" id="{25D51FFA-B3EA-4D6A-ACFD-62B9DF57936D}"/>
                    </a:ext>
                  </a:extLst>
                </p:cNvPr>
                <p:cNvCxnSpPr/>
                <p:nvPr/>
              </p:nvCxnSpPr>
              <p:spPr>
                <a:xfrm rot="1118947">
                  <a:off x="6356911" y="26354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直接连接符 524">
                  <a:extLst>
                    <a:ext uri="{FF2B5EF4-FFF2-40B4-BE49-F238E27FC236}">
                      <a16:creationId xmlns="" xmlns:a16="http://schemas.microsoft.com/office/drawing/2014/main" id="{A31E2368-42F2-4516-8E71-AE25B6242353}"/>
                    </a:ext>
                  </a:extLst>
                </p:cNvPr>
                <p:cNvCxnSpPr/>
                <p:nvPr/>
              </p:nvCxnSpPr>
              <p:spPr>
                <a:xfrm rot="1118947">
                  <a:off x="5832267" y="418998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直接连接符 525">
                  <a:extLst>
                    <a:ext uri="{FF2B5EF4-FFF2-40B4-BE49-F238E27FC236}">
                      <a16:creationId xmlns="" xmlns:a16="http://schemas.microsoft.com/office/drawing/2014/main" id="{6DF92C24-2A59-4E0B-BB63-C39C02441922}"/>
                    </a:ext>
                  </a:extLst>
                </p:cNvPr>
                <p:cNvCxnSpPr/>
                <p:nvPr/>
              </p:nvCxnSpPr>
              <p:spPr>
                <a:xfrm rot="6518947">
                  <a:off x="6874828" y="36662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直接连接符 526">
                  <a:extLst>
                    <a:ext uri="{FF2B5EF4-FFF2-40B4-BE49-F238E27FC236}">
                      <a16:creationId xmlns="" xmlns:a16="http://schemas.microsoft.com/office/drawing/2014/main" id="{FE5D937D-18EE-40BB-8859-D42CA905B52F}"/>
                    </a:ext>
                  </a:extLst>
                </p:cNvPr>
                <p:cNvCxnSpPr/>
                <p:nvPr/>
              </p:nvCxnSpPr>
              <p:spPr>
                <a:xfrm rot="6518947">
                  <a:off x="5320290" y="31415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直接连接符 527">
                  <a:extLst>
                    <a:ext uri="{FF2B5EF4-FFF2-40B4-BE49-F238E27FC236}">
                      <a16:creationId xmlns="" xmlns:a16="http://schemas.microsoft.com/office/drawing/2014/main" id="{C2264A1A-851D-4899-96B1-05C5D7A176BD}"/>
                    </a:ext>
                  </a:extLst>
                </p:cNvPr>
                <p:cNvCxnSpPr/>
                <p:nvPr/>
              </p:nvCxnSpPr>
              <p:spPr>
                <a:xfrm rot="3818947">
                  <a:off x="6832661" y="30397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直接连接符 528">
                  <a:extLst>
                    <a:ext uri="{FF2B5EF4-FFF2-40B4-BE49-F238E27FC236}">
                      <a16:creationId xmlns="" xmlns:a16="http://schemas.microsoft.com/office/drawing/2014/main" id="{6CAEE409-F85F-40AC-8407-D72581E96E09}"/>
                    </a:ext>
                  </a:extLst>
                </p:cNvPr>
                <p:cNvCxnSpPr/>
                <p:nvPr/>
              </p:nvCxnSpPr>
              <p:spPr>
                <a:xfrm rot="3818947">
                  <a:off x="5362459" y="37680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直接连接符 529">
                  <a:extLst>
                    <a:ext uri="{FF2B5EF4-FFF2-40B4-BE49-F238E27FC236}">
                      <a16:creationId xmlns="" xmlns:a16="http://schemas.microsoft.com/office/drawing/2014/main" id="{1118D505-5E36-4FD1-9452-6AF7FD6F2387}"/>
                    </a:ext>
                  </a:extLst>
                </p:cNvPr>
                <p:cNvCxnSpPr/>
                <p:nvPr/>
              </p:nvCxnSpPr>
              <p:spPr>
                <a:xfrm rot="9218947">
                  <a:off x="6470004" y="413489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直接连接符 530">
                  <a:extLst>
                    <a:ext uri="{FF2B5EF4-FFF2-40B4-BE49-F238E27FC236}">
                      <a16:creationId xmlns="" xmlns:a16="http://schemas.microsoft.com/office/drawing/2014/main" id="{D0FCA6D5-182A-4475-AB40-B072ABF9EF80}"/>
                    </a:ext>
                  </a:extLst>
                </p:cNvPr>
                <p:cNvCxnSpPr/>
                <p:nvPr/>
              </p:nvCxnSpPr>
              <p:spPr>
                <a:xfrm rot="9218947">
                  <a:off x="5741760" y="266469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直接连接符 531">
                  <a:extLst>
                    <a:ext uri="{FF2B5EF4-FFF2-40B4-BE49-F238E27FC236}">
                      <a16:creationId xmlns="" xmlns:a16="http://schemas.microsoft.com/office/drawing/2014/main" id="{8E20A57C-5141-4CB3-BEE3-CD535491209D}"/>
                    </a:ext>
                  </a:extLst>
                </p:cNvPr>
                <p:cNvCxnSpPr/>
                <p:nvPr/>
              </p:nvCxnSpPr>
              <p:spPr>
                <a:xfrm rot="20918947">
                  <a:off x="5935531" y="26085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直接连接符 532">
                  <a:extLst>
                    <a:ext uri="{FF2B5EF4-FFF2-40B4-BE49-F238E27FC236}">
                      <a16:creationId xmlns="" xmlns:a16="http://schemas.microsoft.com/office/drawing/2014/main" id="{0B2BBA8B-C043-41E3-8B68-73AF6DC3B207}"/>
                    </a:ext>
                  </a:extLst>
                </p:cNvPr>
                <p:cNvCxnSpPr/>
                <p:nvPr/>
              </p:nvCxnSpPr>
              <p:spPr>
                <a:xfrm rot="20918947">
                  <a:off x="6258445" y="42171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直接连接符 533">
                  <a:extLst>
                    <a:ext uri="{FF2B5EF4-FFF2-40B4-BE49-F238E27FC236}">
                      <a16:creationId xmlns="" xmlns:a16="http://schemas.microsoft.com/office/drawing/2014/main" id="{5E3E6AEF-8E38-4EA0-A9FB-C5AB019D8DBE}"/>
                    </a:ext>
                  </a:extLst>
                </p:cNvPr>
                <p:cNvCxnSpPr/>
                <p:nvPr/>
              </p:nvCxnSpPr>
              <p:spPr>
                <a:xfrm rot="4718947">
                  <a:off x="6899455" y="32423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直接连接符 534">
                  <a:extLst>
                    <a:ext uri="{FF2B5EF4-FFF2-40B4-BE49-F238E27FC236}">
                      <a16:creationId xmlns="" xmlns:a16="http://schemas.microsoft.com/office/drawing/2014/main" id="{1DE7B507-E22C-4326-9068-D23C1C1403F8}"/>
                    </a:ext>
                  </a:extLst>
                </p:cNvPr>
                <p:cNvCxnSpPr/>
                <p:nvPr/>
              </p:nvCxnSpPr>
              <p:spPr>
                <a:xfrm rot="4718947">
                  <a:off x="5290865" y="35652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直接连接符 535">
                  <a:extLst>
                    <a:ext uri="{FF2B5EF4-FFF2-40B4-BE49-F238E27FC236}">
                      <a16:creationId xmlns="" xmlns:a16="http://schemas.microsoft.com/office/drawing/2014/main" id="{675B2AA2-9A6C-46C1-9B31-C38D300B53E7}"/>
                    </a:ext>
                  </a:extLst>
                </p:cNvPr>
                <p:cNvCxnSpPr/>
                <p:nvPr/>
              </p:nvCxnSpPr>
              <p:spPr>
                <a:xfrm rot="2018947">
                  <a:off x="6549716" y="27208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直接连接符 536">
                  <a:extLst>
                    <a:ext uri="{FF2B5EF4-FFF2-40B4-BE49-F238E27FC236}">
                      <a16:creationId xmlns="" xmlns:a16="http://schemas.microsoft.com/office/drawing/2014/main" id="{D74EEAF8-5C1F-458C-83AD-B947356D2160}"/>
                    </a:ext>
                  </a:extLst>
                </p:cNvPr>
                <p:cNvCxnSpPr/>
                <p:nvPr/>
              </p:nvCxnSpPr>
              <p:spPr>
                <a:xfrm rot="2018947">
                  <a:off x="5640606" y="408665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直接连接符 537">
                  <a:extLst>
                    <a:ext uri="{FF2B5EF4-FFF2-40B4-BE49-F238E27FC236}">
                      <a16:creationId xmlns="" xmlns:a16="http://schemas.microsoft.com/office/drawing/2014/main" id="{A0532DBB-EE00-4737-9406-A5495B1458F3}"/>
                    </a:ext>
                  </a:extLst>
                </p:cNvPr>
                <p:cNvCxnSpPr/>
                <p:nvPr/>
              </p:nvCxnSpPr>
              <p:spPr>
                <a:xfrm rot="7418947">
                  <a:off x="6783197" y="385058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直接连接符 538">
                  <a:extLst>
                    <a:ext uri="{FF2B5EF4-FFF2-40B4-BE49-F238E27FC236}">
                      <a16:creationId xmlns="" xmlns:a16="http://schemas.microsoft.com/office/drawing/2014/main" id="{04DB90C7-F63F-4A72-8D43-DE914360030E}"/>
                    </a:ext>
                  </a:extLst>
                </p:cNvPr>
                <p:cNvCxnSpPr/>
                <p:nvPr/>
              </p:nvCxnSpPr>
              <p:spPr>
                <a:xfrm rot="7418947">
                  <a:off x="5417417" y="294147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直接连接符 539">
                  <a:extLst>
                    <a:ext uri="{FF2B5EF4-FFF2-40B4-BE49-F238E27FC236}">
                      <a16:creationId xmlns="" xmlns:a16="http://schemas.microsoft.com/office/drawing/2014/main" id="{92050A7D-8949-469B-BF6E-F1422244F289}"/>
                    </a:ext>
                  </a:extLst>
                </p:cNvPr>
                <p:cNvCxnSpPr/>
                <p:nvPr/>
              </p:nvCxnSpPr>
              <p:spPr>
                <a:xfrm rot="677067">
                  <a:off x="6255235" y="26106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直接连接符 540">
                  <a:extLst>
                    <a:ext uri="{FF2B5EF4-FFF2-40B4-BE49-F238E27FC236}">
                      <a16:creationId xmlns="" xmlns:a16="http://schemas.microsoft.com/office/drawing/2014/main" id="{D62509BA-CD8D-4827-8B4B-802FA8076C7E}"/>
                    </a:ext>
                  </a:extLst>
                </p:cNvPr>
                <p:cNvCxnSpPr/>
                <p:nvPr/>
              </p:nvCxnSpPr>
              <p:spPr>
                <a:xfrm rot="677067">
                  <a:off x="5934187" y="42196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直接连接符 541">
                  <a:extLst>
                    <a:ext uri="{FF2B5EF4-FFF2-40B4-BE49-F238E27FC236}">
                      <a16:creationId xmlns="" xmlns:a16="http://schemas.microsoft.com/office/drawing/2014/main" id="{1423313F-5A29-4A52-B971-F9AB27804039}"/>
                    </a:ext>
                  </a:extLst>
                </p:cNvPr>
                <p:cNvCxnSpPr/>
                <p:nvPr/>
              </p:nvCxnSpPr>
              <p:spPr>
                <a:xfrm rot="6077067">
                  <a:off x="6901010" y="35665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直接连接符 542">
                  <a:extLst>
                    <a:ext uri="{FF2B5EF4-FFF2-40B4-BE49-F238E27FC236}">
                      <a16:creationId xmlns="" xmlns:a16="http://schemas.microsoft.com/office/drawing/2014/main" id="{33CF628A-06A8-4929-8A57-2CB23B16837C}"/>
                    </a:ext>
                  </a:extLst>
                </p:cNvPr>
                <p:cNvCxnSpPr/>
                <p:nvPr/>
              </p:nvCxnSpPr>
              <p:spPr>
                <a:xfrm rot="6077067">
                  <a:off x="5292046" y="324551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直接连接符 543">
                  <a:extLst>
                    <a:ext uri="{FF2B5EF4-FFF2-40B4-BE49-F238E27FC236}">
                      <a16:creationId xmlns="" xmlns:a16="http://schemas.microsoft.com/office/drawing/2014/main" id="{3AD65363-61C5-46C6-94EE-647D797D4AD3}"/>
                    </a:ext>
                  </a:extLst>
                </p:cNvPr>
                <p:cNvCxnSpPr/>
                <p:nvPr/>
              </p:nvCxnSpPr>
              <p:spPr>
                <a:xfrm rot="3377067">
                  <a:off x="6778893" y="295069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直接连接符 544">
                  <a:extLst>
                    <a:ext uri="{FF2B5EF4-FFF2-40B4-BE49-F238E27FC236}">
                      <a16:creationId xmlns="" xmlns:a16="http://schemas.microsoft.com/office/drawing/2014/main" id="{86732843-B142-448C-A22F-8C0E0A7D59D0}"/>
                    </a:ext>
                  </a:extLst>
                </p:cNvPr>
                <p:cNvCxnSpPr/>
                <p:nvPr/>
              </p:nvCxnSpPr>
              <p:spPr>
                <a:xfrm rot="3377067">
                  <a:off x="5414167" y="38613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直接连接符 545">
                  <a:extLst>
                    <a:ext uri="{FF2B5EF4-FFF2-40B4-BE49-F238E27FC236}">
                      <a16:creationId xmlns="" xmlns:a16="http://schemas.microsoft.com/office/drawing/2014/main" id="{5DBF30BA-91AD-4BA0-B502-904E16E2F6AF}"/>
                    </a:ext>
                  </a:extLst>
                </p:cNvPr>
                <p:cNvCxnSpPr/>
                <p:nvPr/>
              </p:nvCxnSpPr>
              <p:spPr>
                <a:xfrm rot="8777067">
                  <a:off x="6559602" y="40832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直接连接符 546">
                  <a:extLst>
                    <a:ext uri="{FF2B5EF4-FFF2-40B4-BE49-F238E27FC236}">
                      <a16:creationId xmlns="" xmlns:a16="http://schemas.microsoft.com/office/drawing/2014/main" id="{DF0A59C2-50BF-413F-9F70-863EBAE6D63E}"/>
                    </a:ext>
                  </a:extLst>
                </p:cNvPr>
                <p:cNvCxnSpPr/>
                <p:nvPr/>
              </p:nvCxnSpPr>
              <p:spPr>
                <a:xfrm rot="8777067">
                  <a:off x="5648908" y="27185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直接连接符 547">
                  <a:extLst>
                    <a:ext uri="{FF2B5EF4-FFF2-40B4-BE49-F238E27FC236}">
                      <a16:creationId xmlns="" xmlns:a16="http://schemas.microsoft.com/office/drawing/2014/main" id="{4C0C1007-E873-405F-9580-F67DE2B23253}"/>
                    </a:ext>
                  </a:extLst>
                </p:cNvPr>
                <p:cNvCxnSpPr/>
                <p:nvPr/>
              </p:nvCxnSpPr>
              <p:spPr>
                <a:xfrm rot="1577067">
                  <a:off x="6457742" y="267467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直接连接符 548">
                  <a:extLst>
                    <a:ext uri="{FF2B5EF4-FFF2-40B4-BE49-F238E27FC236}">
                      <a16:creationId xmlns="" xmlns:a16="http://schemas.microsoft.com/office/drawing/2014/main" id="{A75C996B-5534-41C3-96A1-058BA6A39DC3}"/>
                    </a:ext>
                  </a:extLst>
                </p:cNvPr>
                <p:cNvCxnSpPr/>
                <p:nvPr/>
              </p:nvCxnSpPr>
              <p:spPr>
                <a:xfrm rot="1577067">
                  <a:off x="5731202" y="41457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直接连接符 549">
                  <a:extLst>
                    <a:ext uri="{FF2B5EF4-FFF2-40B4-BE49-F238E27FC236}">
                      <a16:creationId xmlns="" xmlns:a16="http://schemas.microsoft.com/office/drawing/2014/main" id="{C2914427-2A52-4A9D-B944-1D8856817A7E}"/>
                    </a:ext>
                  </a:extLst>
                </p:cNvPr>
                <p:cNvCxnSpPr/>
                <p:nvPr/>
              </p:nvCxnSpPr>
              <p:spPr>
                <a:xfrm rot="6977067">
                  <a:off x="6834107" y="37651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直接连接符 550">
                  <a:extLst>
                    <a:ext uri="{FF2B5EF4-FFF2-40B4-BE49-F238E27FC236}">
                      <a16:creationId xmlns="" xmlns:a16="http://schemas.microsoft.com/office/drawing/2014/main" id="{5B87946C-0E4B-462C-ACDA-A3285BB37A6E}"/>
                    </a:ext>
                  </a:extLst>
                </p:cNvPr>
                <p:cNvCxnSpPr/>
                <p:nvPr/>
              </p:nvCxnSpPr>
              <p:spPr>
                <a:xfrm rot="6977067">
                  <a:off x="5363061" y="30386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直接连接符 551">
                  <a:extLst>
                    <a:ext uri="{FF2B5EF4-FFF2-40B4-BE49-F238E27FC236}">
                      <a16:creationId xmlns="" xmlns:a16="http://schemas.microsoft.com/office/drawing/2014/main" id="{42391770-15DD-496D-997F-BC9868F3F549}"/>
                    </a:ext>
                  </a:extLst>
                </p:cNvPr>
                <p:cNvCxnSpPr/>
                <p:nvPr/>
              </p:nvCxnSpPr>
              <p:spPr>
                <a:xfrm rot="4277067">
                  <a:off x="6875549" y="313865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直接连接符 552">
                  <a:extLst>
                    <a:ext uri="{FF2B5EF4-FFF2-40B4-BE49-F238E27FC236}">
                      <a16:creationId xmlns="" xmlns:a16="http://schemas.microsoft.com/office/drawing/2014/main" id="{AAC9E5A7-EFA3-4BDB-99E6-34FA49DD415F}"/>
                    </a:ext>
                  </a:extLst>
                </p:cNvPr>
                <p:cNvCxnSpPr/>
                <p:nvPr/>
              </p:nvCxnSpPr>
              <p:spPr>
                <a:xfrm rot="4277067">
                  <a:off x="5321621" y="366509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直接连接符 553">
                  <a:extLst>
                    <a:ext uri="{FF2B5EF4-FFF2-40B4-BE49-F238E27FC236}">
                      <a16:creationId xmlns="" xmlns:a16="http://schemas.microsoft.com/office/drawing/2014/main" id="{9848AD68-899C-4FA9-9141-A67EACF6BC19}"/>
                    </a:ext>
                  </a:extLst>
                </p:cNvPr>
                <p:cNvCxnSpPr/>
                <p:nvPr/>
              </p:nvCxnSpPr>
              <p:spPr>
                <a:xfrm rot="9677067">
                  <a:off x="6370604" y="41758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直接连接符 554">
                  <a:extLst>
                    <a:ext uri="{FF2B5EF4-FFF2-40B4-BE49-F238E27FC236}">
                      <a16:creationId xmlns="" xmlns:a16="http://schemas.microsoft.com/office/drawing/2014/main" id="{E4B9C504-B267-425D-A4AF-6C183380403B}"/>
                    </a:ext>
                  </a:extLst>
                </p:cNvPr>
                <p:cNvCxnSpPr/>
                <p:nvPr/>
              </p:nvCxnSpPr>
              <p:spPr>
                <a:xfrm rot="9677067">
                  <a:off x="5844158" y="262193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直接连接符 555">
                  <a:extLst>
                    <a:ext uri="{FF2B5EF4-FFF2-40B4-BE49-F238E27FC236}">
                      <a16:creationId xmlns="" xmlns:a16="http://schemas.microsoft.com/office/drawing/2014/main" id="{24FB9806-857F-43BF-B3DD-27B94C8CE7FD}"/>
                    </a:ext>
                  </a:extLst>
                </p:cNvPr>
                <p:cNvCxnSpPr/>
                <p:nvPr/>
              </p:nvCxnSpPr>
              <p:spPr>
                <a:xfrm rot="21377067">
                  <a:off x="6043668" y="259205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直接连接符 556">
                  <a:extLst>
                    <a:ext uri="{FF2B5EF4-FFF2-40B4-BE49-F238E27FC236}">
                      <a16:creationId xmlns="" xmlns:a16="http://schemas.microsoft.com/office/drawing/2014/main" id="{FD6F84B0-C015-4DC9-91D2-1EE0A9863317}"/>
                    </a:ext>
                  </a:extLst>
                </p:cNvPr>
                <p:cNvCxnSpPr/>
                <p:nvPr/>
              </p:nvCxnSpPr>
              <p:spPr>
                <a:xfrm rot="21377067">
                  <a:off x="6149990" y="422928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直接连接符 557">
                  <a:extLst>
                    <a:ext uri="{FF2B5EF4-FFF2-40B4-BE49-F238E27FC236}">
                      <a16:creationId xmlns="" xmlns:a16="http://schemas.microsoft.com/office/drawing/2014/main" id="{F29B756D-A16C-435C-8DE8-487DDB372F1A}"/>
                    </a:ext>
                  </a:extLst>
                </p:cNvPr>
                <p:cNvCxnSpPr/>
                <p:nvPr/>
              </p:nvCxnSpPr>
              <p:spPr>
                <a:xfrm rot="5177067">
                  <a:off x="6914844" y="334824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直接连接符 558">
                  <a:extLst>
                    <a:ext uri="{FF2B5EF4-FFF2-40B4-BE49-F238E27FC236}">
                      <a16:creationId xmlns="" xmlns:a16="http://schemas.microsoft.com/office/drawing/2014/main" id="{BDF5397C-F33A-42C8-9E11-AB8E64D87BC6}"/>
                    </a:ext>
                  </a:extLst>
                </p:cNvPr>
                <p:cNvCxnSpPr/>
                <p:nvPr/>
              </p:nvCxnSpPr>
              <p:spPr>
                <a:xfrm rot="5177067">
                  <a:off x="5277610" y="34545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直接连接符 559">
                  <a:extLst>
                    <a:ext uri="{FF2B5EF4-FFF2-40B4-BE49-F238E27FC236}">
                      <a16:creationId xmlns="" xmlns:a16="http://schemas.microsoft.com/office/drawing/2014/main" id="{42315B9F-299A-4C71-A9FF-2C4AD9E525AF}"/>
                    </a:ext>
                  </a:extLst>
                </p:cNvPr>
                <p:cNvCxnSpPr/>
                <p:nvPr/>
              </p:nvCxnSpPr>
              <p:spPr>
                <a:xfrm rot="2477067">
                  <a:off x="6637487" y="27849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直接连接符 560">
                  <a:extLst>
                    <a:ext uri="{FF2B5EF4-FFF2-40B4-BE49-F238E27FC236}">
                      <a16:creationId xmlns="" xmlns:a16="http://schemas.microsoft.com/office/drawing/2014/main" id="{0206291C-0A15-4DE5-A4B8-1E9D8BFC4642}"/>
                    </a:ext>
                  </a:extLst>
                </p:cNvPr>
                <p:cNvCxnSpPr/>
                <p:nvPr/>
              </p:nvCxnSpPr>
              <p:spPr>
                <a:xfrm rot="2477067">
                  <a:off x="5554969" y="40178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直接连接符 561">
                  <a:extLst>
                    <a:ext uri="{FF2B5EF4-FFF2-40B4-BE49-F238E27FC236}">
                      <a16:creationId xmlns="" xmlns:a16="http://schemas.microsoft.com/office/drawing/2014/main" id="{8749683B-E831-4348-8282-585AB947C5B9}"/>
                    </a:ext>
                  </a:extLst>
                </p:cNvPr>
                <p:cNvCxnSpPr/>
                <p:nvPr/>
              </p:nvCxnSpPr>
              <p:spPr>
                <a:xfrm rot="7877067">
                  <a:off x="6718795" y="39356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直接连接符 562">
                  <a:extLst>
                    <a:ext uri="{FF2B5EF4-FFF2-40B4-BE49-F238E27FC236}">
                      <a16:creationId xmlns="" xmlns:a16="http://schemas.microsoft.com/office/drawing/2014/main" id="{5B08A66A-F243-45A1-9A07-27E7CCB999CD}"/>
                    </a:ext>
                  </a:extLst>
                </p:cNvPr>
                <p:cNvCxnSpPr/>
                <p:nvPr/>
              </p:nvCxnSpPr>
              <p:spPr>
                <a:xfrm rot="7877067">
                  <a:off x="5485915" y="2853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组合 459">
                <a:extLst>
                  <a:ext uri="{FF2B5EF4-FFF2-40B4-BE49-F238E27FC236}">
                    <a16:creationId xmlns="" xmlns:a16="http://schemas.microsoft.com/office/drawing/2014/main" id="{CC96416D-38BA-41D1-AD06-9CC20D78BCBF}"/>
                  </a:ext>
                </a:extLst>
              </p:cNvPr>
              <p:cNvGrpSpPr/>
              <p:nvPr userDrawn="1"/>
            </p:nvGrpSpPr>
            <p:grpSpPr>
              <a:xfrm rot="5400000">
                <a:off x="1963417" y="2350277"/>
                <a:ext cx="2164397" cy="2164397"/>
                <a:chOff x="2035605" y="2407443"/>
                <a:chExt cx="2164397" cy="2164397"/>
              </a:xfrm>
            </p:grpSpPr>
            <p:cxnSp>
              <p:nvCxnSpPr>
                <p:cNvPr id="464" name="直接连接符 463">
                  <a:extLst>
                    <a:ext uri="{FF2B5EF4-FFF2-40B4-BE49-F238E27FC236}">
                      <a16:creationId xmlns="" xmlns:a16="http://schemas.microsoft.com/office/drawing/2014/main" id="{C8E1C3B4-C414-460B-B5D3-66F698D62357}"/>
                    </a:ext>
                  </a:extLst>
                </p:cNvPr>
                <p:cNvCxnSpPr/>
                <p:nvPr/>
              </p:nvCxnSpPr>
              <p:spPr>
                <a:xfrm flipH="1">
                  <a:off x="3115426" y="2407443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接连接符 464">
                  <a:extLst>
                    <a:ext uri="{FF2B5EF4-FFF2-40B4-BE49-F238E27FC236}">
                      <a16:creationId xmlns="" xmlns:a16="http://schemas.microsoft.com/office/drawing/2014/main" id="{1B729FDC-8EDA-4D0A-837C-4ADD0604D5D3}"/>
                    </a:ext>
                  </a:extLst>
                </p:cNvPr>
                <p:cNvCxnSpPr/>
                <p:nvPr/>
              </p:nvCxnSpPr>
              <p:spPr>
                <a:xfrm flipH="1">
                  <a:off x="3115426" y="4043201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接连接符 465">
                  <a:extLst>
                    <a:ext uri="{FF2B5EF4-FFF2-40B4-BE49-F238E27FC236}">
                      <a16:creationId xmlns="" xmlns:a16="http://schemas.microsoft.com/office/drawing/2014/main" id="{C3633A9C-EF23-46D5-B002-47AC9D4927A8}"/>
                    </a:ext>
                  </a:extLst>
                </p:cNvPr>
                <p:cNvCxnSpPr/>
                <p:nvPr/>
              </p:nvCxnSpPr>
              <p:spPr>
                <a:xfrm rot="5400000" flipH="1">
                  <a:off x="3933305" y="3225322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接连接符 466">
                  <a:extLst>
                    <a:ext uri="{FF2B5EF4-FFF2-40B4-BE49-F238E27FC236}">
                      <a16:creationId xmlns="" xmlns:a16="http://schemas.microsoft.com/office/drawing/2014/main" id="{2709CA2A-A2B6-4CD2-A7C4-0D9DD6C735BF}"/>
                    </a:ext>
                  </a:extLst>
                </p:cNvPr>
                <p:cNvCxnSpPr/>
                <p:nvPr/>
              </p:nvCxnSpPr>
              <p:spPr>
                <a:xfrm rot="5400000" flipH="1">
                  <a:off x="2297547" y="3225322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" name="组合 460">
                <a:extLst>
                  <a:ext uri="{FF2B5EF4-FFF2-40B4-BE49-F238E27FC236}">
                    <a16:creationId xmlns="" xmlns:a16="http://schemas.microsoft.com/office/drawing/2014/main" id="{D550FC1C-D35A-4164-A95E-BBC19A7D5BE5}"/>
                  </a:ext>
                </a:extLst>
              </p:cNvPr>
              <p:cNvGrpSpPr/>
              <p:nvPr userDrawn="1"/>
            </p:nvGrpSpPr>
            <p:grpSpPr>
              <a:xfrm>
                <a:off x="2509040" y="2895900"/>
                <a:ext cx="1073150" cy="1073150"/>
                <a:chOff x="2509040" y="2895900"/>
                <a:chExt cx="1073150" cy="1073150"/>
              </a:xfrm>
            </p:grpSpPr>
            <p:sp>
              <p:nvSpPr>
                <p:cNvPr id="462" name="椭圆 461">
                  <a:extLst>
                    <a:ext uri="{FF2B5EF4-FFF2-40B4-BE49-F238E27FC236}">
                      <a16:creationId xmlns="" xmlns:a16="http://schemas.microsoft.com/office/drawing/2014/main" id="{6F3FC62E-DBBA-452C-8519-2529B723A37E}"/>
                    </a:ext>
                  </a:extLst>
                </p:cNvPr>
                <p:cNvSpPr/>
                <p:nvPr/>
              </p:nvSpPr>
              <p:spPr>
                <a:xfrm>
                  <a:off x="2509040" y="2895900"/>
                  <a:ext cx="1073150" cy="107315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3" name="空心弧 462">
                  <a:extLst>
                    <a:ext uri="{FF2B5EF4-FFF2-40B4-BE49-F238E27FC236}">
                      <a16:creationId xmlns="" xmlns:a16="http://schemas.microsoft.com/office/drawing/2014/main" id="{7D4D6B97-C126-444F-A52F-117F2D90A462}"/>
                    </a:ext>
                  </a:extLst>
                </p:cNvPr>
                <p:cNvSpPr/>
                <p:nvPr/>
              </p:nvSpPr>
              <p:spPr>
                <a:xfrm>
                  <a:off x="2516190" y="2903050"/>
                  <a:ext cx="1058850" cy="1058850"/>
                </a:xfrm>
                <a:prstGeom prst="blockArc">
                  <a:avLst>
                    <a:gd name="adj1" fmla="val 10800000"/>
                    <a:gd name="adj2" fmla="val 17537405"/>
                    <a:gd name="adj3" fmla="val 1876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2" name="文本框 581">
              <a:extLst>
                <a:ext uri="{FF2B5EF4-FFF2-40B4-BE49-F238E27FC236}">
                  <a16:creationId xmlns="" xmlns:a16="http://schemas.microsoft.com/office/drawing/2014/main" id="{BF470F4D-E88D-466E-BDE5-C67D28E0C89A}"/>
                </a:ext>
              </a:extLst>
            </p:cNvPr>
            <p:cNvSpPr txBox="1"/>
            <p:nvPr/>
          </p:nvSpPr>
          <p:spPr>
            <a:xfrm>
              <a:off x="7862068" y="4818750"/>
              <a:ext cx="3108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区块链的前景展望</a:t>
              </a:r>
            </a:p>
          </p:txBody>
        </p:sp>
        <p:sp>
          <p:nvSpPr>
            <p:cNvPr id="586" name="文本框 585">
              <a:extLst>
                <a:ext uri="{FF2B5EF4-FFF2-40B4-BE49-F238E27FC236}">
                  <a16:creationId xmlns="" xmlns:a16="http://schemas.microsoft.com/office/drawing/2014/main" id="{B3362F1E-DA4A-4964-BE70-DAA534B76D68}"/>
                </a:ext>
              </a:extLst>
            </p:cNvPr>
            <p:cNvSpPr txBox="1"/>
            <p:nvPr/>
          </p:nvSpPr>
          <p:spPr>
            <a:xfrm>
              <a:off x="6841389" y="4778799"/>
              <a:ext cx="767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594" name="组合 593">
            <a:extLst>
              <a:ext uri="{FF2B5EF4-FFF2-40B4-BE49-F238E27FC236}">
                <a16:creationId xmlns="" xmlns:a16="http://schemas.microsoft.com/office/drawing/2014/main" id="{8D4E70F7-3DFC-4367-8BA5-C9D5D7709A45}"/>
              </a:ext>
            </a:extLst>
          </p:cNvPr>
          <p:cNvGrpSpPr/>
          <p:nvPr/>
        </p:nvGrpSpPr>
        <p:grpSpPr>
          <a:xfrm>
            <a:off x="1039728" y="4406179"/>
            <a:ext cx="5049216" cy="1368509"/>
            <a:chOff x="1039728" y="4406179"/>
            <a:chExt cx="5049216" cy="1368509"/>
          </a:xfrm>
        </p:grpSpPr>
        <p:grpSp>
          <p:nvGrpSpPr>
            <p:cNvPr id="147" name="组合 146">
              <a:extLst>
                <a:ext uri="{FF2B5EF4-FFF2-40B4-BE49-F238E27FC236}">
                  <a16:creationId xmlns="" xmlns:a16="http://schemas.microsoft.com/office/drawing/2014/main" id="{774EC4F2-34F5-48E0-B9A3-F28C53F04CF6}"/>
                </a:ext>
              </a:extLst>
            </p:cNvPr>
            <p:cNvGrpSpPr/>
            <p:nvPr/>
          </p:nvGrpSpPr>
          <p:grpSpPr>
            <a:xfrm>
              <a:off x="1039728" y="4406179"/>
              <a:ext cx="5049216" cy="1368509"/>
              <a:chOff x="1838321" y="2225675"/>
              <a:chExt cx="8914661" cy="2416176"/>
            </a:xfrm>
          </p:grpSpPr>
          <p:sp>
            <p:nvSpPr>
              <p:cNvPr id="148" name="任意多边形 38">
                <a:extLst>
                  <a:ext uri="{FF2B5EF4-FFF2-40B4-BE49-F238E27FC236}">
                    <a16:creationId xmlns="" xmlns:a16="http://schemas.microsoft.com/office/drawing/2014/main" id="{40E89544-9494-4EC1-961A-9C1BFC4D29AA}"/>
                  </a:ext>
                </a:extLst>
              </p:cNvPr>
              <p:cNvSpPr/>
              <p:nvPr userDrawn="1"/>
            </p:nvSpPr>
            <p:spPr>
              <a:xfrm>
                <a:off x="3739328" y="2880360"/>
                <a:ext cx="6540052" cy="1135380"/>
              </a:xfrm>
              <a:custGeom>
                <a:avLst/>
                <a:gdLst>
                  <a:gd name="connsiteX0" fmla="*/ 31435 w 6540052"/>
                  <a:gd name="connsiteY0" fmla="*/ 0 h 1135380"/>
                  <a:gd name="connsiteX1" fmla="*/ 6350818 w 6540052"/>
                  <a:gd name="connsiteY1" fmla="*/ 0 h 1135380"/>
                  <a:gd name="connsiteX2" fmla="*/ 6540052 w 6540052"/>
                  <a:gd name="connsiteY2" fmla="*/ 189234 h 1135380"/>
                  <a:gd name="connsiteX3" fmla="*/ 6540052 w 6540052"/>
                  <a:gd name="connsiteY3" fmla="*/ 946146 h 1135380"/>
                  <a:gd name="connsiteX4" fmla="*/ 6350818 w 6540052"/>
                  <a:gd name="connsiteY4" fmla="*/ 1135380 h 1135380"/>
                  <a:gd name="connsiteX5" fmla="*/ 0 w 6540052"/>
                  <a:gd name="connsiteY5" fmla="*/ 1135380 h 1135380"/>
                  <a:gd name="connsiteX6" fmla="*/ 57525 w 6540052"/>
                  <a:gd name="connsiteY6" fmla="*/ 1065659 h 1135380"/>
                  <a:gd name="connsiteX7" fmla="*/ 215452 w 6540052"/>
                  <a:gd name="connsiteY7" fmla="*/ 548640 h 1135380"/>
                  <a:gd name="connsiteX8" fmla="*/ 57525 w 6540052"/>
                  <a:gd name="connsiteY8" fmla="*/ 31621 h 113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0052" h="1135380">
                    <a:moveTo>
                      <a:pt x="31435" y="0"/>
                    </a:moveTo>
                    <a:lnTo>
                      <a:pt x="6350818" y="0"/>
                    </a:lnTo>
                    <a:cubicBezTo>
                      <a:pt x="6455329" y="0"/>
                      <a:pt x="6540052" y="84723"/>
                      <a:pt x="6540052" y="189234"/>
                    </a:cubicBezTo>
                    <a:lnTo>
                      <a:pt x="6540052" y="946146"/>
                    </a:lnTo>
                    <a:cubicBezTo>
                      <a:pt x="6540052" y="1050657"/>
                      <a:pt x="6455329" y="1135380"/>
                      <a:pt x="6350818" y="1135380"/>
                    </a:cubicBezTo>
                    <a:lnTo>
                      <a:pt x="0" y="1135380"/>
                    </a:lnTo>
                    <a:lnTo>
                      <a:pt x="57525" y="1065659"/>
                    </a:lnTo>
                    <a:cubicBezTo>
                      <a:pt x="157232" y="918073"/>
                      <a:pt x="215452" y="740156"/>
                      <a:pt x="215452" y="548640"/>
                    </a:cubicBezTo>
                    <a:cubicBezTo>
                      <a:pt x="215452" y="357125"/>
                      <a:pt x="157232" y="179207"/>
                      <a:pt x="57525" y="31621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9" name="组合 148">
                <a:extLst>
                  <a:ext uri="{FF2B5EF4-FFF2-40B4-BE49-F238E27FC236}">
                    <a16:creationId xmlns="" xmlns:a16="http://schemas.microsoft.com/office/drawing/2014/main" id="{5A185170-B2A0-4F1A-91BA-58AE3698FA14}"/>
                  </a:ext>
                </a:extLst>
              </p:cNvPr>
              <p:cNvGrpSpPr/>
              <p:nvPr userDrawn="1"/>
            </p:nvGrpSpPr>
            <p:grpSpPr>
              <a:xfrm>
                <a:off x="3746500" y="2641600"/>
                <a:ext cx="6508750" cy="171450"/>
                <a:chOff x="3746500" y="2641600"/>
                <a:chExt cx="6508750" cy="171450"/>
              </a:xfrm>
            </p:grpSpPr>
            <p:sp>
              <p:nvSpPr>
                <p:cNvPr id="290" name="任意多边形 40">
                  <a:extLst>
                    <a:ext uri="{FF2B5EF4-FFF2-40B4-BE49-F238E27FC236}">
                      <a16:creationId xmlns="" xmlns:a16="http://schemas.microsoft.com/office/drawing/2014/main" id="{5C5FEF27-0D85-42CE-9A06-E015489D21CE}"/>
                    </a:ext>
                  </a:extLst>
                </p:cNvPr>
                <p:cNvSpPr/>
                <p:nvPr/>
              </p:nvSpPr>
              <p:spPr>
                <a:xfrm>
                  <a:off x="3746500" y="2641600"/>
                  <a:ext cx="6508750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08750" h="171450">
                      <a:moveTo>
                        <a:pt x="0" y="95250"/>
                      </a:moveTo>
                      <a:lnTo>
                        <a:pt x="584200" y="95250"/>
                      </a:lnTo>
                      <a:lnTo>
                        <a:pt x="679450" y="0"/>
                      </a:lnTo>
                      <a:lnTo>
                        <a:pt x="1346200" y="0"/>
                      </a:lnTo>
                      <a:lnTo>
                        <a:pt x="1517650" y="171450"/>
                      </a:lnTo>
                      <a:lnTo>
                        <a:pt x="3028950" y="171450"/>
                      </a:lnTo>
                      <a:lnTo>
                        <a:pt x="3143250" y="57150"/>
                      </a:lnTo>
                      <a:lnTo>
                        <a:pt x="6508750" y="57150"/>
                      </a:lnTo>
                    </a:path>
                  </a:pathLst>
                </a:cu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任意多边形 41">
                  <a:extLst>
                    <a:ext uri="{FF2B5EF4-FFF2-40B4-BE49-F238E27FC236}">
                      <a16:creationId xmlns="" xmlns:a16="http://schemas.microsoft.com/office/drawing/2014/main" id="{77DDE0DC-E47B-4C50-BDA7-1E4B041C8C5A}"/>
                    </a:ext>
                  </a:extLst>
                </p:cNvPr>
                <p:cNvSpPr/>
                <p:nvPr/>
              </p:nvSpPr>
              <p:spPr>
                <a:xfrm>
                  <a:off x="4148138" y="2641600"/>
                  <a:ext cx="3605212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  <a:gd name="connsiteX0-1" fmla="*/ 0 w 6508750"/>
                    <a:gd name="connsiteY0-2" fmla="*/ 95250 h 171450"/>
                    <a:gd name="connsiteX1-3" fmla="*/ 584200 w 6508750"/>
                    <a:gd name="connsiteY1-4" fmla="*/ 95250 h 171450"/>
                    <a:gd name="connsiteX2-5" fmla="*/ 679450 w 6508750"/>
                    <a:gd name="connsiteY2-6" fmla="*/ 0 h 171450"/>
                    <a:gd name="connsiteX3-7" fmla="*/ 1346200 w 6508750"/>
                    <a:gd name="connsiteY3-8" fmla="*/ 0 h 171450"/>
                    <a:gd name="connsiteX4-9" fmla="*/ 1517650 w 6508750"/>
                    <a:gd name="connsiteY4-10" fmla="*/ 171450 h 171450"/>
                    <a:gd name="connsiteX5-11" fmla="*/ 3028950 w 6508750"/>
                    <a:gd name="connsiteY5-12" fmla="*/ 171450 h 171450"/>
                    <a:gd name="connsiteX6-13" fmla="*/ 3143250 w 6508750"/>
                    <a:gd name="connsiteY6-14" fmla="*/ 57150 h 171450"/>
                    <a:gd name="connsiteX7-15" fmla="*/ 4006850 w 6508750"/>
                    <a:gd name="connsiteY7-16" fmla="*/ 53975 h 171450"/>
                    <a:gd name="connsiteX8" fmla="*/ 6508750 w 6508750"/>
                    <a:gd name="connsiteY8" fmla="*/ 57150 h 171450"/>
                    <a:gd name="connsiteX0-17" fmla="*/ 0 w 6508750"/>
                    <a:gd name="connsiteY0-18" fmla="*/ 95250 h 171450"/>
                    <a:gd name="connsiteX1-19" fmla="*/ 401638 w 6508750"/>
                    <a:gd name="connsiteY1-20" fmla="*/ 92075 h 171450"/>
                    <a:gd name="connsiteX2-21" fmla="*/ 584200 w 6508750"/>
                    <a:gd name="connsiteY2-22" fmla="*/ 95250 h 171450"/>
                    <a:gd name="connsiteX3-23" fmla="*/ 679450 w 6508750"/>
                    <a:gd name="connsiteY3-24" fmla="*/ 0 h 171450"/>
                    <a:gd name="connsiteX4-25" fmla="*/ 1346200 w 6508750"/>
                    <a:gd name="connsiteY4-26" fmla="*/ 0 h 171450"/>
                    <a:gd name="connsiteX5-27" fmla="*/ 1517650 w 6508750"/>
                    <a:gd name="connsiteY5-28" fmla="*/ 171450 h 171450"/>
                    <a:gd name="connsiteX6-29" fmla="*/ 3028950 w 6508750"/>
                    <a:gd name="connsiteY6-30" fmla="*/ 171450 h 171450"/>
                    <a:gd name="connsiteX7-31" fmla="*/ 3143250 w 6508750"/>
                    <a:gd name="connsiteY7-32" fmla="*/ 57150 h 171450"/>
                    <a:gd name="connsiteX8-33" fmla="*/ 4006850 w 6508750"/>
                    <a:gd name="connsiteY8-34" fmla="*/ 53975 h 171450"/>
                    <a:gd name="connsiteX9" fmla="*/ 6508750 w 6508750"/>
                    <a:gd name="connsiteY9" fmla="*/ 57150 h 171450"/>
                    <a:gd name="connsiteX0-35" fmla="*/ 0 w 6107112"/>
                    <a:gd name="connsiteY0-36" fmla="*/ 92075 h 171450"/>
                    <a:gd name="connsiteX1-37" fmla="*/ 182562 w 6107112"/>
                    <a:gd name="connsiteY1-38" fmla="*/ 95250 h 171450"/>
                    <a:gd name="connsiteX2-39" fmla="*/ 277812 w 6107112"/>
                    <a:gd name="connsiteY2-40" fmla="*/ 0 h 171450"/>
                    <a:gd name="connsiteX3-41" fmla="*/ 944562 w 6107112"/>
                    <a:gd name="connsiteY3-42" fmla="*/ 0 h 171450"/>
                    <a:gd name="connsiteX4-43" fmla="*/ 1116012 w 6107112"/>
                    <a:gd name="connsiteY4-44" fmla="*/ 171450 h 171450"/>
                    <a:gd name="connsiteX5-45" fmla="*/ 2627312 w 6107112"/>
                    <a:gd name="connsiteY5-46" fmla="*/ 171450 h 171450"/>
                    <a:gd name="connsiteX6-47" fmla="*/ 2741612 w 6107112"/>
                    <a:gd name="connsiteY6-48" fmla="*/ 57150 h 171450"/>
                    <a:gd name="connsiteX7-49" fmla="*/ 3605212 w 6107112"/>
                    <a:gd name="connsiteY7-50" fmla="*/ 53975 h 171450"/>
                    <a:gd name="connsiteX8-51" fmla="*/ 6107112 w 6107112"/>
                    <a:gd name="connsiteY8-52" fmla="*/ 57150 h 171450"/>
                    <a:gd name="connsiteX0-53" fmla="*/ 0 w 3605212"/>
                    <a:gd name="connsiteY0-54" fmla="*/ 92075 h 171450"/>
                    <a:gd name="connsiteX1-55" fmla="*/ 182562 w 3605212"/>
                    <a:gd name="connsiteY1-56" fmla="*/ 95250 h 171450"/>
                    <a:gd name="connsiteX2-57" fmla="*/ 277812 w 3605212"/>
                    <a:gd name="connsiteY2-58" fmla="*/ 0 h 171450"/>
                    <a:gd name="connsiteX3-59" fmla="*/ 944562 w 3605212"/>
                    <a:gd name="connsiteY3-60" fmla="*/ 0 h 171450"/>
                    <a:gd name="connsiteX4-61" fmla="*/ 1116012 w 3605212"/>
                    <a:gd name="connsiteY4-62" fmla="*/ 171450 h 171450"/>
                    <a:gd name="connsiteX5-63" fmla="*/ 2627312 w 3605212"/>
                    <a:gd name="connsiteY5-64" fmla="*/ 171450 h 171450"/>
                    <a:gd name="connsiteX6-65" fmla="*/ 2741612 w 3605212"/>
                    <a:gd name="connsiteY6-66" fmla="*/ 57150 h 171450"/>
                    <a:gd name="connsiteX7-67" fmla="*/ 3605212 w 3605212"/>
                    <a:gd name="connsiteY7-68" fmla="*/ 53975 h 1714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605212" h="171450">
                      <a:moveTo>
                        <a:pt x="0" y="92075"/>
                      </a:moveTo>
                      <a:lnTo>
                        <a:pt x="182562" y="95250"/>
                      </a:lnTo>
                      <a:lnTo>
                        <a:pt x="277812" y="0"/>
                      </a:lnTo>
                      <a:lnTo>
                        <a:pt x="944562" y="0"/>
                      </a:lnTo>
                      <a:lnTo>
                        <a:pt x="1116012" y="171450"/>
                      </a:lnTo>
                      <a:lnTo>
                        <a:pt x="2627312" y="171450"/>
                      </a:lnTo>
                      <a:lnTo>
                        <a:pt x="2741612" y="57150"/>
                      </a:lnTo>
                      <a:lnTo>
                        <a:pt x="3605212" y="53975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="" xmlns:a16="http://schemas.microsoft.com/office/drawing/2014/main" id="{1C57D085-957B-48D8-B7AE-9685E47B3CC2}"/>
                  </a:ext>
                </a:extLst>
              </p:cNvPr>
              <p:cNvGrpSpPr/>
              <p:nvPr userDrawn="1"/>
            </p:nvGrpSpPr>
            <p:grpSpPr>
              <a:xfrm>
                <a:off x="6972300" y="4089400"/>
                <a:ext cx="2825750" cy="101600"/>
                <a:chOff x="6972300" y="4089400"/>
                <a:chExt cx="2825750" cy="101600"/>
              </a:xfrm>
            </p:grpSpPr>
            <p:sp>
              <p:nvSpPr>
                <p:cNvPr id="288" name="任意多边形 43">
                  <a:extLst>
                    <a:ext uri="{FF2B5EF4-FFF2-40B4-BE49-F238E27FC236}">
                      <a16:creationId xmlns="" xmlns:a16="http://schemas.microsoft.com/office/drawing/2014/main" id="{5E95888A-3EE3-4A9B-8D56-421B32F8BED4}"/>
                    </a:ext>
                  </a:extLst>
                </p:cNvPr>
                <p:cNvSpPr/>
                <p:nvPr/>
              </p:nvSpPr>
              <p:spPr>
                <a:xfrm>
                  <a:off x="6972300" y="4095750"/>
                  <a:ext cx="2825750" cy="9525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0" h="95250">
                      <a:moveTo>
                        <a:pt x="0" y="95250"/>
                      </a:moveTo>
                      <a:lnTo>
                        <a:pt x="609600" y="95250"/>
                      </a:lnTo>
                      <a:lnTo>
                        <a:pt x="787400" y="0"/>
                      </a:lnTo>
                      <a:lnTo>
                        <a:pt x="2825750" y="0"/>
                      </a:lnTo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任意多边形 44">
                  <a:extLst>
                    <a:ext uri="{FF2B5EF4-FFF2-40B4-BE49-F238E27FC236}">
                      <a16:creationId xmlns="" xmlns:a16="http://schemas.microsoft.com/office/drawing/2014/main" id="{C38FB63F-D545-481D-9D48-5E7CCE58A0CE}"/>
                    </a:ext>
                  </a:extLst>
                </p:cNvPr>
                <p:cNvSpPr/>
                <p:nvPr/>
              </p:nvSpPr>
              <p:spPr>
                <a:xfrm>
                  <a:off x="7264400" y="4089400"/>
                  <a:ext cx="2286000" cy="10160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  <a:gd name="connsiteX0-1" fmla="*/ 0 w 2825750"/>
                    <a:gd name="connsiteY0-2" fmla="*/ 101600 h 101600"/>
                    <a:gd name="connsiteX1-3" fmla="*/ 609600 w 2825750"/>
                    <a:gd name="connsiteY1-4" fmla="*/ 101600 h 101600"/>
                    <a:gd name="connsiteX2-5" fmla="*/ 787400 w 2825750"/>
                    <a:gd name="connsiteY2-6" fmla="*/ 6350 h 101600"/>
                    <a:gd name="connsiteX3-7" fmla="*/ 2578100 w 2825750"/>
                    <a:gd name="connsiteY3-8" fmla="*/ 0 h 101600"/>
                    <a:gd name="connsiteX4" fmla="*/ 2825750 w 2825750"/>
                    <a:gd name="connsiteY4" fmla="*/ 6350 h 101600"/>
                    <a:gd name="connsiteX0-9" fmla="*/ 0 w 2825750"/>
                    <a:gd name="connsiteY0-10" fmla="*/ 101600 h 101600"/>
                    <a:gd name="connsiteX1-11" fmla="*/ 292100 w 2825750"/>
                    <a:gd name="connsiteY1-12" fmla="*/ 101600 h 101600"/>
                    <a:gd name="connsiteX2-13" fmla="*/ 609600 w 2825750"/>
                    <a:gd name="connsiteY2-14" fmla="*/ 101600 h 101600"/>
                    <a:gd name="connsiteX3-15" fmla="*/ 787400 w 2825750"/>
                    <a:gd name="connsiteY3-16" fmla="*/ 6350 h 101600"/>
                    <a:gd name="connsiteX4-17" fmla="*/ 2578100 w 2825750"/>
                    <a:gd name="connsiteY4-18" fmla="*/ 0 h 101600"/>
                    <a:gd name="connsiteX5" fmla="*/ 2825750 w 2825750"/>
                    <a:gd name="connsiteY5" fmla="*/ 6350 h 101600"/>
                    <a:gd name="connsiteX0-19" fmla="*/ 0 w 2533650"/>
                    <a:gd name="connsiteY0-20" fmla="*/ 101600 h 101600"/>
                    <a:gd name="connsiteX1-21" fmla="*/ 317500 w 2533650"/>
                    <a:gd name="connsiteY1-22" fmla="*/ 101600 h 101600"/>
                    <a:gd name="connsiteX2-23" fmla="*/ 495300 w 2533650"/>
                    <a:gd name="connsiteY2-24" fmla="*/ 6350 h 101600"/>
                    <a:gd name="connsiteX3-25" fmla="*/ 2286000 w 2533650"/>
                    <a:gd name="connsiteY3-26" fmla="*/ 0 h 101600"/>
                    <a:gd name="connsiteX4-27" fmla="*/ 2533650 w 2533650"/>
                    <a:gd name="connsiteY4-28" fmla="*/ 6350 h 101600"/>
                    <a:gd name="connsiteX0-29" fmla="*/ 0 w 2286000"/>
                    <a:gd name="connsiteY0-30" fmla="*/ 101600 h 101600"/>
                    <a:gd name="connsiteX1-31" fmla="*/ 317500 w 2286000"/>
                    <a:gd name="connsiteY1-32" fmla="*/ 101600 h 101600"/>
                    <a:gd name="connsiteX2-33" fmla="*/ 495300 w 2286000"/>
                    <a:gd name="connsiteY2-34" fmla="*/ 6350 h 101600"/>
                    <a:gd name="connsiteX3-35" fmla="*/ 2286000 w 2286000"/>
                    <a:gd name="connsiteY3-36" fmla="*/ 0 h 10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86000" h="101600">
                      <a:moveTo>
                        <a:pt x="0" y="101600"/>
                      </a:moveTo>
                      <a:lnTo>
                        <a:pt x="317500" y="101600"/>
                      </a:lnTo>
                      <a:lnTo>
                        <a:pt x="495300" y="6350"/>
                      </a:lnTo>
                      <a:lnTo>
                        <a:pt x="2286000" y="0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1" name="文本框 150">
                <a:extLst>
                  <a:ext uri="{FF2B5EF4-FFF2-40B4-BE49-F238E27FC236}">
                    <a16:creationId xmlns="" xmlns:a16="http://schemas.microsoft.com/office/drawing/2014/main" id="{B69160CF-6B31-4F1D-8ED0-AC25EEA42972}"/>
                  </a:ext>
                </a:extLst>
              </p:cNvPr>
              <p:cNvSpPr txBox="1"/>
              <p:nvPr userDrawn="1"/>
            </p:nvSpPr>
            <p:spPr>
              <a:xfrm>
                <a:off x="6804304" y="2670889"/>
                <a:ext cx="3948678" cy="489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spc="600" dirty="0">
                    <a:solidFill>
                      <a:srgbClr val="00B0F0"/>
                    </a:solidFill>
                    <a:cs typeface="+mn-ea"/>
                    <a:sym typeface="+mn-lt"/>
                  </a:rPr>
                  <a:t>IIIIIIIIIIIIIIII</a:t>
                </a:r>
                <a:endParaRPr lang="zh-CN" altLang="en-US" sz="1200" b="1" spc="600" dirty="0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2" name="组合 151">
                <a:extLst>
                  <a:ext uri="{FF2B5EF4-FFF2-40B4-BE49-F238E27FC236}">
                    <a16:creationId xmlns="" xmlns:a16="http://schemas.microsoft.com/office/drawing/2014/main" id="{3199267C-C2FD-4FCE-A835-CBD2483966E9}"/>
                  </a:ext>
                </a:extLst>
              </p:cNvPr>
              <p:cNvGrpSpPr/>
              <p:nvPr userDrawn="1"/>
            </p:nvGrpSpPr>
            <p:grpSpPr>
              <a:xfrm>
                <a:off x="4171950" y="4010025"/>
                <a:ext cx="3498850" cy="434717"/>
                <a:chOff x="4171950" y="4010025"/>
                <a:chExt cx="3498850" cy="434717"/>
              </a:xfrm>
            </p:grpSpPr>
            <p:sp>
              <p:nvSpPr>
                <p:cNvPr id="286" name="任意多边形 47">
                  <a:extLst>
                    <a:ext uri="{FF2B5EF4-FFF2-40B4-BE49-F238E27FC236}">
                      <a16:creationId xmlns="" xmlns:a16="http://schemas.microsoft.com/office/drawing/2014/main" id="{BF96006B-D344-4EFB-B2EC-F73904BF0008}"/>
                    </a:ext>
                  </a:extLst>
                </p:cNvPr>
                <p:cNvSpPr/>
                <p:nvPr/>
              </p:nvSpPr>
              <p:spPr>
                <a:xfrm>
                  <a:off x="4171950" y="4010025"/>
                  <a:ext cx="3498850" cy="327025"/>
                </a:xfrm>
                <a:custGeom>
                  <a:avLst/>
                  <a:gdLst>
                    <a:gd name="connsiteX0" fmla="*/ 0 w 3498850"/>
                    <a:gd name="connsiteY0" fmla="*/ 0 h 327025"/>
                    <a:gd name="connsiteX1" fmla="*/ 3498850 w 3498850"/>
                    <a:gd name="connsiteY1" fmla="*/ 0 h 327025"/>
                    <a:gd name="connsiteX2" fmla="*/ 3336925 w 3498850"/>
                    <a:gd name="connsiteY2" fmla="*/ 95250 h 327025"/>
                    <a:gd name="connsiteX3" fmla="*/ 2825750 w 3498850"/>
                    <a:gd name="connsiteY3" fmla="*/ 95250 h 327025"/>
                    <a:gd name="connsiteX4" fmla="*/ 2327275 w 3498850"/>
                    <a:gd name="connsiteY4" fmla="*/ 327025 h 327025"/>
                    <a:gd name="connsiteX5" fmla="*/ 1460500 w 3498850"/>
                    <a:gd name="connsiteY5" fmla="*/ 327025 h 327025"/>
                    <a:gd name="connsiteX6" fmla="*/ 1193800 w 3498850"/>
                    <a:gd name="connsiteY6" fmla="*/ 228600 h 327025"/>
                    <a:gd name="connsiteX7" fmla="*/ 187325 w 3498850"/>
                    <a:gd name="connsiteY7" fmla="*/ 228600 h 327025"/>
                    <a:gd name="connsiteX8" fmla="*/ 0 w 3498850"/>
                    <a:gd name="connsiteY8" fmla="*/ 0 h 327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8850" h="327025">
                      <a:moveTo>
                        <a:pt x="0" y="0"/>
                      </a:moveTo>
                      <a:lnTo>
                        <a:pt x="3498850" y="0"/>
                      </a:lnTo>
                      <a:lnTo>
                        <a:pt x="3336925" y="95250"/>
                      </a:lnTo>
                      <a:lnTo>
                        <a:pt x="2825750" y="95250"/>
                      </a:lnTo>
                      <a:lnTo>
                        <a:pt x="2327275" y="327025"/>
                      </a:lnTo>
                      <a:lnTo>
                        <a:pt x="1460500" y="327025"/>
                      </a:lnTo>
                      <a:lnTo>
                        <a:pt x="1193800" y="228600"/>
                      </a:lnTo>
                      <a:lnTo>
                        <a:pt x="187325" y="228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文本框 286">
                  <a:extLst>
                    <a:ext uri="{FF2B5EF4-FFF2-40B4-BE49-F238E27FC236}">
                      <a16:creationId xmlns="" xmlns:a16="http://schemas.microsoft.com/office/drawing/2014/main" id="{0827CCC4-A800-4929-9B15-FF5750F36882}"/>
                    </a:ext>
                  </a:extLst>
                </p:cNvPr>
                <p:cNvSpPr txBox="1"/>
                <p:nvPr/>
              </p:nvSpPr>
              <p:spPr>
                <a:xfrm>
                  <a:off x="4674186" y="4010025"/>
                  <a:ext cx="326152" cy="434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3" name="椭圆 152">
                <a:extLst>
                  <a:ext uri="{FF2B5EF4-FFF2-40B4-BE49-F238E27FC236}">
                    <a16:creationId xmlns="" xmlns:a16="http://schemas.microsoft.com/office/drawing/2014/main" id="{CE27C030-7EC1-443B-BA13-390A4A015826}"/>
                  </a:ext>
                </a:extLst>
              </p:cNvPr>
              <p:cNvSpPr/>
              <p:nvPr userDrawn="1"/>
            </p:nvSpPr>
            <p:spPr>
              <a:xfrm>
                <a:off x="2465386" y="2859088"/>
                <a:ext cx="1162050" cy="114935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="" xmlns:a16="http://schemas.microsoft.com/office/drawing/2014/main" id="{E0A0716A-44C9-4328-8F0A-1189C4F623F7}"/>
                  </a:ext>
                </a:extLst>
              </p:cNvPr>
              <p:cNvSpPr/>
              <p:nvPr userDrawn="1"/>
            </p:nvSpPr>
            <p:spPr>
              <a:xfrm>
                <a:off x="2395151" y="2789239"/>
                <a:ext cx="1302521" cy="128904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="" xmlns:a16="http://schemas.microsoft.com/office/drawing/2014/main" id="{565601CA-3FB7-47EB-89A5-C94018A556EA}"/>
                  </a:ext>
                </a:extLst>
              </p:cNvPr>
              <p:cNvSpPr/>
              <p:nvPr userDrawn="1"/>
            </p:nvSpPr>
            <p:spPr>
              <a:xfrm>
                <a:off x="2205867" y="2601914"/>
                <a:ext cx="1681088" cy="166369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56" name="组合 155">
                <a:extLst>
                  <a:ext uri="{FF2B5EF4-FFF2-40B4-BE49-F238E27FC236}">
                    <a16:creationId xmlns="" xmlns:a16="http://schemas.microsoft.com/office/drawing/2014/main" id="{A6F9D2D4-FF04-4694-89B0-9272378DCC66}"/>
                  </a:ext>
                </a:extLst>
              </p:cNvPr>
              <p:cNvGrpSpPr/>
              <p:nvPr userDrawn="1"/>
            </p:nvGrpSpPr>
            <p:grpSpPr>
              <a:xfrm>
                <a:off x="2289174" y="2676526"/>
                <a:ext cx="1514475" cy="1514475"/>
                <a:chOff x="2295525" y="2682874"/>
                <a:chExt cx="1514475" cy="1514475"/>
              </a:xfrm>
            </p:grpSpPr>
            <p:sp>
              <p:nvSpPr>
                <p:cNvPr id="284" name="空心弧 283">
                  <a:extLst>
                    <a:ext uri="{FF2B5EF4-FFF2-40B4-BE49-F238E27FC236}">
                      <a16:creationId xmlns="" xmlns:a16="http://schemas.microsoft.com/office/drawing/2014/main" id="{B56A9E2D-6B0E-4B2E-8610-8E9F3BED77E0}"/>
                    </a:ext>
                  </a:extLst>
                </p:cNvPr>
                <p:cNvSpPr/>
                <p:nvPr/>
              </p:nvSpPr>
              <p:spPr>
                <a:xfrm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空心弧 284">
                  <a:extLst>
                    <a:ext uri="{FF2B5EF4-FFF2-40B4-BE49-F238E27FC236}">
                      <a16:creationId xmlns="" xmlns:a16="http://schemas.microsoft.com/office/drawing/2014/main" id="{1491F2B7-5C1E-4A23-9176-FD603FF186AF}"/>
                    </a:ext>
                  </a:extLst>
                </p:cNvPr>
                <p:cNvSpPr/>
                <p:nvPr/>
              </p:nvSpPr>
              <p:spPr>
                <a:xfrm rot="10800000"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7" name="组合 156">
                <a:extLst>
                  <a:ext uri="{FF2B5EF4-FFF2-40B4-BE49-F238E27FC236}">
                    <a16:creationId xmlns="" xmlns:a16="http://schemas.microsoft.com/office/drawing/2014/main" id="{C59B5BF3-7F1F-4264-B83A-28A50BFE2015}"/>
                  </a:ext>
                </a:extLst>
              </p:cNvPr>
              <p:cNvGrpSpPr/>
              <p:nvPr userDrawn="1"/>
            </p:nvGrpSpPr>
            <p:grpSpPr>
              <a:xfrm>
                <a:off x="1908172" y="2295524"/>
                <a:ext cx="2276478" cy="2276478"/>
                <a:chOff x="1908172" y="2295524"/>
                <a:chExt cx="2276478" cy="2276478"/>
              </a:xfrm>
            </p:grpSpPr>
            <p:sp>
              <p:nvSpPr>
                <p:cNvPr id="282" name="空心弧 281">
                  <a:extLst>
                    <a:ext uri="{FF2B5EF4-FFF2-40B4-BE49-F238E27FC236}">
                      <a16:creationId xmlns="" xmlns:a16="http://schemas.microsoft.com/office/drawing/2014/main" id="{840B0F7E-1A23-4611-9D75-B096DC9F0473}"/>
                    </a:ext>
                  </a:extLst>
                </p:cNvPr>
                <p:cNvSpPr/>
                <p:nvPr/>
              </p:nvSpPr>
              <p:spPr>
                <a:xfrm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空心弧 282">
                  <a:extLst>
                    <a:ext uri="{FF2B5EF4-FFF2-40B4-BE49-F238E27FC236}">
                      <a16:creationId xmlns="" xmlns:a16="http://schemas.microsoft.com/office/drawing/2014/main" id="{AAD3AAA8-D2B6-46E4-82C4-1ECD435DC9CC}"/>
                    </a:ext>
                  </a:extLst>
                </p:cNvPr>
                <p:cNvSpPr/>
                <p:nvPr/>
              </p:nvSpPr>
              <p:spPr>
                <a:xfrm rot="10800000"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8" name="组合 157">
                <a:extLst>
                  <a:ext uri="{FF2B5EF4-FFF2-40B4-BE49-F238E27FC236}">
                    <a16:creationId xmlns="" xmlns:a16="http://schemas.microsoft.com/office/drawing/2014/main" id="{BEEA9FAF-8A7D-4081-8D2F-9D7C51A892EF}"/>
                  </a:ext>
                </a:extLst>
              </p:cNvPr>
              <p:cNvGrpSpPr/>
              <p:nvPr userDrawn="1"/>
            </p:nvGrpSpPr>
            <p:grpSpPr>
              <a:xfrm rot="10800000">
                <a:off x="2116928" y="2504281"/>
                <a:ext cx="1858967" cy="1858964"/>
                <a:chOff x="2116928" y="2504281"/>
                <a:chExt cx="1858967" cy="1858964"/>
              </a:xfrm>
            </p:grpSpPr>
            <p:sp>
              <p:nvSpPr>
                <p:cNvPr id="280" name="空心弧 279">
                  <a:extLst>
                    <a:ext uri="{FF2B5EF4-FFF2-40B4-BE49-F238E27FC236}">
                      <a16:creationId xmlns="" xmlns:a16="http://schemas.microsoft.com/office/drawing/2014/main" id="{7EA59823-1E81-4C1F-9098-F7F78B51BC43}"/>
                    </a:ext>
                  </a:extLst>
                </p:cNvPr>
                <p:cNvSpPr/>
                <p:nvPr/>
              </p:nvSpPr>
              <p:spPr>
                <a:xfrm>
                  <a:off x="2116932" y="2504282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空心弧 280">
                  <a:extLst>
                    <a:ext uri="{FF2B5EF4-FFF2-40B4-BE49-F238E27FC236}">
                      <a16:creationId xmlns="" xmlns:a16="http://schemas.microsoft.com/office/drawing/2014/main" id="{E3BE746E-2829-4603-A007-88A32770947F}"/>
                    </a:ext>
                  </a:extLst>
                </p:cNvPr>
                <p:cNvSpPr/>
                <p:nvPr/>
              </p:nvSpPr>
              <p:spPr>
                <a:xfrm rot="10800000">
                  <a:off x="2116928" y="2504281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9" name="组合 158">
                <a:extLst>
                  <a:ext uri="{FF2B5EF4-FFF2-40B4-BE49-F238E27FC236}">
                    <a16:creationId xmlns="" xmlns:a16="http://schemas.microsoft.com/office/drawing/2014/main" id="{9EBD639F-CDF8-4E0D-86DA-2BD2F69F99EB}"/>
                  </a:ext>
                </a:extLst>
              </p:cNvPr>
              <p:cNvGrpSpPr/>
              <p:nvPr userDrawn="1"/>
            </p:nvGrpSpPr>
            <p:grpSpPr>
              <a:xfrm>
                <a:off x="1943098" y="2330450"/>
                <a:ext cx="2206626" cy="2206627"/>
                <a:chOff x="1943100" y="2330449"/>
                <a:chExt cx="2206626" cy="2206627"/>
              </a:xfrm>
            </p:grpSpPr>
            <p:sp>
              <p:nvSpPr>
                <p:cNvPr id="278" name="空心弧 277">
                  <a:extLst>
                    <a:ext uri="{FF2B5EF4-FFF2-40B4-BE49-F238E27FC236}">
                      <a16:creationId xmlns="" xmlns:a16="http://schemas.microsoft.com/office/drawing/2014/main" id="{2F5C7CCD-D7E1-4509-B3C5-8EFEDDB97A99}"/>
                    </a:ext>
                  </a:extLst>
                </p:cNvPr>
                <p:cNvSpPr/>
                <p:nvPr/>
              </p:nvSpPr>
              <p:spPr>
                <a:xfrm>
                  <a:off x="1943100" y="2330450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空心弧 278">
                  <a:extLst>
                    <a:ext uri="{FF2B5EF4-FFF2-40B4-BE49-F238E27FC236}">
                      <a16:creationId xmlns="" xmlns:a16="http://schemas.microsoft.com/office/drawing/2014/main" id="{22BFD142-D041-4B87-B0FD-0B7F4F536A7E}"/>
                    </a:ext>
                  </a:extLst>
                </p:cNvPr>
                <p:cNvSpPr/>
                <p:nvPr/>
              </p:nvSpPr>
              <p:spPr>
                <a:xfrm rot="10800000">
                  <a:off x="1943100" y="2330449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0" name="组合 159">
                <a:extLst>
                  <a:ext uri="{FF2B5EF4-FFF2-40B4-BE49-F238E27FC236}">
                    <a16:creationId xmlns="" xmlns:a16="http://schemas.microsoft.com/office/drawing/2014/main" id="{0215A717-597E-48DD-A0FD-8156626BAD8E}"/>
                  </a:ext>
                </a:extLst>
              </p:cNvPr>
              <p:cNvGrpSpPr/>
              <p:nvPr userDrawn="1"/>
            </p:nvGrpSpPr>
            <p:grpSpPr>
              <a:xfrm>
                <a:off x="1873246" y="2260600"/>
                <a:ext cx="2346326" cy="2346326"/>
                <a:chOff x="1873246" y="2260600"/>
                <a:chExt cx="2346326" cy="2346326"/>
              </a:xfrm>
            </p:grpSpPr>
            <p:sp>
              <p:nvSpPr>
                <p:cNvPr id="276" name="空心弧 275">
                  <a:extLst>
                    <a:ext uri="{FF2B5EF4-FFF2-40B4-BE49-F238E27FC236}">
                      <a16:creationId xmlns="" xmlns:a16="http://schemas.microsoft.com/office/drawing/2014/main" id="{0FDB2B38-6EC0-4A3B-86DC-02C904664EEE}"/>
                    </a:ext>
                  </a:extLst>
                </p:cNvPr>
                <p:cNvSpPr/>
                <p:nvPr/>
              </p:nvSpPr>
              <p:spPr>
                <a:xfrm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空心弧 276">
                  <a:extLst>
                    <a:ext uri="{FF2B5EF4-FFF2-40B4-BE49-F238E27FC236}">
                      <a16:creationId xmlns="" xmlns:a16="http://schemas.microsoft.com/office/drawing/2014/main" id="{FEF15B71-AD38-46C6-B40B-0A865427E045}"/>
                    </a:ext>
                  </a:extLst>
                </p:cNvPr>
                <p:cNvSpPr/>
                <p:nvPr/>
              </p:nvSpPr>
              <p:spPr>
                <a:xfrm rot="10800000"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1" name="组合 160">
                <a:extLst>
                  <a:ext uri="{FF2B5EF4-FFF2-40B4-BE49-F238E27FC236}">
                    <a16:creationId xmlns="" xmlns:a16="http://schemas.microsoft.com/office/drawing/2014/main" id="{395DFD85-C26D-47F0-BF10-D52248FA43B9}"/>
                  </a:ext>
                </a:extLst>
              </p:cNvPr>
              <p:cNvGrpSpPr/>
              <p:nvPr userDrawn="1"/>
            </p:nvGrpSpPr>
            <p:grpSpPr>
              <a:xfrm>
                <a:off x="1838321" y="2225675"/>
                <a:ext cx="2416176" cy="2416176"/>
                <a:chOff x="1838321" y="2225675"/>
                <a:chExt cx="2416176" cy="2416176"/>
              </a:xfrm>
            </p:grpSpPr>
            <p:sp>
              <p:nvSpPr>
                <p:cNvPr id="274" name="空心弧 273">
                  <a:extLst>
                    <a:ext uri="{FF2B5EF4-FFF2-40B4-BE49-F238E27FC236}">
                      <a16:creationId xmlns="" xmlns:a16="http://schemas.microsoft.com/office/drawing/2014/main" id="{85B7574A-6657-4CA5-B74A-A0C38C024AB5}"/>
                    </a:ext>
                  </a:extLst>
                </p:cNvPr>
                <p:cNvSpPr/>
                <p:nvPr/>
              </p:nvSpPr>
              <p:spPr>
                <a:xfrm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空心弧 274">
                  <a:extLst>
                    <a:ext uri="{FF2B5EF4-FFF2-40B4-BE49-F238E27FC236}">
                      <a16:creationId xmlns="" xmlns:a16="http://schemas.microsoft.com/office/drawing/2014/main" id="{FCF4DF2A-414A-4E89-A4F8-DA19A2B27667}"/>
                    </a:ext>
                  </a:extLst>
                </p:cNvPr>
                <p:cNvSpPr/>
                <p:nvPr/>
              </p:nvSpPr>
              <p:spPr>
                <a:xfrm rot="10800000"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2" name="椭圆 161">
                <a:extLst>
                  <a:ext uri="{FF2B5EF4-FFF2-40B4-BE49-F238E27FC236}">
                    <a16:creationId xmlns="" xmlns:a16="http://schemas.microsoft.com/office/drawing/2014/main" id="{F8FD87F2-860A-4741-8B0E-B5798C2C01A0}"/>
                  </a:ext>
                </a:extLst>
              </p:cNvPr>
              <p:cNvSpPr/>
              <p:nvPr userDrawn="1"/>
            </p:nvSpPr>
            <p:spPr>
              <a:xfrm>
                <a:off x="2073667" y="36234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="" xmlns:a16="http://schemas.microsoft.com/office/drawing/2014/main" id="{CDC62ACE-D0BC-4D69-AFD7-0AB1FC69BAA0}"/>
                  </a:ext>
                </a:extLst>
              </p:cNvPr>
              <p:cNvSpPr/>
              <p:nvPr userDrawn="1"/>
            </p:nvSpPr>
            <p:spPr>
              <a:xfrm>
                <a:off x="2180828" y="39155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="" xmlns:a16="http://schemas.microsoft.com/office/drawing/2014/main" id="{2A9A5610-A8BF-4543-BAC4-6454B4C22FA2}"/>
                  </a:ext>
                </a:extLst>
              </p:cNvPr>
              <p:cNvSpPr/>
              <p:nvPr userDrawn="1"/>
            </p:nvSpPr>
            <p:spPr>
              <a:xfrm>
                <a:off x="2390378" y="4136232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="" xmlns:a16="http://schemas.microsoft.com/office/drawing/2014/main" id="{DC5F21BC-B22A-4934-A87C-026219E10885}"/>
                  </a:ext>
                </a:extLst>
              </p:cNvPr>
              <p:cNvSpPr/>
              <p:nvPr userDrawn="1"/>
            </p:nvSpPr>
            <p:spPr>
              <a:xfrm>
                <a:off x="2650728" y="429299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="" xmlns:a16="http://schemas.microsoft.com/office/drawing/2014/main" id="{E7259211-4FE6-4E7F-9963-E8632C120E97}"/>
                  </a:ext>
                </a:extLst>
              </p:cNvPr>
              <p:cNvSpPr/>
              <p:nvPr userDrawn="1"/>
            </p:nvSpPr>
            <p:spPr>
              <a:xfrm>
                <a:off x="2942828" y="4363244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="" xmlns:a16="http://schemas.microsoft.com/office/drawing/2014/main" id="{390A8BAF-CD1A-43F0-A6A6-1B3C2373E87C}"/>
                  </a:ext>
                </a:extLst>
              </p:cNvPr>
              <p:cNvSpPr/>
              <p:nvPr userDrawn="1"/>
            </p:nvSpPr>
            <p:spPr>
              <a:xfrm>
                <a:off x="3254177" y="433585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="" xmlns:a16="http://schemas.microsoft.com/office/drawing/2014/main" id="{EDDFA95F-AE42-4870-825C-CA8CD58BF26D}"/>
                  </a:ext>
                </a:extLst>
              </p:cNvPr>
              <p:cNvSpPr/>
              <p:nvPr userDrawn="1"/>
            </p:nvSpPr>
            <p:spPr>
              <a:xfrm>
                <a:off x="3539927" y="4220768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9" name="组合 168">
                <a:extLst>
                  <a:ext uri="{FF2B5EF4-FFF2-40B4-BE49-F238E27FC236}">
                    <a16:creationId xmlns="" xmlns:a16="http://schemas.microsoft.com/office/drawing/2014/main" id="{2132425C-62D4-4DA3-AA0C-0E6554315431}"/>
                  </a:ext>
                </a:extLst>
              </p:cNvPr>
              <p:cNvGrpSpPr/>
              <p:nvPr userDrawn="1"/>
            </p:nvGrpSpPr>
            <p:grpSpPr>
              <a:xfrm>
                <a:off x="2215387" y="2604295"/>
                <a:ext cx="1662141" cy="1668441"/>
                <a:chOff x="5256132" y="2592054"/>
                <a:chExt cx="1679735" cy="1686101"/>
              </a:xfrm>
            </p:grpSpPr>
            <p:cxnSp>
              <p:nvCxnSpPr>
                <p:cNvPr id="178" name="直接连接符 177">
                  <a:extLst>
                    <a:ext uri="{FF2B5EF4-FFF2-40B4-BE49-F238E27FC236}">
                      <a16:creationId xmlns="" xmlns:a16="http://schemas.microsoft.com/office/drawing/2014/main" id="{2BEFD32E-9578-4265-BC96-EFA97E786D06}"/>
                    </a:ext>
                  </a:extLst>
                </p:cNvPr>
                <p:cNvCxnSpPr/>
                <p:nvPr/>
              </p:nvCxnSpPr>
              <p:spPr>
                <a:xfrm>
                  <a:off x="6096000" y="25984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>
                  <a:extLst>
                    <a:ext uri="{FF2B5EF4-FFF2-40B4-BE49-F238E27FC236}">
                      <a16:creationId xmlns="" xmlns:a16="http://schemas.microsoft.com/office/drawing/2014/main" id="{3ADEA7CB-55E1-4386-926D-BB8FCC49F438}"/>
                    </a:ext>
                  </a:extLst>
                </p:cNvPr>
                <p:cNvCxnSpPr/>
                <p:nvPr/>
              </p:nvCxnSpPr>
              <p:spPr>
                <a:xfrm>
                  <a:off x="6096000" y="423910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>
                  <a:extLst>
                    <a:ext uri="{FF2B5EF4-FFF2-40B4-BE49-F238E27FC236}">
                      <a16:creationId xmlns="" xmlns:a16="http://schemas.microsoft.com/office/drawing/2014/main" id="{81438B71-61A5-48EE-889D-53DB43A341D2}"/>
                    </a:ext>
                  </a:extLst>
                </p:cNvPr>
                <p:cNvCxnSpPr/>
                <p:nvPr/>
              </p:nvCxnSpPr>
              <p:spPr>
                <a:xfrm rot="5400000">
                  <a:off x="6916341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>
                  <a:extLst>
                    <a:ext uri="{FF2B5EF4-FFF2-40B4-BE49-F238E27FC236}">
                      <a16:creationId xmlns="" xmlns:a16="http://schemas.microsoft.com/office/drawing/2014/main" id="{9A8E389D-F4A5-4254-9B81-327CD31CFFDB}"/>
                    </a:ext>
                  </a:extLst>
                </p:cNvPr>
                <p:cNvCxnSpPr/>
                <p:nvPr/>
              </p:nvCxnSpPr>
              <p:spPr>
                <a:xfrm rot="5400000">
                  <a:off x="5275659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连接符 181">
                  <a:extLst>
                    <a:ext uri="{FF2B5EF4-FFF2-40B4-BE49-F238E27FC236}">
                      <a16:creationId xmlns="" xmlns:a16="http://schemas.microsoft.com/office/drawing/2014/main" id="{D997DF77-28BD-4FF0-80D2-3E285755823A}"/>
                    </a:ext>
                  </a:extLst>
                </p:cNvPr>
                <p:cNvCxnSpPr/>
                <p:nvPr/>
              </p:nvCxnSpPr>
              <p:spPr>
                <a:xfrm rot="2700000">
                  <a:off x="6676070" y="28294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>
                  <a:extLst>
                    <a:ext uri="{FF2B5EF4-FFF2-40B4-BE49-F238E27FC236}">
                      <a16:creationId xmlns="" xmlns:a16="http://schemas.microsoft.com/office/drawing/2014/main" id="{B0691750-FBEE-4E3A-B9C3-0F4BF1E9353E}"/>
                    </a:ext>
                  </a:extLst>
                </p:cNvPr>
                <p:cNvCxnSpPr/>
                <p:nvPr/>
              </p:nvCxnSpPr>
              <p:spPr>
                <a:xfrm rot="2700000">
                  <a:off x="5515932" y="398954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>
                  <a:extLst>
                    <a:ext uri="{FF2B5EF4-FFF2-40B4-BE49-F238E27FC236}">
                      <a16:creationId xmlns="" xmlns:a16="http://schemas.microsoft.com/office/drawing/2014/main" id="{27EDDB6E-5D17-4462-BC52-510B9B3B4318}"/>
                    </a:ext>
                  </a:extLst>
                </p:cNvPr>
                <p:cNvCxnSpPr/>
                <p:nvPr/>
              </p:nvCxnSpPr>
              <p:spPr>
                <a:xfrm rot="8100000">
                  <a:off x="6682637" y="398297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>
                  <a:extLst>
                    <a:ext uri="{FF2B5EF4-FFF2-40B4-BE49-F238E27FC236}">
                      <a16:creationId xmlns="" xmlns:a16="http://schemas.microsoft.com/office/drawing/2014/main" id="{79B023DD-6384-4CA7-AC39-68745829F336}"/>
                    </a:ext>
                  </a:extLst>
                </p:cNvPr>
                <p:cNvCxnSpPr/>
                <p:nvPr/>
              </p:nvCxnSpPr>
              <p:spPr>
                <a:xfrm rot="8100000">
                  <a:off x="5522499" y="28228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>
                  <a:extLst>
                    <a:ext uri="{FF2B5EF4-FFF2-40B4-BE49-F238E27FC236}">
                      <a16:creationId xmlns="" xmlns:a16="http://schemas.microsoft.com/office/drawing/2014/main" id="{8D457C17-6E1A-4EFF-AC24-BE773443B9DD}"/>
                    </a:ext>
                  </a:extLst>
                </p:cNvPr>
                <p:cNvCxnSpPr/>
                <p:nvPr/>
              </p:nvCxnSpPr>
              <p:spPr>
                <a:xfrm rot="900000">
                  <a:off x="6307118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>
                  <a:extLst>
                    <a:ext uri="{FF2B5EF4-FFF2-40B4-BE49-F238E27FC236}">
                      <a16:creationId xmlns="" xmlns:a16="http://schemas.microsoft.com/office/drawing/2014/main" id="{D66B8F63-95E3-4476-9D0A-30CF56F6982E}"/>
                    </a:ext>
                  </a:extLst>
                </p:cNvPr>
                <p:cNvCxnSpPr/>
                <p:nvPr/>
              </p:nvCxnSpPr>
              <p:spPr>
                <a:xfrm rot="900000">
                  <a:off x="5882478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>
                  <a:extLst>
                    <a:ext uri="{FF2B5EF4-FFF2-40B4-BE49-F238E27FC236}">
                      <a16:creationId xmlns="" xmlns:a16="http://schemas.microsoft.com/office/drawing/2014/main" id="{7F0CDD7B-D50E-4D72-8806-E7475D8FB408}"/>
                    </a:ext>
                  </a:extLst>
                </p:cNvPr>
                <p:cNvCxnSpPr/>
                <p:nvPr/>
              </p:nvCxnSpPr>
              <p:spPr>
                <a:xfrm rot="6300000">
                  <a:off x="6889591" y="3617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>
                  <a:extLst>
                    <a:ext uri="{FF2B5EF4-FFF2-40B4-BE49-F238E27FC236}">
                      <a16:creationId xmlns="" xmlns:a16="http://schemas.microsoft.com/office/drawing/2014/main" id="{DAE6CE04-89AD-4F81-98A5-AEE7B6A502B3}"/>
                    </a:ext>
                  </a:extLst>
                </p:cNvPr>
                <p:cNvCxnSpPr/>
                <p:nvPr/>
              </p:nvCxnSpPr>
              <p:spPr>
                <a:xfrm rot="6300000">
                  <a:off x="5304813" y="31926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>
                  <a:extLst>
                    <a:ext uri="{FF2B5EF4-FFF2-40B4-BE49-F238E27FC236}">
                      <a16:creationId xmlns="" xmlns:a16="http://schemas.microsoft.com/office/drawing/2014/main" id="{B295AED3-6B43-4EFC-837E-870041D9BAD1}"/>
                    </a:ext>
                  </a:extLst>
                </p:cNvPr>
                <p:cNvCxnSpPr/>
                <p:nvPr/>
              </p:nvCxnSpPr>
              <p:spPr>
                <a:xfrm rot="3600000">
                  <a:off x="6807639" y="29948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>
                  <a:extLst>
                    <a:ext uri="{FF2B5EF4-FFF2-40B4-BE49-F238E27FC236}">
                      <a16:creationId xmlns="" xmlns:a16="http://schemas.microsoft.com/office/drawing/2014/main" id="{36301848-6FB7-425C-B93A-260251117560}"/>
                    </a:ext>
                  </a:extLst>
                </p:cNvPr>
                <p:cNvCxnSpPr/>
                <p:nvPr/>
              </p:nvCxnSpPr>
              <p:spPr>
                <a:xfrm rot="3600000">
                  <a:off x="5386767" y="38151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>
                  <a:extLst>
                    <a:ext uri="{FF2B5EF4-FFF2-40B4-BE49-F238E27FC236}">
                      <a16:creationId xmlns="" xmlns:a16="http://schemas.microsoft.com/office/drawing/2014/main" id="{BDEFE5F3-52F7-4CA7-8439-A62A0C29C7A0}"/>
                    </a:ext>
                  </a:extLst>
                </p:cNvPr>
                <p:cNvCxnSpPr/>
                <p:nvPr/>
              </p:nvCxnSpPr>
              <p:spPr>
                <a:xfrm rot="9000000">
                  <a:off x="6515417" y="411078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>
                  <a:extLst>
                    <a:ext uri="{FF2B5EF4-FFF2-40B4-BE49-F238E27FC236}">
                      <a16:creationId xmlns="" xmlns:a16="http://schemas.microsoft.com/office/drawing/2014/main" id="{492FC3D9-5C85-456C-ACE4-5A02D96B4049}"/>
                    </a:ext>
                  </a:extLst>
                </p:cNvPr>
                <p:cNvCxnSpPr/>
                <p:nvPr/>
              </p:nvCxnSpPr>
              <p:spPr>
                <a:xfrm rot="9000000">
                  <a:off x="5695076" y="26899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>
                  <a:extLst>
                    <a:ext uri="{FF2B5EF4-FFF2-40B4-BE49-F238E27FC236}">
                      <a16:creationId xmlns="" xmlns:a16="http://schemas.microsoft.com/office/drawing/2014/main" id="{6F21CB0E-C849-4946-BE14-21E37F91968D}"/>
                    </a:ext>
                  </a:extLst>
                </p:cNvPr>
                <p:cNvCxnSpPr/>
                <p:nvPr/>
              </p:nvCxnSpPr>
              <p:spPr>
                <a:xfrm rot="20700000">
                  <a:off x="5884882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>
                  <a:extLst>
                    <a:ext uri="{FF2B5EF4-FFF2-40B4-BE49-F238E27FC236}">
                      <a16:creationId xmlns="" xmlns:a16="http://schemas.microsoft.com/office/drawing/2014/main" id="{2C00E56D-8066-4096-B1ED-014C5254C35E}"/>
                    </a:ext>
                  </a:extLst>
                </p:cNvPr>
                <p:cNvCxnSpPr/>
                <p:nvPr/>
              </p:nvCxnSpPr>
              <p:spPr>
                <a:xfrm rot="20700000">
                  <a:off x="6309522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>
                  <a:extLst>
                    <a:ext uri="{FF2B5EF4-FFF2-40B4-BE49-F238E27FC236}">
                      <a16:creationId xmlns="" xmlns:a16="http://schemas.microsoft.com/office/drawing/2014/main" id="{B8ACA916-C6D4-4480-9925-390432F72B0D}"/>
                    </a:ext>
                  </a:extLst>
                </p:cNvPr>
                <p:cNvCxnSpPr/>
                <p:nvPr/>
              </p:nvCxnSpPr>
              <p:spPr>
                <a:xfrm rot="4500000">
                  <a:off x="6887187" y="31926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>
                  <a:extLst>
                    <a:ext uri="{FF2B5EF4-FFF2-40B4-BE49-F238E27FC236}">
                      <a16:creationId xmlns="" xmlns:a16="http://schemas.microsoft.com/office/drawing/2014/main" id="{66B3E67E-A484-40DA-9F65-A8E7861A4525}"/>
                    </a:ext>
                  </a:extLst>
                </p:cNvPr>
                <p:cNvCxnSpPr/>
                <p:nvPr/>
              </p:nvCxnSpPr>
              <p:spPr>
                <a:xfrm rot="4500000">
                  <a:off x="5302409" y="361730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>
                  <a:extLst>
                    <a:ext uri="{FF2B5EF4-FFF2-40B4-BE49-F238E27FC236}">
                      <a16:creationId xmlns="" xmlns:a16="http://schemas.microsoft.com/office/drawing/2014/main" id="{A0AEF8D1-3DEC-4203-863B-7A342F065F85}"/>
                    </a:ext>
                  </a:extLst>
                </p:cNvPr>
                <p:cNvCxnSpPr/>
                <p:nvPr/>
              </p:nvCxnSpPr>
              <p:spPr>
                <a:xfrm rot="1800000">
                  <a:off x="6504970" y="26945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接连接符 198">
                  <a:extLst>
                    <a:ext uri="{FF2B5EF4-FFF2-40B4-BE49-F238E27FC236}">
                      <a16:creationId xmlns="" xmlns:a16="http://schemas.microsoft.com/office/drawing/2014/main" id="{6F226A82-8723-4B28-B413-44A941686FF9}"/>
                    </a:ext>
                  </a:extLst>
                </p:cNvPr>
                <p:cNvCxnSpPr/>
                <p:nvPr/>
              </p:nvCxnSpPr>
              <p:spPr>
                <a:xfrm rot="1800000">
                  <a:off x="5684629" y="41154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>
                  <a:extLst>
                    <a:ext uri="{FF2B5EF4-FFF2-40B4-BE49-F238E27FC236}">
                      <a16:creationId xmlns="" xmlns:a16="http://schemas.microsoft.com/office/drawing/2014/main" id="{0CFA4283-FA9D-4D2C-9677-4AE65C39E2A1}"/>
                    </a:ext>
                  </a:extLst>
                </p:cNvPr>
                <p:cNvCxnSpPr/>
                <p:nvPr/>
              </p:nvCxnSpPr>
              <p:spPr>
                <a:xfrm rot="7200000">
                  <a:off x="6809878" y="380711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>
                  <a:extLst>
                    <a:ext uri="{FF2B5EF4-FFF2-40B4-BE49-F238E27FC236}">
                      <a16:creationId xmlns="" xmlns:a16="http://schemas.microsoft.com/office/drawing/2014/main" id="{F1798C5A-04E3-4168-A3A1-E5A92132AD76}"/>
                    </a:ext>
                  </a:extLst>
                </p:cNvPr>
                <p:cNvCxnSpPr/>
                <p:nvPr/>
              </p:nvCxnSpPr>
              <p:spPr>
                <a:xfrm rot="7200000">
                  <a:off x="5389006" y="29867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接连接符 201">
                  <a:extLst>
                    <a:ext uri="{FF2B5EF4-FFF2-40B4-BE49-F238E27FC236}">
                      <a16:creationId xmlns="" xmlns:a16="http://schemas.microsoft.com/office/drawing/2014/main" id="{007CFACE-7A05-4F39-8B91-58E94C143B11}"/>
                    </a:ext>
                  </a:extLst>
                </p:cNvPr>
                <p:cNvCxnSpPr/>
                <p:nvPr/>
              </p:nvCxnSpPr>
              <p:spPr>
                <a:xfrm rot="458120">
                  <a:off x="6204071" y="2603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>
                  <a:extLst>
                    <a:ext uri="{FF2B5EF4-FFF2-40B4-BE49-F238E27FC236}">
                      <a16:creationId xmlns="" xmlns:a16="http://schemas.microsoft.com/office/drawing/2014/main" id="{D3316055-B946-4CA8-90DF-98F353066488}"/>
                    </a:ext>
                  </a:extLst>
                </p:cNvPr>
                <p:cNvCxnSpPr/>
                <p:nvPr/>
              </p:nvCxnSpPr>
              <p:spPr>
                <a:xfrm rot="458120">
                  <a:off x="5986077" y="422944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>
                  <a:extLst>
                    <a:ext uri="{FF2B5EF4-FFF2-40B4-BE49-F238E27FC236}">
                      <a16:creationId xmlns="" xmlns:a16="http://schemas.microsoft.com/office/drawing/2014/main" id="{873012F5-125F-482B-8011-414D66262C14}"/>
                    </a:ext>
                  </a:extLst>
                </p:cNvPr>
                <p:cNvCxnSpPr/>
                <p:nvPr/>
              </p:nvCxnSpPr>
              <p:spPr>
                <a:xfrm rot="5858120">
                  <a:off x="6909376" y="35161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>
                  <a:extLst>
                    <a:ext uri="{FF2B5EF4-FFF2-40B4-BE49-F238E27FC236}">
                      <a16:creationId xmlns="" xmlns:a16="http://schemas.microsoft.com/office/drawing/2014/main" id="{6952EACE-7CED-4360-8CB7-9A50F424367E}"/>
                    </a:ext>
                  </a:extLst>
                </p:cNvPr>
                <p:cNvCxnSpPr/>
                <p:nvPr/>
              </p:nvCxnSpPr>
              <p:spPr>
                <a:xfrm rot="5858120">
                  <a:off x="5283240" y="32981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接连接符 205">
                  <a:extLst>
                    <a:ext uri="{FF2B5EF4-FFF2-40B4-BE49-F238E27FC236}">
                      <a16:creationId xmlns="" xmlns:a16="http://schemas.microsoft.com/office/drawing/2014/main" id="{22E6C269-E451-4D84-A116-EE59643E0463}"/>
                    </a:ext>
                  </a:extLst>
                </p:cNvPr>
                <p:cNvCxnSpPr/>
                <p:nvPr/>
              </p:nvCxnSpPr>
              <p:spPr>
                <a:xfrm rot="3158120">
                  <a:off x="6748307" y="290931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接连接符 206">
                  <a:extLst>
                    <a:ext uri="{FF2B5EF4-FFF2-40B4-BE49-F238E27FC236}">
                      <a16:creationId xmlns="" xmlns:a16="http://schemas.microsoft.com/office/drawing/2014/main" id="{9B7F0193-E227-4523-9775-B3276D7A3E0B}"/>
                    </a:ext>
                  </a:extLst>
                </p:cNvPr>
                <p:cNvCxnSpPr/>
                <p:nvPr/>
              </p:nvCxnSpPr>
              <p:spPr>
                <a:xfrm rot="3158120">
                  <a:off x="5444311" y="390502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="" xmlns:a16="http://schemas.microsoft.com/office/drawing/2014/main" id="{A7D9DFFF-AC39-4074-A8BE-6CD843DEBE6D}"/>
                    </a:ext>
                  </a:extLst>
                </p:cNvPr>
                <p:cNvCxnSpPr/>
                <p:nvPr/>
              </p:nvCxnSpPr>
              <p:spPr>
                <a:xfrm rot="8558120">
                  <a:off x="6601543" y="405353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="" xmlns:a16="http://schemas.microsoft.com/office/drawing/2014/main" id="{2C5E4C1E-0F3E-4F71-AD18-516E4977D5CB}"/>
                    </a:ext>
                  </a:extLst>
                </p:cNvPr>
                <p:cNvCxnSpPr/>
                <p:nvPr/>
              </p:nvCxnSpPr>
              <p:spPr>
                <a:xfrm rot="8558120">
                  <a:off x="5605837" y="27495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="" xmlns:a16="http://schemas.microsoft.com/office/drawing/2014/main" id="{B18BCFE3-FAF9-492A-9958-96E4D82D49C8}"/>
                    </a:ext>
                  </a:extLst>
                </p:cNvPr>
                <p:cNvCxnSpPr/>
                <p:nvPr/>
              </p:nvCxnSpPr>
              <p:spPr>
                <a:xfrm rot="1358120">
                  <a:off x="6410242" y="26543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接连接符 210">
                  <a:extLst>
                    <a:ext uri="{FF2B5EF4-FFF2-40B4-BE49-F238E27FC236}">
                      <a16:creationId xmlns="" xmlns:a16="http://schemas.microsoft.com/office/drawing/2014/main" id="{512620BD-4610-4A52-A3EF-EE61CA9112AC}"/>
                    </a:ext>
                  </a:extLst>
                </p:cNvPr>
                <p:cNvCxnSpPr/>
                <p:nvPr/>
              </p:nvCxnSpPr>
              <p:spPr>
                <a:xfrm rot="1358120">
                  <a:off x="5778802" y="416861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接连接符 211">
                  <a:extLst>
                    <a:ext uri="{FF2B5EF4-FFF2-40B4-BE49-F238E27FC236}">
                      <a16:creationId xmlns="" xmlns:a16="http://schemas.microsoft.com/office/drawing/2014/main" id="{99EBAEF8-D7F6-44F3-AF83-44D0BE27EB9B}"/>
                    </a:ext>
                  </a:extLst>
                </p:cNvPr>
                <p:cNvCxnSpPr/>
                <p:nvPr/>
              </p:nvCxnSpPr>
              <p:spPr>
                <a:xfrm rot="6758120">
                  <a:off x="6855249" y="371860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>
                  <a:extLst>
                    <a:ext uri="{FF2B5EF4-FFF2-40B4-BE49-F238E27FC236}">
                      <a16:creationId xmlns="" xmlns:a16="http://schemas.microsoft.com/office/drawing/2014/main" id="{D67EF308-BF55-4444-9A54-0DC2785966BC}"/>
                    </a:ext>
                  </a:extLst>
                </p:cNvPr>
                <p:cNvCxnSpPr/>
                <p:nvPr/>
              </p:nvCxnSpPr>
              <p:spPr>
                <a:xfrm rot="6758120">
                  <a:off x="5340943" y="3087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接连接符 213">
                  <a:extLst>
                    <a:ext uri="{FF2B5EF4-FFF2-40B4-BE49-F238E27FC236}">
                      <a16:creationId xmlns="" xmlns:a16="http://schemas.microsoft.com/office/drawing/2014/main" id="{6F4427B8-7878-4250-ACD5-7CE0ED80AD49}"/>
                    </a:ext>
                  </a:extLst>
                </p:cNvPr>
                <p:cNvCxnSpPr/>
                <p:nvPr/>
              </p:nvCxnSpPr>
              <p:spPr>
                <a:xfrm rot="4058120">
                  <a:off x="6856733" y="309074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接连接符 214">
                  <a:extLst>
                    <a:ext uri="{FF2B5EF4-FFF2-40B4-BE49-F238E27FC236}">
                      <a16:creationId xmlns="" xmlns:a16="http://schemas.microsoft.com/office/drawing/2014/main" id="{F00E1FBA-DEC0-4BF6-BE76-89BDA3DF97E8}"/>
                    </a:ext>
                  </a:extLst>
                </p:cNvPr>
                <p:cNvCxnSpPr/>
                <p:nvPr/>
              </p:nvCxnSpPr>
              <p:spPr>
                <a:xfrm rot="4058120">
                  <a:off x="5339461" y="37150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>
                  <a:extLst>
                    <a:ext uri="{FF2B5EF4-FFF2-40B4-BE49-F238E27FC236}">
                      <a16:creationId xmlns="" xmlns:a16="http://schemas.microsoft.com/office/drawing/2014/main" id="{C4321FBA-D1AC-42C9-B696-D0E4D5BC70DC}"/>
                    </a:ext>
                  </a:extLst>
                </p:cNvPr>
                <p:cNvCxnSpPr/>
                <p:nvPr/>
              </p:nvCxnSpPr>
              <p:spPr>
                <a:xfrm rot="9458120">
                  <a:off x="6418825" y="415799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>
                  <a:extLst>
                    <a:ext uri="{FF2B5EF4-FFF2-40B4-BE49-F238E27FC236}">
                      <a16:creationId xmlns="" xmlns:a16="http://schemas.microsoft.com/office/drawing/2014/main" id="{AE74663F-1B4C-4E13-89D2-DA90FD1DB2FE}"/>
                    </a:ext>
                  </a:extLst>
                </p:cNvPr>
                <p:cNvCxnSpPr/>
                <p:nvPr/>
              </p:nvCxnSpPr>
              <p:spPr>
                <a:xfrm rot="9458120">
                  <a:off x="5794545" y="26407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>
                  <a:extLst>
                    <a:ext uri="{FF2B5EF4-FFF2-40B4-BE49-F238E27FC236}">
                      <a16:creationId xmlns="" xmlns:a16="http://schemas.microsoft.com/office/drawing/2014/main" id="{3161C2D4-A00B-4363-8FA0-18B89248661B}"/>
                    </a:ext>
                  </a:extLst>
                </p:cNvPr>
                <p:cNvCxnSpPr/>
                <p:nvPr/>
              </p:nvCxnSpPr>
              <p:spPr>
                <a:xfrm rot="21158120">
                  <a:off x="5991749" y="25982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连接符 218">
                  <a:extLst>
                    <a:ext uri="{FF2B5EF4-FFF2-40B4-BE49-F238E27FC236}">
                      <a16:creationId xmlns="" xmlns:a16="http://schemas.microsoft.com/office/drawing/2014/main" id="{E80530A1-4155-4441-B9CF-0810F2E83765}"/>
                    </a:ext>
                  </a:extLst>
                </p:cNvPr>
                <p:cNvCxnSpPr/>
                <p:nvPr/>
              </p:nvCxnSpPr>
              <p:spPr>
                <a:xfrm rot="21158120">
                  <a:off x="6202059" y="42253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>
                  <a:extLst>
                    <a:ext uri="{FF2B5EF4-FFF2-40B4-BE49-F238E27FC236}">
                      <a16:creationId xmlns="" xmlns:a16="http://schemas.microsoft.com/office/drawing/2014/main" id="{9E23C884-ED69-4DCE-A96D-1F0197CA609A}"/>
                    </a:ext>
                  </a:extLst>
                </p:cNvPr>
                <p:cNvCxnSpPr/>
                <p:nvPr/>
              </p:nvCxnSpPr>
              <p:spPr>
                <a:xfrm rot="4958120">
                  <a:off x="6909288" y="329741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>
                  <a:extLst>
                    <a:ext uri="{FF2B5EF4-FFF2-40B4-BE49-F238E27FC236}">
                      <a16:creationId xmlns="" xmlns:a16="http://schemas.microsoft.com/office/drawing/2014/main" id="{F620BE47-1F39-47BF-9419-50F22111B201}"/>
                    </a:ext>
                  </a:extLst>
                </p:cNvPr>
                <p:cNvCxnSpPr/>
                <p:nvPr/>
              </p:nvCxnSpPr>
              <p:spPr>
                <a:xfrm rot="4958120">
                  <a:off x="5282140" y="350772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>
                  <a:extLst>
                    <a:ext uri="{FF2B5EF4-FFF2-40B4-BE49-F238E27FC236}">
                      <a16:creationId xmlns="" xmlns:a16="http://schemas.microsoft.com/office/drawing/2014/main" id="{5FFDE203-608F-4714-BBAA-47EE43EBCC13}"/>
                    </a:ext>
                  </a:extLst>
                </p:cNvPr>
                <p:cNvCxnSpPr/>
                <p:nvPr/>
              </p:nvCxnSpPr>
              <p:spPr>
                <a:xfrm rot="2258120">
                  <a:off x="6596643" y="275292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接连接符 222">
                  <a:extLst>
                    <a:ext uri="{FF2B5EF4-FFF2-40B4-BE49-F238E27FC236}">
                      <a16:creationId xmlns="" xmlns:a16="http://schemas.microsoft.com/office/drawing/2014/main" id="{384A8465-8919-4628-A8B5-0D959B8C6B47}"/>
                    </a:ext>
                  </a:extLst>
                </p:cNvPr>
                <p:cNvCxnSpPr/>
                <p:nvPr/>
              </p:nvCxnSpPr>
              <p:spPr>
                <a:xfrm rot="2258120">
                  <a:off x="5594787" y="40522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>
                  <a:extLst>
                    <a:ext uri="{FF2B5EF4-FFF2-40B4-BE49-F238E27FC236}">
                      <a16:creationId xmlns="" xmlns:a16="http://schemas.microsoft.com/office/drawing/2014/main" id="{761AFFB7-721A-4ADF-B579-4B08EA967DE6}"/>
                    </a:ext>
                  </a:extLst>
                </p:cNvPr>
                <p:cNvCxnSpPr/>
                <p:nvPr/>
              </p:nvCxnSpPr>
              <p:spPr>
                <a:xfrm rot="7658120">
                  <a:off x="6751025" y="38961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>
                  <a:extLst>
                    <a:ext uri="{FF2B5EF4-FFF2-40B4-BE49-F238E27FC236}">
                      <a16:creationId xmlns="" xmlns:a16="http://schemas.microsoft.com/office/drawing/2014/main" id="{AEFA2F14-E0D5-43F6-8C38-A39617C704F7}"/>
                    </a:ext>
                  </a:extLst>
                </p:cNvPr>
                <p:cNvCxnSpPr/>
                <p:nvPr/>
              </p:nvCxnSpPr>
              <p:spPr>
                <a:xfrm rot="7658120">
                  <a:off x="5451747" y="28942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>
                  <a:extLst>
                    <a:ext uri="{FF2B5EF4-FFF2-40B4-BE49-F238E27FC236}">
                      <a16:creationId xmlns="" xmlns:a16="http://schemas.microsoft.com/office/drawing/2014/main" id="{4D0D223A-7E43-440A-AC5E-592FA6E106C6}"/>
                    </a:ext>
                  </a:extLst>
                </p:cNvPr>
                <p:cNvCxnSpPr/>
                <p:nvPr/>
              </p:nvCxnSpPr>
              <p:spPr>
                <a:xfrm rot="218947">
                  <a:off x="6147693" y="25989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接连接符 226">
                  <a:extLst>
                    <a:ext uri="{FF2B5EF4-FFF2-40B4-BE49-F238E27FC236}">
                      <a16:creationId xmlns="" xmlns:a16="http://schemas.microsoft.com/office/drawing/2014/main" id="{5D0B04B9-9B62-491E-B0EA-E0678F353406}"/>
                    </a:ext>
                  </a:extLst>
                </p:cNvPr>
                <p:cNvCxnSpPr/>
                <p:nvPr/>
              </p:nvCxnSpPr>
              <p:spPr>
                <a:xfrm rot="218947">
                  <a:off x="6043271" y="42362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接连接符 227">
                  <a:extLst>
                    <a:ext uri="{FF2B5EF4-FFF2-40B4-BE49-F238E27FC236}">
                      <a16:creationId xmlns="" xmlns:a16="http://schemas.microsoft.com/office/drawing/2014/main" id="{0E0E0540-AF6B-49F7-86F7-AC171BD84263}"/>
                    </a:ext>
                  </a:extLst>
                </p:cNvPr>
                <p:cNvCxnSpPr/>
                <p:nvPr/>
              </p:nvCxnSpPr>
              <p:spPr>
                <a:xfrm rot="5618947">
                  <a:off x="6914751" y="34605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连接符 228">
                  <a:extLst>
                    <a:ext uri="{FF2B5EF4-FFF2-40B4-BE49-F238E27FC236}">
                      <a16:creationId xmlns="" xmlns:a16="http://schemas.microsoft.com/office/drawing/2014/main" id="{65C0B34E-5CC6-4933-B333-D0358771538D}"/>
                    </a:ext>
                  </a:extLst>
                </p:cNvPr>
                <p:cNvCxnSpPr/>
                <p:nvPr/>
              </p:nvCxnSpPr>
              <p:spPr>
                <a:xfrm rot="5618947">
                  <a:off x="5277395" y="33561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>
                  <a:extLst>
                    <a:ext uri="{FF2B5EF4-FFF2-40B4-BE49-F238E27FC236}">
                      <a16:creationId xmlns="" xmlns:a16="http://schemas.microsoft.com/office/drawing/2014/main" id="{71A8A40C-6B9D-4847-8BDD-C1F500AB0011}"/>
                    </a:ext>
                  </a:extLst>
                </p:cNvPr>
                <p:cNvCxnSpPr/>
                <p:nvPr/>
              </p:nvCxnSpPr>
              <p:spPr>
                <a:xfrm rot="2918947">
                  <a:off x="6711887" y="28663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>
                  <a:extLst>
                    <a:ext uri="{FF2B5EF4-FFF2-40B4-BE49-F238E27FC236}">
                      <a16:creationId xmlns="" xmlns:a16="http://schemas.microsoft.com/office/drawing/2014/main" id="{BAEF5753-2797-4263-9725-C6F1FF8AFB07}"/>
                    </a:ext>
                  </a:extLst>
                </p:cNvPr>
                <p:cNvCxnSpPr/>
                <p:nvPr/>
              </p:nvCxnSpPr>
              <p:spPr>
                <a:xfrm rot="2918947">
                  <a:off x="5480263" y="395028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>
                  <a:extLst>
                    <a:ext uri="{FF2B5EF4-FFF2-40B4-BE49-F238E27FC236}">
                      <a16:creationId xmlns="" xmlns:a16="http://schemas.microsoft.com/office/drawing/2014/main" id="{12213C55-5E19-4FAC-83BA-F288903C1929}"/>
                    </a:ext>
                  </a:extLst>
                </p:cNvPr>
                <p:cNvCxnSpPr/>
                <p:nvPr/>
              </p:nvCxnSpPr>
              <p:spPr>
                <a:xfrm rot="8318947">
                  <a:off x="6645020" y="401799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>
                  <a:extLst>
                    <a:ext uri="{FF2B5EF4-FFF2-40B4-BE49-F238E27FC236}">
                      <a16:creationId xmlns="" xmlns:a16="http://schemas.microsoft.com/office/drawing/2014/main" id="{7CB434FA-2140-4245-94A7-D163D82E7A6D}"/>
                    </a:ext>
                  </a:extLst>
                </p:cNvPr>
                <p:cNvCxnSpPr/>
                <p:nvPr/>
              </p:nvCxnSpPr>
              <p:spPr>
                <a:xfrm rot="8318947">
                  <a:off x="5561072" y="27863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>
                  <a:extLst>
                    <a:ext uri="{FF2B5EF4-FFF2-40B4-BE49-F238E27FC236}">
                      <a16:creationId xmlns="" xmlns:a16="http://schemas.microsoft.com/office/drawing/2014/main" id="{B4ABEE01-02B2-411D-93C8-0DCF05F3D258}"/>
                    </a:ext>
                  </a:extLst>
                </p:cNvPr>
                <p:cNvCxnSpPr/>
                <p:nvPr/>
              </p:nvCxnSpPr>
              <p:spPr>
                <a:xfrm rot="1118947">
                  <a:off x="6356911" y="26354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234">
                  <a:extLst>
                    <a:ext uri="{FF2B5EF4-FFF2-40B4-BE49-F238E27FC236}">
                      <a16:creationId xmlns="" xmlns:a16="http://schemas.microsoft.com/office/drawing/2014/main" id="{8B60D1E2-4A18-4B01-BBAA-9562FCFA199D}"/>
                    </a:ext>
                  </a:extLst>
                </p:cNvPr>
                <p:cNvCxnSpPr/>
                <p:nvPr/>
              </p:nvCxnSpPr>
              <p:spPr>
                <a:xfrm rot="1118947">
                  <a:off x="5832267" y="418998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="" xmlns:a16="http://schemas.microsoft.com/office/drawing/2014/main" id="{08890322-AC1F-451D-8E23-2B8B765344CE}"/>
                    </a:ext>
                  </a:extLst>
                </p:cNvPr>
                <p:cNvCxnSpPr/>
                <p:nvPr/>
              </p:nvCxnSpPr>
              <p:spPr>
                <a:xfrm rot="6518947">
                  <a:off x="6874828" y="36662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="" xmlns:a16="http://schemas.microsoft.com/office/drawing/2014/main" id="{47573423-6658-4BE6-AB4C-3DFB92B92096}"/>
                    </a:ext>
                  </a:extLst>
                </p:cNvPr>
                <p:cNvCxnSpPr/>
                <p:nvPr/>
              </p:nvCxnSpPr>
              <p:spPr>
                <a:xfrm rot="6518947">
                  <a:off x="5320290" y="31415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="" xmlns:a16="http://schemas.microsoft.com/office/drawing/2014/main" id="{D4E0C3AF-1DD1-4E6B-8DB1-A27678747BC1}"/>
                    </a:ext>
                  </a:extLst>
                </p:cNvPr>
                <p:cNvCxnSpPr/>
                <p:nvPr/>
              </p:nvCxnSpPr>
              <p:spPr>
                <a:xfrm rot="3818947">
                  <a:off x="6832661" y="30397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>
                  <a:extLst>
                    <a:ext uri="{FF2B5EF4-FFF2-40B4-BE49-F238E27FC236}">
                      <a16:creationId xmlns="" xmlns:a16="http://schemas.microsoft.com/office/drawing/2014/main" id="{055AC042-1314-440D-B9E4-74F0B3E1D8C7}"/>
                    </a:ext>
                  </a:extLst>
                </p:cNvPr>
                <p:cNvCxnSpPr/>
                <p:nvPr/>
              </p:nvCxnSpPr>
              <p:spPr>
                <a:xfrm rot="3818947">
                  <a:off x="5362459" y="37680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>
                  <a:extLst>
                    <a:ext uri="{FF2B5EF4-FFF2-40B4-BE49-F238E27FC236}">
                      <a16:creationId xmlns="" xmlns:a16="http://schemas.microsoft.com/office/drawing/2014/main" id="{C0BA2AF4-D869-4939-B60A-0596EBDB24A4}"/>
                    </a:ext>
                  </a:extLst>
                </p:cNvPr>
                <p:cNvCxnSpPr/>
                <p:nvPr/>
              </p:nvCxnSpPr>
              <p:spPr>
                <a:xfrm rot="9218947">
                  <a:off x="6470004" y="413489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="" xmlns:a16="http://schemas.microsoft.com/office/drawing/2014/main" id="{AB406646-D953-44FC-AFAD-C0DE50EDD4D6}"/>
                    </a:ext>
                  </a:extLst>
                </p:cNvPr>
                <p:cNvCxnSpPr/>
                <p:nvPr/>
              </p:nvCxnSpPr>
              <p:spPr>
                <a:xfrm rot="9218947">
                  <a:off x="5741760" y="266469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>
                  <a:extLst>
                    <a:ext uri="{FF2B5EF4-FFF2-40B4-BE49-F238E27FC236}">
                      <a16:creationId xmlns="" xmlns:a16="http://schemas.microsoft.com/office/drawing/2014/main" id="{FB86797B-B180-4D92-A19B-F9617F45636C}"/>
                    </a:ext>
                  </a:extLst>
                </p:cNvPr>
                <p:cNvCxnSpPr/>
                <p:nvPr/>
              </p:nvCxnSpPr>
              <p:spPr>
                <a:xfrm rot="20918947">
                  <a:off x="5935531" y="26085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接连接符 242">
                  <a:extLst>
                    <a:ext uri="{FF2B5EF4-FFF2-40B4-BE49-F238E27FC236}">
                      <a16:creationId xmlns="" xmlns:a16="http://schemas.microsoft.com/office/drawing/2014/main" id="{627EE21B-9200-42C6-ACFC-C74B0152CF0B}"/>
                    </a:ext>
                  </a:extLst>
                </p:cNvPr>
                <p:cNvCxnSpPr/>
                <p:nvPr/>
              </p:nvCxnSpPr>
              <p:spPr>
                <a:xfrm rot="20918947">
                  <a:off x="6258445" y="42171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接连接符 243">
                  <a:extLst>
                    <a:ext uri="{FF2B5EF4-FFF2-40B4-BE49-F238E27FC236}">
                      <a16:creationId xmlns="" xmlns:a16="http://schemas.microsoft.com/office/drawing/2014/main" id="{7FD9F572-91F5-4D28-96D5-4472487A46AB}"/>
                    </a:ext>
                  </a:extLst>
                </p:cNvPr>
                <p:cNvCxnSpPr/>
                <p:nvPr/>
              </p:nvCxnSpPr>
              <p:spPr>
                <a:xfrm rot="4718947">
                  <a:off x="6899455" y="32423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>
                  <a:extLst>
                    <a:ext uri="{FF2B5EF4-FFF2-40B4-BE49-F238E27FC236}">
                      <a16:creationId xmlns="" xmlns:a16="http://schemas.microsoft.com/office/drawing/2014/main" id="{C187507F-348D-4B5C-993E-C85F83ACC0A5}"/>
                    </a:ext>
                  </a:extLst>
                </p:cNvPr>
                <p:cNvCxnSpPr/>
                <p:nvPr/>
              </p:nvCxnSpPr>
              <p:spPr>
                <a:xfrm rot="4718947">
                  <a:off x="5290865" y="35652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连接符 245">
                  <a:extLst>
                    <a:ext uri="{FF2B5EF4-FFF2-40B4-BE49-F238E27FC236}">
                      <a16:creationId xmlns="" xmlns:a16="http://schemas.microsoft.com/office/drawing/2014/main" id="{F24A4C85-AA8C-4DDA-B6D1-03555BDFA828}"/>
                    </a:ext>
                  </a:extLst>
                </p:cNvPr>
                <p:cNvCxnSpPr/>
                <p:nvPr/>
              </p:nvCxnSpPr>
              <p:spPr>
                <a:xfrm rot="2018947">
                  <a:off x="6549716" y="27208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>
                  <a:extLst>
                    <a:ext uri="{FF2B5EF4-FFF2-40B4-BE49-F238E27FC236}">
                      <a16:creationId xmlns="" xmlns:a16="http://schemas.microsoft.com/office/drawing/2014/main" id="{CB3C8C7E-B0A4-4B54-9792-C29C8B363649}"/>
                    </a:ext>
                  </a:extLst>
                </p:cNvPr>
                <p:cNvCxnSpPr/>
                <p:nvPr/>
              </p:nvCxnSpPr>
              <p:spPr>
                <a:xfrm rot="2018947">
                  <a:off x="5640606" y="408665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连接符 247">
                  <a:extLst>
                    <a:ext uri="{FF2B5EF4-FFF2-40B4-BE49-F238E27FC236}">
                      <a16:creationId xmlns="" xmlns:a16="http://schemas.microsoft.com/office/drawing/2014/main" id="{D4937628-879A-4772-8190-9244F8053942}"/>
                    </a:ext>
                  </a:extLst>
                </p:cNvPr>
                <p:cNvCxnSpPr/>
                <p:nvPr/>
              </p:nvCxnSpPr>
              <p:spPr>
                <a:xfrm rot="7418947">
                  <a:off x="6783197" y="385058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>
                  <a:extLst>
                    <a:ext uri="{FF2B5EF4-FFF2-40B4-BE49-F238E27FC236}">
                      <a16:creationId xmlns="" xmlns:a16="http://schemas.microsoft.com/office/drawing/2014/main" id="{8E073410-3C04-4D5E-A5A8-198011027ED1}"/>
                    </a:ext>
                  </a:extLst>
                </p:cNvPr>
                <p:cNvCxnSpPr/>
                <p:nvPr/>
              </p:nvCxnSpPr>
              <p:spPr>
                <a:xfrm rot="7418947">
                  <a:off x="5417417" y="294147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接连接符 249">
                  <a:extLst>
                    <a:ext uri="{FF2B5EF4-FFF2-40B4-BE49-F238E27FC236}">
                      <a16:creationId xmlns="" xmlns:a16="http://schemas.microsoft.com/office/drawing/2014/main" id="{4B33E42D-60C7-41DE-9769-F226E3DE02E1}"/>
                    </a:ext>
                  </a:extLst>
                </p:cNvPr>
                <p:cNvCxnSpPr/>
                <p:nvPr/>
              </p:nvCxnSpPr>
              <p:spPr>
                <a:xfrm rot="677067">
                  <a:off x="6255235" y="26106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接连接符 250">
                  <a:extLst>
                    <a:ext uri="{FF2B5EF4-FFF2-40B4-BE49-F238E27FC236}">
                      <a16:creationId xmlns="" xmlns:a16="http://schemas.microsoft.com/office/drawing/2014/main" id="{C42B27B4-F29C-49F3-802B-70AE60E27AAC}"/>
                    </a:ext>
                  </a:extLst>
                </p:cNvPr>
                <p:cNvCxnSpPr/>
                <p:nvPr/>
              </p:nvCxnSpPr>
              <p:spPr>
                <a:xfrm rot="677067">
                  <a:off x="5934187" y="42196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接连接符 251">
                  <a:extLst>
                    <a:ext uri="{FF2B5EF4-FFF2-40B4-BE49-F238E27FC236}">
                      <a16:creationId xmlns="" xmlns:a16="http://schemas.microsoft.com/office/drawing/2014/main" id="{80D0767F-5536-44E1-9F24-98954DA4A1EF}"/>
                    </a:ext>
                  </a:extLst>
                </p:cNvPr>
                <p:cNvCxnSpPr/>
                <p:nvPr/>
              </p:nvCxnSpPr>
              <p:spPr>
                <a:xfrm rot="6077067">
                  <a:off x="6901010" y="35665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接连接符 252">
                  <a:extLst>
                    <a:ext uri="{FF2B5EF4-FFF2-40B4-BE49-F238E27FC236}">
                      <a16:creationId xmlns="" xmlns:a16="http://schemas.microsoft.com/office/drawing/2014/main" id="{4C5FAA7A-ECC1-44C2-9966-60443824E874}"/>
                    </a:ext>
                  </a:extLst>
                </p:cNvPr>
                <p:cNvCxnSpPr/>
                <p:nvPr/>
              </p:nvCxnSpPr>
              <p:spPr>
                <a:xfrm rot="6077067">
                  <a:off x="5292046" y="324551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接连接符 253">
                  <a:extLst>
                    <a:ext uri="{FF2B5EF4-FFF2-40B4-BE49-F238E27FC236}">
                      <a16:creationId xmlns="" xmlns:a16="http://schemas.microsoft.com/office/drawing/2014/main" id="{C666839B-451A-4401-B03A-D581C65E68E1}"/>
                    </a:ext>
                  </a:extLst>
                </p:cNvPr>
                <p:cNvCxnSpPr/>
                <p:nvPr/>
              </p:nvCxnSpPr>
              <p:spPr>
                <a:xfrm rot="3377067">
                  <a:off x="6778893" y="295069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接连接符 254">
                  <a:extLst>
                    <a:ext uri="{FF2B5EF4-FFF2-40B4-BE49-F238E27FC236}">
                      <a16:creationId xmlns="" xmlns:a16="http://schemas.microsoft.com/office/drawing/2014/main" id="{CEF1B2B7-A483-4734-A5BE-437D4857807A}"/>
                    </a:ext>
                  </a:extLst>
                </p:cNvPr>
                <p:cNvCxnSpPr/>
                <p:nvPr/>
              </p:nvCxnSpPr>
              <p:spPr>
                <a:xfrm rot="3377067">
                  <a:off x="5414167" y="38613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接连接符 255">
                  <a:extLst>
                    <a:ext uri="{FF2B5EF4-FFF2-40B4-BE49-F238E27FC236}">
                      <a16:creationId xmlns="" xmlns:a16="http://schemas.microsoft.com/office/drawing/2014/main" id="{696720B3-F6B9-40BD-91CF-BBE4CFFF557F}"/>
                    </a:ext>
                  </a:extLst>
                </p:cNvPr>
                <p:cNvCxnSpPr/>
                <p:nvPr/>
              </p:nvCxnSpPr>
              <p:spPr>
                <a:xfrm rot="8777067">
                  <a:off x="6559602" y="40832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接连接符 256">
                  <a:extLst>
                    <a:ext uri="{FF2B5EF4-FFF2-40B4-BE49-F238E27FC236}">
                      <a16:creationId xmlns="" xmlns:a16="http://schemas.microsoft.com/office/drawing/2014/main" id="{A23E470B-195C-4C10-8AEC-684F3E0F70AD}"/>
                    </a:ext>
                  </a:extLst>
                </p:cNvPr>
                <p:cNvCxnSpPr/>
                <p:nvPr/>
              </p:nvCxnSpPr>
              <p:spPr>
                <a:xfrm rot="8777067">
                  <a:off x="5648908" y="27185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直接连接符 257">
                  <a:extLst>
                    <a:ext uri="{FF2B5EF4-FFF2-40B4-BE49-F238E27FC236}">
                      <a16:creationId xmlns="" xmlns:a16="http://schemas.microsoft.com/office/drawing/2014/main" id="{C73FFD42-6770-40B6-B501-0FBBFF392C00}"/>
                    </a:ext>
                  </a:extLst>
                </p:cNvPr>
                <p:cNvCxnSpPr/>
                <p:nvPr/>
              </p:nvCxnSpPr>
              <p:spPr>
                <a:xfrm rot="1577067">
                  <a:off x="6457742" y="267467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接连接符 258">
                  <a:extLst>
                    <a:ext uri="{FF2B5EF4-FFF2-40B4-BE49-F238E27FC236}">
                      <a16:creationId xmlns="" xmlns:a16="http://schemas.microsoft.com/office/drawing/2014/main" id="{327BAD9A-289C-4F5F-9A33-070CE1078D3A}"/>
                    </a:ext>
                  </a:extLst>
                </p:cNvPr>
                <p:cNvCxnSpPr/>
                <p:nvPr/>
              </p:nvCxnSpPr>
              <p:spPr>
                <a:xfrm rot="1577067">
                  <a:off x="5731202" y="41457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直接连接符 259">
                  <a:extLst>
                    <a:ext uri="{FF2B5EF4-FFF2-40B4-BE49-F238E27FC236}">
                      <a16:creationId xmlns="" xmlns:a16="http://schemas.microsoft.com/office/drawing/2014/main" id="{339CE75E-EF03-4A47-8BC9-62903CF74FE9}"/>
                    </a:ext>
                  </a:extLst>
                </p:cNvPr>
                <p:cNvCxnSpPr/>
                <p:nvPr/>
              </p:nvCxnSpPr>
              <p:spPr>
                <a:xfrm rot="6977067">
                  <a:off x="6834107" y="37651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接连接符 260">
                  <a:extLst>
                    <a:ext uri="{FF2B5EF4-FFF2-40B4-BE49-F238E27FC236}">
                      <a16:creationId xmlns="" xmlns:a16="http://schemas.microsoft.com/office/drawing/2014/main" id="{E348C631-95A3-4246-BC42-C8784C8C291F}"/>
                    </a:ext>
                  </a:extLst>
                </p:cNvPr>
                <p:cNvCxnSpPr/>
                <p:nvPr/>
              </p:nvCxnSpPr>
              <p:spPr>
                <a:xfrm rot="6977067">
                  <a:off x="5363061" y="30386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接连接符 261">
                  <a:extLst>
                    <a:ext uri="{FF2B5EF4-FFF2-40B4-BE49-F238E27FC236}">
                      <a16:creationId xmlns="" xmlns:a16="http://schemas.microsoft.com/office/drawing/2014/main" id="{3E0C76C1-46F3-4663-AADF-6222E999DA0E}"/>
                    </a:ext>
                  </a:extLst>
                </p:cNvPr>
                <p:cNvCxnSpPr/>
                <p:nvPr/>
              </p:nvCxnSpPr>
              <p:spPr>
                <a:xfrm rot="4277067">
                  <a:off x="6875549" y="313865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接连接符 262">
                  <a:extLst>
                    <a:ext uri="{FF2B5EF4-FFF2-40B4-BE49-F238E27FC236}">
                      <a16:creationId xmlns="" xmlns:a16="http://schemas.microsoft.com/office/drawing/2014/main" id="{63CC531D-0910-442D-8964-182949AE6C5F}"/>
                    </a:ext>
                  </a:extLst>
                </p:cNvPr>
                <p:cNvCxnSpPr/>
                <p:nvPr/>
              </p:nvCxnSpPr>
              <p:spPr>
                <a:xfrm rot="4277067">
                  <a:off x="5321621" y="366509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接连接符 263">
                  <a:extLst>
                    <a:ext uri="{FF2B5EF4-FFF2-40B4-BE49-F238E27FC236}">
                      <a16:creationId xmlns="" xmlns:a16="http://schemas.microsoft.com/office/drawing/2014/main" id="{A945C082-BC90-413B-80EB-8A550A31F9B5}"/>
                    </a:ext>
                  </a:extLst>
                </p:cNvPr>
                <p:cNvCxnSpPr/>
                <p:nvPr/>
              </p:nvCxnSpPr>
              <p:spPr>
                <a:xfrm rot="9677067">
                  <a:off x="6370604" y="41758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接连接符 264">
                  <a:extLst>
                    <a:ext uri="{FF2B5EF4-FFF2-40B4-BE49-F238E27FC236}">
                      <a16:creationId xmlns="" xmlns:a16="http://schemas.microsoft.com/office/drawing/2014/main" id="{369FF035-10D6-4AF2-931D-9EE5AB20FAFF}"/>
                    </a:ext>
                  </a:extLst>
                </p:cNvPr>
                <p:cNvCxnSpPr/>
                <p:nvPr/>
              </p:nvCxnSpPr>
              <p:spPr>
                <a:xfrm rot="9677067">
                  <a:off x="5844158" y="262193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接连接符 265">
                  <a:extLst>
                    <a:ext uri="{FF2B5EF4-FFF2-40B4-BE49-F238E27FC236}">
                      <a16:creationId xmlns="" xmlns:a16="http://schemas.microsoft.com/office/drawing/2014/main" id="{13A85E9E-090A-4B26-A665-33CCA7BBA63F}"/>
                    </a:ext>
                  </a:extLst>
                </p:cNvPr>
                <p:cNvCxnSpPr/>
                <p:nvPr/>
              </p:nvCxnSpPr>
              <p:spPr>
                <a:xfrm rot="21377067">
                  <a:off x="6043668" y="259205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直接连接符 266">
                  <a:extLst>
                    <a:ext uri="{FF2B5EF4-FFF2-40B4-BE49-F238E27FC236}">
                      <a16:creationId xmlns="" xmlns:a16="http://schemas.microsoft.com/office/drawing/2014/main" id="{4BFA9D89-BFA9-4350-A5F6-337E870CAB4F}"/>
                    </a:ext>
                  </a:extLst>
                </p:cNvPr>
                <p:cNvCxnSpPr/>
                <p:nvPr/>
              </p:nvCxnSpPr>
              <p:spPr>
                <a:xfrm rot="21377067">
                  <a:off x="6149990" y="422928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直接连接符 267">
                  <a:extLst>
                    <a:ext uri="{FF2B5EF4-FFF2-40B4-BE49-F238E27FC236}">
                      <a16:creationId xmlns="" xmlns:a16="http://schemas.microsoft.com/office/drawing/2014/main" id="{FC4E0BFA-DF70-4F71-B2EA-67A7FB0B2962}"/>
                    </a:ext>
                  </a:extLst>
                </p:cNvPr>
                <p:cNvCxnSpPr/>
                <p:nvPr/>
              </p:nvCxnSpPr>
              <p:spPr>
                <a:xfrm rot="5177067">
                  <a:off x="6914844" y="334824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直接连接符 268">
                  <a:extLst>
                    <a:ext uri="{FF2B5EF4-FFF2-40B4-BE49-F238E27FC236}">
                      <a16:creationId xmlns="" xmlns:a16="http://schemas.microsoft.com/office/drawing/2014/main" id="{D35E83A4-210E-4A58-9930-D9E105B50FE1}"/>
                    </a:ext>
                  </a:extLst>
                </p:cNvPr>
                <p:cNvCxnSpPr/>
                <p:nvPr/>
              </p:nvCxnSpPr>
              <p:spPr>
                <a:xfrm rot="5177067">
                  <a:off x="5277610" y="34545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接连接符 269">
                  <a:extLst>
                    <a:ext uri="{FF2B5EF4-FFF2-40B4-BE49-F238E27FC236}">
                      <a16:creationId xmlns="" xmlns:a16="http://schemas.microsoft.com/office/drawing/2014/main" id="{22598084-BAE3-49F4-BE6E-511D81ED45F7}"/>
                    </a:ext>
                  </a:extLst>
                </p:cNvPr>
                <p:cNvCxnSpPr/>
                <p:nvPr/>
              </p:nvCxnSpPr>
              <p:spPr>
                <a:xfrm rot="2477067">
                  <a:off x="6637487" y="27849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接连接符 270">
                  <a:extLst>
                    <a:ext uri="{FF2B5EF4-FFF2-40B4-BE49-F238E27FC236}">
                      <a16:creationId xmlns="" xmlns:a16="http://schemas.microsoft.com/office/drawing/2014/main" id="{1BC35112-B430-48E9-897E-C235F0E74B96}"/>
                    </a:ext>
                  </a:extLst>
                </p:cNvPr>
                <p:cNvCxnSpPr/>
                <p:nvPr/>
              </p:nvCxnSpPr>
              <p:spPr>
                <a:xfrm rot="2477067">
                  <a:off x="5554969" y="40178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连接符 271">
                  <a:extLst>
                    <a:ext uri="{FF2B5EF4-FFF2-40B4-BE49-F238E27FC236}">
                      <a16:creationId xmlns="" xmlns:a16="http://schemas.microsoft.com/office/drawing/2014/main" id="{EFD84686-ACA0-4033-A7E7-6156F12454EA}"/>
                    </a:ext>
                  </a:extLst>
                </p:cNvPr>
                <p:cNvCxnSpPr/>
                <p:nvPr/>
              </p:nvCxnSpPr>
              <p:spPr>
                <a:xfrm rot="7877067">
                  <a:off x="6718795" y="39356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>
                  <a:extLst>
                    <a:ext uri="{FF2B5EF4-FFF2-40B4-BE49-F238E27FC236}">
                      <a16:creationId xmlns="" xmlns:a16="http://schemas.microsoft.com/office/drawing/2014/main" id="{E00AF78D-A254-4196-9F69-B24560163B21}"/>
                    </a:ext>
                  </a:extLst>
                </p:cNvPr>
                <p:cNvCxnSpPr/>
                <p:nvPr/>
              </p:nvCxnSpPr>
              <p:spPr>
                <a:xfrm rot="7877067">
                  <a:off x="5485915" y="2853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组合 169">
                <a:extLst>
                  <a:ext uri="{FF2B5EF4-FFF2-40B4-BE49-F238E27FC236}">
                    <a16:creationId xmlns="" xmlns:a16="http://schemas.microsoft.com/office/drawing/2014/main" id="{C119DF56-0D1E-4969-B5B4-93EBAFAC0D48}"/>
                  </a:ext>
                </a:extLst>
              </p:cNvPr>
              <p:cNvGrpSpPr/>
              <p:nvPr userDrawn="1"/>
            </p:nvGrpSpPr>
            <p:grpSpPr>
              <a:xfrm rot="5400000">
                <a:off x="1963417" y="2350277"/>
                <a:ext cx="2164397" cy="2164397"/>
                <a:chOff x="2035605" y="2407443"/>
                <a:chExt cx="2164397" cy="2164397"/>
              </a:xfrm>
            </p:grpSpPr>
            <p:cxnSp>
              <p:nvCxnSpPr>
                <p:cNvPr id="174" name="直接连接符 173">
                  <a:extLst>
                    <a:ext uri="{FF2B5EF4-FFF2-40B4-BE49-F238E27FC236}">
                      <a16:creationId xmlns="" xmlns:a16="http://schemas.microsoft.com/office/drawing/2014/main" id="{B2D5BD83-336B-415C-866B-12B4AC0566D3}"/>
                    </a:ext>
                  </a:extLst>
                </p:cNvPr>
                <p:cNvCxnSpPr/>
                <p:nvPr/>
              </p:nvCxnSpPr>
              <p:spPr>
                <a:xfrm flipH="1">
                  <a:off x="3115426" y="2407443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>
                  <a:extLst>
                    <a:ext uri="{FF2B5EF4-FFF2-40B4-BE49-F238E27FC236}">
                      <a16:creationId xmlns="" xmlns:a16="http://schemas.microsoft.com/office/drawing/2014/main" id="{6C69435E-5759-4B67-BE39-423CBEDC6CE0}"/>
                    </a:ext>
                  </a:extLst>
                </p:cNvPr>
                <p:cNvCxnSpPr/>
                <p:nvPr/>
              </p:nvCxnSpPr>
              <p:spPr>
                <a:xfrm flipH="1">
                  <a:off x="3115426" y="4043201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>
                  <a:extLst>
                    <a:ext uri="{FF2B5EF4-FFF2-40B4-BE49-F238E27FC236}">
                      <a16:creationId xmlns="" xmlns:a16="http://schemas.microsoft.com/office/drawing/2014/main" id="{D6ED60D0-EB13-482F-AA27-4F8C22599298}"/>
                    </a:ext>
                  </a:extLst>
                </p:cNvPr>
                <p:cNvCxnSpPr/>
                <p:nvPr/>
              </p:nvCxnSpPr>
              <p:spPr>
                <a:xfrm rot="5400000" flipH="1">
                  <a:off x="3933305" y="3225322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>
                  <a:extLst>
                    <a:ext uri="{FF2B5EF4-FFF2-40B4-BE49-F238E27FC236}">
                      <a16:creationId xmlns="" xmlns:a16="http://schemas.microsoft.com/office/drawing/2014/main" id="{B1520E1E-9242-4664-883A-22F2F229AE25}"/>
                    </a:ext>
                  </a:extLst>
                </p:cNvPr>
                <p:cNvCxnSpPr/>
                <p:nvPr/>
              </p:nvCxnSpPr>
              <p:spPr>
                <a:xfrm rot="5400000" flipH="1">
                  <a:off x="2297547" y="3225322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组合 170">
                <a:extLst>
                  <a:ext uri="{FF2B5EF4-FFF2-40B4-BE49-F238E27FC236}">
                    <a16:creationId xmlns="" xmlns:a16="http://schemas.microsoft.com/office/drawing/2014/main" id="{84EE53BC-2CF8-4852-97CF-1705C55AC708}"/>
                  </a:ext>
                </a:extLst>
              </p:cNvPr>
              <p:cNvGrpSpPr/>
              <p:nvPr userDrawn="1"/>
            </p:nvGrpSpPr>
            <p:grpSpPr>
              <a:xfrm>
                <a:off x="2509040" y="2895900"/>
                <a:ext cx="1073150" cy="1073150"/>
                <a:chOff x="2509040" y="2895900"/>
                <a:chExt cx="1073150" cy="1073150"/>
              </a:xfrm>
            </p:grpSpPr>
            <p:sp>
              <p:nvSpPr>
                <p:cNvPr id="172" name="椭圆 171">
                  <a:extLst>
                    <a:ext uri="{FF2B5EF4-FFF2-40B4-BE49-F238E27FC236}">
                      <a16:creationId xmlns="" xmlns:a16="http://schemas.microsoft.com/office/drawing/2014/main" id="{8747088C-5335-44DD-B558-C7D2A855E3B4}"/>
                    </a:ext>
                  </a:extLst>
                </p:cNvPr>
                <p:cNvSpPr/>
                <p:nvPr/>
              </p:nvSpPr>
              <p:spPr>
                <a:xfrm>
                  <a:off x="2509040" y="2895900"/>
                  <a:ext cx="1073150" cy="107315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空心弧 172">
                  <a:extLst>
                    <a:ext uri="{FF2B5EF4-FFF2-40B4-BE49-F238E27FC236}">
                      <a16:creationId xmlns="" xmlns:a16="http://schemas.microsoft.com/office/drawing/2014/main" id="{2A6F3472-5521-4EEF-A368-4EC89EFDD696}"/>
                    </a:ext>
                  </a:extLst>
                </p:cNvPr>
                <p:cNvSpPr/>
                <p:nvPr/>
              </p:nvSpPr>
              <p:spPr>
                <a:xfrm>
                  <a:off x="2516190" y="2903050"/>
                  <a:ext cx="1058850" cy="1058850"/>
                </a:xfrm>
                <a:prstGeom prst="blockArc">
                  <a:avLst>
                    <a:gd name="adj1" fmla="val 10800000"/>
                    <a:gd name="adj2" fmla="val 17537405"/>
                    <a:gd name="adj3" fmla="val 1876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4" name="文本框 583">
              <a:extLst>
                <a:ext uri="{FF2B5EF4-FFF2-40B4-BE49-F238E27FC236}">
                  <a16:creationId xmlns="" xmlns:a16="http://schemas.microsoft.com/office/drawing/2014/main" id="{9CB5564E-C3AF-4628-9E35-B05D0F309540}"/>
                </a:ext>
              </a:extLst>
            </p:cNvPr>
            <p:cNvSpPr txBox="1"/>
            <p:nvPr/>
          </p:nvSpPr>
          <p:spPr>
            <a:xfrm>
              <a:off x="2512333" y="4832560"/>
              <a:ext cx="3108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区块链的商业模式</a:t>
              </a:r>
            </a:p>
          </p:txBody>
        </p:sp>
        <p:sp>
          <p:nvSpPr>
            <p:cNvPr id="587" name="文本框 586">
              <a:extLst>
                <a:ext uri="{FF2B5EF4-FFF2-40B4-BE49-F238E27FC236}">
                  <a16:creationId xmlns="" xmlns:a16="http://schemas.microsoft.com/office/drawing/2014/main" id="{961D0933-92B4-4D21-8502-FD209AB19A39}"/>
                </a:ext>
              </a:extLst>
            </p:cNvPr>
            <p:cNvSpPr txBox="1"/>
            <p:nvPr/>
          </p:nvSpPr>
          <p:spPr>
            <a:xfrm>
              <a:off x="1428327" y="4743770"/>
              <a:ext cx="767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592" name="组合 591">
            <a:extLst>
              <a:ext uri="{FF2B5EF4-FFF2-40B4-BE49-F238E27FC236}">
                <a16:creationId xmlns="" xmlns:a16="http://schemas.microsoft.com/office/drawing/2014/main" id="{3B25C0C2-38D6-4DD8-8226-926313847BE2}"/>
              </a:ext>
            </a:extLst>
          </p:cNvPr>
          <p:cNvGrpSpPr/>
          <p:nvPr/>
        </p:nvGrpSpPr>
        <p:grpSpPr>
          <a:xfrm>
            <a:off x="6438955" y="2847305"/>
            <a:ext cx="5049216" cy="1368509"/>
            <a:chOff x="6438955" y="2847305"/>
            <a:chExt cx="5049216" cy="1368509"/>
          </a:xfrm>
        </p:grpSpPr>
        <p:grpSp>
          <p:nvGrpSpPr>
            <p:cNvPr id="292" name="组合 291">
              <a:extLst>
                <a:ext uri="{FF2B5EF4-FFF2-40B4-BE49-F238E27FC236}">
                  <a16:creationId xmlns="" xmlns:a16="http://schemas.microsoft.com/office/drawing/2014/main" id="{FF75245C-C4AB-4D43-BC12-5D4A8BFAD9DE}"/>
                </a:ext>
              </a:extLst>
            </p:cNvPr>
            <p:cNvGrpSpPr/>
            <p:nvPr/>
          </p:nvGrpSpPr>
          <p:grpSpPr>
            <a:xfrm>
              <a:off x="6438955" y="2847305"/>
              <a:ext cx="5049216" cy="1368509"/>
              <a:chOff x="1838321" y="2225675"/>
              <a:chExt cx="8914661" cy="2416176"/>
            </a:xfrm>
          </p:grpSpPr>
          <p:sp>
            <p:nvSpPr>
              <p:cNvPr id="293" name="任意多边形 38">
                <a:extLst>
                  <a:ext uri="{FF2B5EF4-FFF2-40B4-BE49-F238E27FC236}">
                    <a16:creationId xmlns="" xmlns:a16="http://schemas.microsoft.com/office/drawing/2014/main" id="{31E97CF2-39A8-457C-8145-96AC31D7B111}"/>
                  </a:ext>
                </a:extLst>
              </p:cNvPr>
              <p:cNvSpPr/>
              <p:nvPr userDrawn="1"/>
            </p:nvSpPr>
            <p:spPr>
              <a:xfrm>
                <a:off x="3739328" y="2880360"/>
                <a:ext cx="6540052" cy="1135380"/>
              </a:xfrm>
              <a:custGeom>
                <a:avLst/>
                <a:gdLst>
                  <a:gd name="connsiteX0" fmla="*/ 31435 w 6540052"/>
                  <a:gd name="connsiteY0" fmla="*/ 0 h 1135380"/>
                  <a:gd name="connsiteX1" fmla="*/ 6350818 w 6540052"/>
                  <a:gd name="connsiteY1" fmla="*/ 0 h 1135380"/>
                  <a:gd name="connsiteX2" fmla="*/ 6540052 w 6540052"/>
                  <a:gd name="connsiteY2" fmla="*/ 189234 h 1135380"/>
                  <a:gd name="connsiteX3" fmla="*/ 6540052 w 6540052"/>
                  <a:gd name="connsiteY3" fmla="*/ 946146 h 1135380"/>
                  <a:gd name="connsiteX4" fmla="*/ 6350818 w 6540052"/>
                  <a:gd name="connsiteY4" fmla="*/ 1135380 h 1135380"/>
                  <a:gd name="connsiteX5" fmla="*/ 0 w 6540052"/>
                  <a:gd name="connsiteY5" fmla="*/ 1135380 h 1135380"/>
                  <a:gd name="connsiteX6" fmla="*/ 57525 w 6540052"/>
                  <a:gd name="connsiteY6" fmla="*/ 1065659 h 1135380"/>
                  <a:gd name="connsiteX7" fmla="*/ 215452 w 6540052"/>
                  <a:gd name="connsiteY7" fmla="*/ 548640 h 1135380"/>
                  <a:gd name="connsiteX8" fmla="*/ 57525 w 6540052"/>
                  <a:gd name="connsiteY8" fmla="*/ 31621 h 113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0052" h="1135380">
                    <a:moveTo>
                      <a:pt x="31435" y="0"/>
                    </a:moveTo>
                    <a:lnTo>
                      <a:pt x="6350818" y="0"/>
                    </a:lnTo>
                    <a:cubicBezTo>
                      <a:pt x="6455329" y="0"/>
                      <a:pt x="6540052" y="84723"/>
                      <a:pt x="6540052" y="189234"/>
                    </a:cubicBezTo>
                    <a:lnTo>
                      <a:pt x="6540052" y="946146"/>
                    </a:lnTo>
                    <a:cubicBezTo>
                      <a:pt x="6540052" y="1050657"/>
                      <a:pt x="6455329" y="1135380"/>
                      <a:pt x="6350818" y="1135380"/>
                    </a:cubicBezTo>
                    <a:lnTo>
                      <a:pt x="0" y="1135380"/>
                    </a:lnTo>
                    <a:lnTo>
                      <a:pt x="57525" y="1065659"/>
                    </a:lnTo>
                    <a:cubicBezTo>
                      <a:pt x="157232" y="918073"/>
                      <a:pt x="215452" y="740156"/>
                      <a:pt x="215452" y="548640"/>
                    </a:cubicBezTo>
                    <a:cubicBezTo>
                      <a:pt x="215452" y="357125"/>
                      <a:pt x="157232" y="179207"/>
                      <a:pt x="57525" y="31621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4" name="组合 293">
                <a:extLst>
                  <a:ext uri="{FF2B5EF4-FFF2-40B4-BE49-F238E27FC236}">
                    <a16:creationId xmlns="" xmlns:a16="http://schemas.microsoft.com/office/drawing/2014/main" id="{89D388B5-E611-4792-9D6E-6D9FA9473771}"/>
                  </a:ext>
                </a:extLst>
              </p:cNvPr>
              <p:cNvGrpSpPr/>
              <p:nvPr userDrawn="1"/>
            </p:nvGrpSpPr>
            <p:grpSpPr>
              <a:xfrm>
                <a:off x="3746500" y="2641600"/>
                <a:ext cx="6508750" cy="171450"/>
                <a:chOff x="3746500" y="2641600"/>
                <a:chExt cx="6508750" cy="171450"/>
              </a:xfrm>
            </p:grpSpPr>
            <p:sp>
              <p:nvSpPr>
                <p:cNvPr id="435" name="任意多边形 40">
                  <a:extLst>
                    <a:ext uri="{FF2B5EF4-FFF2-40B4-BE49-F238E27FC236}">
                      <a16:creationId xmlns="" xmlns:a16="http://schemas.microsoft.com/office/drawing/2014/main" id="{153A6CA5-BF17-40C1-9B03-CFDA745F6852}"/>
                    </a:ext>
                  </a:extLst>
                </p:cNvPr>
                <p:cNvSpPr/>
                <p:nvPr/>
              </p:nvSpPr>
              <p:spPr>
                <a:xfrm>
                  <a:off x="3746500" y="2641600"/>
                  <a:ext cx="6508750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08750" h="171450">
                      <a:moveTo>
                        <a:pt x="0" y="95250"/>
                      </a:moveTo>
                      <a:lnTo>
                        <a:pt x="584200" y="95250"/>
                      </a:lnTo>
                      <a:lnTo>
                        <a:pt x="679450" y="0"/>
                      </a:lnTo>
                      <a:lnTo>
                        <a:pt x="1346200" y="0"/>
                      </a:lnTo>
                      <a:lnTo>
                        <a:pt x="1517650" y="171450"/>
                      </a:lnTo>
                      <a:lnTo>
                        <a:pt x="3028950" y="171450"/>
                      </a:lnTo>
                      <a:lnTo>
                        <a:pt x="3143250" y="57150"/>
                      </a:lnTo>
                      <a:lnTo>
                        <a:pt x="6508750" y="57150"/>
                      </a:lnTo>
                    </a:path>
                  </a:pathLst>
                </a:cu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任意多边形 41">
                  <a:extLst>
                    <a:ext uri="{FF2B5EF4-FFF2-40B4-BE49-F238E27FC236}">
                      <a16:creationId xmlns="" xmlns:a16="http://schemas.microsoft.com/office/drawing/2014/main" id="{E6A43526-7D1E-48B2-A465-BA8FBB68E085}"/>
                    </a:ext>
                  </a:extLst>
                </p:cNvPr>
                <p:cNvSpPr/>
                <p:nvPr/>
              </p:nvSpPr>
              <p:spPr>
                <a:xfrm>
                  <a:off x="4148138" y="2641600"/>
                  <a:ext cx="3605212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  <a:gd name="connsiteX0-1" fmla="*/ 0 w 6508750"/>
                    <a:gd name="connsiteY0-2" fmla="*/ 95250 h 171450"/>
                    <a:gd name="connsiteX1-3" fmla="*/ 584200 w 6508750"/>
                    <a:gd name="connsiteY1-4" fmla="*/ 95250 h 171450"/>
                    <a:gd name="connsiteX2-5" fmla="*/ 679450 w 6508750"/>
                    <a:gd name="connsiteY2-6" fmla="*/ 0 h 171450"/>
                    <a:gd name="connsiteX3-7" fmla="*/ 1346200 w 6508750"/>
                    <a:gd name="connsiteY3-8" fmla="*/ 0 h 171450"/>
                    <a:gd name="connsiteX4-9" fmla="*/ 1517650 w 6508750"/>
                    <a:gd name="connsiteY4-10" fmla="*/ 171450 h 171450"/>
                    <a:gd name="connsiteX5-11" fmla="*/ 3028950 w 6508750"/>
                    <a:gd name="connsiteY5-12" fmla="*/ 171450 h 171450"/>
                    <a:gd name="connsiteX6-13" fmla="*/ 3143250 w 6508750"/>
                    <a:gd name="connsiteY6-14" fmla="*/ 57150 h 171450"/>
                    <a:gd name="connsiteX7-15" fmla="*/ 4006850 w 6508750"/>
                    <a:gd name="connsiteY7-16" fmla="*/ 53975 h 171450"/>
                    <a:gd name="connsiteX8" fmla="*/ 6508750 w 6508750"/>
                    <a:gd name="connsiteY8" fmla="*/ 57150 h 171450"/>
                    <a:gd name="connsiteX0-17" fmla="*/ 0 w 6508750"/>
                    <a:gd name="connsiteY0-18" fmla="*/ 95250 h 171450"/>
                    <a:gd name="connsiteX1-19" fmla="*/ 401638 w 6508750"/>
                    <a:gd name="connsiteY1-20" fmla="*/ 92075 h 171450"/>
                    <a:gd name="connsiteX2-21" fmla="*/ 584200 w 6508750"/>
                    <a:gd name="connsiteY2-22" fmla="*/ 95250 h 171450"/>
                    <a:gd name="connsiteX3-23" fmla="*/ 679450 w 6508750"/>
                    <a:gd name="connsiteY3-24" fmla="*/ 0 h 171450"/>
                    <a:gd name="connsiteX4-25" fmla="*/ 1346200 w 6508750"/>
                    <a:gd name="connsiteY4-26" fmla="*/ 0 h 171450"/>
                    <a:gd name="connsiteX5-27" fmla="*/ 1517650 w 6508750"/>
                    <a:gd name="connsiteY5-28" fmla="*/ 171450 h 171450"/>
                    <a:gd name="connsiteX6-29" fmla="*/ 3028950 w 6508750"/>
                    <a:gd name="connsiteY6-30" fmla="*/ 171450 h 171450"/>
                    <a:gd name="connsiteX7-31" fmla="*/ 3143250 w 6508750"/>
                    <a:gd name="connsiteY7-32" fmla="*/ 57150 h 171450"/>
                    <a:gd name="connsiteX8-33" fmla="*/ 4006850 w 6508750"/>
                    <a:gd name="connsiteY8-34" fmla="*/ 53975 h 171450"/>
                    <a:gd name="connsiteX9" fmla="*/ 6508750 w 6508750"/>
                    <a:gd name="connsiteY9" fmla="*/ 57150 h 171450"/>
                    <a:gd name="connsiteX0-35" fmla="*/ 0 w 6107112"/>
                    <a:gd name="connsiteY0-36" fmla="*/ 92075 h 171450"/>
                    <a:gd name="connsiteX1-37" fmla="*/ 182562 w 6107112"/>
                    <a:gd name="connsiteY1-38" fmla="*/ 95250 h 171450"/>
                    <a:gd name="connsiteX2-39" fmla="*/ 277812 w 6107112"/>
                    <a:gd name="connsiteY2-40" fmla="*/ 0 h 171450"/>
                    <a:gd name="connsiteX3-41" fmla="*/ 944562 w 6107112"/>
                    <a:gd name="connsiteY3-42" fmla="*/ 0 h 171450"/>
                    <a:gd name="connsiteX4-43" fmla="*/ 1116012 w 6107112"/>
                    <a:gd name="connsiteY4-44" fmla="*/ 171450 h 171450"/>
                    <a:gd name="connsiteX5-45" fmla="*/ 2627312 w 6107112"/>
                    <a:gd name="connsiteY5-46" fmla="*/ 171450 h 171450"/>
                    <a:gd name="connsiteX6-47" fmla="*/ 2741612 w 6107112"/>
                    <a:gd name="connsiteY6-48" fmla="*/ 57150 h 171450"/>
                    <a:gd name="connsiteX7-49" fmla="*/ 3605212 w 6107112"/>
                    <a:gd name="connsiteY7-50" fmla="*/ 53975 h 171450"/>
                    <a:gd name="connsiteX8-51" fmla="*/ 6107112 w 6107112"/>
                    <a:gd name="connsiteY8-52" fmla="*/ 57150 h 171450"/>
                    <a:gd name="connsiteX0-53" fmla="*/ 0 w 3605212"/>
                    <a:gd name="connsiteY0-54" fmla="*/ 92075 h 171450"/>
                    <a:gd name="connsiteX1-55" fmla="*/ 182562 w 3605212"/>
                    <a:gd name="connsiteY1-56" fmla="*/ 95250 h 171450"/>
                    <a:gd name="connsiteX2-57" fmla="*/ 277812 w 3605212"/>
                    <a:gd name="connsiteY2-58" fmla="*/ 0 h 171450"/>
                    <a:gd name="connsiteX3-59" fmla="*/ 944562 w 3605212"/>
                    <a:gd name="connsiteY3-60" fmla="*/ 0 h 171450"/>
                    <a:gd name="connsiteX4-61" fmla="*/ 1116012 w 3605212"/>
                    <a:gd name="connsiteY4-62" fmla="*/ 171450 h 171450"/>
                    <a:gd name="connsiteX5-63" fmla="*/ 2627312 w 3605212"/>
                    <a:gd name="connsiteY5-64" fmla="*/ 171450 h 171450"/>
                    <a:gd name="connsiteX6-65" fmla="*/ 2741612 w 3605212"/>
                    <a:gd name="connsiteY6-66" fmla="*/ 57150 h 171450"/>
                    <a:gd name="connsiteX7-67" fmla="*/ 3605212 w 3605212"/>
                    <a:gd name="connsiteY7-68" fmla="*/ 53975 h 1714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605212" h="171450">
                      <a:moveTo>
                        <a:pt x="0" y="92075"/>
                      </a:moveTo>
                      <a:lnTo>
                        <a:pt x="182562" y="95250"/>
                      </a:lnTo>
                      <a:lnTo>
                        <a:pt x="277812" y="0"/>
                      </a:lnTo>
                      <a:lnTo>
                        <a:pt x="944562" y="0"/>
                      </a:lnTo>
                      <a:lnTo>
                        <a:pt x="1116012" y="171450"/>
                      </a:lnTo>
                      <a:lnTo>
                        <a:pt x="2627312" y="171450"/>
                      </a:lnTo>
                      <a:lnTo>
                        <a:pt x="2741612" y="57150"/>
                      </a:lnTo>
                      <a:lnTo>
                        <a:pt x="3605212" y="53975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5" name="组合 294">
                <a:extLst>
                  <a:ext uri="{FF2B5EF4-FFF2-40B4-BE49-F238E27FC236}">
                    <a16:creationId xmlns="" xmlns:a16="http://schemas.microsoft.com/office/drawing/2014/main" id="{44F5CB6C-9F6D-41A6-9AA0-291A38814CC6}"/>
                  </a:ext>
                </a:extLst>
              </p:cNvPr>
              <p:cNvGrpSpPr/>
              <p:nvPr userDrawn="1"/>
            </p:nvGrpSpPr>
            <p:grpSpPr>
              <a:xfrm>
                <a:off x="6972300" y="4089400"/>
                <a:ext cx="2825750" cy="101600"/>
                <a:chOff x="6972300" y="4089400"/>
                <a:chExt cx="2825750" cy="101600"/>
              </a:xfrm>
            </p:grpSpPr>
            <p:sp>
              <p:nvSpPr>
                <p:cNvPr id="433" name="任意多边形 43">
                  <a:extLst>
                    <a:ext uri="{FF2B5EF4-FFF2-40B4-BE49-F238E27FC236}">
                      <a16:creationId xmlns="" xmlns:a16="http://schemas.microsoft.com/office/drawing/2014/main" id="{F14BE01A-175F-465F-84FF-7C9EE19DBAD6}"/>
                    </a:ext>
                  </a:extLst>
                </p:cNvPr>
                <p:cNvSpPr/>
                <p:nvPr/>
              </p:nvSpPr>
              <p:spPr>
                <a:xfrm>
                  <a:off x="6972300" y="4095750"/>
                  <a:ext cx="2825750" cy="9525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0" h="95250">
                      <a:moveTo>
                        <a:pt x="0" y="95250"/>
                      </a:moveTo>
                      <a:lnTo>
                        <a:pt x="609600" y="95250"/>
                      </a:lnTo>
                      <a:lnTo>
                        <a:pt x="787400" y="0"/>
                      </a:lnTo>
                      <a:lnTo>
                        <a:pt x="2825750" y="0"/>
                      </a:lnTo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任意多边形 44">
                  <a:extLst>
                    <a:ext uri="{FF2B5EF4-FFF2-40B4-BE49-F238E27FC236}">
                      <a16:creationId xmlns="" xmlns:a16="http://schemas.microsoft.com/office/drawing/2014/main" id="{1772D37D-287D-4E86-8643-0E7DE505A20F}"/>
                    </a:ext>
                  </a:extLst>
                </p:cNvPr>
                <p:cNvSpPr/>
                <p:nvPr/>
              </p:nvSpPr>
              <p:spPr>
                <a:xfrm>
                  <a:off x="7264400" y="4089400"/>
                  <a:ext cx="2286000" cy="10160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  <a:gd name="connsiteX0-1" fmla="*/ 0 w 2825750"/>
                    <a:gd name="connsiteY0-2" fmla="*/ 101600 h 101600"/>
                    <a:gd name="connsiteX1-3" fmla="*/ 609600 w 2825750"/>
                    <a:gd name="connsiteY1-4" fmla="*/ 101600 h 101600"/>
                    <a:gd name="connsiteX2-5" fmla="*/ 787400 w 2825750"/>
                    <a:gd name="connsiteY2-6" fmla="*/ 6350 h 101600"/>
                    <a:gd name="connsiteX3-7" fmla="*/ 2578100 w 2825750"/>
                    <a:gd name="connsiteY3-8" fmla="*/ 0 h 101600"/>
                    <a:gd name="connsiteX4" fmla="*/ 2825750 w 2825750"/>
                    <a:gd name="connsiteY4" fmla="*/ 6350 h 101600"/>
                    <a:gd name="connsiteX0-9" fmla="*/ 0 w 2825750"/>
                    <a:gd name="connsiteY0-10" fmla="*/ 101600 h 101600"/>
                    <a:gd name="connsiteX1-11" fmla="*/ 292100 w 2825750"/>
                    <a:gd name="connsiteY1-12" fmla="*/ 101600 h 101600"/>
                    <a:gd name="connsiteX2-13" fmla="*/ 609600 w 2825750"/>
                    <a:gd name="connsiteY2-14" fmla="*/ 101600 h 101600"/>
                    <a:gd name="connsiteX3-15" fmla="*/ 787400 w 2825750"/>
                    <a:gd name="connsiteY3-16" fmla="*/ 6350 h 101600"/>
                    <a:gd name="connsiteX4-17" fmla="*/ 2578100 w 2825750"/>
                    <a:gd name="connsiteY4-18" fmla="*/ 0 h 101600"/>
                    <a:gd name="connsiteX5" fmla="*/ 2825750 w 2825750"/>
                    <a:gd name="connsiteY5" fmla="*/ 6350 h 101600"/>
                    <a:gd name="connsiteX0-19" fmla="*/ 0 w 2533650"/>
                    <a:gd name="connsiteY0-20" fmla="*/ 101600 h 101600"/>
                    <a:gd name="connsiteX1-21" fmla="*/ 317500 w 2533650"/>
                    <a:gd name="connsiteY1-22" fmla="*/ 101600 h 101600"/>
                    <a:gd name="connsiteX2-23" fmla="*/ 495300 w 2533650"/>
                    <a:gd name="connsiteY2-24" fmla="*/ 6350 h 101600"/>
                    <a:gd name="connsiteX3-25" fmla="*/ 2286000 w 2533650"/>
                    <a:gd name="connsiteY3-26" fmla="*/ 0 h 101600"/>
                    <a:gd name="connsiteX4-27" fmla="*/ 2533650 w 2533650"/>
                    <a:gd name="connsiteY4-28" fmla="*/ 6350 h 101600"/>
                    <a:gd name="connsiteX0-29" fmla="*/ 0 w 2286000"/>
                    <a:gd name="connsiteY0-30" fmla="*/ 101600 h 101600"/>
                    <a:gd name="connsiteX1-31" fmla="*/ 317500 w 2286000"/>
                    <a:gd name="connsiteY1-32" fmla="*/ 101600 h 101600"/>
                    <a:gd name="connsiteX2-33" fmla="*/ 495300 w 2286000"/>
                    <a:gd name="connsiteY2-34" fmla="*/ 6350 h 101600"/>
                    <a:gd name="connsiteX3-35" fmla="*/ 2286000 w 2286000"/>
                    <a:gd name="connsiteY3-36" fmla="*/ 0 h 10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86000" h="101600">
                      <a:moveTo>
                        <a:pt x="0" y="101600"/>
                      </a:moveTo>
                      <a:lnTo>
                        <a:pt x="317500" y="101600"/>
                      </a:lnTo>
                      <a:lnTo>
                        <a:pt x="495300" y="6350"/>
                      </a:lnTo>
                      <a:lnTo>
                        <a:pt x="2286000" y="0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6" name="文本框 295">
                <a:extLst>
                  <a:ext uri="{FF2B5EF4-FFF2-40B4-BE49-F238E27FC236}">
                    <a16:creationId xmlns="" xmlns:a16="http://schemas.microsoft.com/office/drawing/2014/main" id="{CDF35A8A-0394-40D3-B1CB-57C4BCA80B6C}"/>
                  </a:ext>
                </a:extLst>
              </p:cNvPr>
              <p:cNvSpPr txBox="1"/>
              <p:nvPr userDrawn="1"/>
            </p:nvSpPr>
            <p:spPr>
              <a:xfrm>
                <a:off x="6804304" y="2670889"/>
                <a:ext cx="3948678" cy="489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spc="600" dirty="0">
                    <a:solidFill>
                      <a:srgbClr val="00B0F0"/>
                    </a:solidFill>
                    <a:cs typeface="+mn-ea"/>
                    <a:sym typeface="+mn-lt"/>
                  </a:rPr>
                  <a:t>IIIIIIIIIIIIIIII</a:t>
                </a:r>
                <a:endParaRPr lang="zh-CN" altLang="en-US" sz="1200" b="1" spc="600" dirty="0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7" name="组合 296">
                <a:extLst>
                  <a:ext uri="{FF2B5EF4-FFF2-40B4-BE49-F238E27FC236}">
                    <a16:creationId xmlns="" xmlns:a16="http://schemas.microsoft.com/office/drawing/2014/main" id="{B8357F4D-3631-4971-A315-15BAF8632A63}"/>
                  </a:ext>
                </a:extLst>
              </p:cNvPr>
              <p:cNvGrpSpPr/>
              <p:nvPr userDrawn="1"/>
            </p:nvGrpSpPr>
            <p:grpSpPr>
              <a:xfrm>
                <a:off x="4171950" y="4010025"/>
                <a:ext cx="3498850" cy="434717"/>
                <a:chOff x="4171950" y="4010025"/>
                <a:chExt cx="3498850" cy="434717"/>
              </a:xfrm>
            </p:grpSpPr>
            <p:sp>
              <p:nvSpPr>
                <p:cNvPr id="431" name="任意多边形 47">
                  <a:extLst>
                    <a:ext uri="{FF2B5EF4-FFF2-40B4-BE49-F238E27FC236}">
                      <a16:creationId xmlns="" xmlns:a16="http://schemas.microsoft.com/office/drawing/2014/main" id="{7CCA67C5-880F-41EE-873B-1879E1830B91}"/>
                    </a:ext>
                  </a:extLst>
                </p:cNvPr>
                <p:cNvSpPr/>
                <p:nvPr/>
              </p:nvSpPr>
              <p:spPr>
                <a:xfrm>
                  <a:off x="4171950" y="4010025"/>
                  <a:ext cx="3498850" cy="327025"/>
                </a:xfrm>
                <a:custGeom>
                  <a:avLst/>
                  <a:gdLst>
                    <a:gd name="connsiteX0" fmla="*/ 0 w 3498850"/>
                    <a:gd name="connsiteY0" fmla="*/ 0 h 327025"/>
                    <a:gd name="connsiteX1" fmla="*/ 3498850 w 3498850"/>
                    <a:gd name="connsiteY1" fmla="*/ 0 h 327025"/>
                    <a:gd name="connsiteX2" fmla="*/ 3336925 w 3498850"/>
                    <a:gd name="connsiteY2" fmla="*/ 95250 h 327025"/>
                    <a:gd name="connsiteX3" fmla="*/ 2825750 w 3498850"/>
                    <a:gd name="connsiteY3" fmla="*/ 95250 h 327025"/>
                    <a:gd name="connsiteX4" fmla="*/ 2327275 w 3498850"/>
                    <a:gd name="connsiteY4" fmla="*/ 327025 h 327025"/>
                    <a:gd name="connsiteX5" fmla="*/ 1460500 w 3498850"/>
                    <a:gd name="connsiteY5" fmla="*/ 327025 h 327025"/>
                    <a:gd name="connsiteX6" fmla="*/ 1193800 w 3498850"/>
                    <a:gd name="connsiteY6" fmla="*/ 228600 h 327025"/>
                    <a:gd name="connsiteX7" fmla="*/ 187325 w 3498850"/>
                    <a:gd name="connsiteY7" fmla="*/ 228600 h 327025"/>
                    <a:gd name="connsiteX8" fmla="*/ 0 w 3498850"/>
                    <a:gd name="connsiteY8" fmla="*/ 0 h 327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8850" h="327025">
                      <a:moveTo>
                        <a:pt x="0" y="0"/>
                      </a:moveTo>
                      <a:lnTo>
                        <a:pt x="3498850" y="0"/>
                      </a:lnTo>
                      <a:lnTo>
                        <a:pt x="3336925" y="95250"/>
                      </a:lnTo>
                      <a:lnTo>
                        <a:pt x="2825750" y="95250"/>
                      </a:lnTo>
                      <a:lnTo>
                        <a:pt x="2327275" y="327025"/>
                      </a:lnTo>
                      <a:lnTo>
                        <a:pt x="1460500" y="327025"/>
                      </a:lnTo>
                      <a:lnTo>
                        <a:pt x="1193800" y="228600"/>
                      </a:lnTo>
                      <a:lnTo>
                        <a:pt x="187325" y="228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文本框 431">
                  <a:extLst>
                    <a:ext uri="{FF2B5EF4-FFF2-40B4-BE49-F238E27FC236}">
                      <a16:creationId xmlns="" xmlns:a16="http://schemas.microsoft.com/office/drawing/2014/main" id="{D4B26B90-DCE8-4D7A-A248-46258A40894D}"/>
                    </a:ext>
                  </a:extLst>
                </p:cNvPr>
                <p:cNvSpPr txBox="1"/>
                <p:nvPr/>
              </p:nvSpPr>
              <p:spPr>
                <a:xfrm>
                  <a:off x="4674186" y="4010025"/>
                  <a:ext cx="326152" cy="434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8" name="椭圆 297">
                <a:extLst>
                  <a:ext uri="{FF2B5EF4-FFF2-40B4-BE49-F238E27FC236}">
                    <a16:creationId xmlns="" xmlns:a16="http://schemas.microsoft.com/office/drawing/2014/main" id="{048AFEE7-4F27-4561-9EBA-236EF1B463C1}"/>
                  </a:ext>
                </a:extLst>
              </p:cNvPr>
              <p:cNvSpPr/>
              <p:nvPr userDrawn="1"/>
            </p:nvSpPr>
            <p:spPr>
              <a:xfrm>
                <a:off x="2465386" y="2859088"/>
                <a:ext cx="1162050" cy="114935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="" xmlns:a16="http://schemas.microsoft.com/office/drawing/2014/main" id="{87EDC1CA-FED9-477C-8D56-0FE4722C5516}"/>
                  </a:ext>
                </a:extLst>
              </p:cNvPr>
              <p:cNvSpPr/>
              <p:nvPr userDrawn="1"/>
            </p:nvSpPr>
            <p:spPr>
              <a:xfrm>
                <a:off x="2395151" y="2789239"/>
                <a:ext cx="1302521" cy="128904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="" xmlns:a16="http://schemas.microsoft.com/office/drawing/2014/main" id="{78872697-50D7-46D5-98A8-76416316C475}"/>
                  </a:ext>
                </a:extLst>
              </p:cNvPr>
              <p:cNvSpPr/>
              <p:nvPr userDrawn="1"/>
            </p:nvSpPr>
            <p:spPr>
              <a:xfrm>
                <a:off x="2205867" y="2601914"/>
                <a:ext cx="1681088" cy="166369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01" name="组合 300">
                <a:extLst>
                  <a:ext uri="{FF2B5EF4-FFF2-40B4-BE49-F238E27FC236}">
                    <a16:creationId xmlns="" xmlns:a16="http://schemas.microsoft.com/office/drawing/2014/main" id="{90138389-A61A-475A-826E-87606EEDA4BF}"/>
                  </a:ext>
                </a:extLst>
              </p:cNvPr>
              <p:cNvGrpSpPr/>
              <p:nvPr userDrawn="1"/>
            </p:nvGrpSpPr>
            <p:grpSpPr>
              <a:xfrm>
                <a:off x="2289174" y="2676526"/>
                <a:ext cx="1514475" cy="1514475"/>
                <a:chOff x="2295525" y="2682874"/>
                <a:chExt cx="1514475" cy="1514475"/>
              </a:xfrm>
            </p:grpSpPr>
            <p:sp>
              <p:nvSpPr>
                <p:cNvPr id="429" name="空心弧 428">
                  <a:extLst>
                    <a:ext uri="{FF2B5EF4-FFF2-40B4-BE49-F238E27FC236}">
                      <a16:creationId xmlns="" xmlns:a16="http://schemas.microsoft.com/office/drawing/2014/main" id="{5097F23D-C27B-40CF-AA0E-285173B6A13B}"/>
                    </a:ext>
                  </a:extLst>
                </p:cNvPr>
                <p:cNvSpPr/>
                <p:nvPr/>
              </p:nvSpPr>
              <p:spPr>
                <a:xfrm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空心弧 429">
                  <a:extLst>
                    <a:ext uri="{FF2B5EF4-FFF2-40B4-BE49-F238E27FC236}">
                      <a16:creationId xmlns="" xmlns:a16="http://schemas.microsoft.com/office/drawing/2014/main" id="{3D523879-C184-419E-A7A5-D6D21638A7A2}"/>
                    </a:ext>
                  </a:extLst>
                </p:cNvPr>
                <p:cNvSpPr/>
                <p:nvPr/>
              </p:nvSpPr>
              <p:spPr>
                <a:xfrm rot="10800000"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2" name="组合 301">
                <a:extLst>
                  <a:ext uri="{FF2B5EF4-FFF2-40B4-BE49-F238E27FC236}">
                    <a16:creationId xmlns="" xmlns:a16="http://schemas.microsoft.com/office/drawing/2014/main" id="{F5711E1B-3866-42D0-9081-3884BAE3AD4C}"/>
                  </a:ext>
                </a:extLst>
              </p:cNvPr>
              <p:cNvGrpSpPr/>
              <p:nvPr userDrawn="1"/>
            </p:nvGrpSpPr>
            <p:grpSpPr>
              <a:xfrm>
                <a:off x="1908172" y="2295524"/>
                <a:ext cx="2276478" cy="2276478"/>
                <a:chOff x="1908172" y="2295524"/>
                <a:chExt cx="2276478" cy="2276478"/>
              </a:xfrm>
            </p:grpSpPr>
            <p:sp>
              <p:nvSpPr>
                <p:cNvPr id="427" name="空心弧 426">
                  <a:extLst>
                    <a:ext uri="{FF2B5EF4-FFF2-40B4-BE49-F238E27FC236}">
                      <a16:creationId xmlns="" xmlns:a16="http://schemas.microsoft.com/office/drawing/2014/main" id="{98F929BE-6D0F-4BC4-95AB-35746E102808}"/>
                    </a:ext>
                  </a:extLst>
                </p:cNvPr>
                <p:cNvSpPr/>
                <p:nvPr/>
              </p:nvSpPr>
              <p:spPr>
                <a:xfrm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空心弧 427">
                  <a:extLst>
                    <a:ext uri="{FF2B5EF4-FFF2-40B4-BE49-F238E27FC236}">
                      <a16:creationId xmlns="" xmlns:a16="http://schemas.microsoft.com/office/drawing/2014/main" id="{1B3AE99C-8E38-4556-AFA0-C45A65751F41}"/>
                    </a:ext>
                  </a:extLst>
                </p:cNvPr>
                <p:cNvSpPr/>
                <p:nvPr/>
              </p:nvSpPr>
              <p:spPr>
                <a:xfrm rot="10800000"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3" name="组合 302">
                <a:extLst>
                  <a:ext uri="{FF2B5EF4-FFF2-40B4-BE49-F238E27FC236}">
                    <a16:creationId xmlns="" xmlns:a16="http://schemas.microsoft.com/office/drawing/2014/main" id="{E35F6DA1-A47D-4697-99A0-6B4AB8812B67}"/>
                  </a:ext>
                </a:extLst>
              </p:cNvPr>
              <p:cNvGrpSpPr/>
              <p:nvPr userDrawn="1"/>
            </p:nvGrpSpPr>
            <p:grpSpPr>
              <a:xfrm rot="10800000">
                <a:off x="2116928" y="2504281"/>
                <a:ext cx="1858967" cy="1858964"/>
                <a:chOff x="2116928" y="2504281"/>
                <a:chExt cx="1858967" cy="1858964"/>
              </a:xfrm>
            </p:grpSpPr>
            <p:sp>
              <p:nvSpPr>
                <p:cNvPr id="425" name="空心弧 424">
                  <a:extLst>
                    <a:ext uri="{FF2B5EF4-FFF2-40B4-BE49-F238E27FC236}">
                      <a16:creationId xmlns="" xmlns:a16="http://schemas.microsoft.com/office/drawing/2014/main" id="{E5847EA1-8F92-4683-9F25-3648FA93974B}"/>
                    </a:ext>
                  </a:extLst>
                </p:cNvPr>
                <p:cNvSpPr/>
                <p:nvPr/>
              </p:nvSpPr>
              <p:spPr>
                <a:xfrm>
                  <a:off x="2116932" y="2504282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空心弧 425">
                  <a:extLst>
                    <a:ext uri="{FF2B5EF4-FFF2-40B4-BE49-F238E27FC236}">
                      <a16:creationId xmlns="" xmlns:a16="http://schemas.microsoft.com/office/drawing/2014/main" id="{834BF7EC-2216-46F4-9CF9-099640282501}"/>
                    </a:ext>
                  </a:extLst>
                </p:cNvPr>
                <p:cNvSpPr/>
                <p:nvPr/>
              </p:nvSpPr>
              <p:spPr>
                <a:xfrm rot="10800000">
                  <a:off x="2116928" y="2504281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4" name="组合 303">
                <a:extLst>
                  <a:ext uri="{FF2B5EF4-FFF2-40B4-BE49-F238E27FC236}">
                    <a16:creationId xmlns="" xmlns:a16="http://schemas.microsoft.com/office/drawing/2014/main" id="{762B372D-35B2-40E5-B6BE-05C14813F00D}"/>
                  </a:ext>
                </a:extLst>
              </p:cNvPr>
              <p:cNvGrpSpPr/>
              <p:nvPr userDrawn="1"/>
            </p:nvGrpSpPr>
            <p:grpSpPr>
              <a:xfrm>
                <a:off x="1943098" y="2330450"/>
                <a:ext cx="2206626" cy="2206627"/>
                <a:chOff x="1943100" y="2330449"/>
                <a:chExt cx="2206626" cy="2206627"/>
              </a:xfrm>
            </p:grpSpPr>
            <p:sp>
              <p:nvSpPr>
                <p:cNvPr id="423" name="空心弧 422">
                  <a:extLst>
                    <a:ext uri="{FF2B5EF4-FFF2-40B4-BE49-F238E27FC236}">
                      <a16:creationId xmlns="" xmlns:a16="http://schemas.microsoft.com/office/drawing/2014/main" id="{CFCBC4B2-9026-4DE8-AD4A-EA4400DAC13F}"/>
                    </a:ext>
                  </a:extLst>
                </p:cNvPr>
                <p:cNvSpPr/>
                <p:nvPr/>
              </p:nvSpPr>
              <p:spPr>
                <a:xfrm>
                  <a:off x="1943100" y="2330450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空心弧 423">
                  <a:extLst>
                    <a:ext uri="{FF2B5EF4-FFF2-40B4-BE49-F238E27FC236}">
                      <a16:creationId xmlns="" xmlns:a16="http://schemas.microsoft.com/office/drawing/2014/main" id="{16DFE805-D476-45D5-B40E-7A21CCEC8BC2}"/>
                    </a:ext>
                  </a:extLst>
                </p:cNvPr>
                <p:cNvSpPr/>
                <p:nvPr/>
              </p:nvSpPr>
              <p:spPr>
                <a:xfrm rot="10800000">
                  <a:off x="1943100" y="2330449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5" name="组合 304">
                <a:extLst>
                  <a:ext uri="{FF2B5EF4-FFF2-40B4-BE49-F238E27FC236}">
                    <a16:creationId xmlns="" xmlns:a16="http://schemas.microsoft.com/office/drawing/2014/main" id="{770DC691-9F83-4684-8D9F-16612533B0F6}"/>
                  </a:ext>
                </a:extLst>
              </p:cNvPr>
              <p:cNvGrpSpPr/>
              <p:nvPr userDrawn="1"/>
            </p:nvGrpSpPr>
            <p:grpSpPr>
              <a:xfrm>
                <a:off x="1873246" y="2260600"/>
                <a:ext cx="2346326" cy="2346326"/>
                <a:chOff x="1873246" y="2260600"/>
                <a:chExt cx="2346326" cy="2346326"/>
              </a:xfrm>
            </p:grpSpPr>
            <p:sp>
              <p:nvSpPr>
                <p:cNvPr id="421" name="空心弧 420">
                  <a:extLst>
                    <a:ext uri="{FF2B5EF4-FFF2-40B4-BE49-F238E27FC236}">
                      <a16:creationId xmlns="" xmlns:a16="http://schemas.microsoft.com/office/drawing/2014/main" id="{AE11C031-DBBC-4415-AAB8-75FF40062300}"/>
                    </a:ext>
                  </a:extLst>
                </p:cNvPr>
                <p:cNvSpPr/>
                <p:nvPr/>
              </p:nvSpPr>
              <p:spPr>
                <a:xfrm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空心弧 421">
                  <a:extLst>
                    <a:ext uri="{FF2B5EF4-FFF2-40B4-BE49-F238E27FC236}">
                      <a16:creationId xmlns="" xmlns:a16="http://schemas.microsoft.com/office/drawing/2014/main" id="{F9DE4AC6-FF3E-4E08-890C-56C9F87049E4}"/>
                    </a:ext>
                  </a:extLst>
                </p:cNvPr>
                <p:cNvSpPr/>
                <p:nvPr/>
              </p:nvSpPr>
              <p:spPr>
                <a:xfrm rot="10800000"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6" name="组合 305">
                <a:extLst>
                  <a:ext uri="{FF2B5EF4-FFF2-40B4-BE49-F238E27FC236}">
                    <a16:creationId xmlns="" xmlns:a16="http://schemas.microsoft.com/office/drawing/2014/main" id="{5850F18F-7BF7-41B7-9CA3-83050D193AC9}"/>
                  </a:ext>
                </a:extLst>
              </p:cNvPr>
              <p:cNvGrpSpPr/>
              <p:nvPr userDrawn="1"/>
            </p:nvGrpSpPr>
            <p:grpSpPr>
              <a:xfrm>
                <a:off x="1838321" y="2225675"/>
                <a:ext cx="2416176" cy="2416176"/>
                <a:chOff x="1838321" y="2225675"/>
                <a:chExt cx="2416176" cy="2416176"/>
              </a:xfrm>
            </p:grpSpPr>
            <p:sp>
              <p:nvSpPr>
                <p:cNvPr id="419" name="空心弧 418">
                  <a:extLst>
                    <a:ext uri="{FF2B5EF4-FFF2-40B4-BE49-F238E27FC236}">
                      <a16:creationId xmlns="" xmlns:a16="http://schemas.microsoft.com/office/drawing/2014/main" id="{ED675F7C-7796-49AE-9B73-AAE625FD8DE7}"/>
                    </a:ext>
                  </a:extLst>
                </p:cNvPr>
                <p:cNvSpPr/>
                <p:nvPr/>
              </p:nvSpPr>
              <p:spPr>
                <a:xfrm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空心弧 419">
                  <a:extLst>
                    <a:ext uri="{FF2B5EF4-FFF2-40B4-BE49-F238E27FC236}">
                      <a16:creationId xmlns="" xmlns:a16="http://schemas.microsoft.com/office/drawing/2014/main" id="{A52E1720-7203-47F3-9656-5E0AD1F5D298}"/>
                    </a:ext>
                  </a:extLst>
                </p:cNvPr>
                <p:cNvSpPr/>
                <p:nvPr/>
              </p:nvSpPr>
              <p:spPr>
                <a:xfrm rot="10800000"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7" name="椭圆 306">
                <a:extLst>
                  <a:ext uri="{FF2B5EF4-FFF2-40B4-BE49-F238E27FC236}">
                    <a16:creationId xmlns="" xmlns:a16="http://schemas.microsoft.com/office/drawing/2014/main" id="{717A737B-FC7F-42DB-8408-441E8F6ED8EF}"/>
                  </a:ext>
                </a:extLst>
              </p:cNvPr>
              <p:cNvSpPr/>
              <p:nvPr userDrawn="1"/>
            </p:nvSpPr>
            <p:spPr>
              <a:xfrm>
                <a:off x="2073667" y="36234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="" xmlns:a16="http://schemas.microsoft.com/office/drawing/2014/main" id="{EA47266D-9701-41C6-A6DF-159CF684E26D}"/>
                  </a:ext>
                </a:extLst>
              </p:cNvPr>
              <p:cNvSpPr/>
              <p:nvPr userDrawn="1"/>
            </p:nvSpPr>
            <p:spPr>
              <a:xfrm>
                <a:off x="2180828" y="39155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="" xmlns:a16="http://schemas.microsoft.com/office/drawing/2014/main" id="{F8A4A1A3-DE33-4D77-8329-0105C9006D50}"/>
                  </a:ext>
                </a:extLst>
              </p:cNvPr>
              <p:cNvSpPr/>
              <p:nvPr userDrawn="1"/>
            </p:nvSpPr>
            <p:spPr>
              <a:xfrm>
                <a:off x="2390378" y="4136232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="" xmlns:a16="http://schemas.microsoft.com/office/drawing/2014/main" id="{D08E61E5-CB1E-451C-A527-7C7364481A79}"/>
                  </a:ext>
                </a:extLst>
              </p:cNvPr>
              <p:cNvSpPr/>
              <p:nvPr userDrawn="1"/>
            </p:nvSpPr>
            <p:spPr>
              <a:xfrm>
                <a:off x="2650728" y="429299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="" xmlns:a16="http://schemas.microsoft.com/office/drawing/2014/main" id="{C5C342D3-6839-42E9-9B70-C52FF7AEB709}"/>
                  </a:ext>
                </a:extLst>
              </p:cNvPr>
              <p:cNvSpPr/>
              <p:nvPr userDrawn="1"/>
            </p:nvSpPr>
            <p:spPr>
              <a:xfrm>
                <a:off x="2942828" y="4363244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="" xmlns:a16="http://schemas.microsoft.com/office/drawing/2014/main" id="{1E56C04D-DBFB-46E6-AA68-EB74FC603093}"/>
                  </a:ext>
                </a:extLst>
              </p:cNvPr>
              <p:cNvSpPr/>
              <p:nvPr userDrawn="1"/>
            </p:nvSpPr>
            <p:spPr>
              <a:xfrm>
                <a:off x="3254177" y="433585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="" xmlns:a16="http://schemas.microsoft.com/office/drawing/2014/main" id="{CEE1BA1A-0D16-494F-BFB6-584F4454828D}"/>
                  </a:ext>
                </a:extLst>
              </p:cNvPr>
              <p:cNvSpPr/>
              <p:nvPr userDrawn="1"/>
            </p:nvSpPr>
            <p:spPr>
              <a:xfrm>
                <a:off x="3539927" y="4220768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4" name="组合 313">
                <a:extLst>
                  <a:ext uri="{FF2B5EF4-FFF2-40B4-BE49-F238E27FC236}">
                    <a16:creationId xmlns="" xmlns:a16="http://schemas.microsoft.com/office/drawing/2014/main" id="{901B7FEE-0833-4ACB-895B-CAA9EAFB6415}"/>
                  </a:ext>
                </a:extLst>
              </p:cNvPr>
              <p:cNvGrpSpPr/>
              <p:nvPr userDrawn="1"/>
            </p:nvGrpSpPr>
            <p:grpSpPr>
              <a:xfrm>
                <a:off x="2215387" y="2604295"/>
                <a:ext cx="1662141" cy="1668441"/>
                <a:chOff x="5256132" y="2592054"/>
                <a:chExt cx="1679735" cy="1686101"/>
              </a:xfrm>
            </p:grpSpPr>
            <p:cxnSp>
              <p:nvCxnSpPr>
                <p:cNvPr id="323" name="直接连接符 322">
                  <a:extLst>
                    <a:ext uri="{FF2B5EF4-FFF2-40B4-BE49-F238E27FC236}">
                      <a16:creationId xmlns="" xmlns:a16="http://schemas.microsoft.com/office/drawing/2014/main" id="{E8174A76-CE9A-4519-A62A-29876927CEA4}"/>
                    </a:ext>
                  </a:extLst>
                </p:cNvPr>
                <p:cNvCxnSpPr/>
                <p:nvPr/>
              </p:nvCxnSpPr>
              <p:spPr>
                <a:xfrm>
                  <a:off x="6096000" y="25984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直接连接符 323">
                  <a:extLst>
                    <a:ext uri="{FF2B5EF4-FFF2-40B4-BE49-F238E27FC236}">
                      <a16:creationId xmlns="" xmlns:a16="http://schemas.microsoft.com/office/drawing/2014/main" id="{48446B52-4B29-4C0C-877B-FD00FB3D1DC3}"/>
                    </a:ext>
                  </a:extLst>
                </p:cNvPr>
                <p:cNvCxnSpPr/>
                <p:nvPr/>
              </p:nvCxnSpPr>
              <p:spPr>
                <a:xfrm>
                  <a:off x="6096000" y="423910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接连接符 324">
                  <a:extLst>
                    <a:ext uri="{FF2B5EF4-FFF2-40B4-BE49-F238E27FC236}">
                      <a16:creationId xmlns="" xmlns:a16="http://schemas.microsoft.com/office/drawing/2014/main" id="{09C028A8-2A4C-441D-9C8C-945B87D9945D}"/>
                    </a:ext>
                  </a:extLst>
                </p:cNvPr>
                <p:cNvCxnSpPr/>
                <p:nvPr/>
              </p:nvCxnSpPr>
              <p:spPr>
                <a:xfrm rot="5400000">
                  <a:off x="6916341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直接连接符 325">
                  <a:extLst>
                    <a:ext uri="{FF2B5EF4-FFF2-40B4-BE49-F238E27FC236}">
                      <a16:creationId xmlns="" xmlns:a16="http://schemas.microsoft.com/office/drawing/2014/main" id="{905AB5BD-19AE-44F0-B1AB-0DB8910E2906}"/>
                    </a:ext>
                  </a:extLst>
                </p:cNvPr>
                <p:cNvCxnSpPr/>
                <p:nvPr/>
              </p:nvCxnSpPr>
              <p:spPr>
                <a:xfrm rot="5400000">
                  <a:off x="5275659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接连接符 326">
                  <a:extLst>
                    <a:ext uri="{FF2B5EF4-FFF2-40B4-BE49-F238E27FC236}">
                      <a16:creationId xmlns="" xmlns:a16="http://schemas.microsoft.com/office/drawing/2014/main" id="{CC960137-A231-4737-A4E9-33C08692406B}"/>
                    </a:ext>
                  </a:extLst>
                </p:cNvPr>
                <p:cNvCxnSpPr/>
                <p:nvPr/>
              </p:nvCxnSpPr>
              <p:spPr>
                <a:xfrm rot="2700000">
                  <a:off x="6676070" y="28294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="" xmlns:a16="http://schemas.microsoft.com/office/drawing/2014/main" id="{16F60346-6A66-4D36-9BB4-C016737DEBDE}"/>
                    </a:ext>
                  </a:extLst>
                </p:cNvPr>
                <p:cNvCxnSpPr/>
                <p:nvPr/>
              </p:nvCxnSpPr>
              <p:spPr>
                <a:xfrm rot="2700000">
                  <a:off x="5515932" y="398954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接连接符 328">
                  <a:extLst>
                    <a:ext uri="{FF2B5EF4-FFF2-40B4-BE49-F238E27FC236}">
                      <a16:creationId xmlns="" xmlns:a16="http://schemas.microsoft.com/office/drawing/2014/main" id="{719D8763-1823-4249-869F-84C0989ACB33}"/>
                    </a:ext>
                  </a:extLst>
                </p:cNvPr>
                <p:cNvCxnSpPr/>
                <p:nvPr/>
              </p:nvCxnSpPr>
              <p:spPr>
                <a:xfrm rot="8100000">
                  <a:off x="6682637" y="398297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="" xmlns:a16="http://schemas.microsoft.com/office/drawing/2014/main" id="{92762FF3-2E2F-45A0-AABA-DBE68BC02F73}"/>
                    </a:ext>
                  </a:extLst>
                </p:cNvPr>
                <p:cNvCxnSpPr/>
                <p:nvPr/>
              </p:nvCxnSpPr>
              <p:spPr>
                <a:xfrm rot="8100000">
                  <a:off x="5522499" y="28228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接连接符 330">
                  <a:extLst>
                    <a:ext uri="{FF2B5EF4-FFF2-40B4-BE49-F238E27FC236}">
                      <a16:creationId xmlns="" xmlns:a16="http://schemas.microsoft.com/office/drawing/2014/main" id="{2F3F332C-6171-4E1F-B467-46E3FE951451}"/>
                    </a:ext>
                  </a:extLst>
                </p:cNvPr>
                <p:cNvCxnSpPr/>
                <p:nvPr/>
              </p:nvCxnSpPr>
              <p:spPr>
                <a:xfrm rot="900000">
                  <a:off x="6307118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="" xmlns:a16="http://schemas.microsoft.com/office/drawing/2014/main" id="{37BB7F6E-1726-4C8C-8B2A-169D906E223E}"/>
                    </a:ext>
                  </a:extLst>
                </p:cNvPr>
                <p:cNvCxnSpPr/>
                <p:nvPr/>
              </p:nvCxnSpPr>
              <p:spPr>
                <a:xfrm rot="900000">
                  <a:off x="5882478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直接连接符 332">
                  <a:extLst>
                    <a:ext uri="{FF2B5EF4-FFF2-40B4-BE49-F238E27FC236}">
                      <a16:creationId xmlns="" xmlns:a16="http://schemas.microsoft.com/office/drawing/2014/main" id="{927E9A58-5F59-4B59-A98C-29E6262D8E53}"/>
                    </a:ext>
                  </a:extLst>
                </p:cNvPr>
                <p:cNvCxnSpPr/>
                <p:nvPr/>
              </p:nvCxnSpPr>
              <p:spPr>
                <a:xfrm rot="6300000">
                  <a:off x="6889591" y="3617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直接连接符 333">
                  <a:extLst>
                    <a:ext uri="{FF2B5EF4-FFF2-40B4-BE49-F238E27FC236}">
                      <a16:creationId xmlns="" xmlns:a16="http://schemas.microsoft.com/office/drawing/2014/main" id="{AD3FF82D-8FE5-4C18-9367-6ACA3A4DA6CC}"/>
                    </a:ext>
                  </a:extLst>
                </p:cNvPr>
                <p:cNvCxnSpPr/>
                <p:nvPr/>
              </p:nvCxnSpPr>
              <p:spPr>
                <a:xfrm rot="6300000">
                  <a:off x="5304813" y="31926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直接连接符 334">
                  <a:extLst>
                    <a:ext uri="{FF2B5EF4-FFF2-40B4-BE49-F238E27FC236}">
                      <a16:creationId xmlns="" xmlns:a16="http://schemas.microsoft.com/office/drawing/2014/main" id="{3F9BD584-CF0B-4D18-8CDA-84DA3BA68C89}"/>
                    </a:ext>
                  </a:extLst>
                </p:cNvPr>
                <p:cNvCxnSpPr/>
                <p:nvPr/>
              </p:nvCxnSpPr>
              <p:spPr>
                <a:xfrm rot="3600000">
                  <a:off x="6807639" y="29948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接连接符 335">
                  <a:extLst>
                    <a:ext uri="{FF2B5EF4-FFF2-40B4-BE49-F238E27FC236}">
                      <a16:creationId xmlns="" xmlns:a16="http://schemas.microsoft.com/office/drawing/2014/main" id="{F01585CB-A9B3-4050-BD4F-192D055E23E9}"/>
                    </a:ext>
                  </a:extLst>
                </p:cNvPr>
                <p:cNvCxnSpPr/>
                <p:nvPr/>
              </p:nvCxnSpPr>
              <p:spPr>
                <a:xfrm rot="3600000">
                  <a:off x="5386767" y="38151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直接连接符 336">
                  <a:extLst>
                    <a:ext uri="{FF2B5EF4-FFF2-40B4-BE49-F238E27FC236}">
                      <a16:creationId xmlns="" xmlns:a16="http://schemas.microsoft.com/office/drawing/2014/main" id="{1A503E11-CAB5-4CDD-8542-353385BDCA3D}"/>
                    </a:ext>
                  </a:extLst>
                </p:cNvPr>
                <p:cNvCxnSpPr/>
                <p:nvPr/>
              </p:nvCxnSpPr>
              <p:spPr>
                <a:xfrm rot="9000000">
                  <a:off x="6515417" y="411078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接连接符 337">
                  <a:extLst>
                    <a:ext uri="{FF2B5EF4-FFF2-40B4-BE49-F238E27FC236}">
                      <a16:creationId xmlns="" xmlns:a16="http://schemas.microsoft.com/office/drawing/2014/main" id="{8E899302-45CD-49A3-B79C-9DFFFDCA27EF}"/>
                    </a:ext>
                  </a:extLst>
                </p:cNvPr>
                <p:cNvCxnSpPr/>
                <p:nvPr/>
              </p:nvCxnSpPr>
              <p:spPr>
                <a:xfrm rot="9000000">
                  <a:off x="5695076" y="26899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接连接符 338">
                  <a:extLst>
                    <a:ext uri="{FF2B5EF4-FFF2-40B4-BE49-F238E27FC236}">
                      <a16:creationId xmlns="" xmlns:a16="http://schemas.microsoft.com/office/drawing/2014/main" id="{C1A94649-9389-4006-ACFC-CEEA72064FEA}"/>
                    </a:ext>
                  </a:extLst>
                </p:cNvPr>
                <p:cNvCxnSpPr/>
                <p:nvPr/>
              </p:nvCxnSpPr>
              <p:spPr>
                <a:xfrm rot="20700000">
                  <a:off x="5884882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接连接符 339">
                  <a:extLst>
                    <a:ext uri="{FF2B5EF4-FFF2-40B4-BE49-F238E27FC236}">
                      <a16:creationId xmlns="" xmlns:a16="http://schemas.microsoft.com/office/drawing/2014/main" id="{0F7AB253-6103-4734-91CD-3A12A97D4F05}"/>
                    </a:ext>
                  </a:extLst>
                </p:cNvPr>
                <p:cNvCxnSpPr/>
                <p:nvPr/>
              </p:nvCxnSpPr>
              <p:spPr>
                <a:xfrm rot="20700000">
                  <a:off x="6309522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接连接符 340">
                  <a:extLst>
                    <a:ext uri="{FF2B5EF4-FFF2-40B4-BE49-F238E27FC236}">
                      <a16:creationId xmlns="" xmlns:a16="http://schemas.microsoft.com/office/drawing/2014/main" id="{E859C24D-1BFD-428C-8D20-82824E44149D}"/>
                    </a:ext>
                  </a:extLst>
                </p:cNvPr>
                <p:cNvCxnSpPr/>
                <p:nvPr/>
              </p:nvCxnSpPr>
              <p:spPr>
                <a:xfrm rot="4500000">
                  <a:off x="6887187" y="31926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="" xmlns:a16="http://schemas.microsoft.com/office/drawing/2014/main" id="{8A718DB3-4B36-4B00-B301-089696DCA957}"/>
                    </a:ext>
                  </a:extLst>
                </p:cNvPr>
                <p:cNvCxnSpPr/>
                <p:nvPr/>
              </p:nvCxnSpPr>
              <p:spPr>
                <a:xfrm rot="4500000">
                  <a:off x="5302409" y="361730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接连接符 342">
                  <a:extLst>
                    <a:ext uri="{FF2B5EF4-FFF2-40B4-BE49-F238E27FC236}">
                      <a16:creationId xmlns="" xmlns:a16="http://schemas.microsoft.com/office/drawing/2014/main" id="{58E4B344-F99A-45B8-9DBF-B93DF6774759}"/>
                    </a:ext>
                  </a:extLst>
                </p:cNvPr>
                <p:cNvCxnSpPr/>
                <p:nvPr/>
              </p:nvCxnSpPr>
              <p:spPr>
                <a:xfrm rot="1800000">
                  <a:off x="6504970" y="26945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接连接符 343">
                  <a:extLst>
                    <a:ext uri="{FF2B5EF4-FFF2-40B4-BE49-F238E27FC236}">
                      <a16:creationId xmlns="" xmlns:a16="http://schemas.microsoft.com/office/drawing/2014/main" id="{09B29722-94A5-41FF-9C24-B9AE3889799A}"/>
                    </a:ext>
                  </a:extLst>
                </p:cNvPr>
                <p:cNvCxnSpPr/>
                <p:nvPr/>
              </p:nvCxnSpPr>
              <p:spPr>
                <a:xfrm rot="1800000">
                  <a:off x="5684629" y="41154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接连接符 344">
                  <a:extLst>
                    <a:ext uri="{FF2B5EF4-FFF2-40B4-BE49-F238E27FC236}">
                      <a16:creationId xmlns="" xmlns:a16="http://schemas.microsoft.com/office/drawing/2014/main" id="{D789B674-7932-410D-9A23-09EDA28F8F0E}"/>
                    </a:ext>
                  </a:extLst>
                </p:cNvPr>
                <p:cNvCxnSpPr/>
                <p:nvPr/>
              </p:nvCxnSpPr>
              <p:spPr>
                <a:xfrm rot="7200000">
                  <a:off x="6809878" y="380711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>
                  <a:extLst>
                    <a:ext uri="{FF2B5EF4-FFF2-40B4-BE49-F238E27FC236}">
                      <a16:creationId xmlns="" xmlns:a16="http://schemas.microsoft.com/office/drawing/2014/main" id="{4E43465A-D0B0-47CB-BA36-C8AD846DFAC6}"/>
                    </a:ext>
                  </a:extLst>
                </p:cNvPr>
                <p:cNvCxnSpPr/>
                <p:nvPr/>
              </p:nvCxnSpPr>
              <p:spPr>
                <a:xfrm rot="7200000">
                  <a:off x="5389006" y="29867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="" xmlns:a16="http://schemas.microsoft.com/office/drawing/2014/main" id="{1FBB5F96-0760-46F2-AD60-8D712C95CC49}"/>
                    </a:ext>
                  </a:extLst>
                </p:cNvPr>
                <p:cNvCxnSpPr/>
                <p:nvPr/>
              </p:nvCxnSpPr>
              <p:spPr>
                <a:xfrm rot="458120">
                  <a:off x="6204071" y="2603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接连接符 347">
                  <a:extLst>
                    <a:ext uri="{FF2B5EF4-FFF2-40B4-BE49-F238E27FC236}">
                      <a16:creationId xmlns="" xmlns:a16="http://schemas.microsoft.com/office/drawing/2014/main" id="{466A1BC8-0ABA-4EA1-AB05-0DF312E876F4}"/>
                    </a:ext>
                  </a:extLst>
                </p:cNvPr>
                <p:cNvCxnSpPr/>
                <p:nvPr/>
              </p:nvCxnSpPr>
              <p:spPr>
                <a:xfrm rot="458120">
                  <a:off x="5986077" y="422944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="" xmlns:a16="http://schemas.microsoft.com/office/drawing/2014/main" id="{243191E1-DDC6-4D0A-93CD-BCCE7D8D5A9E}"/>
                    </a:ext>
                  </a:extLst>
                </p:cNvPr>
                <p:cNvCxnSpPr/>
                <p:nvPr/>
              </p:nvCxnSpPr>
              <p:spPr>
                <a:xfrm rot="5858120">
                  <a:off x="6909376" y="35161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接连接符 349">
                  <a:extLst>
                    <a:ext uri="{FF2B5EF4-FFF2-40B4-BE49-F238E27FC236}">
                      <a16:creationId xmlns="" xmlns:a16="http://schemas.microsoft.com/office/drawing/2014/main" id="{AE8AB84D-12AD-40F2-A279-5AB2C35E8EE9}"/>
                    </a:ext>
                  </a:extLst>
                </p:cNvPr>
                <p:cNvCxnSpPr/>
                <p:nvPr/>
              </p:nvCxnSpPr>
              <p:spPr>
                <a:xfrm rot="5858120">
                  <a:off x="5283240" y="32981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接连接符 350">
                  <a:extLst>
                    <a:ext uri="{FF2B5EF4-FFF2-40B4-BE49-F238E27FC236}">
                      <a16:creationId xmlns="" xmlns:a16="http://schemas.microsoft.com/office/drawing/2014/main" id="{BEB54F19-70F6-40BA-AA8D-5E8AEDAE31F8}"/>
                    </a:ext>
                  </a:extLst>
                </p:cNvPr>
                <p:cNvCxnSpPr/>
                <p:nvPr/>
              </p:nvCxnSpPr>
              <p:spPr>
                <a:xfrm rot="3158120">
                  <a:off x="6748307" y="290931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接连接符 351">
                  <a:extLst>
                    <a:ext uri="{FF2B5EF4-FFF2-40B4-BE49-F238E27FC236}">
                      <a16:creationId xmlns="" xmlns:a16="http://schemas.microsoft.com/office/drawing/2014/main" id="{6A0AE713-82EB-4B36-B844-C911D9C0B2B0}"/>
                    </a:ext>
                  </a:extLst>
                </p:cNvPr>
                <p:cNvCxnSpPr/>
                <p:nvPr/>
              </p:nvCxnSpPr>
              <p:spPr>
                <a:xfrm rot="3158120">
                  <a:off x="5444311" y="390502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>
                  <a:extLst>
                    <a:ext uri="{FF2B5EF4-FFF2-40B4-BE49-F238E27FC236}">
                      <a16:creationId xmlns="" xmlns:a16="http://schemas.microsoft.com/office/drawing/2014/main" id="{2B19F1A9-EBD2-4562-83EB-7FC33735C689}"/>
                    </a:ext>
                  </a:extLst>
                </p:cNvPr>
                <p:cNvCxnSpPr/>
                <p:nvPr/>
              </p:nvCxnSpPr>
              <p:spPr>
                <a:xfrm rot="8558120">
                  <a:off x="6601543" y="405353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接连接符 353">
                  <a:extLst>
                    <a:ext uri="{FF2B5EF4-FFF2-40B4-BE49-F238E27FC236}">
                      <a16:creationId xmlns="" xmlns:a16="http://schemas.microsoft.com/office/drawing/2014/main" id="{1B14A711-0734-452B-A034-F4018145CF65}"/>
                    </a:ext>
                  </a:extLst>
                </p:cNvPr>
                <p:cNvCxnSpPr/>
                <p:nvPr/>
              </p:nvCxnSpPr>
              <p:spPr>
                <a:xfrm rot="8558120">
                  <a:off x="5605837" y="27495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>
                  <a:extLst>
                    <a:ext uri="{FF2B5EF4-FFF2-40B4-BE49-F238E27FC236}">
                      <a16:creationId xmlns="" xmlns:a16="http://schemas.microsoft.com/office/drawing/2014/main" id="{03E30A57-DC5F-4CCF-9355-7967D50FBA64}"/>
                    </a:ext>
                  </a:extLst>
                </p:cNvPr>
                <p:cNvCxnSpPr/>
                <p:nvPr/>
              </p:nvCxnSpPr>
              <p:spPr>
                <a:xfrm rot="1358120">
                  <a:off x="6410242" y="26543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连接符 355">
                  <a:extLst>
                    <a:ext uri="{FF2B5EF4-FFF2-40B4-BE49-F238E27FC236}">
                      <a16:creationId xmlns="" xmlns:a16="http://schemas.microsoft.com/office/drawing/2014/main" id="{6F40AAEE-2472-42D1-B9DB-68F960DA4EAE}"/>
                    </a:ext>
                  </a:extLst>
                </p:cNvPr>
                <p:cNvCxnSpPr/>
                <p:nvPr/>
              </p:nvCxnSpPr>
              <p:spPr>
                <a:xfrm rot="1358120">
                  <a:off x="5778802" y="416861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>
                  <a:extLst>
                    <a:ext uri="{FF2B5EF4-FFF2-40B4-BE49-F238E27FC236}">
                      <a16:creationId xmlns="" xmlns:a16="http://schemas.microsoft.com/office/drawing/2014/main" id="{CBAAAA4A-0AC7-4BBD-81F3-5F107FA755EA}"/>
                    </a:ext>
                  </a:extLst>
                </p:cNvPr>
                <p:cNvCxnSpPr/>
                <p:nvPr/>
              </p:nvCxnSpPr>
              <p:spPr>
                <a:xfrm rot="6758120">
                  <a:off x="6855249" y="371860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接连接符 357">
                  <a:extLst>
                    <a:ext uri="{FF2B5EF4-FFF2-40B4-BE49-F238E27FC236}">
                      <a16:creationId xmlns="" xmlns:a16="http://schemas.microsoft.com/office/drawing/2014/main" id="{CECD5B80-DF09-478F-AA27-09A3BCBA1E59}"/>
                    </a:ext>
                  </a:extLst>
                </p:cNvPr>
                <p:cNvCxnSpPr/>
                <p:nvPr/>
              </p:nvCxnSpPr>
              <p:spPr>
                <a:xfrm rot="6758120">
                  <a:off x="5340943" y="3087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直接连接符 358">
                  <a:extLst>
                    <a:ext uri="{FF2B5EF4-FFF2-40B4-BE49-F238E27FC236}">
                      <a16:creationId xmlns="" xmlns:a16="http://schemas.microsoft.com/office/drawing/2014/main" id="{5E39F162-5385-461F-8A28-F064D074882A}"/>
                    </a:ext>
                  </a:extLst>
                </p:cNvPr>
                <p:cNvCxnSpPr/>
                <p:nvPr/>
              </p:nvCxnSpPr>
              <p:spPr>
                <a:xfrm rot="4058120">
                  <a:off x="6856733" y="309074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接连接符 359">
                  <a:extLst>
                    <a:ext uri="{FF2B5EF4-FFF2-40B4-BE49-F238E27FC236}">
                      <a16:creationId xmlns="" xmlns:a16="http://schemas.microsoft.com/office/drawing/2014/main" id="{5EC50DD7-3D66-4260-93B3-5DE887FE9F08}"/>
                    </a:ext>
                  </a:extLst>
                </p:cNvPr>
                <p:cNvCxnSpPr/>
                <p:nvPr/>
              </p:nvCxnSpPr>
              <p:spPr>
                <a:xfrm rot="4058120">
                  <a:off x="5339461" y="37150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接连接符 360">
                  <a:extLst>
                    <a:ext uri="{FF2B5EF4-FFF2-40B4-BE49-F238E27FC236}">
                      <a16:creationId xmlns="" xmlns:a16="http://schemas.microsoft.com/office/drawing/2014/main" id="{A755946F-3807-40BB-8F91-71B21FB37AA7}"/>
                    </a:ext>
                  </a:extLst>
                </p:cNvPr>
                <p:cNvCxnSpPr/>
                <p:nvPr/>
              </p:nvCxnSpPr>
              <p:spPr>
                <a:xfrm rot="9458120">
                  <a:off x="6418825" y="415799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>
                  <a:extLst>
                    <a:ext uri="{FF2B5EF4-FFF2-40B4-BE49-F238E27FC236}">
                      <a16:creationId xmlns="" xmlns:a16="http://schemas.microsoft.com/office/drawing/2014/main" id="{BC11FF9D-75B7-4A91-AB26-597AEE86384D}"/>
                    </a:ext>
                  </a:extLst>
                </p:cNvPr>
                <p:cNvCxnSpPr/>
                <p:nvPr/>
              </p:nvCxnSpPr>
              <p:spPr>
                <a:xfrm rot="9458120">
                  <a:off x="5794545" y="26407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接连接符 362">
                  <a:extLst>
                    <a:ext uri="{FF2B5EF4-FFF2-40B4-BE49-F238E27FC236}">
                      <a16:creationId xmlns="" xmlns:a16="http://schemas.microsoft.com/office/drawing/2014/main" id="{F87DB93B-EFDC-4BDE-BACF-98C31C4903AF}"/>
                    </a:ext>
                  </a:extLst>
                </p:cNvPr>
                <p:cNvCxnSpPr/>
                <p:nvPr/>
              </p:nvCxnSpPr>
              <p:spPr>
                <a:xfrm rot="21158120">
                  <a:off x="5991749" y="25982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接连接符 363">
                  <a:extLst>
                    <a:ext uri="{FF2B5EF4-FFF2-40B4-BE49-F238E27FC236}">
                      <a16:creationId xmlns="" xmlns:a16="http://schemas.microsoft.com/office/drawing/2014/main" id="{1E527F52-A0E4-44C9-ABF7-D4EF4269230D}"/>
                    </a:ext>
                  </a:extLst>
                </p:cNvPr>
                <p:cNvCxnSpPr/>
                <p:nvPr/>
              </p:nvCxnSpPr>
              <p:spPr>
                <a:xfrm rot="21158120">
                  <a:off x="6202059" y="42253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接连接符 364">
                  <a:extLst>
                    <a:ext uri="{FF2B5EF4-FFF2-40B4-BE49-F238E27FC236}">
                      <a16:creationId xmlns="" xmlns:a16="http://schemas.microsoft.com/office/drawing/2014/main" id="{4EB294E4-278E-422D-B7CD-00857D2E2970}"/>
                    </a:ext>
                  </a:extLst>
                </p:cNvPr>
                <p:cNvCxnSpPr/>
                <p:nvPr/>
              </p:nvCxnSpPr>
              <p:spPr>
                <a:xfrm rot="4958120">
                  <a:off x="6909288" y="329741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>
                  <a:extLst>
                    <a:ext uri="{FF2B5EF4-FFF2-40B4-BE49-F238E27FC236}">
                      <a16:creationId xmlns="" xmlns:a16="http://schemas.microsoft.com/office/drawing/2014/main" id="{0031F3FA-5C2E-4FD6-8A7E-E8A025A2C69D}"/>
                    </a:ext>
                  </a:extLst>
                </p:cNvPr>
                <p:cNvCxnSpPr/>
                <p:nvPr/>
              </p:nvCxnSpPr>
              <p:spPr>
                <a:xfrm rot="4958120">
                  <a:off x="5282140" y="350772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接连接符 366">
                  <a:extLst>
                    <a:ext uri="{FF2B5EF4-FFF2-40B4-BE49-F238E27FC236}">
                      <a16:creationId xmlns="" xmlns:a16="http://schemas.microsoft.com/office/drawing/2014/main" id="{6B34E3D6-5ABB-41B7-AB2B-F50C180DBD70}"/>
                    </a:ext>
                  </a:extLst>
                </p:cNvPr>
                <p:cNvCxnSpPr/>
                <p:nvPr/>
              </p:nvCxnSpPr>
              <p:spPr>
                <a:xfrm rot="2258120">
                  <a:off x="6596643" y="275292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接连接符 367">
                  <a:extLst>
                    <a:ext uri="{FF2B5EF4-FFF2-40B4-BE49-F238E27FC236}">
                      <a16:creationId xmlns="" xmlns:a16="http://schemas.microsoft.com/office/drawing/2014/main" id="{84D30E9A-6BE9-43B3-B845-BC130AD7DA4C}"/>
                    </a:ext>
                  </a:extLst>
                </p:cNvPr>
                <p:cNvCxnSpPr/>
                <p:nvPr/>
              </p:nvCxnSpPr>
              <p:spPr>
                <a:xfrm rot="2258120">
                  <a:off x="5594787" y="40522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直接连接符 368">
                  <a:extLst>
                    <a:ext uri="{FF2B5EF4-FFF2-40B4-BE49-F238E27FC236}">
                      <a16:creationId xmlns="" xmlns:a16="http://schemas.microsoft.com/office/drawing/2014/main" id="{A83FA4AD-1DE8-417B-8800-986576B9BF55}"/>
                    </a:ext>
                  </a:extLst>
                </p:cNvPr>
                <p:cNvCxnSpPr/>
                <p:nvPr/>
              </p:nvCxnSpPr>
              <p:spPr>
                <a:xfrm rot="7658120">
                  <a:off x="6751025" y="38961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>
                  <a:extLst>
                    <a:ext uri="{FF2B5EF4-FFF2-40B4-BE49-F238E27FC236}">
                      <a16:creationId xmlns="" xmlns:a16="http://schemas.microsoft.com/office/drawing/2014/main" id="{EE53988D-6210-4F11-9148-D9ADD58165AF}"/>
                    </a:ext>
                  </a:extLst>
                </p:cNvPr>
                <p:cNvCxnSpPr/>
                <p:nvPr/>
              </p:nvCxnSpPr>
              <p:spPr>
                <a:xfrm rot="7658120">
                  <a:off x="5451747" y="28942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>
                  <a:extLst>
                    <a:ext uri="{FF2B5EF4-FFF2-40B4-BE49-F238E27FC236}">
                      <a16:creationId xmlns="" xmlns:a16="http://schemas.microsoft.com/office/drawing/2014/main" id="{A3232128-2AB4-4D12-BAE7-9395BF355CC5}"/>
                    </a:ext>
                  </a:extLst>
                </p:cNvPr>
                <p:cNvCxnSpPr/>
                <p:nvPr/>
              </p:nvCxnSpPr>
              <p:spPr>
                <a:xfrm rot="218947">
                  <a:off x="6147693" y="25989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>
                  <a:extLst>
                    <a:ext uri="{FF2B5EF4-FFF2-40B4-BE49-F238E27FC236}">
                      <a16:creationId xmlns="" xmlns:a16="http://schemas.microsoft.com/office/drawing/2014/main" id="{B9567071-3CA4-423D-ACD6-CF53EAC228D2}"/>
                    </a:ext>
                  </a:extLst>
                </p:cNvPr>
                <p:cNvCxnSpPr/>
                <p:nvPr/>
              </p:nvCxnSpPr>
              <p:spPr>
                <a:xfrm rot="218947">
                  <a:off x="6043271" y="42362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接连接符 372">
                  <a:extLst>
                    <a:ext uri="{FF2B5EF4-FFF2-40B4-BE49-F238E27FC236}">
                      <a16:creationId xmlns="" xmlns:a16="http://schemas.microsoft.com/office/drawing/2014/main" id="{B1E789C9-BBA6-4BD4-8240-1BB9D7E11A21}"/>
                    </a:ext>
                  </a:extLst>
                </p:cNvPr>
                <p:cNvCxnSpPr/>
                <p:nvPr/>
              </p:nvCxnSpPr>
              <p:spPr>
                <a:xfrm rot="5618947">
                  <a:off x="6914751" y="34605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接连接符 373">
                  <a:extLst>
                    <a:ext uri="{FF2B5EF4-FFF2-40B4-BE49-F238E27FC236}">
                      <a16:creationId xmlns="" xmlns:a16="http://schemas.microsoft.com/office/drawing/2014/main" id="{2036A19B-CC13-4316-AC5F-00033AE0F5AC}"/>
                    </a:ext>
                  </a:extLst>
                </p:cNvPr>
                <p:cNvCxnSpPr/>
                <p:nvPr/>
              </p:nvCxnSpPr>
              <p:spPr>
                <a:xfrm rot="5618947">
                  <a:off x="5277395" y="33561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接连接符 374">
                  <a:extLst>
                    <a:ext uri="{FF2B5EF4-FFF2-40B4-BE49-F238E27FC236}">
                      <a16:creationId xmlns="" xmlns:a16="http://schemas.microsoft.com/office/drawing/2014/main" id="{ACE3A6B8-9D36-411B-B82E-9EDE66382F32}"/>
                    </a:ext>
                  </a:extLst>
                </p:cNvPr>
                <p:cNvCxnSpPr/>
                <p:nvPr/>
              </p:nvCxnSpPr>
              <p:spPr>
                <a:xfrm rot="2918947">
                  <a:off x="6711887" y="28663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接连接符 375">
                  <a:extLst>
                    <a:ext uri="{FF2B5EF4-FFF2-40B4-BE49-F238E27FC236}">
                      <a16:creationId xmlns="" xmlns:a16="http://schemas.microsoft.com/office/drawing/2014/main" id="{4089BF05-A87E-47CE-AF94-5017EF641B81}"/>
                    </a:ext>
                  </a:extLst>
                </p:cNvPr>
                <p:cNvCxnSpPr/>
                <p:nvPr/>
              </p:nvCxnSpPr>
              <p:spPr>
                <a:xfrm rot="2918947">
                  <a:off x="5480263" y="395028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>
                  <a:extLst>
                    <a:ext uri="{FF2B5EF4-FFF2-40B4-BE49-F238E27FC236}">
                      <a16:creationId xmlns="" xmlns:a16="http://schemas.microsoft.com/office/drawing/2014/main" id="{5E1BF62F-748B-4E73-8C0F-84A5E426AC4E}"/>
                    </a:ext>
                  </a:extLst>
                </p:cNvPr>
                <p:cNvCxnSpPr/>
                <p:nvPr/>
              </p:nvCxnSpPr>
              <p:spPr>
                <a:xfrm rot="8318947">
                  <a:off x="6645020" y="401799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>
                  <a:extLst>
                    <a:ext uri="{FF2B5EF4-FFF2-40B4-BE49-F238E27FC236}">
                      <a16:creationId xmlns="" xmlns:a16="http://schemas.microsoft.com/office/drawing/2014/main" id="{F74D5A0F-3FC3-4C30-9FF9-3A7939976451}"/>
                    </a:ext>
                  </a:extLst>
                </p:cNvPr>
                <p:cNvCxnSpPr/>
                <p:nvPr/>
              </p:nvCxnSpPr>
              <p:spPr>
                <a:xfrm rot="8318947">
                  <a:off x="5561072" y="27863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直接连接符 378">
                  <a:extLst>
                    <a:ext uri="{FF2B5EF4-FFF2-40B4-BE49-F238E27FC236}">
                      <a16:creationId xmlns="" xmlns:a16="http://schemas.microsoft.com/office/drawing/2014/main" id="{BA08CAB4-CA9F-459E-A56A-76DC057DD31B}"/>
                    </a:ext>
                  </a:extLst>
                </p:cNvPr>
                <p:cNvCxnSpPr/>
                <p:nvPr/>
              </p:nvCxnSpPr>
              <p:spPr>
                <a:xfrm rot="1118947">
                  <a:off x="6356911" y="26354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直接连接符 379">
                  <a:extLst>
                    <a:ext uri="{FF2B5EF4-FFF2-40B4-BE49-F238E27FC236}">
                      <a16:creationId xmlns="" xmlns:a16="http://schemas.microsoft.com/office/drawing/2014/main" id="{E2929B72-B206-4788-9C96-00FFB3B0E6FA}"/>
                    </a:ext>
                  </a:extLst>
                </p:cNvPr>
                <p:cNvCxnSpPr/>
                <p:nvPr/>
              </p:nvCxnSpPr>
              <p:spPr>
                <a:xfrm rot="1118947">
                  <a:off x="5832267" y="418998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接连接符 380">
                  <a:extLst>
                    <a:ext uri="{FF2B5EF4-FFF2-40B4-BE49-F238E27FC236}">
                      <a16:creationId xmlns="" xmlns:a16="http://schemas.microsoft.com/office/drawing/2014/main" id="{7C152518-3ECF-4BF6-9164-B92649200CC3}"/>
                    </a:ext>
                  </a:extLst>
                </p:cNvPr>
                <p:cNvCxnSpPr/>
                <p:nvPr/>
              </p:nvCxnSpPr>
              <p:spPr>
                <a:xfrm rot="6518947">
                  <a:off x="6874828" y="36662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直接连接符 381">
                  <a:extLst>
                    <a:ext uri="{FF2B5EF4-FFF2-40B4-BE49-F238E27FC236}">
                      <a16:creationId xmlns="" xmlns:a16="http://schemas.microsoft.com/office/drawing/2014/main" id="{D7FDDA5F-C637-4651-8F83-CB4B855F7924}"/>
                    </a:ext>
                  </a:extLst>
                </p:cNvPr>
                <p:cNvCxnSpPr/>
                <p:nvPr/>
              </p:nvCxnSpPr>
              <p:spPr>
                <a:xfrm rot="6518947">
                  <a:off x="5320290" y="31415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接连接符 382">
                  <a:extLst>
                    <a:ext uri="{FF2B5EF4-FFF2-40B4-BE49-F238E27FC236}">
                      <a16:creationId xmlns="" xmlns:a16="http://schemas.microsoft.com/office/drawing/2014/main" id="{498B684F-A4C9-4E08-9BE4-63AF9E271D0E}"/>
                    </a:ext>
                  </a:extLst>
                </p:cNvPr>
                <p:cNvCxnSpPr/>
                <p:nvPr/>
              </p:nvCxnSpPr>
              <p:spPr>
                <a:xfrm rot="3818947">
                  <a:off x="6832661" y="30397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>
                  <a:extLst>
                    <a:ext uri="{FF2B5EF4-FFF2-40B4-BE49-F238E27FC236}">
                      <a16:creationId xmlns="" xmlns:a16="http://schemas.microsoft.com/office/drawing/2014/main" id="{AE646108-C51F-4065-A8A0-D67ECD6547D6}"/>
                    </a:ext>
                  </a:extLst>
                </p:cNvPr>
                <p:cNvCxnSpPr/>
                <p:nvPr/>
              </p:nvCxnSpPr>
              <p:spPr>
                <a:xfrm rot="3818947">
                  <a:off x="5362459" y="37680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接连接符 384">
                  <a:extLst>
                    <a:ext uri="{FF2B5EF4-FFF2-40B4-BE49-F238E27FC236}">
                      <a16:creationId xmlns="" xmlns:a16="http://schemas.microsoft.com/office/drawing/2014/main" id="{CC2FC479-789F-4BEA-8DB4-C6B3CF40886F}"/>
                    </a:ext>
                  </a:extLst>
                </p:cNvPr>
                <p:cNvCxnSpPr/>
                <p:nvPr/>
              </p:nvCxnSpPr>
              <p:spPr>
                <a:xfrm rot="9218947">
                  <a:off x="6470004" y="413489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接连接符 385">
                  <a:extLst>
                    <a:ext uri="{FF2B5EF4-FFF2-40B4-BE49-F238E27FC236}">
                      <a16:creationId xmlns="" xmlns:a16="http://schemas.microsoft.com/office/drawing/2014/main" id="{722DED88-7E06-4A95-8973-D4935F4A5D81}"/>
                    </a:ext>
                  </a:extLst>
                </p:cNvPr>
                <p:cNvCxnSpPr/>
                <p:nvPr/>
              </p:nvCxnSpPr>
              <p:spPr>
                <a:xfrm rot="9218947">
                  <a:off x="5741760" y="266469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接连接符 386">
                  <a:extLst>
                    <a:ext uri="{FF2B5EF4-FFF2-40B4-BE49-F238E27FC236}">
                      <a16:creationId xmlns="" xmlns:a16="http://schemas.microsoft.com/office/drawing/2014/main" id="{575148B5-CE95-40B8-BA52-BB3C00F7DC67}"/>
                    </a:ext>
                  </a:extLst>
                </p:cNvPr>
                <p:cNvCxnSpPr/>
                <p:nvPr/>
              </p:nvCxnSpPr>
              <p:spPr>
                <a:xfrm rot="20918947">
                  <a:off x="5935531" y="26085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接连接符 387">
                  <a:extLst>
                    <a:ext uri="{FF2B5EF4-FFF2-40B4-BE49-F238E27FC236}">
                      <a16:creationId xmlns="" xmlns:a16="http://schemas.microsoft.com/office/drawing/2014/main" id="{1177EA27-FB2A-481A-BEA9-A290A8F68770}"/>
                    </a:ext>
                  </a:extLst>
                </p:cNvPr>
                <p:cNvCxnSpPr/>
                <p:nvPr/>
              </p:nvCxnSpPr>
              <p:spPr>
                <a:xfrm rot="20918947">
                  <a:off x="6258445" y="42171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接连接符 388">
                  <a:extLst>
                    <a:ext uri="{FF2B5EF4-FFF2-40B4-BE49-F238E27FC236}">
                      <a16:creationId xmlns="" xmlns:a16="http://schemas.microsoft.com/office/drawing/2014/main" id="{3CD6BCE8-0B3A-4219-BDD4-16E30F8D43B3}"/>
                    </a:ext>
                  </a:extLst>
                </p:cNvPr>
                <p:cNvCxnSpPr/>
                <p:nvPr/>
              </p:nvCxnSpPr>
              <p:spPr>
                <a:xfrm rot="4718947">
                  <a:off x="6899455" y="32423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接连接符 389">
                  <a:extLst>
                    <a:ext uri="{FF2B5EF4-FFF2-40B4-BE49-F238E27FC236}">
                      <a16:creationId xmlns="" xmlns:a16="http://schemas.microsoft.com/office/drawing/2014/main" id="{752B90BF-8AD2-4167-92E9-46CBBA856856}"/>
                    </a:ext>
                  </a:extLst>
                </p:cNvPr>
                <p:cNvCxnSpPr/>
                <p:nvPr/>
              </p:nvCxnSpPr>
              <p:spPr>
                <a:xfrm rot="4718947">
                  <a:off x="5290865" y="35652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>
                  <a:extLst>
                    <a:ext uri="{FF2B5EF4-FFF2-40B4-BE49-F238E27FC236}">
                      <a16:creationId xmlns="" xmlns:a16="http://schemas.microsoft.com/office/drawing/2014/main" id="{BB038AA3-221E-4A42-9624-52BEE56E0E1F}"/>
                    </a:ext>
                  </a:extLst>
                </p:cNvPr>
                <p:cNvCxnSpPr/>
                <p:nvPr/>
              </p:nvCxnSpPr>
              <p:spPr>
                <a:xfrm rot="2018947">
                  <a:off x="6549716" y="27208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>
                  <a:extLst>
                    <a:ext uri="{FF2B5EF4-FFF2-40B4-BE49-F238E27FC236}">
                      <a16:creationId xmlns="" xmlns:a16="http://schemas.microsoft.com/office/drawing/2014/main" id="{8755A01D-98EA-401C-A71E-A1EB0CB5B4FA}"/>
                    </a:ext>
                  </a:extLst>
                </p:cNvPr>
                <p:cNvCxnSpPr/>
                <p:nvPr/>
              </p:nvCxnSpPr>
              <p:spPr>
                <a:xfrm rot="2018947">
                  <a:off x="5640606" y="408665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直接连接符 392">
                  <a:extLst>
                    <a:ext uri="{FF2B5EF4-FFF2-40B4-BE49-F238E27FC236}">
                      <a16:creationId xmlns="" xmlns:a16="http://schemas.microsoft.com/office/drawing/2014/main" id="{29045830-3D04-4E06-B635-39C06861FA50}"/>
                    </a:ext>
                  </a:extLst>
                </p:cNvPr>
                <p:cNvCxnSpPr/>
                <p:nvPr/>
              </p:nvCxnSpPr>
              <p:spPr>
                <a:xfrm rot="7418947">
                  <a:off x="6783197" y="385058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>
                  <a:extLst>
                    <a:ext uri="{FF2B5EF4-FFF2-40B4-BE49-F238E27FC236}">
                      <a16:creationId xmlns="" xmlns:a16="http://schemas.microsoft.com/office/drawing/2014/main" id="{AFE883F4-789C-45E1-9482-FF972CF03F01}"/>
                    </a:ext>
                  </a:extLst>
                </p:cNvPr>
                <p:cNvCxnSpPr/>
                <p:nvPr/>
              </p:nvCxnSpPr>
              <p:spPr>
                <a:xfrm rot="7418947">
                  <a:off x="5417417" y="294147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>
                  <a:extLst>
                    <a:ext uri="{FF2B5EF4-FFF2-40B4-BE49-F238E27FC236}">
                      <a16:creationId xmlns="" xmlns:a16="http://schemas.microsoft.com/office/drawing/2014/main" id="{2F458C34-B4A2-4544-BCED-22F97BA2F6C2}"/>
                    </a:ext>
                  </a:extLst>
                </p:cNvPr>
                <p:cNvCxnSpPr/>
                <p:nvPr/>
              </p:nvCxnSpPr>
              <p:spPr>
                <a:xfrm rot="677067">
                  <a:off x="6255235" y="26106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>
                  <a:extLst>
                    <a:ext uri="{FF2B5EF4-FFF2-40B4-BE49-F238E27FC236}">
                      <a16:creationId xmlns="" xmlns:a16="http://schemas.microsoft.com/office/drawing/2014/main" id="{CCCE66CB-C4F2-4C04-98E3-BAB146E43175}"/>
                    </a:ext>
                  </a:extLst>
                </p:cNvPr>
                <p:cNvCxnSpPr/>
                <p:nvPr/>
              </p:nvCxnSpPr>
              <p:spPr>
                <a:xfrm rot="677067">
                  <a:off x="5934187" y="42196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>
                  <a:extLst>
                    <a:ext uri="{FF2B5EF4-FFF2-40B4-BE49-F238E27FC236}">
                      <a16:creationId xmlns="" xmlns:a16="http://schemas.microsoft.com/office/drawing/2014/main" id="{F271E4B1-7A72-4AE8-964F-549D28100424}"/>
                    </a:ext>
                  </a:extLst>
                </p:cNvPr>
                <p:cNvCxnSpPr/>
                <p:nvPr/>
              </p:nvCxnSpPr>
              <p:spPr>
                <a:xfrm rot="6077067">
                  <a:off x="6901010" y="35665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>
                  <a:extLst>
                    <a:ext uri="{FF2B5EF4-FFF2-40B4-BE49-F238E27FC236}">
                      <a16:creationId xmlns="" xmlns:a16="http://schemas.microsoft.com/office/drawing/2014/main" id="{FFE444CB-A519-4BB5-AE70-2FFD40618158}"/>
                    </a:ext>
                  </a:extLst>
                </p:cNvPr>
                <p:cNvCxnSpPr/>
                <p:nvPr/>
              </p:nvCxnSpPr>
              <p:spPr>
                <a:xfrm rot="6077067">
                  <a:off x="5292046" y="324551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>
                  <a:extLst>
                    <a:ext uri="{FF2B5EF4-FFF2-40B4-BE49-F238E27FC236}">
                      <a16:creationId xmlns="" xmlns:a16="http://schemas.microsoft.com/office/drawing/2014/main" id="{4BFE30A8-9C54-41A7-847D-D233BC59AE67}"/>
                    </a:ext>
                  </a:extLst>
                </p:cNvPr>
                <p:cNvCxnSpPr/>
                <p:nvPr/>
              </p:nvCxnSpPr>
              <p:spPr>
                <a:xfrm rot="3377067">
                  <a:off x="6778893" y="295069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>
                  <a:extLst>
                    <a:ext uri="{FF2B5EF4-FFF2-40B4-BE49-F238E27FC236}">
                      <a16:creationId xmlns="" xmlns:a16="http://schemas.microsoft.com/office/drawing/2014/main" id="{1C2303EC-3D80-4C6B-A2A2-8A7A4A713523}"/>
                    </a:ext>
                  </a:extLst>
                </p:cNvPr>
                <p:cNvCxnSpPr/>
                <p:nvPr/>
              </p:nvCxnSpPr>
              <p:spPr>
                <a:xfrm rot="3377067">
                  <a:off x="5414167" y="38613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>
                  <a:extLst>
                    <a:ext uri="{FF2B5EF4-FFF2-40B4-BE49-F238E27FC236}">
                      <a16:creationId xmlns="" xmlns:a16="http://schemas.microsoft.com/office/drawing/2014/main" id="{E282E6EC-3919-4E49-B441-94B9245069A6}"/>
                    </a:ext>
                  </a:extLst>
                </p:cNvPr>
                <p:cNvCxnSpPr/>
                <p:nvPr/>
              </p:nvCxnSpPr>
              <p:spPr>
                <a:xfrm rot="8777067">
                  <a:off x="6559602" y="40832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>
                  <a:extLst>
                    <a:ext uri="{FF2B5EF4-FFF2-40B4-BE49-F238E27FC236}">
                      <a16:creationId xmlns="" xmlns:a16="http://schemas.microsoft.com/office/drawing/2014/main" id="{B11A0242-9407-42FA-BD59-6983C9A497F0}"/>
                    </a:ext>
                  </a:extLst>
                </p:cNvPr>
                <p:cNvCxnSpPr/>
                <p:nvPr/>
              </p:nvCxnSpPr>
              <p:spPr>
                <a:xfrm rot="8777067">
                  <a:off x="5648908" y="27185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直接连接符 402">
                  <a:extLst>
                    <a:ext uri="{FF2B5EF4-FFF2-40B4-BE49-F238E27FC236}">
                      <a16:creationId xmlns="" xmlns:a16="http://schemas.microsoft.com/office/drawing/2014/main" id="{33BE24B8-AE14-4C28-932B-E8415E39F686}"/>
                    </a:ext>
                  </a:extLst>
                </p:cNvPr>
                <p:cNvCxnSpPr/>
                <p:nvPr/>
              </p:nvCxnSpPr>
              <p:spPr>
                <a:xfrm rot="1577067">
                  <a:off x="6457742" y="267467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接连接符 403">
                  <a:extLst>
                    <a:ext uri="{FF2B5EF4-FFF2-40B4-BE49-F238E27FC236}">
                      <a16:creationId xmlns="" xmlns:a16="http://schemas.microsoft.com/office/drawing/2014/main" id="{A5DBDD0A-B6E2-4E47-9499-7B3A6BF4C6E7}"/>
                    </a:ext>
                  </a:extLst>
                </p:cNvPr>
                <p:cNvCxnSpPr/>
                <p:nvPr/>
              </p:nvCxnSpPr>
              <p:spPr>
                <a:xfrm rot="1577067">
                  <a:off x="5731202" y="41457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>
                  <a:extLst>
                    <a:ext uri="{FF2B5EF4-FFF2-40B4-BE49-F238E27FC236}">
                      <a16:creationId xmlns="" xmlns:a16="http://schemas.microsoft.com/office/drawing/2014/main" id="{42812A4A-6FDC-431F-91C2-081DDA0F7E2E}"/>
                    </a:ext>
                  </a:extLst>
                </p:cNvPr>
                <p:cNvCxnSpPr/>
                <p:nvPr/>
              </p:nvCxnSpPr>
              <p:spPr>
                <a:xfrm rot="6977067">
                  <a:off x="6834107" y="37651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直接连接符 405">
                  <a:extLst>
                    <a:ext uri="{FF2B5EF4-FFF2-40B4-BE49-F238E27FC236}">
                      <a16:creationId xmlns="" xmlns:a16="http://schemas.microsoft.com/office/drawing/2014/main" id="{99E375FF-056F-4F01-B282-5B0A3DC9F47E}"/>
                    </a:ext>
                  </a:extLst>
                </p:cNvPr>
                <p:cNvCxnSpPr/>
                <p:nvPr/>
              </p:nvCxnSpPr>
              <p:spPr>
                <a:xfrm rot="6977067">
                  <a:off x="5363061" y="30386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接连接符 406">
                  <a:extLst>
                    <a:ext uri="{FF2B5EF4-FFF2-40B4-BE49-F238E27FC236}">
                      <a16:creationId xmlns="" xmlns:a16="http://schemas.microsoft.com/office/drawing/2014/main" id="{3B7CDC39-CE89-4804-AF03-C088056D8062}"/>
                    </a:ext>
                  </a:extLst>
                </p:cNvPr>
                <p:cNvCxnSpPr/>
                <p:nvPr/>
              </p:nvCxnSpPr>
              <p:spPr>
                <a:xfrm rot="4277067">
                  <a:off x="6875549" y="313865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>
                  <a:extLst>
                    <a:ext uri="{FF2B5EF4-FFF2-40B4-BE49-F238E27FC236}">
                      <a16:creationId xmlns="" xmlns:a16="http://schemas.microsoft.com/office/drawing/2014/main" id="{A07A13BE-C72B-4465-868D-DA70B7B003CF}"/>
                    </a:ext>
                  </a:extLst>
                </p:cNvPr>
                <p:cNvCxnSpPr/>
                <p:nvPr/>
              </p:nvCxnSpPr>
              <p:spPr>
                <a:xfrm rot="4277067">
                  <a:off x="5321621" y="366509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接连接符 408">
                  <a:extLst>
                    <a:ext uri="{FF2B5EF4-FFF2-40B4-BE49-F238E27FC236}">
                      <a16:creationId xmlns="" xmlns:a16="http://schemas.microsoft.com/office/drawing/2014/main" id="{1A2556FD-C33D-4D3C-8776-65941E4DF699}"/>
                    </a:ext>
                  </a:extLst>
                </p:cNvPr>
                <p:cNvCxnSpPr/>
                <p:nvPr/>
              </p:nvCxnSpPr>
              <p:spPr>
                <a:xfrm rot="9677067">
                  <a:off x="6370604" y="41758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连接符 409">
                  <a:extLst>
                    <a:ext uri="{FF2B5EF4-FFF2-40B4-BE49-F238E27FC236}">
                      <a16:creationId xmlns="" xmlns:a16="http://schemas.microsoft.com/office/drawing/2014/main" id="{4AB7A531-39E3-4161-9924-C787CB10A89E}"/>
                    </a:ext>
                  </a:extLst>
                </p:cNvPr>
                <p:cNvCxnSpPr/>
                <p:nvPr/>
              </p:nvCxnSpPr>
              <p:spPr>
                <a:xfrm rot="9677067">
                  <a:off x="5844158" y="262193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>
                  <a:extLst>
                    <a:ext uri="{FF2B5EF4-FFF2-40B4-BE49-F238E27FC236}">
                      <a16:creationId xmlns="" xmlns:a16="http://schemas.microsoft.com/office/drawing/2014/main" id="{4A835A74-C1A5-4A41-961E-7D0FD34C740F}"/>
                    </a:ext>
                  </a:extLst>
                </p:cNvPr>
                <p:cNvCxnSpPr/>
                <p:nvPr/>
              </p:nvCxnSpPr>
              <p:spPr>
                <a:xfrm rot="21377067">
                  <a:off x="6043668" y="259205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>
                  <a:extLst>
                    <a:ext uri="{FF2B5EF4-FFF2-40B4-BE49-F238E27FC236}">
                      <a16:creationId xmlns="" xmlns:a16="http://schemas.microsoft.com/office/drawing/2014/main" id="{CE5B6A62-B6AE-4F54-A3A3-7612A1B5642D}"/>
                    </a:ext>
                  </a:extLst>
                </p:cNvPr>
                <p:cNvCxnSpPr/>
                <p:nvPr/>
              </p:nvCxnSpPr>
              <p:spPr>
                <a:xfrm rot="21377067">
                  <a:off x="6149990" y="422928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接连接符 412">
                  <a:extLst>
                    <a:ext uri="{FF2B5EF4-FFF2-40B4-BE49-F238E27FC236}">
                      <a16:creationId xmlns="" xmlns:a16="http://schemas.microsoft.com/office/drawing/2014/main" id="{83131C92-F5B0-4647-A775-1480BF88CF02}"/>
                    </a:ext>
                  </a:extLst>
                </p:cNvPr>
                <p:cNvCxnSpPr/>
                <p:nvPr/>
              </p:nvCxnSpPr>
              <p:spPr>
                <a:xfrm rot="5177067">
                  <a:off x="6914844" y="334824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>
                  <a:extLst>
                    <a:ext uri="{FF2B5EF4-FFF2-40B4-BE49-F238E27FC236}">
                      <a16:creationId xmlns="" xmlns:a16="http://schemas.microsoft.com/office/drawing/2014/main" id="{24EA8722-13C4-4819-A0B3-808503AB5330}"/>
                    </a:ext>
                  </a:extLst>
                </p:cNvPr>
                <p:cNvCxnSpPr/>
                <p:nvPr/>
              </p:nvCxnSpPr>
              <p:spPr>
                <a:xfrm rot="5177067">
                  <a:off x="5277610" y="34545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>
                  <a:extLst>
                    <a:ext uri="{FF2B5EF4-FFF2-40B4-BE49-F238E27FC236}">
                      <a16:creationId xmlns="" xmlns:a16="http://schemas.microsoft.com/office/drawing/2014/main" id="{0B2EFAFC-81CE-4343-8058-5F99D8B2458F}"/>
                    </a:ext>
                  </a:extLst>
                </p:cNvPr>
                <p:cNvCxnSpPr/>
                <p:nvPr/>
              </p:nvCxnSpPr>
              <p:spPr>
                <a:xfrm rot="2477067">
                  <a:off x="6637487" y="27849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>
                  <a:extLst>
                    <a:ext uri="{FF2B5EF4-FFF2-40B4-BE49-F238E27FC236}">
                      <a16:creationId xmlns="" xmlns:a16="http://schemas.microsoft.com/office/drawing/2014/main" id="{C550F537-DA4E-4ADE-BE3E-B1E1DCFC00BF}"/>
                    </a:ext>
                  </a:extLst>
                </p:cNvPr>
                <p:cNvCxnSpPr/>
                <p:nvPr/>
              </p:nvCxnSpPr>
              <p:spPr>
                <a:xfrm rot="2477067">
                  <a:off x="5554969" y="40178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>
                  <a:extLst>
                    <a:ext uri="{FF2B5EF4-FFF2-40B4-BE49-F238E27FC236}">
                      <a16:creationId xmlns="" xmlns:a16="http://schemas.microsoft.com/office/drawing/2014/main" id="{45170C16-98A3-494F-A98D-5F2E7DFC641D}"/>
                    </a:ext>
                  </a:extLst>
                </p:cNvPr>
                <p:cNvCxnSpPr/>
                <p:nvPr/>
              </p:nvCxnSpPr>
              <p:spPr>
                <a:xfrm rot="7877067">
                  <a:off x="6718795" y="39356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>
                  <a:extLst>
                    <a:ext uri="{FF2B5EF4-FFF2-40B4-BE49-F238E27FC236}">
                      <a16:creationId xmlns="" xmlns:a16="http://schemas.microsoft.com/office/drawing/2014/main" id="{F9B04B89-E8AD-4567-B17E-442CE157D463}"/>
                    </a:ext>
                  </a:extLst>
                </p:cNvPr>
                <p:cNvCxnSpPr/>
                <p:nvPr/>
              </p:nvCxnSpPr>
              <p:spPr>
                <a:xfrm rot="7877067">
                  <a:off x="5485915" y="2853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组合 314">
                <a:extLst>
                  <a:ext uri="{FF2B5EF4-FFF2-40B4-BE49-F238E27FC236}">
                    <a16:creationId xmlns="" xmlns:a16="http://schemas.microsoft.com/office/drawing/2014/main" id="{6667BE05-D0F3-4DF7-BC07-64B11A5A5A84}"/>
                  </a:ext>
                </a:extLst>
              </p:cNvPr>
              <p:cNvGrpSpPr/>
              <p:nvPr userDrawn="1"/>
            </p:nvGrpSpPr>
            <p:grpSpPr>
              <a:xfrm rot="5400000">
                <a:off x="1963417" y="2350277"/>
                <a:ext cx="2164397" cy="2164397"/>
                <a:chOff x="2035605" y="2407443"/>
                <a:chExt cx="2164397" cy="2164397"/>
              </a:xfrm>
            </p:grpSpPr>
            <p:cxnSp>
              <p:nvCxnSpPr>
                <p:cNvPr id="319" name="直接连接符 318">
                  <a:extLst>
                    <a:ext uri="{FF2B5EF4-FFF2-40B4-BE49-F238E27FC236}">
                      <a16:creationId xmlns="" xmlns:a16="http://schemas.microsoft.com/office/drawing/2014/main" id="{8C9BA9B4-8636-4221-AE09-5E166652C075}"/>
                    </a:ext>
                  </a:extLst>
                </p:cNvPr>
                <p:cNvCxnSpPr/>
                <p:nvPr/>
              </p:nvCxnSpPr>
              <p:spPr>
                <a:xfrm flipH="1">
                  <a:off x="3115426" y="2407443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直接连接符 319">
                  <a:extLst>
                    <a:ext uri="{FF2B5EF4-FFF2-40B4-BE49-F238E27FC236}">
                      <a16:creationId xmlns="" xmlns:a16="http://schemas.microsoft.com/office/drawing/2014/main" id="{FC49B0D4-4DED-4A45-97E7-D94B8BD62615}"/>
                    </a:ext>
                  </a:extLst>
                </p:cNvPr>
                <p:cNvCxnSpPr/>
                <p:nvPr/>
              </p:nvCxnSpPr>
              <p:spPr>
                <a:xfrm flipH="1">
                  <a:off x="3115426" y="4043201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直接连接符 320">
                  <a:extLst>
                    <a:ext uri="{FF2B5EF4-FFF2-40B4-BE49-F238E27FC236}">
                      <a16:creationId xmlns="" xmlns:a16="http://schemas.microsoft.com/office/drawing/2014/main" id="{DFD05071-0475-4417-B2D0-CAEED79795B6}"/>
                    </a:ext>
                  </a:extLst>
                </p:cNvPr>
                <p:cNvCxnSpPr/>
                <p:nvPr/>
              </p:nvCxnSpPr>
              <p:spPr>
                <a:xfrm rot="5400000" flipH="1">
                  <a:off x="3933305" y="3225322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直接连接符 321">
                  <a:extLst>
                    <a:ext uri="{FF2B5EF4-FFF2-40B4-BE49-F238E27FC236}">
                      <a16:creationId xmlns="" xmlns:a16="http://schemas.microsoft.com/office/drawing/2014/main" id="{9D99BD64-6464-4A55-A766-7AFEF6F2C54A}"/>
                    </a:ext>
                  </a:extLst>
                </p:cNvPr>
                <p:cNvCxnSpPr/>
                <p:nvPr/>
              </p:nvCxnSpPr>
              <p:spPr>
                <a:xfrm rot="5400000" flipH="1">
                  <a:off x="2297547" y="3225322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组合 315">
                <a:extLst>
                  <a:ext uri="{FF2B5EF4-FFF2-40B4-BE49-F238E27FC236}">
                    <a16:creationId xmlns="" xmlns:a16="http://schemas.microsoft.com/office/drawing/2014/main" id="{59955797-8BFC-455C-8503-9520DC370CAB}"/>
                  </a:ext>
                </a:extLst>
              </p:cNvPr>
              <p:cNvGrpSpPr/>
              <p:nvPr userDrawn="1"/>
            </p:nvGrpSpPr>
            <p:grpSpPr>
              <a:xfrm>
                <a:off x="2509040" y="2895900"/>
                <a:ext cx="1073150" cy="1073150"/>
                <a:chOff x="2509040" y="2895900"/>
                <a:chExt cx="1073150" cy="1073150"/>
              </a:xfrm>
            </p:grpSpPr>
            <p:sp>
              <p:nvSpPr>
                <p:cNvPr id="317" name="椭圆 316">
                  <a:extLst>
                    <a:ext uri="{FF2B5EF4-FFF2-40B4-BE49-F238E27FC236}">
                      <a16:creationId xmlns="" xmlns:a16="http://schemas.microsoft.com/office/drawing/2014/main" id="{80073E7C-7704-4A3B-B056-8A722749DBEA}"/>
                    </a:ext>
                  </a:extLst>
                </p:cNvPr>
                <p:cNvSpPr/>
                <p:nvPr/>
              </p:nvSpPr>
              <p:spPr>
                <a:xfrm>
                  <a:off x="2509040" y="2895900"/>
                  <a:ext cx="1073150" cy="107315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空心弧 317">
                  <a:extLst>
                    <a:ext uri="{FF2B5EF4-FFF2-40B4-BE49-F238E27FC236}">
                      <a16:creationId xmlns="" xmlns:a16="http://schemas.microsoft.com/office/drawing/2014/main" id="{A7AACA1D-1A4E-4ED2-9BA5-EB237AD439A6}"/>
                    </a:ext>
                  </a:extLst>
                </p:cNvPr>
                <p:cNvSpPr/>
                <p:nvPr/>
              </p:nvSpPr>
              <p:spPr>
                <a:xfrm>
                  <a:off x="2516190" y="2903050"/>
                  <a:ext cx="1058850" cy="1058850"/>
                </a:xfrm>
                <a:prstGeom prst="blockArc">
                  <a:avLst>
                    <a:gd name="adj1" fmla="val 10800000"/>
                    <a:gd name="adj2" fmla="val 17537405"/>
                    <a:gd name="adj3" fmla="val 1876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3" name="文本框 582">
              <a:extLst>
                <a:ext uri="{FF2B5EF4-FFF2-40B4-BE49-F238E27FC236}">
                  <a16:creationId xmlns="" xmlns:a16="http://schemas.microsoft.com/office/drawing/2014/main" id="{F2183A8E-BF5F-4857-BBFF-5B9D0954887B}"/>
                </a:ext>
              </a:extLst>
            </p:cNvPr>
            <p:cNvSpPr txBox="1"/>
            <p:nvPr/>
          </p:nvSpPr>
          <p:spPr>
            <a:xfrm>
              <a:off x="7848456" y="3279775"/>
              <a:ext cx="3108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区块链的近期发展</a:t>
              </a:r>
            </a:p>
          </p:txBody>
        </p:sp>
        <p:sp>
          <p:nvSpPr>
            <p:cNvPr id="588" name="文本框 587">
              <a:extLst>
                <a:ext uri="{FF2B5EF4-FFF2-40B4-BE49-F238E27FC236}">
                  <a16:creationId xmlns="" xmlns:a16="http://schemas.microsoft.com/office/drawing/2014/main" id="{8EBBCEC5-E08E-4D28-9F52-13BE1C420E2D}"/>
                </a:ext>
              </a:extLst>
            </p:cNvPr>
            <p:cNvSpPr txBox="1"/>
            <p:nvPr/>
          </p:nvSpPr>
          <p:spPr>
            <a:xfrm>
              <a:off x="6870385" y="3205557"/>
              <a:ext cx="767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593" name="组合 592">
            <a:extLst>
              <a:ext uri="{FF2B5EF4-FFF2-40B4-BE49-F238E27FC236}">
                <a16:creationId xmlns="" xmlns:a16="http://schemas.microsoft.com/office/drawing/2014/main" id="{BAAD2829-1BC7-4F16-A183-D6D0E3D4AB22}"/>
              </a:ext>
            </a:extLst>
          </p:cNvPr>
          <p:cNvGrpSpPr/>
          <p:nvPr/>
        </p:nvGrpSpPr>
        <p:grpSpPr>
          <a:xfrm>
            <a:off x="1039728" y="2847305"/>
            <a:ext cx="5049216" cy="1368509"/>
            <a:chOff x="1039728" y="2847305"/>
            <a:chExt cx="5049216" cy="136850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2E4F61BF-2E83-44DF-92E0-C7CA50DCC094}"/>
                </a:ext>
              </a:extLst>
            </p:cNvPr>
            <p:cNvGrpSpPr/>
            <p:nvPr/>
          </p:nvGrpSpPr>
          <p:grpSpPr>
            <a:xfrm>
              <a:off x="1039728" y="2847305"/>
              <a:ext cx="5049216" cy="1368509"/>
              <a:chOff x="1838321" y="2225675"/>
              <a:chExt cx="8914661" cy="2416176"/>
            </a:xfrm>
          </p:grpSpPr>
          <p:sp>
            <p:nvSpPr>
              <p:cNvPr id="3" name="任意多边形 38">
                <a:extLst>
                  <a:ext uri="{FF2B5EF4-FFF2-40B4-BE49-F238E27FC236}">
                    <a16:creationId xmlns="" xmlns:a16="http://schemas.microsoft.com/office/drawing/2014/main" id="{B9194BB1-8F6B-4CA0-A47F-44DF5DF5F990}"/>
                  </a:ext>
                </a:extLst>
              </p:cNvPr>
              <p:cNvSpPr/>
              <p:nvPr userDrawn="1"/>
            </p:nvSpPr>
            <p:spPr>
              <a:xfrm>
                <a:off x="3739328" y="2880360"/>
                <a:ext cx="6540052" cy="1135380"/>
              </a:xfrm>
              <a:custGeom>
                <a:avLst/>
                <a:gdLst>
                  <a:gd name="connsiteX0" fmla="*/ 31435 w 6540052"/>
                  <a:gd name="connsiteY0" fmla="*/ 0 h 1135380"/>
                  <a:gd name="connsiteX1" fmla="*/ 6350818 w 6540052"/>
                  <a:gd name="connsiteY1" fmla="*/ 0 h 1135380"/>
                  <a:gd name="connsiteX2" fmla="*/ 6540052 w 6540052"/>
                  <a:gd name="connsiteY2" fmla="*/ 189234 h 1135380"/>
                  <a:gd name="connsiteX3" fmla="*/ 6540052 w 6540052"/>
                  <a:gd name="connsiteY3" fmla="*/ 946146 h 1135380"/>
                  <a:gd name="connsiteX4" fmla="*/ 6350818 w 6540052"/>
                  <a:gd name="connsiteY4" fmla="*/ 1135380 h 1135380"/>
                  <a:gd name="connsiteX5" fmla="*/ 0 w 6540052"/>
                  <a:gd name="connsiteY5" fmla="*/ 1135380 h 1135380"/>
                  <a:gd name="connsiteX6" fmla="*/ 57525 w 6540052"/>
                  <a:gd name="connsiteY6" fmla="*/ 1065659 h 1135380"/>
                  <a:gd name="connsiteX7" fmla="*/ 215452 w 6540052"/>
                  <a:gd name="connsiteY7" fmla="*/ 548640 h 1135380"/>
                  <a:gd name="connsiteX8" fmla="*/ 57525 w 6540052"/>
                  <a:gd name="connsiteY8" fmla="*/ 31621 h 113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0052" h="1135380">
                    <a:moveTo>
                      <a:pt x="31435" y="0"/>
                    </a:moveTo>
                    <a:lnTo>
                      <a:pt x="6350818" y="0"/>
                    </a:lnTo>
                    <a:cubicBezTo>
                      <a:pt x="6455329" y="0"/>
                      <a:pt x="6540052" y="84723"/>
                      <a:pt x="6540052" y="189234"/>
                    </a:cubicBezTo>
                    <a:lnTo>
                      <a:pt x="6540052" y="946146"/>
                    </a:lnTo>
                    <a:cubicBezTo>
                      <a:pt x="6540052" y="1050657"/>
                      <a:pt x="6455329" y="1135380"/>
                      <a:pt x="6350818" y="1135380"/>
                    </a:cubicBezTo>
                    <a:lnTo>
                      <a:pt x="0" y="1135380"/>
                    </a:lnTo>
                    <a:lnTo>
                      <a:pt x="57525" y="1065659"/>
                    </a:lnTo>
                    <a:cubicBezTo>
                      <a:pt x="157232" y="918073"/>
                      <a:pt x="215452" y="740156"/>
                      <a:pt x="215452" y="548640"/>
                    </a:cubicBezTo>
                    <a:cubicBezTo>
                      <a:pt x="215452" y="357125"/>
                      <a:pt x="157232" y="179207"/>
                      <a:pt x="57525" y="31621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="" xmlns:a16="http://schemas.microsoft.com/office/drawing/2014/main" id="{05B36793-8F0D-4995-9F0A-3156B5DDCBEB}"/>
                  </a:ext>
                </a:extLst>
              </p:cNvPr>
              <p:cNvGrpSpPr/>
              <p:nvPr userDrawn="1"/>
            </p:nvGrpSpPr>
            <p:grpSpPr>
              <a:xfrm>
                <a:off x="3746500" y="2641600"/>
                <a:ext cx="6508750" cy="171450"/>
                <a:chOff x="3746500" y="2641600"/>
                <a:chExt cx="6508750" cy="171450"/>
              </a:xfrm>
            </p:grpSpPr>
            <p:sp>
              <p:nvSpPr>
                <p:cNvPr id="145" name="任意多边形 40">
                  <a:extLst>
                    <a:ext uri="{FF2B5EF4-FFF2-40B4-BE49-F238E27FC236}">
                      <a16:creationId xmlns="" xmlns:a16="http://schemas.microsoft.com/office/drawing/2014/main" id="{94B77A69-6254-4F3E-A20F-B2A41570F66D}"/>
                    </a:ext>
                  </a:extLst>
                </p:cNvPr>
                <p:cNvSpPr/>
                <p:nvPr/>
              </p:nvSpPr>
              <p:spPr>
                <a:xfrm>
                  <a:off x="3746500" y="2641600"/>
                  <a:ext cx="6508750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08750" h="171450">
                      <a:moveTo>
                        <a:pt x="0" y="95250"/>
                      </a:moveTo>
                      <a:lnTo>
                        <a:pt x="584200" y="95250"/>
                      </a:lnTo>
                      <a:lnTo>
                        <a:pt x="679450" y="0"/>
                      </a:lnTo>
                      <a:lnTo>
                        <a:pt x="1346200" y="0"/>
                      </a:lnTo>
                      <a:lnTo>
                        <a:pt x="1517650" y="171450"/>
                      </a:lnTo>
                      <a:lnTo>
                        <a:pt x="3028950" y="171450"/>
                      </a:lnTo>
                      <a:lnTo>
                        <a:pt x="3143250" y="57150"/>
                      </a:lnTo>
                      <a:lnTo>
                        <a:pt x="6508750" y="57150"/>
                      </a:lnTo>
                    </a:path>
                  </a:pathLst>
                </a:cu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任意多边形 41">
                  <a:extLst>
                    <a:ext uri="{FF2B5EF4-FFF2-40B4-BE49-F238E27FC236}">
                      <a16:creationId xmlns="" xmlns:a16="http://schemas.microsoft.com/office/drawing/2014/main" id="{A18924ED-DF50-49A4-8829-D166F4C8755F}"/>
                    </a:ext>
                  </a:extLst>
                </p:cNvPr>
                <p:cNvSpPr/>
                <p:nvPr/>
              </p:nvSpPr>
              <p:spPr>
                <a:xfrm>
                  <a:off x="4148138" y="2641600"/>
                  <a:ext cx="3605212" cy="171450"/>
                </a:xfrm>
                <a:custGeom>
                  <a:avLst/>
                  <a:gdLst>
                    <a:gd name="connsiteX0" fmla="*/ 0 w 6508750"/>
                    <a:gd name="connsiteY0" fmla="*/ 95250 h 171450"/>
                    <a:gd name="connsiteX1" fmla="*/ 584200 w 6508750"/>
                    <a:gd name="connsiteY1" fmla="*/ 95250 h 171450"/>
                    <a:gd name="connsiteX2" fmla="*/ 679450 w 6508750"/>
                    <a:gd name="connsiteY2" fmla="*/ 0 h 171450"/>
                    <a:gd name="connsiteX3" fmla="*/ 1346200 w 6508750"/>
                    <a:gd name="connsiteY3" fmla="*/ 0 h 171450"/>
                    <a:gd name="connsiteX4" fmla="*/ 1517650 w 6508750"/>
                    <a:gd name="connsiteY4" fmla="*/ 171450 h 171450"/>
                    <a:gd name="connsiteX5" fmla="*/ 3028950 w 6508750"/>
                    <a:gd name="connsiteY5" fmla="*/ 171450 h 171450"/>
                    <a:gd name="connsiteX6" fmla="*/ 3143250 w 6508750"/>
                    <a:gd name="connsiteY6" fmla="*/ 57150 h 171450"/>
                    <a:gd name="connsiteX7" fmla="*/ 6508750 w 6508750"/>
                    <a:gd name="connsiteY7" fmla="*/ 57150 h 171450"/>
                    <a:gd name="connsiteX0-1" fmla="*/ 0 w 6508750"/>
                    <a:gd name="connsiteY0-2" fmla="*/ 95250 h 171450"/>
                    <a:gd name="connsiteX1-3" fmla="*/ 584200 w 6508750"/>
                    <a:gd name="connsiteY1-4" fmla="*/ 95250 h 171450"/>
                    <a:gd name="connsiteX2-5" fmla="*/ 679450 w 6508750"/>
                    <a:gd name="connsiteY2-6" fmla="*/ 0 h 171450"/>
                    <a:gd name="connsiteX3-7" fmla="*/ 1346200 w 6508750"/>
                    <a:gd name="connsiteY3-8" fmla="*/ 0 h 171450"/>
                    <a:gd name="connsiteX4-9" fmla="*/ 1517650 w 6508750"/>
                    <a:gd name="connsiteY4-10" fmla="*/ 171450 h 171450"/>
                    <a:gd name="connsiteX5-11" fmla="*/ 3028950 w 6508750"/>
                    <a:gd name="connsiteY5-12" fmla="*/ 171450 h 171450"/>
                    <a:gd name="connsiteX6-13" fmla="*/ 3143250 w 6508750"/>
                    <a:gd name="connsiteY6-14" fmla="*/ 57150 h 171450"/>
                    <a:gd name="connsiteX7-15" fmla="*/ 4006850 w 6508750"/>
                    <a:gd name="connsiteY7-16" fmla="*/ 53975 h 171450"/>
                    <a:gd name="connsiteX8" fmla="*/ 6508750 w 6508750"/>
                    <a:gd name="connsiteY8" fmla="*/ 57150 h 171450"/>
                    <a:gd name="connsiteX0-17" fmla="*/ 0 w 6508750"/>
                    <a:gd name="connsiteY0-18" fmla="*/ 95250 h 171450"/>
                    <a:gd name="connsiteX1-19" fmla="*/ 401638 w 6508750"/>
                    <a:gd name="connsiteY1-20" fmla="*/ 92075 h 171450"/>
                    <a:gd name="connsiteX2-21" fmla="*/ 584200 w 6508750"/>
                    <a:gd name="connsiteY2-22" fmla="*/ 95250 h 171450"/>
                    <a:gd name="connsiteX3-23" fmla="*/ 679450 w 6508750"/>
                    <a:gd name="connsiteY3-24" fmla="*/ 0 h 171450"/>
                    <a:gd name="connsiteX4-25" fmla="*/ 1346200 w 6508750"/>
                    <a:gd name="connsiteY4-26" fmla="*/ 0 h 171450"/>
                    <a:gd name="connsiteX5-27" fmla="*/ 1517650 w 6508750"/>
                    <a:gd name="connsiteY5-28" fmla="*/ 171450 h 171450"/>
                    <a:gd name="connsiteX6-29" fmla="*/ 3028950 w 6508750"/>
                    <a:gd name="connsiteY6-30" fmla="*/ 171450 h 171450"/>
                    <a:gd name="connsiteX7-31" fmla="*/ 3143250 w 6508750"/>
                    <a:gd name="connsiteY7-32" fmla="*/ 57150 h 171450"/>
                    <a:gd name="connsiteX8-33" fmla="*/ 4006850 w 6508750"/>
                    <a:gd name="connsiteY8-34" fmla="*/ 53975 h 171450"/>
                    <a:gd name="connsiteX9" fmla="*/ 6508750 w 6508750"/>
                    <a:gd name="connsiteY9" fmla="*/ 57150 h 171450"/>
                    <a:gd name="connsiteX0-35" fmla="*/ 0 w 6107112"/>
                    <a:gd name="connsiteY0-36" fmla="*/ 92075 h 171450"/>
                    <a:gd name="connsiteX1-37" fmla="*/ 182562 w 6107112"/>
                    <a:gd name="connsiteY1-38" fmla="*/ 95250 h 171450"/>
                    <a:gd name="connsiteX2-39" fmla="*/ 277812 w 6107112"/>
                    <a:gd name="connsiteY2-40" fmla="*/ 0 h 171450"/>
                    <a:gd name="connsiteX3-41" fmla="*/ 944562 w 6107112"/>
                    <a:gd name="connsiteY3-42" fmla="*/ 0 h 171450"/>
                    <a:gd name="connsiteX4-43" fmla="*/ 1116012 w 6107112"/>
                    <a:gd name="connsiteY4-44" fmla="*/ 171450 h 171450"/>
                    <a:gd name="connsiteX5-45" fmla="*/ 2627312 w 6107112"/>
                    <a:gd name="connsiteY5-46" fmla="*/ 171450 h 171450"/>
                    <a:gd name="connsiteX6-47" fmla="*/ 2741612 w 6107112"/>
                    <a:gd name="connsiteY6-48" fmla="*/ 57150 h 171450"/>
                    <a:gd name="connsiteX7-49" fmla="*/ 3605212 w 6107112"/>
                    <a:gd name="connsiteY7-50" fmla="*/ 53975 h 171450"/>
                    <a:gd name="connsiteX8-51" fmla="*/ 6107112 w 6107112"/>
                    <a:gd name="connsiteY8-52" fmla="*/ 57150 h 171450"/>
                    <a:gd name="connsiteX0-53" fmla="*/ 0 w 3605212"/>
                    <a:gd name="connsiteY0-54" fmla="*/ 92075 h 171450"/>
                    <a:gd name="connsiteX1-55" fmla="*/ 182562 w 3605212"/>
                    <a:gd name="connsiteY1-56" fmla="*/ 95250 h 171450"/>
                    <a:gd name="connsiteX2-57" fmla="*/ 277812 w 3605212"/>
                    <a:gd name="connsiteY2-58" fmla="*/ 0 h 171450"/>
                    <a:gd name="connsiteX3-59" fmla="*/ 944562 w 3605212"/>
                    <a:gd name="connsiteY3-60" fmla="*/ 0 h 171450"/>
                    <a:gd name="connsiteX4-61" fmla="*/ 1116012 w 3605212"/>
                    <a:gd name="connsiteY4-62" fmla="*/ 171450 h 171450"/>
                    <a:gd name="connsiteX5-63" fmla="*/ 2627312 w 3605212"/>
                    <a:gd name="connsiteY5-64" fmla="*/ 171450 h 171450"/>
                    <a:gd name="connsiteX6-65" fmla="*/ 2741612 w 3605212"/>
                    <a:gd name="connsiteY6-66" fmla="*/ 57150 h 171450"/>
                    <a:gd name="connsiteX7-67" fmla="*/ 3605212 w 3605212"/>
                    <a:gd name="connsiteY7-68" fmla="*/ 53975 h 1714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605212" h="171450">
                      <a:moveTo>
                        <a:pt x="0" y="92075"/>
                      </a:moveTo>
                      <a:lnTo>
                        <a:pt x="182562" y="95250"/>
                      </a:lnTo>
                      <a:lnTo>
                        <a:pt x="277812" y="0"/>
                      </a:lnTo>
                      <a:lnTo>
                        <a:pt x="944562" y="0"/>
                      </a:lnTo>
                      <a:lnTo>
                        <a:pt x="1116012" y="171450"/>
                      </a:lnTo>
                      <a:lnTo>
                        <a:pt x="2627312" y="171450"/>
                      </a:lnTo>
                      <a:lnTo>
                        <a:pt x="2741612" y="57150"/>
                      </a:lnTo>
                      <a:lnTo>
                        <a:pt x="3605212" y="53975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" name="组合 4">
                <a:extLst>
                  <a:ext uri="{FF2B5EF4-FFF2-40B4-BE49-F238E27FC236}">
                    <a16:creationId xmlns="" xmlns:a16="http://schemas.microsoft.com/office/drawing/2014/main" id="{17027FDE-FA9E-45CA-AEA4-06DCE44F1B24}"/>
                  </a:ext>
                </a:extLst>
              </p:cNvPr>
              <p:cNvGrpSpPr/>
              <p:nvPr userDrawn="1"/>
            </p:nvGrpSpPr>
            <p:grpSpPr>
              <a:xfrm>
                <a:off x="6972300" y="4089400"/>
                <a:ext cx="2825750" cy="101600"/>
                <a:chOff x="6972300" y="4089400"/>
                <a:chExt cx="2825750" cy="101600"/>
              </a:xfrm>
            </p:grpSpPr>
            <p:sp>
              <p:nvSpPr>
                <p:cNvPr id="143" name="任意多边形 43">
                  <a:extLst>
                    <a:ext uri="{FF2B5EF4-FFF2-40B4-BE49-F238E27FC236}">
                      <a16:creationId xmlns="" xmlns:a16="http://schemas.microsoft.com/office/drawing/2014/main" id="{4389439F-39D9-4AFA-94A3-6BEC6ED4EA6D}"/>
                    </a:ext>
                  </a:extLst>
                </p:cNvPr>
                <p:cNvSpPr/>
                <p:nvPr/>
              </p:nvSpPr>
              <p:spPr>
                <a:xfrm>
                  <a:off x="6972300" y="4095750"/>
                  <a:ext cx="2825750" cy="9525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5750" h="95250">
                      <a:moveTo>
                        <a:pt x="0" y="95250"/>
                      </a:moveTo>
                      <a:lnTo>
                        <a:pt x="609600" y="95250"/>
                      </a:lnTo>
                      <a:lnTo>
                        <a:pt x="787400" y="0"/>
                      </a:lnTo>
                      <a:lnTo>
                        <a:pt x="2825750" y="0"/>
                      </a:lnTo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任意多边形 44">
                  <a:extLst>
                    <a:ext uri="{FF2B5EF4-FFF2-40B4-BE49-F238E27FC236}">
                      <a16:creationId xmlns="" xmlns:a16="http://schemas.microsoft.com/office/drawing/2014/main" id="{22A93DCB-E801-4005-8E32-4280482E7C0F}"/>
                    </a:ext>
                  </a:extLst>
                </p:cNvPr>
                <p:cNvSpPr/>
                <p:nvPr/>
              </p:nvSpPr>
              <p:spPr>
                <a:xfrm>
                  <a:off x="7264400" y="4089400"/>
                  <a:ext cx="2286000" cy="101600"/>
                </a:xfrm>
                <a:custGeom>
                  <a:avLst/>
                  <a:gdLst>
                    <a:gd name="connsiteX0" fmla="*/ 0 w 2825750"/>
                    <a:gd name="connsiteY0" fmla="*/ 95250 h 95250"/>
                    <a:gd name="connsiteX1" fmla="*/ 609600 w 2825750"/>
                    <a:gd name="connsiteY1" fmla="*/ 95250 h 95250"/>
                    <a:gd name="connsiteX2" fmla="*/ 787400 w 2825750"/>
                    <a:gd name="connsiteY2" fmla="*/ 0 h 95250"/>
                    <a:gd name="connsiteX3" fmla="*/ 2825750 w 2825750"/>
                    <a:gd name="connsiteY3" fmla="*/ 0 h 95250"/>
                    <a:gd name="connsiteX0-1" fmla="*/ 0 w 2825750"/>
                    <a:gd name="connsiteY0-2" fmla="*/ 101600 h 101600"/>
                    <a:gd name="connsiteX1-3" fmla="*/ 609600 w 2825750"/>
                    <a:gd name="connsiteY1-4" fmla="*/ 101600 h 101600"/>
                    <a:gd name="connsiteX2-5" fmla="*/ 787400 w 2825750"/>
                    <a:gd name="connsiteY2-6" fmla="*/ 6350 h 101600"/>
                    <a:gd name="connsiteX3-7" fmla="*/ 2578100 w 2825750"/>
                    <a:gd name="connsiteY3-8" fmla="*/ 0 h 101600"/>
                    <a:gd name="connsiteX4" fmla="*/ 2825750 w 2825750"/>
                    <a:gd name="connsiteY4" fmla="*/ 6350 h 101600"/>
                    <a:gd name="connsiteX0-9" fmla="*/ 0 w 2825750"/>
                    <a:gd name="connsiteY0-10" fmla="*/ 101600 h 101600"/>
                    <a:gd name="connsiteX1-11" fmla="*/ 292100 w 2825750"/>
                    <a:gd name="connsiteY1-12" fmla="*/ 101600 h 101600"/>
                    <a:gd name="connsiteX2-13" fmla="*/ 609600 w 2825750"/>
                    <a:gd name="connsiteY2-14" fmla="*/ 101600 h 101600"/>
                    <a:gd name="connsiteX3-15" fmla="*/ 787400 w 2825750"/>
                    <a:gd name="connsiteY3-16" fmla="*/ 6350 h 101600"/>
                    <a:gd name="connsiteX4-17" fmla="*/ 2578100 w 2825750"/>
                    <a:gd name="connsiteY4-18" fmla="*/ 0 h 101600"/>
                    <a:gd name="connsiteX5" fmla="*/ 2825750 w 2825750"/>
                    <a:gd name="connsiteY5" fmla="*/ 6350 h 101600"/>
                    <a:gd name="connsiteX0-19" fmla="*/ 0 w 2533650"/>
                    <a:gd name="connsiteY0-20" fmla="*/ 101600 h 101600"/>
                    <a:gd name="connsiteX1-21" fmla="*/ 317500 w 2533650"/>
                    <a:gd name="connsiteY1-22" fmla="*/ 101600 h 101600"/>
                    <a:gd name="connsiteX2-23" fmla="*/ 495300 w 2533650"/>
                    <a:gd name="connsiteY2-24" fmla="*/ 6350 h 101600"/>
                    <a:gd name="connsiteX3-25" fmla="*/ 2286000 w 2533650"/>
                    <a:gd name="connsiteY3-26" fmla="*/ 0 h 101600"/>
                    <a:gd name="connsiteX4-27" fmla="*/ 2533650 w 2533650"/>
                    <a:gd name="connsiteY4-28" fmla="*/ 6350 h 101600"/>
                    <a:gd name="connsiteX0-29" fmla="*/ 0 w 2286000"/>
                    <a:gd name="connsiteY0-30" fmla="*/ 101600 h 101600"/>
                    <a:gd name="connsiteX1-31" fmla="*/ 317500 w 2286000"/>
                    <a:gd name="connsiteY1-32" fmla="*/ 101600 h 101600"/>
                    <a:gd name="connsiteX2-33" fmla="*/ 495300 w 2286000"/>
                    <a:gd name="connsiteY2-34" fmla="*/ 6350 h 101600"/>
                    <a:gd name="connsiteX3-35" fmla="*/ 2286000 w 2286000"/>
                    <a:gd name="connsiteY3-36" fmla="*/ 0 h 101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86000" h="101600">
                      <a:moveTo>
                        <a:pt x="0" y="101600"/>
                      </a:moveTo>
                      <a:lnTo>
                        <a:pt x="317500" y="101600"/>
                      </a:lnTo>
                      <a:lnTo>
                        <a:pt x="495300" y="6350"/>
                      </a:lnTo>
                      <a:lnTo>
                        <a:pt x="2286000" y="0"/>
                      </a:ln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7430EA86-DCD7-4AC0-B96F-9F280A9C5C6C}"/>
                  </a:ext>
                </a:extLst>
              </p:cNvPr>
              <p:cNvSpPr txBox="1"/>
              <p:nvPr userDrawn="1"/>
            </p:nvSpPr>
            <p:spPr>
              <a:xfrm>
                <a:off x="6804304" y="2670889"/>
                <a:ext cx="3948678" cy="489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spc="600" dirty="0">
                    <a:solidFill>
                      <a:srgbClr val="00B0F0"/>
                    </a:solidFill>
                    <a:cs typeface="+mn-ea"/>
                    <a:sym typeface="+mn-lt"/>
                  </a:rPr>
                  <a:t>IIIIIIIIIIIIIIII</a:t>
                </a:r>
                <a:endParaRPr lang="zh-CN" altLang="en-US" sz="1200" b="1" spc="600" dirty="0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E1DFD51C-BDDC-4766-91BA-829E750AD6E1}"/>
                  </a:ext>
                </a:extLst>
              </p:cNvPr>
              <p:cNvGrpSpPr/>
              <p:nvPr userDrawn="1"/>
            </p:nvGrpSpPr>
            <p:grpSpPr>
              <a:xfrm>
                <a:off x="4171950" y="4010025"/>
                <a:ext cx="3498850" cy="434717"/>
                <a:chOff x="4171950" y="4010025"/>
                <a:chExt cx="3498850" cy="434717"/>
              </a:xfrm>
            </p:grpSpPr>
            <p:sp>
              <p:nvSpPr>
                <p:cNvPr id="141" name="任意多边形 47">
                  <a:extLst>
                    <a:ext uri="{FF2B5EF4-FFF2-40B4-BE49-F238E27FC236}">
                      <a16:creationId xmlns="" xmlns:a16="http://schemas.microsoft.com/office/drawing/2014/main" id="{CFB3EE4C-8C58-4704-83BF-2D579C605ECA}"/>
                    </a:ext>
                  </a:extLst>
                </p:cNvPr>
                <p:cNvSpPr/>
                <p:nvPr/>
              </p:nvSpPr>
              <p:spPr>
                <a:xfrm>
                  <a:off x="4171950" y="4010025"/>
                  <a:ext cx="3498850" cy="327025"/>
                </a:xfrm>
                <a:custGeom>
                  <a:avLst/>
                  <a:gdLst>
                    <a:gd name="connsiteX0" fmla="*/ 0 w 3498850"/>
                    <a:gd name="connsiteY0" fmla="*/ 0 h 327025"/>
                    <a:gd name="connsiteX1" fmla="*/ 3498850 w 3498850"/>
                    <a:gd name="connsiteY1" fmla="*/ 0 h 327025"/>
                    <a:gd name="connsiteX2" fmla="*/ 3336925 w 3498850"/>
                    <a:gd name="connsiteY2" fmla="*/ 95250 h 327025"/>
                    <a:gd name="connsiteX3" fmla="*/ 2825750 w 3498850"/>
                    <a:gd name="connsiteY3" fmla="*/ 95250 h 327025"/>
                    <a:gd name="connsiteX4" fmla="*/ 2327275 w 3498850"/>
                    <a:gd name="connsiteY4" fmla="*/ 327025 h 327025"/>
                    <a:gd name="connsiteX5" fmla="*/ 1460500 w 3498850"/>
                    <a:gd name="connsiteY5" fmla="*/ 327025 h 327025"/>
                    <a:gd name="connsiteX6" fmla="*/ 1193800 w 3498850"/>
                    <a:gd name="connsiteY6" fmla="*/ 228600 h 327025"/>
                    <a:gd name="connsiteX7" fmla="*/ 187325 w 3498850"/>
                    <a:gd name="connsiteY7" fmla="*/ 228600 h 327025"/>
                    <a:gd name="connsiteX8" fmla="*/ 0 w 3498850"/>
                    <a:gd name="connsiteY8" fmla="*/ 0 h 327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98850" h="327025">
                      <a:moveTo>
                        <a:pt x="0" y="0"/>
                      </a:moveTo>
                      <a:lnTo>
                        <a:pt x="3498850" y="0"/>
                      </a:lnTo>
                      <a:lnTo>
                        <a:pt x="3336925" y="95250"/>
                      </a:lnTo>
                      <a:lnTo>
                        <a:pt x="2825750" y="95250"/>
                      </a:lnTo>
                      <a:lnTo>
                        <a:pt x="2327275" y="327025"/>
                      </a:lnTo>
                      <a:lnTo>
                        <a:pt x="1460500" y="327025"/>
                      </a:lnTo>
                      <a:lnTo>
                        <a:pt x="1193800" y="228600"/>
                      </a:lnTo>
                      <a:lnTo>
                        <a:pt x="187325" y="228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文本框 141">
                  <a:extLst>
                    <a:ext uri="{FF2B5EF4-FFF2-40B4-BE49-F238E27FC236}">
                      <a16:creationId xmlns="" xmlns:a16="http://schemas.microsoft.com/office/drawing/2014/main" id="{4EA6C4F7-6FD6-4924-9099-4C0E17D65735}"/>
                    </a:ext>
                  </a:extLst>
                </p:cNvPr>
                <p:cNvSpPr txBox="1"/>
                <p:nvPr/>
              </p:nvSpPr>
              <p:spPr>
                <a:xfrm>
                  <a:off x="4674186" y="4010025"/>
                  <a:ext cx="326152" cy="434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椭圆 7">
                <a:extLst>
                  <a:ext uri="{FF2B5EF4-FFF2-40B4-BE49-F238E27FC236}">
                    <a16:creationId xmlns="" xmlns:a16="http://schemas.microsoft.com/office/drawing/2014/main" id="{3CDA8EC0-7FCE-4D6B-9DFD-C0856DC1BFEB}"/>
                  </a:ext>
                </a:extLst>
              </p:cNvPr>
              <p:cNvSpPr/>
              <p:nvPr userDrawn="1"/>
            </p:nvSpPr>
            <p:spPr>
              <a:xfrm>
                <a:off x="2465386" y="2859088"/>
                <a:ext cx="1162050" cy="114935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="" xmlns:a16="http://schemas.microsoft.com/office/drawing/2014/main" id="{53B04E35-8166-45E3-B52A-7077F4760692}"/>
                  </a:ext>
                </a:extLst>
              </p:cNvPr>
              <p:cNvSpPr/>
              <p:nvPr userDrawn="1"/>
            </p:nvSpPr>
            <p:spPr>
              <a:xfrm>
                <a:off x="2395151" y="2789239"/>
                <a:ext cx="1302521" cy="128904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D910F10E-0FE9-4904-B99D-6A1F44C4C43F}"/>
                  </a:ext>
                </a:extLst>
              </p:cNvPr>
              <p:cNvSpPr/>
              <p:nvPr userDrawn="1"/>
            </p:nvSpPr>
            <p:spPr>
              <a:xfrm>
                <a:off x="2205867" y="2601914"/>
                <a:ext cx="1681088" cy="1663698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0DBCC3C1-E590-47AD-9F91-74EDC450FCD8}"/>
                  </a:ext>
                </a:extLst>
              </p:cNvPr>
              <p:cNvGrpSpPr/>
              <p:nvPr userDrawn="1"/>
            </p:nvGrpSpPr>
            <p:grpSpPr>
              <a:xfrm>
                <a:off x="2289174" y="2676526"/>
                <a:ext cx="1514475" cy="1514475"/>
                <a:chOff x="2295525" y="2682874"/>
                <a:chExt cx="1514475" cy="1514475"/>
              </a:xfrm>
            </p:grpSpPr>
            <p:sp>
              <p:nvSpPr>
                <p:cNvPr id="139" name="空心弧 138">
                  <a:extLst>
                    <a:ext uri="{FF2B5EF4-FFF2-40B4-BE49-F238E27FC236}">
                      <a16:creationId xmlns="" xmlns:a16="http://schemas.microsoft.com/office/drawing/2014/main" id="{B55089A2-5F7E-4AD0-A30E-89D06BDCCB66}"/>
                    </a:ext>
                  </a:extLst>
                </p:cNvPr>
                <p:cNvSpPr/>
                <p:nvPr/>
              </p:nvSpPr>
              <p:spPr>
                <a:xfrm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空心弧 139">
                  <a:extLst>
                    <a:ext uri="{FF2B5EF4-FFF2-40B4-BE49-F238E27FC236}">
                      <a16:creationId xmlns="" xmlns:a16="http://schemas.microsoft.com/office/drawing/2014/main" id="{A093358F-A5C2-492C-A5D2-9081C9606ECE}"/>
                    </a:ext>
                  </a:extLst>
                </p:cNvPr>
                <p:cNvSpPr/>
                <p:nvPr/>
              </p:nvSpPr>
              <p:spPr>
                <a:xfrm rot="10800000">
                  <a:off x="2295525" y="2682874"/>
                  <a:ext cx="1514475" cy="1514475"/>
                </a:xfrm>
                <a:prstGeom prst="blockArc">
                  <a:avLst>
                    <a:gd name="adj1" fmla="val 13840185"/>
                    <a:gd name="adj2" fmla="val 18684229"/>
                    <a:gd name="adj3" fmla="val 33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="" xmlns:a16="http://schemas.microsoft.com/office/drawing/2014/main" id="{9151A5FF-1FDD-4E5B-9C20-0DFD25290243}"/>
                  </a:ext>
                </a:extLst>
              </p:cNvPr>
              <p:cNvGrpSpPr/>
              <p:nvPr userDrawn="1"/>
            </p:nvGrpSpPr>
            <p:grpSpPr>
              <a:xfrm>
                <a:off x="1908172" y="2295524"/>
                <a:ext cx="2276478" cy="2276478"/>
                <a:chOff x="1908172" y="2295524"/>
                <a:chExt cx="2276478" cy="2276478"/>
              </a:xfrm>
            </p:grpSpPr>
            <p:sp>
              <p:nvSpPr>
                <p:cNvPr id="137" name="空心弧 136">
                  <a:extLst>
                    <a:ext uri="{FF2B5EF4-FFF2-40B4-BE49-F238E27FC236}">
                      <a16:creationId xmlns="" xmlns:a16="http://schemas.microsoft.com/office/drawing/2014/main" id="{B8025FEF-BAAC-4BA7-8865-B09639047FB3}"/>
                    </a:ext>
                  </a:extLst>
                </p:cNvPr>
                <p:cNvSpPr/>
                <p:nvPr/>
              </p:nvSpPr>
              <p:spPr>
                <a:xfrm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空心弧 137">
                  <a:extLst>
                    <a:ext uri="{FF2B5EF4-FFF2-40B4-BE49-F238E27FC236}">
                      <a16:creationId xmlns="" xmlns:a16="http://schemas.microsoft.com/office/drawing/2014/main" id="{CB99EC88-7B2C-4BEE-9259-93306C4A57E2}"/>
                    </a:ext>
                  </a:extLst>
                </p:cNvPr>
                <p:cNvSpPr/>
                <p:nvPr/>
              </p:nvSpPr>
              <p:spPr>
                <a:xfrm rot="10800000">
                  <a:off x="1908172" y="2295524"/>
                  <a:ext cx="2276478" cy="2276478"/>
                </a:xfrm>
                <a:prstGeom prst="blockArc">
                  <a:avLst>
                    <a:gd name="adj1" fmla="val 10850737"/>
                    <a:gd name="adj2" fmla="val 15269361"/>
                    <a:gd name="adj3" fmla="val 101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CB8B503A-734C-4741-B08F-30329A44CF03}"/>
                  </a:ext>
                </a:extLst>
              </p:cNvPr>
              <p:cNvGrpSpPr/>
              <p:nvPr userDrawn="1"/>
            </p:nvGrpSpPr>
            <p:grpSpPr>
              <a:xfrm rot="10800000">
                <a:off x="2116928" y="2504281"/>
                <a:ext cx="1858967" cy="1858964"/>
                <a:chOff x="2116928" y="2504281"/>
                <a:chExt cx="1858967" cy="1858964"/>
              </a:xfrm>
            </p:grpSpPr>
            <p:sp>
              <p:nvSpPr>
                <p:cNvPr id="135" name="空心弧 134">
                  <a:extLst>
                    <a:ext uri="{FF2B5EF4-FFF2-40B4-BE49-F238E27FC236}">
                      <a16:creationId xmlns="" xmlns:a16="http://schemas.microsoft.com/office/drawing/2014/main" id="{81DBF83A-A3F3-41E9-932B-7EB965DB0987}"/>
                    </a:ext>
                  </a:extLst>
                </p:cNvPr>
                <p:cNvSpPr/>
                <p:nvPr/>
              </p:nvSpPr>
              <p:spPr>
                <a:xfrm>
                  <a:off x="2116932" y="2504282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空心弧 135">
                  <a:extLst>
                    <a:ext uri="{FF2B5EF4-FFF2-40B4-BE49-F238E27FC236}">
                      <a16:creationId xmlns="" xmlns:a16="http://schemas.microsoft.com/office/drawing/2014/main" id="{99A512C4-F200-4A62-A6D3-15E003831C4F}"/>
                    </a:ext>
                  </a:extLst>
                </p:cNvPr>
                <p:cNvSpPr/>
                <p:nvPr/>
              </p:nvSpPr>
              <p:spPr>
                <a:xfrm rot="10800000">
                  <a:off x="2116928" y="2504281"/>
                  <a:ext cx="1858963" cy="1858963"/>
                </a:xfrm>
                <a:prstGeom prst="blockArc">
                  <a:avLst>
                    <a:gd name="adj1" fmla="val 13840185"/>
                    <a:gd name="adj2" fmla="val 18639104"/>
                    <a:gd name="adj3" fmla="val 1828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21B4014B-1358-4A65-AD65-D51F81032829}"/>
                  </a:ext>
                </a:extLst>
              </p:cNvPr>
              <p:cNvGrpSpPr/>
              <p:nvPr userDrawn="1"/>
            </p:nvGrpSpPr>
            <p:grpSpPr>
              <a:xfrm>
                <a:off x="1943098" y="2330450"/>
                <a:ext cx="2206626" cy="2206627"/>
                <a:chOff x="1943100" y="2330449"/>
                <a:chExt cx="2206626" cy="2206627"/>
              </a:xfrm>
            </p:grpSpPr>
            <p:sp>
              <p:nvSpPr>
                <p:cNvPr id="133" name="空心弧 132">
                  <a:extLst>
                    <a:ext uri="{FF2B5EF4-FFF2-40B4-BE49-F238E27FC236}">
                      <a16:creationId xmlns="" xmlns:a16="http://schemas.microsoft.com/office/drawing/2014/main" id="{27A0F448-2425-4E99-AE77-CC24EAD0A180}"/>
                    </a:ext>
                  </a:extLst>
                </p:cNvPr>
                <p:cNvSpPr/>
                <p:nvPr/>
              </p:nvSpPr>
              <p:spPr>
                <a:xfrm>
                  <a:off x="1943100" y="2330450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空心弧 133">
                  <a:extLst>
                    <a:ext uri="{FF2B5EF4-FFF2-40B4-BE49-F238E27FC236}">
                      <a16:creationId xmlns="" xmlns:a16="http://schemas.microsoft.com/office/drawing/2014/main" id="{2713C4DE-9E58-4581-8868-2CF6D54C8CB6}"/>
                    </a:ext>
                  </a:extLst>
                </p:cNvPr>
                <p:cNvSpPr/>
                <p:nvPr/>
              </p:nvSpPr>
              <p:spPr>
                <a:xfrm rot="10800000">
                  <a:off x="1943100" y="2330449"/>
                  <a:ext cx="2206626" cy="2206626"/>
                </a:xfrm>
                <a:prstGeom prst="blockArc">
                  <a:avLst>
                    <a:gd name="adj1" fmla="val 11399784"/>
                    <a:gd name="adj2" fmla="val 14950040"/>
                    <a:gd name="adj3" fmla="val 917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E9758BD3-6D9A-44A7-9A7F-E769556D9FB5}"/>
                  </a:ext>
                </a:extLst>
              </p:cNvPr>
              <p:cNvGrpSpPr/>
              <p:nvPr userDrawn="1"/>
            </p:nvGrpSpPr>
            <p:grpSpPr>
              <a:xfrm>
                <a:off x="1873246" y="2260600"/>
                <a:ext cx="2346326" cy="2346326"/>
                <a:chOff x="1873246" y="2260600"/>
                <a:chExt cx="2346326" cy="2346326"/>
              </a:xfrm>
            </p:grpSpPr>
            <p:sp>
              <p:nvSpPr>
                <p:cNvPr id="131" name="空心弧 130">
                  <a:extLst>
                    <a:ext uri="{FF2B5EF4-FFF2-40B4-BE49-F238E27FC236}">
                      <a16:creationId xmlns="" xmlns:a16="http://schemas.microsoft.com/office/drawing/2014/main" id="{9F4EBED1-00B9-416A-8A20-BF525D389FC9}"/>
                    </a:ext>
                  </a:extLst>
                </p:cNvPr>
                <p:cNvSpPr/>
                <p:nvPr/>
              </p:nvSpPr>
              <p:spPr>
                <a:xfrm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空心弧 131">
                  <a:extLst>
                    <a:ext uri="{FF2B5EF4-FFF2-40B4-BE49-F238E27FC236}">
                      <a16:creationId xmlns="" xmlns:a16="http://schemas.microsoft.com/office/drawing/2014/main" id="{7E25927D-08D5-4097-9776-55D0B236DA11}"/>
                    </a:ext>
                  </a:extLst>
                </p:cNvPr>
                <p:cNvSpPr/>
                <p:nvPr/>
              </p:nvSpPr>
              <p:spPr>
                <a:xfrm rot="10800000">
                  <a:off x="1873246" y="2260600"/>
                  <a:ext cx="2346326" cy="2346326"/>
                </a:xfrm>
                <a:prstGeom prst="blockArc">
                  <a:avLst>
                    <a:gd name="adj1" fmla="val 12184043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8FB65F29-2FD3-4B05-AF9A-3EED59129735}"/>
                  </a:ext>
                </a:extLst>
              </p:cNvPr>
              <p:cNvGrpSpPr/>
              <p:nvPr userDrawn="1"/>
            </p:nvGrpSpPr>
            <p:grpSpPr>
              <a:xfrm>
                <a:off x="1838321" y="2225675"/>
                <a:ext cx="2416176" cy="2416176"/>
                <a:chOff x="1838321" y="2225675"/>
                <a:chExt cx="2416176" cy="2416176"/>
              </a:xfrm>
            </p:grpSpPr>
            <p:sp>
              <p:nvSpPr>
                <p:cNvPr id="129" name="空心弧 128">
                  <a:extLst>
                    <a:ext uri="{FF2B5EF4-FFF2-40B4-BE49-F238E27FC236}">
                      <a16:creationId xmlns="" xmlns:a16="http://schemas.microsoft.com/office/drawing/2014/main" id="{C13EE4C5-8CBD-4BF2-A619-58ED55785859}"/>
                    </a:ext>
                  </a:extLst>
                </p:cNvPr>
                <p:cNvSpPr/>
                <p:nvPr/>
              </p:nvSpPr>
              <p:spPr>
                <a:xfrm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空心弧 129">
                  <a:extLst>
                    <a:ext uri="{FF2B5EF4-FFF2-40B4-BE49-F238E27FC236}">
                      <a16:creationId xmlns="" xmlns:a16="http://schemas.microsoft.com/office/drawing/2014/main" id="{2321E6B0-B0DC-47BE-B746-E67E6494428F}"/>
                    </a:ext>
                  </a:extLst>
                </p:cNvPr>
                <p:cNvSpPr/>
                <p:nvPr/>
              </p:nvSpPr>
              <p:spPr>
                <a:xfrm rot="10800000">
                  <a:off x="1838321" y="2225675"/>
                  <a:ext cx="2416176" cy="2416176"/>
                </a:xfrm>
                <a:prstGeom prst="blockArc">
                  <a:avLst>
                    <a:gd name="adj1" fmla="val 11889395"/>
                    <a:gd name="adj2" fmla="val 14347839"/>
                    <a:gd name="adj3" fmla="val 99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448904AE-783F-4A45-AC3C-A32E6CFCA7B6}"/>
                  </a:ext>
                </a:extLst>
              </p:cNvPr>
              <p:cNvSpPr/>
              <p:nvPr userDrawn="1"/>
            </p:nvSpPr>
            <p:spPr>
              <a:xfrm>
                <a:off x="2073667" y="36234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DECE18D7-A071-4307-8F41-D6A915AF04BF}"/>
                  </a:ext>
                </a:extLst>
              </p:cNvPr>
              <p:cNvSpPr/>
              <p:nvPr userDrawn="1"/>
            </p:nvSpPr>
            <p:spPr>
              <a:xfrm>
                <a:off x="2180828" y="391556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="" xmlns:a16="http://schemas.microsoft.com/office/drawing/2014/main" id="{3B9B03EE-173B-43D4-9E29-FFB84BB96176}"/>
                  </a:ext>
                </a:extLst>
              </p:cNvPr>
              <p:cNvSpPr/>
              <p:nvPr userDrawn="1"/>
            </p:nvSpPr>
            <p:spPr>
              <a:xfrm>
                <a:off x="2390378" y="4136232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ACC025E0-0000-46FD-8D48-0229B6F13B58}"/>
                  </a:ext>
                </a:extLst>
              </p:cNvPr>
              <p:cNvSpPr/>
              <p:nvPr userDrawn="1"/>
            </p:nvSpPr>
            <p:spPr>
              <a:xfrm>
                <a:off x="2650728" y="429299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CB3FAFD9-D0A7-4DA9-BC5C-3348174B0116}"/>
                  </a:ext>
                </a:extLst>
              </p:cNvPr>
              <p:cNvSpPr/>
              <p:nvPr userDrawn="1"/>
            </p:nvSpPr>
            <p:spPr>
              <a:xfrm>
                <a:off x="2942828" y="4363244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DB1CDBD5-D8AE-4C50-BEE5-5CFC3227E456}"/>
                  </a:ext>
                </a:extLst>
              </p:cNvPr>
              <p:cNvSpPr/>
              <p:nvPr userDrawn="1"/>
            </p:nvSpPr>
            <p:spPr>
              <a:xfrm>
                <a:off x="3254177" y="4335859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="" xmlns:a16="http://schemas.microsoft.com/office/drawing/2014/main" id="{CF757609-6BEC-4487-94D3-B6826143486F}"/>
                  </a:ext>
                </a:extLst>
              </p:cNvPr>
              <p:cNvSpPr/>
              <p:nvPr userDrawn="1"/>
            </p:nvSpPr>
            <p:spPr>
              <a:xfrm>
                <a:off x="3539927" y="4220768"/>
                <a:ext cx="72231" cy="72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="" xmlns:a16="http://schemas.microsoft.com/office/drawing/2014/main" id="{FDF720A4-B3B8-4015-A2A3-509D09E05A8C}"/>
                  </a:ext>
                </a:extLst>
              </p:cNvPr>
              <p:cNvGrpSpPr/>
              <p:nvPr userDrawn="1"/>
            </p:nvGrpSpPr>
            <p:grpSpPr>
              <a:xfrm>
                <a:off x="2215387" y="2604295"/>
                <a:ext cx="1662141" cy="1668441"/>
                <a:chOff x="5256132" y="2592054"/>
                <a:chExt cx="1679735" cy="1686101"/>
              </a:xfrm>
            </p:grpSpPr>
            <p:cxnSp>
              <p:nvCxnSpPr>
                <p:cNvPr id="33" name="直接连接符 32">
                  <a:extLst>
                    <a:ext uri="{FF2B5EF4-FFF2-40B4-BE49-F238E27FC236}">
                      <a16:creationId xmlns="" xmlns:a16="http://schemas.microsoft.com/office/drawing/2014/main" id="{7DB0C911-8449-45E3-BEB7-C356BA3D6388}"/>
                    </a:ext>
                  </a:extLst>
                </p:cNvPr>
                <p:cNvCxnSpPr/>
                <p:nvPr/>
              </p:nvCxnSpPr>
              <p:spPr>
                <a:xfrm>
                  <a:off x="6096000" y="25984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="" xmlns:a16="http://schemas.microsoft.com/office/drawing/2014/main" id="{4646BBAD-B697-44A7-BB80-82FC4A417D24}"/>
                    </a:ext>
                  </a:extLst>
                </p:cNvPr>
                <p:cNvCxnSpPr/>
                <p:nvPr/>
              </p:nvCxnSpPr>
              <p:spPr>
                <a:xfrm>
                  <a:off x="6096000" y="423910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="" xmlns:a16="http://schemas.microsoft.com/office/drawing/2014/main" id="{F32E6735-8D7E-46E6-A26B-6DC3B922D22E}"/>
                    </a:ext>
                  </a:extLst>
                </p:cNvPr>
                <p:cNvCxnSpPr/>
                <p:nvPr/>
              </p:nvCxnSpPr>
              <p:spPr>
                <a:xfrm rot="5400000">
                  <a:off x="6916341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="" xmlns:a16="http://schemas.microsoft.com/office/drawing/2014/main" id="{DAA84027-A074-48BA-98CE-D6E8C2684B8A}"/>
                    </a:ext>
                  </a:extLst>
                </p:cNvPr>
                <p:cNvCxnSpPr/>
                <p:nvPr/>
              </p:nvCxnSpPr>
              <p:spPr>
                <a:xfrm rot="5400000">
                  <a:off x="5275659" y="340947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="" xmlns:a16="http://schemas.microsoft.com/office/drawing/2014/main" id="{5497C04A-84AD-4482-AC6E-A282AB96EF7B}"/>
                    </a:ext>
                  </a:extLst>
                </p:cNvPr>
                <p:cNvCxnSpPr/>
                <p:nvPr/>
              </p:nvCxnSpPr>
              <p:spPr>
                <a:xfrm rot="2700000">
                  <a:off x="6676070" y="28294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="" xmlns:a16="http://schemas.microsoft.com/office/drawing/2014/main" id="{A1E75596-7E17-441F-B3D9-A451D3418573}"/>
                    </a:ext>
                  </a:extLst>
                </p:cNvPr>
                <p:cNvCxnSpPr/>
                <p:nvPr/>
              </p:nvCxnSpPr>
              <p:spPr>
                <a:xfrm rot="2700000">
                  <a:off x="5515932" y="398954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="" xmlns:a16="http://schemas.microsoft.com/office/drawing/2014/main" id="{290425D0-279C-411C-9D61-657BDF706F57}"/>
                    </a:ext>
                  </a:extLst>
                </p:cNvPr>
                <p:cNvCxnSpPr/>
                <p:nvPr/>
              </p:nvCxnSpPr>
              <p:spPr>
                <a:xfrm rot="8100000">
                  <a:off x="6682637" y="398297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="" xmlns:a16="http://schemas.microsoft.com/office/drawing/2014/main" id="{6F3462C8-583F-4B70-A8F9-C22E831CA78B}"/>
                    </a:ext>
                  </a:extLst>
                </p:cNvPr>
                <p:cNvCxnSpPr/>
                <p:nvPr/>
              </p:nvCxnSpPr>
              <p:spPr>
                <a:xfrm rot="8100000">
                  <a:off x="5522499" y="28228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="" xmlns:a16="http://schemas.microsoft.com/office/drawing/2014/main" id="{A29BB6DB-8889-4413-950A-11EDD03A12BD}"/>
                    </a:ext>
                  </a:extLst>
                </p:cNvPr>
                <p:cNvCxnSpPr/>
                <p:nvPr/>
              </p:nvCxnSpPr>
              <p:spPr>
                <a:xfrm rot="900000">
                  <a:off x="6307118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="" xmlns:a16="http://schemas.microsoft.com/office/drawing/2014/main" id="{AAD2E886-D7E7-43FF-A09B-DB78E93046CA}"/>
                    </a:ext>
                  </a:extLst>
                </p:cNvPr>
                <p:cNvCxnSpPr/>
                <p:nvPr/>
              </p:nvCxnSpPr>
              <p:spPr>
                <a:xfrm rot="900000">
                  <a:off x="5882478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="" xmlns:a16="http://schemas.microsoft.com/office/drawing/2014/main" id="{74C88157-D955-42EA-A634-50677646C485}"/>
                    </a:ext>
                  </a:extLst>
                </p:cNvPr>
                <p:cNvCxnSpPr/>
                <p:nvPr/>
              </p:nvCxnSpPr>
              <p:spPr>
                <a:xfrm rot="6300000">
                  <a:off x="6889591" y="3617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="" xmlns:a16="http://schemas.microsoft.com/office/drawing/2014/main" id="{F98ADF85-0EDA-4234-B925-7C2EABA5FC98}"/>
                    </a:ext>
                  </a:extLst>
                </p:cNvPr>
                <p:cNvCxnSpPr/>
                <p:nvPr/>
              </p:nvCxnSpPr>
              <p:spPr>
                <a:xfrm rot="6300000">
                  <a:off x="5304813" y="31926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>
                  <a:extLst>
                    <a:ext uri="{FF2B5EF4-FFF2-40B4-BE49-F238E27FC236}">
                      <a16:creationId xmlns="" xmlns:a16="http://schemas.microsoft.com/office/drawing/2014/main" id="{EBB69B3B-68A5-4157-ACA8-567B9FF9C519}"/>
                    </a:ext>
                  </a:extLst>
                </p:cNvPr>
                <p:cNvCxnSpPr/>
                <p:nvPr/>
              </p:nvCxnSpPr>
              <p:spPr>
                <a:xfrm rot="3600000">
                  <a:off x="6807639" y="29948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="" xmlns:a16="http://schemas.microsoft.com/office/drawing/2014/main" id="{79C67CD0-BC28-4F22-9DF2-80E507CF5E4C}"/>
                    </a:ext>
                  </a:extLst>
                </p:cNvPr>
                <p:cNvCxnSpPr/>
                <p:nvPr/>
              </p:nvCxnSpPr>
              <p:spPr>
                <a:xfrm rot="3600000">
                  <a:off x="5386767" y="38151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="" xmlns:a16="http://schemas.microsoft.com/office/drawing/2014/main" id="{52A4E37D-DC8E-42D3-9BB6-95F185F4C657}"/>
                    </a:ext>
                  </a:extLst>
                </p:cNvPr>
                <p:cNvCxnSpPr/>
                <p:nvPr/>
              </p:nvCxnSpPr>
              <p:spPr>
                <a:xfrm rot="9000000">
                  <a:off x="6515417" y="411078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="" xmlns:a16="http://schemas.microsoft.com/office/drawing/2014/main" id="{6005FF0E-786A-4D4D-810F-012778E1715E}"/>
                    </a:ext>
                  </a:extLst>
                </p:cNvPr>
                <p:cNvCxnSpPr/>
                <p:nvPr/>
              </p:nvCxnSpPr>
              <p:spPr>
                <a:xfrm rot="9000000">
                  <a:off x="5695076" y="26899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="" xmlns:a16="http://schemas.microsoft.com/office/drawing/2014/main" id="{FF87E8F1-8CEC-4459-8F46-3A9EF0809DCF}"/>
                    </a:ext>
                  </a:extLst>
                </p:cNvPr>
                <p:cNvCxnSpPr/>
                <p:nvPr/>
              </p:nvCxnSpPr>
              <p:spPr>
                <a:xfrm rot="20700000">
                  <a:off x="5884882" y="262157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="" xmlns:a16="http://schemas.microsoft.com/office/drawing/2014/main" id="{D5EAC205-0F1E-4E4B-8611-65594F79EE4B}"/>
                    </a:ext>
                  </a:extLst>
                </p:cNvPr>
                <p:cNvCxnSpPr/>
                <p:nvPr/>
              </p:nvCxnSpPr>
              <p:spPr>
                <a:xfrm rot="20700000">
                  <a:off x="6309522" y="420634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="" xmlns:a16="http://schemas.microsoft.com/office/drawing/2014/main" id="{6BF06EA8-21D4-48C0-8C14-EEE4D04A43B9}"/>
                    </a:ext>
                  </a:extLst>
                </p:cNvPr>
                <p:cNvCxnSpPr/>
                <p:nvPr/>
              </p:nvCxnSpPr>
              <p:spPr>
                <a:xfrm rot="4500000">
                  <a:off x="6887187" y="31926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="" xmlns:a16="http://schemas.microsoft.com/office/drawing/2014/main" id="{66B83606-C1BA-43B7-8BE8-B0E6C0680BE2}"/>
                    </a:ext>
                  </a:extLst>
                </p:cNvPr>
                <p:cNvCxnSpPr/>
                <p:nvPr/>
              </p:nvCxnSpPr>
              <p:spPr>
                <a:xfrm rot="4500000">
                  <a:off x="5302409" y="361730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="" xmlns:a16="http://schemas.microsoft.com/office/drawing/2014/main" id="{A7755DAC-F1D9-459B-AEC1-B34F804F7B5F}"/>
                    </a:ext>
                  </a:extLst>
                </p:cNvPr>
                <p:cNvCxnSpPr/>
                <p:nvPr/>
              </p:nvCxnSpPr>
              <p:spPr>
                <a:xfrm rot="1800000">
                  <a:off x="6504970" y="26945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="" xmlns:a16="http://schemas.microsoft.com/office/drawing/2014/main" id="{6E526967-08BC-4ED9-9D84-4C58D04AB9CC}"/>
                    </a:ext>
                  </a:extLst>
                </p:cNvPr>
                <p:cNvCxnSpPr/>
                <p:nvPr/>
              </p:nvCxnSpPr>
              <p:spPr>
                <a:xfrm rot="1800000">
                  <a:off x="5684629" y="41154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="" xmlns:a16="http://schemas.microsoft.com/office/drawing/2014/main" id="{F04FD1C4-1E61-44A8-8B14-1B8B868F24DA}"/>
                    </a:ext>
                  </a:extLst>
                </p:cNvPr>
                <p:cNvCxnSpPr/>
                <p:nvPr/>
              </p:nvCxnSpPr>
              <p:spPr>
                <a:xfrm rot="7200000">
                  <a:off x="6809878" y="380711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="" xmlns:a16="http://schemas.microsoft.com/office/drawing/2014/main" id="{3AA4B296-ADFD-43FE-B8A9-99B8F7424B3C}"/>
                    </a:ext>
                  </a:extLst>
                </p:cNvPr>
                <p:cNvCxnSpPr/>
                <p:nvPr/>
              </p:nvCxnSpPr>
              <p:spPr>
                <a:xfrm rot="7200000">
                  <a:off x="5389006" y="29867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="" xmlns:a16="http://schemas.microsoft.com/office/drawing/2014/main" id="{DFD4A15F-ADB2-4C16-9BCF-EF162D21618E}"/>
                    </a:ext>
                  </a:extLst>
                </p:cNvPr>
                <p:cNvCxnSpPr/>
                <p:nvPr/>
              </p:nvCxnSpPr>
              <p:spPr>
                <a:xfrm rot="458120">
                  <a:off x="6204071" y="260330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="" xmlns:a16="http://schemas.microsoft.com/office/drawing/2014/main" id="{C1F2DC69-1DE6-402E-91A3-FF85A84F396B}"/>
                    </a:ext>
                  </a:extLst>
                </p:cNvPr>
                <p:cNvCxnSpPr/>
                <p:nvPr/>
              </p:nvCxnSpPr>
              <p:spPr>
                <a:xfrm rot="458120">
                  <a:off x="5986077" y="422944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="" xmlns:a16="http://schemas.microsoft.com/office/drawing/2014/main" id="{347C9490-5117-4024-A109-94C3292F045B}"/>
                    </a:ext>
                  </a:extLst>
                </p:cNvPr>
                <p:cNvCxnSpPr/>
                <p:nvPr/>
              </p:nvCxnSpPr>
              <p:spPr>
                <a:xfrm rot="5858120">
                  <a:off x="6909376" y="351616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="" xmlns:a16="http://schemas.microsoft.com/office/drawing/2014/main" id="{D2B8C9D9-D879-4CA7-BED8-E4496AFD6CCB}"/>
                    </a:ext>
                  </a:extLst>
                </p:cNvPr>
                <p:cNvCxnSpPr/>
                <p:nvPr/>
              </p:nvCxnSpPr>
              <p:spPr>
                <a:xfrm rot="5858120">
                  <a:off x="5283240" y="329817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="" xmlns:a16="http://schemas.microsoft.com/office/drawing/2014/main" id="{C4E3BFB0-FA26-493B-8B1F-FBCC78191C2B}"/>
                    </a:ext>
                  </a:extLst>
                </p:cNvPr>
                <p:cNvCxnSpPr/>
                <p:nvPr/>
              </p:nvCxnSpPr>
              <p:spPr>
                <a:xfrm rot="3158120">
                  <a:off x="6748307" y="290931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="" xmlns:a16="http://schemas.microsoft.com/office/drawing/2014/main" id="{0BF5FCAE-B582-49B3-A2AB-7AB3F20FBB80}"/>
                    </a:ext>
                  </a:extLst>
                </p:cNvPr>
                <p:cNvCxnSpPr/>
                <p:nvPr/>
              </p:nvCxnSpPr>
              <p:spPr>
                <a:xfrm rot="3158120">
                  <a:off x="5444311" y="390502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="" xmlns:a16="http://schemas.microsoft.com/office/drawing/2014/main" id="{7CEBDB7F-762D-4270-96A9-70C2A63B7C63}"/>
                    </a:ext>
                  </a:extLst>
                </p:cNvPr>
                <p:cNvCxnSpPr/>
                <p:nvPr/>
              </p:nvCxnSpPr>
              <p:spPr>
                <a:xfrm rot="8558120">
                  <a:off x="6601543" y="405353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="" xmlns:a16="http://schemas.microsoft.com/office/drawing/2014/main" id="{932967AF-E595-4AE9-ABA8-36690494A180}"/>
                    </a:ext>
                  </a:extLst>
                </p:cNvPr>
                <p:cNvCxnSpPr/>
                <p:nvPr/>
              </p:nvCxnSpPr>
              <p:spPr>
                <a:xfrm rot="8558120">
                  <a:off x="5605837" y="27495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="" xmlns:a16="http://schemas.microsoft.com/office/drawing/2014/main" id="{6E134358-54C2-4EA9-B9BC-774E225C8722}"/>
                    </a:ext>
                  </a:extLst>
                </p:cNvPr>
                <p:cNvCxnSpPr/>
                <p:nvPr/>
              </p:nvCxnSpPr>
              <p:spPr>
                <a:xfrm rot="1358120">
                  <a:off x="6410242" y="26543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="" xmlns:a16="http://schemas.microsoft.com/office/drawing/2014/main" id="{FAB88524-F1B7-4AEE-810A-B918E3C47F6A}"/>
                    </a:ext>
                  </a:extLst>
                </p:cNvPr>
                <p:cNvCxnSpPr/>
                <p:nvPr/>
              </p:nvCxnSpPr>
              <p:spPr>
                <a:xfrm rot="1358120">
                  <a:off x="5778802" y="416861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="" xmlns:a16="http://schemas.microsoft.com/office/drawing/2014/main" id="{B218F2BA-5028-41FA-8AD8-555B764A08A8}"/>
                    </a:ext>
                  </a:extLst>
                </p:cNvPr>
                <p:cNvCxnSpPr/>
                <p:nvPr/>
              </p:nvCxnSpPr>
              <p:spPr>
                <a:xfrm rot="6758120">
                  <a:off x="6855249" y="371860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="" xmlns:a16="http://schemas.microsoft.com/office/drawing/2014/main" id="{001199B4-BDE4-4C5F-805D-9135328A6173}"/>
                    </a:ext>
                  </a:extLst>
                </p:cNvPr>
                <p:cNvCxnSpPr/>
                <p:nvPr/>
              </p:nvCxnSpPr>
              <p:spPr>
                <a:xfrm rot="6758120">
                  <a:off x="5340943" y="3087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="" xmlns:a16="http://schemas.microsoft.com/office/drawing/2014/main" id="{CC165384-2718-4AF5-804C-4BCB2C7F25D7}"/>
                    </a:ext>
                  </a:extLst>
                </p:cNvPr>
                <p:cNvCxnSpPr/>
                <p:nvPr/>
              </p:nvCxnSpPr>
              <p:spPr>
                <a:xfrm rot="4058120">
                  <a:off x="6856733" y="309074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="" xmlns:a16="http://schemas.microsoft.com/office/drawing/2014/main" id="{260F93C9-9C4F-462E-A8CC-F780EDBC3855}"/>
                    </a:ext>
                  </a:extLst>
                </p:cNvPr>
                <p:cNvCxnSpPr/>
                <p:nvPr/>
              </p:nvCxnSpPr>
              <p:spPr>
                <a:xfrm rot="4058120">
                  <a:off x="5339461" y="37150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="" xmlns:a16="http://schemas.microsoft.com/office/drawing/2014/main" id="{202FA1DF-B6F0-4643-919A-A4968C9C1815}"/>
                    </a:ext>
                  </a:extLst>
                </p:cNvPr>
                <p:cNvCxnSpPr/>
                <p:nvPr/>
              </p:nvCxnSpPr>
              <p:spPr>
                <a:xfrm rot="9458120">
                  <a:off x="6418825" y="415799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="" xmlns:a16="http://schemas.microsoft.com/office/drawing/2014/main" id="{34AF3B02-4A4B-4ADD-94C5-E8BF44CBC22E}"/>
                    </a:ext>
                  </a:extLst>
                </p:cNvPr>
                <p:cNvCxnSpPr/>
                <p:nvPr/>
              </p:nvCxnSpPr>
              <p:spPr>
                <a:xfrm rot="9458120">
                  <a:off x="5794545" y="264071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="" xmlns:a16="http://schemas.microsoft.com/office/drawing/2014/main" id="{D0C5D2A2-2536-4383-835B-1A6E492AA147}"/>
                    </a:ext>
                  </a:extLst>
                </p:cNvPr>
                <p:cNvCxnSpPr/>
                <p:nvPr/>
              </p:nvCxnSpPr>
              <p:spPr>
                <a:xfrm rot="21158120">
                  <a:off x="5991749" y="25982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="" xmlns:a16="http://schemas.microsoft.com/office/drawing/2014/main" id="{505F494A-A50A-48C3-A2A5-E2798449ED6B}"/>
                    </a:ext>
                  </a:extLst>
                </p:cNvPr>
                <p:cNvCxnSpPr/>
                <p:nvPr/>
              </p:nvCxnSpPr>
              <p:spPr>
                <a:xfrm rot="21158120">
                  <a:off x="6202059" y="422535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="" xmlns:a16="http://schemas.microsoft.com/office/drawing/2014/main" id="{1C5F1720-AD55-415B-BBF0-8778CA7C14C3}"/>
                    </a:ext>
                  </a:extLst>
                </p:cNvPr>
                <p:cNvCxnSpPr/>
                <p:nvPr/>
              </p:nvCxnSpPr>
              <p:spPr>
                <a:xfrm rot="4958120">
                  <a:off x="6909288" y="329741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="" xmlns:a16="http://schemas.microsoft.com/office/drawing/2014/main" id="{9A4DF805-58CB-48A2-9FE1-2F48C5344387}"/>
                    </a:ext>
                  </a:extLst>
                </p:cNvPr>
                <p:cNvCxnSpPr/>
                <p:nvPr/>
              </p:nvCxnSpPr>
              <p:spPr>
                <a:xfrm rot="4958120">
                  <a:off x="5282140" y="350772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="" xmlns:a16="http://schemas.microsoft.com/office/drawing/2014/main" id="{7F3E2E61-4D14-4FA7-8198-222E751BA509}"/>
                    </a:ext>
                  </a:extLst>
                </p:cNvPr>
                <p:cNvCxnSpPr/>
                <p:nvPr/>
              </p:nvCxnSpPr>
              <p:spPr>
                <a:xfrm rot="2258120">
                  <a:off x="6596643" y="275292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="" xmlns:a16="http://schemas.microsoft.com/office/drawing/2014/main" id="{EEA1003F-36CB-4E85-ACA2-7AC757F407FA}"/>
                    </a:ext>
                  </a:extLst>
                </p:cNvPr>
                <p:cNvCxnSpPr/>
                <p:nvPr/>
              </p:nvCxnSpPr>
              <p:spPr>
                <a:xfrm rot="2258120">
                  <a:off x="5594787" y="40522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="" xmlns:a16="http://schemas.microsoft.com/office/drawing/2014/main" id="{3EA33663-0B19-4D68-99D6-C29C97FF2440}"/>
                    </a:ext>
                  </a:extLst>
                </p:cNvPr>
                <p:cNvCxnSpPr/>
                <p:nvPr/>
              </p:nvCxnSpPr>
              <p:spPr>
                <a:xfrm rot="7658120">
                  <a:off x="6751025" y="38961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="" xmlns:a16="http://schemas.microsoft.com/office/drawing/2014/main" id="{C5A62B69-B39F-4767-B906-52520B499FF2}"/>
                    </a:ext>
                  </a:extLst>
                </p:cNvPr>
                <p:cNvCxnSpPr/>
                <p:nvPr/>
              </p:nvCxnSpPr>
              <p:spPr>
                <a:xfrm rot="7658120">
                  <a:off x="5451747" y="28942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="" xmlns:a16="http://schemas.microsoft.com/office/drawing/2014/main" id="{E6388477-566A-4B02-BCA7-CBDD7185C176}"/>
                    </a:ext>
                  </a:extLst>
                </p:cNvPr>
                <p:cNvCxnSpPr/>
                <p:nvPr/>
              </p:nvCxnSpPr>
              <p:spPr>
                <a:xfrm rot="218947">
                  <a:off x="6147693" y="25989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="" xmlns:a16="http://schemas.microsoft.com/office/drawing/2014/main" id="{D792EBE6-D9B0-447B-851C-7E820B548E24}"/>
                    </a:ext>
                  </a:extLst>
                </p:cNvPr>
                <p:cNvCxnSpPr/>
                <p:nvPr/>
              </p:nvCxnSpPr>
              <p:spPr>
                <a:xfrm rot="218947">
                  <a:off x="6043271" y="42362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="" xmlns:a16="http://schemas.microsoft.com/office/drawing/2014/main" id="{1E6A7BB9-7327-4BB4-AF1C-A833B372FFFD}"/>
                    </a:ext>
                  </a:extLst>
                </p:cNvPr>
                <p:cNvCxnSpPr/>
                <p:nvPr/>
              </p:nvCxnSpPr>
              <p:spPr>
                <a:xfrm rot="5618947">
                  <a:off x="6914751" y="34605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="" xmlns:a16="http://schemas.microsoft.com/office/drawing/2014/main" id="{4DCD80A8-7AC2-48FF-A5B9-311BDC81E5D0}"/>
                    </a:ext>
                  </a:extLst>
                </p:cNvPr>
                <p:cNvCxnSpPr/>
                <p:nvPr/>
              </p:nvCxnSpPr>
              <p:spPr>
                <a:xfrm rot="5618947">
                  <a:off x="5277395" y="335610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="" xmlns:a16="http://schemas.microsoft.com/office/drawing/2014/main" id="{DB67BC4F-2C7A-41ED-A090-1216FD52A50C}"/>
                    </a:ext>
                  </a:extLst>
                </p:cNvPr>
                <p:cNvCxnSpPr/>
                <p:nvPr/>
              </p:nvCxnSpPr>
              <p:spPr>
                <a:xfrm rot="2918947">
                  <a:off x="6711887" y="286634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="" xmlns:a16="http://schemas.microsoft.com/office/drawing/2014/main" id="{B18404BB-26B5-4846-BF6B-1EBF9E4D9602}"/>
                    </a:ext>
                  </a:extLst>
                </p:cNvPr>
                <p:cNvCxnSpPr/>
                <p:nvPr/>
              </p:nvCxnSpPr>
              <p:spPr>
                <a:xfrm rot="2918947">
                  <a:off x="5480263" y="395028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="" xmlns:a16="http://schemas.microsoft.com/office/drawing/2014/main" id="{22D28E8E-5653-4B2C-8DF7-1DE0E9A58EBF}"/>
                    </a:ext>
                  </a:extLst>
                </p:cNvPr>
                <p:cNvCxnSpPr/>
                <p:nvPr/>
              </p:nvCxnSpPr>
              <p:spPr>
                <a:xfrm rot="8318947">
                  <a:off x="6645020" y="401799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="" xmlns:a16="http://schemas.microsoft.com/office/drawing/2014/main" id="{8C93B7FE-B281-4EB6-9059-4BA7AA72C509}"/>
                    </a:ext>
                  </a:extLst>
                </p:cNvPr>
                <p:cNvCxnSpPr/>
                <p:nvPr/>
              </p:nvCxnSpPr>
              <p:spPr>
                <a:xfrm rot="8318947">
                  <a:off x="5561072" y="278636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>
                  <a:extLst>
                    <a:ext uri="{FF2B5EF4-FFF2-40B4-BE49-F238E27FC236}">
                      <a16:creationId xmlns="" xmlns:a16="http://schemas.microsoft.com/office/drawing/2014/main" id="{61A53ABE-5317-402B-963A-6453ED2D66A8}"/>
                    </a:ext>
                  </a:extLst>
                </p:cNvPr>
                <p:cNvCxnSpPr/>
                <p:nvPr/>
              </p:nvCxnSpPr>
              <p:spPr>
                <a:xfrm rot="1118947">
                  <a:off x="6356911" y="26354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="" xmlns:a16="http://schemas.microsoft.com/office/drawing/2014/main" id="{3CD34D94-A674-4858-8C1A-87E60F390531}"/>
                    </a:ext>
                  </a:extLst>
                </p:cNvPr>
                <p:cNvCxnSpPr/>
                <p:nvPr/>
              </p:nvCxnSpPr>
              <p:spPr>
                <a:xfrm rot="1118947">
                  <a:off x="5832267" y="418998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="" xmlns:a16="http://schemas.microsoft.com/office/drawing/2014/main" id="{E436574A-8626-47A5-8F7E-17D09A58F964}"/>
                    </a:ext>
                  </a:extLst>
                </p:cNvPr>
                <p:cNvCxnSpPr/>
                <p:nvPr/>
              </p:nvCxnSpPr>
              <p:spPr>
                <a:xfrm rot="6518947">
                  <a:off x="6874828" y="36662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>
                      <a16:creationId xmlns="" xmlns:a16="http://schemas.microsoft.com/office/drawing/2014/main" id="{7ACCF19A-8210-41CB-9B7E-8D4212776D84}"/>
                    </a:ext>
                  </a:extLst>
                </p:cNvPr>
                <p:cNvCxnSpPr/>
                <p:nvPr/>
              </p:nvCxnSpPr>
              <p:spPr>
                <a:xfrm rot="6518947">
                  <a:off x="5320290" y="31415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="" xmlns:a16="http://schemas.microsoft.com/office/drawing/2014/main" id="{3FAEAB33-E670-4BAD-9C1F-904189A100E3}"/>
                    </a:ext>
                  </a:extLst>
                </p:cNvPr>
                <p:cNvCxnSpPr/>
                <p:nvPr/>
              </p:nvCxnSpPr>
              <p:spPr>
                <a:xfrm rot="3818947">
                  <a:off x="6832661" y="303979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="" xmlns:a16="http://schemas.microsoft.com/office/drawing/2014/main" id="{D040AF31-DA4F-4BBB-A139-AF37E3174757}"/>
                    </a:ext>
                  </a:extLst>
                </p:cNvPr>
                <p:cNvCxnSpPr/>
                <p:nvPr/>
              </p:nvCxnSpPr>
              <p:spPr>
                <a:xfrm rot="3818947">
                  <a:off x="5362459" y="376803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="" xmlns:a16="http://schemas.microsoft.com/office/drawing/2014/main" id="{6AEBCC11-8D8E-4E64-845E-692C5BD2E91A}"/>
                    </a:ext>
                  </a:extLst>
                </p:cNvPr>
                <p:cNvCxnSpPr/>
                <p:nvPr/>
              </p:nvCxnSpPr>
              <p:spPr>
                <a:xfrm rot="9218947">
                  <a:off x="6470004" y="413489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="" xmlns:a16="http://schemas.microsoft.com/office/drawing/2014/main" id="{F8BE265B-309A-43E8-AD15-FD1EC479D9CF}"/>
                    </a:ext>
                  </a:extLst>
                </p:cNvPr>
                <p:cNvCxnSpPr/>
                <p:nvPr/>
              </p:nvCxnSpPr>
              <p:spPr>
                <a:xfrm rot="9218947">
                  <a:off x="5741760" y="266469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="" xmlns:a16="http://schemas.microsoft.com/office/drawing/2014/main" id="{F3EC7CEF-5B61-4733-AA87-2615D2BDDB8F}"/>
                    </a:ext>
                  </a:extLst>
                </p:cNvPr>
                <p:cNvCxnSpPr/>
                <p:nvPr/>
              </p:nvCxnSpPr>
              <p:spPr>
                <a:xfrm rot="20918947">
                  <a:off x="5935531" y="26085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>
                  <a:extLst>
                    <a:ext uri="{FF2B5EF4-FFF2-40B4-BE49-F238E27FC236}">
                      <a16:creationId xmlns="" xmlns:a16="http://schemas.microsoft.com/office/drawing/2014/main" id="{74F582C9-5E90-4A10-99B1-0360AD4E39EE}"/>
                    </a:ext>
                  </a:extLst>
                </p:cNvPr>
                <p:cNvCxnSpPr/>
                <p:nvPr/>
              </p:nvCxnSpPr>
              <p:spPr>
                <a:xfrm rot="20918947">
                  <a:off x="6258445" y="42171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>
                  <a:extLst>
                    <a:ext uri="{FF2B5EF4-FFF2-40B4-BE49-F238E27FC236}">
                      <a16:creationId xmlns="" xmlns:a16="http://schemas.microsoft.com/office/drawing/2014/main" id="{112DCD21-C79E-4020-A90B-06095762C74D}"/>
                    </a:ext>
                  </a:extLst>
                </p:cNvPr>
                <p:cNvCxnSpPr/>
                <p:nvPr/>
              </p:nvCxnSpPr>
              <p:spPr>
                <a:xfrm rot="4718947">
                  <a:off x="6899455" y="324230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>
                  <a:extLst>
                    <a:ext uri="{FF2B5EF4-FFF2-40B4-BE49-F238E27FC236}">
                      <a16:creationId xmlns="" xmlns:a16="http://schemas.microsoft.com/office/drawing/2014/main" id="{C926957A-F08A-4FBB-BE18-7ECE9F407AE6}"/>
                    </a:ext>
                  </a:extLst>
                </p:cNvPr>
                <p:cNvCxnSpPr/>
                <p:nvPr/>
              </p:nvCxnSpPr>
              <p:spPr>
                <a:xfrm rot="4718947">
                  <a:off x="5290865" y="35652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>
                  <a:extLst>
                    <a:ext uri="{FF2B5EF4-FFF2-40B4-BE49-F238E27FC236}">
                      <a16:creationId xmlns="" xmlns:a16="http://schemas.microsoft.com/office/drawing/2014/main" id="{B71B61D0-0C44-4A07-A88C-EF686B6409C8}"/>
                    </a:ext>
                  </a:extLst>
                </p:cNvPr>
                <p:cNvCxnSpPr/>
                <p:nvPr/>
              </p:nvCxnSpPr>
              <p:spPr>
                <a:xfrm rot="2018947">
                  <a:off x="6549716" y="272087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>
                  <a:extLst>
                    <a:ext uri="{FF2B5EF4-FFF2-40B4-BE49-F238E27FC236}">
                      <a16:creationId xmlns="" xmlns:a16="http://schemas.microsoft.com/office/drawing/2014/main" id="{B9082D4B-FFC1-445B-9D3B-18CD22543A4D}"/>
                    </a:ext>
                  </a:extLst>
                </p:cNvPr>
                <p:cNvCxnSpPr/>
                <p:nvPr/>
              </p:nvCxnSpPr>
              <p:spPr>
                <a:xfrm rot="2018947">
                  <a:off x="5640606" y="408665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>
                  <a:extLst>
                    <a:ext uri="{FF2B5EF4-FFF2-40B4-BE49-F238E27FC236}">
                      <a16:creationId xmlns="" xmlns:a16="http://schemas.microsoft.com/office/drawing/2014/main" id="{60397AD5-095C-4787-A7F0-ED3A3C6FBDE3}"/>
                    </a:ext>
                  </a:extLst>
                </p:cNvPr>
                <p:cNvCxnSpPr/>
                <p:nvPr/>
              </p:nvCxnSpPr>
              <p:spPr>
                <a:xfrm rot="7418947">
                  <a:off x="6783197" y="385058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>
                  <a:extLst>
                    <a:ext uri="{FF2B5EF4-FFF2-40B4-BE49-F238E27FC236}">
                      <a16:creationId xmlns="" xmlns:a16="http://schemas.microsoft.com/office/drawing/2014/main" id="{BF05AA01-3C1C-4277-9A28-96E1103FF946}"/>
                    </a:ext>
                  </a:extLst>
                </p:cNvPr>
                <p:cNvCxnSpPr/>
                <p:nvPr/>
              </p:nvCxnSpPr>
              <p:spPr>
                <a:xfrm rot="7418947">
                  <a:off x="5417417" y="294147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>
                  <a:extLst>
                    <a:ext uri="{FF2B5EF4-FFF2-40B4-BE49-F238E27FC236}">
                      <a16:creationId xmlns="" xmlns:a16="http://schemas.microsoft.com/office/drawing/2014/main" id="{23AFA465-61F8-4815-9807-87DB9A65CB8F}"/>
                    </a:ext>
                  </a:extLst>
                </p:cNvPr>
                <p:cNvCxnSpPr/>
                <p:nvPr/>
              </p:nvCxnSpPr>
              <p:spPr>
                <a:xfrm rot="677067">
                  <a:off x="6255235" y="2610663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>
                  <a:extLst>
                    <a:ext uri="{FF2B5EF4-FFF2-40B4-BE49-F238E27FC236}">
                      <a16:creationId xmlns="" xmlns:a16="http://schemas.microsoft.com/office/drawing/2014/main" id="{97B94E88-FCA5-43C7-979E-1CA0612AB7E4}"/>
                    </a:ext>
                  </a:extLst>
                </p:cNvPr>
                <p:cNvCxnSpPr/>
                <p:nvPr/>
              </p:nvCxnSpPr>
              <p:spPr>
                <a:xfrm rot="677067">
                  <a:off x="5934187" y="421962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>
                  <a:extLst>
                    <a:ext uri="{FF2B5EF4-FFF2-40B4-BE49-F238E27FC236}">
                      <a16:creationId xmlns="" xmlns:a16="http://schemas.microsoft.com/office/drawing/2014/main" id="{8313D9D9-EC89-4691-B63C-9E0F0DFDF194}"/>
                    </a:ext>
                  </a:extLst>
                </p:cNvPr>
                <p:cNvCxnSpPr/>
                <p:nvPr/>
              </p:nvCxnSpPr>
              <p:spPr>
                <a:xfrm rot="6077067">
                  <a:off x="6901010" y="356656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>
                  <a:extLst>
                    <a:ext uri="{FF2B5EF4-FFF2-40B4-BE49-F238E27FC236}">
                      <a16:creationId xmlns="" xmlns:a16="http://schemas.microsoft.com/office/drawing/2014/main" id="{40523564-9632-4C52-A8D9-4E052D1132FF}"/>
                    </a:ext>
                  </a:extLst>
                </p:cNvPr>
                <p:cNvCxnSpPr/>
                <p:nvPr/>
              </p:nvCxnSpPr>
              <p:spPr>
                <a:xfrm rot="6077067">
                  <a:off x="5292046" y="324551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>
                  <a:extLst>
                    <a:ext uri="{FF2B5EF4-FFF2-40B4-BE49-F238E27FC236}">
                      <a16:creationId xmlns="" xmlns:a16="http://schemas.microsoft.com/office/drawing/2014/main" id="{2404E77C-54FA-4073-856F-4DDD974DD7D9}"/>
                    </a:ext>
                  </a:extLst>
                </p:cNvPr>
                <p:cNvCxnSpPr/>
                <p:nvPr/>
              </p:nvCxnSpPr>
              <p:spPr>
                <a:xfrm rot="3377067">
                  <a:off x="6778893" y="295069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>
                  <a:extLst>
                    <a:ext uri="{FF2B5EF4-FFF2-40B4-BE49-F238E27FC236}">
                      <a16:creationId xmlns="" xmlns:a16="http://schemas.microsoft.com/office/drawing/2014/main" id="{090C0870-58DF-46CA-818E-A34B33FAE39B}"/>
                    </a:ext>
                  </a:extLst>
                </p:cNvPr>
                <p:cNvCxnSpPr/>
                <p:nvPr/>
              </p:nvCxnSpPr>
              <p:spPr>
                <a:xfrm rot="3377067">
                  <a:off x="5414167" y="38613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>
                  <a:extLst>
                    <a:ext uri="{FF2B5EF4-FFF2-40B4-BE49-F238E27FC236}">
                      <a16:creationId xmlns="" xmlns:a16="http://schemas.microsoft.com/office/drawing/2014/main" id="{185B268D-55CB-4B83-A5F2-70B5B07DF917}"/>
                    </a:ext>
                  </a:extLst>
                </p:cNvPr>
                <p:cNvCxnSpPr/>
                <p:nvPr/>
              </p:nvCxnSpPr>
              <p:spPr>
                <a:xfrm rot="8777067">
                  <a:off x="6559602" y="4083246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>
                  <a:extLst>
                    <a:ext uri="{FF2B5EF4-FFF2-40B4-BE49-F238E27FC236}">
                      <a16:creationId xmlns="" xmlns:a16="http://schemas.microsoft.com/office/drawing/2014/main" id="{0693D875-E60E-43B9-9D6A-11663AE388B2}"/>
                    </a:ext>
                  </a:extLst>
                </p:cNvPr>
                <p:cNvCxnSpPr/>
                <p:nvPr/>
              </p:nvCxnSpPr>
              <p:spPr>
                <a:xfrm rot="8777067">
                  <a:off x="5648908" y="2718520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>
                  <a:extLst>
                    <a:ext uri="{FF2B5EF4-FFF2-40B4-BE49-F238E27FC236}">
                      <a16:creationId xmlns="" xmlns:a16="http://schemas.microsoft.com/office/drawing/2014/main" id="{DCB2E9F6-27BC-4433-B42B-DDCEB3771A01}"/>
                    </a:ext>
                  </a:extLst>
                </p:cNvPr>
                <p:cNvCxnSpPr/>
                <p:nvPr/>
              </p:nvCxnSpPr>
              <p:spPr>
                <a:xfrm rot="1577067">
                  <a:off x="6457742" y="267467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>
                  <a:extLst>
                    <a:ext uri="{FF2B5EF4-FFF2-40B4-BE49-F238E27FC236}">
                      <a16:creationId xmlns="" xmlns:a16="http://schemas.microsoft.com/office/drawing/2014/main" id="{270D1863-BF9A-44FB-84F2-6DC486765E0D}"/>
                    </a:ext>
                  </a:extLst>
                </p:cNvPr>
                <p:cNvCxnSpPr/>
                <p:nvPr/>
              </p:nvCxnSpPr>
              <p:spPr>
                <a:xfrm rot="1577067">
                  <a:off x="5731202" y="414572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>
                  <a:extLst>
                    <a:ext uri="{FF2B5EF4-FFF2-40B4-BE49-F238E27FC236}">
                      <a16:creationId xmlns="" xmlns:a16="http://schemas.microsoft.com/office/drawing/2014/main" id="{407787C4-5D35-43BF-A8D5-CF498E563B85}"/>
                    </a:ext>
                  </a:extLst>
                </p:cNvPr>
                <p:cNvCxnSpPr/>
                <p:nvPr/>
              </p:nvCxnSpPr>
              <p:spPr>
                <a:xfrm rot="6977067">
                  <a:off x="6834107" y="37651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>
                  <a:extLst>
                    <a:ext uri="{FF2B5EF4-FFF2-40B4-BE49-F238E27FC236}">
                      <a16:creationId xmlns="" xmlns:a16="http://schemas.microsoft.com/office/drawing/2014/main" id="{F40B5656-779B-429F-8D87-18DDABE55DC7}"/>
                    </a:ext>
                  </a:extLst>
                </p:cNvPr>
                <p:cNvCxnSpPr/>
                <p:nvPr/>
              </p:nvCxnSpPr>
              <p:spPr>
                <a:xfrm rot="6977067">
                  <a:off x="5363061" y="303860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>
                  <a:extLst>
                    <a:ext uri="{FF2B5EF4-FFF2-40B4-BE49-F238E27FC236}">
                      <a16:creationId xmlns="" xmlns:a16="http://schemas.microsoft.com/office/drawing/2014/main" id="{DF723CF4-C446-4FE0-91E6-659DC3D20541}"/>
                    </a:ext>
                  </a:extLst>
                </p:cNvPr>
                <p:cNvCxnSpPr/>
                <p:nvPr/>
              </p:nvCxnSpPr>
              <p:spPr>
                <a:xfrm rot="4277067">
                  <a:off x="6875549" y="313865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>
                  <a:extLst>
                    <a:ext uri="{FF2B5EF4-FFF2-40B4-BE49-F238E27FC236}">
                      <a16:creationId xmlns="" xmlns:a16="http://schemas.microsoft.com/office/drawing/2014/main" id="{89BA6E66-468B-4118-9BFC-11CC2A423216}"/>
                    </a:ext>
                  </a:extLst>
                </p:cNvPr>
                <p:cNvCxnSpPr/>
                <p:nvPr/>
              </p:nvCxnSpPr>
              <p:spPr>
                <a:xfrm rot="4277067">
                  <a:off x="5321621" y="366509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>
                  <a:extLst>
                    <a:ext uri="{FF2B5EF4-FFF2-40B4-BE49-F238E27FC236}">
                      <a16:creationId xmlns="" xmlns:a16="http://schemas.microsoft.com/office/drawing/2014/main" id="{9BF46C99-457B-4E44-B203-9ED221B108BB}"/>
                    </a:ext>
                  </a:extLst>
                </p:cNvPr>
                <p:cNvCxnSpPr/>
                <p:nvPr/>
              </p:nvCxnSpPr>
              <p:spPr>
                <a:xfrm rot="9677067">
                  <a:off x="6370604" y="4175859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>
                  <a:extLst>
                    <a:ext uri="{FF2B5EF4-FFF2-40B4-BE49-F238E27FC236}">
                      <a16:creationId xmlns="" xmlns:a16="http://schemas.microsoft.com/office/drawing/2014/main" id="{2FD66F57-B894-4E6A-8F0E-4A912CC1FC96}"/>
                    </a:ext>
                  </a:extLst>
                </p:cNvPr>
                <p:cNvCxnSpPr/>
                <p:nvPr/>
              </p:nvCxnSpPr>
              <p:spPr>
                <a:xfrm rot="9677067">
                  <a:off x="5844158" y="2621931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>
                  <a:extLst>
                    <a:ext uri="{FF2B5EF4-FFF2-40B4-BE49-F238E27FC236}">
                      <a16:creationId xmlns="" xmlns:a16="http://schemas.microsoft.com/office/drawing/2014/main" id="{1176A2D1-56E6-4BAD-904E-4FD9AEFD68D5}"/>
                    </a:ext>
                  </a:extLst>
                </p:cNvPr>
                <p:cNvCxnSpPr/>
                <p:nvPr/>
              </p:nvCxnSpPr>
              <p:spPr>
                <a:xfrm rot="21377067">
                  <a:off x="6043668" y="259205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>
                  <a:extLst>
                    <a:ext uri="{FF2B5EF4-FFF2-40B4-BE49-F238E27FC236}">
                      <a16:creationId xmlns="" xmlns:a16="http://schemas.microsoft.com/office/drawing/2014/main" id="{EF928225-C988-41C1-B1BE-7996E2A51930}"/>
                    </a:ext>
                  </a:extLst>
                </p:cNvPr>
                <p:cNvCxnSpPr/>
                <p:nvPr/>
              </p:nvCxnSpPr>
              <p:spPr>
                <a:xfrm rot="21377067">
                  <a:off x="6149990" y="4229288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>
                  <a:extLst>
                    <a:ext uri="{FF2B5EF4-FFF2-40B4-BE49-F238E27FC236}">
                      <a16:creationId xmlns="" xmlns:a16="http://schemas.microsoft.com/office/drawing/2014/main" id="{08852CB0-2225-429D-9E8B-5EA1D5FE2D4D}"/>
                    </a:ext>
                  </a:extLst>
                </p:cNvPr>
                <p:cNvCxnSpPr/>
                <p:nvPr/>
              </p:nvCxnSpPr>
              <p:spPr>
                <a:xfrm rot="5177067">
                  <a:off x="6914844" y="3348242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>
                  <a:extLst>
                    <a:ext uri="{FF2B5EF4-FFF2-40B4-BE49-F238E27FC236}">
                      <a16:creationId xmlns="" xmlns:a16="http://schemas.microsoft.com/office/drawing/2014/main" id="{57C47BC4-AFCA-46E4-B8DC-19ACC1C659F6}"/>
                    </a:ext>
                  </a:extLst>
                </p:cNvPr>
                <p:cNvCxnSpPr/>
                <p:nvPr/>
              </p:nvCxnSpPr>
              <p:spPr>
                <a:xfrm rot="5177067">
                  <a:off x="5277610" y="34545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>
                  <a:extLst>
                    <a:ext uri="{FF2B5EF4-FFF2-40B4-BE49-F238E27FC236}">
                      <a16:creationId xmlns="" xmlns:a16="http://schemas.microsoft.com/office/drawing/2014/main" id="{78DAD150-39A5-4D10-B063-8E0B874B4135}"/>
                    </a:ext>
                  </a:extLst>
                </p:cNvPr>
                <p:cNvCxnSpPr/>
                <p:nvPr/>
              </p:nvCxnSpPr>
              <p:spPr>
                <a:xfrm rot="2477067">
                  <a:off x="6637487" y="278496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>
                  <a:extLst>
                    <a:ext uri="{FF2B5EF4-FFF2-40B4-BE49-F238E27FC236}">
                      <a16:creationId xmlns="" xmlns:a16="http://schemas.microsoft.com/office/drawing/2014/main" id="{D8351076-1351-4509-8C46-BC5720E139D8}"/>
                    </a:ext>
                  </a:extLst>
                </p:cNvPr>
                <p:cNvCxnSpPr/>
                <p:nvPr/>
              </p:nvCxnSpPr>
              <p:spPr>
                <a:xfrm rot="2477067">
                  <a:off x="5554969" y="4017844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>
                  <a:extLst>
                    <a:ext uri="{FF2B5EF4-FFF2-40B4-BE49-F238E27FC236}">
                      <a16:creationId xmlns="" xmlns:a16="http://schemas.microsoft.com/office/drawing/2014/main" id="{9034D581-D3B4-4FC6-AC4A-216CE04D78B8}"/>
                    </a:ext>
                  </a:extLst>
                </p:cNvPr>
                <p:cNvCxnSpPr/>
                <p:nvPr/>
              </p:nvCxnSpPr>
              <p:spPr>
                <a:xfrm rot="7877067">
                  <a:off x="6718795" y="3935685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>
                  <a:extLst>
                    <a:ext uri="{FF2B5EF4-FFF2-40B4-BE49-F238E27FC236}">
                      <a16:creationId xmlns="" xmlns:a16="http://schemas.microsoft.com/office/drawing/2014/main" id="{FD38B87A-3B59-40E7-A027-71FC01973E9B}"/>
                    </a:ext>
                  </a:extLst>
                </p:cNvPr>
                <p:cNvCxnSpPr/>
                <p:nvPr/>
              </p:nvCxnSpPr>
              <p:spPr>
                <a:xfrm rot="7877067">
                  <a:off x="5485915" y="2853167"/>
                  <a:ext cx="0" cy="39053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4F00EF35-C737-4E51-A426-C6AB90CD3A9C}"/>
                  </a:ext>
                </a:extLst>
              </p:cNvPr>
              <p:cNvGrpSpPr/>
              <p:nvPr userDrawn="1"/>
            </p:nvGrpSpPr>
            <p:grpSpPr>
              <a:xfrm rot="5400000">
                <a:off x="1963417" y="2350277"/>
                <a:ext cx="2164397" cy="2164397"/>
                <a:chOff x="2035605" y="2407443"/>
                <a:chExt cx="2164397" cy="2164397"/>
              </a:xfrm>
            </p:grpSpPr>
            <p:cxnSp>
              <p:nvCxnSpPr>
                <p:cNvPr id="29" name="直接连接符 28">
                  <a:extLst>
                    <a:ext uri="{FF2B5EF4-FFF2-40B4-BE49-F238E27FC236}">
                      <a16:creationId xmlns="" xmlns:a16="http://schemas.microsoft.com/office/drawing/2014/main" id="{FDEB6B52-DE20-414F-BC36-B5B841CECF68}"/>
                    </a:ext>
                  </a:extLst>
                </p:cNvPr>
                <p:cNvCxnSpPr/>
                <p:nvPr/>
              </p:nvCxnSpPr>
              <p:spPr>
                <a:xfrm flipH="1">
                  <a:off x="3115426" y="2407443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="" xmlns:a16="http://schemas.microsoft.com/office/drawing/2014/main" id="{ADE0A993-0815-4FFD-9CCC-CF501DD87588}"/>
                    </a:ext>
                  </a:extLst>
                </p:cNvPr>
                <p:cNvCxnSpPr/>
                <p:nvPr/>
              </p:nvCxnSpPr>
              <p:spPr>
                <a:xfrm flipH="1">
                  <a:off x="3115426" y="4043201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="" xmlns:a16="http://schemas.microsoft.com/office/drawing/2014/main" id="{59D63080-C43D-4F58-9711-ABCE7D98E806}"/>
                    </a:ext>
                  </a:extLst>
                </p:cNvPr>
                <p:cNvCxnSpPr/>
                <p:nvPr/>
              </p:nvCxnSpPr>
              <p:spPr>
                <a:xfrm rot="5400000" flipH="1">
                  <a:off x="3933305" y="3225322"/>
                  <a:ext cx="4756" cy="528639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="" xmlns:a16="http://schemas.microsoft.com/office/drawing/2014/main" id="{4456D26B-690A-4B0A-9FA2-E5FDDDEA8A1A}"/>
                    </a:ext>
                  </a:extLst>
                </p:cNvPr>
                <p:cNvCxnSpPr/>
                <p:nvPr/>
              </p:nvCxnSpPr>
              <p:spPr>
                <a:xfrm rot="5400000" flipH="1">
                  <a:off x="2297547" y="3225322"/>
                  <a:ext cx="4756" cy="528639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5">
                <a:extLst>
                  <a:ext uri="{FF2B5EF4-FFF2-40B4-BE49-F238E27FC236}">
                    <a16:creationId xmlns="" xmlns:a16="http://schemas.microsoft.com/office/drawing/2014/main" id="{3266AEDA-D9CF-4EC0-8C9B-B586DB5670E3}"/>
                  </a:ext>
                </a:extLst>
              </p:cNvPr>
              <p:cNvGrpSpPr/>
              <p:nvPr userDrawn="1"/>
            </p:nvGrpSpPr>
            <p:grpSpPr>
              <a:xfrm>
                <a:off x="2509040" y="2895900"/>
                <a:ext cx="1073150" cy="1073150"/>
                <a:chOff x="2509040" y="2895900"/>
                <a:chExt cx="1073150" cy="1073150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="" xmlns:a16="http://schemas.microsoft.com/office/drawing/2014/main" id="{5444C64B-922C-47B7-A2D0-3F26236ABA4B}"/>
                    </a:ext>
                  </a:extLst>
                </p:cNvPr>
                <p:cNvSpPr/>
                <p:nvPr/>
              </p:nvSpPr>
              <p:spPr>
                <a:xfrm>
                  <a:off x="2509040" y="2895900"/>
                  <a:ext cx="1073150" cy="107315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空心弧 27">
                  <a:extLst>
                    <a:ext uri="{FF2B5EF4-FFF2-40B4-BE49-F238E27FC236}">
                      <a16:creationId xmlns="" xmlns:a16="http://schemas.microsoft.com/office/drawing/2014/main" id="{45F5A7CD-9BB0-41B9-A880-44F3542F4465}"/>
                    </a:ext>
                  </a:extLst>
                </p:cNvPr>
                <p:cNvSpPr/>
                <p:nvPr/>
              </p:nvSpPr>
              <p:spPr>
                <a:xfrm>
                  <a:off x="2516190" y="2903050"/>
                  <a:ext cx="1058850" cy="1058850"/>
                </a:xfrm>
                <a:prstGeom prst="blockArc">
                  <a:avLst>
                    <a:gd name="adj1" fmla="val 10800000"/>
                    <a:gd name="adj2" fmla="val 17537405"/>
                    <a:gd name="adj3" fmla="val 1876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5" name="文本框 584">
              <a:extLst>
                <a:ext uri="{FF2B5EF4-FFF2-40B4-BE49-F238E27FC236}">
                  <a16:creationId xmlns="" xmlns:a16="http://schemas.microsoft.com/office/drawing/2014/main" id="{B75B6150-5CFF-4926-BF25-6D9C6F7E67C6}"/>
                </a:ext>
              </a:extLst>
            </p:cNvPr>
            <p:cNvSpPr txBox="1"/>
            <p:nvPr/>
          </p:nvSpPr>
          <p:spPr>
            <a:xfrm>
              <a:off x="2560456" y="3279775"/>
              <a:ext cx="3108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区块链的基本介绍</a:t>
              </a:r>
            </a:p>
          </p:txBody>
        </p:sp>
        <p:sp>
          <p:nvSpPr>
            <p:cNvPr id="589" name="文本框 588">
              <a:extLst>
                <a:ext uri="{FF2B5EF4-FFF2-40B4-BE49-F238E27FC236}">
                  <a16:creationId xmlns="" xmlns:a16="http://schemas.microsoft.com/office/drawing/2014/main" id="{6882A3BF-619F-475B-A410-9E0B77DF60BA}"/>
                </a:ext>
              </a:extLst>
            </p:cNvPr>
            <p:cNvSpPr txBox="1"/>
            <p:nvPr/>
          </p:nvSpPr>
          <p:spPr>
            <a:xfrm>
              <a:off x="1487945" y="3180807"/>
              <a:ext cx="767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620" name="组合 619">
            <a:extLst>
              <a:ext uri="{FF2B5EF4-FFF2-40B4-BE49-F238E27FC236}">
                <a16:creationId xmlns="" xmlns:a16="http://schemas.microsoft.com/office/drawing/2014/main" id="{5093C163-1BB8-4A0D-9C9B-F911E5341510}"/>
              </a:ext>
            </a:extLst>
          </p:cNvPr>
          <p:cNvGrpSpPr/>
          <p:nvPr/>
        </p:nvGrpSpPr>
        <p:grpSpPr>
          <a:xfrm>
            <a:off x="4343213" y="744995"/>
            <a:ext cx="3848382" cy="2451190"/>
            <a:chOff x="4343213" y="744995"/>
            <a:chExt cx="3848382" cy="2451190"/>
          </a:xfrm>
        </p:grpSpPr>
        <p:sp>
          <p:nvSpPr>
            <p:cNvPr id="599" name="文本框 598">
              <a:extLst>
                <a:ext uri="{FF2B5EF4-FFF2-40B4-BE49-F238E27FC236}">
                  <a16:creationId xmlns="" xmlns:a16="http://schemas.microsoft.com/office/drawing/2014/main" id="{A77CF7E9-DF2D-4766-9CB6-1AE39EA3D8A8}"/>
                </a:ext>
              </a:extLst>
            </p:cNvPr>
            <p:cNvSpPr txBox="1"/>
            <p:nvPr/>
          </p:nvSpPr>
          <p:spPr>
            <a:xfrm>
              <a:off x="4525537" y="959952"/>
              <a:ext cx="615553" cy="223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19" name="组合 618">
              <a:extLst>
                <a:ext uri="{FF2B5EF4-FFF2-40B4-BE49-F238E27FC236}">
                  <a16:creationId xmlns="" xmlns:a16="http://schemas.microsoft.com/office/drawing/2014/main" id="{CF1EFD5F-6564-49C3-A9F4-ADE969EE02B8}"/>
                </a:ext>
              </a:extLst>
            </p:cNvPr>
            <p:cNvGrpSpPr/>
            <p:nvPr/>
          </p:nvGrpSpPr>
          <p:grpSpPr>
            <a:xfrm>
              <a:off x="4343213" y="744995"/>
              <a:ext cx="3848382" cy="1655578"/>
              <a:chOff x="1060263" y="802676"/>
              <a:chExt cx="3848382" cy="1655578"/>
            </a:xfrm>
          </p:grpSpPr>
          <p:sp>
            <p:nvSpPr>
              <p:cNvPr id="600" name="文本框 599">
                <a:extLst>
                  <a:ext uri="{FF2B5EF4-FFF2-40B4-BE49-F238E27FC236}">
                    <a16:creationId xmlns="" xmlns:a16="http://schemas.microsoft.com/office/drawing/2014/main" id="{F951EC5F-E719-4685-90C8-52E263106A89}"/>
                  </a:ext>
                </a:extLst>
              </p:cNvPr>
              <p:cNvSpPr txBox="1"/>
              <p:nvPr/>
            </p:nvSpPr>
            <p:spPr>
              <a:xfrm>
                <a:off x="1796050" y="970888"/>
                <a:ext cx="31125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grpSp>
            <p:nvGrpSpPr>
              <p:cNvPr id="601" name="组合 600">
                <a:extLst>
                  <a:ext uri="{FF2B5EF4-FFF2-40B4-BE49-F238E27FC236}">
                    <a16:creationId xmlns="" xmlns:a16="http://schemas.microsoft.com/office/drawing/2014/main" id="{6039CEDB-A4D5-49FE-ABE6-789106A742B7}"/>
                  </a:ext>
                </a:extLst>
              </p:cNvPr>
              <p:cNvGrpSpPr/>
              <p:nvPr/>
            </p:nvGrpSpPr>
            <p:grpSpPr>
              <a:xfrm>
                <a:off x="1119869" y="802676"/>
                <a:ext cx="2827717" cy="223227"/>
                <a:chOff x="3219679" y="2534889"/>
                <a:chExt cx="2827717" cy="223227"/>
              </a:xfrm>
            </p:grpSpPr>
            <p:cxnSp>
              <p:nvCxnSpPr>
                <p:cNvPr id="602" name="直接连接符 601">
                  <a:extLst>
                    <a:ext uri="{FF2B5EF4-FFF2-40B4-BE49-F238E27FC236}">
                      <a16:creationId xmlns="" xmlns:a16="http://schemas.microsoft.com/office/drawing/2014/main" id="{DF7C7773-2FA1-4D90-AE00-29F3A3EFA6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2769" y="2579339"/>
                  <a:ext cx="1094359" cy="0"/>
                </a:xfrm>
                <a:prstGeom prst="line">
                  <a:avLst/>
                </a:prstGeom>
                <a:ln w="12700" cap="rnd">
                  <a:gradFill flip="none" rotWithShape="1"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0" scaled="1"/>
                    <a:tileRect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直接连接符 602">
                  <a:extLst>
                    <a:ext uri="{FF2B5EF4-FFF2-40B4-BE49-F238E27FC236}">
                      <a16:creationId xmlns="" xmlns:a16="http://schemas.microsoft.com/office/drawing/2014/main" id="{9BFA9A0D-F759-45FB-BF3F-374929C42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86348" y="2704751"/>
                  <a:ext cx="832330" cy="0"/>
                </a:xfrm>
                <a:prstGeom prst="line">
                  <a:avLst/>
                </a:prstGeom>
                <a:ln w="12700" cap="rnd">
                  <a:gradFill flip="none" rotWithShape="1"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0" scaled="1"/>
                    <a:tileRect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直接连接符 603">
                  <a:extLst>
                    <a:ext uri="{FF2B5EF4-FFF2-40B4-BE49-F238E27FC236}">
                      <a16:creationId xmlns="" xmlns:a16="http://schemas.microsoft.com/office/drawing/2014/main" id="{D8FAF62F-56F3-4CA5-AD99-99B985A812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09508" y="2580926"/>
                  <a:ext cx="176840" cy="123825"/>
                </a:xfrm>
                <a:prstGeom prst="line">
                  <a:avLst/>
                </a:prstGeom>
                <a:ln w="12700" cap="rnd">
                  <a:gradFill flip="none" rotWithShape="1"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10800000" scaled="1"/>
                    <a:tileRect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5" name="椭圆 604">
                  <a:extLst>
                    <a:ext uri="{FF2B5EF4-FFF2-40B4-BE49-F238E27FC236}">
                      <a16:creationId xmlns="" xmlns:a16="http://schemas.microsoft.com/office/drawing/2014/main" id="{BC889091-D2DA-44D0-961B-A07E0EB68244}"/>
                    </a:ext>
                  </a:extLst>
                </p:cNvPr>
                <p:cNvSpPr/>
                <p:nvPr/>
              </p:nvSpPr>
              <p:spPr>
                <a:xfrm>
                  <a:off x="3219679" y="2534889"/>
                  <a:ext cx="88900" cy="88900"/>
                </a:xfrm>
                <a:prstGeom prst="ellipse">
                  <a:avLst/>
                </a:prstGeom>
                <a:noFill/>
                <a:ln>
                  <a:solidFill>
                    <a:srgbClr val="25A6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6" name="椭圆 605">
                  <a:extLst>
                    <a:ext uri="{FF2B5EF4-FFF2-40B4-BE49-F238E27FC236}">
                      <a16:creationId xmlns="" xmlns:a16="http://schemas.microsoft.com/office/drawing/2014/main" id="{81505C0B-7F5E-40F3-BAF2-D8BC849AC42D}"/>
                    </a:ext>
                  </a:extLst>
                </p:cNvPr>
                <p:cNvSpPr/>
                <p:nvPr/>
              </p:nvSpPr>
              <p:spPr>
                <a:xfrm>
                  <a:off x="5419694" y="2660301"/>
                  <a:ext cx="88900" cy="88900"/>
                </a:xfrm>
                <a:prstGeom prst="ellipse">
                  <a:avLst/>
                </a:prstGeom>
                <a:noFill/>
                <a:ln>
                  <a:solidFill>
                    <a:srgbClr val="02F8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07" name="直接连接符 606">
                  <a:extLst>
                    <a:ext uri="{FF2B5EF4-FFF2-40B4-BE49-F238E27FC236}">
                      <a16:creationId xmlns="" xmlns:a16="http://schemas.microsoft.com/office/drawing/2014/main" id="{CAEDED97-B173-403B-B75E-CAFBB8C73F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22863" y="2655334"/>
                  <a:ext cx="146787" cy="102782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直接连接符 607">
                  <a:extLst>
                    <a:ext uri="{FF2B5EF4-FFF2-40B4-BE49-F238E27FC236}">
                      <a16:creationId xmlns="" xmlns:a16="http://schemas.microsoft.com/office/drawing/2014/main" id="{24625744-B031-4A31-932D-3CD3B34E89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55755" y="2655334"/>
                  <a:ext cx="146787" cy="102782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直接连接符 608">
                  <a:extLst>
                    <a:ext uri="{FF2B5EF4-FFF2-40B4-BE49-F238E27FC236}">
                      <a16:creationId xmlns="" xmlns:a16="http://schemas.microsoft.com/office/drawing/2014/main" id="{72824481-3B8D-48E6-A5C4-98A81AABC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00609" y="2655334"/>
                  <a:ext cx="146787" cy="102782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0" name="组合 609">
                <a:extLst>
                  <a:ext uri="{FF2B5EF4-FFF2-40B4-BE49-F238E27FC236}">
                    <a16:creationId xmlns="" xmlns:a16="http://schemas.microsoft.com/office/drawing/2014/main" id="{DB264DA6-CBDA-4352-9FD7-7F08FD6093C0}"/>
                  </a:ext>
                </a:extLst>
              </p:cNvPr>
              <p:cNvGrpSpPr/>
              <p:nvPr/>
            </p:nvGrpSpPr>
            <p:grpSpPr>
              <a:xfrm flipH="1" flipV="1">
                <a:off x="1060263" y="2235027"/>
                <a:ext cx="2827717" cy="223227"/>
                <a:chOff x="3219679" y="2534889"/>
                <a:chExt cx="2827717" cy="223227"/>
              </a:xfrm>
            </p:grpSpPr>
            <p:cxnSp>
              <p:nvCxnSpPr>
                <p:cNvPr id="611" name="直接连接符 610">
                  <a:extLst>
                    <a:ext uri="{FF2B5EF4-FFF2-40B4-BE49-F238E27FC236}">
                      <a16:creationId xmlns="" xmlns:a16="http://schemas.microsoft.com/office/drawing/2014/main" id="{C05AA153-A437-4D94-8F6D-9680BD3221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2769" y="2579339"/>
                  <a:ext cx="1094359" cy="0"/>
                </a:xfrm>
                <a:prstGeom prst="line">
                  <a:avLst/>
                </a:prstGeom>
                <a:ln w="12700" cap="rnd">
                  <a:gradFill flip="none" rotWithShape="1"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0" scaled="1"/>
                    <a:tileRect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直接连接符 611">
                  <a:extLst>
                    <a:ext uri="{FF2B5EF4-FFF2-40B4-BE49-F238E27FC236}">
                      <a16:creationId xmlns="" xmlns:a16="http://schemas.microsoft.com/office/drawing/2014/main" id="{C0140CA6-D599-4A3A-97CA-F711E23AEA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86348" y="2704751"/>
                  <a:ext cx="832330" cy="0"/>
                </a:xfrm>
                <a:prstGeom prst="line">
                  <a:avLst/>
                </a:prstGeom>
                <a:ln w="12700" cap="rnd">
                  <a:gradFill flip="none" rotWithShape="1"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0" scaled="1"/>
                    <a:tileRect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直接连接符 612">
                  <a:extLst>
                    <a:ext uri="{FF2B5EF4-FFF2-40B4-BE49-F238E27FC236}">
                      <a16:creationId xmlns="" xmlns:a16="http://schemas.microsoft.com/office/drawing/2014/main" id="{E35F0DB0-12C2-489F-9A3C-00EB5CAB76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09508" y="2580926"/>
                  <a:ext cx="176840" cy="123825"/>
                </a:xfrm>
                <a:prstGeom prst="line">
                  <a:avLst/>
                </a:prstGeom>
                <a:ln w="12700" cap="rnd">
                  <a:gradFill flip="none" rotWithShape="1"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10800000" scaled="1"/>
                    <a:tileRect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4" name="椭圆 613">
                  <a:extLst>
                    <a:ext uri="{FF2B5EF4-FFF2-40B4-BE49-F238E27FC236}">
                      <a16:creationId xmlns="" xmlns:a16="http://schemas.microsoft.com/office/drawing/2014/main" id="{E3CBBA3E-F3CC-423D-B297-2060949C6A68}"/>
                    </a:ext>
                  </a:extLst>
                </p:cNvPr>
                <p:cNvSpPr/>
                <p:nvPr/>
              </p:nvSpPr>
              <p:spPr>
                <a:xfrm>
                  <a:off x="3219679" y="2534889"/>
                  <a:ext cx="88900" cy="88900"/>
                </a:xfrm>
                <a:prstGeom prst="ellipse">
                  <a:avLst/>
                </a:prstGeom>
                <a:noFill/>
                <a:ln>
                  <a:solidFill>
                    <a:srgbClr val="25A6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5" name="椭圆 614">
                  <a:extLst>
                    <a:ext uri="{FF2B5EF4-FFF2-40B4-BE49-F238E27FC236}">
                      <a16:creationId xmlns="" xmlns:a16="http://schemas.microsoft.com/office/drawing/2014/main" id="{B550E90C-91D1-4D8D-A181-44B380E439F5}"/>
                    </a:ext>
                  </a:extLst>
                </p:cNvPr>
                <p:cNvSpPr/>
                <p:nvPr/>
              </p:nvSpPr>
              <p:spPr>
                <a:xfrm>
                  <a:off x="5419694" y="2660301"/>
                  <a:ext cx="88900" cy="88900"/>
                </a:xfrm>
                <a:prstGeom prst="ellipse">
                  <a:avLst/>
                </a:prstGeom>
                <a:noFill/>
                <a:ln>
                  <a:solidFill>
                    <a:srgbClr val="02F8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16" name="直接连接符 615">
                  <a:extLst>
                    <a:ext uri="{FF2B5EF4-FFF2-40B4-BE49-F238E27FC236}">
                      <a16:creationId xmlns="" xmlns:a16="http://schemas.microsoft.com/office/drawing/2014/main" id="{FCB21666-FB64-47CD-B33C-FB81B4DC9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22863" y="2655334"/>
                  <a:ext cx="146787" cy="102782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直接连接符 616">
                  <a:extLst>
                    <a:ext uri="{FF2B5EF4-FFF2-40B4-BE49-F238E27FC236}">
                      <a16:creationId xmlns="" xmlns:a16="http://schemas.microsoft.com/office/drawing/2014/main" id="{75C43CFB-9AFF-4865-8984-C72D269A69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55755" y="2655334"/>
                  <a:ext cx="146787" cy="102782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直接连接符 617">
                  <a:extLst>
                    <a:ext uri="{FF2B5EF4-FFF2-40B4-BE49-F238E27FC236}">
                      <a16:creationId xmlns="" xmlns:a16="http://schemas.microsoft.com/office/drawing/2014/main" id="{4CA30D46-5775-43E5-9064-D0F16C64BF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00609" y="2655334"/>
                  <a:ext cx="146787" cy="102782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25A6FC"/>
                      </a:gs>
                      <a:gs pos="100000">
                        <a:srgbClr val="02F8FF"/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0" name="文本框 589"/>
          <p:cNvSpPr txBox="1"/>
          <p:nvPr/>
        </p:nvSpPr>
        <p:spPr>
          <a:xfrm>
            <a:off x="9978501" y="6276513"/>
            <a:ext cx="15096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0E104E"/>
                </a:solidFill>
              </a:rPr>
              <a:t>https://www.ypppt.com/</a:t>
            </a:r>
            <a:endParaRPr lang="zh-CN" altLang="en-US" sz="700" dirty="0">
              <a:solidFill>
                <a:srgbClr val="0E1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区块链的商业模式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1DDFEE1A-2114-4D9E-A493-42257405008D}"/>
              </a:ext>
            </a:extLst>
          </p:cNvPr>
          <p:cNvGrpSpPr/>
          <p:nvPr/>
        </p:nvGrpSpPr>
        <p:grpSpPr>
          <a:xfrm>
            <a:off x="846260" y="2259714"/>
            <a:ext cx="5807204" cy="1172018"/>
            <a:chOff x="4666949" y="2056670"/>
            <a:chExt cx="5807204" cy="1172018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0001A563-A711-43BA-ABAD-08A278FED639}"/>
                </a:ext>
              </a:extLst>
            </p:cNvPr>
            <p:cNvSpPr/>
            <p:nvPr/>
          </p:nvSpPr>
          <p:spPr>
            <a:xfrm>
              <a:off x="4666949" y="2705468"/>
              <a:ext cx="58072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59C9220C-3B75-4AFE-A7DE-5CC69BE0A204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27" name="Freeform 5">
                <a:extLst>
                  <a:ext uri="{FF2B5EF4-FFF2-40B4-BE49-F238E27FC236}">
                    <a16:creationId xmlns="" xmlns:a16="http://schemas.microsoft.com/office/drawing/2014/main" id="{094134E4-8E56-4202-982F-E637E38B1780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41EC5602-8CC0-48A1-A190-DFA9EF0F8612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31DC28EF-B8D4-490B-A9D0-0C68BB84B101}"/>
              </a:ext>
            </a:extLst>
          </p:cNvPr>
          <p:cNvGrpSpPr/>
          <p:nvPr/>
        </p:nvGrpSpPr>
        <p:grpSpPr>
          <a:xfrm>
            <a:off x="7551158" y="2087552"/>
            <a:ext cx="3482481" cy="3524746"/>
            <a:chOff x="4699675" y="2015724"/>
            <a:chExt cx="2792660" cy="2826553"/>
          </a:xfrm>
        </p:grpSpPr>
        <p:sp>
          <p:nvSpPr>
            <p:cNvPr id="34" name="Straight Connector 100">
              <a:extLst>
                <a:ext uri="{FF2B5EF4-FFF2-40B4-BE49-F238E27FC236}">
                  <a16:creationId xmlns="" xmlns:a16="http://schemas.microsoft.com/office/drawing/2014/main" id="{74F5A356-60DF-49F0-B140-7A569F5DE95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029261" y="2015724"/>
              <a:ext cx="754314" cy="177984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: Shape 101">
              <a:extLst>
                <a:ext uri="{FF2B5EF4-FFF2-40B4-BE49-F238E27FC236}">
                  <a16:creationId xmlns="" xmlns:a16="http://schemas.microsoft.com/office/drawing/2014/main" id="{120FCA39-FC96-4DE9-A99A-A95C5493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576" y="2193708"/>
              <a:ext cx="708759" cy="1201391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: Shape 102">
              <a:extLst>
                <a:ext uri="{FF2B5EF4-FFF2-40B4-BE49-F238E27FC236}">
                  <a16:creationId xmlns="" xmlns:a16="http://schemas.microsoft.com/office/drawing/2014/main" id="{8EF8C9AC-E022-4439-A480-18101F92C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742" y="3395099"/>
              <a:ext cx="2060593" cy="1447178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Straight Connector 103">
              <a:extLst>
                <a:ext uri="{FF2B5EF4-FFF2-40B4-BE49-F238E27FC236}">
                  <a16:creationId xmlns="" xmlns:a16="http://schemas.microsoft.com/office/drawing/2014/main" id="{B83AAE38-4AE4-4341-B4DB-409691A3D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16" y="3954477"/>
              <a:ext cx="620826" cy="792452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: Shape 104">
              <a:extLst>
                <a:ext uri="{FF2B5EF4-FFF2-40B4-BE49-F238E27FC236}">
                  <a16:creationId xmlns="" xmlns:a16="http://schemas.microsoft.com/office/drawing/2014/main" id="{D4C13E50-0674-44A6-8E43-4FF60A3FF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675" y="2801755"/>
              <a:ext cx="111243" cy="115272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" fmla="*/ 12868 w 12868"/>
                <a:gd name="connsiteY0" fmla="*/ 0 h 9028"/>
                <a:gd name="connsiteX1" fmla="*/ 10018 w 12868"/>
                <a:gd name="connsiteY1" fmla="*/ 386 h 9028"/>
                <a:gd name="connsiteX2" fmla="*/ 5140 w 12868"/>
                <a:gd name="connsiteY2" fmla="*/ 1461 h 9028"/>
                <a:gd name="connsiteX3" fmla="*/ 854 w 12868"/>
                <a:gd name="connsiteY3" fmla="*/ 2274 h 9028"/>
                <a:gd name="connsiteX4" fmla="*/ 0 w 12868"/>
                <a:gd name="connsiteY4" fmla="*/ 6055 h 9028"/>
                <a:gd name="connsiteX5" fmla="*/ 1724 w 12868"/>
                <a:gd name="connsiteY5" fmla="*/ 9028 h 9028"/>
                <a:gd name="connsiteX0" fmla="*/ 7785 w 7785"/>
                <a:gd name="connsiteY0" fmla="*/ 0 h 9572"/>
                <a:gd name="connsiteX1" fmla="*/ 3994 w 7785"/>
                <a:gd name="connsiteY1" fmla="*/ 1190 h 9572"/>
                <a:gd name="connsiteX2" fmla="*/ 664 w 7785"/>
                <a:gd name="connsiteY2" fmla="*/ 2091 h 9572"/>
                <a:gd name="connsiteX3" fmla="*/ 0 w 7785"/>
                <a:gd name="connsiteY3" fmla="*/ 6279 h 9572"/>
                <a:gd name="connsiteX4" fmla="*/ 1340 w 7785"/>
                <a:gd name="connsiteY4" fmla="*/ 9572 h 9572"/>
                <a:gd name="connsiteX0" fmla="*/ 5130 w 5130"/>
                <a:gd name="connsiteY0" fmla="*/ 0 h 8757"/>
                <a:gd name="connsiteX1" fmla="*/ 853 w 5130"/>
                <a:gd name="connsiteY1" fmla="*/ 941 h 8757"/>
                <a:gd name="connsiteX2" fmla="*/ 0 w 5130"/>
                <a:gd name="connsiteY2" fmla="*/ 5317 h 8757"/>
                <a:gd name="connsiteX3" fmla="*/ 1721 w 5130"/>
                <a:gd name="connsiteY3" fmla="*/ 8757 h 8757"/>
                <a:gd name="connsiteX0" fmla="*/ 1663 w 3355"/>
                <a:gd name="connsiteY0" fmla="*/ 0 h 8925"/>
                <a:gd name="connsiteX1" fmla="*/ 0 w 3355"/>
                <a:gd name="connsiteY1" fmla="*/ 4997 h 8925"/>
                <a:gd name="connsiteX2" fmla="*/ 3355 w 3355"/>
                <a:gd name="connsiteY2" fmla="*/ 8925 h 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Straight Connector 105">
              <a:extLst>
                <a:ext uri="{FF2B5EF4-FFF2-40B4-BE49-F238E27FC236}">
                  <a16:creationId xmlns="" xmlns:a16="http://schemas.microsoft.com/office/drawing/2014/main" id="{916302E3-37A3-4952-85FB-E611CCCDCE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44869" y="2015724"/>
              <a:ext cx="684392" cy="232015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: Shape 106">
              <a:extLst>
                <a:ext uri="{FF2B5EF4-FFF2-40B4-BE49-F238E27FC236}">
                  <a16:creationId xmlns="" xmlns:a16="http://schemas.microsoft.com/office/drawing/2014/main" id="{129DCDD0-51EC-471F-B2A1-DDACB53B2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867" y="2173602"/>
              <a:ext cx="1441261" cy="80454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" fmla="*/ 0 w 10000"/>
                <a:gd name="connsiteY0" fmla="*/ 5798 h 5798"/>
                <a:gd name="connsiteX1" fmla="*/ 0 w 10000"/>
                <a:gd name="connsiteY1" fmla="*/ 5798 h 5798"/>
                <a:gd name="connsiteX2" fmla="*/ 4953 w 10000"/>
                <a:gd name="connsiteY2" fmla="*/ 0 h 5798"/>
                <a:gd name="connsiteX3" fmla="*/ 4953 w 10000"/>
                <a:gd name="connsiteY3" fmla="*/ 0 h 5798"/>
                <a:gd name="connsiteX4" fmla="*/ 10000 w 10000"/>
                <a:gd name="connsiteY4" fmla="*/ 1092 h 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: Shape 107">
              <a:extLst>
                <a:ext uri="{FF2B5EF4-FFF2-40B4-BE49-F238E27FC236}">
                  <a16:creationId xmlns="" xmlns:a16="http://schemas.microsoft.com/office/drawing/2014/main" id="{EF9655C4-61C8-4B1E-A23A-E525D1999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163" y="3509517"/>
              <a:ext cx="188579" cy="1237412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: Shape 108">
              <a:extLst>
                <a:ext uri="{FF2B5EF4-FFF2-40B4-BE49-F238E27FC236}">
                  <a16:creationId xmlns="" xmlns:a16="http://schemas.microsoft.com/office/drawing/2014/main" id="{30074CC5-9461-43EC-B38F-F8E2C65B0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163" y="2253036"/>
              <a:ext cx="139845" cy="1256482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: Shape 109">
              <a:extLst>
                <a:ext uri="{FF2B5EF4-FFF2-40B4-BE49-F238E27FC236}">
                  <a16:creationId xmlns="" xmlns:a16="http://schemas.microsoft.com/office/drawing/2014/main" id="{CBF699F7-4BEC-4A5E-A95E-C3487A603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240" y="4041349"/>
              <a:ext cx="317842" cy="800928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" fmla="*/ 0 w 7538"/>
                <a:gd name="connsiteY0" fmla="*/ 0 h 10000"/>
                <a:gd name="connsiteX1" fmla="*/ 5503 w 7538"/>
                <a:gd name="connsiteY1" fmla="*/ 7817 h 10000"/>
                <a:gd name="connsiteX2" fmla="*/ 7538 w 7538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: Shape 110">
              <a:extLst>
                <a:ext uri="{FF2B5EF4-FFF2-40B4-BE49-F238E27FC236}">
                  <a16:creationId xmlns="" xmlns:a16="http://schemas.microsoft.com/office/drawing/2014/main" id="{605693D3-A07D-4E21-B7E6-7B1ED89D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241" y="2179936"/>
              <a:ext cx="349612" cy="1861415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Straight Connector 111">
              <a:extLst>
                <a:ext uri="{FF2B5EF4-FFF2-40B4-BE49-F238E27FC236}">
                  <a16:creationId xmlns="" xmlns:a16="http://schemas.microsoft.com/office/drawing/2014/main" id="{BF74928B-6FC2-4FD3-A5D7-BF6A74D5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261" y="2015724"/>
              <a:ext cx="19070" cy="164212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Straight Connector 112">
              <a:extLst>
                <a:ext uri="{FF2B5EF4-FFF2-40B4-BE49-F238E27FC236}">
                  <a16:creationId xmlns="" xmlns:a16="http://schemas.microsoft.com/office/drawing/2014/main" id="{C7269A9A-8C23-4027-8842-A000C7506D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4767" y="2246593"/>
              <a:ext cx="583758" cy="555226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Straight Connector 113">
              <a:extLst>
                <a:ext uri="{FF2B5EF4-FFF2-40B4-BE49-F238E27FC236}">
                  <a16:creationId xmlns="" xmlns:a16="http://schemas.microsoft.com/office/drawing/2014/main" id="{2EE670BC-D6A5-4399-B9C8-341A4C1C607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27064" y="3319880"/>
              <a:ext cx="165271" cy="75220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Straight Connector 114">
              <a:extLst>
                <a:ext uri="{FF2B5EF4-FFF2-40B4-BE49-F238E27FC236}">
                  <a16:creationId xmlns="" xmlns:a16="http://schemas.microsoft.com/office/drawing/2014/main" id="{AFA87AB2-E9FC-467C-B491-19D8264D197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776512" y="2194668"/>
              <a:ext cx="188226" cy="489555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Straight Connector 115">
              <a:extLst>
                <a:ext uri="{FF2B5EF4-FFF2-40B4-BE49-F238E27FC236}">
                  <a16:creationId xmlns="" xmlns:a16="http://schemas.microsoft.com/office/drawing/2014/main" id="{09613575-AA53-4056-B394-7A921A059FF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964739" y="2684223"/>
              <a:ext cx="362325" cy="635657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Straight Connector 116">
              <a:extLst>
                <a:ext uri="{FF2B5EF4-FFF2-40B4-BE49-F238E27FC236}">
                  <a16:creationId xmlns="" xmlns:a16="http://schemas.microsoft.com/office/drawing/2014/main" id="{1F04E96D-6D55-4170-9B88-5EB493C75B3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27064" y="3319880"/>
              <a:ext cx="15891" cy="856017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: Shape 117">
              <a:extLst>
                <a:ext uri="{FF2B5EF4-FFF2-40B4-BE49-F238E27FC236}">
                  <a16:creationId xmlns="" xmlns:a16="http://schemas.microsoft.com/office/drawing/2014/main" id="{3A2B4620-692A-4627-821E-A8D16C8D9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241" y="4041350"/>
              <a:ext cx="1349714" cy="255322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Straight Connector 118">
              <a:extLst>
                <a:ext uri="{FF2B5EF4-FFF2-40B4-BE49-F238E27FC236}">
                  <a16:creationId xmlns="" xmlns:a16="http://schemas.microsoft.com/office/drawing/2014/main" id="{B97DB560-F357-4AB2-8D9F-A258E314E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164" y="3509517"/>
              <a:ext cx="750077" cy="531833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Straight Connector 119">
              <a:extLst>
                <a:ext uri="{FF2B5EF4-FFF2-40B4-BE49-F238E27FC236}">
                  <a16:creationId xmlns="" xmlns:a16="http://schemas.microsoft.com/office/drawing/2014/main" id="{1EB59BEC-3D74-46AF-9497-2390380F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767" y="2801820"/>
              <a:ext cx="488398" cy="707698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Straight Connector 120">
              <a:extLst>
                <a:ext uri="{FF2B5EF4-FFF2-40B4-BE49-F238E27FC236}">
                  <a16:creationId xmlns="" xmlns:a16="http://schemas.microsoft.com/office/drawing/2014/main" id="{DC618D70-6EC0-44CB-9F87-03294ACEAF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4767" y="2642905"/>
              <a:ext cx="628243" cy="158914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Straight Connector 121">
              <a:extLst>
                <a:ext uri="{FF2B5EF4-FFF2-40B4-BE49-F238E27FC236}">
                  <a16:creationId xmlns="" xmlns:a16="http://schemas.microsoft.com/office/drawing/2014/main" id="{906408A8-0B7A-41CF-8249-F92D0327AA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83009" y="2179936"/>
              <a:ext cx="665322" cy="462970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Straight Connector 122">
              <a:extLst>
                <a:ext uri="{FF2B5EF4-FFF2-40B4-BE49-F238E27FC236}">
                  <a16:creationId xmlns="" xmlns:a16="http://schemas.microsoft.com/office/drawing/2014/main" id="{7F5391AF-17CB-47ED-9CFE-B8168F01001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048331" y="2179936"/>
              <a:ext cx="916408" cy="504288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: Shape 123">
              <a:extLst>
                <a:ext uri="{FF2B5EF4-FFF2-40B4-BE49-F238E27FC236}">
                  <a16:creationId xmlns="" xmlns:a16="http://schemas.microsoft.com/office/drawing/2014/main" id="{BE55E6AA-041F-4884-BDCA-699C9D7C5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739" y="2684223"/>
              <a:ext cx="444961" cy="619766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: Shape 124">
              <a:extLst>
                <a:ext uri="{FF2B5EF4-FFF2-40B4-BE49-F238E27FC236}">
                  <a16:creationId xmlns="" xmlns:a16="http://schemas.microsoft.com/office/drawing/2014/main" id="{1FEB8CDF-6421-40E6-944D-89176A00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788" y="2684223"/>
              <a:ext cx="381395" cy="1612449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Straight Connector 125">
              <a:extLst>
                <a:ext uri="{FF2B5EF4-FFF2-40B4-BE49-F238E27FC236}">
                  <a16:creationId xmlns="" xmlns:a16="http://schemas.microsoft.com/office/drawing/2014/main" id="{DCEE9347-99D2-4546-A48A-2038AE604B3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42853" y="2684223"/>
              <a:ext cx="621886" cy="199172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Straight Connector 126">
              <a:extLst>
                <a:ext uri="{FF2B5EF4-FFF2-40B4-BE49-F238E27FC236}">
                  <a16:creationId xmlns="" xmlns:a16="http://schemas.microsoft.com/office/drawing/2014/main" id="{3BC9FE84-F687-4E1A-98E2-48C2DA24EE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43164" y="2883396"/>
              <a:ext cx="1099689" cy="634598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: Shape 127">
              <a:extLst>
                <a:ext uri="{FF2B5EF4-FFF2-40B4-BE49-F238E27FC236}">
                  <a16:creationId xmlns="" xmlns:a16="http://schemas.microsoft.com/office/drawing/2014/main" id="{F3C7DD87-7BF4-4891-A255-D1EBF2E18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16" y="3517993"/>
              <a:ext cx="584806" cy="830591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Straight Connector 128">
              <a:extLst>
                <a:ext uri="{FF2B5EF4-FFF2-40B4-BE49-F238E27FC236}">
                  <a16:creationId xmlns="" xmlns:a16="http://schemas.microsoft.com/office/drawing/2014/main" id="{EEBBFD2E-22C4-42EB-9F51-1B1D37CE85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95722" y="4041350"/>
              <a:ext cx="597519" cy="307234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: Shape 129">
              <a:extLst>
                <a:ext uri="{FF2B5EF4-FFF2-40B4-BE49-F238E27FC236}">
                  <a16:creationId xmlns="" xmlns:a16="http://schemas.microsoft.com/office/drawing/2014/main" id="{C1A2F794-D47D-4710-9C9C-0515FDB5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241" y="3319879"/>
              <a:ext cx="1333823" cy="721471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: Shape 130">
              <a:extLst>
                <a:ext uri="{FF2B5EF4-FFF2-40B4-BE49-F238E27FC236}">
                  <a16:creationId xmlns="" xmlns:a16="http://schemas.microsoft.com/office/drawing/2014/main" id="{16BC210A-A42E-4B8F-BD5A-AAEE9B98A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337" y="4627213"/>
              <a:ext cx="1363487" cy="122894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: Shape 131">
              <a:extLst>
                <a:ext uri="{FF2B5EF4-FFF2-40B4-BE49-F238E27FC236}">
                  <a16:creationId xmlns="" xmlns:a16="http://schemas.microsoft.com/office/drawing/2014/main" id="{E8C8C900-781C-439A-BE5D-5C85861F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721" y="4296671"/>
              <a:ext cx="1560541" cy="370800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Straight Connector 132">
              <a:extLst>
                <a:ext uri="{FF2B5EF4-FFF2-40B4-BE49-F238E27FC236}">
                  <a16:creationId xmlns="" xmlns:a16="http://schemas.microsoft.com/office/drawing/2014/main" id="{B503F0D7-1EDA-4BAD-B0F1-4602B30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853" y="2883395"/>
              <a:ext cx="605994" cy="584804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Straight Connector 133">
              <a:extLst>
                <a:ext uri="{FF2B5EF4-FFF2-40B4-BE49-F238E27FC236}">
                  <a16:creationId xmlns="" xmlns:a16="http://schemas.microsoft.com/office/drawing/2014/main" id="{74503058-98A9-4A32-A02D-E357DCBC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009" y="2642905"/>
              <a:ext cx="959844" cy="240490"/>
            </a:xfrm>
            <a:prstGeom prst="line">
              <a:avLst/>
            </a:prstGeom>
            <a:noFill/>
            <a:ln w="12700">
              <a:solidFill>
                <a:srgbClr val="00B0F0">
                  <a:alpha val="54000"/>
                </a:srgb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="" xmlns:a16="http://schemas.microsoft.com/office/drawing/2014/main" id="{FFE8BBA0-F8C5-411A-A3B2-2517C8090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04785" y="1903327"/>
            <a:ext cx="1913283" cy="3420537"/>
          </a:xfrm>
          <a:prstGeom prst="rect">
            <a:avLst/>
          </a:prstGeom>
        </p:spPr>
      </p:pic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F237CF22-BB70-491F-8481-EE1D47D942E9}"/>
              </a:ext>
            </a:extLst>
          </p:cNvPr>
          <p:cNvGrpSpPr/>
          <p:nvPr/>
        </p:nvGrpSpPr>
        <p:grpSpPr>
          <a:xfrm>
            <a:off x="8053848" y="3357087"/>
            <a:ext cx="2422922" cy="901126"/>
            <a:chOff x="3664316" y="2068511"/>
            <a:chExt cx="4590469" cy="1707273"/>
          </a:xfrm>
        </p:grpSpPr>
        <p:pic>
          <p:nvPicPr>
            <p:cNvPr id="72" name="图片 71">
              <a:extLst>
                <a:ext uri="{FF2B5EF4-FFF2-40B4-BE49-F238E27FC236}">
                  <a16:creationId xmlns="" xmlns:a16="http://schemas.microsoft.com/office/drawing/2014/main" id="{8888504F-F81A-4862-8BB0-EC41926E1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7656" y="2192028"/>
              <a:ext cx="1667129" cy="1583756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="" xmlns:a16="http://schemas.microsoft.com/office/drawing/2014/main" id="{FC1D2D23-2C5A-4202-9CCB-AD4FFCBD3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4316" y="2068511"/>
              <a:ext cx="1667129" cy="1476224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="" xmlns:a16="http://schemas.microsoft.com/office/drawing/2014/main" id="{05A9B159-1210-44A4-8B0E-B57CD454B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987" y="2216415"/>
              <a:ext cx="1667129" cy="1328320"/>
            </a:xfrm>
            <a:prstGeom prst="rect">
              <a:avLst/>
            </a:prstGeom>
          </p:spPr>
        </p:pic>
      </p:grp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900D5C65-EC00-48F7-9655-CFBE3F760952}"/>
              </a:ext>
            </a:extLst>
          </p:cNvPr>
          <p:cNvGrpSpPr/>
          <p:nvPr/>
        </p:nvGrpSpPr>
        <p:grpSpPr>
          <a:xfrm>
            <a:off x="869606" y="3928039"/>
            <a:ext cx="5807204" cy="1172018"/>
            <a:chOff x="4666949" y="2056670"/>
            <a:chExt cx="5807204" cy="1172018"/>
          </a:xfrm>
        </p:grpSpPr>
        <p:sp>
          <p:nvSpPr>
            <p:cNvPr id="76" name="矩形 75">
              <a:extLst>
                <a:ext uri="{FF2B5EF4-FFF2-40B4-BE49-F238E27FC236}">
                  <a16:creationId xmlns="" xmlns:a16="http://schemas.microsoft.com/office/drawing/2014/main" id="{E89E1C57-00AA-4E0C-8E4A-352BFB1CFD87}"/>
                </a:ext>
              </a:extLst>
            </p:cNvPr>
            <p:cNvSpPr/>
            <p:nvPr/>
          </p:nvSpPr>
          <p:spPr>
            <a:xfrm>
              <a:off x="4666949" y="2705468"/>
              <a:ext cx="58072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73B5DDBD-0699-4E49-A9EC-030263E87828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78" name="Freeform 5">
                <a:extLst>
                  <a:ext uri="{FF2B5EF4-FFF2-40B4-BE49-F238E27FC236}">
                    <a16:creationId xmlns="" xmlns:a16="http://schemas.microsoft.com/office/drawing/2014/main" id="{9E072E01-EB22-4E82-BB47-EC1CD2B097B7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="" xmlns:a16="http://schemas.microsoft.com/office/drawing/2014/main" id="{BE4A29E7-3F93-4591-9920-8790A8BF3A3E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14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755B670-311E-4267-8583-F75301ABBD48}"/>
              </a:ext>
            </a:extLst>
          </p:cNvPr>
          <p:cNvGrpSpPr/>
          <p:nvPr/>
        </p:nvGrpSpPr>
        <p:grpSpPr>
          <a:xfrm>
            <a:off x="4675402" y="1799304"/>
            <a:ext cx="2841196" cy="2841196"/>
            <a:chOff x="4186409" y="1519409"/>
            <a:chExt cx="3819181" cy="381918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A641189E-22FC-4504-8DCA-6A09268F5E4F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3" name="椭圆 2">
                <a:extLst>
                  <a:ext uri="{FF2B5EF4-FFF2-40B4-BE49-F238E27FC236}">
                    <a16:creationId xmlns="" xmlns:a16="http://schemas.microsoft.com/office/drawing/2014/main" id="{42E04DD1-F174-49BA-86D5-928E27351EDC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="" xmlns:a16="http://schemas.microsoft.com/office/drawing/2014/main" id="{0D7552CD-372B-433F-A392-2084F04B07F5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等腰三角形 4">
                <a:extLst>
                  <a:ext uri="{FF2B5EF4-FFF2-40B4-BE49-F238E27FC236}">
                    <a16:creationId xmlns="" xmlns:a16="http://schemas.microsoft.com/office/drawing/2014/main" id="{B9FBD044-3A48-4BDF-83C8-CF1956F7216A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B98A62AD-85F2-42EF-8BE7-B0D88B1AF15D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7" name="空心弧 6">
                <a:extLst>
                  <a:ext uri="{FF2B5EF4-FFF2-40B4-BE49-F238E27FC236}">
                    <a16:creationId xmlns="" xmlns:a16="http://schemas.microsoft.com/office/drawing/2014/main" id="{8DAFF700-D565-4614-BA47-2F982409A772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空心弧 7">
                <a:extLst>
                  <a:ext uri="{FF2B5EF4-FFF2-40B4-BE49-F238E27FC236}">
                    <a16:creationId xmlns="" xmlns:a16="http://schemas.microsoft.com/office/drawing/2014/main" id="{06B2760A-1A52-4C1D-8553-D7A151401B92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ECA7106-CD9F-47EB-8456-9543DF146398}"/>
              </a:ext>
            </a:extLst>
          </p:cNvPr>
          <p:cNvSpPr txBox="1"/>
          <p:nvPr/>
        </p:nvSpPr>
        <p:spPr>
          <a:xfrm>
            <a:off x="4466890" y="1309827"/>
            <a:ext cx="141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A884910-5B22-42AD-BAC2-34ADBABFD674}"/>
              </a:ext>
            </a:extLst>
          </p:cNvPr>
          <p:cNvSpPr txBox="1"/>
          <p:nvPr/>
        </p:nvSpPr>
        <p:spPr>
          <a:xfrm>
            <a:off x="3440774" y="2969483"/>
            <a:ext cx="560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区块链的未来展望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1B17C72-0867-47CF-A000-9A212BB4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73" y="1047697"/>
            <a:ext cx="1561557" cy="5066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7424B43-6EF4-4C93-ABE8-127D48AE3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97357" y="5258011"/>
            <a:ext cx="1561557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区块链的未来展望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="" xmlns:a16="http://schemas.microsoft.com/office/drawing/2014/main" id="{0D6AA77E-6D33-419F-B550-836B703544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0630" y="2048655"/>
            <a:ext cx="3432661" cy="3458383"/>
            <a:chOff x="2278" y="900"/>
            <a:chExt cx="2936" cy="2958"/>
          </a:xfrm>
          <a:solidFill>
            <a:srgbClr val="00B0F0"/>
          </a:solidFill>
        </p:grpSpPr>
        <p:sp>
          <p:nvSpPr>
            <p:cNvPr id="24" name="Freeform 5">
              <a:extLst>
                <a:ext uri="{FF2B5EF4-FFF2-40B4-BE49-F238E27FC236}">
                  <a16:creationId xmlns="" xmlns:a16="http://schemas.microsoft.com/office/drawing/2014/main" id="{9539A5B2-DAE4-4B4E-88A6-D0F2BB963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0" y="2252"/>
              <a:ext cx="1247" cy="814"/>
            </a:xfrm>
            <a:custGeom>
              <a:avLst/>
              <a:gdLst>
                <a:gd name="T0" fmla="*/ 1385 w 1488"/>
                <a:gd name="T1" fmla="*/ 197 h 971"/>
                <a:gd name="T2" fmla="*/ 738 w 1488"/>
                <a:gd name="T3" fmla="*/ 71 h 971"/>
                <a:gd name="T4" fmla="*/ 738 w 1488"/>
                <a:gd name="T5" fmla="*/ 86 h 971"/>
                <a:gd name="T6" fmla="*/ 949 w 1488"/>
                <a:gd name="T7" fmla="*/ 194 h 971"/>
                <a:gd name="T8" fmla="*/ 767 w 1488"/>
                <a:gd name="T9" fmla="*/ 96 h 971"/>
                <a:gd name="T10" fmla="*/ 876 w 1488"/>
                <a:gd name="T11" fmla="*/ 142 h 971"/>
                <a:gd name="T12" fmla="*/ 512 w 1488"/>
                <a:gd name="T13" fmla="*/ 102 h 971"/>
                <a:gd name="T14" fmla="*/ 0 w 1488"/>
                <a:gd name="T15" fmla="*/ 77 h 971"/>
                <a:gd name="T16" fmla="*/ 598 w 1488"/>
                <a:gd name="T17" fmla="*/ 223 h 971"/>
                <a:gd name="T18" fmla="*/ 592 w 1488"/>
                <a:gd name="T19" fmla="*/ 275 h 971"/>
                <a:gd name="T20" fmla="*/ 369 w 1488"/>
                <a:gd name="T21" fmla="*/ 280 h 971"/>
                <a:gd name="T22" fmla="*/ 500 w 1488"/>
                <a:gd name="T23" fmla="*/ 367 h 971"/>
                <a:gd name="T24" fmla="*/ 202 w 1488"/>
                <a:gd name="T25" fmla="*/ 439 h 971"/>
                <a:gd name="T26" fmla="*/ 308 w 1488"/>
                <a:gd name="T27" fmla="*/ 499 h 971"/>
                <a:gd name="T28" fmla="*/ 44 w 1488"/>
                <a:gd name="T29" fmla="*/ 401 h 971"/>
                <a:gd name="T30" fmla="*/ 111 w 1488"/>
                <a:gd name="T31" fmla="*/ 512 h 971"/>
                <a:gd name="T32" fmla="*/ 216 w 1488"/>
                <a:gd name="T33" fmla="*/ 536 h 971"/>
                <a:gd name="T34" fmla="*/ 46 w 1488"/>
                <a:gd name="T35" fmla="*/ 682 h 971"/>
                <a:gd name="T36" fmla="*/ 219 w 1488"/>
                <a:gd name="T37" fmla="*/ 550 h 971"/>
                <a:gd name="T38" fmla="*/ 506 w 1488"/>
                <a:gd name="T39" fmla="*/ 395 h 971"/>
                <a:gd name="T40" fmla="*/ 1067 w 1488"/>
                <a:gd name="T41" fmla="*/ 307 h 971"/>
                <a:gd name="T42" fmla="*/ 692 w 1488"/>
                <a:gd name="T43" fmla="*/ 357 h 971"/>
                <a:gd name="T44" fmla="*/ 996 w 1488"/>
                <a:gd name="T45" fmla="*/ 336 h 971"/>
                <a:gd name="T46" fmla="*/ 555 w 1488"/>
                <a:gd name="T47" fmla="*/ 488 h 971"/>
                <a:gd name="T48" fmla="*/ 305 w 1488"/>
                <a:gd name="T49" fmla="*/ 665 h 971"/>
                <a:gd name="T50" fmla="*/ 306 w 1488"/>
                <a:gd name="T51" fmla="*/ 679 h 971"/>
                <a:gd name="T52" fmla="*/ 555 w 1488"/>
                <a:gd name="T53" fmla="*/ 503 h 971"/>
                <a:gd name="T54" fmla="*/ 522 w 1488"/>
                <a:gd name="T55" fmla="*/ 700 h 971"/>
                <a:gd name="T56" fmla="*/ 240 w 1488"/>
                <a:gd name="T57" fmla="*/ 850 h 971"/>
                <a:gd name="T58" fmla="*/ 268 w 1488"/>
                <a:gd name="T59" fmla="*/ 905 h 971"/>
                <a:gd name="T60" fmla="*/ 460 w 1488"/>
                <a:gd name="T61" fmla="*/ 803 h 971"/>
                <a:gd name="T62" fmla="*/ 621 w 1488"/>
                <a:gd name="T63" fmla="*/ 562 h 971"/>
                <a:gd name="T64" fmla="*/ 860 w 1488"/>
                <a:gd name="T65" fmla="*/ 513 h 971"/>
                <a:gd name="T66" fmla="*/ 1189 w 1488"/>
                <a:gd name="T67" fmla="*/ 226 h 971"/>
                <a:gd name="T68" fmla="*/ 700 w 1488"/>
                <a:gd name="T69" fmla="*/ 102 h 971"/>
                <a:gd name="T70" fmla="*/ 700 w 1488"/>
                <a:gd name="T71" fmla="*/ 102 h 971"/>
                <a:gd name="T72" fmla="*/ 791 w 1488"/>
                <a:gd name="T73" fmla="*/ 134 h 971"/>
                <a:gd name="T74" fmla="*/ 77 w 1488"/>
                <a:gd name="T75" fmla="*/ 29 h 971"/>
                <a:gd name="T76" fmla="*/ 384 w 1488"/>
                <a:gd name="T77" fmla="*/ 280 h 971"/>
                <a:gd name="T78" fmla="*/ 202 w 1488"/>
                <a:gd name="T79" fmla="*/ 410 h 971"/>
                <a:gd name="T80" fmla="*/ 202 w 1488"/>
                <a:gd name="T81" fmla="*/ 410 h 971"/>
                <a:gd name="T82" fmla="*/ 68 w 1488"/>
                <a:gd name="T83" fmla="*/ 439 h 971"/>
                <a:gd name="T84" fmla="*/ 84 w 1488"/>
                <a:gd name="T85" fmla="*/ 658 h 971"/>
                <a:gd name="T86" fmla="*/ 721 w 1488"/>
                <a:gd name="T87" fmla="*/ 357 h 971"/>
                <a:gd name="T88" fmla="*/ 268 w 1488"/>
                <a:gd name="T89" fmla="*/ 699 h 971"/>
                <a:gd name="T90" fmla="*/ 268 w 1488"/>
                <a:gd name="T91" fmla="*/ 699 h 971"/>
                <a:gd name="T92" fmla="*/ 239 w 1488"/>
                <a:gd name="T93" fmla="*/ 905 h 971"/>
                <a:gd name="T94" fmla="*/ 622 w 1488"/>
                <a:gd name="T95" fmla="*/ 458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8" h="971">
                  <a:moveTo>
                    <a:pt x="1487" y="231"/>
                  </a:moveTo>
                  <a:cubicBezTo>
                    <a:pt x="1488" y="216"/>
                    <a:pt x="1488" y="200"/>
                    <a:pt x="1488" y="185"/>
                  </a:cubicBezTo>
                  <a:cubicBezTo>
                    <a:pt x="1385" y="185"/>
                    <a:pt x="1385" y="185"/>
                    <a:pt x="1385" y="185"/>
                  </a:cubicBezTo>
                  <a:cubicBezTo>
                    <a:pt x="1385" y="197"/>
                    <a:pt x="1385" y="197"/>
                    <a:pt x="1385" y="197"/>
                  </a:cubicBezTo>
                  <a:cubicBezTo>
                    <a:pt x="1004" y="198"/>
                    <a:pt x="1004" y="198"/>
                    <a:pt x="1004" y="198"/>
                  </a:cubicBezTo>
                  <a:cubicBezTo>
                    <a:pt x="880" y="74"/>
                    <a:pt x="880" y="74"/>
                    <a:pt x="880" y="74"/>
                  </a:cubicBezTo>
                  <a:cubicBezTo>
                    <a:pt x="878" y="72"/>
                    <a:pt x="877" y="71"/>
                    <a:pt x="875" y="71"/>
                  </a:cubicBezTo>
                  <a:cubicBezTo>
                    <a:pt x="738" y="71"/>
                    <a:pt x="738" y="71"/>
                    <a:pt x="738" y="71"/>
                  </a:cubicBezTo>
                  <a:cubicBezTo>
                    <a:pt x="735" y="53"/>
                    <a:pt x="719" y="40"/>
                    <a:pt x="700" y="40"/>
                  </a:cubicBezTo>
                  <a:cubicBezTo>
                    <a:pt x="679" y="40"/>
                    <a:pt x="662" y="57"/>
                    <a:pt x="662" y="78"/>
                  </a:cubicBezTo>
                  <a:cubicBezTo>
                    <a:pt x="662" y="99"/>
                    <a:pt x="679" y="117"/>
                    <a:pt x="700" y="117"/>
                  </a:cubicBezTo>
                  <a:cubicBezTo>
                    <a:pt x="719" y="117"/>
                    <a:pt x="734" y="103"/>
                    <a:pt x="738" y="86"/>
                  </a:cubicBezTo>
                  <a:cubicBezTo>
                    <a:pt x="872" y="86"/>
                    <a:pt x="872" y="86"/>
                    <a:pt x="872" y="86"/>
                  </a:cubicBezTo>
                  <a:cubicBezTo>
                    <a:pt x="984" y="198"/>
                    <a:pt x="984" y="198"/>
                    <a:pt x="984" y="198"/>
                  </a:cubicBezTo>
                  <a:cubicBezTo>
                    <a:pt x="951" y="198"/>
                    <a:pt x="951" y="198"/>
                    <a:pt x="951" y="198"/>
                  </a:cubicBezTo>
                  <a:cubicBezTo>
                    <a:pt x="950" y="196"/>
                    <a:pt x="950" y="195"/>
                    <a:pt x="949" y="194"/>
                  </a:cubicBezTo>
                  <a:cubicBezTo>
                    <a:pt x="884" y="129"/>
                    <a:pt x="884" y="129"/>
                    <a:pt x="884" y="129"/>
                  </a:cubicBezTo>
                  <a:cubicBezTo>
                    <a:pt x="883" y="128"/>
                    <a:pt x="881" y="127"/>
                    <a:pt x="879" y="127"/>
                  </a:cubicBezTo>
                  <a:cubicBezTo>
                    <a:pt x="805" y="127"/>
                    <a:pt x="805" y="127"/>
                    <a:pt x="805" y="127"/>
                  </a:cubicBezTo>
                  <a:cubicBezTo>
                    <a:pt x="801" y="109"/>
                    <a:pt x="786" y="96"/>
                    <a:pt x="767" y="96"/>
                  </a:cubicBezTo>
                  <a:cubicBezTo>
                    <a:pt x="745" y="96"/>
                    <a:pt x="728" y="113"/>
                    <a:pt x="728" y="134"/>
                  </a:cubicBezTo>
                  <a:cubicBezTo>
                    <a:pt x="728" y="156"/>
                    <a:pt x="745" y="173"/>
                    <a:pt x="767" y="173"/>
                  </a:cubicBezTo>
                  <a:cubicBezTo>
                    <a:pt x="786" y="173"/>
                    <a:pt x="801" y="159"/>
                    <a:pt x="805" y="142"/>
                  </a:cubicBezTo>
                  <a:cubicBezTo>
                    <a:pt x="876" y="142"/>
                    <a:pt x="876" y="142"/>
                    <a:pt x="876" y="142"/>
                  </a:cubicBezTo>
                  <a:cubicBezTo>
                    <a:pt x="932" y="198"/>
                    <a:pt x="932" y="198"/>
                    <a:pt x="932" y="198"/>
                  </a:cubicBezTo>
                  <a:cubicBezTo>
                    <a:pt x="614" y="198"/>
                    <a:pt x="614" y="198"/>
                    <a:pt x="614" y="198"/>
                  </a:cubicBezTo>
                  <a:cubicBezTo>
                    <a:pt x="522" y="106"/>
                    <a:pt x="522" y="106"/>
                    <a:pt x="522" y="106"/>
                  </a:cubicBezTo>
                  <a:cubicBezTo>
                    <a:pt x="519" y="103"/>
                    <a:pt x="516" y="102"/>
                    <a:pt x="512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3" y="94"/>
                    <a:pt x="154" y="86"/>
                    <a:pt x="154" y="77"/>
                  </a:cubicBezTo>
                  <a:cubicBezTo>
                    <a:pt x="154" y="35"/>
                    <a:pt x="120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5"/>
                    <a:pt x="77" y="155"/>
                  </a:cubicBezTo>
                  <a:cubicBezTo>
                    <a:pt x="99" y="155"/>
                    <a:pt x="119" y="145"/>
                    <a:pt x="133" y="131"/>
                  </a:cubicBezTo>
                  <a:cubicBezTo>
                    <a:pt x="506" y="131"/>
                    <a:pt x="506" y="131"/>
                    <a:pt x="506" y="131"/>
                  </a:cubicBezTo>
                  <a:cubicBezTo>
                    <a:pt x="598" y="223"/>
                    <a:pt x="598" y="223"/>
                    <a:pt x="598" y="223"/>
                  </a:cubicBezTo>
                  <a:cubicBezTo>
                    <a:pt x="601" y="226"/>
                    <a:pt x="605" y="227"/>
                    <a:pt x="608" y="227"/>
                  </a:cubicBezTo>
                  <a:cubicBezTo>
                    <a:pt x="608" y="227"/>
                    <a:pt x="608" y="227"/>
                    <a:pt x="608" y="227"/>
                  </a:cubicBezTo>
                  <a:cubicBezTo>
                    <a:pt x="640" y="227"/>
                    <a:pt x="640" y="227"/>
                    <a:pt x="640" y="227"/>
                  </a:cubicBezTo>
                  <a:cubicBezTo>
                    <a:pt x="592" y="275"/>
                    <a:pt x="592" y="275"/>
                    <a:pt x="592" y="275"/>
                  </a:cubicBezTo>
                  <a:cubicBezTo>
                    <a:pt x="591" y="273"/>
                    <a:pt x="589" y="272"/>
                    <a:pt x="587" y="272"/>
                  </a:cubicBezTo>
                  <a:cubicBezTo>
                    <a:pt x="446" y="272"/>
                    <a:pt x="446" y="272"/>
                    <a:pt x="446" y="272"/>
                  </a:cubicBezTo>
                  <a:cubicBezTo>
                    <a:pt x="442" y="255"/>
                    <a:pt x="427" y="241"/>
                    <a:pt x="408" y="241"/>
                  </a:cubicBezTo>
                  <a:cubicBezTo>
                    <a:pt x="387" y="241"/>
                    <a:pt x="369" y="258"/>
                    <a:pt x="369" y="280"/>
                  </a:cubicBezTo>
                  <a:cubicBezTo>
                    <a:pt x="369" y="301"/>
                    <a:pt x="387" y="318"/>
                    <a:pt x="408" y="318"/>
                  </a:cubicBezTo>
                  <a:cubicBezTo>
                    <a:pt x="427" y="318"/>
                    <a:pt x="442" y="305"/>
                    <a:pt x="446" y="287"/>
                  </a:cubicBezTo>
                  <a:cubicBezTo>
                    <a:pt x="580" y="287"/>
                    <a:pt x="580" y="287"/>
                    <a:pt x="580" y="287"/>
                  </a:cubicBezTo>
                  <a:cubicBezTo>
                    <a:pt x="500" y="367"/>
                    <a:pt x="500" y="367"/>
                    <a:pt x="500" y="367"/>
                  </a:cubicBezTo>
                  <a:cubicBezTo>
                    <a:pt x="255" y="367"/>
                    <a:pt x="255" y="367"/>
                    <a:pt x="255" y="367"/>
                  </a:cubicBezTo>
                  <a:cubicBezTo>
                    <a:pt x="248" y="344"/>
                    <a:pt x="227" y="327"/>
                    <a:pt x="202" y="327"/>
                  </a:cubicBezTo>
                  <a:cubicBezTo>
                    <a:pt x="171" y="327"/>
                    <a:pt x="145" y="352"/>
                    <a:pt x="145" y="383"/>
                  </a:cubicBezTo>
                  <a:cubicBezTo>
                    <a:pt x="145" y="414"/>
                    <a:pt x="171" y="439"/>
                    <a:pt x="202" y="439"/>
                  </a:cubicBezTo>
                  <a:cubicBezTo>
                    <a:pt x="228" y="439"/>
                    <a:pt x="250" y="420"/>
                    <a:pt x="256" y="395"/>
                  </a:cubicBezTo>
                  <a:cubicBezTo>
                    <a:pt x="415" y="395"/>
                    <a:pt x="415" y="395"/>
                    <a:pt x="415" y="395"/>
                  </a:cubicBezTo>
                  <a:cubicBezTo>
                    <a:pt x="308" y="503"/>
                    <a:pt x="308" y="503"/>
                    <a:pt x="308" y="503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119" y="499"/>
                    <a:pt x="119" y="499"/>
                    <a:pt x="119" y="499"/>
                  </a:cubicBezTo>
                  <a:cubicBezTo>
                    <a:pt x="78" y="459"/>
                    <a:pt x="78" y="459"/>
                    <a:pt x="78" y="459"/>
                  </a:cubicBezTo>
                  <a:cubicBezTo>
                    <a:pt x="81" y="453"/>
                    <a:pt x="83" y="446"/>
                    <a:pt x="83" y="439"/>
                  </a:cubicBezTo>
                  <a:cubicBezTo>
                    <a:pt x="83" y="418"/>
                    <a:pt x="66" y="401"/>
                    <a:pt x="44" y="401"/>
                  </a:cubicBezTo>
                  <a:cubicBezTo>
                    <a:pt x="23" y="401"/>
                    <a:pt x="6" y="418"/>
                    <a:pt x="6" y="439"/>
                  </a:cubicBezTo>
                  <a:cubicBezTo>
                    <a:pt x="6" y="461"/>
                    <a:pt x="23" y="478"/>
                    <a:pt x="44" y="478"/>
                  </a:cubicBezTo>
                  <a:cubicBezTo>
                    <a:pt x="53" y="478"/>
                    <a:pt x="62" y="475"/>
                    <a:pt x="68" y="469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2" y="513"/>
                    <a:pt x="114" y="514"/>
                    <a:pt x="116" y="514"/>
                  </a:cubicBezTo>
                  <a:cubicBezTo>
                    <a:pt x="297" y="514"/>
                    <a:pt x="297" y="514"/>
                    <a:pt x="297" y="514"/>
                  </a:cubicBezTo>
                  <a:cubicBezTo>
                    <a:pt x="275" y="536"/>
                    <a:pt x="275" y="536"/>
                    <a:pt x="275" y="536"/>
                  </a:cubicBezTo>
                  <a:cubicBezTo>
                    <a:pt x="216" y="536"/>
                    <a:pt x="216" y="536"/>
                    <a:pt x="216" y="536"/>
                  </a:cubicBezTo>
                  <a:cubicBezTo>
                    <a:pt x="214" y="536"/>
                    <a:pt x="212" y="537"/>
                    <a:pt x="210" y="538"/>
                  </a:cubicBezTo>
                  <a:cubicBezTo>
                    <a:pt x="101" y="648"/>
                    <a:pt x="101" y="648"/>
                    <a:pt x="101" y="648"/>
                  </a:cubicBezTo>
                  <a:cubicBezTo>
                    <a:pt x="96" y="645"/>
                    <a:pt x="90" y="644"/>
                    <a:pt x="84" y="644"/>
                  </a:cubicBezTo>
                  <a:cubicBezTo>
                    <a:pt x="63" y="644"/>
                    <a:pt x="46" y="661"/>
                    <a:pt x="46" y="682"/>
                  </a:cubicBezTo>
                  <a:cubicBezTo>
                    <a:pt x="46" y="704"/>
                    <a:pt x="63" y="721"/>
                    <a:pt x="84" y="721"/>
                  </a:cubicBezTo>
                  <a:cubicBezTo>
                    <a:pt x="105" y="721"/>
                    <a:pt x="123" y="704"/>
                    <a:pt x="123" y="682"/>
                  </a:cubicBezTo>
                  <a:cubicBezTo>
                    <a:pt x="123" y="672"/>
                    <a:pt x="119" y="663"/>
                    <a:pt x="113" y="656"/>
                  </a:cubicBezTo>
                  <a:cubicBezTo>
                    <a:pt x="219" y="550"/>
                    <a:pt x="219" y="550"/>
                    <a:pt x="219" y="550"/>
                  </a:cubicBezTo>
                  <a:cubicBezTo>
                    <a:pt x="278" y="550"/>
                    <a:pt x="278" y="550"/>
                    <a:pt x="278" y="550"/>
                  </a:cubicBezTo>
                  <a:cubicBezTo>
                    <a:pt x="280" y="550"/>
                    <a:pt x="282" y="550"/>
                    <a:pt x="283" y="548"/>
                  </a:cubicBezTo>
                  <a:cubicBezTo>
                    <a:pt x="436" y="395"/>
                    <a:pt x="436" y="395"/>
                    <a:pt x="436" y="395"/>
                  </a:cubicBezTo>
                  <a:cubicBezTo>
                    <a:pt x="506" y="395"/>
                    <a:pt x="506" y="395"/>
                    <a:pt x="506" y="395"/>
                  </a:cubicBezTo>
                  <a:cubicBezTo>
                    <a:pt x="510" y="395"/>
                    <a:pt x="513" y="394"/>
                    <a:pt x="516" y="391"/>
                  </a:cubicBezTo>
                  <a:cubicBezTo>
                    <a:pt x="681" y="227"/>
                    <a:pt x="681" y="227"/>
                    <a:pt x="681" y="227"/>
                  </a:cubicBezTo>
                  <a:cubicBezTo>
                    <a:pt x="1148" y="226"/>
                    <a:pt x="1148" y="226"/>
                    <a:pt x="1148" y="226"/>
                  </a:cubicBezTo>
                  <a:cubicBezTo>
                    <a:pt x="1067" y="307"/>
                    <a:pt x="1067" y="307"/>
                    <a:pt x="1067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7"/>
                    <a:pt x="831" y="308"/>
                    <a:pt x="829" y="309"/>
                  </a:cubicBezTo>
                  <a:cubicBezTo>
                    <a:pt x="815" y="291"/>
                    <a:pt x="793" y="280"/>
                    <a:pt x="769" y="280"/>
                  </a:cubicBezTo>
                  <a:cubicBezTo>
                    <a:pt x="727" y="280"/>
                    <a:pt x="692" y="315"/>
                    <a:pt x="692" y="357"/>
                  </a:cubicBezTo>
                  <a:cubicBezTo>
                    <a:pt x="692" y="400"/>
                    <a:pt x="727" y="434"/>
                    <a:pt x="769" y="434"/>
                  </a:cubicBezTo>
                  <a:cubicBezTo>
                    <a:pt x="812" y="434"/>
                    <a:pt x="846" y="400"/>
                    <a:pt x="846" y="357"/>
                  </a:cubicBezTo>
                  <a:cubicBezTo>
                    <a:pt x="846" y="350"/>
                    <a:pt x="845" y="343"/>
                    <a:pt x="843" y="336"/>
                  </a:cubicBezTo>
                  <a:cubicBezTo>
                    <a:pt x="996" y="336"/>
                    <a:pt x="996" y="336"/>
                    <a:pt x="996" y="336"/>
                  </a:cubicBezTo>
                  <a:cubicBezTo>
                    <a:pt x="844" y="488"/>
                    <a:pt x="844" y="488"/>
                    <a:pt x="844" y="488"/>
                  </a:cubicBezTo>
                  <a:cubicBezTo>
                    <a:pt x="688" y="488"/>
                    <a:pt x="688" y="488"/>
                    <a:pt x="688" y="488"/>
                  </a:cubicBezTo>
                  <a:cubicBezTo>
                    <a:pt x="684" y="455"/>
                    <a:pt x="656" y="429"/>
                    <a:pt x="622" y="429"/>
                  </a:cubicBezTo>
                  <a:cubicBezTo>
                    <a:pt x="587" y="429"/>
                    <a:pt x="559" y="455"/>
                    <a:pt x="555" y="488"/>
                  </a:cubicBezTo>
                  <a:cubicBezTo>
                    <a:pt x="515" y="488"/>
                    <a:pt x="515" y="488"/>
                    <a:pt x="515" y="488"/>
                  </a:cubicBezTo>
                  <a:cubicBezTo>
                    <a:pt x="513" y="488"/>
                    <a:pt x="511" y="489"/>
                    <a:pt x="510" y="491"/>
                  </a:cubicBezTo>
                  <a:cubicBezTo>
                    <a:pt x="336" y="665"/>
                    <a:pt x="336" y="665"/>
                    <a:pt x="336" y="665"/>
                  </a:cubicBezTo>
                  <a:cubicBezTo>
                    <a:pt x="305" y="665"/>
                    <a:pt x="305" y="665"/>
                    <a:pt x="305" y="665"/>
                  </a:cubicBezTo>
                  <a:cubicBezTo>
                    <a:pt x="301" y="648"/>
                    <a:pt x="286" y="636"/>
                    <a:pt x="268" y="636"/>
                  </a:cubicBezTo>
                  <a:cubicBezTo>
                    <a:pt x="247" y="636"/>
                    <a:pt x="230" y="653"/>
                    <a:pt x="230" y="674"/>
                  </a:cubicBezTo>
                  <a:cubicBezTo>
                    <a:pt x="230" y="696"/>
                    <a:pt x="247" y="713"/>
                    <a:pt x="268" y="713"/>
                  </a:cubicBezTo>
                  <a:cubicBezTo>
                    <a:pt x="288" y="713"/>
                    <a:pt x="304" y="698"/>
                    <a:pt x="306" y="679"/>
                  </a:cubicBezTo>
                  <a:cubicBezTo>
                    <a:pt x="339" y="679"/>
                    <a:pt x="339" y="679"/>
                    <a:pt x="339" y="679"/>
                  </a:cubicBezTo>
                  <a:cubicBezTo>
                    <a:pt x="341" y="679"/>
                    <a:pt x="342" y="678"/>
                    <a:pt x="344" y="677"/>
                  </a:cubicBezTo>
                  <a:cubicBezTo>
                    <a:pt x="518" y="503"/>
                    <a:pt x="518" y="503"/>
                    <a:pt x="518" y="503"/>
                  </a:cubicBezTo>
                  <a:cubicBezTo>
                    <a:pt x="555" y="503"/>
                    <a:pt x="555" y="503"/>
                    <a:pt x="555" y="503"/>
                  </a:cubicBezTo>
                  <a:cubicBezTo>
                    <a:pt x="558" y="525"/>
                    <a:pt x="571" y="543"/>
                    <a:pt x="589" y="554"/>
                  </a:cubicBezTo>
                  <a:cubicBezTo>
                    <a:pt x="526" y="616"/>
                    <a:pt x="526" y="616"/>
                    <a:pt x="526" y="616"/>
                  </a:cubicBezTo>
                  <a:cubicBezTo>
                    <a:pt x="523" y="619"/>
                    <a:pt x="522" y="623"/>
                    <a:pt x="522" y="626"/>
                  </a:cubicBezTo>
                  <a:cubicBezTo>
                    <a:pt x="522" y="700"/>
                    <a:pt x="522" y="700"/>
                    <a:pt x="522" y="700"/>
                  </a:cubicBezTo>
                  <a:cubicBezTo>
                    <a:pt x="444" y="778"/>
                    <a:pt x="444" y="778"/>
                    <a:pt x="444" y="778"/>
                  </a:cubicBezTo>
                  <a:cubicBezTo>
                    <a:pt x="318" y="778"/>
                    <a:pt x="318" y="778"/>
                    <a:pt x="318" y="778"/>
                  </a:cubicBezTo>
                  <a:cubicBezTo>
                    <a:pt x="314" y="778"/>
                    <a:pt x="310" y="779"/>
                    <a:pt x="308" y="782"/>
                  </a:cubicBezTo>
                  <a:cubicBezTo>
                    <a:pt x="240" y="850"/>
                    <a:pt x="240" y="850"/>
                    <a:pt x="240" y="850"/>
                  </a:cubicBezTo>
                  <a:cubicBezTo>
                    <a:pt x="229" y="843"/>
                    <a:pt x="216" y="838"/>
                    <a:pt x="202" y="838"/>
                  </a:cubicBezTo>
                  <a:cubicBezTo>
                    <a:pt x="165" y="838"/>
                    <a:pt x="135" y="868"/>
                    <a:pt x="135" y="905"/>
                  </a:cubicBezTo>
                  <a:cubicBezTo>
                    <a:pt x="135" y="942"/>
                    <a:pt x="165" y="971"/>
                    <a:pt x="202" y="971"/>
                  </a:cubicBezTo>
                  <a:cubicBezTo>
                    <a:pt x="238" y="971"/>
                    <a:pt x="268" y="942"/>
                    <a:pt x="268" y="905"/>
                  </a:cubicBezTo>
                  <a:cubicBezTo>
                    <a:pt x="268" y="893"/>
                    <a:pt x="265" y="881"/>
                    <a:pt x="259" y="872"/>
                  </a:cubicBezTo>
                  <a:cubicBezTo>
                    <a:pt x="324" y="807"/>
                    <a:pt x="324" y="807"/>
                    <a:pt x="324" y="807"/>
                  </a:cubicBezTo>
                  <a:cubicBezTo>
                    <a:pt x="450" y="807"/>
                    <a:pt x="450" y="807"/>
                    <a:pt x="450" y="807"/>
                  </a:cubicBezTo>
                  <a:cubicBezTo>
                    <a:pt x="454" y="807"/>
                    <a:pt x="458" y="805"/>
                    <a:pt x="460" y="803"/>
                  </a:cubicBezTo>
                  <a:cubicBezTo>
                    <a:pt x="547" y="716"/>
                    <a:pt x="547" y="716"/>
                    <a:pt x="547" y="716"/>
                  </a:cubicBezTo>
                  <a:cubicBezTo>
                    <a:pt x="549" y="714"/>
                    <a:pt x="551" y="710"/>
                    <a:pt x="551" y="706"/>
                  </a:cubicBezTo>
                  <a:cubicBezTo>
                    <a:pt x="551" y="632"/>
                    <a:pt x="551" y="632"/>
                    <a:pt x="551" y="632"/>
                  </a:cubicBezTo>
                  <a:cubicBezTo>
                    <a:pt x="621" y="562"/>
                    <a:pt x="621" y="562"/>
                    <a:pt x="621" y="562"/>
                  </a:cubicBezTo>
                  <a:cubicBezTo>
                    <a:pt x="621" y="562"/>
                    <a:pt x="621" y="562"/>
                    <a:pt x="622" y="562"/>
                  </a:cubicBezTo>
                  <a:cubicBezTo>
                    <a:pt x="651" y="562"/>
                    <a:pt x="676" y="543"/>
                    <a:pt x="685" y="517"/>
                  </a:cubicBezTo>
                  <a:cubicBezTo>
                    <a:pt x="850" y="517"/>
                    <a:pt x="850" y="517"/>
                    <a:pt x="850" y="517"/>
                  </a:cubicBezTo>
                  <a:cubicBezTo>
                    <a:pt x="853" y="517"/>
                    <a:pt x="857" y="516"/>
                    <a:pt x="860" y="513"/>
                  </a:cubicBezTo>
                  <a:cubicBezTo>
                    <a:pt x="1037" y="336"/>
                    <a:pt x="1037" y="336"/>
                    <a:pt x="1037" y="336"/>
                  </a:cubicBezTo>
                  <a:cubicBezTo>
                    <a:pt x="1073" y="336"/>
                    <a:pt x="1073" y="336"/>
                    <a:pt x="1073" y="336"/>
                  </a:cubicBezTo>
                  <a:cubicBezTo>
                    <a:pt x="1077" y="336"/>
                    <a:pt x="1080" y="334"/>
                    <a:pt x="1083" y="332"/>
                  </a:cubicBezTo>
                  <a:cubicBezTo>
                    <a:pt x="1189" y="226"/>
                    <a:pt x="1189" y="226"/>
                    <a:pt x="1189" y="226"/>
                  </a:cubicBezTo>
                  <a:cubicBezTo>
                    <a:pt x="1385" y="226"/>
                    <a:pt x="1385" y="226"/>
                    <a:pt x="1385" y="226"/>
                  </a:cubicBezTo>
                  <a:cubicBezTo>
                    <a:pt x="1385" y="231"/>
                    <a:pt x="1385" y="231"/>
                    <a:pt x="1385" y="231"/>
                  </a:cubicBezTo>
                  <a:lnTo>
                    <a:pt x="1487" y="231"/>
                  </a:lnTo>
                  <a:close/>
                  <a:moveTo>
                    <a:pt x="700" y="102"/>
                  </a:moveTo>
                  <a:cubicBezTo>
                    <a:pt x="687" y="102"/>
                    <a:pt x="676" y="92"/>
                    <a:pt x="676" y="78"/>
                  </a:cubicBezTo>
                  <a:cubicBezTo>
                    <a:pt x="676" y="65"/>
                    <a:pt x="687" y="54"/>
                    <a:pt x="700" y="54"/>
                  </a:cubicBezTo>
                  <a:cubicBezTo>
                    <a:pt x="713" y="54"/>
                    <a:pt x="724" y="65"/>
                    <a:pt x="724" y="78"/>
                  </a:cubicBezTo>
                  <a:cubicBezTo>
                    <a:pt x="724" y="92"/>
                    <a:pt x="713" y="102"/>
                    <a:pt x="700" y="102"/>
                  </a:cubicBezTo>
                  <a:close/>
                  <a:moveTo>
                    <a:pt x="767" y="159"/>
                  </a:moveTo>
                  <a:cubicBezTo>
                    <a:pt x="753" y="159"/>
                    <a:pt x="743" y="148"/>
                    <a:pt x="743" y="134"/>
                  </a:cubicBezTo>
                  <a:cubicBezTo>
                    <a:pt x="743" y="121"/>
                    <a:pt x="753" y="110"/>
                    <a:pt x="767" y="110"/>
                  </a:cubicBezTo>
                  <a:cubicBezTo>
                    <a:pt x="780" y="110"/>
                    <a:pt x="791" y="121"/>
                    <a:pt x="791" y="134"/>
                  </a:cubicBezTo>
                  <a:cubicBezTo>
                    <a:pt x="791" y="148"/>
                    <a:pt x="780" y="159"/>
                    <a:pt x="767" y="159"/>
                  </a:cubicBezTo>
                  <a:close/>
                  <a:moveTo>
                    <a:pt x="77" y="126"/>
                  </a:moveTo>
                  <a:cubicBezTo>
                    <a:pt x="50" y="126"/>
                    <a:pt x="29" y="104"/>
                    <a:pt x="29" y="77"/>
                  </a:cubicBezTo>
                  <a:cubicBezTo>
                    <a:pt x="29" y="51"/>
                    <a:pt x="50" y="29"/>
                    <a:pt x="77" y="29"/>
                  </a:cubicBezTo>
                  <a:cubicBezTo>
                    <a:pt x="104" y="29"/>
                    <a:pt x="125" y="51"/>
                    <a:pt x="125" y="77"/>
                  </a:cubicBezTo>
                  <a:cubicBezTo>
                    <a:pt x="125" y="104"/>
                    <a:pt x="104" y="126"/>
                    <a:pt x="77" y="126"/>
                  </a:cubicBezTo>
                  <a:close/>
                  <a:moveTo>
                    <a:pt x="408" y="304"/>
                  </a:moveTo>
                  <a:cubicBezTo>
                    <a:pt x="395" y="304"/>
                    <a:pt x="384" y="293"/>
                    <a:pt x="384" y="280"/>
                  </a:cubicBezTo>
                  <a:cubicBezTo>
                    <a:pt x="384" y="266"/>
                    <a:pt x="395" y="256"/>
                    <a:pt x="408" y="256"/>
                  </a:cubicBezTo>
                  <a:cubicBezTo>
                    <a:pt x="421" y="256"/>
                    <a:pt x="432" y="266"/>
                    <a:pt x="432" y="280"/>
                  </a:cubicBezTo>
                  <a:cubicBezTo>
                    <a:pt x="432" y="293"/>
                    <a:pt x="421" y="304"/>
                    <a:pt x="408" y="304"/>
                  </a:cubicBezTo>
                  <a:close/>
                  <a:moveTo>
                    <a:pt x="202" y="410"/>
                  </a:moveTo>
                  <a:cubicBezTo>
                    <a:pt x="186" y="410"/>
                    <a:pt x="174" y="398"/>
                    <a:pt x="174" y="383"/>
                  </a:cubicBezTo>
                  <a:cubicBezTo>
                    <a:pt x="174" y="368"/>
                    <a:pt x="186" y="356"/>
                    <a:pt x="202" y="356"/>
                  </a:cubicBezTo>
                  <a:cubicBezTo>
                    <a:pt x="217" y="356"/>
                    <a:pt x="229" y="368"/>
                    <a:pt x="229" y="383"/>
                  </a:cubicBezTo>
                  <a:cubicBezTo>
                    <a:pt x="229" y="398"/>
                    <a:pt x="217" y="410"/>
                    <a:pt x="202" y="410"/>
                  </a:cubicBezTo>
                  <a:close/>
                  <a:moveTo>
                    <a:pt x="44" y="463"/>
                  </a:moveTo>
                  <a:cubicBezTo>
                    <a:pt x="31" y="463"/>
                    <a:pt x="20" y="453"/>
                    <a:pt x="20" y="439"/>
                  </a:cubicBezTo>
                  <a:cubicBezTo>
                    <a:pt x="20" y="426"/>
                    <a:pt x="31" y="415"/>
                    <a:pt x="44" y="415"/>
                  </a:cubicBezTo>
                  <a:cubicBezTo>
                    <a:pt x="58" y="415"/>
                    <a:pt x="68" y="426"/>
                    <a:pt x="68" y="439"/>
                  </a:cubicBezTo>
                  <a:cubicBezTo>
                    <a:pt x="68" y="453"/>
                    <a:pt x="58" y="463"/>
                    <a:pt x="44" y="463"/>
                  </a:cubicBezTo>
                  <a:close/>
                  <a:moveTo>
                    <a:pt x="84" y="706"/>
                  </a:moveTo>
                  <a:cubicBezTo>
                    <a:pt x="71" y="706"/>
                    <a:pt x="60" y="696"/>
                    <a:pt x="60" y="682"/>
                  </a:cubicBezTo>
                  <a:cubicBezTo>
                    <a:pt x="60" y="669"/>
                    <a:pt x="71" y="658"/>
                    <a:pt x="84" y="658"/>
                  </a:cubicBezTo>
                  <a:cubicBezTo>
                    <a:pt x="98" y="658"/>
                    <a:pt x="108" y="669"/>
                    <a:pt x="108" y="682"/>
                  </a:cubicBezTo>
                  <a:cubicBezTo>
                    <a:pt x="108" y="696"/>
                    <a:pt x="98" y="706"/>
                    <a:pt x="84" y="706"/>
                  </a:cubicBezTo>
                  <a:close/>
                  <a:moveTo>
                    <a:pt x="769" y="405"/>
                  </a:moveTo>
                  <a:cubicBezTo>
                    <a:pt x="743" y="405"/>
                    <a:pt x="721" y="384"/>
                    <a:pt x="721" y="357"/>
                  </a:cubicBezTo>
                  <a:cubicBezTo>
                    <a:pt x="721" y="330"/>
                    <a:pt x="743" y="309"/>
                    <a:pt x="769" y="309"/>
                  </a:cubicBezTo>
                  <a:cubicBezTo>
                    <a:pt x="796" y="309"/>
                    <a:pt x="817" y="330"/>
                    <a:pt x="817" y="357"/>
                  </a:cubicBezTo>
                  <a:cubicBezTo>
                    <a:pt x="817" y="384"/>
                    <a:pt x="796" y="405"/>
                    <a:pt x="769" y="405"/>
                  </a:cubicBezTo>
                  <a:close/>
                  <a:moveTo>
                    <a:pt x="268" y="699"/>
                  </a:moveTo>
                  <a:cubicBezTo>
                    <a:pt x="255" y="699"/>
                    <a:pt x="244" y="688"/>
                    <a:pt x="244" y="674"/>
                  </a:cubicBezTo>
                  <a:cubicBezTo>
                    <a:pt x="244" y="661"/>
                    <a:pt x="255" y="650"/>
                    <a:pt x="268" y="650"/>
                  </a:cubicBezTo>
                  <a:cubicBezTo>
                    <a:pt x="281" y="650"/>
                    <a:pt x="292" y="661"/>
                    <a:pt x="292" y="674"/>
                  </a:cubicBezTo>
                  <a:cubicBezTo>
                    <a:pt x="292" y="688"/>
                    <a:pt x="281" y="699"/>
                    <a:pt x="268" y="699"/>
                  </a:cubicBezTo>
                  <a:close/>
                  <a:moveTo>
                    <a:pt x="202" y="943"/>
                  </a:moveTo>
                  <a:cubicBezTo>
                    <a:pt x="181" y="943"/>
                    <a:pt x="164" y="926"/>
                    <a:pt x="164" y="905"/>
                  </a:cubicBezTo>
                  <a:cubicBezTo>
                    <a:pt x="164" y="884"/>
                    <a:pt x="181" y="867"/>
                    <a:pt x="202" y="867"/>
                  </a:cubicBezTo>
                  <a:cubicBezTo>
                    <a:pt x="222" y="867"/>
                    <a:pt x="239" y="884"/>
                    <a:pt x="239" y="905"/>
                  </a:cubicBezTo>
                  <a:cubicBezTo>
                    <a:pt x="239" y="926"/>
                    <a:pt x="222" y="943"/>
                    <a:pt x="202" y="943"/>
                  </a:cubicBezTo>
                  <a:close/>
                  <a:moveTo>
                    <a:pt x="622" y="533"/>
                  </a:moveTo>
                  <a:cubicBezTo>
                    <a:pt x="601" y="533"/>
                    <a:pt x="584" y="517"/>
                    <a:pt x="584" y="496"/>
                  </a:cubicBezTo>
                  <a:cubicBezTo>
                    <a:pt x="584" y="475"/>
                    <a:pt x="601" y="458"/>
                    <a:pt x="622" y="458"/>
                  </a:cubicBezTo>
                  <a:cubicBezTo>
                    <a:pt x="642" y="458"/>
                    <a:pt x="659" y="475"/>
                    <a:pt x="659" y="496"/>
                  </a:cubicBezTo>
                  <a:cubicBezTo>
                    <a:pt x="659" y="517"/>
                    <a:pt x="642" y="533"/>
                    <a:pt x="622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="" xmlns:a16="http://schemas.microsoft.com/office/drawing/2014/main" id="{DD5FC65F-70EF-4F49-B53A-3BE83A242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6" y="1109"/>
              <a:ext cx="806" cy="1052"/>
            </a:xfrm>
            <a:custGeom>
              <a:avLst/>
              <a:gdLst>
                <a:gd name="T0" fmla="*/ 62 w 962"/>
                <a:gd name="T1" fmla="*/ 1118 h 1255"/>
                <a:gd name="T2" fmla="*/ 414 w 962"/>
                <a:gd name="T3" fmla="*/ 995 h 1255"/>
                <a:gd name="T4" fmla="*/ 397 w 962"/>
                <a:gd name="T5" fmla="*/ 963 h 1255"/>
                <a:gd name="T6" fmla="*/ 77 w 962"/>
                <a:gd name="T7" fmla="*/ 1103 h 1255"/>
                <a:gd name="T8" fmla="*/ 275 w 962"/>
                <a:gd name="T9" fmla="*/ 1093 h 1255"/>
                <a:gd name="T10" fmla="*/ 350 w 962"/>
                <a:gd name="T11" fmla="*/ 976 h 1255"/>
                <a:gd name="T12" fmla="*/ 282 w 962"/>
                <a:gd name="T13" fmla="*/ 945 h 1255"/>
                <a:gd name="T14" fmla="*/ 272 w 962"/>
                <a:gd name="T15" fmla="*/ 1078 h 1255"/>
                <a:gd name="T16" fmla="*/ 408 w 962"/>
                <a:gd name="T17" fmla="*/ 816 h 1255"/>
                <a:gd name="T18" fmla="*/ 573 w 962"/>
                <a:gd name="T19" fmla="*/ 774 h 1255"/>
                <a:gd name="T20" fmla="*/ 475 w 962"/>
                <a:gd name="T21" fmla="*/ 735 h 1255"/>
                <a:gd name="T22" fmla="*/ 458 w 962"/>
                <a:gd name="T23" fmla="*/ 722 h 1255"/>
                <a:gd name="T24" fmla="*/ 568 w 962"/>
                <a:gd name="T25" fmla="*/ 672 h 1255"/>
                <a:gd name="T26" fmla="*/ 629 w 962"/>
                <a:gd name="T27" fmla="*/ 627 h 1255"/>
                <a:gd name="T28" fmla="*/ 515 w 962"/>
                <a:gd name="T29" fmla="*/ 704 h 1255"/>
                <a:gd name="T30" fmla="*/ 516 w 962"/>
                <a:gd name="T31" fmla="*/ 683 h 1255"/>
                <a:gd name="T32" fmla="*/ 733 w 962"/>
                <a:gd name="T33" fmla="*/ 595 h 1255"/>
                <a:gd name="T34" fmla="*/ 578 w 962"/>
                <a:gd name="T35" fmla="*/ 604 h 1255"/>
                <a:gd name="T36" fmla="*/ 462 w 962"/>
                <a:gd name="T37" fmla="*/ 643 h 1255"/>
                <a:gd name="T38" fmla="*/ 700 w 962"/>
                <a:gd name="T39" fmla="*/ 462 h 1255"/>
                <a:gd name="T40" fmla="*/ 892 w 962"/>
                <a:gd name="T41" fmla="*/ 279 h 1255"/>
                <a:gd name="T42" fmla="*/ 923 w 962"/>
                <a:gd name="T43" fmla="*/ 170 h 1255"/>
                <a:gd name="T44" fmla="*/ 894 w 962"/>
                <a:gd name="T45" fmla="*/ 156 h 1255"/>
                <a:gd name="T46" fmla="*/ 768 w 962"/>
                <a:gd name="T47" fmla="*/ 382 h 1255"/>
                <a:gd name="T48" fmla="*/ 621 w 962"/>
                <a:gd name="T49" fmla="*/ 511 h 1255"/>
                <a:gd name="T50" fmla="*/ 709 w 962"/>
                <a:gd name="T51" fmla="*/ 212 h 1255"/>
                <a:gd name="T52" fmla="*/ 652 w 962"/>
                <a:gd name="T53" fmla="*/ 176 h 1255"/>
                <a:gd name="T54" fmla="*/ 493 w 962"/>
                <a:gd name="T55" fmla="*/ 582 h 1255"/>
                <a:gd name="T56" fmla="*/ 530 w 962"/>
                <a:gd name="T57" fmla="*/ 307 h 1255"/>
                <a:gd name="T58" fmla="*/ 502 w 962"/>
                <a:gd name="T59" fmla="*/ 216 h 1255"/>
                <a:gd name="T60" fmla="*/ 486 w 962"/>
                <a:gd name="T61" fmla="*/ 185 h 1255"/>
                <a:gd name="T62" fmla="*/ 466 w 962"/>
                <a:gd name="T63" fmla="*/ 258 h 1255"/>
                <a:gd name="T64" fmla="*/ 480 w 962"/>
                <a:gd name="T65" fmla="*/ 439 h 1255"/>
                <a:gd name="T66" fmla="*/ 462 w 962"/>
                <a:gd name="T67" fmla="*/ 417 h 1255"/>
                <a:gd name="T68" fmla="*/ 563 w 962"/>
                <a:gd name="T69" fmla="*/ 63 h 1255"/>
                <a:gd name="T70" fmla="*/ 554 w 962"/>
                <a:gd name="T71" fmla="*/ 39 h 1255"/>
                <a:gd name="T72" fmla="*/ 434 w 962"/>
                <a:gd name="T73" fmla="*/ 289 h 1255"/>
                <a:gd name="T74" fmla="*/ 12 w 962"/>
                <a:gd name="T75" fmla="*/ 1127 h 1255"/>
                <a:gd name="T76" fmla="*/ 0 w 962"/>
                <a:gd name="T77" fmla="*/ 1254 h 1255"/>
                <a:gd name="T78" fmla="*/ 460 w 962"/>
                <a:gd name="T79" fmla="*/ 963 h 1255"/>
                <a:gd name="T80" fmla="*/ 320 w 962"/>
                <a:gd name="T81" fmla="*/ 969 h 1255"/>
                <a:gd name="T82" fmla="*/ 320 w 962"/>
                <a:gd name="T83" fmla="*/ 969 h 1255"/>
                <a:gd name="T84" fmla="*/ 549 w 962"/>
                <a:gd name="T85" fmla="*/ 736 h 1255"/>
                <a:gd name="T86" fmla="*/ 629 w 962"/>
                <a:gd name="T87" fmla="*/ 690 h 1255"/>
                <a:gd name="T88" fmla="*/ 719 w 962"/>
                <a:gd name="T89" fmla="*/ 595 h 1255"/>
                <a:gd name="T90" fmla="*/ 923 w 962"/>
                <a:gd name="T91" fmla="*/ 108 h 1255"/>
                <a:gd name="T92" fmla="*/ 923 w 962"/>
                <a:gd name="T93" fmla="*/ 108 h 1255"/>
                <a:gd name="T94" fmla="*/ 704 w 962"/>
                <a:gd name="T95" fmla="*/ 423 h 1255"/>
                <a:gd name="T96" fmla="*/ 709 w 962"/>
                <a:gd name="T97" fmla="*/ 191 h 1255"/>
                <a:gd name="T98" fmla="*/ 549 w 962"/>
                <a:gd name="T99" fmla="*/ 185 h 1255"/>
                <a:gd name="T100" fmla="*/ 592 w 962"/>
                <a:gd name="T101" fmla="*/ 15 h 1255"/>
                <a:gd name="T102" fmla="*/ 592 w 962"/>
                <a:gd name="T103" fmla="*/ 15 h 1255"/>
                <a:gd name="T104" fmla="*/ 436 w 962"/>
                <a:gd name="T105" fmla="*/ 39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2" h="1255">
                  <a:moveTo>
                    <a:pt x="45" y="1173"/>
                  </a:moveTo>
                  <a:cubicBezTo>
                    <a:pt x="37" y="1173"/>
                    <a:pt x="37" y="1173"/>
                    <a:pt x="37" y="1173"/>
                  </a:cubicBezTo>
                  <a:cubicBezTo>
                    <a:pt x="37" y="1143"/>
                    <a:pt x="37" y="1143"/>
                    <a:pt x="37" y="1143"/>
                  </a:cubicBezTo>
                  <a:cubicBezTo>
                    <a:pt x="62" y="1118"/>
                    <a:pt x="62" y="1118"/>
                    <a:pt x="62" y="1118"/>
                  </a:cubicBezTo>
                  <a:cubicBezTo>
                    <a:pt x="127" y="1118"/>
                    <a:pt x="127" y="1118"/>
                    <a:pt x="127" y="1118"/>
                  </a:cubicBezTo>
                  <a:cubicBezTo>
                    <a:pt x="289" y="1118"/>
                    <a:pt x="289" y="1118"/>
                    <a:pt x="289" y="1118"/>
                  </a:cubicBezTo>
                  <a:cubicBezTo>
                    <a:pt x="291" y="1118"/>
                    <a:pt x="293" y="1117"/>
                    <a:pt x="294" y="1115"/>
                  </a:cubicBezTo>
                  <a:cubicBezTo>
                    <a:pt x="414" y="995"/>
                    <a:pt x="414" y="995"/>
                    <a:pt x="414" y="995"/>
                  </a:cubicBezTo>
                  <a:cubicBezTo>
                    <a:pt x="420" y="999"/>
                    <a:pt x="427" y="1002"/>
                    <a:pt x="436" y="1002"/>
                  </a:cubicBezTo>
                  <a:cubicBezTo>
                    <a:pt x="457" y="1002"/>
                    <a:pt x="474" y="985"/>
                    <a:pt x="474" y="963"/>
                  </a:cubicBezTo>
                  <a:cubicBezTo>
                    <a:pt x="474" y="942"/>
                    <a:pt x="457" y="925"/>
                    <a:pt x="436" y="925"/>
                  </a:cubicBezTo>
                  <a:cubicBezTo>
                    <a:pt x="414" y="925"/>
                    <a:pt x="397" y="942"/>
                    <a:pt x="397" y="963"/>
                  </a:cubicBezTo>
                  <a:cubicBezTo>
                    <a:pt x="397" y="971"/>
                    <a:pt x="400" y="979"/>
                    <a:pt x="404" y="985"/>
                  </a:cubicBezTo>
                  <a:cubicBezTo>
                    <a:pt x="286" y="1103"/>
                    <a:pt x="286" y="1103"/>
                    <a:pt x="286" y="1103"/>
                  </a:cubicBezTo>
                  <a:cubicBezTo>
                    <a:pt x="127" y="1103"/>
                    <a:pt x="127" y="1103"/>
                    <a:pt x="127" y="1103"/>
                  </a:cubicBezTo>
                  <a:cubicBezTo>
                    <a:pt x="77" y="1103"/>
                    <a:pt x="77" y="1103"/>
                    <a:pt x="77" y="1103"/>
                  </a:cubicBezTo>
                  <a:cubicBezTo>
                    <a:pt x="87" y="1093"/>
                    <a:pt x="87" y="1093"/>
                    <a:pt x="87" y="1093"/>
                  </a:cubicBezTo>
                  <a:cubicBezTo>
                    <a:pt x="87" y="1093"/>
                    <a:pt x="87" y="1093"/>
                    <a:pt x="88" y="1093"/>
                  </a:cubicBezTo>
                  <a:cubicBezTo>
                    <a:pt x="162" y="1093"/>
                    <a:pt x="162" y="1093"/>
                    <a:pt x="162" y="1093"/>
                  </a:cubicBezTo>
                  <a:cubicBezTo>
                    <a:pt x="275" y="1093"/>
                    <a:pt x="275" y="1093"/>
                    <a:pt x="275" y="1093"/>
                  </a:cubicBezTo>
                  <a:cubicBezTo>
                    <a:pt x="277" y="1093"/>
                    <a:pt x="279" y="1092"/>
                    <a:pt x="280" y="1091"/>
                  </a:cubicBezTo>
                  <a:cubicBezTo>
                    <a:pt x="348" y="1023"/>
                    <a:pt x="348" y="1023"/>
                    <a:pt x="348" y="1023"/>
                  </a:cubicBezTo>
                  <a:cubicBezTo>
                    <a:pt x="349" y="1022"/>
                    <a:pt x="350" y="1020"/>
                    <a:pt x="350" y="1018"/>
                  </a:cubicBezTo>
                  <a:cubicBezTo>
                    <a:pt x="350" y="976"/>
                    <a:pt x="350" y="976"/>
                    <a:pt x="350" y="976"/>
                  </a:cubicBezTo>
                  <a:cubicBezTo>
                    <a:pt x="350" y="974"/>
                    <a:pt x="349" y="973"/>
                    <a:pt x="349" y="972"/>
                  </a:cubicBezTo>
                  <a:cubicBezTo>
                    <a:pt x="355" y="965"/>
                    <a:pt x="359" y="956"/>
                    <a:pt x="359" y="945"/>
                  </a:cubicBezTo>
                  <a:cubicBezTo>
                    <a:pt x="359" y="924"/>
                    <a:pt x="342" y="907"/>
                    <a:pt x="320" y="907"/>
                  </a:cubicBezTo>
                  <a:cubicBezTo>
                    <a:pt x="299" y="907"/>
                    <a:pt x="282" y="924"/>
                    <a:pt x="282" y="945"/>
                  </a:cubicBezTo>
                  <a:cubicBezTo>
                    <a:pt x="282" y="967"/>
                    <a:pt x="299" y="984"/>
                    <a:pt x="320" y="984"/>
                  </a:cubicBezTo>
                  <a:cubicBezTo>
                    <a:pt x="326" y="984"/>
                    <a:pt x="331" y="983"/>
                    <a:pt x="336" y="981"/>
                  </a:cubicBezTo>
                  <a:cubicBezTo>
                    <a:pt x="336" y="1015"/>
                    <a:pt x="336" y="1015"/>
                    <a:pt x="336" y="1015"/>
                  </a:cubicBezTo>
                  <a:cubicBezTo>
                    <a:pt x="272" y="1078"/>
                    <a:pt x="272" y="1078"/>
                    <a:pt x="272" y="1078"/>
                  </a:cubicBezTo>
                  <a:cubicBezTo>
                    <a:pt x="162" y="1078"/>
                    <a:pt x="162" y="1078"/>
                    <a:pt x="162" y="1078"/>
                  </a:cubicBezTo>
                  <a:cubicBezTo>
                    <a:pt x="101" y="1078"/>
                    <a:pt x="101" y="1078"/>
                    <a:pt x="101" y="1078"/>
                  </a:cubicBezTo>
                  <a:cubicBezTo>
                    <a:pt x="364" y="816"/>
                    <a:pt x="364" y="816"/>
                    <a:pt x="364" y="816"/>
                  </a:cubicBezTo>
                  <a:cubicBezTo>
                    <a:pt x="408" y="816"/>
                    <a:pt x="408" y="816"/>
                    <a:pt x="408" y="816"/>
                  </a:cubicBezTo>
                  <a:cubicBezTo>
                    <a:pt x="410" y="816"/>
                    <a:pt x="412" y="816"/>
                    <a:pt x="413" y="814"/>
                  </a:cubicBezTo>
                  <a:cubicBezTo>
                    <a:pt x="478" y="750"/>
                    <a:pt x="478" y="750"/>
                    <a:pt x="478" y="750"/>
                  </a:cubicBezTo>
                  <a:cubicBezTo>
                    <a:pt x="537" y="750"/>
                    <a:pt x="537" y="750"/>
                    <a:pt x="537" y="750"/>
                  </a:cubicBezTo>
                  <a:cubicBezTo>
                    <a:pt x="543" y="764"/>
                    <a:pt x="557" y="774"/>
                    <a:pt x="573" y="774"/>
                  </a:cubicBezTo>
                  <a:cubicBezTo>
                    <a:pt x="594" y="774"/>
                    <a:pt x="612" y="757"/>
                    <a:pt x="612" y="736"/>
                  </a:cubicBezTo>
                  <a:cubicBezTo>
                    <a:pt x="612" y="715"/>
                    <a:pt x="594" y="697"/>
                    <a:pt x="573" y="697"/>
                  </a:cubicBezTo>
                  <a:cubicBezTo>
                    <a:pt x="552" y="697"/>
                    <a:pt x="535" y="714"/>
                    <a:pt x="535" y="735"/>
                  </a:cubicBezTo>
                  <a:cubicBezTo>
                    <a:pt x="475" y="735"/>
                    <a:pt x="475" y="735"/>
                    <a:pt x="475" y="735"/>
                  </a:cubicBezTo>
                  <a:cubicBezTo>
                    <a:pt x="473" y="735"/>
                    <a:pt x="471" y="736"/>
                    <a:pt x="470" y="737"/>
                  </a:cubicBezTo>
                  <a:cubicBezTo>
                    <a:pt x="405" y="802"/>
                    <a:pt x="405" y="802"/>
                    <a:pt x="405" y="802"/>
                  </a:cubicBezTo>
                  <a:cubicBezTo>
                    <a:pt x="378" y="802"/>
                    <a:pt x="378" y="802"/>
                    <a:pt x="378" y="802"/>
                  </a:cubicBezTo>
                  <a:cubicBezTo>
                    <a:pt x="458" y="722"/>
                    <a:pt x="458" y="722"/>
                    <a:pt x="458" y="722"/>
                  </a:cubicBezTo>
                  <a:cubicBezTo>
                    <a:pt x="459" y="721"/>
                    <a:pt x="460" y="720"/>
                    <a:pt x="460" y="718"/>
                  </a:cubicBezTo>
                  <a:cubicBezTo>
                    <a:pt x="518" y="718"/>
                    <a:pt x="518" y="718"/>
                    <a:pt x="518" y="718"/>
                  </a:cubicBezTo>
                  <a:cubicBezTo>
                    <a:pt x="520" y="718"/>
                    <a:pt x="522" y="718"/>
                    <a:pt x="523" y="716"/>
                  </a:cubicBezTo>
                  <a:cubicBezTo>
                    <a:pt x="568" y="672"/>
                    <a:pt x="568" y="672"/>
                    <a:pt x="568" y="672"/>
                  </a:cubicBezTo>
                  <a:cubicBezTo>
                    <a:pt x="591" y="672"/>
                    <a:pt x="591" y="672"/>
                    <a:pt x="591" y="672"/>
                  </a:cubicBezTo>
                  <a:cubicBezTo>
                    <a:pt x="594" y="690"/>
                    <a:pt x="610" y="704"/>
                    <a:pt x="629" y="704"/>
                  </a:cubicBezTo>
                  <a:cubicBezTo>
                    <a:pt x="650" y="704"/>
                    <a:pt x="667" y="687"/>
                    <a:pt x="667" y="666"/>
                  </a:cubicBezTo>
                  <a:cubicBezTo>
                    <a:pt x="667" y="645"/>
                    <a:pt x="650" y="627"/>
                    <a:pt x="629" y="627"/>
                  </a:cubicBezTo>
                  <a:cubicBezTo>
                    <a:pt x="611" y="627"/>
                    <a:pt x="595" y="640"/>
                    <a:pt x="591" y="657"/>
                  </a:cubicBezTo>
                  <a:cubicBezTo>
                    <a:pt x="565" y="657"/>
                    <a:pt x="565" y="657"/>
                    <a:pt x="565" y="657"/>
                  </a:cubicBezTo>
                  <a:cubicBezTo>
                    <a:pt x="563" y="657"/>
                    <a:pt x="561" y="658"/>
                    <a:pt x="560" y="659"/>
                  </a:cubicBezTo>
                  <a:cubicBezTo>
                    <a:pt x="515" y="704"/>
                    <a:pt x="515" y="704"/>
                    <a:pt x="515" y="704"/>
                  </a:cubicBezTo>
                  <a:cubicBezTo>
                    <a:pt x="462" y="704"/>
                    <a:pt x="462" y="704"/>
                    <a:pt x="462" y="704"/>
                  </a:cubicBezTo>
                  <a:cubicBezTo>
                    <a:pt x="462" y="685"/>
                    <a:pt x="462" y="685"/>
                    <a:pt x="462" y="685"/>
                  </a:cubicBezTo>
                  <a:cubicBezTo>
                    <a:pt x="511" y="685"/>
                    <a:pt x="511" y="685"/>
                    <a:pt x="511" y="685"/>
                  </a:cubicBezTo>
                  <a:cubicBezTo>
                    <a:pt x="513" y="685"/>
                    <a:pt x="514" y="685"/>
                    <a:pt x="516" y="683"/>
                  </a:cubicBezTo>
                  <a:cubicBezTo>
                    <a:pt x="581" y="618"/>
                    <a:pt x="581" y="618"/>
                    <a:pt x="581" y="618"/>
                  </a:cubicBezTo>
                  <a:cubicBezTo>
                    <a:pt x="664" y="618"/>
                    <a:pt x="664" y="618"/>
                    <a:pt x="664" y="618"/>
                  </a:cubicBezTo>
                  <a:cubicBezTo>
                    <a:pt x="671" y="627"/>
                    <a:pt x="682" y="633"/>
                    <a:pt x="695" y="633"/>
                  </a:cubicBezTo>
                  <a:cubicBezTo>
                    <a:pt x="716" y="633"/>
                    <a:pt x="733" y="616"/>
                    <a:pt x="733" y="595"/>
                  </a:cubicBezTo>
                  <a:cubicBezTo>
                    <a:pt x="733" y="574"/>
                    <a:pt x="716" y="556"/>
                    <a:pt x="695" y="556"/>
                  </a:cubicBezTo>
                  <a:cubicBezTo>
                    <a:pt x="674" y="556"/>
                    <a:pt x="656" y="574"/>
                    <a:pt x="656" y="595"/>
                  </a:cubicBezTo>
                  <a:cubicBezTo>
                    <a:pt x="656" y="598"/>
                    <a:pt x="657" y="601"/>
                    <a:pt x="657" y="604"/>
                  </a:cubicBezTo>
                  <a:cubicBezTo>
                    <a:pt x="578" y="604"/>
                    <a:pt x="578" y="604"/>
                    <a:pt x="578" y="604"/>
                  </a:cubicBezTo>
                  <a:cubicBezTo>
                    <a:pt x="576" y="604"/>
                    <a:pt x="574" y="604"/>
                    <a:pt x="573" y="606"/>
                  </a:cubicBezTo>
                  <a:cubicBezTo>
                    <a:pt x="508" y="671"/>
                    <a:pt x="508" y="671"/>
                    <a:pt x="508" y="671"/>
                  </a:cubicBezTo>
                  <a:cubicBezTo>
                    <a:pt x="462" y="671"/>
                    <a:pt x="462" y="671"/>
                    <a:pt x="462" y="671"/>
                  </a:cubicBezTo>
                  <a:cubicBezTo>
                    <a:pt x="462" y="643"/>
                    <a:pt x="462" y="643"/>
                    <a:pt x="462" y="643"/>
                  </a:cubicBezTo>
                  <a:cubicBezTo>
                    <a:pt x="572" y="533"/>
                    <a:pt x="572" y="533"/>
                    <a:pt x="572" y="533"/>
                  </a:cubicBezTo>
                  <a:cubicBezTo>
                    <a:pt x="625" y="533"/>
                    <a:pt x="625" y="533"/>
                    <a:pt x="625" y="533"/>
                  </a:cubicBezTo>
                  <a:cubicBezTo>
                    <a:pt x="628" y="533"/>
                    <a:pt x="631" y="531"/>
                    <a:pt x="633" y="529"/>
                  </a:cubicBezTo>
                  <a:cubicBezTo>
                    <a:pt x="700" y="462"/>
                    <a:pt x="700" y="462"/>
                    <a:pt x="700" y="462"/>
                  </a:cubicBezTo>
                  <a:cubicBezTo>
                    <a:pt x="710" y="470"/>
                    <a:pt x="722" y="475"/>
                    <a:pt x="735" y="475"/>
                  </a:cubicBezTo>
                  <a:cubicBezTo>
                    <a:pt x="764" y="475"/>
                    <a:pt x="788" y="452"/>
                    <a:pt x="788" y="423"/>
                  </a:cubicBezTo>
                  <a:cubicBezTo>
                    <a:pt x="788" y="411"/>
                    <a:pt x="784" y="401"/>
                    <a:pt x="778" y="392"/>
                  </a:cubicBezTo>
                  <a:cubicBezTo>
                    <a:pt x="892" y="279"/>
                    <a:pt x="892" y="279"/>
                    <a:pt x="892" y="279"/>
                  </a:cubicBezTo>
                  <a:cubicBezTo>
                    <a:pt x="893" y="277"/>
                    <a:pt x="894" y="275"/>
                    <a:pt x="894" y="27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905" y="165"/>
                    <a:pt x="905" y="165"/>
                    <a:pt x="905" y="165"/>
                  </a:cubicBezTo>
                  <a:cubicBezTo>
                    <a:pt x="910" y="168"/>
                    <a:pt x="917" y="170"/>
                    <a:pt x="923" y="170"/>
                  </a:cubicBezTo>
                  <a:cubicBezTo>
                    <a:pt x="945" y="170"/>
                    <a:pt x="962" y="153"/>
                    <a:pt x="962" y="132"/>
                  </a:cubicBezTo>
                  <a:cubicBezTo>
                    <a:pt x="962" y="111"/>
                    <a:pt x="945" y="93"/>
                    <a:pt x="923" y="93"/>
                  </a:cubicBezTo>
                  <a:cubicBezTo>
                    <a:pt x="902" y="93"/>
                    <a:pt x="885" y="111"/>
                    <a:pt x="885" y="132"/>
                  </a:cubicBezTo>
                  <a:cubicBezTo>
                    <a:pt x="885" y="141"/>
                    <a:pt x="888" y="149"/>
                    <a:pt x="894" y="156"/>
                  </a:cubicBezTo>
                  <a:cubicBezTo>
                    <a:pt x="882" y="168"/>
                    <a:pt x="882" y="168"/>
                    <a:pt x="882" y="168"/>
                  </a:cubicBezTo>
                  <a:cubicBezTo>
                    <a:pt x="880" y="169"/>
                    <a:pt x="880" y="171"/>
                    <a:pt x="880" y="173"/>
                  </a:cubicBezTo>
                  <a:cubicBezTo>
                    <a:pt x="880" y="271"/>
                    <a:pt x="880" y="271"/>
                    <a:pt x="880" y="271"/>
                  </a:cubicBezTo>
                  <a:cubicBezTo>
                    <a:pt x="768" y="382"/>
                    <a:pt x="768" y="382"/>
                    <a:pt x="768" y="382"/>
                  </a:cubicBezTo>
                  <a:cubicBezTo>
                    <a:pt x="759" y="375"/>
                    <a:pt x="748" y="370"/>
                    <a:pt x="735" y="370"/>
                  </a:cubicBezTo>
                  <a:cubicBezTo>
                    <a:pt x="706" y="370"/>
                    <a:pt x="683" y="394"/>
                    <a:pt x="683" y="423"/>
                  </a:cubicBezTo>
                  <a:cubicBezTo>
                    <a:pt x="683" y="431"/>
                    <a:pt x="684" y="438"/>
                    <a:pt x="687" y="445"/>
                  </a:cubicBezTo>
                  <a:cubicBezTo>
                    <a:pt x="621" y="511"/>
                    <a:pt x="621" y="511"/>
                    <a:pt x="621" y="511"/>
                  </a:cubicBezTo>
                  <a:cubicBezTo>
                    <a:pt x="578" y="511"/>
                    <a:pt x="578" y="511"/>
                    <a:pt x="578" y="511"/>
                  </a:cubicBezTo>
                  <a:cubicBezTo>
                    <a:pt x="578" y="281"/>
                    <a:pt x="578" y="281"/>
                    <a:pt x="578" y="281"/>
                  </a:cubicBezTo>
                  <a:cubicBezTo>
                    <a:pt x="665" y="194"/>
                    <a:pt x="665" y="194"/>
                    <a:pt x="665" y="194"/>
                  </a:cubicBezTo>
                  <a:cubicBezTo>
                    <a:pt x="676" y="205"/>
                    <a:pt x="692" y="212"/>
                    <a:pt x="709" y="212"/>
                  </a:cubicBezTo>
                  <a:cubicBezTo>
                    <a:pt x="743" y="212"/>
                    <a:pt x="772" y="184"/>
                    <a:pt x="772" y="149"/>
                  </a:cubicBezTo>
                  <a:cubicBezTo>
                    <a:pt x="772" y="114"/>
                    <a:pt x="743" y="86"/>
                    <a:pt x="709" y="86"/>
                  </a:cubicBezTo>
                  <a:cubicBezTo>
                    <a:pt x="674" y="86"/>
                    <a:pt x="646" y="114"/>
                    <a:pt x="646" y="149"/>
                  </a:cubicBezTo>
                  <a:cubicBezTo>
                    <a:pt x="646" y="159"/>
                    <a:pt x="648" y="168"/>
                    <a:pt x="652" y="176"/>
                  </a:cubicBezTo>
                  <a:cubicBezTo>
                    <a:pt x="560" y="269"/>
                    <a:pt x="560" y="269"/>
                    <a:pt x="560" y="269"/>
                  </a:cubicBezTo>
                  <a:cubicBezTo>
                    <a:pt x="558" y="271"/>
                    <a:pt x="556" y="273"/>
                    <a:pt x="556" y="276"/>
                  </a:cubicBezTo>
                  <a:cubicBezTo>
                    <a:pt x="556" y="518"/>
                    <a:pt x="556" y="518"/>
                    <a:pt x="556" y="518"/>
                  </a:cubicBezTo>
                  <a:cubicBezTo>
                    <a:pt x="493" y="582"/>
                    <a:pt x="493" y="582"/>
                    <a:pt x="493" y="582"/>
                  </a:cubicBezTo>
                  <a:cubicBezTo>
                    <a:pt x="493" y="447"/>
                    <a:pt x="493" y="447"/>
                    <a:pt x="493" y="447"/>
                  </a:cubicBezTo>
                  <a:cubicBezTo>
                    <a:pt x="528" y="412"/>
                    <a:pt x="528" y="412"/>
                    <a:pt x="528" y="412"/>
                  </a:cubicBezTo>
                  <a:cubicBezTo>
                    <a:pt x="529" y="410"/>
                    <a:pt x="530" y="408"/>
                    <a:pt x="530" y="406"/>
                  </a:cubicBezTo>
                  <a:cubicBezTo>
                    <a:pt x="530" y="307"/>
                    <a:pt x="530" y="307"/>
                    <a:pt x="530" y="307"/>
                  </a:cubicBezTo>
                  <a:cubicBezTo>
                    <a:pt x="530" y="306"/>
                    <a:pt x="529" y="304"/>
                    <a:pt x="528" y="302"/>
                  </a:cubicBezTo>
                  <a:cubicBezTo>
                    <a:pt x="481" y="255"/>
                    <a:pt x="481" y="255"/>
                    <a:pt x="481" y="255"/>
                  </a:cubicBezTo>
                  <a:cubicBezTo>
                    <a:pt x="481" y="237"/>
                    <a:pt x="481" y="237"/>
                    <a:pt x="481" y="237"/>
                  </a:cubicBezTo>
                  <a:cubicBezTo>
                    <a:pt x="502" y="216"/>
                    <a:pt x="502" y="216"/>
                    <a:pt x="502" y="216"/>
                  </a:cubicBezTo>
                  <a:cubicBezTo>
                    <a:pt x="508" y="221"/>
                    <a:pt x="516" y="224"/>
                    <a:pt x="524" y="224"/>
                  </a:cubicBezTo>
                  <a:cubicBezTo>
                    <a:pt x="546" y="224"/>
                    <a:pt x="563" y="206"/>
                    <a:pt x="563" y="185"/>
                  </a:cubicBezTo>
                  <a:cubicBezTo>
                    <a:pt x="563" y="164"/>
                    <a:pt x="546" y="147"/>
                    <a:pt x="524" y="147"/>
                  </a:cubicBezTo>
                  <a:cubicBezTo>
                    <a:pt x="503" y="147"/>
                    <a:pt x="486" y="164"/>
                    <a:pt x="486" y="185"/>
                  </a:cubicBezTo>
                  <a:cubicBezTo>
                    <a:pt x="486" y="193"/>
                    <a:pt x="488" y="200"/>
                    <a:pt x="492" y="205"/>
                  </a:cubicBezTo>
                  <a:cubicBezTo>
                    <a:pt x="469" y="229"/>
                    <a:pt x="469" y="229"/>
                    <a:pt x="469" y="229"/>
                  </a:cubicBezTo>
                  <a:cubicBezTo>
                    <a:pt x="467" y="230"/>
                    <a:pt x="466" y="232"/>
                    <a:pt x="466" y="234"/>
                  </a:cubicBezTo>
                  <a:cubicBezTo>
                    <a:pt x="466" y="258"/>
                    <a:pt x="466" y="258"/>
                    <a:pt x="466" y="258"/>
                  </a:cubicBezTo>
                  <a:cubicBezTo>
                    <a:pt x="466" y="260"/>
                    <a:pt x="467" y="262"/>
                    <a:pt x="469" y="263"/>
                  </a:cubicBezTo>
                  <a:cubicBezTo>
                    <a:pt x="516" y="310"/>
                    <a:pt x="516" y="310"/>
                    <a:pt x="516" y="310"/>
                  </a:cubicBezTo>
                  <a:cubicBezTo>
                    <a:pt x="516" y="404"/>
                    <a:pt x="516" y="404"/>
                    <a:pt x="516" y="404"/>
                  </a:cubicBezTo>
                  <a:cubicBezTo>
                    <a:pt x="480" y="439"/>
                    <a:pt x="480" y="439"/>
                    <a:pt x="480" y="439"/>
                  </a:cubicBezTo>
                  <a:cubicBezTo>
                    <a:pt x="479" y="440"/>
                    <a:pt x="478" y="442"/>
                    <a:pt x="478" y="444"/>
                  </a:cubicBezTo>
                  <a:cubicBezTo>
                    <a:pt x="478" y="596"/>
                    <a:pt x="478" y="596"/>
                    <a:pt x="478" y="596"/>
                  </a:cubicBezTo>
                  <a:cubicBezTo>
                    <a:pt x="462" y="613"/>
                    <a:pt x="462" y="613"/>
                    <a:pt x="462" y="613"/>
                  </a:cubicBezTo>
                  <a:cubicBezTo>
                    <a:pt x="462" y="417"/>
                    <a:pt x="462" y="417"/>
                    <a:pt x="462" y="417"/>
                  </a:cubicBezTo>
                  <a:cubicBezTo>
                    <a:pt x="486" y="407"/>
                    <a:pt x="503" y="383"/>
                    <a:pt x="503" y="356"/>
                  </a:cubicBezTo>
                  <a:cubicBezTo>
                    <a:pt x="503" y="323"/>
                    <a:pt x="479" y="296"/>
                    <a:pt x="448" y="290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563" y="63"/>
                    <a:pt x="563" y="63"/>
                    <a:pt x="563" y="63"/>
                  </a:cubicBezTo>
                  <a:cubicBezTo>
                    <a:pt x="570" y="72"/>
                    <a:pt x="580" y="77"/>
                    <a:pt x="592" y="77"/>
                  </a:cubicBezTo>
                  <a:cubicBezTo>
                    <a:pt x="614" y="77"/>
                    <a:pt x="631" y="60"/>
                    <a:pt x="631" y="39"/>
                  </a:cubicBezTo>
                  <a:cubicBezTo>
                    <a:pt x="631" y="18"/>
                    <a:pt x="614" y="0"/>
                    <a:pt x="592" y="0"/>
                  </a:cubicBezTo>
                  <a:cubicBezTo>
                    <a:pt x="571" y="0"/>
                    <a:pt x="554" y="18"/>
                    <a:pt x="554" y="39"/>
                  </a:cubicBezTo>
                  <a:cubicBezTo>
                    <a:pt x="554" y="43"/>
                    <a:pt x="554" y="47"/>
                    <a:pt x="555" y="50"/>
                  </a:cubicBezTo>
                  <a:cubicBezTo>
                    <a:pt x="436" y="169"/>
                    <a:pt x="436" y="169"/>
                    <a:pt x="436" y="169"/>
                  </a:cubicBezTo>
                  <a:cubicBezTo>
                    <a:pt x="435" y="171"/>
                    <a:pt x="434" y="173"/>
                    <a:pt x="434" y="174"/>
                  </a:cubicBezTo>
                  <a:cubicBezTo>
                    <a:pt x="434" y="289"/>
                    <a:pt x="434" y="289"/>
                    <a:pt x="434" y="289"/>
                  </a:cubicBezTo>
                  <a:cubicBezTo>
                    <a:pt x="398" y="290"/>
                    <a:pt x="370" y="320"/>
                    <a:pt x="370" y="356"/>
                  </a:cubicBezTo>
                  <a:cubicBezTo>
                    <a:pt x="370" y="391"/>
                    <a:pt x="398" y="420"/>
                    <a:pt x="433" y="422"/>
                  </a:cubicBezTo>
                  <a:cubicBezTo>
                    <a:pt x="433" y="706"/>
                    <a:pt x="433" y="706"/>
                    <a:pt x="433" y="706"/>
                  </a:cubicBezTo>
                  <a:cubicBezTo>
                    <a:pt x="12" y="1127"/>
                    <a:pt x="12" y="1127"/>
                    <a:pt x="12" y="1127"/>
                  </a:cubicBezTo>
                  <a:cubicBezTo>
                    <a:pt x="10" y="1130"/>
                    <a:pt x="8" y="1133"/>
                    <a:pt x="8" y="1137"/>
                  </a:cubicBezTo>
                  <a:cubicBezTo>
                    <a:pt x="8" y="1173"/>
                    <a:pt x="8" y="1173"/>
                    <a:pt x="8" y="1173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15" y="1254"/>
                    <a:pt x="30" y="1254"/>
                    <a:pt x="45" y="1255"/>
                  </a:cubicBezTo>
                  <a:lnTo>
                    <a:pt x="45" y="1173"/>
                  </a:lnTo>
                  <a:close/>
                  <a:moveTo>
                    <a:pt x="436" y="939"/>
                  </a:moveTo>
                  <a:cubicBezTo>
                    <a:pt x="449" y="939"/>
                    <a:pt x="460" y="950"/>
                    <a:pt x="460" y="963"/>
                  </a:cubicBezTo>
                  <a:cubicBezTo>
                    <a:pt x="460" y="977"/>
                    <a:pt x="449" y="987"/>
                    <a:pt x="436" y="987"/>
                  </a:cubicBezTo>
                  <a:cubicBezTo>
                    <a:pt x="422" y="987"/>
                    <a:pt x="412" y="977"/>
                    <a:pt x="412" y="963"/>
                  </a:cubicBezTo>
                  <a:cubicBezTo>
                    <a:pt x="412" y="950"/>
                    <a:pt x="422" y="939"/>
                    <a:pt x="436" y="939"/>
                  </a:cubicBezTo>
                  <a:close/>
                  <a:moveTo>
                    <a:pt x="320" y="969"/>
                  </a:moveTo>
                  <a:cubicBezTo>
                    <a:pt x="307" y="969"/>
                    <a:pt x="296" y="959"/>
                    <a:pt x="296" y="945"/>
                  </a:cubicBezTo>
                  <a:cubicBezTo>
                    <a:pt x="296" y="932"/>
                    <a:pt x="307" y="921"/>
                    <a:pt x="320" y="921"/>
                  </a:cubicBezTo>
                  <a:cubicBezTo>
                    <a:pt x="334" y="921"/>
                    <a:pt x="345" y="932"/>
                    <a:pt x="345" y="945"/>
                  </a:cubicBezTo>
                  <a:cubicBezTo>
                    <a:pt x="345" y="959"/>
                    <a:pt x="334" y="969"/>
                    <a:pt x="320" y="969"/>
                  </a:cubicBezTo>
                  <a:close/>
                  <a:moveTo>
                    <a:pt x="573" y="712"/>
                  </a:moveTo>
                  <a:cubicBezTo>
                    <a:pt x="586" y="712"/>
                    <a:pt x="597" y="723"/>
                    <a:pt x="597" y="736"/>
                  </a:cubicBezTo>
                  <a:cubicBezTo>
                    <a:pt x="597" y="749"/>
                    <a:pt x="586" y="760"/>
                    <a:pt x="573" y="760"/>
                  </a:cubicBezTo>
                  <a:cubicBezTo>
                    <a:pt x="560" y="760"/>
                    <a:pt x="549" y="749"/>
                    <a:pt x="549" y="736"/>
                  </a:cubicBezTo>
                  <a:cubicBezTo>
                    <a:pt x="549" y="723"/>
                    <a:pt x="560" y="712"/>
                    <a:pt x="573" y="712"/>
                  </a:cubicBezTo>
                  <a:close/>
                  <a:moveTo>
                    <a:pt x="629" y="642"/>
                  </a:moveTo>
                  <a:cubicBezTo>
                    <a:pt x="642" y="642"/>
                    <a:pt x="653" y="652"/>
                    <a:pt x="653" y="666"/>
                  </a:cubicBezTo>
                  <a:cubicBezTo>
                    <a:pt x="653" y="679"/>
                    <a:pt x="642" y="690"/>
                    <a:pt x="629" y="690"/>
                  </a:cubicBezTo>
                  <a:cubicBezTo>
                    <a:pt x="616" y="690"/>
                    <a:pt x="605" y="679"/>
                    <a:pt x="605" y="666"/>
                  </a:cubicBezTo>
                  <a:cubicBezTo>
                    <a:pt x="605" y="652"/>
                    <a:pt x="616" y="642"/>
                    <a:pt x="629" y="642"/>
                  </a:cubicBezTo>
                  <a:close/>
                  <a:moveTo>
                    <a:pt x="695" y="571"/>
                  </a:moveTo>
                  <a:cubicBezTo>
                    <a:pt x="708" y="571"/>
                    <a:pt x="719" y="582"/>
                    <a:pt x="719" y="595"/>
                  </a:cubicBezTo>
                  <a:cubicBezTo>
                    <a:pt x="719" y="608"/>
                    <a:pt x="708" y="619"/>
                    <a:pt x="695" y="619"/>
                  </a:cubicBezTo>
                  <a:cubicBezTo>
                    <a:pt x="682" y="619"/>
                    <a:pt x="671" y="608"/>
                    <a:pt x="671" y="595"/>
                  </a:cubicBezTo>
                  <a:cubicBezTo>
                    <a:pt x="671" y="582"/>
                    <a:pt x="682" y="571"/>
                    <a:pt x="695" y="571"/>
                  </a:cubicBezTo>
                  <a:close/>
                  <a:moveTo>
                    <a:pt x="923" y="108"/>
                  </a:moveTo>
                  <a:cubicBezTo>
                    <a:pt x="937" y="108"/>
                    <a:pt x="948" y="118"/>
                    <a:pt x="948" y="132"/>
                  </a:cubicBezTo>
                  <a:cubicBezTo>
                    <a:pt x="948" y="145"/>
                    <a:pt x="937" y="156"/>
                    <a:pt x="923" y="156"/>
                  </a:cubicBezTo>
                  <a:cubicBezTo>
                    <a:pt x="910" y="156"/>
                    <a:pt x="899" y="145"/>
                    <a:pt x="899" y="132"/>
                  </a:cubicBezTo>
                  <a:cubicBezTo>
                    <a:pt x="899" y="118"/>
                    <a:pt x="910" y="108"/>
                    <a:pt x="923" y="108"/>
                  </a:cubicBezTo>
                  <a:close/>
                  <a:moveTo>
                    <a:pt x="735" y="392"/>
                  </a:moveTo>
                  <a:cubicBezTo>
                    <a:pt x="752" y="392"/>
                    <a:pt x="766" y="406"/>
                    <a:pt x="766" y="423"/>
                  </a:cubicBezTo>
                  <a:cubicBezTo>
                    <a:pt x="766" y="440"/>
                    <a:pt x="752" y="454"/>
                    <a:pt x="735" y="454"/>
                  </a:cubicBezTo>
                  <a:cubicBezTo>
                    <a:pt x="718" y="454"/>
                    <a:pt x="704" y="440"/>
                    <a:pt x="704" y="423"/>
                  </a:cubicBezTo>
                  <a:cubicBezTo>
                    <a:pt x="704" y="406"/>
                    <a:pt x="718" y="392"/>
                    <a:pt x="735" y="392"/>
                  </a:cubicBezTo>
                  <a:close/>
                  <a:moveTo>
                    <a:pt x="709" y="108"/>
                  </a:moveTo>
                  <a:cubicBezTo>
                    <a:pt x="731" y="108"/>
                    <a:pt x="750" y="126"/>
                    <a:pt x="750" y="149"/>
                  </a:cubicBezTo>
                  <a:cubicBezTo>
                    <a:pt x="750" y="172"/>
                    <a:pt x="731" y="191"/>
                    <a:pt x="709" y="191"/>
                  </a:cubicBezTo>
                  <a:cubicBezTo>
                    <a:pt x="686" y="191"/>
                    <a:pt x="667" y="172"/>
                    <a:pt x="667" y="149"/>
                  </a:cubicBezTo>
                  <a:cubicBezTo>
                    <a:pt x="667" y="126"/>
                    <a:pt x="686" y="108"/>
                    <a:pt x="709" y="108"/>
                  </a:cubicBezTo>
                  <a:close/>
                  <a:moveTo>
                    <a:pt x="524" y="161"/>
                  </a:moveTo>
                  <a:cubicBezTo>
                    <a:pt x="538" y="161"/>
                    <a:pt x="549" y="172"/>
                    <a:pt x="549" y="185"/>
                  </a:cubicBezTo>
                  <a:cubicBezTo>
                    <a:pt x="549" y="198"/>
                    <a:pt x="538" y="209"/>
                    <a:pt x="524" y="209"/>
                  </a:cubicBezTo>
                  <a:cubicBezTo>
                    <a:pt x="511" y="209"/>
                    <a:pt x="500" y="198"/>
                    <a:pt x="500" y="185"/>
                  </a:cubicBezTo>
                  <a:cubicBezTo>
                    <a:pt x="500" y="172"/>
                    <a:pt x="511" y="161"/>
                    <a:pt x="524" y="161"/>
                  </a:cubicBezTo>
                  <a:close/>
                  <a:moveTo>
                    <a:pt x="592" y="15"/>
                  </a:moveTo>
                  <a:cubicBezTo>
                    <a:pt x="606" y="15"/>
                    <a:pt x="616" y="25"/>
                    <a:pt x="616" y="39"/>
                  </a:cubicBezTo>
                  <a:cubicBezTo>
                    <a:pt x="616" y="52"/>
                    <a:pt x="606" y="63"/>
                    <a:pt x="592" y="63"/>
                  </a:cubicBezTo>
                  <a:cubicBezTo>
                    <a:pt x="579" y="63"/>
                    <a:pt x="568" y="52"/>
                    <a:pt x="568" y="39"/>
                  </a:cubicBezTo>
                  <a:cubicBezTo>
                    <a:pt x="568" y="25"/>
                    <a:pt x="579" y="15"/>
                    <a:pt x="592" y="15"/>
                  </a:cubicBezTo>
                  <a:close/>
                  <a:moveTo>
                    <a:pt x="398" y="356"/>
                  </a:moveTo>
                  <a:cubicBezTo>
                    <a:pt x="398" y="335"/>
                    <a:pt x="415" y="318"/>
                    <a:pt x="436" y="318"/>
                  </a:cubicBezTo>
                  <a:cubicBezTo>
                    <a:pt x="457" y="318"/>
                    <a:pt x="474" y="335"/>
                    <a:pt x="474" y="356"/>
                  </a:cubicBezTo>
                  <a:cubicBezTo>
                    <a:pt x="474" y="376"/>
                    <a:pt x="457" y="393"/>
                    <a:pt x="436" y="393"/>
                  </a:cubicBezTo>
                  <a:cubicBezTo>
                    <a:pt x="415" y="393"/>
                    <a:pt x="398" y="376"/>
                    <a:pt x="398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3C9C7D0D-EDFA-4ECE-8C81-EE45589B1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" y="2610"/>
              <a:ext cx="1066" cy="1046"/>
            </a:xfrm>
            <a:custGeom>
              <a:avLst/>
              <a:gdLst>
                <a:gd name="T0" fmla="*/ 943 w 1272"/>
                <a:gd name="T1" fmla="*/ 669 h 1247"/>
                <a:gd name="T2" fmla="*/ 607 w 1272"/>
                <a:gd name="T3" fmla="*/ 654 h 1247"/>
                <a:gd name="T4" fmla="*/ 282 w 1272"/>
                <a:gd name="T5" fmla="*/ 465 h 1247"/>
                <a:gd name="T6" fmla="*/ 279 w 1272"/>
                <a:gd name="T7" fmla="*/ 260 h 1247"/>
                <a:gd name="T8" fmla="*/ 510 w 1272"/>
                <a:gd name="T9" fmla="*/ 413 h 1247"/>
                <a:gd name="T10" fmla="*/ 283 w 1272"/>
                <a:gd name="T11" fmla="*/ 239 h 1247"/>
                <a:gd name="T12" fmla="*/ 46 w 1272"/>
                <a:gd name="T13" fmla="*/ 88 h 1247"/>
                <a:gd name="T14" fmla="*/ 10 w 1272"/>
                <a:gd name="T15" fmla="*/ 88 h 1247"/>
                <a:gd name="T16" fmla="*/ 54 w 1272"/>
                <a:gd name="T17" fmla="*/ 306 h 1247"/>
                <a:gd name="T18" fmla="*/ 156 w 1272"/>
                <a:gd name="T19" fmla="*/ 440 h 1247"/>
                <a:gd name="T20" fmla="*/ 68 w 1272"/>
                <a:gd name="T21" fmla="*/ 303 h 1247"/>
                <a:gd name="T22" fmla="*/ 258 w 1272"/>
                <a:gd name="T23" fmla="*/ 482 h 1247"/>
                <a:gd name="T24" fmla="*/ 432 w 1272"/>
                <a:gd name="T25" fmla="*/ 871 h 1247"/>
                <a:gd name="T26" fmla="*/ 462 w 1272"/>
                <a:gd name="T27" fmla="*/ 857 h 1247"/>
                <a:gd name="T28" fmla="*/ 322 w 1272"/>
                <a:gd name="T29" fmla="*/ 546 h 1247"/>
                <a:gd name="T30" fmla="*/ 450 w 1272"/>
                <a:gd name="T31" fmla="*/ 831 h 1247"/>
                <a:gd name="T32" fmla="*/ 553 w 1272"/>
                <a:gd name="T33" fmla="*/ 934 h 1247"/>
                <a:gd name="T34" fmla="*/ 558 w 1272"/>
                <a:gd name="T35" fmla="*/ 853 h 1247"/>
                <a:gd name="T36" fmla="*/ 336 w 1272"/>
                <a:gd name="T37" fmla="*/ 699 h 1247"/>
                <a:gd name="T38" fmla="*/ 350 w 1272"/>
                <a:gd name="T39" fmla="*/ 693 h 1247"/>
                <a:gd name="T40" fmla="*/ 639 w 1272"/>
                <a:gd name="T41" fmla="*/ 899 h 1247"/>
                <a:gd name="T42" fmla="*/ 709 w 1272"/>
                <a:gd name="T43" fmla="*/ 976 h 1247"/>
                <a:gd name="T44" fmla="*/ 541 w 1272"/>
                <a:gd name="T45" fmla="*/ 781 h 1247"/>
                <a:gd name="T46" fmla="*/ 363 w 1272"/>
                <a:gd name="T47" fmla="*/ 587 h 1247"/>
                <a:gd name="T48" fmla="*/ 585 w 1272"/>
                <a:gd name="T49" fmla="*/ 673 h 1247"/>
                <a:gd name="T50" fmla="*/ 734 w 1272"/>
                <a:gd name="T51" fmla="*/ 835 h 1247"/>
                <a:gd name="T52" fmla="*/ 883 w 1272"/>
                <a:gd name="T53" fmla="*/ 953 h 1247"/>
                <a:gd name="T54" fmla="*/ 752 w 1272"/>
                <a:gd name="T55" fmla="*/ 1179 h 1247"/>
                <a:gd name="T56" fmla="*/ 824 w 1272"/>
                <a:gd name="T57" fmla="*/ 1208 h 1247"/>
                <a:gd name="T58" fmla="*/ 764 w 1272"/>
                <a:gd name="T59" fmla="*/ 1092 h 1247"/>
                <a:gd name="T60" fmla="*/ 915 w 1272"/>
                <a:gd name="T61" fmla="*/ 892 h 1247"/>
                <a:gd name="T62" fmla="*/ 918 w 1272"/>
                <a:gd name="T63" fmla="*/ 1099 h 1247"/>
                <a:gd name="T64" fmla="*/ 935 w 1272"/>
                <a:gd name="T65" fmla="*/ 1067 h 1247"/>
                <a:gd name="T66" fmla="*/ 1003 w 1272"/>
                <a:gd name="T67" fmla="*/ 1010 h 1247"/>
                <a:gd name="T68" fmla="*/ 1029 w 1272"/>
                <a:gd name="T69" fmla="*/ 965 h 1247"/>
                <a:gd name="T70" fmla="*/ 692 w 1272"/>
                <a:gd name="T71" fmla="*/ 752 h 1247"/>
                <a:gd name="T72" fmla="*/ 1080 w 1272"/>
                <a:gd name="T73" fmla="*/ 827 h 1247"/>
                <a:gd name="T74" fmla="*/ 1272 w 1272"/>
                <a:gd name="T75" fmla="*/ 825 h 1247"/>
                <a:gd name="T76" fmla="*/ 447 w 1272"/>
                <a:gd name="T77" fmla="*/ 455 h 1247"/>
                <a:gd name="T78" fmla="*/ 180 w 1272"/>
                <a:gd name="T79" fmla="*/ 401 h 1247"/>
                <a:gd name="T80" fmla="*/ 462 w 1272"/>
                <a:gd name="T81" fmla="*/ 872 h 1247"/>
                <a:gd name="T82" fmla="*/ 462 w 1272"/>
                <a:gd name="T83" fmla="*/ 872 h 1247"/>
                <a:gd name="T84" fmla="*/ 553 w 1272"/>
                <a:gd name="T85" fmla="*/ 872 h 1247"/>
                <a:gd name="T86" fmla="*/ 605 w 1272"/>
                <a:gd name="T87" fmla="*/ 976 h 1247"/>
                <a:gd name="T88" fmla="*/ 601 w 1272"/>
                <a:gd name="T89" fmla="*/ 712 h 1247"/>
                <a:gd name="T90" fmla="*/ 785 w 1272"/>
                <a:gd name="T91" fmla="*/ 1184 h 1247"/>
                <a:gd name="T92" fmla="*/ 785 w 1272"/>
                <a:gd name="T93" fmla="*/ 1184 h 1247"/>
                <a:gd name="T94" fmla="*/ 933 w 1272"/>
                <a:gd name="T95" fmla="*/ 1099 h 1247"/>
                <a:gd name="T96" fmla="*/ 1055 w 1272"/>
                <a:gd name="T97" fmla="*/ 1041 h 1247"/>
                <a:gd name="T98" fmla="*/ 1209 w 1272"/>
                <a:gd name="T99" fmla="*/ 825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2" h="1247">
                  <a:moveTo>
                    <a:pt x="1233" y="787"/>
                  </a:moveTo>
                  <a:cubicBezTo>
                    <a:pt x="1216" y="787"/>
                    <a:pt x="1201" y="799"/>
                    <a:pt x="1196" y="815"/>
                  </a:cubicBezTo>
                  <a:cubicBezTo>
                    <a:pt x="1088" y="815"/>
                    <a:pt x="1088" y="815"/>
                    <a:pt x="1088" y="815"/>
                  </a:cubicBezTo>
                  <a:cubicBezTo>
                    <a:pt x="943" y="669"/>
                    <a:pt x="943" y="669"/>
                    <a:pt x="943" y="669"/>
                  </a:cubicBezTo>
                  <a:cubicBezTo>
                    <a:pt x="942" y="668"/>
                    <a:pt x="940" y="667"/>
                    <a:pt x="938" y="667"/>
                  </a:cubicBezTo>
                  <a:cubicBezTo>
                    <a:pt x="687" y="667"/>
                    <a:pt x="687" y="667"/>
                    <a:pt x="687" y="667"/>
                  </a:cubicBezTo>
                  <a:cubicBezTo>
                    <a:pt x="675" y="654"/>
                    <a:pt x="658" y="646"/>
                    <a:pt x="639" y="646"/>
                  </a:cubicBezTo>
                  <a:cubicBezTo>
                    <a:pt x="627" y="646"/>
                    <a:pt x="617" y="649"/>
                    <a:pt x="607" y="654"/>
                  </a:cubicBezTo>
                  <a:cubicBezTo>
                    <a:pt x="524" y="570"/>
                    <a:pt x="524" y="570"/>
                    <a:pt x="524" y="570"/>
                  </a:cubicBezTo>
                  <a:cubicBezTo>
                    <a:pt x="521" y="567"/>
                    <a:pt x="517" y="566"/>
                    <a:pt x="513" y="566"/>
                  </a:cubicBezTo>
                  <a:cubicBezTo>
                    <a:pt x="383" y="566"/>
                    <a:pt x="383" y="566"/>
                    <a:pt x="383" y="566"/>
                  </a:cubicBezTo>
                  <a:cubicBezTo>
                    <a:pt x="282" y="465"/>
                    <a:pt x="282" y="465"/>
                    <a:pt x="282" y="465"/>
                  </a:cubicBezTo>
                  <a:cubicBezTo>
                    <a:pt x="282" y="355"/>
                    <a:pt x="282" y="355"/>
                    <a:pt x="282" y="355"/>
                  </a:cubicBezTo>
                  <a:cubicBezTo>
                    <a:pt x="282" y="351"/>
                    <a:pt x="281" y="348"/>
                    <a:pt x="278" y="345"/>
                  </a:cubicBezTo>
                  <a:cubicBezTo>
                    <a:pt x="193" y="260"/>
                    <a:pt x="193" y="260"/>
                    <a:pt x="193" y="260"/>
                  </a:cubicBezTo>
                  <a:cubicBezTo>
                    <a:pt x="279" y="260"/>
                    <a:pt x="279" y="260"/>
                    <a:pt x="279" y="260"/>
                  </a:cubicBezTo>
                  <a:cubicBezTo>
                    <a:pt x="395" y="377"/>
                    <a:pt x="395" y="377"/>
                    <a:pt x="395" y="377"/>
                  </a:cubicBezTo>
                  <a:cubicBezTo>
                    <a:pt x="388" y="387"/>
                    <a:pt x="384" y="400"/>
                    <a:pt x="384" y="413"/>
                  </a:cubicBezTo>
                  <a:cubicBezTo>
                    <a:pt x="384" y="448"/>
                    <a:pt x="412" y="476"/>
                    <a:pt x="447" y="476"/>
                  </a:cubicBezTo>
                  <a:cubicBezTo>
                    <a:pt x="482" y="476"/>
                    <a:pt x="510" y="448"/>
                    <a:pt x="510" y="413"/>
                  </a:cubicBezTo>
                  <a:cubicBezTo>
                    <a:pt x="510" y="379"/>
                    <a:pt x="482" y="350"/>
                    <a:pt x="447" y="350"/>
                  </a:cubicBezTo>
                  <a:cubicBezTo>
                    <a:pt x="433" y="350"/>
                    <a:pt x="421" y="355"/>
                    <a:pt x="411" y="362"/>
                  </a:cubicBezTo>
                  <a:cubicBezTo>
                    <a:pt x="291" y="242"/>
                    <a:pt x="291" y="242"/>
                    <a:pt x="291" y="242"/>
                  </a:cubicBezTo>
                  <a:cubicBezTo>
                    <a:pt x="289" y="240"/>
                    <a:pt x="286" y="239"/>
                    <a:pt x="283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1" y="0"/>
                    <a:pt x="15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6"/>
                    <a:pt x="11" y="119"/>
                    <a:pt x="14" y="122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4" y="306"/>
                    <a:pt x="54" y="306"/>
                    <a:pt x="54" y="306"/>
                  </a:cubicBezTo>
                  <a:cubicBezTo>
                    <a:pt x="54" y="308"/>
                    <a:pt x="55" y="310"/>
                    <a:pt x="56" y="311"/>
                  </a:cubicBezTo>
                  <a:cubicBezTo>
                    <a:pt x="124" y="379"/>
                    <a:pt x="124" y="379"/>
                    <a:pt x="124" y="379"/>
                  </a:cubicBezTo>
                  <a:cubicBezTo>
                    <a:pt x="120" y="386"/>
                    <a:pt x="118" y="393"/>
                    <a:pt x="118" y="401"/>
                  </a:cubicBezTo>
                  <a:cubicBezTo>
                    <a:pt x="118" y="422"/>
                    <a:pt x="135" y="440"/>
                    <a:pt x="156" y="440"/>
                  </a:cubicBezTo>
                  <a:cubicBezTo>
                    <a:pt x="177" y="440"/>
                    <a:pt x="195" y="422"/>
                    <a:pt x="195" y="401"/>
                  </a:cubicBezTo>
                  <a:cubicBezTo>
                    <a:pt x="195" y="380"/>
                    <a:pt x="177" y="363"/>
                    <a:pt x="156" y="363"/>
                  </a:cubicBezTo>
                  <a:cubicBezTo>
                    <a:pt x="148" y="363"/>
                    <a:pt x="141" y="365"/>
                    <a:pt x="134" y="369"/>
                  </a:cubicBezTo>
                  <a:cubicBezTo>
                    <a:pt x="68" y="303"/>
                    <a:pt x="68" y="303"/>
                    <a:pt x="68" y="303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253" y="361"/>
                    <a:pt x="253" y="361"/>
                    <a:pt x="253" y="361"/>
                  </a:cubicBezTo>
                  <a:cubicBezTo>
                    <a:pt x="253" y="471"/>
                    <a:pt x="253" y="471"/>
                    <a:pt x="253" y="471"/>
                  </a:cubicBezTo>
                  <a:cubicBezTo>
                    <a:pt x="253" y="475"/>
                    <a:pt x="255" y="479"/>
                    <a:pt x="258" y="482"/>
                  </a:cubicBezTo>
                  <a:cubicBezTo>
                    <a:pt x="295" y="519"/>
                    <a:pt x="295" y="519"/>
                    <a:pt x="295" y="519"/>
                  </a:cubicBezTo>
                  <a:cubicBezTo>
                    <a:pt x="295" y="731"/>
                    <a:pt x="295" y="731"/>
                    <a:pt x="295" y="731"/>
                  </a:cubicBezTo>
                  <a:cubicBezTo>
                    <a:pt x="295" y="733"/>
                    <a:pt x="296" y="735"/>
                    <a:pt x="297" y="736"/>
                  </a:cubicBezTo>
                  <a:cubicBezTo>
                    <a:pt x="432" y="871"/>
                    <a:pt x="432" y="871"/>
                    <a:pt x="432" y="871"/>
                  </a:cubicBezTo>
                  <a:cubicBezTo>
                    <a:pt x="427" y="878"/>
                    <a:pt x="423" y="886"/>
                    <a:pt x="423" y="896"/>
                  </a:cubicBezTo>
                  <a:cubicBezTo>
                    <a:pt x="423" y="917"/>
                    <a:pt x="441" y="934"/>
                    <a:pt x="462" y="934"/>
                  </a:cubicBezTo>
                  <a:cubicBezTo>
                    <a:pt x="483" y="934"/>
                    <a:pt x="500" y="917"/>
                    <a:pt x="500" y="896"/>
                  </a:cubicBezTo>
                  <a:cubicBezTo>
                    <a:pt x="500" y="875"/>
                    <a:pt x="483" y="857"/>
                    <a:pt x="462" y="857"/>
                  </a:cubicBezTo>
                  <a:cubicBezTo>
                    <a:pt x="455" y="857"/>
                    <a:pt x="449" y="859"/>
                    <a:pt x="444" y="862"/>
                  </a:cubicBezTo>
                  <a:cubicBezTo>
                    <a:pt x="310" y="728"/>
                    <a:pt x="310" y="728"/>
                    <a:pt x="310" y="728"/>
                  </a:cubicBezTo>
                  <a:cubicBezTo>
                    <a:pt x="310" y="534"/>
                    <a:pt x="310" y="534"/>
                    <a:pt x="310" y="534"/>
                  </a:cubicBezTo>
                  <a:cubicBezTo>
                    <a:pt x="322" y="546"/>
                    <a:pt x="322" y="546"/>
                    <a:pt x="322" y="546"/>
                  </a:cubicBezTo>
                  <a:cubicBezTo>
                    <a:pt x="322" y="702"/>
                    <a:pt x="322" y="702"/>
                    <a:pt x="322" y="702"/>
                  </a:cubicBezTo>
                  <a:cubicBezTo>
                    <a:pt x="322" y="704"/>
                    <a:pt x="322" y="706"/>
                    <a:pt x="324" y="707"/>
                  </a:cubicBezTo>
                  <a:cubicBezTo>
                    <a:pt x="445" y="828"/>
                    <a:pt x="445" y="828"/>
                    <a:pt x="445" y="828"/>
                  </a:cubicBezTo>
                  <a:cubicBezTo>
                    <a:pt x="446" y="830"/>
                    <a:pt x="448" y="831"/>
                    <a:pt x="450" y="831"/>
                  </a:cubicBezTo>
                  <a:cubicBezTo>
                    <a:pt x="515" y="831"/>
                    <a:pt x="515" y="831"/>
                    <a:pt x="515" y="831"/>
                  </a:cubicBezTo>
                  <a:cubicBezTo>
                    <a:pt x="543" y="859"/>
                    <a:pt x="543" y="859"/>
                    <a:pt x="543" y="859"/>
                  </a:cubicBezTo>
                  <a:cubicBezTo>
                    <a:pt x="527" y="863"/>
                    <a:pt x="514" y="878"/>
                    <a:pt x="514" y="896"/>
                  </a:cubicBezTo>
                  <a:cubicBezTo>
                    <a:pt x="514" y="917"/>
                    <a:pt x="532" y="934"/>
                    <a:pt x="553" y="934"/>
                  </a:cubicBezTo>
                  <a:cubicBezTo>
                    <a:pt x="574" y="934"/>
                    <a:pt x="591" y="917"/>
                    <a:pt x="591" y="896"/>
                  </a:cubicBezTo>
                  <a:cubicBezTo>
                    <a:pt x="591" y="877"/>
                    <a:pt x="578" y="861"/>
                    <a:pt x="560" y="858"/>
                  </a:cubicBezTo>
                  <a:cubicBezTo>
                    <a:pt x="560" y="858"/>
                    <a:pt x="560" y="858"/>
                    <a:pt x="560" y="858"/>
                  </a:cubicBezTo>
                  <a:cubicBezTo>
                    <a:pt x="560" y="856"/>
                    <a:pt x="559" y="854"/>
                    <a:pt x="558" y="853"/>
                  </a:cubicBezTo>
                  <a:cubicBezTo>
                    <a:pt x="523" y="818"/>
                    <a:pt x="523" y="818"/>
                    <a:pt x="523" y="818"/>
                  </a:cubicBezTo>
                  <a:cubicBezTo>
                    <a:pt x="522" y="817"/>
                    <a:pt x="520" y="816"/>
                    <a:pt x="518" y="816"/>
                  </a:cubicBezTo>
                  <a:cubicBezTo>
                    <a:pt x="453" y="816"/>
                    <a:pt x="453" y="816"/>
                    <a:pt x="453" y="816"/>
                  </a:cubicBezTo>
                  <a:cubicBezTo>
                    <a:pt x="336" y="699"/>
                    <a:pt x="336" y="699"/>
                    <a:pt x="336" y="699"/>
                  </a:cubicBezTo>
                  <a:cubicBezTo>
                    <a:pt x="336" y="560"/>
                    <a:pt x="336" y="560"/>
                    <a:pt x="336" y="56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48" y="688"/>
                    <a:pt x="348" y="688"/>
                    <a:pt x="348" y="688"/>
                  </a:cubicBezTo>
                  <a:cubicBezTo>
                    <a:pt x="348" y="690"/>
                    <a:pt x="349" y="691"/>
                    <a:pt x="350" y="693"/>
                  </a:cubicBezTo>
                  <a:cubicBezTo>
                    <a:pt x="448" y="791"/>
                    <a:pt x="448" y="791"/>
                    <a:pt x="448" y="791"/>
                  </a:cubicBezTo>
                  <a:cubicBezTo>
                    <a:pt x="450" y="792"/>
                    <a:pt x="452" y="793"/>
                    <a:pt x="454" y="793"/>
                  </a:cubicBezTo>
                  <a:cubicBezTo>
                    <a:pt x="532" y="793"/>
                    <a:pt x="532" y="793"/>
                    <a:pt x="532" y="793"/>
                  </a:cubicBezTo>
                  <a:cubicBezTo>
                    <a:pt x="639" y="899"/>
                    <a:pt x="639" y="899"/>
                    <a:pt x="639" y="899"/>
                  </a:cubicBezTo>
                  <a:cubicBezTo>
                    <a:pt x="639" y="913"/>
                    <a:pt x="639" y="913"/>
                    <a:pt x="639" y="913"/>
                  </a:cubicBezTo>
                  <a:cubicBezTo>
                    <a:pt x="607" y="917"/>
                    <a:pt x="583" y="943"/>
                    <a:pt x="583" y="976"/>
                  </a:cubicBezTo>
                  <a:cubicBezTo>
                    <a:pt x="583" y="1010"/>
                    <a:pt x="611" y="1039"/>
                    <a:pt x="646" y="1039"/>
                  </a:cubicBezTo>
                  <a:cubicBezTo>
                    <a:pt x="681" y="1039"/>
                    <a:pt x="709" y="1010"/>
                    <a:pt x="709" y="976"/>
                  </a:cubicBezTo>
                  <a:cubicBezTo>
                    <a:pt x="709" y="943"/>
                    <a:pt x="684" y="917"/>
                    <a:pt x="653" y="913"/>
                  </a:cubicBezTo>
                  <a:cubicBezTo>
                    <a:pt x="653" y="896"/>
                    <a:pt x="653" y="896"/>
                    <a:pt x="653" y="896"/>
                  </a:cubicBezTo>
                  <a:cubicBezTo>
                    <a:pt x="653" y="894"/>
                    <a:pt x="652" y="892"/>
                    <a:pt x="651" y="891"/>
                  </a:cubicBezTo>
                  <a:cubicBezTo>
                    <a:pt x="541" y="781"/>
                    <a:pt x="541" y="781"/>
                    <a:pt x="541" y="781"/>
                  </a:cubicBezTo>
                  <a:cubicBezTo>
                    <a:pt x="539" y="779"/>
                    <a:pt x="537" y="779"/>
                    <a:pt x="535" y="779"/>
                  </a:cubicBezTo>
                  <a:cubicBezTo>
                    <a:pt x="457" y="779"/>
                    <a:pt x="457" y="779"/>
                    <a:pt x="457" y="779"/>
                  </a:cubicBezTo>
                  <a:cubicBezTo>
                    <a:pt x="363" y="685"/>
                    <a:pt x="363" y="685"/>
                    <a:pt x="363" y="685"/>
                  </a:cubicBezTo>
                  <a:cubicBezTo>
                    <a:pt x="363" y="587"/>
                    <a:pt x="363" y="587"/>
                    <a:pt x="363" y="587"/>
                  </a:cubicBezTo>
                  <a:cubicBezTo>
                    <a:pt x="366" y="590"/>
                    <a:pt x="366" y="590"/>
                    <a:pt x="366" y="590"/>
                  </a:cubicBezTo>
                  <a:cubicBezTo>
                    <a:pt x="369" y="593"/>
                    <a:pt x="373" y="595"/>
                    <a:pt x="377" y="595"/>
                  </a:cubicBezTo>
                  <a:cubicBezTo>
                    <a:pt x="507" y="595"/>
                    <a:pt x="507" y="595"/>
                    <a:pt x="507" y="595"/>
                  </a:cubicBezTo>
                  <a:cubicBezTo>
                    <a:pt x="585" y="673"/>
                    <a:pt x="585" y="673"/>
                    <a:pt x="585" y="673"/>
                  </a:cubicBezTo>
                  <a:cubicBezTo>
                    <a:pt x="577" y="684"/>
                    <a:pt x="572" y="697"/>
                    <a:pt x="572" y="712"/>
                  </a:cubicBezTo>
                  <a:cubicBezTo>
                    <a:pt x="572" y="749"/>
                    <a:pt x="602" y="779"/>
                    <a:pt x="639" y="779"/>
                  </a:cubicBezTo>
                  <a:cubicBezTo>
                    <a:pt x="650" y="779"/>
                    <a:pt x="661" y="776"/>
                    <a:pt x="670" y="771"/>
                  </a:cubicBezTo>
                  <a:cubicBezTo>
                    <a:pt x="734" y="835"/>
                    <a:pt x="734" y="835"/>
                    <a:pt x="734" y="835"/>
                  </a:cubicBezTo>
                  <a:cubicBezTo>
                    <a:pt x="737" y="838"/>
                    <a:pt x="740" y="839"/>
                    <a:pt x="744" y="839"/>
                  </a:cubicBezTo>
                  <a:cubicBezTo>
                    <a:pt x="862" y="839"/>
                    <a:pt x="862" y="839"/>
                    <a:pt x="862" y="839"/>
                  </a:cubicBezTo>
                  <a:cubicBezTo>
                    <a:pt x="883" y="860"/>
                    <a:pt x="883" y="860"/>
                    <a:pt x="883" y="860"/>
                  </a:cubicBezTo>
                  <a:cubicBezTo>
                    <a:pt x="883" y="953"/>
                    <a:pt x="883" y="953"/>
                    <a:pt x="883" y="953"/>
                  </a:cubicBezTo>
                  <a:cubicBezTo>
                    <a:pt x="752" y="1084"/>
                    <a:pt x="752" y="1084"/>
                    <a:pt x="752" y="1084"/>
                  </a:cubicBezTo>
                  <a:cubicBezTo>
                    <a:pt x="750" y="1086"/>
                    <a:pt x="749" y="1087"/>
                    <a:pt x="749" y="1089"/>
                  </a:cubicBezTo>
                  <a:cubicBezTo>
                    <a:pt x="749" y="1174"/>
                    <a:pt x="749" y="1174"/>
                    <a:pt x="749" y="1174"/>
                  </a:cubicBezTo>
                  <a:cubicBezTo>
                    <a:pt x="749" y="1176"/>
                    <a:pt x="750" y="1178"/>
                    <a:pt x="752" y="1179"/>
                  </a:cubicBezTo>
                  <a:cubicBezTo>
                    <a:pt x="756" y="1183"/>
                    <a:pt x="756" y="1183"/>
                    <a:pt x="756" y="1183"/>
                  </a:cubicBezTo>
                  <a:cubicBezTo>
                    <a:pt x="750" y="1190"/>
                    <a:pt x="747" y="1199"/>
                    <a:pt x="747" y="1208"/>
                  </a:cubicBezTo>
                  <a:cubicBezTo>
                    <a:pt x="747" y="1229"/>
                    <a:pt x="764" y="1247"/>
                    <a:pt x="785" y="1247"/>
                  </a:cubicBezTo>
                  <a:cubicBezTo>
                    <a:pt x="807" y="1247"/>
                    <a:pt x="824" y="1229"/>
                    <a:pt x="824" y="1208"/>
                  </a:cubicBezTo>
                  <a:cubicBezTo>
                    <a:pt x="824" y="1187"/>
                    <a:pt x="807" y="1170"/>
                    <a:pt x="785" y="1170"/>
                  </a:cubicBezTo>
                  <a:cubicBezTo>
                    <a:pt x="779" y="1170"/>
                    <a:pt x="773" y="1171"/>
                    <a:pt x="767" y="1174"/>
                  </a:cubicBezTo>
                  <a:cubicBezTo>
                    <a:pt x="764" y="1171"/>
                    <a:pt x="764" y="1171"/>
                    <a:pt x="764" y="1171"/>
                  </a:cubicBezTo>
                  <a:cubicBezTo>
                    <a:pt x="764" y="1092"/>
                    <a:pt x="764" y="1092"/>
                    <a:pt x="764" y="1092"/>
                  </a:cubicBezTo>
                  <a:cubicBezTo>
                    <a:pt x="895" y="961"/>
                    <a:pt x="895" y="961"/>
                    <a:pt x="895" y="961"/>
                  </a:cubicBezTo>
                  <a:cubicBezTo>
                    <a:pt x="896" y="960"/>
                    <a:pt x="897" y="958"/>
                    <a:pt x="897" y="956"/>
                  </a:cubicBezTo>
                  <a:cubicBezTo>
                    <a:pt x="897" y="874"/>
                    <a:pt x="897" y="874"/>
                    <a:pt x="897" y="874"/>
                  </a:cubicBezTo>
                  <a:cubicBezTo>
                    <a:pt x="915" y="892"/>
                    <a:pt x="915" y="892"/>
                    <a:pt x="915" y="892"/>
                  </a:cubicBezTo>
                  <a:cubicBezTo>
                    <a:pt x="915" y="1064"/>
                    <a:pt x="915" y="1064"/>
                    <a:pt x="915" y="1064"/>
                  </a:cubicBezTo>
                  <a:cubicBezTo>
                    <a:pt x="915" y="1066"/>
                    <a:pt x="916" y="1068"/>
                    <a:pt x="917" y="1069"/>
                  </a:cubicBezTo>
                  <a:cubicBezTo>
                    <a:pt x="925" y="1077"/>
                    <a:pt x="925" y="1077"/>
                    <a:pt x="925" y="1077"/>
                  </a:cubicBezTo>
                  <a:cubicBezTo>
                    <a:pt x="921" y="1083"/>
                    <a:pt x="918" y="1091"/>
                    <a:pt x="918" y="1099"/>
                  </a:cubicBezTo>
                  <a:cubicBezTo>
                    <a:pt x="918" y="1120"/>
                    <a:pt x="936" y="1137"/>
                    <a:pt x="957" y="1137"/>
                  </a:cubicBezTo>
                  <a:cubicBezTo>
                    <a:pt x="978" y="1137"/>
                    <a:pt x="996" y="1120"/>
                    <a:pt x="996" y="1099"/>
                  </a:cubicBezTo>
                  <a:cubicBezTo>
                    <a:pt x="996" y="1078"/>
                    <a:pt x="978" y="1060"/>
                    <a:pt x="957" y="1060"/>
                  </a:cubicBezTo>
                  <a:cubicBezTo>
                    <a:pt x="949" y="1060"/>
                    <a:pt x="942" y="1063"/>
                    <a:pt x="935" y="1067"/>
                  </a:cubicBezTo>
                  <a:cubicBezTo>
                    <a:pt x="929" y="1061"/>
                    <a:pt x="929" y="1061"/>
                    <a:pt x="929" y="1061"/>
                  </a:cubicBezTo>
                  <a:cubicBezTo>
                    <a:pt x="929" y="906"/>
                    <a:pt x="929" y="906"/>
                    <a:pt x="929" y="906"/>
                  </a:cubicBezTo>
                  <a:cubicBezTo>
                    <a:pt x="1009" y="986"/>
                    <a:pt x="1009" y="986"/>
                    <a:pt x="1009" y="986"/>
                  </a:cubicBezTo>
                  <a:cubicBezTo>
                    <a:pt x="1005" y="993"/>
                    <a:pt x="1003" y="1001"/>
                    <a:pt x="1003" y="1010"/>
                  </a:cubicBezTo>
                  <a:cubicBezTo>
                    <a:pt x="1003" y="1039"/>
                    <a:pt x="1026" y="1063"/>
                    <a:pt x="1055" y="1063"/>
                  </a:cubicBezTo>
                  <a:cubicBezTo>
                    <a:pt x="1084" y="1063"/>
                    <a:pt x="1108" y="1039"/>
                    <a:pt x="1108" y="1010"/>
                  </a:cubicBezTo>
                  <a:cubicBezTo>
                    <a:pt x="1108" y="981"/>
                    <a:pt x="1084" y="958"/>
                    <a:pt x="1055" y="958"/>
                  </a:cubicBezTo>
                  <a:cubicBezTo>
                    <a:pt x="1046" y="958"/>
                    <a:pt x="1037" y="960"/>
                    <a:pt x="1029" y="965"/>
                  </a:cubicBezTo>
                  <a:cubicBezTo>
                    <a:pt x="878" y="815"/>
                    <a:pt x="878" y="815"/>
                    <a:pt x="878" y="815"/>
                  </a:cubicBezTo>
                  <a:cubicBezTo>
                    <a:pt x="876" y="812"/>
                    <a:pt x="872" y="810"/>
                    <a:pt x="868" y="810"/>
                  </a:cubicBezTo>
                  <a:cubicBezTo>
                    <a:pt x="750" y="810"/>
                    <a:pt x="750" y="810"/>
                    <a:pt x="750" y="810"/>
                  </a:cubicBezTo>
                  <a:cubicBezTo>
                    <a:pt x="692" y="752"/>
                    <a:pt x="692" y="752"/>
                    <a:pt x="692" y="752"/>
                  </a:cubicBezTo>
                  <a:cubicBezTo>
                    <a:pt x="700" y="741"/>
                    <a:pt x="705" y="727"/>
                    <a:pt x="705" y="712"/>
                  </a:cubicBezTo>
                  <a:cubicBezTo>
                    <a:pt x="705" y="701"/>
                    <a:pt x="703" y="691"/>
                    <a:pt x="698" y="681"/>
                  </a:cubicBezTo>
                  <a:cubicBezTo>
                    <a:pt x="935" y="681"/>
                    <a:pt x="935" y="681"/>
                    <a:pt x="935" y="681"/>
                  </a:cubicBezTo>
                  <a:cubicBezTo>
                    <a:pt x="1080" y="827"/>
                    <a:pt x="1080" y="827"/>
                    <a:pt x="1080" y="827"/>
                  </a:cubicBezTo>
                  <a:cubicBezTo>
                    <a:pt x="1082" y="828"/>
                    <a:pt x="1083" y="829"/>
                    <a:pt x="1085" y="829"/>
                  </a:cubicBezTo>
                  <a:cubicBezTo>
                    <a:pt x="1195" y="829"/>
                    <a:pt x="1195" y="829"/>
                    <a:pt x="1195" y="829"/>
                  </a:cubicBezTo>
                  <a:cubicBezTo>
                    <a:pt x="1196" y="849"/>
                    <a:pt x="1213" y="864"/>
                    <a:pt x="1233" y="864"/>
                  </a:cubicBezTo>
                  <a:cubicBezTo>
                    <a:pt x="1254" y="864"/>
                    <a:pt x="1272" y="847"/>
                    <a:pt x="1272" y="825"/>
                  </a:cubicBezTo>
                  <a:cubicBezTo>
                    <a:pt x="1272" y="804"/>
                    <a:pt x="1254" y="787"/>
                    <a:pt x="1233" y="787"/>
                  </a:cubicBezTo>
                  <a:close/>
                  <a:moveTo>
                    <a:pt x="447" y="372"/>
                  </a:moveTo>
                  <a:cubicBezTo>
                    <a:pt x="470" y="372"/>
                    <a:pt x="488" y="391"/>
                    <a:pt x="488" y="413"/>
                  </a:cubicBezTo>
                  <a:cubicBezTo>
                    <a:pt x="488" y="436"/>
                    <a:pt x="470" y="455"/>
                    <a:pt x="447" y="455"/>
                  </a:cubicBezTo>
                  <a:cubicBezTo>
                    <a:pt x="424" y="455"/>
                    <a:pt x="405" y="436"/>
                    <a:pt x="405" y="413"/>
                  </a:cubicBezTo>
                  <a:cubicBezTo>
                    <a:pt x="405" y="391"/>
                    <a:pt x="424" y="372"/>
                    <a:pt x="447" y="372"/>
                  </a:cubicBezTo>
                  <a:close/>
                  <a:moveTo>
                    <a:pt x="156" y="377"/>
                  </a:moveTo>
                  <a:cubicBezTo>
                    <a:pt x="169" y="377"/>
                    <a:pt x="180" y="388"/>
                    <a:pt x="180" y="401"/>
                  </a:cubicBezTo>
                  <a:cubicBezTo>
                    <a:pt x="180" y="414"/>
                    <a:pt x="169" y="425"/>
                    <a:pt x="156" y="425"/>
                  </a:cubicBezTo>
                  <a:cubicBezTo>
                    <a:pt x="143" y="425"/>
                    <a:pt x="132" y="414"/>
                    <a:pt x="132" y="401"/>
                  </a:cubicBezTo>
                  <a:cubicBezTo>
                    <a:pt x="132" y="388"/>
                    <a:pt x="143" y="377"/>
                    <a:pt x="156" y="377"/>
                  </a:cubicBezTo>
                  <a:close/>
                  <a:moveTo>
                    <a:pt x="462" y="872"/>
                  </a:moveTo>
                  <a:cubicBezTo>
                    <a:pt x="475" y="872"/>
                    <a:pt x="486" y="883"/>
                    <a:pt x="486" y="896"/>
                  </a:cubicBezTo>
                  <a:cubicBezTo>
                    <a:pt x="486" y="909"/>
                    <a:pt x="475" y="920"/>
                    <a:pt x="462" y="920"/>
                  </a:cubicBezTo>
                  <a:cubicBezTo>
                    <a:pt x="448" y="920"/>
                    <a:pt x="438" y="909"/>
                    <a:pt x="438" y="896"/>
                  </a:cubicBezTo>
                  <a:cubicBezTo>
                    <a:pt x="438" y="883"/>
                    <a:pt x="448" y="872"/>
                    <a:pt x="462" y="872"/>
                  </a:cubicBezTo>
                  <a:close/>
                  <a:moveTo>
                    <a:pt x="577" y="896"/>
                  </a:moveTo>
                  <a:cubicBezTo>
                    <a:pt x="577" y="909"/>
                    <a:pt x="566" y="920"/>
                    <a:pt x="553" y="920"/>
                  </a:cubicBezTo>
                  <a:cubicBezTo>
                    <a:pt x="540" y="920"/>
                    <a:pt x="529" y="909"/>
                    <a:pt x="529" y="896"/>
                  </a:cubicBezTo>
                  <a:cubicBezTo>
                    <a:pt x="529" y="883"/>
                    <a:pt x="540" y="872"/>
                    <a:pt x="553" y="872"/>
                  </a:cubicBezTo>
                  <a:cubicBezTo>
                    <a:pt x="566" y="872"/>
                    <a:pt x="577" y="883"/>
                    <a:pt x="577" y="896"/>
                  </a:cubicBezTo>
                  <a:close/>
                  <a:moveTo>
                    <a:pt x="687" y="976"/>
                  </a:moveTo>
                  <a:cubicBezTo>
                    <a:pt x="687" y="998"/>
                    <a:pt x="669" y="1017"/>
                    <a:pt x="646" y="1017"/>
                  </a:cubicBezTo>
                  <a:cubicBezTo>
                    <a:pt x="623" y="1017"/>
                    <a:pt x="605" y="998"/>
                    <a:pt x="605" y="976"/>
                  </a:cubicBezTo>
                  <a:cubicBezTo>
                    <a:pt x="605" y="953"/>
                    <a:pt x="623" y="934"/>
                    <a:pt x="646" y="934"/>
                  </a:cubicBezTo>
                  <a:cubicBezTo>
                    <a:pt x="669" y="934"/>
                    <a:pt x="687" y="953"/>
                    <a:pt x="687" y="976"/>
                  </a:cubicBezTo>
                  <a:close/>
                  <a:moveTo>
                    <a:pt x="639" y="750"/>
                  </a:moveTo>
                  <a:cubicBezTo>
                    <a:pt x="618" y="750"/>
                    <a:pt x="601" y="733"/>
                    <a:pt x="601" y="712"/>
                  </a:cubicBezTo>
                  <a:cubicBezTo>
                    <a:pt x="601" y="691"/>
                    <a:pt x="618" y="674"/>
                    <a:pt x="639" y="674"/>
                  </a:cubicBezTo>
                  <a:cubicBezTo>
                    <a:pt x="660" y="674"/>
                    <a:pt x="677" y="691"/>
                    <a:pt x="677" y="712"/>
                  </a:cubicBezTo>
                  <a:cubicBezTo>
                    <a:pt x="677" y="733"/>
                    <a:pt x="660" y="750"/>
                    <a:pt x="639" y="750"/>
                  </a:cubicBezTo>
                  <a:close/>
                  <a:moveTo>
                    <a:pt x="785" y="1184"/>
                  </a:moveTo>
                  <a:cubicBezTo>
                    <a:pt x="799" y="1184"/>
                    <a:pt x="810" y="1195"/>
                    <a:pt x="810" y="1208"/>
                  </a:cubicBezTo>
                  <a:cubicBezTo>
                    <a:pt x="810" y="1221"/>
                    <a:pt x="799" y="1232"/>
                    <a:pt x="785" y="1232"/>
                  </a:cubicBezTo>
                  <a:cubicBezTo>
                    <a:pt x="772" y="1232"/>
                    <a:pt x="761" y="1221"/>
                    <a:pt x="761" y="1208"/>
                  </a:cubicBezTo>
                  <a:cubicBezTo>
                    <a:pt x="761" y="1195"/>
                    <a:pt x="772" y="1184"/>
                    <a:pt x="785" y="1184"/>
                  </a:cubicBezTo>
                  <a:close/>
                  <a:moveTo>
                    <a:pt x="957" y="1075"/>
                  </a:moveTo>
                  <a:cubicBezTo>
                    <a:pt x="970" y="1075"/>
                    <a:pt x="981" y="1086"/>
                    <a:pt x="981" y="1099"/>
                  </a:cubicBezTo>
                  <a:cubicBezTo>
                    <a:pt x="981" y="1112"/>
                    <a:pt x="970" y="1123"/>
                    <a:pt x="957" y="1123"/>
                  </a:cubicBezTo>
                  <a:cubicBezTo>
                    <a:pt x="944" y="1123"/>
                    <a:pt x="933" y="1112"/>
                    <a:pt x="933" y="1099"/>
                  </a:cubicBezTo>
                  <a:cubicBezTo>
                    <a:pt x="933" y="1086"/>
                    <a:pt x="944" y="1075"/>
                    <a:pt x="957" y="1075"/>
                  </a:cubicBezTo>
                  <a:close/>
                  <a:moveTo>
                    <a:pt x="1055" y="979"/>
                  </a:moveTo>
                  <a:cubicBezTo>
                    <a:pt x="1072" y="979"/>
                    <a:pt x="1086" y="993"/>
                    <a:pt x="1086" y="1010"/>
                  </a:cubicBezTo>
                  <a:cubicBezTo>
                    <a:pt x="1086" y="1027"/>
                    <a:pt x="1072" y="1041"/>
                    <a:pt x="1055" y="1041"/>
                  </a:cubicBezTo>
                  <a:cubicBezTo>
                    <a:pt x="1038" y="1041"/>
                    <a:pt x="1024" y="1027"/>
                    <a:pt x="1024" y="1010"/>
                  </a:cubicBezTo>
                  <a:cubicBezTo>
                    <a:pt x="1024" y="993"/>
                    <a:pt x="1038" y="979"/>
                    <a:pt x="1055" y="979"/>
                  </a:cubicBezTo>
                  <a:close/>
                  <a:moveTo>
                    <a:pt x="1233" y="849"/>
                  </a:moveTo>
                  <a:cubicBezTo>
                    <a:pt x="1220" y="849"/>
                    <a:pt x="1209" y="839"/>
                    <a:pt x="1209" y="825"/>
                  </a:cubicBezTo>
                  <a:cubicBezTo>
                    <a:pt x="1209" y="812"/>
                    <a:pt x="1220" y="801"/>
                    <a:pt x="1233" y="801"/>
                  </a:cubicBezTo>
                  <a:cubicBezTo>
                    <a:pt x="1246" y="801"/>
                    <a:pt x="1257" y="812"/>
                    <a:pt x="1257" y="825"/>
                  </a:cubicBezTo>
                  <a:cubicBezTo>
                    <a:pt x="1257" y="839"/>
                    <a:pt x="1246" y="849"/>
                    <a:pt x="1233" y="8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="" xmlns:a16="http://schemas.microsoft.com/office/drawing/2014/main" id="{C128E4B6-0804-4FA5-84F1-F82F7239F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1" y="2610"/>
              <a:ext cx="648" cy="1095"/>
            </a:xfrm>
            <a:custGeom>
              <a:avLst/>
              <a:gdLst>
                <a:gd name="T0" fmla="*/ 657 w 773"/>
                <a:gd name="T1" fmla="*/ 184 h 1306"/>
                <a:gd name="T2" fmla="*/ 360 w 773"/>
                <a:gd name="T3" fmla="*/ 300 h 1306"/>
                <a:gd name="T4" fmla="*/ 393 w 773"/>
                <a:gd name="T5" fmla="*/ 317 h 1306"/>
                <a:gd name="T6" fmla="*/ 521 w 773"/>
                <a:gd name="T7" fmla="*/ 209 h 1306"/>
                <a:gd name="T8" fmla="*/ 446 w 773"/>
                <a:gd name="T9" fmla="*/ 326 h 1306"/>
                <a:gd name="T10" fmla="*/ 485 w 773"/>
                <a:gd name="T11" fmla="*/ 367 h 1306"/>
                <a:gd name="T12" fmla="*/ 524 w 773"/>
                <a:gd name="T13" fmla="*/ 223 h 1306"/>
                <a:gd name="T14" fmla="*/ 547 w 773"/>
                <a:gd name="T15" fmla="*/ 368 h 1306"/>
                <a:gd name="T16" fmla="*/ 310 w 773"/>
                <a:gd name="T17" fmla="*/ 557 h 1306"/>
                <a:gd name="T18" fmla="*/ 215 w 773"/>
                <a:gd name="T19" fmla="*/ 609 h 1306"/>
                <a:gd name="T20" fmla="*/ 383 w 773"/>
                <a:gd name="T21" fmla="*/ 505 h 1306"/>
                <a:gd name="T22" fmla="*/ 270 w 773"/>
                <a:gd name="T23" fmla="*/ 588 h 1306"/>
                <a:gd name="T24" fmla="*/ 159 w 773"/>
                <a:gd name="T25" fmla="*/ 602 h 1306"/>
                <a:gd name="T26" fmla="*/ 223 w 773"/>
                <a:gd name="T27" fmla="*/ 649 h 1306"/>
                <a:gd name="T28" fmla="*/ 326 w 773"/>
                <a:gd name="T29" fmla="*/ 621 h 1306"/>
                <a:gd name="T30" fmla="*/ 124 w 773"/>
                <a:gd name="T31" fmla="*/ 689 h 1306"/>
                <a:gd name="T32" fmla="*/ 131 w 773"/>
                <a:gd name="T33" fmla="*/ 712 h 1306"/>
                <a:gd name="T34" fmla="*/ 280 w 773"/>
                <a:gd name="T35" fmla="*/ 636 h 1306"/>
                <a:gd name="T36" fmla="*/ 162 w 773"/>
                <a:gd name="T37" fmla="*/ 774 h 1306"/>
                <a:gd name="T38" fmla="*/ 0 w 773"/>
                <a:gd name="T39" fmla="*/ 884 h 1306"/>
                <a:gd name="T40" fmla="*/ 167 w 773"/>
                <a:gd name="T41" fmla="*/ 796 h 1306"/>
                <a:gd name="T42" fmla="*/ 79 w 773"/>
                <a:gd name="T43" fmla="*/ 1094 h 1306"/>
                <a:gd name="T44" fmla="*/ 136 w 773"/>
                <a:gd name="T45" fmla="*/ 1130 h 1306"/>
                <a:gd name="T46" fmla="*/ 295 w 773"/>
                <a:gd name="T47" fmla="*/ 725 h 1306"/>
                <a:gd name="T48" fmla="*/ 257 w 773"/>
                <a:gd name="T49" fmla="*/ 999 h 1306"/>
                <a:gd name="T50" fmla="*/ 286 w 773"/>
                <a:gd name="T51" fmla="*/ 1091 h 1306"/>
                <a:gd name="T52" fmla="*/ 302 w 773"/>
                <a:gd name="T53" fmla="*/ 1121 h 1306"/>
                <a:gd name="T54" fmla="*/ 321 w 773"/>
                <a:gd name="T55" fmla="*/ 1049 h 1306"/>
                <a:gd name="T56" fmla="*/ 307 w 773"/>
                <a:gd name="T57" fmla="*/ 868 h 1306"/>
                <a:gd name="T58" fmla="*/ 326 w 773"/>
                <a:gd name="T59" fmla="*/ 890 h 1306"/>
                <a:gd name="T60" fmla="*/ 225 w 773"/>
                <a:gd name="T61" fmla="*/ 1243 h 1306"/>
                <a:gd name="T62" fmla="*/ 234 w 773"/>
                <a:gd name="T63" fmla="*/ 1268 h 1306"/>
                <a:gd name="T64" fmla="*/ 354 w 773"/>
                <a:gd name="T65" fmla="*/ 1018 h 1306"/>
                <a:gd name="T66" fmla="*/ 571 w 773"/>
                <a:gd name="T67" fmla="*/ 384 h 1306"/>
                <a:gd name="T68" fmla="*/ 764 w 773"/>
                <a:gd name="T69" fmla="*/ 112 h 1306"/>
                <a:gd name="T70" fmla="*/ 727 w 773"/>
                <a:gd name="T71" fmla="*/ 0 h 1306"/>
                <a:gd name="T72" fmla="*/ 360 w 773"/>
                <a:gd name="T73" fmla="*/ 314 h 1306"/>
                <a:gd name="T74" fmla="*/ 447 w 773"/>
                <a:gd name="T75" fmla="*/ 391 h 1306"/>
                <a:gd name="T76" fmla="*/ 215 w 773"/>
                <a:gd name="T77" fmla="*/ 595 h 1306"/>
                <a:gd name="T78" fmla="*/ 215 w 773"/>
                <a:gd name="T79" fmla="*/ 595 h 1306"/>
                <a:gd name="T80" fmla="*/ 183 w 773"/>
                <a:gd name="T81" fmla="*/ 641 h 1306"/>
                <a:gd name="T82" fmla="*/ 93 w 773"/>
                <a:gd name="T83" fmla="*/ 688 h 1306"/>
                <a:gd name="T84" fmla="*/ 22 w 773"/>
                <a:gd name="T85" fmla="*/ 884 h 1306"/>
                <a:gd name="T86" fmla="*/ 79 w 773"/>
                <a:gd name="T87" fmla="*/ 1199 h 1306"/>
                <a:gd name="T88" fmla="*/ 79 w 773"/>
                <a:gd name="T89" fmla="*/ 1199 h 1306"/>
                <a:gd name="T90" fmla="*/ 287 w 773"/>
                <a:gd name="T91" fmla="*/ 1121 h 1306"/>
                <a:gd name="T92" fmla="*/ 195 w 773"/>
                <a:gd name="T93" fmla="*/ 1244 h 1306"/>
                <a:gd name="T94" fmla="*/ 351 w 773"/>
                <a:gd name="T95" fmla="*/ 989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3" h="1306">
                  <a:moveTo>
                    <a:pt x="727" y="88"/>
                  </a:moveTo>
                  <a:cubicBezTo>
                    <a:pt x="735" y="88"/>
                    <a:pt x="735" y="88"/>
                    <a:pt x="735" y="88"/>
                  </a:cubicBezTo>
                  <a:cubicBezTo>
                    <a:pt x="735" y="106"/>
                    <a:pt x="735" y="106"/>
                    <a:pt x="735" y="106"/>
                  </a:cubicBezTo>
                  <a:cubicBezTo>
                    <a:pt x="657" y="184"/>
                    <a:pt x="657" y="184"/>
                    <a:pt x="657" y="184"/>
                  </a:cubicBezTo>
                  <a:cubicBezTo>
                    <a:pt x="507" y="184"/>
                    <a:pt x="507" y="184"/>
                    <a:pt x="507" y="184"/>
                  </a:cubicBezTo>
                  <a:cubicBezTo>
                    <a:pt x="505" y="184"/>
                    <a:pt x="504" y="185"/>
                    <a:pt x="502" y="18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76" y="303"/>
                    <a:pt x="369" y="300"/>
                    <a:pt x="360" y="300"/>
                  </a:cubicBezTo>
                  <a:cubicBezTo>
                    <a:pt x="339" y="300"/>
                    <a:pt x="322" y="317"/>
                    <a:pt x="322" y="338"/>
                  </a:cubicBezTo>
                  <a:cubicBezTo>
                    <a:pt x="322" y="360"/>
                    <a:pt x="339" y="377"/>
                    <a:pt x="360" y="377"/>
                  </a:cubicBezTo>
                  <a:cubicBezTo>
                    <a:pt x="382" y="377"/>
                    <a:pt x="399" y="360"/>
                    <a:pt x="399" y="338"/>
                  </a:cubicBezTo>
                  <a:cubicBezTo>
                    <a:pt x="399" y="331"/>
                    <a:pt x="397" y="323"/>
                    <a:pt x="393" y="317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642" y="199"/>
                    <a:pt x="642" y="199"/>
                    <a:pt x="642" y="199"/>
                  </a:cubicBezTo>
                  <a:cubicBezTo>
                    <a:pt x="632" y="209"/>
                    <a:pt x="632" y="209"/>
                    <a:pt x="632" y="209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19" y="209"/>
                    <a:pt x="517" y="210"/>
                    <a:pt x="516" y="211"/>
                  </a:cubicBezTo>
                  <a:cubicBezTo>
                    <a:pt x="448" y="279"/>
                    <a:pt x="448" y="279"/>
                    <a:pt x="448" y="279"/>
                  </a:cubicBezTo>
                  <a:cubicBezTo>
                    <a:pt x="447" y="280"/>
                    <a:pt x="446" y="282"/>
                    <a:pt x="446" y="284"/>
                  </a:cubicBezTo>
                  <a:cubicBezTo>
                    <a:pt x="446" y="326"/>
                    <a:pt x="446" y="326"/>
                    <a:pt x="446" y="326"/>
                  </a:cubicBezTo>
                  <a:cubicBezTo>
                    <a:pt x="446" y="327"/>
                    <a:pt x="446" y="328"/>
                    <a:pt x="447" y="329"/>
                  </a:cubicBezTo>
                  <a:cubicBezTo>
                    <a:pt x="426" y="329"/>
                    <a:pt x="408" y="346"/>
                    <a:pt x="408" y="367"/>
                  </a:cubicBezTo>
                  <a:cubicBezTo>
                    <a:pt x="408" y="388"/>
                    <a:pt x="426" y="406"/>
                    <a:pt x="447" y="406"/>
                  </a:cubicBezTo>
                  <a:cubicBezTo>
                    <a:pt x="468" y="406"/>
                    <a:pt x="485" y="388"/>
                    <a:pt x="485" y="367"/>
                  </a:cubicBezTo>
                  <a:cubicBezTo>
                    <a:pt x="485" y="350"/>
                    <a:pt x="474" y="336"/>
                    <a:pt x="459" y="331"/>
                  </a:cubicBezTo>
                  <a:cubicBezTo>
                    <a:pt x="460" y="329"/>
                    <a:pt x="461" y="328"/>
                    <a:pt x="461" y="326"/>
                  </a:cubicBezTo>
                  <a:cubicBezTo>
                    <a:pt x="461" y="287"/>
                    <a:pt x="461" y="287"/>
                    <a:pt x="461" y="287"/>
                  </a:cubicBezTo>
                  <a:cubicBezTo>
                    <a:pt x="524" y="223"/>
                    <a:pt x="524" y="223"/>
                    <a:pt x="524" y="223"/>
                  </a:cubicBezTo>
                  <a:cubicBezTo>
                    <a:pt x="617" y="223"/>
                    <a:pt x="617" y="223"/>
                    <a:pt x="617" y="223"/>
                  </a:cubicBezTo>
                  <a:cubicBezTo>
                    <a:pt x="551" y="290"/>
                    <a:pt x="551" y="290"/>
                    <a:pt x="551" y="290"/>
                  </a:cubicBezTo>
                  <a:cubicBezTo>
                    <a:pt x="548" y="293"/>
                    <a:pt x="547" y="296"/>
                    <a:pt x="547" y="300"/>
                  </a:cubicBezTo>
                  <a:cubicBezTo>
                    <a:pt x="547" y="368"/>
                    <a:pt x="547" y="368"/>
                    <a:pt x="547" y="368"/>
                  </a:cubicBezTo>
                  <a:cubicBezTo>
                    <a:pt x="424" y="490"/>
                    <a:pt x="424" y="490"/>
                    <a:pt x="424" y="490"/>
                  </a:cubicBezTo>
                  <a:cubicBezTo>
                    <a:pt x="380" y="490"/>
                    <a:pt x="380" y="490"/>
                    <a:pt x="380" y="490"/>
                  </a:cubicBezTo>
                  <a:cubicBezTo>
                    <a:pt x="378" y="490"/>
                    <a:pt x="376" y="491"/>
                    <a:pt x="375" y="492"/>
                  </a:cubicBezTo>
                  <a:cubicBezTo>
                    <a:pt x="310" y="557"/>
                    <a:pt x="310" y="557"/>
                    <a:pt x="310" y="557"/>
                  </a:cubicBezTo>
                  <a:cubicBezTo>
                    <a:pt x="251" y="557"/>
                    <a:pt x="251" y="557"/>
                    <a:pt x="251" y="557"/>
                  </a:cubicBezTo>
                  <a:cubicBezTo>
                    <a:pt x="245" y="542"/>
                    <a:pt x="231" y="532"/>
                    <a:pt x="215" y="532"/>
                  </a:cubicBezTo>
                  <a:cubicBezTo>
                    <a:pt x="193" y="532"/>
                    <a:pt x="176" y="549"/>
                    <a:pt x="176" y="571"/>
                  </a:cubicBezTo>
                  <a:cubicBezTo>
                    <a:pt x="176" y="592"/>
                    <a:pt x="193" y="609"/>
                    <a:pt x="215" y="609"/>
                  </a:cubicBezTo>
                  <a:cubicBezTo>
                    <a:pt x="236" y="609"/>
                    <a:pt x="253" y="592"/>
                    <a:pt x="253" y="571"/>
                  </a:cubicBezTo>
                  <a:cubicBezTo>
                    <a:pt x="313" y="571"/>
                    <a:pt x="313" y="571"/>
                    <a:pt x="313" y="571"/>
                  </a:cubicBezTo>
                  <a:cubicBezTo>
                    <a:pt x="315" y="571"/>
                    <a:pt x="317" y="571"/>
                    <a:pt x="318" y="569"/>
                  </a:cubicBezTo>
                  <a:cubicBezTo>
                    <a:pt x="383" y="505"/>
                    <a:pt x="383" y="505"/>
                    <a:pt x="383" y="505"/>
                  </a:cubicBezTo>
                  <a:cubicBezTo>
                    <a:pt x="410" y="505"/>
                    <a:pt x="410" y="505"/>
                    <a:pt x="410" y="505"/>
                  </a:cubicBezTo>
                  <a:cubicBezTo>
                    <a:pt x="330" y="584"/>
                    <a:pt x="330" y="584"/>
                    <a:pt x="330" y="584"/>
                  </a:cubicBezTo>
                  <a:cubicBezTo>
                    <a:pt x="329" y="585"/>
                    <a:pt x="328" y="587"/>
                    <a:pt x="328" y="588"/>
                  </a:cubicBezTo>
                  <a:cubicBezTo>
                    <a:pt x="270" y="588"/>
                    <a:pt x="270" y="588"/>
                    <a:pt x="270" y="588"/>
                  </a:cubicBezTo>
                  <a:cubicBezTo>
                    <a:pt x="268" y="588"/>
                    <a:pt x="266" y="589"/>
                    <a:pt x="265" y="590"/>
                  </a:cubicBezTo>
                  <a:cubicBezTo>
                    <a:pt x="220" y="635"/>
                    <a:pt x="220" y="635"/>
                    <a:pt x="220" y="635"/>
                  </a:cubicBezTo>
                  <a:cubicBezTo>
                    <a:pt x="197" y="635"/>
                    <a:pt x="197" y="635"/>
                    <a:pt x="197" y="635"/>
                  </a:cubicBezTo>
                  <a:cubicBezTo>
                    <a:pt x="194" y="616"/>
                    <a:pt x="178" y="602"/>
                    <a:pt x="159" y="602"/>
                  </a:cubicBezTo>
                  <a:cubicBezTo>
                    <a:pt x="138" y="602"/>
                    <a:pt x="120" y="620"/>
                    <a:pt x="120" y="641"/>
                  </a:cubicBezTo>
                  <a:cubicBezTo>
                    <a:pt x="120" y="662"/>
                    <a:pt x="138" y="679"/>
                    <a:pt x="159" y="679"/>
                  </a:cubicBezTo>
                  <a:cubicBezTo>
                    <a:pt x="177" y="679"/>
                    <a:pt x="193" y="666"/>
                    <a:pt x="196" y="649"/>
                  </a:cubicBezTo>
                  <a:cubicBezTo>
                    <a:pt x="223" y="649"/>
                    <a:pt x="223" y="649"/>
                    <a:pt x="223" y="649"/>
                  </a:cubicBezTo>
                  <a:cubicBezTo>
                    <a:pt x="225" y="649"/>
                    <a:pt x="227" y="649"/>
                    <a:pt x="228" y="647"/>
                  </a:cubicBezTo>
                  <a:cubicBezTo>
                    <a:pt x="273" y="603"/>
                    <a:pt x="273" y="603"/>
                    <a:pt x="273" y="603"/>
                  </a:cubicBezTo>
                  <a:cubicBezTo>
                    <a:pt x="326" y="603"/>
                    <a:pt x="326" y="603"/>
                    <a:pt x="326" y="603"/>
                  </a:cubicBezTo>
                  <a:cubicBezTo>
                    <a:pt x="326" y="621"/>
                    <a:pt x="326" y="621"/>
                    <a:pt x="326" y="621"/>
                  </a:cubicBezTo>
                  <a:cubicBezTo>
                    <a:pt x="277" y="621"/>
                    <a:pt x="277" y="621"/>
                    <a:pt x="277" y="621"/>
                  </a:cubicBezTo>
                  <a:cubicBezTo>
                    <a:pt x="275" y="621"/>
                    <a:pt x="273" y="622"/>
                    <a:pt x="272" y="623"/>
                  </a:cubicBezTo>
                  <a:cubicBezTo>
                    <a:pt x="207" y="689"/>
                    <a:pt x="207" y="689"/>
                    <a:pt x="207" y="689"/>
                  </a:cubicBezTo>
                  <a:cubicBezTo>
                    <a:pt x="124" y="689"/>
                    <a:pt x="124" y="689"/>
                    <a:pt x="124" y="689"/>
                  </a:cubicBezTo>
                  <a:cubicBezTo>
                    <a:pt x="117" y="679"/>
                    <a:pt x="105" y="673"/>
                    <a:pt x="93" y="673"/>
                  </a:cubicBezTo>
                  <a:cubicBezTo>
                    <a:pt x="72" y="673"/>
                    <a:pt x="54" y="690"/>
                    <a:pt x="54" y="712"/>
                  </a:cubicBezTo>
                  <a:cubicBezTo>
                    <a:pt x="54" y="733"/>
                    <a:pt x="72" y="750"/>
                    <a:pt x="93" y="750"/>
                  </a:cubicBezTo>
                  <a:cubicBezTo>
                    <a:pt x="114" y="750"/>
                    <a:pt x="131" y="733"/>
                    <a:pt x="131" y="712"/>
                  </a:cubicBezTo>
                  <a:cubicBezTo>
                    <a:pt x="131" y="709"/>
                    <a:pt x="131" y="706"/>
                    <a:pt x="130" y="703"/>
                  </a:cubicBezTo>
                  <a:cubicBezTo>
                    <a:pt x="210" y="703"/>
                    <a:pt x="210" y="703"/>
                    <a:pt x="210" y="703"/>
                  </a:cubicBezTo>
                  <a:cubicBezTo>
                    <a:pt x="211" y="703"/>
                    <a:pt x="213" y="702"/>
                    <a:pt x="215" y="701"/>
                  </a:cubicBezTo>
                  <a:cubicBezTo>
                    <a:pt x="280" y="636"/>
                    <a:pt x="280" y="636"/>
                    <a:pt x="280" y="636"/>
                  </a:cubicBezTo>
                  <a:cubicBezTo>
                    <a:pt x="326" y="636"/>
                    <a:pt x="326" y="636"/>
                    <a:pt x="326" y="636"/>
                  </a:cubicBezTo>
                  <a:cubicBezTo>
                    <a:pt x="326" y="664"/>
                    <a:pt x="326" y="664"/>
                    <a:pt x="326" y="664"/>
                  </a:cubicBezTo>
                  <a:cubicBezTo>
                    <a:pt x="215" y="774"/>
                    <a:pt x="215" y="774"/>
                    <a:pt x="215" y="774"/>
                  </a:cubicBezTo>
                  <a:cubicBezTo>
                    <a:pt x="162" y="774"/>
                    <a:pt x="162" y="774"/>
                    <a:pt x="162" y="774"/>
                  </a:cubicBezTo>
                  <a:cubicBezTo>
                    <a:pt x="159" y="774"/>
                    <a:pt x="157" y="775"/>
                    <a:pt x="155" y="777"/>
                  </a:cubicBezTo>
                  <a:cubicBezTo>
                    <a:pt x="87" y="845"/>
                    <a:pt x="87" y="845"/>
                    <a:pt x="87" y="845"/>
                  </a:cubicBezTo>
                  <a:cubicBezTo>
                    <a:pt x="78" y="836"/>
                    <a:pt x="66" y="831"/>
                    <a:pt x="53" y="831"/>
                  </a:cubicBezTo>
                  <a:cubicBezTo>
                    <a:pt x="24" y="831"/>
                    <a:pt x="0" y="855"/>
                    <a:pt x="0" y="884"/>
                  </a:cubicBezTo>
                  <a:cubicBezTo>
                    <a:pt x="0" y="913"/>
                    <a:pt x="24" y="936"/>
                    <a:pt x="53" y="936"/>
                  </a:cubicBezTo>
                  <a:cubicBezTo>
                    <a:pt x="82" y="936"/>
                    <a:pt x="105" y="913"/>
                    <a:pt x="105" y="884"/>
                  </a:cubicBezTo>
                  <a:cubicBezTo>
                    <a:pt x="105" y="876"/>
                    <a:pt x="103" y="869"/>
                    <a:pt x="100" y="862"/>
                  </a:cubicBezTo>
                  <a:cubicBezTo>
                    <a:pt x="167" y="796"/>
                    <a:pt x="167" y="796"/>
                    <a:pt x="167" y="796"/>
                  </a:cubicBezTo>
                  <a:cubicBezTo>
                    <a:pt x="210" y="796"/>
                    <a:pt x="210" y="796"/>
                    <a:pt x="210" y="796"/>
                  </a:cubicBezTo>
                  <a:cubicBezTo>
                    <a:pt x="210" y="1026"/>
                    <a:pt x="210" y="1026"/>
                    <a:pt x="210" y="1026"/>
                  </a:cubicBezTo>
                  <a:cubicBezTo>
                    <a:pt x="123" y="1112"/>
                    <a:pt x="123" y="1112"/>
                    <a:pt x="123" y="1112"/>
                  </a:cubicBezTo>
                  <a:cubicBezTo>
                    <a:pt x="112" y="1101"/>
                    <a:pt x="96" y="1094"/>
                    <a:pt x="79" y="1094"/>
                  </a:cubicBezTo>
                  <a:cubicBezTo>
                    <a:pt x="44" y="1094"/>
                    <a:pt x="16" y="1123"/>
                    <a:pt x="16" y="1157"/>
                  </a:cubicBezTo>
                  <a:cubicBezTo>
                    <a:pt x="16" y="1192"/>
                    <a:pt x="44" y="1220"/>
                    <a:pt x="79" y="1220"/>
                  </a:cubicBezTo>
                  <a:cubicBezTo>
                    <a:pt x="114" y="1220"/>
                    <a:pt x="142" y="1192"/>
                    <a:pt x="142" y="1157"/>
                  </a:cubicBezTo>
                  <a:cubicBezTo>
                    <a:pt x="142" y="1148"/>
                    <a:pt x="140" y="1139"/>
                    <a:pt x="136" y="1130"/>
                  </a:cubicBezTo>
                  <a:cubicBezTo>
                    <a:pt x="228" y="1038"/>
                    <a:pt x="228" y="1038"/>
                    <a:pt x="228" y="1038"/>
                  </a:cubicBezTo>
                  <a:cubicBezTo>
                    <a:pt x="230" y="1036"/>
                    <a:pt x="231" y="1033"/>
                    <a:pt x="231" y="1030"/>
                  </a:cubicBezTo>
                  <a:cubicBezTo>
                    <a:pt x="231" y="789"/>
                    <a:pt x="231" y="789"/>
                    <a:pt x="231" y="789"/>
                  </a:cubicBezTo>
                  <a:cubicBezTo>
                    <a:pt x="295" y="725"/>
                    <a:pt x="295" y="725"/>
                    <a:pt x="295" y="725"/>
                  </a:cubicBezTo>
                  <a:cubicBezTo>
                    <a:pt x="295" y="859"/>
                    <a:pt x="295" y="859"/>
                    <a:pt x="295" y="859"/>
                  </a:cubicBezTo>
                  <a:cubicBezTo>
                    <a:pt x="260" y="895"/>
                    <a:pt x="260" y="895"/>
                    <a:pt x="260" y="895"/>
                  </a:cubicBezTo>
                  <a:cubicBezTo>
                    <a:pt x="258" y="896"/>
                    <a:pt x="257" y="898"/>
                    <a:pt x="257" y="900"/>
                  </a:cubicBezTo>
                  <a:cubicBezTo>
                    <a:pt x="257" y="999"/>
                    <a:pt x="257" y="999"/>
                    <a:pt x="257" y="999"/>
                  </a:cubicBezTo>
                  <a:cubicBezTo>
                    <a:pt x="257" y="1001"/>
                    <a:pt x="258" y="1003"/>
                    <a:pt x="260" y="1004"/>
                  </a:cubicBezTo>
                  <a:cubicBezTo>
                    <a:pt x="307" y="1051"/>
                    <a:pt x="307" y="1051"/>
                    <a:pt x="307" y="1051"/>
                  </a:cubicBezTo>
                  <a:cubicBezTo>
                    <a:pt x="307" y="1070"/>
                    <a:pt x="307" y="1070"/>
                    <a:pt x="307" y="1070"/>
                  </a:cubicBezTo>
                  <a:cubicBezTo>
                    <a:pt x="286" y="1091"/>
                    <a:pt x="286" y="1091"/>
                    <a:pt x="286" y="1091"/>
                  </a:cubicBezTo>
                  <a:cubicBezTo>
                    <a:pt x="280" y="1086"/>
                    <a:pt x="272" y="1083"/>
                    <a:pt x="263" y="1083"/>
                  </a:cubicBezTo>
                  <a:cubicBezTo>
                    <a:pt x="242" y="1083"/>
                    <a:pt x="225" y="1100"/>
                    <a:pt x="225" y="1121"/>
                  </a:cubicBezTo>
                  <a:cubicBezTo>
                    <a:pt x="225" y="1143"/>
                    <a:pt x="242" y="1160"/>
                    <a:pt x="263" y="1160"/>
                  </a:cubicBezTo>
                  <a:cubicBezTo>
                    <a:pt x="285" y="1160"/>
                    <a:pt x="302" y="1143"/>
                    <a:pt x="302" y="1121"/>
                  </a:cubicBezTo>
                  <a:cubicBezTo>
                    <a:pt x="302" y="1114"/>
                    <a:pt x="300" y="1107"/>
                    <a:pt x="296" y="1101"/>
                  </a:cubicBezTo>
                  <a:cubicBezTo>
                    <a:pt x="319" y="1078"/>
                    <a:pt x="319" y="1078"/>
                    <a:pt x="319" y="1078"/>
                  </a:cubicBezTo>
                  <a:cubicBezTo>
                    <a:pt x="321" y="1077"/>
                    <a:pt x="321" y="1075"/>
                    <a:pt x="321" y="1073"/>
                  </a:cubicBezTo>
                  <a:cubicBezTo>
                    <a:pt x="321" y="1049"/>
                    <a:pt x="321" y="1049"/>
                    <a:pt x="321" y="1049"/>
                  </a:cubicBezTo>
                  <a:cubicBezTo>
                    <a:pt x="321" y="1047"/>
                    <a:pt x="321" y="1045"/>
                    <a:pt x="319" y="1043"/>
                  </a:cubicBezTo>
                  <a:cubicBezTo>
                    <a:pt x="272" y="996"/>
                    <a:pt x="272" y="996"/>
                    <a:pt x="272" y="996"/>
                  </a:cubicBezTo>
                  <a:cubicBezTo>
                    <a:pt x="272" y="903"/>
                    <a:pt x="272" y="903"/>
                    <a:pt x="272" y="903"/>
                  </a:cubicBezTo>
                  <a:cubicBezTo>
                    <a:pt x="307" y="868"/>
                    <a:pt x="307" y="868"/>
                    <a:pt x="307" y="868"/>
                  </a:cubicBezTo>
                  <a:cubicBezTo>
                    <a:pt x="309" y="866"/>
                    <a:pt x="310" y="864"/>
                    <a:pt x="310" y="862"/>
                  </a:cubicBezTo>
                  <a:cubicBezTo>
                    <a:pt x="310" y="711"/>
                    <a:pt x="310" y="711"/>
                    <a:pt x="310" y="711"/>
                  </a:cubicBezTo>
                  <a:cubicBezTo>
                    <a:pt x="326" y="694"/>
                    <a:pt x="326" y="694"/>
                    <a:pt x="326" y="69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02" y="900"/>
                    <a:pt x="285" y="923"/>
                    <a:pt x="285" y="951"/>
                  </a:cubicBezTo>
                  <a:cubicBezTo>
                    <a:pt x="285" y="984"/>
                    <a:pt x="308" y="1011"/>
                    <a:pt x="339" y="1017"/>
                  </a:cubicBezTo>
                  <a:cubicBezTo>
                    <a:pt x="339" y="1129"/>
                    <a:pt x="339" y="1129"/>
                    <a:pt x="339" y="1129"/>
                  </a:cubicBezTo>
                  <a:cubicBezTo>
                    <a:pt x="225" y="1243"/>
                    <a:pt x="225" y="1243"/>
                    <a:pt x="225" y="1243"/>
                  </a:cubicBezTo>
                  <a:cubicBezTo>
                    <a:pt x="218" y="1235"/>
                    <a:pt x="207" y="1229"/>
                    <a:pt x="195" y="1229"/>
                  </a:cubicBezTo>
                  <a:cubicBezTo>
                    <a:pt x="174" y="1229"/>
                    <a:pt x="157" y="1247"/>
                    <a:pt x="157" y="1268"/>
                  </a:cubicBezTo>
                  <a:cubicBezTo>
                    <a:pt x="157" y="1289"/>
                    <a:pt x="174" y="1306"/>
                    <a:pt x="195" y="1306"/>
                  </a:cubicBezTo>
                  <a:cubicBezTo>
                    <a:pt x="217" y="1306"/>
                    <a:pt x="234" y="1289"/>
                    <a:pt x="234" y="1268"/>
                  </a:cubicBezTo>
                  <a:cubicBezTo>
                    <a:pt x="234" y="1264"/>
                    <a:pt x="233" y="1260"/>
                    <a:pt x="232" y="1257"/>
                  </a:cubicBezTo>
                  <a:cubicBezTo>
                    <a:pt x="352" y="1137"/>
                    <a:pt x="352" y="1137"/>
                    <a:pt x="352" y="1137"/>
                  </a:cubicBezTo>
                  <a:cubicBezTo>
                    <a:pt x="353" y="1136"/>
                    <a:pt x="354" y="1134"/>
                    <a:pt x="354" y="1132"/>
                  </a:cubicBezTo>
                  <a:cubicBezTo>
                    <a:pt x="354" y="1018"/>
                    <a:pt x="354" y="1018"/>
                    <a:pt x="354" y="1018"/>
                  </a:cubicBezTo>
                  <a:cubicBezTo>
                    <a:pt x="389" y="1016"/>
                    <a:pt x="418" y="987"/>
                    <a:pt x="418" y="951"/>
                  </a:cubicBezTo>
                  <a:cubicBezTo>
                    <a:pt x="418" y="915"/>
                    <a:pt x="390" y="886"/>
                    <a:pt x="355" y="885"/>
                  </a:cubicBezTo>
                  <a:cubicBezTo>
                    <a:pt x="355" y="600"/>
                    <a:pt x="355" y="600"/>
                    <a:pt x="355" y="600"/>
                  </a:cubicBezTo>
                  <a:cubicBezTo>
                    <a:pt x="571" y="384"/>
                    <a:pt x="571" y="384"/>
                    <a:pt x="571" y="384"/>
                  </a:cubicBezTo>
                  <a:cubicBezTo>
                    <a:pt x="574" y="381"/>
                    <a:pt x="575" y="378"/>
                    <a:pt x="575" y="374"/>
                  </a:cubicBezTo>
                  <a:cubicBezTo>
                    <a:pt x="575" y="306"/>
                    <a:pt x="575" y="306"/>
                    <a:pt x="575" y="306"/>
                  </a:cubicBezTo>
                  <a:cubicBezTo>
                    <a:pt x="760" y="122"/>
                    <a:pt x="760" y="122"/>
                    <a:pt x="760" y="122"/>
                  </a:cubicBezTo>
                  <a:cubicBezTo>
                    <a:pt x="762" y="119"/>
                    <a:pt x="764" y="116"/>
                    <a:pt x="764" y="112"/>
                  </a:cubicBezTo>
                  <a:cubicBezTo>
                    <a:pt x="764" y="88"/>
                    <a:pt x="764" y="88"/>
                    <a:pt x="764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58" y="0"/>
                    <a:pt x="742" y="0"/>
                    <a:pt x="727" y="0"/>
                  </a:cubicBezTo>
                  <a:lnTo>
                    <a:pt x="727" y="88"/>
                  </a:lnTo>
                  <a:close/>
                  <a:moveTo>
                    <a:pt x="360" y="363"/>
                  </a:moveTo>
                  <a:cubicBezTo>
                    <a:pt x="347" y="363"/>
                    <a:pt x="336" y="352"/>
                    <a:pt x="336" y="338"/>
                  </a:cubicBezTo>
                  <a:cubicBezTo>
                    <a:pt x="336" y="325"/>
                    <a:pt x="347" y="314"/>
                    <a:pt x="360" y="314"/>
                  </a:cubicBezTo>
                  <a:cubicBezTo>
                    <a:pt x="374" y="314"/>
                    <a:pt x="385" y="325"/>
                    <a:pt x="385" y="338"/>
                  </a:cubicBezTo>
                  <a:cubicBezTo>
                    <a:pt x="385" y="352"/>
                    <a:pt x="374" y="363"/>
                    <a:pt x="360" y="363"/>
                  </a:cubicBezTo>
                  <a:close/>
                  <a:moveTo>
                    <a:pt x="471" y="367"/>
                  </a:moveTo>
                  <a:cubicBezTo>
                    <a:pt x="471" y="381"/>
                    <a:pt x="460" y="391"/>
                    <a:pt x="447" y="391"/>
                  </a:cubicBezTo>
                  <a:cubicBezTo>
                    <a:pt x="434" y="391"/>
                    <a:pt x="423" y="381"/>
                    <a:pt x="423" y="367"/>
                  </a:cubicBezTo>
                  <a:cubicBezTo>
                    <a:pt x="423" y="354"/>
                    <a:pt x="434" y="343"/>
                    <a:pt x="447" y="343"/>
                  </a:cubicBezTo>
                  <a:cubicBezTo>
                    <a:pt x="460" y="343"/>
                    <a:pt x="471" y="354"/>
                    <a:pt x="471" y="367"/>
                  </a:cubicBezTo>
                  <a:close/>
                  <a:moveTo>
                    <a:pt x="215" y="595"/>
                  </a:moveTo>
                  <a:cubicBezTo>
                    <a:pt x="201" y="595"/>
                    <a:pt x="191" y="584"/>
                    <a:pt x="191" y="571"/>
                  </a:cubicBezTo>
                  <a:cubicBezTo>
                    <a:pt x="191" y="557"/>
                    <a:pt x="201" y="547"/>
                    <a:pt x="215" y="547"/>
                  </a:cubicBezTo>
                  <a:cubicBezTo>
                    <a:pt x="228" y="547"/>
                    <a:pt x="239" y="557"/>
                    <a:pt x="239" y="571"/>
                  </a:cubicBezTo>
                  <a:cubicBezTo>
                    <a:pt x="239" y="584"/>
                    <a:pt x="228" y="595"/>
                    <a:pt x="215" y="595"/>
                  </a:cubicBezTo>
                  <a:close/>
                  <a:moveTo>
                    <a:pt x="159" y="665"/>
                  </a:moveTo>
                  <a:cubicBezTo>
                    <a:pt x="146" y="665"/>
                    <a:pt x="135" y="654"/>
                    <a:pt x="135" y="641"/>
                  </a:cubicBezTo>
                  <a:cubicBezTo>
                    <a:pt x="135" y="628"/>
                    <a:pt x="146" y="617"/>
                    <a:pt x="159" y="617"/>
                  </a:cubicBezTo>
                  <a:cubicBezTo>
                    <a:pt x="172" y="617"/>
                    <a:pt x="183" y="628"/>
                    <a:pt x="183" y="641"/>
                  </a:cubicBezTo>
                  <a:cubicBezTo>
                    <a:pt x="183" y="654"/>
                    <a:pt x="172" y="665"/>
                    <a:pt x="159" y="665"/>
                  </a:cubicBezTo>
                  <a:close/>
                  <a:moveTo>
                    <a:pt x="93" y="736"/>
                  </a:moveTo>
                  <a:cubicBezTo>
                    <a:pt x="80" y="736"/>
                    <a:pt x="69" y="725"/>
                    <a:pt x="69" y="712"/>
                  </a:cubicBezTo>
                  <a:cubicBezTo>
                    <a:pt x="69" y="698"/>
                    <a:pt x="80" y="688"/>
                    <a:pt x="93" y="688"/>
                  </a:cubicBezTo>
                  <a:cubicBezTo>
                    <a:pt x="106" y="688"/>
                    <a:pt x="117" y="698"/>
                    <a:pt x="117" y="712"/>
                  </a:cubicBezTo>
                  <a:cubicBezTo>
                    <a:pt x="117" y="725"/>
                    <a:pt x="106" y="736"/>
                    <a:pt x="93" y="736"/>
                  </a:cubicBezTo>
                  <a:close/>
                  <a:moveTo>
                    <a:pt x="53" y="915"/>
                  </a:moveTo>
                  <a:cubicBezTo>
                    <a:pt x="36" y="915"/>
                    <a:pt x="22" y="901"/>
                    <a:pt x="22" y="884"/>
                  </a:cubicBezTo>
                  <a:cubicBezTo>
                    <a:pt x="22" y="867"/>
                    <a:pt x="36" y="853"/>
                    <a:pt x="53" y="853"/>
                  </a:cubicBezTo>
                  <a:cubicBezTo>
                    <a:pt x="70" y="853"/>
                    <a:pt x="84" y="867"/>
                    <a:pt x="84" y="884"/>
                  </a:cubicBezTo>
                  <a:cubicBezTo>
                    <a:pt x="84" y="901"/>
                    <a:pt x="70" y="915"/>
                    <a:pt x="53" y="915"/>
                  </a:cubicBezTo>
                  <a:close/>
                  <a:moveTo>
                    <a:pt x="79" y="1199"/>
                  </a:moveTo>
                  <a:cubicBezTo>
                    <a:pt x="56" y="1199"/>
                    <a:pt x="38" y="1180"/>
                    <a:pt x="38" y="1157"/>
                  </a:cubicBezTo>
                  <a:cubicBezTo>
                    <a:pt x="38" y="1135"/>
                    <a:pt x="56" y="1116"/>
                    <a:pt x="79" y="1116"/>
                  </a:cubicBezTo>
                  <a:cubicBezTo>
                    <a:pt x="102" y="1116"/>
                    <a:pt x="120" y="1135"/>
                    <a:pt x="120" y="1157"/>
                  </a:cubicBezTo>
                  <a:cubicBezTo>
                    <a:pt x="120" y="1180"/>
                    <a:pt x="102" y="1199"/>
                    <a:pt x="79" y="1199"/>
                  </a:cubicBezTo>
                  <a:close/>
                  <a:moveTo>
                    <a:pt x="263" y="1146"/>
                  </a:moveTo>
                  <a:cubicBezTo>
                    <a:pt x="250" y="1146"/>
                    <a:pt x="239" y="1135"/>
                    <a:pt x="239" y="1121"/>
                  </a:cubicBezTo>
                  <a:cubicBezTo>
                    <a:pt x="239" y="1108"/>
                    <a:pt x="250" y="1097"/>
                    <a:pt x="263" y="1097"/>
                  </a:cubicBezTo>
                  <a:cubicBezTo>
                    <a:pt x="277" y="1097"/>
                    <a:pt x="287" y="1108"/>
                    <a:pt x="287" y="1121"/>
                  </a:cubicBezTo>
                  <a:cubicBezTo>
                    <a:pt x="287" y="1135"/>
                    <a:pt x="277" y="1146"/>
                    <a:pt x="263" y="1146"/>
                  </a:cubicBezTo>
                  <a:close/>
                  <a:moveTo>
                    <a:pt x="195" y="1292"/>
                  </a:moveTo>
                  <a:cubicBezTo>
                    <a:pt x="182" y="1292"/>
                    <a:pt x="171" y="1281"/>
                    <a:pt x="171" y="1268"/>
                  </a:cubicBezTo>
                  <a:cubicBezTo>
                    <a:pt x="171" y="1255"/>
                    <a:pt x="182" y="1244"/>
                    <a:pt x="195" y="1244"/>
                  </a:cubicBezTo>
                  <a:cubicBezTo>
                    <a:pt x="209" y="1244"/>
                    <a:pt x="220" y="1255"/>
                    <a:pt x="220" y="1268"/>
                  </a:cubicBezTo>
                  <a:cubicBezTo>
                    <a:pt x="220" y="1281"/>
                    <a:pt x="209" y="1292"/>
                    <a:pt x="195" y="1292"/>
                  </a:cubicBezTo>
                  <a:close/>
                  <a:moveTo>
                    <a:pt x="389" y="951"/>
                  </a:moveTo>
                  <a:cubicBezTo>
                    <a:pt x="389" y="972"/>
                    <a:pt x="372" y="989"/>
                    <a:pt x="351" y="989"/>
                  </a:cubicBezTo>
                  <a:cubicBezTo>
                    <a:pt x="331" y="989"/>
                    <a:pt x="314" y="972"/>
                    <a:pt x="314" y="951"/>
                  </a:cubicBezTo>
                  <a:cubicBezTo>
                    <a:pt x="314" y="930"/>
                    <a:pt x="331" y="913"/>
                    <a:pt x="351" y="913"/>
                  </a:cubicBezTo>
                  <a:cubicBezTo>
                    <a:pt x="372" y="913"/>
                    <a:pt x="389" y="930"/>
                    <a:pt x="389" y="9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="" xmlns:a16="http://schemas.microsoft.com/office/drawing/2014/main" id="{7BD96C39-23B4-442A-ADFA-221DE17F8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1" y="2610"/>
              <a:ext cx="1151" cy="1248"/>
            </a:xfrm>
            <a:custGeom>
              <a:avLst/>
              <a:gdLst>
                <a:gd name="T0" fmla="*/ 487 w 1372"/>
                <a:gd name="T1" fmla="*/ 260 h 1488"/>
                <a:gd name="T2" fmla="*/ 259 w 1372"/>
                <a:gd name="T3" fmla="*/ 649 h 1488"/>
                <a:gd name="T4" fmla="*/ 75 w 1372"/>
                <a:gd name="T5" fmla="*/ 1199 h 1488"/>
                <a:gd name="T6" fmla="*/ 67 w 1372"/>
                <a:gd name="T7" fmla="*/ 1374 h 1488"/>
                <a:gd name="T8" fmla="*/ 290 w 1372"/>
                <a:gd name="T9" fmla="*/ 1019 h 1488"/>
                <a:gd name="T10" fmla="*/ 196 w 1372"/>
                <a:gd name="T11" fmla="*/ 1206 h 1488"/>
                <a:gd name="T12" fmla="*/ 215 w 1372"/>
                <a:gd name="T13" fmla="*/ 1361 h 1488"/>
                <a:gd name="T14" fmla="*/ 341 w 1372"/>
                <a:gd name="T15" fmla="*/ 1076 h 1488"/>
                <a:gd name="T16" fmla="*/ 388 w 1372"/>
                <a:gd name="T17" fmla="*/ 1018 h 1488"/>
                <a:gd name="T18" fmla="*/ 258 w 1372"/>
                <a:gd name="T19" fmla="*/ 1335 h 1488"/>
                <a:gd name="T20" fmla="*/ 372 w 1372"/>
                <a:gd name="T21" fmla="*/ 1394 h 1488"/>
                <a:gd name="T22" fmla="*/ 388 w 1372"/>
                <a:gd name="T23" fmla="*/ 1127 h 1488"/>
                <a:gd name="T24" fmla="*/ 402 w 1372"/>
                <a:gd name="T25" fmla="*/ 1176 h 1488"/>
                <a:gd name="T26" fmla="*/ 339 w 1372"/>
                <a:gd name="T27" fmla="*/ 730 h 1488"/>
                <a:gd name="T28" fmla="*/ 568 w 1372"/>
                <a:gd name="T29" fmla="*/ 425 h 1488"/>
                <a:gd name="T30" fmla="*/ 474 w 1372"/>
                <a:gd name="T31" fmla="*/ 604 h 1488"/>
                <a:gd name="T32" fmla="*/ 517 w 1372"/>
                <a:gd name="T33" fmla="*/ 784 h 1488"/>
                <a:gd name="T34" fmla="*/ 595 w 1372"/>
                <a:gd name="T35" fmla="*/ 535 h 1488"/>
                <a:gd name="T36" fmla="*/ 535 w 1372"/>
                <a:gd name="T37" fmla="*/ 756 h 1488"/>
                <a:gd name="T38" fmla="*/ 599 w 1372"/>
                <a:gd name="T39" fmla="*/ 869 h 1488"/>
                <a:gd name="T40" fmla="*/ 508 w 1372"/>
                <a:gd name="T41" fmla="*/ 1414 h 1488"/>
                <a:gd name="T42" fmla="*/ 640 w 1372"/>
                <a:gd name="T43" fmla="*/ 1357 h 1488"/>
                <a:gd name="T44" fmla="*/ 669 w 1372"/>
                <a:gd name="T45" fmla="*/ 1170 h 1488"/>
                <a:gd name="T46" fmla="*/ 628 w 1372"/>
                <a:gd name="T47" fmla="*/ 875 h 1488"/>
                <a:gd name="T48" fmla="*/ 642 w 1372"/>
                <a:gd name="T49" fmla="*/ 1076 h 1488"/>
                <a:gd name="T50" fmla="*/ 767 w 1372"/>
                <a:gd name="T51" fmla="*/ 984 h 1488"/>
                <a:gd name="T52" fmla="*/ 796 w 1372"/>
                <a:gd name="T53" fmla="*/ 1228 h 1488"/>
                <a:gd name="T54" fmla="*/ 900 w 1372"/>
                <a:gd name="T55" fmla="*/ 1229 h 1488"/>
                <a:gd name="T56" fmla="*/ 840 w 1372"/>
                <a:gd name="T57" fmla="*/ 1478 h 1488"/>
                <a:gd name="T58" fmla="*/ 914 w 1372"/>
                <a:gd name="T59" fmla="*/ 1243 h 1488"/>
                <a:gd name="T60" fmla="*/ 976 w 1372"/>
                <a:gd name="T61" fmla="*/ 1400 h 1488"/>
                <a:gd name="T62" fmla="*/ 993 w 1372"/>
                <a:gd name="T63" fmla="*/ 1364 h 1488"/>
                <a:gd name="T64" fmla="*/ 859 w 1372"/>
                <a:gd name="T65" fmla="*/ 1073 h 1488"/>
                <a:gd name="T66" fmla="*/ 628 w 1372"/>
                <a:gd name="T67" fmla="*/ 337 h 1488"/>
                <a:gd name="T68" fmla="*/ 757 w 1372"/>
                <a:gd name="T69" fmla="*/ 792 h 1488"/>
                <a:gd name="T70" fmla="*/ 889 w 1372"/>
                <a:gd name="T71" fmla="*/ 640 h 1488"/>
                <a:gd name="T72" fmla="*/ 891 w 1372"/>
                <a:gd name="T73" fmla="*/ 974 h 1488"/>
                <a:gd name="T74" fmla="*/ 1113 w 1372"/>
                <a:gd name="T75" fmla="*/ 1216 h 1488"/>
                <a:gd name="T76" fmla="*/ 903 w 1372"/>
                <a:gd name="T77" fmla="*/ 928 h 1488"/>
                <a:gd name="T78" fmla="*/ 1178 w 1372"/>
                <a:gd name="T79" fmla="*/ 1039 h 1488"/>
                <a:gd name="T80" fmla="*/ 1305 w 1372"/>
                <a:gd name="T81" fmla="*/ 1349 h 1488"/>
                <a:gd name="T82" fmla="*/ 1207 w 1372"/>
                <a:gd name="T83" fmla="*/ 1033 h 1488"/>
                <a:gd name="T84" fmla="*/ 963 w 1372"/>
                <a:gd name="T85" fmla="*/ 863 h 1488"/>
                <a:gd name="T86" fmla="*/ 736 w 1372"/>
                <a:gd name="T87" fmla="*/ 447 h 1488"/>
                <a:gd name="T88" fmla="*/ 636 w 1372"/>
                <a:gd name="T89" fmla="*/ 88 h 1488"/>
                <a:gd name="T90" fmla="*/ 67 w 1372"/>
                <a:gd name="T91" fmla="*/ 1345 h 1488"/>
                <a:gd name="T92" fmla="*/ 152 w 1372"/>
                <a:gd name="T93" fmla="*/ 1361 h 1488"/>
                <a:gd name="T94" fmla="*/ 357 w 1372"/>
                <a:gd name="T95" fmla="*/ 1394 h 1488"/>
                <a:gd name="T96" fmla="*/ 394 w 1372"/>
                <a:gd name="T97" fmla="*/ 1238 h 1488"/>
                <a:gd name="T98" fmla="*/ 273 w 1372"/>
                <a:gd name="T99" fmla="*/ 768 h 1488"/>
                <a:gd name="T100" fmla="*/ 501 w 1372"/>
                <a:gd name="T101" fmla="*/ 463 h 1488"/>
                <a:gd name="T102" fmla="*/ 479 w 1372"/>
                <a:gd name="T103" fmla="*/ 808 h 1488"/>
                <a:gd name="T104" fmla="*/ 535 w 1372"/>
                <a:gd name="T105" fmla="*/ 741 h 1488"/>
                <a:gd name="T106" fmla="*/ 508 w 1372"/>
                <a:gd name="T107" fmla="*/ 1385 h 1488"/>
                <a:gd name="T108" fmla="*/ 657 w 1372"/>
                <a:gd name="T109" fmla="*/ 1459 h 1488"/>
                <a:gd name="T110" fmla="*/ 816 w 1372"/>
                <a:gd name="T111" fmla="*/ 1439 h 1488"/>
                <a:gd name="T112" fmla="*/ 1039 w 1372"/>
                <a:gd name="T113" fmla="*/ 1400 h 1488"/>
                <a:gd name="T114" fmla="*/ 783 w 1372"/>
                <a:gd name="T115" fmla="*/ 1310 h 1488"/>
                <a:gd name="T116" fmla="*/ 680 w 1372"/>
                <a:gd name="T117" fmla="*/ 1100 h 1488"/>
                <a:gd name="T118" fmla="*/ 1075 w 1372"/>
                <a:gd name="T119" fmla="*/ 1240 h 1488"/>
                <a:gd name="T120" fmla="*/ 1343 w 1372"/>
                <a:gd name="T121" fmla="*/ 1282 h 1488"/>
                <a:gd name="T122" fmla="*/ 896 w 1372"/>
                <a:gd name="T123" fmla="*/ 900 h 1488"/>
                <a:gd name="T124" fmla="*/ 806 w 1372"/>
                <a:gd name="T125" fmla="*/ 715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2" h="1488">
                  <a:moveTo>
                    <a:pt x="591" y="88"/>
                  </a:moveTo>
                  <a:cubicBezTo>
                    <a:pt x="599" y="88"/>
                    <a:pt x="599" y="88"/>
                    <a:pt x="599" y="88"/>
                  </a:cubicBezTo>
                  <a:cubicBezTo>
                    <a:pt x="599" y="142"/>
                    <a:pt x="599" y="142"/>
                    <a:pt x="599" y="14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88" y="252"/>
                    <a:pt x="487" y="256"/>
                    <a:pt x="487" y="260"/>
                  </a:cubicBezTo>
                  <a:cubicBezTo>
                    <a:pt x="487" y="360"/>
                    <a:pt x="487" y="360"/>
                    <a:pt x="487" y="360"/>
                  </a:cubicBezTo>
                  <a:cubicBezTo>
                    <a:pt x="457" y="366"/>
                    <a:pt x="435" y="393"/>
                    <a:pt x="435" y="425"/>
                  </a:cubicBezTo>
                  <a:cubicBezTo>
                    <a:pt x="435" y="437"/>
                    <a:pt x="438" y="449"/>
                    <a:pt x="444" y="459"/>
                  </a:cubicBezTo>
                  <a:cubicBezTo>
                    <a:pt x="264" y="639"/>
                    <a:pt x="264" y="639"/>
                    <a:pt x="264" y="639"/>
                  </a:cubicBezTo>
                  <a:cubicBezTo>
                    <a:pt x="261" y="642"/>
                    <a:pt x="259" y="645"/>
                    <a:pt x="259" y="649"/>
                  </a:cubicBezTo>
                  <a:cubicBezTo>
                    <a:pt x="259" y="665"/>
                    <a:pt x="259" y="665"/>
                    <a:pt x="259" y="665"/>
                  </a:cubicBezTo>
                  <a:cubicBezTo>
                    <a:pt x="229" y="671"/>
                    <a:pt x="206" y="698"/>
                    <a:pt x="206" y="730"/>
                  </a:cubicBezTo>
                  <a:cubicBezTo>
                    <a:pt x="206" y="762"/>
                    <a:pt x="229" y="788"/>
                    <a:pt x="259" y="795"/>
                  </a:cubicBezTo>
                  <a:cubicBezTo>
                    <a:pt x="261" y="1013"/>
                    <a:pt x="261" y="1013"/>
                    <a:pt x="261" y="1013"/>
                  </a:cubicBezTo>
                  <a:cubicBezTo>
                    <a:pt x="75" y="1199"/>
                    <a:pt x="75" y="1199"/>
                    <a:pt x="75" y="1199"/>
                  </a:cubicBezTo>
                  <a:cubicBezTo>
                    <a:pt x="72" y="1201"/>
                    <a:pt x="71" y="1205"/>
                    <a:pt x="71" y="1209"/>
                  </a:cubicBezTo>
                  <a:cubicBezTo>
                    <a:pt x="71" y="1241"/>
                    <a:pt x="71" y="1241"/>
                    <a:pt x="71" y="1241"/>
                  </a:cubicBezTo>
                  <a:cubicBezTo>
                    <a:pt x="70" y="1241"/>
                    <a:pt x="68" y="1241"/>
                    <a:pt x="67" y="1241"/>
                  </a:cubicBezTo>
                  <a:cubicBezTo>
                    <a:pt x="30" y="1241"/>
                    <a:pt x="0" y="1271"/>
                    <a:pt x="0" y="1307"/>
                  </a:cubicBezTo>
                  <a:cubicBezTo>
                    <a:pt x="0" y="1344"/>
                    <a:pt x="30" y="1374"/>
                    <a:pt x="67" y="1374"/>
                  </a:cubicBezTo>
                  <a:cubicBezTo>
                    <a:pt x="104" y="1374"/>
                    <a:pt x="133" y="1344"/>
                    <a:pt x="133" y="1307"/>
                  </a:cubicBezTo>
                  <a:cubicBezTo>
                    <a:pt x="133" y="1283"/>
                    <a:pt x="120" y="1261"/>
                    <a:pt x="100" y="1250"/>
                  </a:cubicBezTo>
                  <a:cubicBezTo>
                    <a:pt x="100" y="1215"/>
                    <a:pt x="100" y="1215"/>
                    <a:pt x="100" y="1215"/>
                  </a:cubicBezTo>
                  <a:cubicBezTo>
                    <a:pt x="285" y="1029"/>
                    <a:pt x="285" y="1029"/>
                    <a:pt x="285" y="1029"/>
                  </a:cubicBezTo>
                  <a:cubicBezTo>
                    <a:pt x="288" y="1026"/>
                    <a:pt x="290" y="1023"/>
                    <a:pt x="290" y="1019"/>
                  </a:cubicBezTo>
                  <a:cubicBezTo>
                    <a:pt x="289" y="986"/>
                    <a:pt x="289" y="986"/>
                    <a:pt x="289" y="986"/>
                  </a:cubicBezTo>
                  <a:cubicBezTo>
                    <a:pt x="327" y="1023"/>
                    <a:pt x="327" y="1023"/>
                    <a:pt x="327" y="1023"/>
                  </a:cubicBezTo>
                  <a:cubicBezTo>
                    <a:pt x="327" y="1073"/>
                    <a:pt x="327" y="1073"/>
                    <a:pt x="327" y="1073"/>
                  </a:cubicBezTo>
                  <a:cubicBezTo>
                    <a:pt x="199" y="1201"/>
                    <a:pt x="199" y="1201"/>
                    <a:pt x="199" y="1201"/>
                  </a:cubicBezTo>
                  <a:cubicBezTo>
                    <a:pt x="197" y="1202"/>
                    <a:pt x="196" y="1204"/>
                    <a:pt x="196" y="1206"/>
                  </a:cubicBezTo>
                  <a:cubicBezTo>
                    <a:pt x="196" y="1329"/>
                    <a:pt x="196" y="1329"/>
                    <a:pt x="196" y="1329"/>
                  </a:cubicBezTo>
                  <a:cubicBezTo>
                    <a:pt x="191" y="1325"/>
                    <a:pt x="184" y="1323"/>
                    <a:pt x="176" y="1323"/>
                  </a:cubicBezTo>
                  <a:cubicBezTo>
                    <a:pt x="155" y="1323"/>
                    <a:pt x="138" y="1340"/>
                    <a:pt x="138" y="1361"/>
                  </a:cubicBezTo>
                  <a:cubicBezTo>
                    <a:pt x="138" y="1383"/>
                    <a:pt x="155" y="1400"/>
                    <a:pt x="176" y="1400"/>
                  </a:cubicBezTo>
                  <a:cubicBezTo>
                    <a:pt x="197" y="1400"/>
                    <a:pt x="215" y="1383"/>
                    <a:pt x="215" y="1361"/>
                  </a:cubicBezTo>
                  <a:cubicBezTo>
                    <a:pt x="215" y="1354"/>
                    <a:pt x="213" y="1347"/>
                    <a:pt x="209" y="1342"/>
                  </a:cubicBezTo>
                  <a:cubicBezTo>
                    <a:pt x="210" y="1340"/>
                    <a:pt x="211" y="1339"/>
                    <a:pt x="211" y="1337"/>
                  </a:cubicBezTo>
                  <a:cubicBezTo>
                    <a:pt x="211" y="1209"/>
                    <a:pt x="211" y="1209"/>
                    <a:pt x="211" y="1209"/>
                  </a:cubicBezTo>
                  <a:cubicBezTo>
                    <a:pt x="339" y="1081"/>
                    <a:pt x="339" y="1081"/>
                    <a:pt x="339" y="1081"/>
                  </a:cubicBezTo>
                  <a:cubicBezTo>
                    <a:pt x="340" y="1080"/>
                    <a:pt x="341" y="1078"/>
                    <a:pt x="341" y="1076"/>
                  </a:cubicBezTo>
                  <a:cubicBezTo>
                    <a:pt x="341" y="1020"/>
                    <a:pt x="341" y="1020"/>
                    <a:pt x="341" y="1020"/>
                  </a:cubicBezTo>
                  <a:cubicBezTo>
                    <a:pt x="341" y="1018"/>
                    <a:pt x="340" y="1016"/>
                    <a:pt x="339" y="1015"/>
                  </a:cubicBezTo>
                  <a:cubicBezTo>
                    <a:pt x="289" y="965"/>
                    <a:pt x="289" y="965"/>
                    <a:pt x="289" y="965"/>
                  </a:cubicBezTo>
                  <a:cubicBezTo>
                    <a:pt x="289" y="919"/>
                    <a:pt x="289" y="919"/>
                    <a:pt x="289" y="919"/>
                  </a:cubicBezTo>
                  <a:cubicBezTo>
                    <a:pt x="388" y="1018"/>
                    <a:pt x="388" y="1018"/>
                    <a:pt x="388" y="1018"/>
                  </a:cubicBezTo>
                  <a:cubicBezTo>
                    <a:pt x="388" y="1107"/>
                    <a:pt x="388" y="1107"/>
                    <a:pt x="388" y="1107"/>
                  </a:cubicBezTo>
                  <a:cubicBezTo>
                    <a:pt x="258" y="1237"/>
                    <a:pt x="258" y="1237"/>
                    <a:pt x="258" y="1237"/>
                  </a:cubicBezTo>
                  <a:cubicBezTo>
                    <a:pt x="256" y="1239"/>
                    <a:pt x="256" y="1241"/>
                    <a:pt x="256" y="1242"/>
                  </a:cubicBezTo>
                  <a:cubicBezTo>
                    <a:pt x="256" y="1330"/>
                    <a:pt x="256" y="1330"/>
                    <a:pt x="256" y="1330"/>
                  </a:cubicBezTo>
                  <a:cubicBezTo>
                    <a:pt x="256" y="1332"/>
                    <a:pt x="256" y="1333"/>
                    <a:pt x="258" y="1335"/>
                  </a:cubicBezTo>
                  <a:cubicBezTo>
                    <a:pt x="299" y="1376"/>
                    <a:pt x="299" y="1376"/>
                    <a:pt x="299" y="1376"/>
                  </a:cubicBezTo>
                  <a:cubicBezTo>
                    <a:pt x="299" y="1376"/>
                    <a:pt x="299" y="1376"/>
                    <a:pt x="299" y="1376"/>
                  </a:cubicBezTo>
                  <a:cubicBezTo>
                    <a:pt x="296" y="1382"/>
                    <a:pt x="295" y="1388"/>
                    <a:pt x="295" y="1394"/>
                  </a:cubicBezTo>
                  <a:cubicBezTo>
                    <a:pt x="295" y="1416"/>
                    <a:pt x="312" y="1433"/>
                    <a:pt x="333" y="1433"/>
                  </a:cubicBezTo>
                  <a:cubicBezTo>
                    <a:pt x="354" y="1433"/>
                    <a:pt x="372" y="1416"/>
                    <a:pt x="372" y="1394"/>
                  </a:cubicBezTo>
                  <a:cubicBezTo>
                    <a:pt x="372" y="1373"/>
                    <a:pt x="354" y="1356"/>
                    <a:pt x="333" y="1356"/>
                  </a:cubicBezTo>
                  <a:cubicBezTo>
                    <a:pt x="324" y="1356"/>
                    <a:pt x="315" y="1359"/>
                    <a:pt x="308" y="1365"/>
                  </a:cubicBezTo>
                  <a:cubicBezTo>
                    <a:pt x="270" y="1327"/>
                    <a:pt x="270" y="1327"/>
                    <a:pt x="270" y="1327"/>
                  </a:cubicBezTo>
                  <a:cubicBezTo>
                    <a:pt x="270" y="1245"/>
                    <a:pt x="270" y="1245"/>
                    <a:pt x="270" y="1245"/>
                  </a:cubicBezTo>
                  <a:cubicBezTo>
                    <a:pt x="388" y="1127"/>
                    <a:pt x="388" y="1127"/>
                    <a:pt x="388" y="1127"/>
                  </a:cubicBezTo>
                  <a:cubicBezTo>
                    <a:pt x="388" y="1176"/>
                    <a:pt x="388" y="1176"/>
                    <a:pt x="388" y="1176"/>
                  </a:cubicBezTo>
                  <a:cubicBezTo>
                    <a:pt x="370" y="1179"/>
                    <a:pt x="356" y="1195"/>
                    <a:pt x="356" y="1214"/>
                  </a:cubicBezTo>
                  <a:cubicBezTo>
                    <a:pt x="356" y="1235"/>
                    <a:pt x="373" y="1252"/>
                    <a:pt x="394" y="1252"/>
                  </a:cubicBezTo>
                  <a:cubicBezTo>
                    <a:pt x="416" y="1252"/>
                    <a:pt x="433" y="1235"/>
                    <a:pt x="433" y="1214"/>
                  </a:cubicBezTo>
                  <a:cubicBezTo>
                    <a:pt x="433" y="1195"/>
                    <a:pt x="420" y="1180"/>
                    <a:pt x="402" y="1176"/>
                  </a:cubicBezTo>
                  <a:cubicBezTo>
                    <a:pt x="402" y="1015"/>
                    <a:pt x="402" y="1015"/>
                    <a:pt x="402" y="1015"/>
                  </a:cubicBezTo>
                  <a:cubicBezTo>
                    <a:pt x="402" y="1013"/>
                    <a:pt x="401" y="1012"/>
                    <a:pt x="400" y="1010"/>
                  </a:cubicBezTo>
                  <a:cubicBezTo>
                    <a:pt x="288" y="898"/>
                    <a:pt x="288" y="898"/>
                    <a:pt x="288" y="898"/>
                  </a:cubicBezTo>
                  <a:cubicBezTo>
                    <a:pt x="287" y="795"/>
                    <a:pt x="287" y="795"/>
                    <a:pt x="287" y="795"/>
                  </a:cubicBezTo>
                  <a:cubicBezTo>
                    <a:pt x="317" y="788"/>
                    <a:pt x="339" y="762"/>
                    <a:pt x="339" y="730"/>
                  </a:cubicBezTo>
                  <a:cubicBezTo>
                    <a:pt x="339" y="698"/>
                    <a:pt x="318" y="672"/>
                    <a:pt x="288" y="665"/>
                  </a:cubicBezTo>
                  <a:cubicBezTo>
                    <a:pt x="288" y="655"/>
                    <a:pt x="288" y="655"/>
                    <a:pt x="288" y="655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74" y="487"/>
                    <a:pt x="487" y="491"/>
                    <a:pt x="501" y="491"/>
                  </a:cubicBezTo>
                  <a:cubicBezTo>
                    <a:pt x="538" y="491"/>
                    <a:pt x="568" y="462"/>
                    <a:pt x="568" y="425"/>
                  </a:cubicBezTo>
                  <a:cubicBezTo>
                    <a:pt x="568" y="393"/>
                    <a:pt x="545" y="366"/>
                    <a:pt x="516" y="360"/>
                  </a:cubicBezTo>
                  <a:cubicBezTo>
                    <a:pt x="516" y="266"/>
                    <a:pt x="516" y="266"/>
                    <a:pt x="516" y="266"/>
                  </a:cubicBezTo>
                  <a:cubicBezTo>
                    <a:pt x="599" y="183"/>
                    <a:pt x="599" y="183"/>
                    <a:pt x="599" y="183"/>
                  </a:cubicBezTo>
                  <a:cubicBezTo>
                    <a:pt x="599" y="479"/>
                    <a:pt x="599" y="479"/>
                    <a:pt x="599" y="479"/>
                  </a:cubicBezTo>
                  <a:cubicBezTo>
                    <a:pt x="474" y="604"/>
                    <a:pt x="474" y="604"/>
                    <a:pt x="474" y="604"/>
                  </a:cubicBezTo>
                  <a:cubicBezTo>
                    <a:pt x="473" y="605"/>
                    <a:pt x="472" y="607"/>
                    <a:pt x="472" y="609"/>
                  </a:cubicBezTo>
                  <a:cubicBezTo>
                    <a:pt x="472" y="746"/>
                    <a:pt x="472" y="746"/>
                    <a:pt x="472" y="746"/>
                  </a:cubicBezTo>
                  <a:cubicBezTo>
                    <a:pt x="454" y="749"/>
                    <a:pt x="440" y="765"/>
                    <a:pt x="440" y="784"/>
                  </a:cubicBezTo>
                  <a:cubicBezTo>
                    <a:pt x="440" y="805"/>
                    <a:pt x="457" y="822"/>
                    <a:pt x="479" y="822"/>
                  </a:cubicBezTo>
                  <a:cubicBezTo>
                    <a:pt x="500" y="822"/>
                    <a:pt x="517" y="805"/>
                    <a:pt x="517" y="784"/>
                  </a:cubicBezTo>
                  <a:cubicBezTo>
                    <a:pt x="517" y="765"/>
                    <a:pt x="504" y="749"/>
                    <a:pt x="486" y="746"/>
                  </a:cubicBezTo>
                  <a:cubicBezTo>
                    <a:pt x="486" y="612"/>
                    <a:pt x="486" y="612"/>
                    <a:pt x="486" y="612"/>
                  </a:cubicBezTo>
                  <a:cubicBezTo>
                    <a:pt x="599" y="500"/>
                    <a:pt x="599" y="500"/>
                    <a:pt x="599" y="500"/>
                  </a:cubicBezTo>
                  <a:cubicBezTo>
                    <a:pt x="599" y="533"/>
                    <a:pt x="599" y="533"/>
                    <a:pt x="599" y="533"/>
                  </a:cubicBezTo>
                  <a:cubicBezTo>
                    <a:pt x="597" y="533"/>
                    <a:pt x="596" y="534"/>
                    <a:pt x="595" y="535"/>
                  </a:cubicBezTo>
                  <a:cubicBezTo>
                    <a:pt x="530" y="600"/>
                    <a:pt x="530" y="600"/>
                    <a:pt x="530" y="600"/>
                  </a:cubicBezTo>
                  <a:cubicBezTo>
                    <a:pt x="528" y="601"/>
                    <a:pt x="528" y="603"/>
                    <a:pt x="528" y="605"/>
                  </a:cubicBezTo>
                  <a:cubicBezTo>
                    <a:pt x="528" y="679"/>
                    <a:pt x="528" y="679"/>
                    <a:pt x="528" y="679"/>
                  </a:cubicBezTo>
                  <a:cubicBezTo>
                    <a:pt x="510" y="683"/>
                    <a:pt x="496" y="698"/>
                    <a:pt x="496" y="717"/>
                  </a:cubicBezTo>
                  <a:cubicBezTo>
                    <a:pt x="496" y="738"/>
                    <a:pt x="514" y="756"/>
                    <a:pt x="535" y="756"/>
                  </a:cubicBezTo>
                  <a:cubicBezTo>
                    <a:pt x="556" y="756"/>
                    <a:pt x="573" y="738"/>
                    <a:pt x="573" y="717"/>
                  </a:cubicBezTo>
                  <a:cubicBezTo>
                    <a:pt x="573" y="698"/>
                    <a:pt x="560" y="683"/>
                    <a:pt x="542" y="679"/>
                  </a:cubicBezTo>
                  <a:cubicBezTo>
                    <a:pt x="542" y="608"/>
                    <a:pt x="542" y="608"/>
                    <a:pt x="542" y="608"/>
                  </a:cubicBezTo>
                  <a:cubicBezTo>
                    <a:pt x="599" y="551"/>
                    <a:pt x="599" y="551"/>
                    <a:pt x="599" y="551"/>
                  </a:cubicBezTo>
                  <a:cubicBezTo>
                    <a:pt x="599" y="869"/>
                    <a:pt x="599" y="869"/>
                    <a:pt x="599" y="869"/>
                  </a:cubicBezTo>
                  <a:cubicBezTo>
                    <a:pt x="506" y="962"/>
                    <a:pt x="506" y="962"/>
                    <a:pt x="506" y="962"/>
                  </a:cubicBezTo>
                  <a:cubicBezTo>
                    <a:pt x="504" y="964"/>
                    <a:pt x="502" y="968"/>
                    <a:pt x="502" y="972"/>
                  </a:cubicBezTo>
                  <a:cubicBezTo>
                    <a:pt x="502" y="1260"/>
                    <a:pt x="502" y="1260"/>
                    <a:pt x="502" y="1260"/>
                  </a:cubicBezTo>
                  <a:cubicBezTo>
                    <a:pt x="462" y="1263"/>
                    <a:pt x="431" y="1296"/>
                    <a:pt x="431" y="1336"/>
                  </a:cubicBezTo>
                  <a:cubicBezTo>
                    <a:pt x="431" y="1379"/>
                    <a:pt x="466" y="1414"/>
                    <a:pt x="508" y="1414"/>
                  </a:cubicBezTo>
                  <a:cubicBezTo>
                    <a:pt x="551" y="1414"/>
                    <a:pt x="585" y="1379"/>
                    <a:pt x="585" y="1336"/>
                  </a:cubicBezTo>
                  <a:cubicBezTo>
                    <a:pt x="585" y="1302"/>
                    <a:pt x="562" y="1273"/>
                    <a:pt x="531" y="1263"/>
                  </a:cubicBezTo>
                  <a:cubicBezTo>
                    <a:pt x="531" y="1067"/>
                    <a:pt x="531" y="1067"/>
                    <a:pt x="531" y="1067"/>
                  </a:cubicBezTo>
                  <a:cubicBezTo>
                    <a:pt x="640" y="1176"/>
                    <a:pt x="640" y="1176"/>
                    <a:pt x="640" y="1176"/>
                  </a:cubicBezTo>
                  <a:cubicBezTo>
                    <a:pt x="640" y="1357"/>
                    <a:pt x="640" y="1357"/>
                    <a:pt x="640" y="1357"/>
                  </a:cubicBezTo>
                  <a:cubicBezTo>
                    <a:pt x="612" y="1365"/>
                    <a:pt x="591" y="1391"/>
                    <a:pt x="591" y="1421"/>
                  </a:cubicBezTo>
                  <a:cubicBezTo>
                    <a:pt x="591" y="1458"/>
                    <a:pt x="621" y="1488"/>
                    <a:pt x="657" y="1488"/>
                  </a:cubicBezTo>
                  <a:cubicBezTo>
                    <a:pt x="694" y="1488"/>
                    <a:pt x="724" y="1458"/>
                    <a:pt x="724" y="1421"/>
                  </a:cubicBezTo>
                  <a:cubicBezTo>
                    <a:pt x="724" y="1389"/>
                    <a:pt x="700" y="1361"/>
                    <a:pt x="669" y="1356"/>
                  </a:cubicBezTo>
                  <a:cubicBezTo>
                    <a:pt x="669" y="1170"/>
                    <a:pt x="669" y="1170"/>
                    <a:pt x="669" y="1170"/>
                  </a:cubicBezTo>
                  <a:cubicBezTo>
                    <a:pt x="669" y="1166"/>
                    <a:pt x="667" y="1162"/>
                    <a:pt x="664" y="1159"/>
                  </a:cubicBezTo>
                  <a:cubicBezTo>
                    <a:pt x="531" y="1026"/>
                    <a:pt x="531" y="1026"/>
                    <a:pt x="531" y="1026"/>
                  </a:cubicBezTo>
                  <a:cubicBezTo>
                    <a:pt x="531" y="978"/>
                    <a:pt x="531" y="978"/>
                    <a:pt x="531" y="978"/>
                  </a:cubicBezTo>
                  <a:cubicBezTo>
                    <a:pt x="623" y="886"/>
                    <a:pt x="623" y="886"/>
                    <a:pt x="623" y="886"/>
                  </a:cubicBezTo>
                  <a:cubicBezTo>
                    <a:pt x="626" y="883"/>
                    <a:pt x="628" y="879"/>
                    <a:pt x="628" y="875"/>
                  </a:cubicBezTo>
                  <a:cubicBezTo>
                    <a:pt x="628" y="844"/>
                    <a:pt x="628" y="844"/>
                    <a:pt x="628" y="844"/>
                  </a:cubicBezTo>
                  <a:cubicBezTo>
                    <a:pt x="675" y="891"/>
                    <a:pt x="675" y="891"/>
                    <a:pt x="675" y="891"/>
                  </a:cubicBezTo>
                  <a:cubicBezTo>
                    <a:pt x="674" y="893"/>
                    <a:pt x="673" y="895"/>
                    <a:pt x="673" y="897"/>
                  </a:cubicBezTo>
                  <a:cubicBezTo>
                    <a:pt x="673" y="1038"/>
                    <a:pt x="673" y="1038"/>
                    <a:pt x="673" y="1038"/>
                  </a:cubicBezTo>
                  <a:cubicBezTo>
                    <a:pt x="655" y="1041"/>
                    <a:pt x="642" y="1057"/>
                    <a:pt x="642" y="1076"/>
                  </a:cubicBezTo>
                  <a:cubicBezTo>
                    <a:pt x="642" y="1097"/>
                    <a:pt x="659" y="1114"/>
                    <a:pt x="680" y="1114"/>
                  </a:cubicBezTo>
                  <a:cubicBezTo>
                    <a:pt x="701" y="1114"/>
                    <a:pt x="719" y="1097"/>
                    <a:pt x="719" y="1076"/>
                  </a:cubicBezTo>
                  <a:cubicBezTo>
                    <a:pt x="719" y="1057"/>
                    <a:pt x="705" y="1041"/>
                    <a:pt x="687" y="1038"/>
                  </a:cubicBezTo>
                  <a:cubicBezTo>
                    <a:pt x="687" y="904"/>
                    <a:pt x="687" y="904"/>
                    <a:pt x="687" y="904"/>
                  </a:cubicBezTo>
                  <a:cubicBezTo>
                    <a:pt x="767" y="984"/>
                    <a:pt x="767" y="984"/>
                    <a:pt x="767" y="984"/>
                  </a:cubicBezTo>
                  <a:cubicBezTo>
                    <a:pt x="767" y="1229"/>
                    <a:pt x="767" y="1229"/>
                    <a:pt x="767" y="1229"/>
                  </a:cubicBezTo>
                  <a:cubicBezTo>
                    <a:pt x="744" y="1235"/>
                    <a:pt x="727" y="1257"/>
                    <a:pt x="727" y="1282"/>
                  </a:cubicBezTo>
                  <a:cubicBezTo>
                    <a:pt x="727" y="1313"/>
                    <a:pt x="752" y="1338"/>
                    <a:pt x="783" y="1338"/>
                  </a:cubicBezTo>
                  <a:cubicBezTo>
                    <a:pt x="814" y="1338"/>
                    <a:pt x="839" y="1313"/>
                    <a:pt x="839" y="1282"/>
                  </a:cubicBezTo>
                  <a:cubicBezTo>
                    <a:pt x="839" y="1256"/>
                    <a:pt x="821" y="1233"/>
                    <a:pt x="796" y="1228"/>
                  </a:cubicBezTo>
                  <a:cubicBezTo>
                    <a:pt x="796" y="1031"/>
                    <a:pt x="796" y="1031"/>
                    <a:pt x="796" y="1031"/>
                  </a:cubicBezTo>
                  <a:cubicBezTo>
                    <a:pt x="846" y="1081"/>
                    <a:pt x="846" y="1081"/>
                    <a:pt x="846" y="1081"/>
                  </a:cubicBezTo>
                  <a:cubicBezTo>
                    <a:pt x="846" y="1172"/>
                    <a:pt x="846" y="1172"/>
                    <a:pt x="846" y="1172"/>
                  </a:cubicBezTo>
                  <a:cubicBezTo>
                    <a:pt x="846" y="1174"/>
                    <a:pt x="847" y="1176"/>
                    <a:pt x="849" y="1177"/>
                  </a:cubicBezTo>
                  <a:cubicBezTo>
                    <a:pt x="900" y="1229"/>
                    <a:pt x="900" y="1229"/>
                    <a:pt x="900" y="1229"/>
                  </a:cubicBezTo>
                  <a:cubicBezTo>
                    <a:pt x="900" y="1365"/>
                    <a:pt x="900" y="1365"/>
                    <a:pt x="900" y="1365"/>
                  </a:cubicBezTo>
                  <a:cubicBezTo>
                    <a:pt x="859" y="1406"/>
                    <a:pt x="859" y="1406"/>
                    <a:pt x="859" y="1406"/>
                  </a:cubicBezTo>
                  <a:cubicBezTo>
                    <a:pt x="853" y="1403"/>
                    <a:pt x="847" y="1401"/>
                    <a:pt x="840" y="1401"/>
                  </a:cubicBezTo>
                  <a:cubicBezTo>
                    <a:pt x="818" y="1401"/>
                    <a:pt x="801" y="1418"/>
                    <a:pt x="801" y="1439"/>
                  </a:cubicBezTo>
                  <a:cubicBezTo>
                    <a:pt x="801" y="1461"/>
                    <a:pt x="818" y="1478"/>
                    <a:pt x="840" y="1478"/>
                  </a:cubicBezTo>
                  <a:cubicBezTo>
                    <a:pt x="861" y="1478"/>
                    <a:pt x="878" y="1461"/>
                    <a:pt x="878" y="1439"/>
                  </a:cubicBezTo>
                  <a:cubicBezTo>
                    <a:pt x="878" y="1430"/>
                    <a:pt x="875" y="1422"/>
                    <a:pt x="870" y="1416"/>
                  </a:cubicBezTo>
                  <a:cubicBezTo>
                    <a:pt x="912" y="1373"/>
                    <a:pt x="912" y="1373"/>
                    <a:pt x="912" y="1373"/>
                  </a:cubicBezTo>
                  <a:cubicBezTo>
                    <a:pt x="914" y="1372"/>
                    <a:pt x="914" y="1370"/>
                    <a:pt x="914" y="1368"/>
                  </a:cubicBezTo>
                  <a:cubicBezTo>
                    <a:pt x="914" y="1243"/>
                    <a:pt x="914" y="1243"/>
                    <a:pt x="914" y="1243"/>
                  </a:cubicBezTo>
                  <a:cubicBezTo>
                    <a:pt x="979" y="1307"/>
                    <a:pt x="979" y="1307"/>
                    <a:pt x="979" y="1307"/>
                  </a:cubicBezTo>
                  <a:cubicBezTo>
                    <a:pt x="979" y="1367"/>
                    <a:pt x="979" y="1367"/>
                    <a:pt x="979" y="1367"/>
                  </a:cubicBezTo>
                  <a:cubicBezTo>
                    <a:pt x="979" y="1369"/>
                    <a:pt x="980" y="1371"/>
                    <a:pt x="981" y="1372"/>
                  </a:cubicBezTo>
                  <a:cubicBezTo>
                    <a:pt x="985" y="1376"/>
                    <a:pt x="985" y="1376"/>
                    <a:pt x="985" y="1376"/>
                  </a:cubicBezTo>
                  <a:cubicBezTo>
                    <a:pt x="979" y="1382"/>
                    <a:pt x="976" y="1391"/>
                    <a:pt x="976" y="1400"/>
                  </a:cubicBezTo>
                  <a:cubicBezTo>
                    <a:pt x="976" y="1421"/>
                    <a:pt x="993" y="1439"/>
                    <a:pt x="1014" y="1439"/>
                  </a:cubicBezTo>
                  <a:cubicBezTo>
                    <a:pt x="1036" y="1439"/>
                    <a:pt x="1053" y="1421"/>
                    <a:pt x="1053" y="1400"/>
                  </a:cubicBezTo>
                  <a:cubicBezTo>
                    <a:pt x="1053" y="1379"/>
                    <a:pt x="1036" y="1362"/>
                    <a:pt x="1014" y="1362"/>
                  </a:cubicBezTo>
                  <a:cubicBezTo>
                    <a:pt x="1008" y="1362"/>
                    <a:pt x="1001" y="1363"/>
                    <a:pt x="996" y="1366"/>
                  </a:cubicBezTo>
                  <a:cubicBezTo>
                    <a:pt x="993" y="1364"/>
                    <a:pt x="993" y="1364"/>
                    <a:pt x="993" y="1364"/>
                  </a:cubicBezTo>
                  <a:cubicBezTo>
                    <a:pt x="993" y="1305"/>
                    <a:pt x="993" y="1305"/>
                    <a:pt x="993" y="1305"/>
                  </a:cubicBezTo>
                  <a:cubicBezTo>
                    <a:pt x="993" y="1303"/>
                    <a:pt x="993" y="1301"/>
                    <a:pt x="991" y="1299"/>
                  </a:cubicBezTo>
                  <a:cubicBezTo>
                    <a:pt x="861" y="1169"/>
                    <a:pt x="861" y="1169"/>
                    <a:pt x="861" y="1169"/>
                  </a:cubicBezTo>
                  <a:cubicBezTo>
                    <a:pt x="861" y="1078"/>
                    <a:pt x="861" y="1078"/>
                    <a:pt x="861" y="1078"/>
                  </a:cubicBezTo>
                  <a:cubicBezTo>
                    <a:pt x="861" y="1077"/>
                    <a:pt x="860" y="1075"/>
                    <a:pt x="859" y="1073"/>
                  </a:cubicBezTo>
                  <a:cubicBezTo>
                    <a:pt x="796" y="1011"/>
                    <a:pt x="796" y="1011"/>
                    <a:pt x="796" y="1011"/>
                  </a:cubicBezTo>
                  <a:cubicBezTo>
                    <a:pt x="796" y="978"/>
                    <a:pt x="796" y="978"/>
                    <a:pt x="796" y="978"/>
                  </a:cubicBezTo>
                  <a:cubicBezTo>
                    <a:pt x="796" y="974"/>
                    <a:pt x="794" y="971"/>
                    <a:pt x="792" y="968"/>
                  </a:cubicBezTo>
                  <a:cubicBezTo>
                    <a:pt x="628" y="803"/>
                    <a:pt x="628" y="803"/>
                    <a:pt x="628" y="803"/>
                  </a:cubicBezTo>
                  <a:cubicBezTo>
                    <a:pt x="628" y="337"/>
                    <a:pt x="628" y="337"/>
                    <a:pt x="628" y="337"/>
                  </a:cubicBezTo>
                  <a:cubicBezTo>
                    <a:pt x="708" y="417"/>
                    <a:pt x="708" y="417"/>
                    <a:pt x="708" y="417"/>
                  </a:cubicBezTo>
                  <a:cubicBezTo>
                    <a:pt x="708" y="649"/>
                    <a:pt x="708" y="649"/>
                    <a:pt x="708" y="649"/>
                  </a:cubicBezTo>
                  <a:cubicBezTo>
                    <a:pt x="708" y="651"/>
                    <a:pt x="708" y="653"/>
                    <a:pt x="709" y="655"/>
                  </a:cubicBezTo>
                  <a:cubicBezTo>
                    <a:pt x="692" y="669"/>
                    <a:pt x="680" y="691"/>
                    <a:pt x="680" y="715"/>
                  </a:cubicBezTo>
                  <a:cubicBezTo>
                    <a:pt x="680" y="757"/>
                    <a:pt x="715" y="792"/>
                    <a:pt x="757" y="792"/>
                  </a:cubicBezTo>
                  <a:cubicBezTo>
                    <a:pt x="800" y="792"/>
                    <a:pt x="835" y="757"/>
                    <a:pt x="835" y="715"/>
                  </a:cubicBezTo>
                  <a:cubicBezTo>
                    <a:pt x="835" y="672"/>
                    <a:pt x="800" y="638"/>
                    <a:pt x="757" y="638"/>
                  </a:cubicBezTo>
                  <a:cubicBezTo>
                    <a:pt x="750" y="638"/>
                    <a:pt x="743" y="639"/>
                    <a:pt x="736" y="641"/>
                  </a:cubicBezTo>
                  <a:cubicBezTo>
                    <a:pt x="736" y="488"/>
                    <a:pt x="736" y="488"/>
                    <a:pt x="736" y="488"/>
                  </a:cubicBezTo>
                  <a:cubicBezTo>
                    <a:pt x="889" y="640"/>
                    <a:pt x="889" y="640"/>
                    <a:pt x="889" y="640"/>
                  </a:cubicBezTo>
                  <a:cubicBezTo>
                    <a:pt x="889" y="796"/>
                    <a:pt x="889" y="796"/>
                    <a:pt x="889" y="796"/>
                  </a:cubicBezTo>
                  <a:cubicBezTo>
                    <a:pt x="855" y="800"/>
                    <a:pt x="829" y="828"/>
                    <a:pt x="829" y="862"/>
                  </a:cubicBezTo>
                  <a:cubicBezTo>
                    <a:pt x="829" y="897"/>
                    <a:pt x="856" y="925"/>
                    <a:pt x="889" y="928"/>
                  </a:cubicBezTo>
                  <a:cubicBezTo>
                    <a:pt x="889" y="969"/>
                    <a:pt x="889" y="969"/>
                    <a:pt x="889" y="969"/>
                  </a:cubicBezTo>
                  <a:cubicBezTo>
                    <a:pt x="889" y="971"/>
                    <a:pt x="890" y="973"/>
                    <a:pt x="891" y="974"/>
                  </a:cubicBezTo>
                  <a:cubicBezTo>
                    <a:pt x="1065" y="1148"/>
                    <a:pt x="1065" y="1148"/>
                    <a:pt x="1065" y="1148"/>
                  </a:cubicBezTo>
                  <a:cubicBezTo>
                    <a:pt x="1065" y="1179"/>
                    <a:pt x="1065" y="1179"/>
                    <a:pt x="1065" y="1179"/>
                  </a:cubicBezTo>
                  <a:cubicBezTo>
                    <a:pt x="1048" y="1183"/>
                    <a:pt x="1036" y="1198"/>
                    <a:pt x="1036" y="1216"/>
                  </a:cubicBezTo>
                  <a:cubicBezTo>
                    <a:pt x="1036" y="1237"/>
                    <a:pt x="1054" y="1254"/>
                    <a:pt x="1075" y="1254"/>
                  </a:cubicBezTo>
                  <a:cubicBezTo>
                    <a:pt x="1096" y="1254"/>
                    <a:pt x="1113" y="1237"/>
                    <a:pt x="1113" y="1216"/>
                  </a:cubicBezTo>
                  <a:cubicBezTo>
                    <a:pt x="1113" y="1196"/>
                    <a:pt x="1098" y="1180"/>
                    <a:pt x="1079" y="1177"/>
                  </a:cubicBezTo>
                  <a:cubicBezTo>
                    <a:pt x="1079" y="1145"/>
                    <a:pt x="1079" y="1145"/>
                    <a:pt x="1079" y="1145"/>
                  </a:cubicBezTo>
                  <a:cubicBezTo>
                    <a:pt x="1079" y="1143"/>
                    <a:pt x="1079" y="1141"/>
                    <a:pt x="1077" y="1140"/>
                  </a:cubicBezTo>
                  <a:cubicBezTo>
                    <a:pt x="903" y="966"/>
                    <a:pt x="903" y="966"/>
                    <a:pt x="903" y="966"/>
                  </a:cubicBezTo>
                  <a:cubicBezTo>
                    <a:pt x="903" y="928"/>
                    <a:pt x="903" y="928"/>
                    <a:pt x="903" y="928"/>
                  </a:cubicBezTo>
                  <a:cubicBezTo>
                    <a:pt x="925" y="926"/>
                    <a:pt x="944" y="913"/>
                    <a:pt x="954" y="895"/>
                  </a:cubicBezTo>
                  <a:cubicBezTo>
                    <a:pt x="1017" y="958"/>
                    <a:pt x="1017" y="958"/>
                    <a:pt x="1017" y="958"/>
                  </a:cubicBezTo>
                  <a:cubicBezTo>
                    <a:pt x="1019" y="960"/>
                    <a:pt x="1023" y="962"/>
                    <a:pt x="1027" y="962"/>
                  </a:cubicBezTo>
                  <a:cubicBezTo>
                    <a:pt x="1101" y="962"/>
                    <a:pt x="1101" y="962"/>
                    <a:pt x="1101" y="962"/>
                  </a:cubicBezTo>
                  <a:cubicBezTo>
                    <a:pt x="1178" y="1039"/>
                    <a:pt x="1178" y="1039"/>
                    <a:pt x="1178" y="1039"/>
                  </a:cubicBezTo>
                  <a:cubicBezTo>
                    <a:pt x="1178" y="1166"/>
                    <a:pt x="1178" y="1166"/>
                    <a:pt x="1178" y="1166"/>
                  </a:cubicBezTo>
                  <a:cubicBezTo>
                    <a:pt x="1178" y="1170"/>
                    <a:pt x="1180" y="1173"/>
                    <a:pt x="1183" y="1176"/>
                  </a:cubicBezTo>
                  <a:cubicBezTo>
                    <a:pt x="1251" y="1244"/>
                    <a:pt x="1251" y="1244"/>
                    <a:pt x="1251" y="1244"/>
                  </a:cubicBezTo>
                  <a:cubicBezTo>
                    <a:pt x="1243" y="1255"/>
                    <a:pt x="1239" y="1268"/>
                    <a:pt x="1239" y="1282"/>
                  </a:cubicBezTo>
                  <a:cubicBezTo>
                    <a:pt x="1239" y="1319"/>
                    <a:pt x="1269" y="1349"/>
                    <a:pt x="1305" y="1349"/>
                  </a:cubicBezTo>
                  <a:cubicBezTo>
                    <a:pt x="1342" y="1349"/>
                    <a:pt x="1372" y="1319"/>
                    <a:pt x="1372" y="1282"/>
                  </a:cubicBezTo>
                  <a:cubicBezTo>
                    <a:pt x="1372" y="1246"/>
                    <a:pt x="1342" y="1216"/>
                    <a:pt x="1305" y="1216"/>
                  </a:cubicBezTo>
                  <a:cubicBezTo>
                    <a:pt x="1293" y="1216"/>
                    <a:pt x="1282" y="1219"/>
                    <a:pt x="1272" y="1225"/>
                  </a:cubicBezTo>
                  <a:cubicBezTo>
                    <a:pt x="1207" y="1160"/>
                    <a:pt x="1207" y="1160"/>
                    <a:pt x="1207" y="1160"/>
                  </a:cubicBezTo>
                  <a:cubicBezTo>
                    <a:pt x="1207" y="1033"/>
                    <a:pt x="1207" y="1033"/>
                    <a:pt x="1207" y="1033"/>
                  </a:cubicBezTo>
                  <a:cubicBezTo>
                    <a:pt x="1207" y="1030"/>
                    <a:pt x="1206" y="1026"/>
                    <a:pt x="1203" y="1023"/>
                  </a:cubicBezTo>
                  <a:cubicBezTo>
                    <a:pt x="1117" y="937"/>
                    <a:pt x="1117" y="937"/>
                    <a:pt x="1117" y="937"/>
                  </a:cubicBezTo>
                  <a:cubicBezTo>
                    <a:pt x="1114" y="935"/>
                    <a:pt x="1110" y="933"/>
                    <a:pt x="1107" y="933"/>
                  </a:cubicBezTo>
                  <a:cubicBezTo>
                    <a:pt x="1033" y="933"/>
                    <a:pt x="1033" y="933"/>
                    <a:pt x="1033" y="933"/>
                  </a:cubicBezTo>
                  <a:cubicBezTo>
                    <a:pt x="963" y="863"/>
                    <a:pt x="963" y="863"/>
                    <a:pt x="963" y="863"/>
                  </a:cubicBezTo>
                  <a:cubicBezTo>
                    <a:pt x="963" y="863"/>
                    <a:pt x="963" y="863"/>
                    <a:pt x="963" y="862"/>
                  </a:cubicBezTo>
                  <a:cubicBezTo>
                    <a:pt x="963" y="833"/>
                    <a:pt x="944" y="808"/>
                    <a:pt x="918" y="799"/>
                  </a:cubicBezTo>
                  <a:cubicBezTo>
                    <a:pt x="918" y="634"/>
                    <a:pt x="918" y="634"/>
                    <a:pt x="918" y="634"/>
                  </a:cubicBezTo>
                  <a:cubicBezTo>
                    <a:pt x="918" y="630"/>
                    <a:pt x="916" y="627"/>
                    <a:pt x="913" y="624"/>
                  </a:cubicBezTo>
                  <a:cubicBezTo>
                    <a:pt x="736" y="447"/>
                    <a:pt x="736" y="447"/>
                    <a:pt x="736" y="447"/>
                  </a:cubicBezTo>
                  <a:cubicBezTo>
                    <a:pt x="736" y="411"/>
                    <a:pt x="736" y="411"/>
                    <a:pt x="736" y="411"/>
                  </a:cubicBezTo>
                  <a:cubicBezTo>
                    <a:pt x="736" y="407"/>
                    <a:pt x="735" y="404"/>
                    <a:pt x="732" y="401"/>
                  </a:cubicBezTo>
                  <a:cubicBezTo>
                    <a:pt x="628" y="296"/>
                    <a:pt x="628" y="296"/>
                    <a:pt x="628" y="296"/>
                  </a:cubicBezTo>
                  <a:cubicBezTo>
                    <a:pt x="627" y="88"/>
                    <a:pt x="627" y="88"/>
                    <a:pt x="627" y="88"/>
                  </a:cubicBezTo>
                  <a:cubicBezTo>
                    <a:pt x="636" y="88"/>
                    <a:pt x="636" y="88"/>
                    <a:pt x="636" y="88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21" y="0"/>
                    <a:pt x="606" y="0"/>
                    <a:pt x="591" y="0"/>
                  </a:cubicBezTo>
                  <a:lnTo>
                    <a:pt x="591" y="88"/>
                  </a:lnTo>
                  <a:close/>
                  <a:moveTo>
                    <a:pt x="105" y="1307"/>
                  </a:moveTo>
                  <a:cubicBezTo>
                    <a:pt x="105" y="1328"/>
                    <a:pt x="88" y="1345"/>
                    <a:pt x="67" y="1345"/>
                  </a:cubicBezTo>
                  <a:cubicBezTo>
                    <a:pt x="46" y="1345"/>
                    <a:pt x="29" y="1328"/>
                    <a:pt x="29" y="1307"/>
                  </a:cubicBezTo>
                  <a:cubicBezTo>
                    <a:pt x="29" y="1287"/>
                    <a:pt x="46" y="1270"/>
                    <a:pt x="67" y="1270"/>
                  </a:cubicBezTo>
                  <a:cubicBezTo>
                    <a:pt x="88" y="1270"/>
                    <a:pt x="105" y="1287"/>
                    <a:pt x="105" y="1307"/>
                  </a:cubicBezTo>
                  <a:close/>
                  <a:moveTo>
                    <a:pt x="176" y="1386"/>
                  </a:moveTo>
                  <a:cubicBezTo>
                    <a:pt x="163" y="1386"/>
                    <a:pt x="152" y="1375"/>
                    <a:pt x="152" y="1361"/>
                  </a:cubicBezTo>
                  <a:cubicBezTo>
                    <a:pt x="152" y="1348"/>
                    <a:pt x="163" y="1337"/>
                    <a:pt x="176" y="1337"/>
                  </a:cubicBezTo>
                  <a:cubicBezTo>
                    <a:pt x="189" y="1337"/>
                    <a:pt x="200" y="1348"/>
                    <a:pt x="200" y="1361"/>
                  </a:cubicBezTo>
                  <a:cubicBezTo>
                    <a:pt x="200" y="1375"/>
                    <a:pt x="189" y="1386"/>
                    <a:pt x="176" y="1386"/>
                  </a:cubicBezTo>
                  <a:close/>
                  <a:moveTo>
                    <a:pt x="333" y="1370"/>
                  </a:moveTo>
                  <a:cubicBezTo>
                    <a:pt x="346" y="1370"/>
                    <a:pt x="357" y="1381"/>
                    <a:pt x="357" y="1394"/>
                  </a:cubicBezTo>
                  <a:cubicBezTo>
                    <a:pt x="357" y="1408"/>
                    <a:pt x="346" y="1418"/>
                    <a:pt x="333" y="1418"/>
                  </a:cubicBezTo>
                  <a:cubicBezTo>
                    <a:pt x="320" y="1418"/>
                    <a:pt x="309" y="1408"/>
                    <a:pt x="309" y="1394"/>
                  </a:cubicBezTo>
                  <a:cubicBezTo>
                    <a:pt x="309" y="1381"/>
                    <a:pt x="320" y="1370"/>
                    <a:pt x="333" y="1370"/>
                  </a:cubicBezTo>
                  <a:close/>
                  <a:moveTo>
                    <a:pt x="418" y="1214"/>
                  </a:moveTo>
                  <a:cubicBezTo>
                    <a:pt x="418" y="1227"/>
                    <a:pt x="408" y="1238"/>
                    <a:pt x="394" y="1238"/>
                  </a:cubicBezTo>
                  <a:cubicBezTo>
                    <a:pt x="381" y="1238"/>
                    <a:pt x="370" y="1227"/>
                    <a:pt x="370" y="1214"/>
                  </a:cubicBezTo>
                  <a:cubicBezTo>
                    <a:pt x="370" y="1201"/>
                    <a:pt x="381" y="1190"/>
                    <a:pt x="394" y="1190"/>
                  </a:cubicBezTo>
                  <a:cubicBezTo>
                    <a:pt x="408" y="1190"/>
                    <a:pt x="418" y="1201"/>
                    <a:pt x="418" y="1214"/>
                  </a:cubicBezTo>
                  <a:close/>
                  <a:moveTo>
                    <a:pt x="311" y="730"/>
                  </a:moveTo>
                  <a:cubicBezTo>
                    <a:pt x="311" y="751"/>
                    <a:pt x="294" y="768"/>
                    <a:pt x="273" y="768"/>
                  </a:cubicBezTo>
                  <a:cubicBezTo>
                    <a:pt x="252" y="768"/>
                    <a:pt x="235" y="751"/>
                    <a:pt x="235" y="730"/>
                  </a:cubicBezTo>
                  <a:cubicBezTo>
                    <a:pt x="235" y="709"/>
                    <a:pt x="252" y="692"/>
                    <a:pt x="273" y="692"/>
                  </a:cubicBezTo>
                  <a:cubicBezTo>
                    <a:pt x="294" y="692"/>
                    <a:pt x="311" y="709"/>
                    <a:pt x="311" y="730"/>
                  </a:cubicBezTo>
                  <a:close/>
                  <a:moveTo>
                    <a:pt x="539" y="425"/>
                  </a:moveTo>
                  <a:cubicBezTo>
                    <a:pt x="539" y="446"/>
                    <a:pt x="522" y="463"/>
                    <a:pt x="501" y="463"/>
                  </a:cubicBezTo>
                  <a:cubicBezTo>
                    <a:pt x="480" y="463"/>
                    <a:pt x="463" y="446"/>
                    <a:pt x="463" y="425"/>
                  </a:cubicBezTo>
                  <a:cubicBezTo>
                    <a:pt x="463" y="404"/>
                    <a:pt x="480" y="387"/>
                    <a:pt x="501" y="387"/>
                  </a:cubicBezTo>
                  <a:cubicBezTo>
                    <a:pt x="522" y="387"/>
                    <a:pt x="539" y="404"/>
                    <a:pt x="539" y="425"/>
                  </a:cubicBezTo>
                  <a:close/>
                  <a:moveTo>
                    <a:pt x="503" y="784"/>
                  </a:moveTo>
                  <a:cubicBezTo>
                    <a:pt x="503" y="797"/>
                    <a:pt x="492" y="808"/>
                    <a:pt x="479" y="808"/>
                  </a:cubicBezTo>
                  <a:cubicBezTo>
                    <a:pt x="465" y="808"/>
                    <a:pt x="454" y="797"/>
                    <a:pt x="454" y="784"/>
                  </a:cubicBezTo>
                  <a:cubicBezTo>
                    <a:pt x="454" y="770"/>
                    <a:pt x="465" y="760"/>
                    <a:pt x="479" y="760"/>
                  </a:cubicBezTo>
                  <a:cubicBezTo>
                    <a:pt x="492" y="760"/>
                    <a:pt x="503" y="770"/>
                    <a:pt x="503" y="784"/>
                  </a:cubicBezTo>
                  <a:close/>
                  <a:moveTo>
                    <a:pt x="559" y="717"/>
                  </a:moveTo>
                  <a:cubicBezTo>
                    <a:pt x="559" y="730"/>
                    <a:pt x="548" y="741"/>
                    <a:pt x="535" y="741"/>
                  </a:cubicBezTo>
                  <a:cubicBezTo>
                    <a:pt x="522" y="741"/>
                    <a:pt x="511" y="730"/>
                    <a:pt x="511" y="717"/>
                  </a:cubicBezTo>
                  <a:cubicBezTo>
                    <a:pt x="511" y="704"/>
                    <a:pt x="522" y="693"/>
                    <a:pt x="535" y="693"/>
                  </a:cubicBezTo>
                  <a:cubicBezTo>
                    <a:pt x="548" y="693"/>
                    <a:pt x="559" y="704"/>
                    <a:pt x="559" y="717"/>
                  </a:cubicBezTo>
                  <a:close/>
                  <a:moveTo>
                    <a:pt x="556" y="1336"/>
                  </a:moveTo>
                  <a:cubicBezTo>
                    <a:pt x="556" y="1363"/>
                    <a:pt x="535" y="1385"/>
                    <a:pt x="508" y="1385"/>
                  </a:cubicBezTo>
                  <a:cubicBezTo>
                    <a:pt x="481" y="1385"/>
                    <a:pt x="460" y="1363"/>
                    <a:pt x="460" y="1336"/>
                  </a:cubicBezTo>
                  <a:cubicBezTo>
                    <a:pt x="460" y="1310"/>
                    <a:pt x="481" y="1288"/>
                    <a:pt x="508" y="1288"/>
                  </a:cubicBezTo>
                  <a:cubicBezTo>
                    <a:pt x="535" y="1288"/>
                    <a:pt x="556" y="1310"/>
                    <a:pt x="556" y="1336"/>
                  </a:cubicBezTo>
                  <a:close/>
                  <a:moveTo>
                    <a:pt x="695" y="1421"/>
                  </a:moveTo>
                  <a:cubicBezTo>
                    <a:pt x="695" y="1442"/>
                    <a:pt x="678" y="1459"/>
                    <a:pt x="657" y="1459"/>
                  </a:cubicBezTo>
                  <a:cubicBezTo>
                    <a:pt x="636" y="1459"/>
                    <a:pt x="619" y="1442"/>
                    <a:pt x="619" y="1421"/>
                  </a:cubicBezTo>
                  <a:cubicBezTo>
                    <a:pt x="619" y="1401"/>
                    <a:pt x="636" y="1384"/>
                    <a:pt x="657" y="1384"/>
                  </a:cubicBezTo>
                  <a:cubicBezTo>
                    <a:pt x="678" y="1384"/>
                    <a:pt x="695" y="1401"/>
                    <a:pt x="695" y="1421"/>
                  </a:cubicBezTo>
                  <a:close/>
                  <a:moveTo>
                    <a:pt x="840" y="1464"/>
                  </a:moveTo>
                  <a:cubicBezTo>
                    <a:pt x="826" y="1464"/>
                    <a:pt x="816" y="1453"/>
                    <a:pt x="816" y="1439"/>
                  </a:cubicBezTo>
                  <a:cubicBezTo>
                    <a:pt x="816" y="1426"/>
                    <a:pt x="826" y="1415"/>
                    <a:pt x="840" y="1415"/>
                  </a:cubicBezTo>
                  <a:cubicBezTo>
                    <a:pt x="853" y="1415"/>
                    <a:pt x="864" y="1426"/>
                    <a:pt x="864" y="1439"/>
                  </a:cubicBezTo>
                  <a:cubicBezTo>
                    <a:pt x="864" y="1453"/>
                    <a:pt x="853" y="1464"/>
                    <a:pt x="840" y="1464"/>
                  </a:cubicBezTo>
                  <a:close/>
                  <a:moveTo>
                    <a:pt x="1014" y="1376"/>
                  </a:moveTo>
                  <a:cubicBezTo>
                    <a:pt x="1028" y="1376"/>
                    <a:pt x="1039" y="1387"/>
                    <a:pt x="1039" y="1400"/>
                  </a:cubicBezTo>
                  <a:cubicBezTo>
                    <a:pt x="1039" y="1413"/>
                    <a:pt x="1028" y="1424"/>
                    <a:pt x="1014" y="1424"/>
                  </a:cubicBezTo>
                  <a:cubicBezTo>
                    <a:pt x="1001" y="1424"/>
                    <a:pt x="990" y="1413"/>
                    <a:pt x="990" y="1400"/>
                  </a:cubicBezTo>
                  <a:cubicBezTo>
                    <a:pt x="990" y="1387"/>
                    <a:pt x="1001" y="1376"/>
                    <a:pt x="1014" y="1376"/>
                  </a:cubicBezTo>
                  <a:close/>
                  <a:moveTo>
                    <a:pt x="811" y="1282"/>
                  </a:moveTo>
                  <a:cubicBezTo>
                    <a:pt x="811" y="1297"/>
                    <a:pt x="798" y="1310"/>
                    <a:pt x="783" y="1310"/>
                  </a:cubicBezTo>
                  <a:cubicBezTo>
                    <a:pt x="768" y="1310"/>
                    <a:pt x="756" y="1297"/>
                    <a:pt x="756" y="1282"/>
                  </a:cubicBezTo>
                  <a:cubicBezTo>
                    <a:pt x="756" y="1267"/>
                    <a:pt x="768" y="1255"/>
                    <a:pt x="783" y="1255"/>
                  </a:cubicBezTo>
                  <a:cubicBezTo>
                    <a:pt x="798" y="1255"/>
                    <a:pt x="811" y="1267"/>
                    <a:pt x="811" y="1282"/>
                  </a:cubicBezTo>
                  <a:close/>
                  <a:moveTo>
                    <a:pt x="704" y="1076"/>
                  </a:moveTo>
                  <a:cubicBezTo>
                    <a:pt x="704" y="1089"/>
                    <a:pt x="693" y="1100"/>
                    <a:pt x="680" y="1100"/>
                  </a:cubicBezTo>
                  <a:cubicBezTo>
                    <a:pt x="667" y="1100"/>
                    <a:pt x="656" y="1089"/>
                    <a:pt x="656" y="1076"/>
                  </a:cubicBezTo>
                  <a:cubicBezTo>
                    <a:pt x="656" y="1063"/>
                    <a:pt x="667" y="1052"/>
                    <a:pt x="680" y="1052"/>
                  </a:cubicBezTo>
                  <a:cubicBezTo>
                    <a:pt x="693" y="1052"/>
                    <a:pt x="704" y="1063"/>
                    <a:pt x="704" y="1076"/>
                  </a:cubicBezTo>
                  <a:close/>
                  <a:moveTo>
                    <a:pt x="1099" y="1216"/>
                  </a:moveTo>
                  <a:cubicBezTo>
                    <a:pt x="1099" y="1229"/>
                    <a:pt x="1088" y="1240"/>
                    <a:pt x="1075" y="1240"/>
                  </a:cubicBezTo>
                  <a:cubicBezTo>
                    <a:pt x="1062" y="1240"/>
                    <a:pt x="1051" y="1229"/>
                    <a:pt x="1051" y="1216"/>
                  </a:cubicBezTo>
                  <a:cubicBezTo>
                    <a:pt x="1051" y="1202"/>
                    <a:pt x="1062" y="1192"/>
                    <a:pt x="1075" y="1192"/>
                  </a:cubicBezTo>
                  <a:cubicBezTo>
                    <a:pt x="1088" y="1192"/>
                    <a:pt x="1099" y="1202"/>
                    <a:pt x="1099" y="1216"/>
                  </a:cubicBezTo>
                  <a:close/>
                  <a:moveTo>
                    <a:pt x="1305" y="1244"/>
                  </a:moveTo>
                  <a:cubicBezTo>
                    <a:pt x="1326" y="1244"/>
                    <a:pt x="1343" y="1261"/>
                    <a:pt x="1343" y="1282"/>
                  </a:cubicBezTo>
                  <a:cubicBezTo>
                    <a:pt x="1343" y="1303"/>
                    <a:pt x="1326" y="1320"/>
                    <a:pt x="1305" y="1320"/>
                  </a:cubicBezTo>
                  <a:cubicBezTo>
                    <a:pt x="1284" y="1320"/>
                    <a:pt x="1267" y="1303"/>
                    <a:pt x="1267" y="1282"/>
                  </a:cubicBezTo>
                  <a:cubicBezTo>
                    <a:pt x="1267" y="1261"/>
                    <a:pt x="1284" y="1244"/>
                    <a:pt x="1305" y="1244"/>
                  </a:cubicBezTo>
                  <a:close/>
                  <a:moveTo>
                    <a:pt x="934" y="862"/>
                  </a:moveTo>
                  <a:cubicBezTo>
                    <a:pt x="934" y="883"/>
                    <a:pt x="917" y="900"/>
                    <a:pt x="896" y="900"/>
                  </a:cubicBezTo>
                  <a:cubicBezTo>
                    <a:pt x="875" y="900"/>
                    <a:pt x="858" y="883"/>
                    <a:pt x="858" y="862"/>
                  </a:cubicBezTo>
                  <a:cubicBezTo>
                    <a:pt x="858" y="841"/>
                    <a:pt x="875" y="824"/>
                    <a:pt x="896" y="824"/>
                  </a:cubicBezTo>
                  <a:cubicBezTo>
                    <a:pt x="917" y="824"/>
                    <a:pt x="934" y="841"/>
                    <a:pt x="934" y="862"/>
                  </a:cubicBezTo>
                  <a:close/>
                  <a:moveTo>
                    <a:pt x="757" y="666"/>
                  </a:moveTo>
                  <a:cubicBezTo>
                    <a:pt x="784" y="666"/>
                    <a:pt x="806" y="688"/>
                    <a:pt x="806" y="715"/>
                  </a:cubicBezTo>
                  <a:cubicBezTo>
                    <a:pt x="806" y="741"/>
                    <a:pt x="784" y="763"/>
                    <a:pt x="757" y="763"/>
                  </a:cubicBezTo>
                  <a:cubicBezTo>
                    <a:pt x="731" y="763"/>
                    <a:pt x="709" y="741"/>
                    <a:pt x="709" y="715"/>
                  </a:cubicBezTo>
                  <a:cubicBezTo>
                    <a:pt x="709" y="688"/>
                    <a:pt x="731" y="666"/>
                    <a:pt x="757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="" xmlns:a16="http://schemas.microsoft.com/office/drawing/2014/main" id="{DBA763AE-5BF1-49D6-A0BE-88C01EE89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3" y="2610"/>
              <a:ext cx="364" cy="744"/>
            </a:xfrm>
            <a:custGeom>
              <a:avLst/>
              <a:gdLst>
                <a:gd name="T0" fmla="*/ 389 w 434"/>
                <a:gd name="T1" fmla="*/ 88 h 887"/>
                <a:gd name="T2" fmla="*/ 397 w 434"/>
                <a:gd name="T3" fmla="*/ 88 h 887"/>
                <a:gd name="T4" fmla="*/ 397 w 434"/>
                <a:gd name="T5" fmla="*/ 131 h 887"/>
                <a:gd name="T6" fmla="*/ 244 w 434"/>
                <a:gd name="T7" fmla="*/ 284 h 887"/>
                <a:gd name="T8" fmla="*/ 240 w 434"/>
                <a:gd name="T9" fmla="*/ 292 h 887"/>
                <a:gd name="T10" fmla="*/ 240 w 434"/>
                <a:gd name="T11" fmla="*/ 398 h 887"/>
                <a:gd name="T12" fmla="*/ 112 w 434"/>
                <a:gd name="T13" fmla="*/ 526 h 887"/>
                <a:gd name="T14" fmla="*/ 94 w 434"/>
                <a:gd name="T15" fmla="*/ 522 h 887"/>
                <a:gd name="T16" fmla="*/ 55 w 434"/>
                <a:gd name="T17" fmla="*/ 560 h 887"/>
                <a:gd name="T18" fmla="*/ 64 w 434"/>
                <a:gd name="T19" fmla="*/ 585 h 887"/>
                <a:gd name="T20" fmla="*/ 2 w 434"/>
                <a:gd name="T21" fmla="*/ 647 h 887"/>
                <a:gd name="T22" fmla="*/ 0 w 434"/>
                <a:gd name="T23" fmla="*/ 652 h 887"/>
                <a:gd name="T24" fmla="*/ 0 w 434"/>
                <a:gd name="T25" fmla="*/ 785 h 887"/>
                <a:gd name="T26" fmla="*/ 2 w 434"/>
                <a:gd name="T27" fmla="*/ 790 h 887"/>
                <a:gd name="T28" fmla="*/ 38 w 434"/>
                <a:gd name="T29" fmla="*/ 826 h 887"/>
                <a:gd name="T30" fmla="*/ 32 w 434"/>
                <a:gd name="T31" fmla="*/ 848 h 887"/>
                <a:gd name="T32" fmla="*/ 70 w 434"/>
                <a:gd name="T33" fmla="*/ 887 h 887"/>
                <a:gd name="T34" fmla="*/ 109 w 434"/>
                <a:gd name="T35" fmla="*/ 848 h 887"/>
                <a:gd name="T36" fmla="*/ 70 w 434"/>
                <a:gd name="T37" fmla="*/ 810 h 887"/>
                <a:gd name="T38" fmla="*/ 49 w 434"/>
                <a:gd name="T39" fmla="*/ 816 h 887"/>
                <a:gd name="T40" fmla="*/ 14 w 434"/>
                <a:gd name="T41" fmla="*/ 782 h 887"/>
                <a:gd name="T42" fmla="*/ 14 w 434"/>
                <a:gd name="T43" fmla="*/ 655 h 887"/>
                <a:gd name="T44" fmla="*/ 75 w 434"/>
                <a:gd name="T45" fmla="*/ 594 h 887"/>
                <a:gd name="T46" fmla="*/ 94 w 434"/>
                <a:gd name="T47" fmla="*/ 599 h 887"/>
                <a:gd name="T48" fmla="*/ 132 w 434"/>
                <a:gd name="T49" fmla="*/ 560 h 887"/>
                <a:gd name="T50" fmla="*/ 128 w 434"/>
                <a:gd name="T51" fmla="*/ 542 h 887"/>
                <a:gd name="T52" fmla="*/ 259 w 434"/>
                <a:gd name="T53" fmla="*/ 410 h 887"/>
                <a:gd name="T54" fmla="*/ 262 w 434"/>
                <a:gd name="T55" fmla="*/ 403 h 887"/>
                <a:gd name="T56" fmla="*/ 262 w 434"/>
                <a:gd name="T57" fmla="*/ 296 h 887"/>
                <a:gd name="T58" fmla="*/ 415 w 434"/>
                <a:gd name="T59" fmla="*/ 143 h 887"/>
                <a:gd name="T60" fmla="*/ 418 w 434"/>
                <a:gd name="T61" fmla="*/ 136 h 887"/>
                <a:gd name="T62" fmla="*/ 418 w 434"/>
                <a:gd name="T63" fmla="*/ 88 h 887"/>
                <a:gd name="T64" fmla="*/ 434 w 434"/>
                <a:gd name="T65" fmla="*/ 88 h 887"/>
                <a:gd name="T66" fmla="*/ 434 w 434"/>
                <a:gd name="T67" fmla="*/ 0 h 887"/>
                <a:gd name="T68" fmla="*/ 389 w 434"/>
                <a:gd name="T69" fmla="*/ 0 h 887"/>
                <a:gd name="T70" fmla="*/ 389 w 434"/>
                <a:gd name="T71" fmla="*/ 88 h 887"/>
                <a:gd name="T72" fmla="*/ 70 w 434"/>
                <a:gd name="T73" fmla="*/ 824 h 887"/>
                <a:gd name="T74" fmla="*/ 94 w 434"/>
                <a:gd name="T75" fmla="*/ 848 h 887"/>
                <a:gd name="T76" fmla="*/ 70 w 434"/>
                <a:gd name="T77" fmla="*/ 872 h 887"/>
                <a:gd name="T78" fmla="*/ 46 w 434"/>
                <a:gd name="T79" fmla="*/ 848 h 887"/>
                <a:gd name="T80" fmla="*/ 70 w 434"/>
                <a:gd name="T81" fmla="*/ 824 h 887"/>
                <a:gd name="T82" fmla="*/ 94 w 434"/>
                <a:gd name="T83" fmla="*/ 584 h 887"/>
                <a:gd name="T84" fmla="*/ 70 w 434"/>
                <a:gd name="T85" fmla="*/ 560 h 887"/>
                <a:gd name="T86" fmla="*/ 94 w 434"/>
                <a:gd name="T87" fmla="*/ 536 h 887"/>
                <a:gd name="T88" fmla="*/ 118 w 434"/>
                <a:gd name="T89" fmla="*/ 560 h 887"/>
                <a:gd name="T90" fmla="*/ 94 w 434"/>
                <a:gd name="T91" fmla="*/ 58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887">
                  <a:moveTo>
                    <a:pt x="389" y="88"/>
                  </a:moveTo>
                  <a:cubicBezTo>
                    <a:pt x="397" y="88"/>
                    <a:pt x="397" y="88"/>
                    <a:pt x="397" y="88"/>
                  </a:cubicBezTo>
                  <a:cubicBezTo>
                    <a:pt x="397" y="131"/>
                    <a:pt x="397" y="131"/>
                    <a:pt x="397" y="131"/>
                  </a:cubicBezTo>
                  <a:cubicBezTo>
                    <a:pt x="244" y="284"/>
                    <a:pt x="244" y="284"/>
                    <a:pt x="244" y="284"/>
                  </a:cubicBezTo>
                  <a:cubicBezTo>
                    <a:pt x="242" y="286"/>
                    <a:pt x="240" y="289"/>
                    <a:pt x="240" y="292"/>
                  </a:cubicBezTo>
                  <a:cubicBezTo>
                    <a:pt x="240" y="398"/>
                    <a:pt x="240" y="398"/>
                    <a:pt x="240" y="398"/>
                  </a:cubicBezTo>
                  <a:cubicBezTo>
                    <a:pt x="112" y="526"/>
                    <a:pt x="112" y="526"/>
                    <a:pt x="112" y="526"/>
                  </a:cubicBezTo>
                  <a:cubicBezTo>
                    <a:pt x="107" y="523"/>
                    <a:pt x="101" y="522"/>
                    <a:pt x="94" y="522"/>
                  </a:cubicBezTo>
                  <a:cubicBezTo>
                    <a:pt x="73" y="522"/>
                    <a:pt x="55" y="539"/>
                    <a:pt x="55" y="560"/>
                  </a:cubicBezTo>
                  <a:cubicBezTo>
                    <a:pt x="55" y="569"/>
                    <a:pt x="59" y="578"/>
                    <a:pt x="64" y="585"/>
                  </a:cubicBezTo>
                  <a:cubicBezTo>
                    <a:pt x="2" y="647"/>
                    <a:pt x="2" y="647"/>
                    <a:pt x="2" y="647"/>
                  </a:cubicBezTo>
                  <a:cubicBezTo>
                    <a:pt x="1" y="648"/>
                    <a:pt x="0" y="650"/>
                    <a:pt x="0" y="652"/>
                  </a:cubicBezTo>
                  <a:cubicBezTo>
                    <a:pt x="0" y="785"/>
                    <a:pt x="0" y="785"/>
                    <a:pt x="0" y="785"/>
                  </a:cubicBezTo>
                  <a:cubicBezTo>
                    <a:pt x="0" y="787"/>
                    <a:pt x="1" y="789"/>
                    <a:pt x="2" y="790"/>
                  </a:cubicBezTo>
                  <a:cubicBezTo>
                    <a:pt x="38" y="826"/>
                    <a:pt x="38" y="826"/>
                    <a:pt x="38" y="826"/>
                  </a:cubicBezTo>
                  <a:cubicBezTo>
                    <a:pt x="34" y="833"/>
                    <a:pt x="32" y="840"/>
                    <a:pt x="32" y="848"/>
                  </a:cubicBezTo>
                  <a:cubicBezTo>
                    <a:pt x="32" y="869"/>
                    <a:pt x="49" y="887"/>
                    <a:pt x="70" y="887"/>
                  </a:cubicBezTo>
                  <a:cubicBezTo>
                    <a:pt x="92" y="887"/>
                    <a:pt x="109" y="869"/>
                    <a:pt x="109" y="848"/>
                  </a:cubicBezTo>
                  <a:cubicBezTo>
                    <a:pt x="109" y="827"/>
                    <a:pt x="92" y="810"/>
                    <a:pt x="70" y="810"/>
                  </a:cubicBezTo>
                  <a:cubicBezTo>
                    <a:pt x="62" y="810"/>
                    <a:pt x="55" y="812"/>
                    <a:pt x="49" y="816"/>
                  </a:cubicBezTo>
                  <a:cubicBezTo>
                    <a:pt x="14" y="782"/>
                    <a:pt x="14" y="782"/>
                    <a:pt x="14" y="782"/>
                  </a:cubicBezTo>
                  <a:cubicBezTo>
                    <a:pt x="14" y="655"/>
                    <a:pt x="14" y="655"/>
                    <a:pt x="14" y="655"/>
                  </a:cubicBezTo>
                  <a:cubicBezTo>
                    <a:pt x="75" y="594"/>
                    <a:pt x="75" y="594"/>
                    <a:pt x="75" y="594"/>
                  </a:cubicBezTo>
                  <a:cubicBezTo>
                    <a:pt x="81" y="597"/>
                    <a:pt x="87" y="599"/>
                    <a:pt x="94" y="599"/>
                  </a:cubicBezTo>
                  <a:cubicBezTo>
                    <a:pt x="115" y="599"/>
                    <a:pt x="132" y="581"/>
                    <a:pt x="132" y="560"/>
                  </a:cubicBezTo>
                  <a:cubicBezTo>
                    <a:pt x="132" y="553"/>
                    <a:pt x="131" y="547"/>
                    <a:pt x="128" y="542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261" y="408"/>
                    <a:pt x="262" y="406"/>
                    <a:pt x="262" y="403"/>
                  </a:cubicBezTo>
                  <a:cubicBezTo>
                    <a:pt x="262" y="296"/>
                    <a:pt x="262" y="296"/>
                    <a:pt x="262" y="296"/>
                  </a:cubicBezTo>
                  <a:cubicBezTo>
                    <a:pt x="415" y="143"/>
                    <a:pt x="415" y="143"/>
                    <a:pt x="415" y="143"/>
                  </a:cubicBezTo>
                  <a:cubicBezTo>
                    <a:pt x="417" y="141"/>
                    <a:pt x="418" y="139"/>
                    <a:pt x="418" y="136"/>
                  </a:cubicBezTo>
                  <a:cubicBezTo>
                    <a:pt x="418" y="88"/>
                    <a:pt x="418" y="88"/>
                    <a:pt x="418" y="88"/>
                  </a:cubicBezTo>
                  <a:cubicBezTo>
                    <a:pt x="434" y="88"/>
                    <a:pt x="434" y="88"/>
                    <a:pt x="434" y="88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19" y="0"/>
                    <a:pt x="404" y="0"/>
                    <a:pt x="389" y="0"/>
                  </a:cubicBezTo>
                  <a:lnTo>
                    <a:pt x="389" y="88"/>
                  </a:lnTo>
                  <a:close/>
                  <a:moveTo>
                    <a:pt x="70" y="824"/>
                  </a:moveTo>
                  <a:cubicBezTo>
                    <a:pt x="84" y="824"/>
                    <a:pt x="94" y="835"/>
                    <a:pt x="94" y="848"/>
                  </a:cubicBezTo>
                  <a:cubicBezTo>
                    <a:pt x="94" y="861"/>
                    <a:pt x="84" y="872"/>
                    <a:pt x="70" y="872"/>
                  </a:cubicBezTo>
                  <a:cubicBezTo>
                    <a:pt x="57" y="872"/>
                    <a:pt x="46" y="861"/>
                    <a:pt x="46" y="848"/>
                  </a:cubicBezTo>
                  <a:cubicBezTo>
                    <a:pt x="46" y="835"/>
                    <a:pt x="57" y="824"/>
                    <a:pt x="70" y="824"/>
                  </a:cubicBezTo>
                  <a:close/>
                  <a:moveTo>
                    <a:pt x="94" y="584"/>
                  </a:moveTo>
                  <a:cubicBezTo>
                    <a:pt x="81" y="584"/>
                    <a:pt x="70" y="573"/>
                    <a:pt x="70" y="560"/>
                  </a:cubicBezTo>
                  <a:cubicBezTo>
                    <a:pt x="70" y="547"/>
                    <a:pt x="81" y="536"/>
                    <a:pt x="94" y="536"/>
                  </a:cubicBezTo>
                  <a:cubicBezTo>
                    <a:pt x="107" y="536"/>
                    <a:pt x="118" y="547"/>
                    <a:pt x="118" y="560"/>
                  </a:cubicBezTo>
                  <a:cubicBezTo>
                    <a:pt x="118" y="573"/>
                    <a:pt x="107" y="584"/>
                    <a:pt x="94" y="5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0332ABD4-BB72-4451-848E-0D4438D3F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4" y="1713"/>
              <a:ext cx="1250" cy="1161"/>
            </a:xfrm>
            <a:custGeom>
              <a:avLst/>
              <a:gdLst>
                <a:gd name="T0" fmla="*/ 1063 w 1491"/>
                <a:gd name="T1" fmla="*/ 837 h 1384"/>
                <a:gd name="T2" fmla="*/ 862 w 1491"/>
                <a:gd name="T3" fmla="*/ 697 h 1384"/>
                <a:gd name="T4" fmla="*/ 1046 w 1491"/>
                <a:gd name="T5" fmla="*/ 653 h 1384"/>
                <a:gd name="T6" fmla="*/ 1253 w 1491"/>
                <a:gd name="T7" fmla="*/ 645 h 1384"/>
                <a:gd name="T8" fmla="*/ 1152 w 1491"/>
                <a:gd name="T9" fmla="*/ 472 h 1384"/>
                <a:gd name="T10" fmla="*/ 1449 w 1491"/>
                <a:gd name="T11" fmla="*/ 532 h 1384"/>
                <a:gd name="T12" fmla="*/ 1167 w 1491"/>
                <a:gd name="T13" fmla="*/ 458 h 1384"/>
                <a:gd name="T14" fmla="*/ 1391 w 1491"/>
                <a:gd name="T15" fmla="*/ 353 h 1384"/>
                <a:gd name="T16" fmla="*/ 1272 w 1491"/>
                <a:gd name="T17" fmla="*/ 426 h 1384"/>
                <a:gd name="T18" fmla="*/ 938 w 1491"/>
                <a:gd name="T19" fmla="*/ 580 h 1384"/>
                <a:gd name="T20" fmla="*/ 625 w 1491"/>
                <a:gd name="T21" fmla="*/ 663 h 1384"/>
                <a:gd name="T22" fmla="*/ 611 w 1491"/>
                <a:gd name="T23" fmla="*/ 636 h 1384"/>
                <a:gd name="T24" fmla="*/ 899 w 1491"/>
                <a:gd name="T25" fmla="*/ 483 h 1384"/>
                <a:gd name="T26" fmla="*/ 1179 w 1491"/>
                <a:gd name="T27" fmla="*/ 338 h 1384"/>
                <a:gd name="T28" fmla="*/ 1111 w 1491"/>
                <a:gd name="T29" fmla="*/ 295 h 1384"/>
                <a:gd name="T30" fmla="*/ 1253 w 1491"/>
                <a:gd name="T31" fmla="*/ 133 h 1384"/>
                <a:gd name="T32" fmla="*/ 867 w 1491"/>
                <a:gd name="T33" fmla="*/ 419 h 1384"/>
                <a:gd name="T34" fmla="*/ 418 w 1491"/>
                <a:gd name="T35" fmla="*/ 636 h 1384"/>
                <a:gd name="T36" fmla="*/ 81 w 1491"/>
                <a:gd name="T37" fmla="*/ 734 h 1384"/>
                <a:gd name="T38" fmla="*/ 115 w 1491"/>
                <a:gd name="T39" fmla="*/ 775 h 1384"/>
                <a:gd name="T40" fmla="*/ 429 w 1491"/>
                <a:gd name="T41" fmla="*/ 928 h 1384"/>
                <a:gd name="T42" fmla="*/ 765 w 1491"/>
                <a:gd name="T43" fmla="*/ 1113 h 1384"/>
                <a:gd name="T44" fmla="*/ 1218 w 1491"/>
                <a:gd name="T45" fmla="*/ 1317 h 1384"/>
                <a:gd name="T46" fmla="*/ 1244 w 1491"/>
                <a:gd name="T47" fmla="*/ 1259 h 1384"/>
                <a:gd name="T48" fmla="*/ 994 w 1491"/>
                <a:gd name="T49" fmla="*/ 1045 h 1384"/>
                <a:gd name="T50" fmla="*/ 1293 w 1491"/>
                <a:gd name="T51" fmla="*/ 1196 h 1384"/>
                <a:gd name="T52" fmla="*/ 1307 w 1491"/>
                <a:gd name="T53" fmla="*/ 1161 h 1384"/>
                <a:gd name="T54" fmla="*/ 986 w 1491"/>
                <a:gd name="T55" fmla="*/ 1033 h 1384"/>
                <a:gd name="T56" fmla="*/ 1208 w 1491"/>
                <a:gd name="T57" fmla="*/ 1114 h 1384"/>
                <a:gd name="T58" fmla="*/ 1347 w 1491"/>
                <a:gd name="T59" fmla="*/ 1073 h 1384"/>
                <a:gd name="T60" fmla="*/ 1336 w 1491"/>
                <a:gd name="T61" fmla="*/ 1064 h 1384"/>
                <a:gd name="T62" fmla="*/ 1184 w 1491"/>
                <a:gd name="T63" fmla="*/ 1016 h 1384"/>
                <a:gd name="T64" fmla="*/ 981 w 1491"/>
                <a:gd name="T65" fmla="*/ 972 h 1384"/>
                <a:gd name="T66" fmla="*/ 626 w 1491"/>
                <a:gd name="T67" fmla="*/ 1084 h 1384"/>
                <a:gd name="T68" fmla="*/ 236 w 1491"/>
                <a:gd name="T69" fmla="*/ 856 h 1384"/>
                <a:gd name="T70" fmla="*/ 716 w 1491"/>
                <a:gd name="T71" fmla="*/ 900 h 1384"/>
                <a:gd name="T72" fmla="*/ 583 w 1491"/>
                <a:gd name="T73" fmla="*/ 886 h 1384"/>
                <a:gd name="T74" fmla="*/ 575 w 1491"/>
                <a:gd name="T75" fmla="*/ 844 h 1384"/>
                <a:gd name="T76" fmla="*/ 650 w 1491"/>
                <a:gd name="T77" fmla="*/ 830 h 1384"/>
                <a:gd name="T78" fmla="*/ 942 w 1491"/>
                <a:gd name="T79" fmla="*/ 873 h 1384"/>
                <a:gd name="T80" fmla="*/ 1338 w 1491"/>
                <a:gd name="T81" fmla="*/ 853 h 1384"/>
                <a:gd name="T82" fmla="*/ 1171 w 1491"/>
                <a:gd name="T83" fmla="*/ 770 h 1384"/>
                <a:gd name="T84" fmla="*/ 1046 w 1491"/>
                <a:gd name="T85" fmla="*/ 668 h 1384"/>
                <a:gd name="T86" fmla="*/ 1253 w 1491"/>
                <a:gd name="T87" fmla="*/ 561 h 1384"/>
                <a:gd name="T88" fmla="*/ 1410 w 1491"/>
                <a:gd name="T89" fmla="*/ 508 h 1384"/>
                <a:gd name="T90" fmla="*/ 1391 w 1491"/>
                <a:gd name="T91" fmla="*/ 290 h 1384"/>
                <a:gd name="T92" fmla="*/ 685 w 1491"/>
                <a:gd name="T93" fmla="*/ 566 h 1384"/>
                <a:gd name="T94" fmla="*/ 1179 w 1491"/>
                <a:gd name="T95" fmla="*/ 276 h 1384"/>
                <a:gd name="T96" fmla="*/ 1253 w 1491"/>
                <a:gd name="T97" fmla="*/ 29 h 1384"/>
                <a:gd name="T98" fmla="*/ 833 w 1491"/>
                <a:gd name="T99" fmla="*/ 438 h 1384"/>
                <a:gd name="T100" fmla="*/ 1285 w 1491"/>
                <a:gd name="T101" fmla="*/ 1280 h 1384"/>
                <a:gd name="T102" fmla="*/ 1332 w 1491"/>
                <a:gd name="T103" fmla="*/ 1172 h 1384"/>
                <a:gd name="T104" fmla="*/ 1365 w 1491"/>
                <a:gd name="T105" fmla="*/ 1015 h 1384"/>
                <a:gd name="T106" fmla="*/ 1184 w 1491"/>
                <a:gd name="T107" fmla="*/ 954 h 1384"/>
                <a:gd name="T108" fmla="*/ 700 w 1491"/>
                <a:gd name="T109" fmla="*/ 1061 h 1384"/>
                <a:gd name="T110" fmla="*/ 395 w 1491"/>
                <a:gd name="T111" fmla="*/ 833 h 1384"/>
                <a:gd name="T112" fmla="*/ 754 w 1491"/>
                <a:gd name="T113" fmla="*/ 869 h 1384"/>
                <a:gd name="T114" fmla="*/ 688 w 1491"/>
                <a:gd name="T115" fmla="*/ 813 h 1384"/>
                <a:gd name="T116" fmla="*/ 1338 w 1491"/>
                <a:gd name="T117" fmla="*/ 882 h 1384"/>
                <a:gd name="T118" fmla="*/ 1424 w 1491"/>
                <a:gd name="T119" fmla="*/ 79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1" h="1384">
                  <a:moveTo>
                    <a:pt x="1424" y="689"/>
                  </a:moveTo>
                  <a:cubicBezTo>
                    <a:pt x="1392" y="689"/>
                    <a:pt x="1366" y="712"/>
                    <a:pt x="1359" y="742"/>
                  </a:cubicBezTo>
                  <a:cubicBezTo>
                    <a:pt x="1165" y="742"/>
                    <a:pt x="1165" y="742"/>
                    <a:pt x="1165" y="742"/>
                  </a:cubicBezTo>
                  <a:cubicBezTo>
                    <a:pt x="1161" y="742"/>
                    <a:pt x="1157" y="743"/>
                    <a:pt x="1154" y="746"/>
                  </a:cubicBezTo>
                  <a:cubicBezTo>
                    <a:pt x="1063" y="837"/>
                    <a:pt x="1063" y="837"/>
                    <a:pt x="1063" y="837"/>
                  </a:cubicBezTo>
                  <a:cubicBezTo>
                    <a:pt x="950" y="837"/>
                    <a:pt x="950" y="837"/>
                    <a:pt x="950" y="837"/>
                  </a:cubicBezTo>
                  <a:cubicBezTo>
                    <a:pt x="859" y="746"/>
                    <a:pt x="859" y="746"/>
                    <a:pt x="859" y="746"/>
                  </a:cubicBezTo>
                  <a:cubicBezTo>
                    <a:pt x="855" y="743"/>
                    <a:pt x="851" y="741"/>
                    <a:pt x="846" y="741"/>
                  </a:cubicBezTo>
                  <a:cubicBezTo>
                    <a:pt x="818" y="741"/>
                    <a:pt x="818" y="741"/>
                    <a:pt x="818" y="741"/>
                  </a:cubicBezTo>
                  <a:cubicBezTo>
                    <a:pt x="862" y="697"/>
                    <a:pt x="862" y="697"/>
                    <a:pt x="862" y="697"/>
                  </a:cubicBezTo>
                  <a:cubicBezTo>
                    <a:pt x="863" y="698"/>
                    <a:pt x="865" y="699"/>
                    <a:pt x="867" y="699"/>
                  </a:cubicBezTo>
                  <a:cubicBezTo>
                    <a:pt x="1009" y="699"/>
                    <a:pt x="1009" y="699"/>
                    <a:pt x="1009" y="699"/>
                  </a:cubicBezTo>
                  <a:cubicBezTo>
                    <a:pt x="1012" y="717"/>
                    <a:pt x="1028" y="730"/>
                    <a:pt x="1046" y="730"/>
                  </a:cubicBezTo>
                  <a:cubicBezTo>
                    <a:pt x="1068" y="730"/>
                    <a:pt x="1085" y="713"/>
                    <a:pt x="1085" y="692"/>
                  </a:cubicBezTo>
                  <a:cubicBezTo>
                    <a:pt x="1085" y="671"/>
                    <a:pt x="1068" y="653"/>
                    <a:pt x="1046" y="653"/>
                  </a:cubicBezTo>
                  <a:cubicBezTo>
                    <a:pt x="1028" y="653"/>
                    <a:pt x="1012" y="667"/>
                    <a:pt x="1009" y="685"/>
                  </a:cubicBezTo>
                  <a:cubicBezTo>
                    <a:pt x="874" y="685"/>
                    <a:pt x="874" y="685"/>
                    <a:pt x="874" y="685"/>
                  </a:cubicBezTo>
                  <a:cubicBezTo>
                    <a:pt x="955" y="605"/>
                    <a:pt x="955" y="605"/>
                    <a:pt x="955" y="605"/>
                  </a:cubicBezTo>
                  <a:cubicBezTo>
                    <a:pt x="1199" y="605"/>
                    <a:pt x="1199" y="605"/>
                    <a:pt x="1199" y="605"/>
                  </a:cubicBezTo>
                  <a:cubicBezTo>
                    <a:pt x="1206" y="628"/>
                    <a:pt x="1227" y="645"/>
                    <a:pt x="1253" y="645"/>
                  </a:cubicBezTo>
                  <a:cubicBezTo>
                    <a:pt x="1284" y="645"/>
                    <a:pt x="1309" y="620"/>
                    <a:pt x="1309" y="589"/>
                  </a:cubicBezTo>
                  <a:cubicBezTo>
                    <a:pt x="1309" y="558"/>
                    <a:pt x="1284" y="532"/>
                    <a:pt x="1253" y="532"/>
                  </a:cubicBezTo>
                  <a:cubicBezTo>
                    <a:pt x="1226" y="532"/>
                    <a:pt x="1204" y="551"/>
                    <a:pt x="1198" y="576"/>
                  </a:cubicBezTo>
                  <a:cubicBezTo>
                    <a:pt x="1048" y="576"/>
                    <a:pt x="1048" y="576"/>
                    <a:pt x="1048" y="576"/>
                  </a:cubicBezTo>
                  <a:cubicBezTo>
                    <a:pt x="1152" y="472"/>
                    <a:pt x="1152" y="472"/>
                    <a:pt x="1152" y="472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77" y="513"/>
                    <a:pt x="1377" y="513"/>
                    <a:pt x="1377" y="513"/>
                  </a:cubicBezTo>
                  <a:cubicBezTo>
                    <a:pt x="1373" y="519"/>
                    <a:pt x="1371" y="525"/>
                    <a:pt x="1371" y="532"/>
                  </a:cubicBezTo>
                  <a:cubicBezTo>
                    <a:pt x="1371" y="553"/>
                    <a:pt x="1389" y="571"/>
                    <a:pt x="1410" y="571"/>
                  </a:cubicBezTo>
                  <a:cubicBezTo>
                    <a:pt x="1431" y="571"/>
                    <a:pt x="1449" y="553"/>
                    <a:pt x="1449" y="532"/>
                  </a:cubicBezTo>
                  <a:cubicBezTo>
                    <a:pt x="1449" y="511"/>
                    <a:pt x="1431" y="494"/>
                    <a:pt x="1410" y="494"/>
                  </a:cubicBezTo>
                  <a:cubicBezTo>
                    <a:pt x="1401" y="494"/>
                    <a:pt x="1393" y="497"/>
                    <a:pt x="1386" y="502"/>
                  </a:cubicBezTo>
                  <a:cubicBezTo>
                    <a:pt x="1344" y="460"/>
                    <a:pt x="1344" y="460"/>
                    <a:pt x="1344" y="460"/>
                  </a:cubicBezTo>
                  <a:cubicBezTo>
                    <a:pt x="1342" y="458"/>
                    <a:pt x="1341" y="458"/>
                    <a:pt x="1339" y="458"/>
                  </a:cubicBezTo>
                  <a:cubicBezTo>
                    <a:pt x="1167" y="458"/>
                    <a:pt x="1167" y="458"/>
                    <a:pt x="1167" y="458"/>
                  </a:cubicBezTo>
                  <a:cubicBezTo>
                    <a:pt x="1184" y="441"/>
                    <a:pt x="1184" y="441"/>
                    <a:pt x="1184" y="441"/>
                  </a:cubicBezTo>
                  <a:cubicBezTo>
                    <a:pt x="1275" y="441"/>
                    <a:pt x="1275" y="441"/>
                    <a:pt x="1275" y="441"/>
                  </a:cubicBezTo>
                  <a:cubicBezTo>
                    <a:pt x="1277" y="441"/>
                    <a:pt x="1279" y="440"/>
                    <a:pt x="1280" y="438"/>
                  </a:cubicBezTo>
                  <a:cubicBezTo>
                    <a:pt x="1372" y="347"/>
                    <a:pt x="1372" y="347"/>
                    <a:pt x="1372" y="347"/>
                  </a:cubicBezTo>
                  <a:cubicBezTo>
                    <a:pt x="1377" y="351"/>
                    <a:pt x="1384" y="353"/>
                    <a:pt x="1391" y="353"/>
                  </a:cubicBezTo>
                  <a:cubicBezTo>
                    <a:pt x="1412" y="353"/>
                    <a:pt x="1430" y="336"/>
                    <a:pt x="1430" y="314"/>
                  </a:cubicBezTo>
                  <a:cubicBezTo>
                    <a:pt x="1430" y="293"/>
                    <a:pt x="1412" y="276"/>
                    <a:pt x="1391" y="276"/>
                  </a:cubicBezTo>
                  <a:cubicBezTo>
                    <a:pt x="1370" y="276"/>
                    <a:pt x="1353" y="293"/>
                    <a:pt x="1353" y="314"/>
                  </a:cubicBezTo>
                  <a:cubicBezTo>
                    <a:pt x="1353" y="323"/>
                    <a:pt x="1356" y="331"/>
                    <a:pt x="1361" y="338"/>
                  </a:cubicBezTo>
                  <a:cubicBezTo>
                    <a:pt x="1272" y="426"/>
                    <a:pt x="1272" y="426"/>
                    <a:pt x="1272" y="426"/>
                  </a:cubicBezTo>
                  <a:cubicBezTo>
                    <a:pt x="1181" y="426"/>
                    <a:pt x="1181" y="426"/>
                    <a:pt x="1181" y="426"/>
                  </a:cubicBezTo>
                  <a:cubicBezTo>
                    <a:pt x="1179" y="426"/>
                    <a:pt x="1177" y="427"/>
                    <a:pt x="1176" y="428"/>
                  </a:cubicBezTo>
                  <a:cubicBezTo>
                    <a:pt x="1028" y="576"/>
                    <a:pt x="1028" y="576"/>
                    <a:pt x="1028" y="576"/>
                  </a:cubicBezTo>
                  <a:cubicBezTo>
                    <a:pt x="949" y="576"/>
                    <a:pt x="949" y="576"/>
                    <a:pt x="949" y="576"/>
                  </a:cubicBezTo>
                  <a:cubicBezTo>
                    <a:pt x="945" y="576"/>
                    <a:pt x="941" y="578"/>
                    <a:pt x="938" y="580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312" y="740"/>
                    <a:pt x="312" y="740"/>
                    <a:pt x="312" y="740"/>
                  </a:cubicBezTo>
                  <a:cubicBezTo>
                    <a:pt x="388" y="664"/>
                    <a:pt x="388" y="664"/>
                    <a:pt x="388" y="664"/>
                  </a:cubicBezTo>
                  <a:cubicBezTo>
                    <a:pt x="619" y="664"/>
                    <a:pt x="619" y="664"/>
                    <a:pt x="619" y="664"/>
                  </a:cubicBezTo>
                  <a:cubicBezTo>
                    <a:pt x="621" y="664"/>
                    <a:pt x="623" y="664"/>
                    <a:pt x="625" y="663"/>
                  </a:cubicBezTo>
                  <a:cubicBezTo>
                    <a:pt x="640" y="680"/>
                    <a:pt x="661" y="691"/>
                    <a:pt x="685" y="691"/>
                  </a:cubicBezTo>
                  <a:cubicBezTo>
                    <a:pt x="728" y="691"/>
                    <a:pt x="762" y="657"/>
                    <a:pt x="762" y="614"/>
                  </a:cubicBezTo>
                  <a:cubicBezTo>
                    <a:pt x="762" y="572"/>
                    <a:pt x="728" y="537"/>
                    <a:pt x="685" y="537"/>
                  </a:cubicBezTo>
                  <a:cubicBezTo>
                    <a:pt x="643" y="537"/>
                    <a:pt x="608" y="572"/>
                    <a:pt x="608" y="614"/>
                  </a:cubicBezTo>
                  <a:cubicBezTo>
                    <a:pt x="608" y="622"/>
                    <a:pt x="609" y="629"/>
                    <a:pt x="611" y="636"/>
                  </a:cubicBezTo>
                  <a:cubicBezTo>
                    <a:pt x="458" y="636"/>
                    <a:pt x="458" y="636"/>
                    <a:pt x="458" y="636"/>
                  </a:cubicBezTo>
                  <a:cubicBezTo>
                    <a:pt x="611" y="483"/>
                    <a:pt x="611" y="483"/>
                    <a:pt x="611" y="483"/>
                  </a:cubicBezTo>
                  <a:cubicBezTo>
                    <a:pt x="767" y="483"/>
                    <a:pt x="767" y="483"/>
                    <a:pt x="767" y="483"/>
                  </a:cubicBezTo>
                  <a:cubicBezTo>
                    <a:pt x="770" y="516"/>
                    <a:pt x="799" y="542"/>
                    <a:pt x="833" y="542"/>
                  </a:cubicBezTo>
                  <a:cubicBezTo>
                    <a:pt x="867" y="542"/>
                    <a:pt x="895" y="516"/>
                    <a:pt x="899" y="483"/>
                  </a:cubicBezTo>
                  <a:cubicBezTo>
                    <a:pt x="940" y="483"/>
                    <a:pt x="940" y="483"/>
                    <a:pt x="940" y="483"/>
                  </a:cubicBezTo>
                  <a:cubicBezTo>
                    <a:pt x="941" y="483"/>
                    <a:pt x="943" y="482"/>
                    <a:pt x="945" y="481"/>
                  </a:cubicBezTo>
                  <a:cubicBezTo>
                    <a:pt x="1119" y="307"/>
                    <a:pt x="1119" y="307"/>
                    <a:pt x="1119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144" y="325"/>
                    <a:pt x="1160" y="338"/>
                    <a:pt x="1179" y="338"/>
                  </a:cubicBezTo>
                  <a:cubicBezTo>
                    <a:pt x="1200" y="338"/>
                    <a:pt x="1217" y="321"/>
                    <a:pt x="1217" y="300"/>
                  </a:cubicBezTo>
                  <a:cubicBezTo>
                    <a:pt x="1217" y="279"/>
                    <a:pt x="1200" y="261"/>
                    <a:pt x="1179" y="261"/>
                  </a:cubicBezTo>
                  <a:cubicBezTo>
                    <a:pt x="1160" y="261"/>
                    <a:pt x="1144" y="275"/>
                    <a:pt x="1141" y="293"/>
                  </a:cubicBezTo>
                  <a:cubicBezTo>
                    <a:pt x="1116" y="293"/>
                    <a:pt x="1116" y="293"/>
                    <a:pt x="1116" y="293"/>
                  </a:cubicBezTo>
                  <a:cubicBezTo>
                    <a:pt x="1114" y="293"/>
                    <a:pt x="1112" y="293"/>
                    <a:pt x="1111" y="295"/>
                  </a:cubicBezTo>
                  <a:cubicBezTo>
                    <a:pt x="937" y="469"/>
                    <a:pt x="937" y="469"/>
                    <a:pt x="937" y="469"/>
                  </a:cubicBezTo>
                  <a:cubicBezTo>
                    <a:pt x="899" y="469"/>
                    <a:pt x="899" y="469"/>
                    <a:pt x="899" y="469"/>
                  </a:cubicBezTo>
                  <a:cubicBezTo>
                    <a:pt x="898" y="458"/>
                    <a:pt x="894" y="447"/>
                    <a:pt x="888" y="438"/>
                  </a:cubicBezTo>
                  <a:cubicBezTo>
                    <a:pt x="1209" y="117"/>
                    <a:pt x="1209" y="117"/>
                    <a:pt x="1209" y="117"/>
                  </a:cubicBezTo>
                  <a:cubicBezTo>
                    <a:pt x="1221" y="127"/>
                    <a:pt x="1236" y="133"/>
                    <a:pt x="1253" y="133"/>
                  </a:cubicBezTo>
                  <a:cubicBezTo>
                    <a:pt x="1289" y="133"/>
                    <a:pt x="1319" y="103"/>
                    <a:pt x="1319" y="67"/>
                  </a:cubicBezTo>
                  <a:cubicBezTo>
                    <a:pt x="1319" y="30"/>
                    <a:pt x="1289" y="0"/>
                    <a:pt x="1253" y="0"/>
                  </a:cubicBezTo>
                  <a:cubicBezTo>
                    <a:pt x="1216" y="0"/>
                    <a:pt x="1186" y="30"/>
                    <a:pt x="1186" y="67"/>
                  </a:cubicBezTo>
                  <a:cubicBezTo>
                    <a:pt x="1186" y="76"/>
                    <a:pt x="1188" y="85"/>
                    <a:pt x="1192" y="94"/>
                  </a:cubicBezTo>
                  <a:cubicBezTo>
                    <a:pt x="867" y="419"/>
                    <a:pt x="867" y="419"/>
                    <a:pt x="867" y="419"/>
                  </a:cubicBezTo>
                  <a:cubicBezTo>
                    <a:pt x="857" y="413"/>
                    <a:pt x="845" y="409"/>
                    <a:pt x="833" y="409"/>
                  </a:cubicBezTo>
                  <a:cubicBezTo>
                    <a:pt x="804" y="409"/>
                    <a:pt x="779" y="428"/>
                    <a:pt x="770" y="454"/>
                  </a:cubicBezTo>
                  <a:cubicBezTo>
                    <a:pt x="605" y="454"/>
                    <a:pt x="605" y="454"/>
                    <a:pt x="605" y="454"/>
                  </a:cubicBezTo>
                  <a:cubicBezTo>
                    <a:pt x="601" y="454"/>
                    <a:pt x="597" y="456"/>
                    <a:pt x="595" y="459"/>
                  </a:cubicBezTo>
                  <a:cubicBezTo>
                    <a:pt x="418" y="636"/>
                    <a:pt x="418" y="636"/>
                    <a:pt x="418" y="636"/>
                  </a:cubicBezTo>
                  <a:cubicBezTo>
                    <a:pt x="382" y="636"/>
                    <a:pt x="382" y="636"/>
                    <a:pt x="382" y="636"/>
                  </a:cubicBezTo>
                  <a:cubicBezTo>
                    <a:pt x="378" y="636"/>
                    <a:pt x="374" y="637"/>
                    <a:pt x="371" y="640"/>
                  </a:cubicBezTo>
                  <a:cubicBezTo>
                    <a:pt x="272" y="740"/>
                    <a:pt x="272" y="740"/>
                    <a:pt x="272" y="740"/>
                  </a:cubicBezTo>
                  <a:cubicBezTo>
                    <a:pt x="81" y="739"/>
                    <a:pt x="81" y="739"/>
                    <a:pt x="81" y="739"/>
                  </a:cubicBezTo>
                  <a:cubicBezTo>
                    <a:pt x="81" y="734"/>
                    <a:pt x="81" y="734"/>
                    <a:pt x="81" y="734"/>
                  </a:cubicBezTo>
                  <a:cubicBezTo>
                    <a:pt x="1" y="734"/>
                    <a:pt x="1" y="734"/>
                    <a:pt x="1" y="734"/>
                  </a:cubicBezTo>
                  <a:cubicBezTo>
                    <a:pt x="0" y="749"/>
                    <a:pt x="0" y="765"/>
                    <a:pt x="0" y="780"/>
                  </a:cubicBezTo>
                  <a:cubicBezTo>
                    <a:pt x="81" y="780"/>
                    <a:pt x="81" y="780"/>
                    <a:pt x="81" y="780"/>
                  </a:cubicBezTo>
                  <a:cubicBezTo>
                    <a:pt x="81" y="775"/>
                    <a:pt x="81" y="775"/>
                    <a:pt x="81" y="775"/>
                  </a:cubicBezTo>
                  <a:cubicBezTo>
                    <a:pt x="115" y="775"/>
                    <a:pt x="115" y="775"/>
                    <a:pt x="115" y="775"/>
                  </a:cubicBezTo>
                  <a:cubicBezTo>
                    <a:pt x="220" y="881"/>
                    <a:pt x="220" y="881"/>
                    <a:pt x="220" y="881"/>
                  </a:cubicBezTo>
                  <a:cubicBezTo>
                    <a:pt x="223" y="884"/>
                    <a:pt x="227" y="885"/>
                    <a:pt x="230" y="885"/>
                  </a:cubicBezTo>
                  <a:cubicBezTo>
                    <a:pt x="330" y="885"/>
                    <a:pt x="330" y="885"/>
                    <a:pt x="330" y="885"/>
                  </a:cubicBezTo>
                  <a:cubicBezTo>
                    <a:pt x="337" y="915"/>
                    <a:pt x="364" y="937"/>
                    <a:pt x="395" y="937"/>
                  </a:cubicBezTo>
                  <a:cubicBezTo>
                    <a:pt x="408" y="937"/>
                    <a:pt x="419" y="934"/>
                    <a:pt x="429" y="928"/>
                  </a:cubicBezTo>
                  <a:cubicBezTo>
                    <a:pt x="610" y="1108"/>
                    <a:pt x="610" y="1108"/>
                    <a:pt x="610" y="1108"/>
                  </a:cubicBezTo>
                  <a:cubicBezTo>
                    <a:pt x="612" y="1111"/>
                    <a:pt x="616" y="1113"/>
                    <a:pt x="620" y="1113"/>
                  </a:cubicBezTo>
                  <a:cubicBezTo>
                    <a:pt x="635" y="1113"/>
                    <a:pt x="635" y="1113"/>
                    <a:pt x="635" y="1113"/>
                  </a:cubicBezTo>
                  <a:cubicBezTo>
                    <a:pt x="641" y="1143"/>
                    <a:pt x="668" y="1166"/>
                    <a:pt x="700" y="1166"/>
                  </a:cubicBezTo>
                  <a:cubicBezTo>
                    <a:pt x="732" y="1166"/>
                    <a:pt x="759" y="1143"/>
                    <a:pt x="765" y="1113"/>
                  </a:cubicBezTo>
                  <a:cubicBezTo>
                    <a:pt x="984" y="1111"/>
                    <a:pt x="984" y="1111"/>
                    <a:pt x="984" y="1111"/>
                  </a:cubicBezTo>
                  <a:cubicBezTo>
                    <a:pt x="1156" y="1283"/>
                    <a:pt x="1156" y="1283"/>
                    <a:pt x="1156" y="1283"/>
                  </a:cubicBezTo>
                  <a:cubicBezTo>
                    <a:pt x="1159" y="1286"/>
                    <a:pt x="1162" y="1288"/>
                    <a:pt x="1166" y="1288"/>
                  </a:cubicBezTo>
                  <a:cubicBezTo>
                    <a:pt x="1226" y="1288"/>
                    <a:pt x="1226" y="1288"/>
                    <a:pt x="1226" y="1288"/>
                  </a:cubicBezTo>
                  <a:cubicBezTo>
                    <a:pt x="1221" y="1297"/>
                    <a:pt x="1218" y="1307"/>
                    <a:pt x="1218" y="1317"/>
                  </a:cubicBezTo>
                  <a:cubicBezTo>
                    <a:pt x="1218" y="1354"/>
                    <a:pt x="1248" y="1384"/>
                    <a:pt x="1285" y="1384"/>
                  </a:cubicBezTo>
                  <a:cubicBezTo>
                    <a:pt x="1322" y="1384"/>
                    <a:pt x="1352" y="1354"/>
                    <a:pt x="1352" y="1317"/>
                  </a:cubicBezTo>
                  <a:cubicBezTo>
                    <a:pt x="1352" y="1281"/>
                    <a:pt x="1322" y="1251"/>
                    <a:pt x="1285" y="1251"/>
                  </a:cubicBezTo>
                  <a:cubicBezTo>
                    <a:pt x="1272" y="1251"/>
                    <a:pt x="1261" y="1254"/>
                    <a:pt x="1251" y="1260"/>
                  </a:cubicBezTo>
                  <a:cubicBezTo>
                    <a:pt x="1249" y="1259"/>
                    <a:pt x="1246" y="1259"/>
                    <a:pt x="1244" y="1259"/>
                  </a:cubicBezTo>
                  <a:cubicBezTo>
                    <a:pt x="1172" y="1259"/>
                    <a:pt x="1172" y="1259"/>
                    <a:pt x="1172" y="1259"/>
                  </a:cubicBezTo>
                  <a:cubicBezTo>
                    <a:pt x="1000" y="1087"/>
                    <a:pt x="1000" y="1087"/>
                    <a:pt x="1000" y="1087"/>
                  </a:cubicBezTo>
                  <a:cubicBezTo>
                    <a:pt x="997" y="1084"/>
                    <a:pt x="993" y="1082"/>
                    <a:pt x="989" y="1082"/>
                  </a:cubicBezTo>
                  <a:cubicBezTo>
                    <a:pt x="956" y="1083"/>
                    <a:pt x="956" y="1083"/>
                    <a:pt x="956" y="1083"/>
                  </a:cubicBezTo>
                  <a:cubicBezTo>
                    <a:pt x="994" y="1045"/>
                    <a:pt x="994" y="1045"/>
                    <a:pt x="994" y="1045"/>
                  </a:cubicBezTo>
                  <a:cubicBezTo>
                    <a:pt x="1043" y="1045"/>
                    <a:pt x="1043" y="1045"/>
                    <a:pt x="1043" y="1045"/>
                  </a:cubicBezTo>
                  <a:cubicBezTo>
                    <a:pt x="1172" y="1173"/>
                    <a:pt x="1172" y="1173"/>
                    <a:pt x="1172" y="1173"/>
                  </a:cubicBezTo>
                  <a:cubicBezTo>
                    <a:pt x="1173" y="1175"/>
                    <a:pt x="1175" y="1175"/>
                    <a:pt x="1177" y="1175"/>
                  </a:cubicBezTo>
                  <a:cubicBezTo>
                    <a:pt x="1299" y="1175"/>
                    <a:pt x="1299" y="1175"/>
                    <a:pt x="1299" y="1175"/>
                  </a:cubicBezTo>
                  <a:cubicBezTo>
                    <a:pt x="1296" y="1181"/>
                    <a:pt x="1293" y="1188"/>
                    <a:pt x="1293" y="1196"/>
                  </a:cubicBezTo>
                  <a:cubicBezTo>
                    <a:pt x="1293" y="1217"/>
                    <a:pt x="1311" y="1234"/>
                    <a:pt x="1332" y="1234"/>
                  </a:cubicBezTo>
                  <a:cubicBezTo>
                    <a:pt x="1353" y="1234"/>
                    <a:pt x="1371" y="1217"/>
                    <a:pt x="1371" y="1196"/>
                  </a:cubicBezTo>
                  <a:cubicBezTo>
                    <a:pt x="1371" y="1175"/>
                    <a:pt x="1353" y="1157"/>
                    <a:pt x="1332" y="1157"/>
                  </a:cubicBezTo>
                  <a:cubicBezTo>
                    <a:pt x="1325" y="1157"/>
                    <a:pt x="1318" y="1159"/>
                    <a:pt x="1312" y="1163"/>
                  </a:cubicBezTo>
                  <a:cubicBezTo>
                    <a:pt x="1311" y="1162"/>
                    <a:pt x="1309" y="1161"/>
                    <a:pt x="1307" y="1161"/>
                  </a:cubicBezTo>
                  <a:cubicBezTo>
                    <a:pt x="1180" y="1161"/>
                    <a:pt x="1180" y="1161"/>
                    <a:pt x="1180" y="1161"/>
                  </a:cubicBezTo>
                  <a:cubicBezTo>
                    <a:pt x="1052" y="1033"/>
                    <a:pt x="1052" y="1033"/>
                    <a:pt x="1052" y="1033"/>
                  </a:cubicBezTo>
                  <a:cubicBezTo>
                    <a:pt x="1050" y="1032"/>
                    <a:pt x="1048" y="1031"/>
                    <a:pt x="1046" y="1031"/>
                  </a:cubicBezTo>
                  <a:cubicBezTo>
                    <a:pt x="991" y="1031"/>
                    <a:pt x="991" y="1031"/>
                    <a:pt x="991" y="1031"/>
                  </a:cubicBezTo>
                  <a:cubicBezTo>
                    <a:pt x="989" y="1031"/>
                    <a:pt x="987" y="1032"/>
                    <a:pt x="986" y="1033"/>
                  </a:cubicBezTo>
                  <a:cubicBezTo>
                    <a:pt x="936" y="1083"/>
                    <a:pt x="936" y="1083"/>
                    <a:pt x="936" y="1083"/>
                  </a:cubicBezTo>
                  <a:cubicBezTo>
                    <a:pt x="889" y="1083"/>
                    <a:pt x="889" y="1083"/>
                    <a:pt x="889" y="1083"/>
                  </a:cubicBezTo>
                  <a:cubicBezTo>
                    <a:pt x="989" y="984"/>
                    <a:pt x="989" y="984"/>
                    <a:pt x="989" y="984"/>
                  </a:cubicBezTo>
                  <a:cubicBezTo>
                    <a:pt x="1078" y="984"/>
                    <a:pt x="1078" y="984"/>
                    <a:pt x="1078" y="984"/>
                  </a:cubicBezTo>
                  <a:cubicBezTo>
                    <a:pt x="1208" y="1114"/>
                    <a:pt x="1208" y="1114"/>
                    <a:pt x="1208" y="1114"/>
                  </a:cubicBezTo>
                  <a:cubicBezTo>
                    <a:pt x="1209" y="1116"/>
                    <a:pt x="1211" y="1116"/>
                    <a:pt x="1213" y="1116"/>
                  </a:cubicBezTo>
                  <a:cubicBezTo>
                    <a:pt x="1300" y="1116"/>
                    <a:pt x="1300" y="1116"/>
                    <a:pt x="1300" y="1116"/>
                  </a:cubicBezTo>
                  <a:cubicBezTo>
                    <a:pt x="1302" y="1116"/>
                    <a:pt x="1304" y="1116"/>
                    <a:pt x="1305" y="1114"/>
                  </a:cubicBezTo>
                  <a:cubicBezTo>
                    <a:pt x="1346" y="1073"/>
                    <a:pt x="1346" y="1073"/>
                    <a:pt x="1346" y="1073"/>
                  </a:cubicBezTo>
                  <a:cubicBezTo>
                    <a:pt x="1346" y="1073"/>
                    <a:pt x="1347" y="1073"/>
                    <a:pt x="1347" y="1073"/>
                  </a:cubicBezTo>
                  <a:cubicBezTo>
                    <a:pt x="1352" y="1076"/>
                    <a:pt x="1358" y="1077"/>
                    <a:pt x="1365" y="1077"/>
                  </a:cubicBezTo>
                  <a:cubicBezTo>
                    <a:pt x="1386" y="1077"/>
                    <a:pt x="1403" y="1060"/>
                    <a:pt x="1403" y="1039"/>
                  </a:cubicBezTo>
                  <a:cubicBezTo>
                    <a:pt x="1403" y="1018"/>
                    <a:pt x="1386" y="1000"/>
                    <a:pt x="1365" y="1000"/>
                  </a:cubicBezTo>
                  <a:cubicBezTo>
                    <a:pt x="1344" y="1000"/>
                    <a:pt x="1326" y="1018"/>
                    <a:pt x="1326" y="1039"/>
                  </a:cubicBezTo>
                  <a:cubicBezTo>
                    <a:pt x="1326" y="1048"/>
                    <a:pt x="1330" y="1057"/>
                    <a:pt x="1336" y="1064"/>
                  </a:cubicBezTo>
                  <a:cubicBezTo>
                    <a:pt x="1297" y="1102"/>
                    <a:pt x="1297" y="1102"/>
                    <a:pt x="1297" y="1102"/>
                  </a:cubicBezTo>
                  <a:cubicBezTo>
                    <a:pt x="1216" y="1102"/>
                    <a:pt x="1216" y="1102"/>
                    <a:pt x="1216" y="1102"/>
                  </a:cubicBezTo>
                  <a:cubicBezTo>
                    <a:pt x="1098" y="984"/>
                    <a:pt x="1098" y="984"/>
                    <a:pt x="1098" y="984"/>
                  </a:cubicBezTo>
                  <a:cubicBezTo>
                    <a:pt x="1146" y="984"/>
                    <a:pt x="1146" y="984"/>
                    <a:pt x="1146" y="984"/>
                  </a:cubicBezTo>
                  <a:cubicBezTo>
                    <a:pt x="1150" y="1002"/>
                    <a:pt x="1165" y="1016"/>
                    <a:pt x="1184" y="1016"/>
                  </a:cubicBezTo>
                  <a:cubicBezTo>
                    <a:pt x="1206" y="1016"/>
                    <a:pt x="1223" y="999"/>
                    <a:pt x="1223" y="978"/>
                  </a:cubicBezTo>
                  <a:cubicBezTo>
                    <a:pt x="1223" y="956"/>
                    <a:pt x="1206" y="939"/>
                    <a:pt x="1184" y="939"/>
                  </a:cubicBezTo>
                  <a:cubicBezTo>
                    <a:pt x="1166" y="939"/>
                    <a:pt x="1150" y="952"/>
                    <a:pt x="1147" y="970"/>
                  </a:cubicBezTo>
                  <a:cubicBezTo>
                    <a:pt x="986" y="970"/>
                    <a:pt x="986" y="970"/>
                    <a:pt x="986" y="970"/>
                  </a:cubicBezTo>
                  <a:cubicBezTo>
                    <a:pt x="984" y="970"/>
                    <a:pt x="982" y="970"/>
                    <a:pt x="981" y="972"/>
                  </a:cubicBezTo>
                  <a:cubicBezTo>
                    <a:pt x="869" y="1084"/>
                    <a:pt x="869" y="1084"/>
                    <a:pt x="869" y="1084"/>
                  </a:cubicBezTo>
                  <a:cubicBezTo>
                    <a:pt x="765" y="1085"/>
                    <a:pt x="765" y="1085"/>
                    <a:pt x="765" y="1085"/>
                  </a:cubicBezTo>
                  <a:cubicBezTo>
                    <a:pt x="759" y="1055"/>
                    <a:pt x="732" y="1032"/>
                    <a:pt x="700" y="1032"/>
                  </a:cubicBezTo>
                  <a:cubicBezTo>
                    <a:pt x="669" y="1032"/>
                    <a:pt x="643" y="1054"/>
                    <a:pt x="636" y="1084"/>
                  </a:cubicBezTo>
                  <a:cubicBezTo>
                    <a:pt x="626" y="1084"/>
                    <a:pt x="626" y="1084"/>
                    <a:pt x="626" y="1084"/>
                  </a:cubicBezTo>
                  <a:cubicBezTo>
                    <a:pt x="450" y="908"/>
                    <a:pt x="450" y="908"/>
                    <a:pt x="450" y="908"/>
                  </a:cubicBezTo>
                  <a:cubicBezTo>
                    <a:pt x="458" y="898"/>
                    <a:pt x="462" y="885"/>
                    <a:pt x="462" y="871"/>
                  </a:cubicBezTo>
                  <a:cubicBezTo>
                    <a:pt x="462" y="834"/>
                    <a:pt x="432" y="804"/>
                    <a:pt x="395" y="804"/>
                  </a:cubicBezTo>
                  <a:cubicBezTo>
                    <a:pt x="364" y="804"/>
                    <a:pt x="337" y="827"/>
                    <a:pt x="330" y="856"/>
                  </a:cubicBezTo>
                  <a:cubicBezTo>
                    <a:pt x="236" y="856"/>
                    <a:pt x="236" y="856"/>
                    <a:pt x="236" y="856"/>
                  </a:cubicBezTo>
                  <a:cubicBezTo>
                    <a:pt x="155" y="775"/>
                    <a:pt x="155" y="775"/>
                    <a:pt x="155" y="775"/>
                  </a:cubicBezTo>
                  <a:cubicBezTo>
                    <a:pt x="452" y="776"/>
                    <a:pt x="452" y="776"/>
                    <a:pt x="452" y="776"/>
                  </a:cubicBezTo>
                  <a:cubicBezTo>
                    <a:pt x="574" y="898"/>
                    <a:pt x="574" y="898"/>
                    <a:pt x="574" y="898"/>
                  </a:cubicBezTo>
                  <a:cubicBezTo>
                    <a:pt x="576" y="899"/>
                    <a:pt x="578" y="900"/>
                    <a:pt x="580" y="900"/>
                  </a:cubicBezTo>
                  <a:cubicBezTo>
                    <a:pt x="716" y="900"/>
                    <a:pt x="716" y="900"/>
                    <a:pt x="716" y="900"/>
                  </a:cubicBezTo>
                  <a:cubicBezTo>
                    <a:pt x="719" y="918"/>
                    <a:pt x="735" y="932"/>
                    <a:pt x="754" y="932"/>
                  </a:cubicBezTo>
                  <a:cubicBezTo>
                    <a:pt x="775" y="932"/>
                    <a:pt x="793" y="915"/>
                    <a:pt x="793" y="893"/>
                  </a:cubicBezTo>
                  <a:cubicBezTo>
                    <a:pt x="793" y="872"/>
                    <a:pt x="775" y="855"/>
                    <a:pt x="754" y="855"/>
                  </a:cubicBezTo>
                  <a:cubicBezTo>
                    <a:pt x="736" y="855"/>
                    <a:pt x="720" y="868"/>
                    <a:pt x="716" y="886"/>
                  </a:cubicBezTo>
                  <a:cubicBezTo>
                    <a:pt x="583" y="886"/>
                    <a:pt x="583" y="886"/>
                    <a:pt x="583" y="886"/>
                  </a:cubicBezTo>
                  <a:cubicBezTo>
                    <a:pt x="473" y="776"/>
                    <a:pt x="473" y="776"/>
                    <a:pt x="473" y="776"/>
                  </a:cubicBezTo>
                  <a:cubicBezTo>
                    <a:pt x="505" y="776"/>
                    <a:pt x="505" y="776"/>
                    <a:pt x="505" y="776"/>
                  </a:cubicBezTo>
                  <a:cubicBezTo>
                    <a:pt x="505" y="777"/>
                    <a:pt x="505" y="777"/>
                    <a:pt x="506" y="777"/>
                  </a:cubicBezTo>
                  <a:cubicBezTo>
                    <a:pt x="570" y="842"/>
                    <a:pt x="570" y="842"/>
                    <a:pt x="570" y="842"/>
                  </a:cubicBezTo>
                  <a:cubicBezTo>
                    <a:pt x="572" y="844"/>
                    <a:pt x="574" y="844"/>
                    <a:pt x="575" y="844"/>
                  </a:cubicBezTo>
                  <a:cubicBezTo>
                    <a:pt x="650" y="844"/>
                    <a:pt x="650" y="844"/>
                    <a:pt x="650" y="844"/>
                  </a:cubicBezTo>
                  <a:cubicBezTo>
                    <a:pt x="653" y="862"/>
                    <a:pt x="669" y="876"/>
                    <a:pt x="688" y="876"/>
                  </a:cubicBezTo>
                  <a:cubicBezTo>
                    <a:pt x="709" y="876"/>
                    <a:pt x="726" y="858"/>
                    <a:pt x="726" y="837"/>
                  </a:cubicBezTo>
                  <a:cubicBezTo>
                    <a:pt x="726" y="816"/>
                    <a:pt x="709" y="799"/>
                    <a:pt x="688" y="799"/>
                  </a:cubicBezTo>
                  <a:cubicBezTo>
                    <a:pt x="669" y="799"/>
                    <a:pt x="653" y="812"/>
                    <a:pt x="650" y="830"/>
                  </a:cubicBezTo>
                  <a:cubicBezTo>
                    <a:pt x="578" y="830"/>
                    <a:pt x="578" y="830"/>
                    <a:pt x="578" y="830"/>
                  </a:cubicBezTo>
                  <a:cubicBezTo>
                    <a:pt x="525" y="776"/>
                    <a:pt x="525" y="776"/>
                    <a:pt x="525" y="776"/>
                  </a:cubicBezTo>
                  <a:cubicBezTo>
                    <a:pt x="839" y="777"/>
                    <a:pt x="839" y="777"/>
                    <a:pt x="839" y="777"/>
                  </a:cubicBezTo>
                  <a:cubicBezTo>
                    <a:pt x="930" y="868"/>
                    <a:pt x="930" y="868"/>
                    <a:pt x="930" y="868"/>
                  </a:cubicBezTo>
                  <a:cubicBezTo>
                    <a:pt x="933" y="871"/>
                    <a:pt x="938" y="873"/>
                    <a:pt x="942" y="873"/>
                  </a:cubicBezTo>
                  <a:cubicBezTo>
                    <a:pt x="1295" y="873"/>
                    <a:pt x="1295" y="873"/>
                    <a:pt x="1295" y="873"/>
                  </a:cubicBezTo>
                  <a:cubicBezTo>
                    <a:pt x="1287" y="883"/>
                    <a:pt x="1282" y="896"/>
                    <a:pt x="1282" y="909"/>
                  </a:cubicBezTo>
                  <a:cubicBezTo>
                    <a:pt x="1282" y="940"/>
                    <a:pt x="1307" y="966"/>
                    <a:pt x="1338" y="966"/>
                  </a:cubicBezTo>
                  <a:cubicBezTo>
                    <a:pt x="1369" y="966"/>
                    <a:pt x="1394" y="940"/>
                    <a:pt x="1394" y="909"/>
                  </a:cubicBezTo>
                  <a:cubicBezTo>
                    <a:pt x="1394" y="878"/>
                    <a:pt x="1369" y="853"/>
                    <a:pt x="1338" y="853"/>
                  </a:cubicBezTo>
                  <a:cubicBezTo>
                    <a:pt x="1336" y="853"/>
                    <a:pt x="1335" y="853"/>
                    <a:pt x="1333" y="854"/>
                  </a:cubicBezTo>
                  <a:cubicBezTo>
                    <a:pt x="1322" y="843"/>
                    <a:pt x="1322" y="843"/>
                    <a:pt x="1322" y="843"/>
                  </a:cubicBezTo>
                  <a:cubicBezTo>
                    <a:pt x="1319" y="839"/>
                    <a:pt x="1314" y="837"/>
                    <a:pt x="1309" y="837"/>
                  </a:cubicBezTo>
                  <a:cubicBezTo>
                    <a:pt x="1104" y="837"/>
                    <a:pt x="1104" y="837"/>
                    <a:pt x="1104" y="837"/>
                  </a:cubicBezTo>
                  <a:cubicBezTo>
                    <a:pt x="1171" y="770"/>
                    <a:pt x="1171" y="770"/>
                    <a:pt x="1171" y="770"/>
                  </a:cubicBezTo>
                  <a:cubicBezTo>
                    <a:pt x="1359" y="770"/>
                    <a:pt x="1359" y="770"/>
                    <a:pt x="1359" y="770"/>
                  </a:cubicBezTo>
                  <a:cubicBezTo>
                    <a:pt x="1366" y="800"/>
                    <a:pt x="1392" y="822"/>
                    <a:pt x="1424" y="822"/>
                  </a:cubicBezTo>
                  <a:cubicBezTo>
                    <a:pt x="1461" y="822"/>
                    <a:pt x="1491" y="793"/>
                    <a:pt x="1491" y="756"/>
                  </a:cubicBezTo>
                  <a:cubicBezTo>
                    <a:pt x="1491" y="719"/>
                    <a:pt x="1461" y="689"/>
                    <a:pt x="1424" y="689"/>
                  </a:cubicBezTo>
                  <a:close/>
                  <a:moveTo>
                    <a:pt x="1046" y="668"/>
                  </a:moveTo>
                  <a:cubicBezTo>
                    <a:pt x="1060" y="668"/>
                    <a:pt x="1071" y="679"/>
                    <a:pt x="1071" y="692"/>
                  </a:cubicBezTo>
                  <a:cubicBezTo>
                    <a:pt x="1071" y="705"/>
                    <a:pt x="1060" y="716"/>
                    <a:pt x="1046" y="716"/>
                  </a:cubicBezTo>
                  <a:cubicBezTo>
                    <a:pt x="1033" y="716"/>
                    <a:pt x="1022" y="705"/>
                    <a:pt x="1022" y="692"/>
                  </a:cubicBezTo>
                  <a:cubicBezTo>
                    <a:pt x="1022" y="679"/>
                    <a:pt x="1033" y="668"/>
                    <a:pt x="1046" y="668"/>
                  </a:cubicBezTo>
                  <a:close/>
                  <a:moveTo>
                    <a:pt x="1253" y="561"/>
                  </a:moveTo>
                  <a:cubicBezTo>
                    <a:pt x="1268" y="561"/>
                    <a:pt x="1280" y="574"/>
                    <a:pt x="1280" y="589"/>
                  </a:cubicBezTo>
                  <a:cubicBezTo>
                    <a:pt x="1280" y="604"/>
                    <a:pt x="1268" y="616"/>
                    <a:pt x="1253" y="616"/>
                  </a:cubicBezTo>
                  <a:cubicBezTo>
                    <a:pt x="1238" y="616"/>
                    <a:pt x="1225" y="604"/>
                    <a:pt x="1225" y="589"/>
                  </a:cubicBezTo>
                  <a:cubicBezTo>
                    <a:pt x="1225" y="574"/>
                    <a:pt x="1238" y="561"/>
                    <a:pt x="1253" y="561"/>
                  </a:cubicBezTo>
                  <a:close/>
                  <a:moveTo>
                    <a:pt x="1410" y="508"/>
                  </a:moveTo>
                  <a:cubicBezTo>
                    <a:pt x="1423" y="508"/>
                    <a:pt x="1434" y="519"/>
                    <a:pt x="1434" y="532"/>
                  </a:cubicBezTo>
                  <a:cubicBezTo>
                    <a:pt x="1434" y="546"/>
                    <a:pt x="1423" y="556"/>
                    <a:pt x="1410" y="556"/>
                  </a:cubicBezTo>
                  <a:cubicBezTo>
                    <a:pt x="1397" y="556"/>
                    <a:pt x="1386" y="546"/>
                    <a:pt x="1386" y="532"/>
                  </a:cubicBezTo>
                  <a:cubicBezTo>
                    <a:pt x="1386" y="519"/>
                    <a:pt x="1397" y="508"/>
                    <a:pt x="1410" y="508"/>
                  </a:cubicBezTo>
                  <a:close/>
                  <a:moveTo>
                    <a:pt x="1391" y="290"/>
                  </a:moveTo>
                  <a:cubicBezTo>
                    <a:pt x="1405" y="290"/>
                    <a:pt x="1415" y="301"/>
                    <a:pt x="1415" y="314"/>
                  </a:cubicBezTo>
                  <a:cubicBezTo>
                    <a:pt x="1415" y="328"/>
                    <a:pt x="1405" y="338"/>
                    <a:pt x="1391" y="338"/>
                  </a:cubicBezTo>
                  <a:cubicBezTo>
                    <a:pt x="1378" y="338"/>
                    <a:pt x="1367" y="328"/>
                    <a:pt x="1367" y="314"/>
                  </a:cubicBezTo>
                  <a:cubicBezTo>
                    <a:pt x="1367" y="301"/>
                    <a:pt x="1378" y="290"/>
                    <a:pt x="1391" y="290"/>
                  </a:cubicBezTo>
                  <a:close/>
                  <a:moveTo>
                    <a:pt x="685" y="566"/>
                  </a:moveTo>
                  <a:cubicBezTo>
                    <a:pt x="712" y="566"/>
                    <a:pt x="733" y="588"/>
                    <a:pt x="733" y="614"/>
                  </a:cubicBezTo>
                  <a:cubicBezTo>
                    <a:pt x="733" y="641"/>
                    <a:pt x="712" y="663"/>
                    <a:pt x="685" y="663"/>
                  </a:cubicBezTo>
                  <a:cubicBezTo>
                    <a:pt x="659" y="663"/>
                    <a:pt x="637" y="641"/>
                    <a:pt x="637" y="614"/>
                  </a:cubicBezTo>
                  <a:cubicBezTo>
                    <a:pt x="637" y="588"/>
                    <a:pt x="659" y="566"/>
                    <a:pt x="685" y="566"/>
                  </a:cubicBezTo>
                  <a:close/>
                  <a:moveTo>
                    <a:pt x="1179" y="276"/>
                  </a:moveTo>
                  <a:cubicBezTo>
                    <a:pt x="1192" y="276"/>
                    <a:pt x="1203" y="287"/>
                    <a:pt x="1203" y="300"/>
                  </a:cubicBezTo>
                  <a:cubicBezTo>
                    <a:pt x="1203" y="313"/>
                    <a:pt x="1192" y="324"/>
                    <a:pt x="1179" y="324"/>
                  </a:cubicBezTo>
                  <a:cubicBezTo>
                    <a:pt x="1165" y="324"/>
                    <a:pt x="1155" y="313"/>
                    <a:pt x="1155" y="300"/>
                  </a:cubicBezTo>
                  <a:cubicBezTo>
                    <a:pt x="1155" y="287"/>
                    <a:pt x="1165" y="276"/>
                    <a:pt x="1179" y="276"/>
                  </a:cubicBezTo>
                  <a:close/>
                  <a:moveTo>
                    <a:pt x="1253" y="29"/>
                  </a:moveTo>
                  <a:cubicBezTo>
                    <a:pt x="1274" y="29"/>
                    <a:pt x="1291" y="46"/>
                    <a:pt x="1291" y="67"/>
                  </a:cubicBezTo>
                  <a:cubicBezTo>
                    <a:pt x="1291" y="88"/>
                    <a:pt x="1274" y="104"/>
                    <a:pt x="1253" y="104"/>
                  </a:cubicBezTo>
                  <a:cubicBezTo>
                    <a:pt x="1232" y="104"/>
                    <a:pt x="1215" y="88"/>
                    <a:pt x="1215" y="67"/>
                  </a:cubicBezTo>
                  <a:cubicBezTo>
                    <a:pt x="1215" y="46"/>
                    <a:pt x="1232" y="29"/>
                    <a:pt x="1253" y="29"/>
                  </a:cubicBezTo>
                  <a:close/>
                  <a:moveTo>
                    <a:pt x="833" y="438"/>
                  </a:moveTo>
                  <a:cubicBezTo>
                    <a:pt x="854" y="438"/>
                    <a:pt x="871" y="455"/>
                    <a:pt x="871" y="476"/>
                  </a:cubicBezTo>
                  <a:cubicBezTo>
                    <a:pt x="871" y="497"/>
                    <a:pt x="854" y="514"/>
                    <a:pt x="833" y="514"/>
                  </a:cubicBezTo>
                  <a:cubicBezTo>
                    <a:pt x="812" y="514"/>
                    <a:pt x="795" y="497"/>
                    <a:pt x="795" y="476"/>
                  </a:cubicBezTo>
                  <a:cubicBezTo>
                    <a:pt x="795" y="455"/>
                    <a:pt x="812" y="438"/>
                    <a:pt x="833" y="438"/>
                  </a:cubicBezTo>
                  <a:close/>
                  <a:moveTo>
                    <a:pt x="1285" y="1280"/>
                  </a:moveTo>
                  <a:cubicBezTo>
                    <a:pt x="1306" y="1280"/>
                    <a:pt x="1323" y="1297"/>
                    <a:pt x="1323" y="1317"/>
                  </a:cubicBezTo>
                  <a:cubicBezTo>
                    <a:pt x="1323" y="1338"/>
                    <a:pt x="1306" y="1355"/>
                    <a:pt x="1285" y="1355"/>
                  </a:cubicBezTo>
                  <a:cubicBezTo>
                    <a:pt x="1264" y="1355"/>
                    <a:pt x="1247" y="1338"/>
                    <a:pt x="1247" y="1317"/>
                  </a:cubicBezTo>
                  <a:cubicBezTo>
                    <a:pt x="1247" y="1297"/>
                    <a:pt x="1264" y="1280"/>
                    <a:pt x="1285" y="1280"/>
                  </a:cubicBezTo>
                  <a:close/>
                  <a:moveTo>
                    <a:pt x="1332" y="1172"/>
                  </a:moveTo>
                  <a:cubicBezTo>
                    <a:pt x="1345" y="1172"/>
                    <a:pt x="1356" y="1183"/>
                    <a:pt x="1356" y="1196"/>
                  </a:cubicBezTo>
                  <a:cubicBezTo>
                    <a:pt x="1356" y="1209"/>
                    <a:pt x="1345" y="1220"/>
                    <a:pt x="1332" y="1220"/>
                  </a:cubicBezTo>
                  <a:cubicBezTo>
                    <a:pt x="1319" y="1220"/>
                    <a:pt x="1308" y="1209"/>
                    <a:pt x="1308" y="1196"/>
                  </a:cubicBezTo>
                  <a:cubicBezTo>
                    <a:pt x="1308" y="1183"/>
                    <a:pt x="1319" y="1172"/>
                    <a:pt x="1332" y="1172"/>
                  </a:cubicBezTo>
                  <a:close/>
                  <a:moveTo>
                    <a:pt x="1365" y="1015"/>
                  </a:moveTo>
                  <a:cubicBezTo>
                    <a:pt x="1378" y="1015"/>
                    <a:pt x="1389" y="1026"/>
                    <a:pt x="1389" y="1039"/>
                  </a:cubicBezTo>
                  <a:cubicBezTo>
                    <a:pt x="1389" y="1052"/>
                    <a:pt x="1378" y="1063"/>
                    <a:pt x="1365" y="1063"/>
                  </a:cubicBezTo>
                  <a:cubicBezTo>
                    <a:pt x="1352" y="1063"/>
                    <a:pt x="1341" y="1052"/>
                    <a:pt x="1341" y="1039"/>
                  </a:cubicBezTo>
                  <a:cubicBezTo>
                    <a:pt x="1341" y="1026"/>
                    <a:pt x="1352" y="1015"/>
                    <a:pt x="1365" y="1015"/>
                  </a:cubicBezTo>
                  <a:close/>
                  <a:moveTo>
                    <a:pt x="1184" y="954"/>
                  </a:moveTo>
                  <a:cubicBezTo>
                    <a:pt x="1198" y="954"/>
                    <a:pt x="1209" y="964"/>
                    <a:pt x="1209" y="978"/>
                  </a:cubicBezTo>
                  <a:cubicBezTo>
                    <a:pt x="1209" y="991"/>
                    <a:pt x="1198" y="1002"/>
                    <a:pt x="1184" y="1002"/>
                  </a:cubicBezTo>
                  <a:cubicBezTo>
                    <a:pt x="1171" y="1002"/>
                    <a:pt x="1160" y="991"/>
                    <a:pt x="1160" y="978"/>
                  </a:cubicBezTo>
                  <a:cubicBezTo>
                    <a:pt x="1160" y="964"/>
                    <a:pt x="1171" y="954"/>
                    <a:pt x="1184" y="954"/>
                  </a:cubicBezTo>
                  <a:close/>
                  <a:moveTo>
                    <a:pt x="700" y="1061"/>
                  </a:moveTo>
                  <a:cubicBezTo>
                    <a:pt x="721" y="1061"/>
                    <a:pt x="738" y="1078"/>
                    <a:pt x="738" y="1099"/>
                  </a:cubicBezTo>
                  <a:cubicBezTo>
                    <a:pt x="738" y="1120"/>
                    <a:pt x="721" y="1137"/>
                    <a:pt x="700" y="1137"/>
                  </a:cubicBezTo>
                  <a:cubicBezTo>
                    <a:pt x="679" y="1137"/>
                    <a:pt x="663" y="1120"/>
                    <a:pt x="663" y="1099"/>
                  </a:cubicBezTo>
                  <a:cubicBezTo>
                    <a:pt x="663" y="1078"/>
                    <a:pt x="679" y="1061"/>
                    <a:pt x="700" y="1061"/>
                  </a:cubicBezTo>
                  <a:close/>
                  <a:moveTo>
                    <a:pt x="395" y="833"/>
                  </a:moveTo>
                  <a:cubicBezTo>
                    <a:pt x="416" y="833"/>
                    <a:pt x="433" y="850"/>
                    <a:pt x="433" y="871"/>
                  </a:cubicBezTo>
                  <a:cubicBezTo>
                    <a:pt x="433" y="892"/>
                    <a:pt x="416" y="909"/>
                    <a:pt x="395" y="909"/>
                  </a:cubicBezTo>
                  <a:cubicBezTo>
                    <a:pt x="375" y="909"/>
                    <a:pt x="358" y="892"/>
                    <a:pt x="358" y="871"/>
                  </a:cubicBezTo>
                  <a:cubicBezTo>
                    <a:pt x="358" y="850"/>
                    <a:pt x="375" y="833"/>
                    <a:pt x="395" y="833"/>
                  </a:cubicBezTo>
                  <a:close/>
                  <a:moveTo>
                    <a:pt x="754" y="869"/>
                  </a:moveTo>
                  <a:cubicBezTo>
                    <a:pt x="767" y="869"/>
                    <a:pt x="778" y="880"/>
                    <a:pt x="778" y="893"/>
                  </a:cubicBezTo>
                  <a:cubicBezTo>
                    <a:pt x="778" y="907"/>
                    <a:pt x="767" y="917"/>
                    <a:pt x="754" y="917"/>
                  </a:cubicBezTo>
                  <a:cubicBezTo>
                    <a:pt x="741" y="917"/>
                    <a:pt x="730" y="907"/>
                    <a:pt x="730" y="893"/>
                  </a:cubicBezTo>
                  <a:cubicBezTo>
                    <a:pt x="730" y="880"/>
                    <a:pt x="741" y="869"/>
                    <a:pt x="754" y="869"/>
                  </a:cubicBezTo>
                  <a:close/>
                  <a:moveTo>
                    <a:pt x="688" y="813"/>
                  </a:moveTo>
                  <a:cubicBezTo>
                    <a:pt x="701" y="813"/>
                    <a:pt x="712" y="824"/>
                    <a:pt x="712" y="837"/>
                  </a:cubicBezTo>
                  <a:cubicBezTo>
                    <a:pt x="712" y="850"/>
                    <a:pt x="701" y="861"/>
                    <a:pt x="688" y="861"/>
                  </a:cubicBezTo>
                  <a:cubicBezTo>
                    <a:pt x="674" y="861"/>
                    <a:pt x="663" y="850"/>
                    <a:pt x="663" y="837"/>
                  </a:cubicBezTo>
                  <a:cubicBezTo>
                    <a:pt x="663" y="824"/>
                    <a:pt x="674" y="813"/>
                    <a:pt x="688" y="813"/>
                  </a:cubicBezTo>
                  <a:close/>
                  <a:moveTo>
                    <a:pt x="1338" y="882"/>
                  </a:moveTo>
                  <a:cubicBezTo>
                    <a:pt x="1353" y="882"/>
                    <a:pt x="1365" y="894"/>
                    <a:pt x="1365" y="909"/>
                  </a:cubicBezTo>
                  <a:cubicBezTo>
                    <a:pt x="1365" y="925"/>
                    <a:pt x="1353" y="937"/>
                    <a:pt x="1338" y="937"/>
                  </a:cubicBezTo>
                  <a:cubicBezTo>
                    <a:pt x="1323" y="937"/>
                    <a:pt x="1310" y="925"/>
                    <a:pt x="1310" y="909"/>
                  </a:cubicBezTo>
                  <a:cubicBezTo>
                    <a:pt x="1310" y="894"/>
                    <a:pt x="1323" y="882"/>
                    <a:pt x="1338" y="882"/>
                  </a:cubicBezTo>
                  <a:close/>
                  <a:moveTo>
                    <a:pt x="1424" y="794"/>
                  </a:moveTo>
                  <a:cubicBezTo>
                    <a:pt x="1403" y="794"/>
                    <a:pt x="1386" y="777"/>
                    <a:pt x="1386" y="756"/>
                  </a:cubicBezTo>
                  <a:cubicBezTo>
                    <a:pt x="1386" y="735"/>
                    <a:pt x="1403" y="718"/>
                    <a:pt x="1424" y="718"/>
                  </a:cubicBezTo>
                  <a:cubicBezTo>
                    <a:pt x="1445" y="718"/>
                    <a:pt x="1462" y="735"/>
                    <a:pt x="1462" y="756"/>
                  </a:cubicBezTo>
                  <a:cubicBezTo>
                    <a:pt x="1462" y="777"/>
                    <a:pt x="1445" y="794"/>
                    <a:pt x="1424" y="7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348A5E95-BFB5-4B63-AD3E-9AB543CCE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" y="2407"/>
              <a:ext cx="457" cy="294"/>
            </a:xfrm>
            <a:custGeom>
              <a:avLst/>
              <a:gdLst>
                <a:gd name="T0" fmla="*/ 0 w 545"/>
                <a:gd name="T1" fmla="*/ 45 h 350"/>
                <a:gd name="T2" fmla="*/ 83 w 545"/>
                <a:gd name="T3" fmla="*/ 45 h 350"/>
                <a:gd name="T4" fmla="*/ 83 w 545"/>
                <a:gd name="T5" fmla="*/ 31 h 350"/>
                <a:gd name="T6" fmla="*/ 117 w 545"/>
                <a:gd name="T7" fmla="*/ 31 h 350"/>
                <a:gd name="T8" fmla="*/ 250 w 545"/>
                <a:gd name="T9" fmla="*/ 163 h 350"/>
                <a:gd name="T10" fmla="*/ 255 w 545"/>
                <a:gd name="T11" fmla="*/ 166 h 350"/>
                <a:gd name="T12" fmla="*/ 344 w 545"/>
                <a:gd name="T13" fmla="*/ 166 h 350"/>
                <a:gd name="T14" fmla="*/ 472 w 545"/>
                <a:gd name="T15" fmla="*/ 294 h 350"/>
                <a:gd name="T16" fmla="*/ 468 w 545"/>
                <a:gd name="T17" fmla="*/ 311 h 350"/>
                <a:gd name="T18" fmla="*/ 507 w 545"/>
                <a:gd name="T19" fmla="*/ 350 h 350"/>
                <a:gd name="T20" fmla="*/ 545 w 545"/>
                <a:gd name="T21" fmla="*/ 311 h 350"/>
                <a:gd name="T22" fmla="*/ 507 w 545"/>
                <a:gd name="T23" fmla="*/ 273 h 350"/>
                <a:gd name="T24" fmla="*/ 481 w 545"/>
                <a:gd name="T25" fmla="*/ 283 h 350"/>
                <a:gd name="T26" fmla="*/ 352 w 545"/>
                <a:gd name="T27" fmla="*/ 153 h 350"/>
                <a:gd name="T28" fmla="*/ 347 w 545"/>
                <a:gd name="T29" fmla="*/ 151 h 350"/>
                <a:gd name="T30" fmla="*/ 258 w 545"/>
                <a:gd name="T31" fmla="*/ 151 h 350"/>
                <a:gd name="T32" fmla="*/ 125 w 545"/>
                <a:gd name="T33" fmla="*/ 18 h 350"/>
                <a:gd name="T34" fmla="*/ 120 w 545"/>
                <a:gd name="T35" fmla="*/ 16 h 350"/>
                <a:gd name="T36" fmla="*/ 83 w 545"/>
                <a:gd name="T37" fmla="*/ 16 h 350"/>
                <a:gd name="T38" fmla="*/ 83 w 545"/>
                <a:gd name="T39" fmla="*/ 0 h 350"/>
                <a:gd name="T40" fmla="*/ 0 w 545"/>
                <a:gd name="T41" fmla="*/ 0 h 350"/>
                <a:gd name="T42" fmla="*/ 0 w 545"/>
                <a:gd name="T43" fmla="*/ 45 h 350"/>
                <a:gd name="T44" fmla="*/ 507 w 545"/>
                <a:gd name="T45" fmla="*/ 287 h 350"/>
                <a:gd name="T46" fmla="*/ 531 w 545"/>
                <a:gd name="T47" fmla="*/ 311 h 350"/>
                <a:gd name="T48" fmla="*/ 507 w 545"/>
                <a:gd name="T49" fmla="*/ 335 h 350"/>
                <a:gd name="T50" fmla="*/ 483 w 545"/>
                <a:gd name="T51" fmla="*/ 311 h 350"/>
                <a:gd name="T52" fmla="*/ 507 w 545"/>
                <a:gd name="T5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5" h="350">
                  <a:moveTo>
                    <a:pt x="0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250" y="163"/>
                    <a:pt x="250" y="163"/>
                    <a:pt x="250" y="163"/>
                  </a:cubicBezTo>
                  <a:cubicBezTo>
                    <a:pt x="251" y="165"/>
                    <a:pt x="253" y="166"/>
                    <a:pt x="255" y="166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472" y="294"/>
                    <a:pt x="472" y="294"/>
                    <a:pt x="472" y="294"/>
                  </a:cubicBezTo>
                  <a:cubicBezTo>
                    <a:pt x="470" y="299"/>
                    <a:pt x="468" y="305"/>
                    <a:pt x="468" y="311"/>
                  </a:cubicBezTo>
                  <a:cubicBezTo>
                    <a:pt x="468" y="333"/>
                    <a:pt x="486" y="350"/>
                    <a:pt x="507" y="350"/>
                  </a:cubicBezTo>
                  <a:cubicBezTo>
                    <a:pt x="528" y="350"/>
                    <a:pt x="545" y="333"/>
                    <a:pt x="545" y="311"/>
                  </a:cubicBezTo>
                  <a:cubicBezTo>
                    <a:pt x="545" y="290"/>
                    <a:pt x="528" y="273"/>
                    <a:pt x="507" y="273"/>
                  </a:cubicBezTo>
                  <a:cubicBezTo>
                    <a:pt x="497" y="273"/>
                    <a:pt x="488" y="277"/>
                    <a:pt x="481" y="283"/>
                  </a:cubicBezTo>
                  <a:cubicBezTo>
                    <a:pt x="352" y="153"/>
                    <a:pt x="352" y="153"/>
                    <a:pt x="352" y="153"/>
                  </a:cubicBezTo>
                  <a:cubicBezTo>
                    <a:pt x="350" y="152"/>
                    <a:pt x="349" y="151"/>
                    <a:pt x="347" y="151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7"/>
                    <a:pt x="122" y="16"/>
                    <a:pt x="120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30"/>
                    <a:pt x="0" y="45"/>
                  </a:cubicBezTo>
                  <a:close/>
                  <a:moveTo>
                    <a:pt x="507" y="287"/>
                  </a:moveTo>
                  <a:cubicBezTo>
                    <a:pt x="520" y="287"/>
                    <a:pt x="531" y="298"/>
                    <a:pt x="531" y="311"/>
                  </a:cubicBezTo>
                  <a:cubicBezTo>
                    <a:pt x="531" y="325"/>
                    <a:pt x="520" y="335"/>
                    <a:pt x="507" y="335"/>
                  </a:cubicBezTo>
                  <a:cubicBezTo>
                    <a:pt x="494" y="335"/>
                    <a:pt x="483" y="325"/>
                    <a:pt x="483" y="311"/>
                  </a:cubicBezTo>
                  <a:cubicBezTo>
                    <a:pt x="483" y="298"/>
                    <a:pt x="494" y="287"/>
                    <a:pt x="507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="" xmlns:a16="http://schemas.microsoft.com/office/drawing/2014/main" id="{73EB377C-BF2C-451C-9B46-2611F1B70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" y="2485"/>
              <a:ext cx="1049" cy="727"/>
            </a:xfrm>
            <a:custGeom>
              <a:avLst/>
              <a:gdLst>
                <a:gd name="T0" fmla="*/ 129 w 1251"/>
                <a:gd name="T1" fmla="*/ 238 h 867"/>
                <a:gd name="T2" fmla="*/ 283 w 1251"/>
                <a:gd name="T3" fmla="*/ 423 h 867"/>
                <a:gd name="T4" fmla="*/ 143 w 1251"/>
                <a:gd name="T5" fmla="*/ 235 h 867"/>
                <a:gd name="T6" fmla="*/ 156 w 1251"/>
                <a:gd name="T7" fmla="*/ 229 h 867"/>
                <a:gd name="T8" fmla="*/ 275 w 1251"/>
                <a:gd name="T9" fmla="*/ 297 h 867"/>
                <a:gd name="T10" fmla="*/ 263 w 1251"/>
                <a:gd name="T11" fmla="*/ 269 h 867"/>
                <a:gd name="T12" fmla="*/ 168 w 1251"/>
                <a:gd name="T13" fmla="*/ 128 h 867"/>
                <a:gd name="T14" fmla="*/ 435 w 1251"/>
                <a:gd name="T15" fmla="*/ 321 h 867"/>
                <a:gd name="T16" fmla="*/ 502 w 1251"/>
                <a:gd name="T17" fmla="*/ 494 h 867"/>
                <a:gd name="T18" fmla="*/ 516 w 1251"/>
                <a:gd name="T19" fmla="*/ 492 h 867"/>
                <a:gd name="T20" fmla="*/ 449 w 1251"/>
                <a:gd name="T21" fmla="*/ 335 h 867"/>
                <a:gd name="T22" fmla="*/ 535 w 1251"/>
                <a:gd name="T23" fmla="*/ 480 h 867"/>
                <a:gd name="T24" fmla="*/ 585 w 1251"/>
                <a:gd name="T25" fmla="*/ 625 h 867"/>
                <a:gd name="T26" fmla="*/ 592 w 1251"/>
                <a:gd name="T27" fmla="*/ 517 h 867"/>
                <a:gd name="T28" fmla="*/ 566 w 1251"/>
                <a:gd name="T29" fmla="*/ 468 h 867"/>
                <a:gd name="T30" fmla="*/ 618 w 1251"/>
                <a:gd name="T31" fmla="*/ 652 h 867"/>
                <a:gd name="T32" fmla="*/ 648 w 1251"/>
                <a:gd name="T33" fmla="*/ 615 h 867"/>
                <a:gd name="T34" fmla="*/ 580 w 1251"/>
                <a:gd name="T35" fmla="*/ 419 h 867"/>
                <a:gd name="T36" fmla="*/ 722 w 1251"/>
                <a:gd name="T37" fmla="*/ 590 h 867"/>
                <a:gd name="T38" fmla="*/ 854 w 1251"/>
                <a:gd name="T39" fmla="*/ 738 h 867"/>
                <a:gd name="T40" fmla="*/ 1110 w 1251"/>
                <a:gd name="T41" fmla="*/ 867 h 867"/>
                <a:gd name="T42" fmla="*/ 955 w 1251"/>
                <a:gd name="T43" fmla="*/ 820 h 867"/>
                <a:gd name="T44" fmla="*/ 807 w 1251"/>
                <a:gd name="T45" fmla="*/ 645 h 867"/>
                <a:gd name="T46" fmla="*/ 1057 w 1251"/>
                <a:gd name="T47" fmla="*/ 622 h 867"/>
                <a:gd name="T48" fmla="*/ 1102 w 1251"/>
                <a:gd name="T49" fmla="*/ 603 h 867"/>
                <a:gd name="T50" fmla="*/ 733 w 1251"/>
                <a:gd name="T51" fmla="*/ 514 h 867"/>
                <a:gd name="T52" fmla="*/ 845 w 1251"/>
                <a:gd name="T53" fmla="*/ 488 h 867"/>
                <a:gd name="T54" fmla="*/ 1015 w 1251"/>
                <a:gd name="T55" fmla="*/ 438 h 867"/>
                <a:gd name="T56" fmla="*/ 1105 w 1251"/>
                <a:gd name="T57" fmla="*/ 482 h 867"/>
                <a:gd name="T58" fmla="*/ 1018 w 1251"/>
                <a:gd name="T59" fmla="*/ 424 h 867"/>
                <a:gd name="T60" fmla="*/ 848 w 1251"/>
                <a:gd name="T61" fmla="*/ 473 h 867"/>
                <a:gd name="T62" fmla="*/ 639 w 1251"/>
                <a:gd name="T63" fmla="*/ 419 h 867"/>
                <a:gd name="T64" fmla="*/ 1074 w 1251"/>
                <a:gd name="T65" fmla="*/ 406 h 867"/>
                <a:gd name="T66" fmla="*/ 1251 w 1251"/>
                <a:gd name="T67" fmla="*/ 550 h 867"/>
                <a:gd name="T68" fmla="*/ 1077 w 1251"/>
                <a:gd name="T69" fmla="*/ 391 h 867"/>
                <a:gd name="T70" fmla="*/ 545 w 1251"/>
                <a:gd name="T71" fmla="*/ 390 h 867"/>
                <a:gd name="T72" fmla="*/ 91 w 1251"/>
                <a:gd name="T73" fmla="*/ 10 h 867"/>
                <a:gd name="T74" fmla="*/ 0 w 1251"/>
                <a:gd name="T75" fmla="*/ 0 h 867"/>
                <a:gd name="T76" fmla="*/ 307 w 1251"/>
                <a:gd name="T77" fmla="*/ 385 h 867"/>
                <a:gd name="T78" fmla="*/ 301 w 1251"/>
                <a:gd name="T79" fmla="*/ 245 h 867"/>
                <a:gd name="T80" fmla="*/ 301 w 1251"/>
                <a:gd name="T81" fmla="*/ 245 h 867"/>
                <a:gd name="T82" fmla="*/ 491 w 1251"/>
                <a:gd name="T83" fmla="*/ 530 h 867"/>
                <a:gd name="T84" fmla="*/ 561 w 1251"/>
                <a:gd name="T85" fmla="*/ 586 h 867"/>
                <a:gd name="T86" fmla="*/ 680 w 1251"/>
                <a:gd name="T87" fmla="*/ 652 h 867"/>
                <a:gd name="T88" fmla="*/ 1110 w 1251"/>
                <a:gd name="T89" fmla="*/ 804 h 867"/>
                <a:gd name="T90" fmla="*/ 1110 w 1251"/>
                <a:gd name="T91" fmla="*/ 804 h 867"/>
                <a:gd name="T92" fmla="*/ 797 w 1251"/>
                <a:gd name="T93" fmla="*/ 692 h 867"/>
                <a:gd name="T94" fmla="*/ 1102 w 1251"/>
                <a:gd name="T95" fmla="*/ 707 h 867"/>
                <a:gd name="T96" fmla="*/ 1090 w 1251"/>
                <a:gd name="T97" fmla="*/ 482 h 867"/>
                <a:gd name="T98" fmla="*/ 1212 w 1251"/>
                <a:gd name="T99" fmla="*/ 525 h 867"/>
                <a:gd name="T100" fmla="*/ 1212 w 1251"/>
                <a:gd name="T101" fmla="*/ 525 h 867"/>
                <a:gd name="T102" fmla="*/ 858 w 1251"/>
                <a:gd name="T103" fmla="*/ 394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1" h="867">
                  <a:moveTo>
                    <a:pt x="81" y="45"/>
                  </a:moveTo>
                  <a:cubicBezTo>
                    <a:pt x="81" y="40"/>
                    <a:pt x="81" y="40"/>
                    <a:pt x="81" y="40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29" y="240"/>
                    <a:pt x="130" y="241"/>
                    <a:pt x="131" y="243"/>
                  </a:cubicBezTo>
                  <a:cubicBezTo>
                    <a:pt x="252" y="362"/>
                    <a:pt x="252" y="362"/>
                    <a:pt x="252" y="362"/>
                  </a:cubicBezTo>
                  <a:cubicBezTo>
                    <a:pt x="247" y="369"/>
                    <a:pt x="245" y="376"/>
                    <a:pt x="245" y="385"/>
                  </a:cubicBezTo>
                  <a:cubicBezTo>
                    <a:pt x="245" y="406"/>
                    <a:pt x="262" y="423"/>
                    <a:pt x="283" y="423"/>
                  </a:cubicBezTo>
                  <a:cubicBezTo>
                    <a:pt x="304" y="423"/>
                    <a:pt x="322" y="406"/>
                    <a:pt x="322" y="385"/>
                  </a:cubicBezTo>
                  <a:cubicBezTo>
                    <a:pt x="322" y="363"/>
                    <a:pt x="304" y="346"/>
                    <a:pt x="283" y="346"/>
                  </a:cubicBezTo>
                  <a:cubicBezTo>
                    <a:pt x="275" y="346"/>
                    <a:pt x="268" y="348"/>
                    <a:pt x="262" y="352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224"/>
                    <a:pt x="154" y="224"/>
                    <a:pt x="154" y="224"/>
                  </a:cubicBezTo>
                  <a:cubicBezTo>
                    <a:pt x="154" y="226"/>
                    <a:pt x="154" y="228"/>
                    <a:pt x="156" y="229"/>
                  </a:cubicBezTo>
                  <a:cubicBezTo>
                    <a:pt x="223" y="297"/>
                    <a:pt x="223" y="297"/>
                    <a:pt x="223" y="297"/>
                  </a:cubicBezTo>
                  <a:cubicBezTo>
                    <a:pt x="225" y="298"/>
                    <a:pt x="226" y="299"/>
                    <a:pt x="228" y="299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298"/>
                    <a:pt x="275" y="297"/>
                  </a:cubicBezTo>
                  <a:cubicBezTo>
                    <a:pt x="282" y="304"/>
                    <a:pt x="291" y="308"/>
                    <a:pt x="301" y="308"/>
                  </a:cubicBezTo>
                  <a:cubicBezTo>
                    <a:pt x="322" y="308"/>
                    <a:pt x="340" y="291"/>
                    <a:pt x="340" y="269"/>
                  </a:cubicBezTo>
                  <a:cubicBezTo>
                    <a:pt x="340" y="248"/>
                    <a:pt x="322" y="231"/>
                    <a:pt x="301" y="231"/>
                  </a:cubicBezTo>
                  <a:cubicBezTo>
                    <a:pt x="280" y="231"/>
                    <a:pt x="263" y="248"/>
                    <a:pt x="263" y="269"/>
                  </a:cubicBezTo>
                  <a:cubicBezTo>
                    <a:pt x="263" y="275"/>
                    <a:pt x="264" y="280"/>
                    <a:pt x="266" y="284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7" y="197"/>
                    <a:pt x="241" y="198"/>
                    <a:pt x="245" y="198"/>
                  </a:cubicBezTo>
                  <a:cubicBezTo>
                    <a:pt x="312" y="198"/>
                    <a:pt x="312" y="198"/>
                    <a:pt x="312" y="198"/>
                  </a:cubicBezTo>
                  <a:cubicBezTo>
                    <a:pt x="435" y="321"/>
                    <a:pt x="435" y="321"/>
                    <a:pt x="435" y="321"/>
                  </a:cubicBezTo>
                  <a:cubicBezTo>
                    <a:pt x="435" y="365"/>
                    <a:pt x="435" y="365"/>
                    <a:pt x="435" y="365"/>
                  </a:cubicBezTo>
                  <a:cubicBezTo>
                    <a:pt x="435" y="367"/>
                    <a:pt x="436" y="369"/>
                    <a:pt x="437" y="370"/>
                  </a:cubicBezTo>
                  <a:cubicBezTo>
                    <a:pt x="502" y="435"/>
                    <a:pt x="502" y="435"/>
                    <a:pt x="502" y="435"/>
                  </a:cubicBezTo>
                  <a:cubicBezTo>
                    <a:pt x="502" y="494"/>
                    <a:pt x="502" y="494"/>
                    <a:pt x="502" y="494"/>
                  </a:cubicBezTo>
                  <a:cubicBezTo>
                    <a:pt x="487" y="500"/>
                    <a:pt x="477" y="514"/>
                    <a:pt x="477" y="530"/>
                  </a:cubicBezTo>
                  <a:cubicBezTo>
                    <a:pt x="477" y="552"/>
                    <a:pt x="494" y="569"/>
                    <a:pt x="515" y="569"/>
                  </a:cubicBezTo>
                  <a:cubicBezTo>
                    <a:pt x="536" y="569"/>
                    <a:pt x="554" y="552"/>
                    <a:pt x="554" y="530"/>
                  </a:cubicBezTo>
                  <a:cubicBezTo>
                    <a:pt x="554" y="509"/>
                    <a:pt x="537" y="492"/>
                    <a:pt x="516" y="492"/>
                  </a:cubicBezTo>
                  <a:cubicBezTo>
                    <a:pt x="516" y="432"/>
                    <a:pt x="516" y="432"/>
                    <a:pt x="516" y="432"/>
                  </a:cubicBezTo>
                  <a:cubicBezTo>
                    <a:pt x="516" y="430"/>
                    <a:pt x="515" y="428"/>
                    <a:pt x="514" y="427"/>
                  </a:cubicBezTo>
                  <a:cubicBezTo>
                    <a:pt x="449" y="362"/>
                    <a:pt x="449" y="362"/>
                    <a:pt x="449" y="362"/>
                  </a:cubicBezTo>
                  <a:cubicBezTo>
                    <a:pt x="449" y="335"/>
                    <a:pt x="449" y="335"/>
                    <a:pt x="449" y="335"/>
                  </a:cubicBezTo>
                  <a:cubicBezTo>
                    <a:pt x="529" y="415"/>
                    <a:pt x="529" y="415"/>
                    <a:pt x="529" y="415"/>
                  </a:cubicBezTo>
                  <a:cubicBezTo>
                    <a:pt x="530" y="416"/>
                    <a:pt x="531" y="417"/>
                    <a:pt x="533" y="417"/>
                  </a:cubicBezTo>
                  <a:cubicBezTo>
                    <a:pt x="533" y="475"/>
                    <a:pt x="533" y="475"/>
                    <a:pt x="533" y="475"/>
                  </a:cubicBezTo>
                  <a:cubicBezTo>
                    <a:pt x="533" y="477"/>
                    <a:pt x="533" y="479"/>
                    <a:pt x="535" y="480"/>
                  </a:cubicBezTo>
                  <a:cubicBezTo>
                    <a:pt x="580" y="525"/>
                    <a:pt x="580" y="525"/>
                    <a:pt x="580" y="525"/>
                  </a:cubicBezTo>
                  <a:cubicBezTo>
                    <a:pt x="580" y="548"/>
                    <a:pt x="580" y="548"/>
                    <a:pt x="580" y="548"/>
                  </a:cubicBezTo>
                  <a:cubicBezTo>
                    <a:pt x="561" y="551"/>
                    <a:pt x="547" y="567"/>
                    <a:pt x="547" y="586"/>
                  </a:cubicBezTo>
                  <a:cubicBezTo>
                    <a:pt x="547" y="607"/>
                    <a:pt x="564" y="625"/>
                    <a:pt x="585" y="625"/>
                  </a:cubicBezTo>
                  <a:cubicBezTo>
                    <a:pt x="607" y="625"/>
                    <a:pt x="624" y="607"/>
                    <a:pt x="624" y="586"/>
                  </a:cubicBezTo>
                  <a:cubicBezTo>
                    <a:pt x="624" y="568"/>
                    <a:pt x="611" y="552"/>
                    <a:pt x="594" y="549"/>
                  </a:cubicBezTo>
                  <a:cubicBezTo>
                    <a:pt x="594" y="522"/>
                    <a:pt x="594" y="522"/>
                    <a:pt x="594" y="522"/>
                  </a:cubicBezTo>
                  <a:cubicBezTo>
                    <a:pt x="594" y="520"/>
                    <a:pt x="593" y="518"/>
                    <a:pt x="592" y="517"/>
                  </a:cubicBezTo>
                  <a:cubicBezTo>
                    <a:pt x="547" y="472"/>
                    <a:pt x="547" y="472"/>
                    <a:pt x="547" y="472"/>
                  </a:cubicBezTo>
                  <a:cubicBezTo>
                    <a:pt x="547" y="419"/>
                    <a:pt x="547" y="419"/>
                    <a:pt x="547" y="419"/>
                  </a:cubicBezTo>
                  <a:cubicBezTo>
                    <a:pt x="566" y="419"/>
                    <a:pt x="566" y="419"/>
                    <a:pt x="566" y="419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6" y="470"/>
                    <a:pt x="566" y="472"/>
                    <a:pt x="568" y="473"/>
                  </a:cubicBezTo>
                  <a:cubicBezTo>
                    <a:pt x="633" y="538"/>
                    <a:pt x="633" y="538"/>
                    <a:pt x="633" y="538"/>
                  </a:cubicBezTo>
                  <a:cubicBezTo>
                    <a:pt x="633" y="621"/>
                    <a:pt x="633" y="621"/>
                    <a:pt x="633" y="621"/>
                  </a:cubicBezTo>
                  <a:cubicBezTo>
                    <a:pt x="624" y="628"/>
                    <a:pt x="618" y="640"/>
                    <a:pt x="618" y="652"/>
                  </a:cubicBezTo>
                  <a:cubicBezTo>
                    <a:pt x="618" y="673"/>
                    <a:pt x="635" y="691"/>
                    <a:pt x="656" y="691"/>
                  </a:cubicBezTo>
                  <a:cubicBezTo>
                    <a:pt x="677" y="691"/>
                    <a:pt x="695" y="673"/>
                    <a:pt x="695" y="652"/>
                  </a:cubicBezTo>
                  <a:cubicBezTo>
                    <a:pt x="695" y="631"/>
                    <a:pt x="677" y="614"/>
                    <a:pt x="656" y="614"/>
                  </a:cubicBezTo>
                  <a:cubicBezTo>
                    <a:pt x="653" y="614"/>
                    <a:pt x="650" y="614"/>
                    <a:pt x="648" y="615"/>
                  </a:cubicBezTo>
                  <a:cubicBezTo>
                    <a:pt x="648" y="535"/>
                    <a:pt x="648" y="535"/>
                    <a:pt x="648" y="535"/>
                  </a:cubicBezTo>
                  <a:cubicBezTo>
                    <a:pt x="648" y="534"/>
                    <a:pt x="647" y="532"/>
                    <a:pt x="646" y="530"/>
                  </a:cubicBezTo>
                  <a:cubicBezTo>
                    <a:pt x="580" y="465"/>
                    <a:pt x="580" y="465"/>
                    <a:pt x="580" y="465"/>
                  </a:cubicBezTo>
                  <a:cubicBezTo>
                    <a:pt x="580" y="419"/>
                    <a:pt x="580" y="419"/>
                    <a:pt x="580" y="419"/>
                  </a:cubicBezTo>
                  <a:cubicBezTo>
                    <a:pt x="608" y="419"/>
                    <a:pt x="608" y="419"/>
                    <a:pt x="608" y="419"/>
                  </a:cubicBezTo>
                  <a:cubicBezTo>
                    <a:pt x="719" y="530"/>
                    <a:pt x="719" y="530"/>
                    <a:pt x="719" y="530"/>
                  </a:cubicBezTo>
                  <a:cubicBezTo>
                    <a:pt x="719" y="583"/>
                    <a:pt x="719" y="583"/>
                    <a:pt x="719" y="583"/>
                  </a:cubicBezTo>
                  <a:cubicBezTo>
                    <a:pt x="719" y="586"/>
                    <a:pt x="720" y="588"/>
                    <a:pt x="722" y="590"/>
                  </a:cubicBezTo>
                  <a:cubicBezTo>
                    <a:pt x="789" y="658"/>
                    <a:pt x="789" y="658"/>
                    <a:pt x="789" y="658"/>
                  </a:cubicBezTo>
                  <a:cubicBezTo>
                    <a:pt x="781" y="667"/>
                    <a:pt x="776" y="679"/>
                    <a:pt x="776" y="692"/>
                  </a:cubicBezTo>
                  <a:cubicBezTo>
                    <a:pt x="776" y="721"/>
                    <a:pt x="799" y="745"/>
                    <a:pt x="828" y="745"/>
                  </a:cubicBezTo>
                  <a:cubicBezTo>
                    <a:pt x="838" y="745"/>
                    <a:pt x="846" y="743"/>
                    <a:pt x="854" y="738"/>
                  </a:cubicBezTo>
                  <a:cubicBezTo>
                    <a:pt x="947" y="832"/>
                    <a:pt x="947" y="832"/>
                    <a:pt x="947" y="832"/>
                  </a:cubicBezTo>
                  <a:cubicBezTo>
                    <a:pt x="949" y="834"/>
                    <a:pt x="951" y="834"/>
                    <a:pt x="952" y="834"/>
                  </a:cubicBezTo>
                  <a:cubicBezTo>
                    <a:pt x="1072" y="834"/>
                    <a:pt x="1072" y="834"/>
                    <a:pt x="1072" y="834"/>
                  </a:cubicBezTo>
                  <a:cubicBezTo>
                    <a:pt x="1075" y="853"/>
                    <a:pt x="1090" y="867"/>
                    <a:pt x="1110" y="867"/>
                  </a:cubicBezTo>
                  <a:cubicBezTo>
                    <a:pt x="1131" y="867"/>
                    <a:pt x="1148" y="850"/>
                    <a:pt x="1148" y="828"/>
                  </a:cubicBezTo>
                  <a:cubicBezTo>
                    <a:pt x="1148" y="807"/>
                    <a:pt x="1131" y="790"/>
                    <a:pt x="1110" y="790"/>
                  </a:cubicBezTo>
                  <a:cubicBezTo>
                    <a:pt x="1091" y="790"/>
                    <a:pt x="1076" y="803"/>
                    <a:pt x="1072" y="820"/>
                  </a:cubicBezTo>
                  <a:cubicBezTo>
                    <a:pt x="955" y="820"/>
                    <a:pt x="955" y="820"/>
                    <a:pt x="955" y="820"/>
                  </a:cubicBezTo>
                  <a:cubicBezTo>
                    <a:pt x="865" y="730"/>
                    <a:pt x="865" y="730"/>
                    <a:pt x="865" y="730"/>
                  </a:cubicBezTo>
                  <a:cubicBezTo>
                    <a:pt x="875" y="720"/>
                    <a:pt x="881" y="707"/>
                    <a:pt x="881" y="692"/>
                  </a:cubicBezTo>
                  <a:cubicBezTo>
                    <a:pt x="881" y="663"/>
                    <a:pt x="857" y="640"/>
                    <a:pt x="828" y="640"/>
                  </a:cubicBezTo>
                  <a:cubicBezTo>
                    <a:pt x="821" y="640"/>
                    <a:pt x="813" y="642"/>
                    <a:pt x="807" y="645"/>
                  </a:cubicBezTo>
                  <a:cubicBezTo>
                    <a:pt x="740" y="578"/>
                    <a:pt x="740" y="578"/>
                    <a:pt x="740" y="578"/>
                  </a:cubicBezTo>
                  <a:cubicBezTo>
                    <a:pt x="740" y="535"/>
                    <a:pt x="740" y="535"/>
                    <a:pt x="740" y="535"/>
                  </a:cubicBezTo>
                  <a:cubicBezTo>
                    <a:pt x="970" y="535"/>
                    <a:pt x="970" y="535"/>
                    <a:pt x="970" y="535"/>
                  </a:cubicBezTo>
                  <a:cubicBezTo>
                    <a:pt x="1057" y="622"/>
                    <a:pt x="1057" y="622"/>
                    <a:pt x="1057" y="622"/>
                  </a:cubicBezTo>
                  <a:cubicBezTo>
                    <a:pt x="1046" y="633"/>
                    <a:pt x="1039" y="649"/>
                    <a:pt x="1039" y="666"/>
                  </a:cubicBezTo>
                  <a:cubicBezTo>
                    <a:pt x="1039" y="701"/>
                    <a:pt x="1067" y="729"/>
                    <a:pt x="1102" y="729"/>
                  </a:cubicBezTo>
                  <a:cubicBezTo>
                    <a:pt x="1137" y="729"/>
                    <a:pt x="1165" y="701"/>
                    <a:pt x="1165" y="666"/>
                  </a:cubicBezTo>
                  <a:cubicBezTo>
                    <a:pt x="1165" y="631"/>
                    <a:pt x="1137" y="603"/>
                    <a:pt x="1102" y="603"/>
                  </a:cubicBezTo>
                  <a:cubicBezTo>
                    <a:pt x="1092" y="603"/>
                    <a:pt x="1083" y="605"/>
                    <a:pt x="1075" y="609"/>
                  </a:cubicBezTo>
                  <a:cubicBezTo>
                    <a:pt x="982" y="517"/>
                    <a:pt x="982" y="517"/>
                    <a:pt x="982" y="517"/>
                  </a:cubicBezTo>
                  <a:cubicBezTo>
                    <a:pt x="980" y="515"/>
                    <a:pt x="978" y="514"/>
                    <a:pt x="975" y="514"/>
                  </a:cubicBezTo>
                  <a:cubicBezTo>
                    <a:pt x="733" y="514"/>
                    <a:pt x="733" y="514"/>
                    <a:pt x="733" y="514"/>
                  </a:cubicBezTo>
                  <a:cubicBezTo>
                    <a:pt x="670" y="450"/>
                    <a:pt x="670" y="450"/>
                    <a:pt x="670" y="450"/>
                  </a:cubicBezTo>
                  <a:cubicBezTo>
                    <a:pt x="804" y="450"/>
                    <a:pt x="804" y="450"/>
                    <a:pt x="804" y="450"/>
                  </a:cubicBezTo>
                  <a:cubicBezTo>
                    <a:pt x="840" y="485"/>
                    <a:pt x="840" y="485"/>
                    <a:pt x="840" y="485"/>
                  </a:cubicBezTo>
                  <a:cubicBezTo>
                    <a:pt x="841" y="487"/>
                    <a:pt x="843" y="488"/>
                    <a:pt x="845" y="488"/>
                  </a:cubicBezTo>
                  <a:cubicBezTo>
                    <a:pt x="944" y="488"/>
                    <a:pt x="944" y="488"/>
                    <a:pt x="944" y="488"/>
                  </a:cubicBezTo>
                  <a:cubicBezTo>
                    <a:pt x="946" y="488"/>
                    <a:pt x="947" y="487"/>
                    <a:pt x="949" y="485"/>
                  </a:cubicBezTo>
                  <a:cubicBezTo>
                    <a:pt x="996" y="438"/>
                    <a:pt x="996" y="438"/>
                    <a:pt x="996" y="438"/>
                  </a:cubicBezTo>
                  <a:cubicBezTo>
                    <a:pt x="1015" y="438"/>
                    <a:pt x="1015" y="438"/>
                    <a:pt x="1015" y="438"/>
                  </a:cubicBezTo>
                  <a:cubicBezTo>
                    <a:pt x="1035" y="459"/>
                    <a:pt x="1035" y="459"/>
                    <a:pt x="1035" y="459"/>
                  </a:cubicBezTo>
                  <a:cubicBezTo>
                    <a:pt x="1030" y="465"/>
                    <a:pt x="1028" y="473"/>
                    <a:pt x="1028" y="482"/>
                  </a:cubicBezTo>
                  <a:cubicBezTo>
                    <a:pt x="1028" y="503"/>
                    <a:pt x="1045" y="520"/>
                    <a:pt x="1066" y="520"/>
                  </a:cubicBezTo>
                  <a:cubicBezTo>
                    <a:pt x="1087" y="520"/>
                    <a:pt x="1105" y="503"/>
                    <a:pt x="1105" y="482"/>
                  </a:cubicBezTo>
                  <a:cubicBezTo>
                    <a:pt x="1105" y="460"/>
                    <a:pt x="1087" y="443"/>
                    <a:pt x="1066" y="443"/>
                  </a:cubicBezTo>
                  <a:cubicBezTo>
                    <a:pt x="1059" y="443"/>
                    <a:pt x="1052" y="445"/>
                    <a:pt x="1046" y="449"/>
                  </a:cubicBezTo>
                  <a:cubicBezTo>
                    <a:pt x="1023" y="426"/>
                    <a:pt x="1023" y="426"/>
                    <a:pt x="1023" y="426"/>
                  </a:cubicBezTo>
                  <a:cubicBezTo>
                    <a:pt x="1021" y="424"/>
                    <a:pt x="1019" y="424"/>
                    <a:pt x="1018" y="424"/>
                  </a:cubicBezTo>
                  <a:cubicBezTo>
                    <a:pt x="993" y="424"/>
                    <a:pt x="993" y="424"/>
                    <a:pt x="993" y="424"/>
                  </a:cubicBezTo>
                  <a:cubicBezTo>
                    <a:pt x="991" y="424"/>
                    <a:pt x="989" y="424"/>
                    <a:pt x="988" y="426"/>
                  </a:cubicBezTo>
                  <a:cubicBezTo>
                    <a:pt x="941" y="473"/>
                    <a:pt x="941" y="473"/>
                    <a:pt x="941" y="473"/>
                  </a:cubicBezTo>
                  <a:cubicBezTo>
                    <a:pt x="848" y="473"/>
                    <a:pt x="848" y="473"/>
                    <a:pt x="848" y="473"/>
                  </a:cubicBezTo>
                  <a:cubicBezTo>
                    <a:pt x="812" y="438"/>
                    <a:pt x="812" y="438"/>
                    <a:pt x="812" y="438"/>
                  </a:cubicBezTo>
                  <a:cubicBezTo>
                    <a:pt x="811" y="436"/>
                    <a:pt x="809" y="435"/>
                    <a:pt x="807" y="435"/>
                  </a:cubicBezTo>
                  <a:cubicBezTo>
                    <a:pt x="655" y="435"/>
                    <a:pt x="655" y="435"/>
                    <a:pt x="655" y="435"/>
                  </a:cubicBezTo>
                  <a:cubicBezTo>
                    <a:pt x="639" y="419"/>
                    <a:pt x="639" y="419"/>
                    <a:pt x="639" y="419"/>
                  </a:cubicBezTo>
                  <a:cubicBezTo>
                    <a:pt x="834" y="419"/>
                    <a:pt x="834" y="419"/>
                    <a:pt x="834" y="419"/>
                  </a:cubicBezTo>
                  <a:cubicBezTo>
                    <a:pt x="844" y="443"/>
                    <a:pt x="868" y="460"/>
                    <a:pt x="896" y="460"/>
                  </a:cubicBezTo>
                  <a:cubicBezTo>
                    <a:pt x="928" y="460"/>
                    <a:pt x="955" y="437"/>
                    <a:pt x="961" y="406"/>
                  </a:cubicBezTo>
                  <a:cubicBezTo>
                    <a:pt x="1074" y="406"/>
                    <a:pt x="1074" y="406"/>
                    <a:pt x="1074" y="406"/>
                  </a:cubicBezTo>
                  <a:cubicBezTo>
                    <a:pt x="1188" y="520"/>
                    <a:pt x="1188" y="520"/>
                    <a:pt x="1188" y="520"/>
                  </a:cubicBezTo>
                  <a:cubicBezTo>
                    <a:pt x="1179" y="527"/>
                    <a:pt x="1174" y="538"/>
                    <a:pt x="1174" y="550"/>
                  </a:cubicBezTo>
                  <a:cubicBezTo>
                    <a:pt x="1174" y="571"/>
                    <a:pt x="1191" y="588"/>
                    <a:pt x="1212" y="588"/>
                  </a:cubicBezTo>
                  <a:cubicBezTo>
                    <a:pt x="1234" y="588"/>
                    <a:pt x="1251" y="571"/>
                    <a:pt x="1251" y="550"/>
                  </a:cubicBezTo>
                  <a:cubicBezTo>
                    <a:pt x="1251" y="528"/>
                    <a:pt x="1234" y="511"/>
                    <a:pt x="1212" y="511"/>
                  </a:cubicBezTo>
                  <a:cubicBezTo>
                    <a:pt x="1209" y="511"/>
                    <a:pt x="1205" y="512"/>
                    <a:pt x="1201" y="513"/>
                  </a:cubicBezTo>
                  <a:cubicBezTo>
                    <a:pt x="1082" y="393"/>
                    <a:pt x="1082" y="393"/>
                    <a:pt x="1082" y="393"/>
                  </a:cubicBezTo>
                  <a:cubicBezTo>
                    <a:pt x="1080" y="392"/>
                    <a:pt x="1079" y="391"/>
                    <a:pt x="1077" y="391"/>
                  </a:cubicBezTo>
                  <a:cubicBezTo>
                    <a:pt x="962" y="391"/>
                    <a:pt x="962" y="391"/>
                    <a:pt x="962" y="391"/>
                  </a:cubicBezTo>
                  <a:cubicBezTo>
                    <a:pt x="961" y="356"/>
                    <a:pt x="932" y="327"/>
                    <a:pt x="896" y="327"/>
                  </a:cubicBezTo>
                  <a:cubicBezTo>
                    <a:pt x="860" y="327"/>
                    <a:pt x="831" y="355"/>
                    <a:pt x="829" y="390"/>
                  </a:cubicBezTo>
                  <a:cubicBezTo>
                    <a:pt x="545" y="390"/>
                    <a:pt x="545" y="390"/>
                    <a:pt x="545" y="390"/>
                  </a:cubicBezTo>
                  <a:cubicBezTo>
                    <a:pt x="329" y="174"/>
                    <a:pt x="329" y="174"/>
                    <a:pt x="329" y="174"/>
                  </a:cubicBezTo>
                  <a:cubicBezTo>
                    <a:pt x="326" y="171"/>
                    <a:pt x="322" y="170"/>
                    <a:pt x="318" y="170"/>
                  </a:cubicBezTo>
                  <a:cubicBezTo>
                    <a:pt x="251" y="170"/>
                    <a:pt x="251" y="170"/>
                    <a:pt x="251" y="17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9" y="7"/>
                    <a:pt x="85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" y="30"/>
                    <a:pt x="3" y="45"/>
                  </a:cubicBezTo>
                  <a:lnTo>
                    <a:pt x="81" y="45"/>
                  </a:lnTo>
                  <a:close/>
                  <a:moveTo>
                    <a:pt x="283" y="360"/>
                  </a:moveTo>
                  <a:cubicBezTo>
                    <a:pt x="296" y="360"/>
                    <a:pt x="307" y="371"/>
                    <a:pt x="307" y="385"/>
                  </a:cubicBezTo>
                  <a:cubicBezTo>
                    <a:pt x="307" y="398"/>
                    <a:pt x="296" y="409"/>
                    <a:pt x="283" y="409"/>
                  </a:cubicBezTo>
                  <a:cubicBezTo>
                    <a:pt x="270" y="409"/>
                    <a:pt x="259" y="398"/>
                    <a:pt x="259" y="385"/>
                  </a:cubicBezTo>
                  <a:cubicBezTo>
                    <a:pt x="259" y="371"/>
                    <a:pt x="270" y="360"/>
                    <a:pt x="283" y="360"/>
                  </a:cubicBezTo>
                  <a:close/>
                  <a:moveTo>
                    <a:pt x="301" y="245"/>
                  </a:moveTo>
                  <a:cubicBezTo>
                    <a:pt x="314" y="245"/>
                    <a:pt x="325" y="256"/>
                    <a:pt x="325" y="269"/>
                  </a:cubicBezTo>
                  <a:cubicBezTo>
                    <a:pt x="325" y="283"/>
                    <a:pt x="314" y="293"/>
                    <a:pt x="301" y="293"/>
                  </a:cubicBezTo>
                  <a:cubicBezTo>
                    <a:pt x="288" y="293"/>
                    <a:pt x="277" y="283"/>
                    <a:pt x="277" y="269"/>
                  </a:cubicBezTo>
                  <a:cubicBezTo>
                    <a:pt x="277" y="256"/>
                    <a:pt x="288" y="245"/>
                    <a:pt x="301" y="245"/>
                  </a:cubicBezTo>
                  <a:close/>
                  <a:moveTo>
                    <a:pt x="515" y="506"/>
                  </a:moveTo>
                  <a:cubicBezTo>
                    <a:pt x="529" y="506"/>
                    <a:pt x="539" y="517"/>
                    <a:pt x="539" y="530"/>
                  </a:cubicBezTo>
                  <a:cubicBezTo>
                    <a:pt x="539" y="544"/>
                    <a:pt x="529" y="554"/>
                    <a:pt x="515" y="554"/>
                  </a:cubicBezTo>
                  <a:cubicBezTo>
                    <a:pt x="502" y="554"/>
                    <a:pt x="491" y="544"/>
                    <a:pt x="491" y="530"/>
                  </a:cubicBezTo>
                  <a:cubicBezTo>
                    <a:pt x="491" y="517"/>
                    <a:pt x="502" y="506"/>
                    <a:pt x="515" y="506"/>
                  </a:cubicBezTo>
                  <a:close/>
                  <a:moveTo>
                    <a:pt x="610" y="586"/>
                  </a:moveTo>
                  <a:cubicBezTo>
                    <a:pt x="610" y="599"/>
                    <a:pt x="599" y="610"/>
                    <a:pt x="585" y="610"/>
                  </a:cubicBezTo>
                  <a:cubicBezTo>
                    <a:pt x="572" y="610"/>
                    <a:pt x="561" y="599"/>
                    <a:pt x="561" y="586"/>
                  </a:cubicBezTo>
                  <a:cubicBezTo>
                    <a:pt x="561" y="573"/>
                    <a:pt x="572" y="562"/>
                    <a:pt x="585" y="562"/>
                  </a:cubicBezTo>
                  <a:cubicBezTo>
                    <a:pt x="599" y="562"/>
                    <a:pt x="610" y="573"/>
                    <a:pt x="610" y="586"/>
                  </a:cubicBezTo>
                  <a:close/>
                  <a:moveTo>
                    <a:pt x="656" y="628"/>
                  </a:moveTo>
                  <a:cubicBezTo>
                    <a:pt x="670" y="628"/>
                    <a:pt x="680" y="639"/>
                    <a:pt x="680" y="652"/>
                  </a:cubicBezTo>
                  <a:cubicBezTo>
                    <a:pt x="680" y="665"/>
                    <a:pt x="670" y="676"/>
                    <a:pt x="656" y="676"/>
                  </a:cubicBezTo>
                  <a:cubicBezTo>
                    <a:pt x="643" y="676"/>
                    <a:pt x="632" y="665"/>
                    <a:pt x="632" y="652"/>
                  </a:cubicBezTo>
                  <a:cubicBezTo>
                    <a:pt x="632" y="639"/>
                    <a:pt x="643" y="628"/>
                    <a:pt x="656" y="628"/>
                  </a:cubicBezTo>
                  <a:close/>
                  <a:moveTo>
                    <a:pt x="1110" y="804"/>
                  </a:moveTo>
                  <a:cubicBezTo>
                    <a:pt x="1123" y="804"/>
                    <a:pt x="1134" y="815"/>
                    <a:pt x="1134" y="828"/>
                  </a:cubicBezTo>
                  <a:cubicBezTo>
                    <a:pt x="1134" y="842"/>
                    <a:pt x="1123" y="853"/>
                    <a:pt x="1110" y="853"/>
                  </a:cubicBezTo>
                  <a:cubicBezTo>
                    <a:pt x="1096" y="853"/>
                    <a:pt x="1086" y="842"/>
                    <a:pt x="1086" y="828"/>
                  </a:cubicBezTo>
                  <a:cubicBezTo>
                    <a:pt x="1086" y="815"/>
                    <a:pt x="1096" y="804"/>
                    <a:pt x="1110" y="804"/>
                  </a:cubicBezTo>
                  <a:close/>
                  <a:moveTo>
                    <a:pt x="828" y="661"/>
                  </a:moveTo>
                  <a:cubicBezTo>
                    <a:pt x="846" y="661"/>
                    <a:pt x="859" y="675"/>
                    <a:pt x="859" y="692"/>
                  </a:cubicBezTo>
                  <a:cubicBezTo>
                    <a:pt x="859" y="709"/>
                    <a:pt x="846" y="723"/>
                    <a:pt x="828" y="723"/>
                  </a:cubicBezTo>
                  <a:cubicBezTo>
                    <a:pt x="811" y="723"/>
                    <a:pt x="797" y="709"/>
                    <a:pt x="797" y="692"/>
                  </a:cubicBezTo>
                  <a:cubicBezTo>
                    <a:pt x="797" y="675"/>
                    <a:pt x="811" y="661"/>
                    <a:pt x="828" y="661"/>
                  </a:cubicBezTo>
                  <a:close/>
                  <a:moveTo>
                    <a:pt x="1102" y="625"/>
                  </a:moveTo>
                  <a:cubicBezTo>
                    <a:pt x="1125" y="625"/>
                    <a:pt x="1143" y="643"/>
                    <a:pt x="1143" y="666"/>
                  </a:cubicBezTo>
                  <a:cubicBezTo>
                    <a:pt x="1143" y="689"/>
                    <a:pt x="1125" y="707"/>
                    <a:pt x="1102" y="707"/>
                  </a:cubicBezTo>
                  <a:cubicBezTo>
                    <a:pt x="1079" y="707"/>
                    <a:pt x="1061" y="689"/>
                    <a:pt x="1061" y="666"/>
                  </a:cubicBezTo>
                  <a:cubicBezTo>
                    <a:pt x="1061" y="643"/>
                    <a:pt x="1079" y="625"/>
                    <a:pt x="1102" y="625"/>
                  </a:cubicBezTo>
                  <a:close/>
                  <a:moveTo>
                    <a:pt x="1066" y="458"/>
                  </a:moveTo>
                  <a:cubicBezTo>
                    <a:pt x="1079" y="458"/>
                    <a:pt x="1090" y="468"/>
                    <a:pt x="1090" y="482"/>
                  </a:cubicBezTo>
                  <a:cubicBezTo>
                    <a:pt x="1090" y="495"/>
                    <a:pt x="1079" y="506"/>
                    <a:pt x="1066" y="506"/>
                  </a:cubicBezTo>
                  <a:cubicBezTo>
                    <a:pt x="1053" y="506"/>
                    <a:pt x="1042" y="495"/>
                    <a:pt x="1042" y="482"/>
                  </a:cubicBezTo>
                  <a:cubicBezTo>
                    <a:pt x="1042" y="468"/>
                    <a:pt x="1053" y="458"/>
                    <a:pt x="1066" y="458"/>
                  </a:cubicBezTo>
                  <a:close/>
                  <a:moveTo>
                    <a:pt x="1212" y="525"/>
                  </a:moveTo>
                  <a:cubicBezTo>
                    <a:pt x="1226" y="525"/>
                    <a:pt x="1237" y="536"/>
                    <a:pt x="1237" y="550"/>
                  </a:cubicBezTo>
                  <a:cubicBezTo>
                    <a:pt x="1237" y="563"/>
                    <a:pt x="1226" y="574"/>
                    <a:pt x="1212" y="574"/>
                  </a:cubicBezTo>
                  <a:cubicBezTo>
                    <a:pt x="1199" y="574"/>
                    <a:pt x="1188" y="563"/>
                    <a:pt x="1188" y="550"/>
                  </a:cubicBezTo>
                  <a:cubicBezTo>
                    <a:pt x="1188" y="536"/>
                    <a:pt x="1199" y="525"/>
                    <a:pt x="1212" y="525"/>
                  </a:cubicBezTo>
                  <a:close/>
                  <a:moveTo>
                    <a:pt x="896" y="356"/>
                  </a:moveTo>
                  <a:cubicBezTo>
                    <a:pt x="917" y="356"/>
                    <a:pt x="933" y="373"/>
                    <a:pt x="933" y="394"/>
                  </a:cubicBezTo>
                  <a:cubicBezTo>
                    <a:pt x="933" y="414"/>
                    <a:pt x="917" y="431"/>
                    <a:pt x="896" y="431"/>
                  </a:cubicBezTo>
                  <a:cubicBezTo>
                    <a:pt x="875" y="431"/>
                    <a:pt x="858" y="414"/>
                    <a:pt x="858" y="394"/>
                  </a:cubicBezTo>
                  <a:cubicBezTo>
                    <a:pt x="858" y="373"/>
                    <a:pt x="875" y="356"/>
                    <a:pt x="896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="" xmlns:a16="http://schemas.microsoft.com/office/drawing/2014/main" id="{6B0E3510-36AF-47D1-B86A-D62EA0307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" y="1421"/>
              <a:ext cx="973" cy="868"/>
            </a:xfrm>
            <a:custGeom>
              <a:avLst/>
              <a:gdLst>
                <a:gd name="T0" fmla="*/ 113 w 1161"/>
                <a:gd name="T1" fmla="*/ 1025 h 1035"/>
                <a:gd name="T2" fmla="*/ 498 w 1161"/>
                <a:gd name="T3" fmla="*/ 757 h 1035"/>
                <a:gd name="T4" fmla="*/ 758 w 1161"/>
                <a:gd name="T5" fmla="*/ 715 h 1035"/>
                <a:gd name="T6" fmla="*/ 923 w 1161"/>
                <a:gd name="T7" fmla="*/ 587 h 1035"/>
                <a:gd name="T8" fmla="*/ 884 w 1161"/>
                <a:gd name="T9" fmla="*/ 548 h 1035"/>
                <a:gd name="T10" fmla="*/ 560 w 1161"/>
                <a:gd name="T11" fmla="*/ 701 h 1035"/>
                <a:gd name="T12" fmla="*/ 734 w 1161"/>
                <a:gd name="T13" fmla="*/ 687 h 1035"/>
                <a:gd name="T14" fmla="*/ 857 w 1161"/>
                <a:gd name="T15" fmla="*/ 495 h 1035"/>
                <a:gd name="T16" fmla="*/ 961 w 1161"/>
                <a:gd name="T17" fmla="*/ 457 h 1035"/>
                <a:gd name="T18" fmla="*/ 884 w 1161"/>
                <a:gd name="T19" fmla="*/ 450 h 1035"/>
                <a:gd name="T20" fmla="*/ 843 w 1161"/>
                <a:gd name="T21" fmla="*/ 492 h 1035"/>
                <a:gd name="T22" fmla="*/ 587 w 1161"/>
                <a:gd name="T23" fmla="*/ 674 h 1035"/>
                <a:gd name="T24" fmla="*/ 719 w 1161"/>
                <a:gd name="T25" fmla="*/ 660 h 1035"/>
                <a:gd name="T26" fmla="*/ 820 w 1161"/>
                <a:gd name="T27" fmla="*/ 478 h 1035"/>
                <a:gd name="T28" fmla="*/ 1002 w 1161"/>
                <a:gd name="T29" fmla="*/ 427 h 1035"/>
                <a:gd name="T30" fmla="*/ 940 w 1161"/>
                <a:gd name="T31" fmla="*/ 357 h 1035"/>
                <a:gd name="T32" fmla="*/ 807 w 1161"/>
                <a:gd name="T33" fmla="*/ 470 h 1035"/>
                <a:gd name="T34" fmla="*/ 711 w 1161"/>
                <a:gd name="T35" fmla="*/ 648 h 1035"/>
                <a:gd name="T36" fmla="*/ 621 w 1161"/>
                <a:gd name="T37" fmla="*/ 634 h 1035"/>
                <a:gd name="T38" fmla="*/ 739 w 1161"/>
                <a:gd name="T39" fmla="*/ 438 h 1035"/>
                <a:gd name="T40" fmla="*/ 672 w 1161"/>
                <a:gd name="T41" fmla="*/ 371 h 1035"/>
                <a:gd name="T42" fmla="*/ 592 w 1161"/>
                <a:gd name="T43" fmla="*/ 497 h 1035"/>
                <a:gd name="T44" fmla="*/ 382 w 1161"/>
                <a:gd name="T45" fmla="*/ 728 h 1035"/>
                <a:gd name="T46" fmla="*/ 287 w 1161"/>
                <a:gd name="T47" fmla="*/ 732 h 1035"/>
                <a:gd name="T48" fmla="*/ 503 w 1161"/>
                <a:gd name="T49" fmla="*/ 563 h 1035"/>
                <a:gd name="T50" fmla="*/ 611 w 1161"/>
                <a:gd name="T51" fmla="*/ 393 h 1035"/>
                <a:gd name="T52" fmla="*/ 777 w 1161"/>
                <a:gd name="T53" fmla="*/ 225 h 1035"/>
                <a:gd name="T54" fmla="*/ 973 w 1161"/>
                <a:gd name="T55" fmla="*/ 194 h 1035"/>
                <a:gd name="T56" fmla="*/ 1084 w 1161"/>
                <a:gd name="T57" fmla="*/ 119 h 1035"/>
                <a:gd name="T58" fmla="*/ 1122 w 1161"/>
                <a:gd name="T59" fmla="*/ 72 h 1035"/>
                <a:gd name="T60" fmla="*/ 1043 w 1161"/>
                <a:gd name="T61" fmla="*/ 106 h 1035"/>
                <a:gd name="T62" fmla="*/ 849 w 1161"/>
                <a:gd name="T63" fmla="*/ 156 h 1035"/>
                <a:gd name="T64" fmla="*/ 967 w 1161"/>
                <a:gd name="T65" fmla="*/ 156 h 1035"/>
                <a:gd name="T66" fmla="*/ 1068 w 1161"/>
                <a:gd name="T67" fmla="*/ 77 h 1035"/>
                <a:gd name="T68" fmla="*/ 1030 w 1161"/>
                <a:gd name="T69" fmla="*/ 39 h 1035"/>
                <a:gd name="T70" fmla="*/ 862 w 1161"/>
                <a:gd name="T71" fmla="*/ 144 h 1035"/>
                <a:gd name="T72" fmla="*/ 969 w 1161"/>
                <a:gd name="T73" fmla="*/ 69 h 1035"/>
                <a:gd name="T74" fmla="*/ 897 w 1161"/>
                <a:gd name="T75" fmla="*/ 88 h 1035"/>
                <a:gd name="T76" fmla="*/ 686 w 1161"/>
                <a:gd name="T77" fmla="*/ 213 h 1035"/>
                <a:gd name="T78" fmla="*/ 597 w 1161"/>
                <a:gd name="T79" fmla="*/ 391 h 1035"/>
                <a:gd name="T80" fmla="*/ 377 w 1161"/>
                <a:gd name="T81" fmla="*/ 563 h 1035"/>
                <a:gd name="T82" fmla="*/ 265 w 1161"/>
                <a:gd name="T83" fmla="*/ 727 h 1035"/>
                <a:gd name="T84" fmla="*/ 79 w 1161"/>
                <a:gd name="T85" fmla="*/ 997 h 1035"/>
                <a:gd name="T86" fmla="*/ 0 w 1161"/>
                <a:gd name="T87" fmla="*/ 1035 h 1035"/>
                <a:gd name="T88" fmla="*/ 947 w 1161"/>
                <a:gd name="T89" fmla="*/ 548 h 1035"/>
                <a:gd name="T90" fmla="*/ 923 w 1161"/>
                <a:gd name="T91" fmla="*/ 524 h 1035"/>
                <a:gd name="T92" fmla="*/ 923 w 1161"/>
                <a:gd name="T93" fmla="*/ 481 h 1035"/>
                <a:gd name="T94" fmla="*/ 1002 w 1161"/>
                <a:gd name="T95" fmla="*/ 323 h 1035"/>
                <a:gd name="T96" fmla="*/ 961 w 1161"/>
                <a:gd name="T97" fmla="*/ 364 h 1035"/>
                <a:gd name="T98" fmla="*/ 777 w 1161"/>
                <a:gd name="T99" fmla="*/ 371 h 1035"/>
                <a:gd name="T100" fmla="*/ 739 w 1161"/>
                <a:gd name="T101" fmla="*/ 334 h 1035"/>
                <a:gd name="T102" fmla="*/ 1122 w 1161"/>
                <a:gd name="T103" fmla="*/ 135 h 1035"/>
                <a:gd name="T104" fmla="*/ 1068 w 1161"/>
                <a:gd name="T105" fmla="*/ 15 h 1035"/>
                <a:gd name="T106" fmla="*/ 1044 w 1161"/>
                <a:gd name="T107" fmla="*/ 39 h 1035"/>
                <a:gd name="T108" fmla="*/ 955 w 1161"/>
                <a:gd name="T109" fmla="*/ 69 h 1035"/>
                <a:gd name="T110" fmla="*/ 931 w 1161"/>
                <a:gd name="T111" fmla="*/ 45 h 1035"/>
                <a:gd name="T112" fmla="*/ 440 w 1161"/>
                <a:gd name="T113" fmla="*/ 60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1" h="1035">
                  <a:moveTo>
                    <a:pt x="79" y="1035"/>
                  </a:moveTo>
                  <a:cubicBezTo>
                    <a:pt x="79" y="1025"/>
                    <a:pt x="79" y="1025"/>
                    <a:pt x="79" y="1025"/>
                  </a:cubicBezTo>
                  <a:cubicBezTo>
                    <a:pt x="113" y="1025"/>
                    <a:pt x="113" y="1025"/>
                    <a:pt x="113" y="1025"/>
                  </a:cubicBezTo>
                  <a:cubicBezTo>
                    <a:pt x="117" y="1025"/>
                    <a:pt x="121" y="1024"/>
                    <a:pt x="124" y="1021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498" y="757"/>
                    <a:pt x="498" y="757"/>
                    <a:pt x="498" y="757"/>
                  </a:cubicBezTo>
                  <a:cubicBezTo>
                    <a:pt x="502" y="757"/>
                    <a:pt x="505" y="755"/>
                    <a:pt x="508" y="753"/>
                  </a:cubicBezTo>
                  <a:cubicBezTo>
                    <a:pt x="546" y="715"/>
                    <a:pt x="546" y="715"/>
                    <a:pt x="546" y="715"/>
                  </a:cubicBezTo>
                  <a:cubicBezTo>
                    <a:pt x="758" y="715"/>
                    <a:pt x="758" y="715"/>
                    <a:pt x="758" y="715"/>
                  </a:cubicBezTo>
                  <a:cubicBezTo>
                    <a:pt x="760" y="715"/>
                    <a:pt x="761" y="714"/>
                    <a:pt x="763" y="713"/>
                  </a:cubicBezTo>
                  <a:cubicBezTo>
                    <a:pt x="898" y="578"/>
                    <a:pt x="898" y="578"/>
                    <a:pt x="898" y="578"/>
                  </a:cubicBezTo>
                  <a:cubicBezTo>
                    <a:pt x="904" y="584"/>
                    <a:pt x="913" y="587"/>
                    <a:pt x="923" y="587"/>
                  </a:cubicBezTo>
                  <a:cubicBezTo>
                    <a:pt x="944" y="587"/>
                    <a:pt x="961" y="570"/>
                    <a:pt x="961" y="548"/>
                  </a:cubicBezTo>
                  <a:cubicBezTo>
                    <a:pt x="961" y="527"/>
                    <a:pt x="944" y="510"/>
                    <a:pt x="923" y="510"/>
                  </a:cubicBezTo>
                  <a:cubicBezTo>
                    <a:pt x="901" y="510"/>
                    <a:pt x="884" y="527"/>
                    <a:pt x="884" y="548"/>
                  </a:cubicBezTo>
                  <a:cubicBezTo>
                    <a:pt x="884" y="555"/>
                    <a:pt x="886" y="561"/>
                    <a:pt x="889" y="567"/>
                  </a:cubicBezTo>
                  <a:cubicBezTo>
                    <a:pt x="755" y="701"/>
                    <a:pt x="755" y="701"/>
                    <a:pt x="755" y="701"/>
                  </a:cubicBezTo>
                  <a:cubicBezTo>
                    <a:pt x="560" y="701"/>
                    <a:pt x="560" y="701"/>
                    <a:pt x="560" y="701"/>
                  </a:cubicBezTo>
                  <a:cubicBezTo>
                    <a:pt x="572" y="689"/>
                    <a:pt x="572" y="689"/>
                    <a:pt x="572" y="689"/>
                  </a:cubicBezTo>
                  <a:cubicBezTo>
                    <a:pt x="729" y="689"/>
                    <a:pt x="729" y="689"/>
                    <a:pt x="729" y="689"/>
                  </a:cubicBezTo>
                  <a:cubicBezTo>
                    <a:pt x="731" y="689"/>
                    <a:pt x="733" y="688"/>
                    <a:pt x="734" y="687"/>
                  </a:cubicBezTo>
                  <a:cubicBezTo>
                    <a:pt x="855" y="565"/>
                    <a:pt x="855" y="565"/>
                    <a:pt x="855" y="565"/>
                  </a:cubicBezTo>
                  <a:cubicBezTo>
                    <a:pt x="856" y="564"/>
                    <a:pt x="857" y="562"/>
                    <a:pt x="857" y="560"/>
                  </a:cubicBezTo>
                  <a:cubicBezTo>
                    <a:pt x="857" y="495"/>
                    <a:pt x="857" y="495"/>
                    <a:pt x="857" y="495"/>
                  </a:cubicBezTo>
                  <a:cubicBezTo>
                    <a:pt x="885" y="467"/>
                    <a:pt x="885" y="467"/>
                    <a:pt x="885" y="467"/>
                  </a:cubicBezTo>
                  <a:cubicBezTo>
                    <a:pt x="890" y="483"/>
                    <a:pt x="905" y="496"/>
                    <a:pt x="923" y="496"/>
                  </a:cubicBezTo>
                  <a:cubicBezTo>
                    <a:pt x="944" y="496"/>
                    <a:pt x="961" y="479"/>
                    <a:pt x="961" y="457"/>
                  </a:cubicBezTo>
                  <a:cubicBezTo>
                    <a:pt x="961" y="436"/>
                    <a:pt x="944" y="419"/>
                    <a:pt x="923" y="419"/>
                  </a:cubicBezTo>
                  <a:cubicBezTo>
                    <a:pt x="904" y="419"/>
                    <a:pt x="888" y="432"/>
                    <a:pt x="885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2" y="450"/>
                    <a:pt x="880" y="451"/>
                    <a:pt x="879" y="453"/>
                  </a:cubicBezTo>
                  <a:cubicBezTo>
                    <a:pt x="845" y="487"/>
                    <a:pt x="845" y="487"/>
                    <a:pt x="845" y="487"/>
                  </a:cubicBezTo>
                  <a:cubicBezTo>
                    <a:pt x="844" y="488"/>
                    <a:pt x="843" y="490"/>
                    <a:pt x="843" y="492"/>
                  </a:cubicBezTo>
                  <a:cubicBezTo>
                    <a:pt x="843" y="557"/>
                    <a:pt x="843" y="557"/>
                    <a:pt x="843" y="557"/>
                  </a:cubicBezTo>
                  <a:cubicBezTo>
                    <a:pt x="726" y="674"/>
                    <a:pt x="726" y="674"/>
                    <a:pt x="726" y="674"/>
                  </a:cubicBezTo>
                  <a:cubicBezTo>
                    <a:pt x="587" y="674"/>
                    <a:pt x="587" y="674"/>
                    <a:pt x="587" y="674"/>
                  </a:cubicBezTo>
                  <a:cubicBezTo>
                    <a:pt x="599" y="662"/>
                    <a:pt x="599" y="662"/>
                    <a:pt x="599" y="662"/>
                  </a:cubicBezTo>
                  <a:cubicBezTo>
                    <a:pt x="714" y="662"/>
                    <a:pt x="714" y="662"/>
                    <a:pt x="714" y="662"/>
                  </a:cubicBezTo>
                  <a:cubicBezTo>
                    <a:pt x="716" y="662"/>
                    <a:pt x="718" y="661"/>
                    <a:pt x="719" y="660"/>
                  </a:cubicBezTo>
                  <a:cubicBezTo>
                    <a:pt x="818" y="562"/>
                    <a:pt x="818" y="562"/>
                    <a:pt x="818" y="562"/>
                  </a:cubicBezTo>
                  <a:cubicBezTo>
                    <a:pt x="819" y="560"/>
                    <a:pt x="820" y="559"/>
                    <a:pt x="820" y="557"/>
                  </a:cubicBezTo>
                  <a:cubicBezTo>
                    <a:pt x="820" y="478"/>
                    <a:pt x="820" y="478"/>
                    <a:pt x="820" y="47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40" y="372"/>
                    <a:pt x="940" y="372"/>
                    <a:pt x="940" y="372"/>
                  </a:cubicBezTo>
                  <a:cubicBezTo>
                    <a:pt x="943" y="403"/>
                    <a:pt x="970" y="427"/>
                    <a:pt x="1002" y="427"/>
                  </a:cubicBezTo>
                  <a:cubicBezTo>
                    <a:pt x="1037" y="427"/>
                    <a:pt x="1065" y="399"/>
                    <a:pt x="1065" y="364"/>
                  </a:cubicBezTo>
                  <a:cubicBezTo>
                    <a:pt x="1065" y="330"/>
                    <a:pt x="1037" y="301"/>
                    <a:pt x="1002" y="301"/>
                  </a:cubicBezTo>
                  <a:cubicBezTo>
                    <a:pt x="970" y="301"/>
                    <a:pt x="943" y="326"/>
                    <a:pt x="940" y="357"/>
                  </a:cubicBezTo>
                  <a:cubicBezTo>
                    <a:pt x="923" y="357"/>
                    <a:pt x="923" y="357"/>
                    <a:pt x="923" y="357"/>
                  </a:cubicBezTo>
                  <a:cubicBezTo>
                    <a:pt x="921" y="357"/>
                    <a:pt x="919" y="358"/>
                    <a:pt x="918" y="359"/>
                  </a:cubicBezTo>
                  <a:cubicBezTo>
                    <a:pt x="807" y="470"/>
                    <a:pt x="807" y="470"/>
                    <a:pt x="807" y="470"/>
                  </a:cubicBezTo>
                  <a:cubicBezTo>
                    <a:pt x="806" y="471"/>
                    <a:pt x="805" y="473"/>
                    <a:pt x="805" y="475"/>
                  </a:cubicBezTo>
                  <a:cubicBezTo>
                    <a:pt x="805" y="554"/>
                    <a:pt x="805" y="554"/>
                    <a:pt x="805" y="554"/>
                  </a:cubicBezTo>
                  <a:cubicBezTo>
                    <a:pt x="711" y="648"/>
                    <a:pt x="711" y="648"/>
                    <a:pt x="711" y="648"/>
                  </a:cubicBezTo>
                  <a:cubicBezTo>
                    <a:pt x="613" y="648"/>
                    <a:pt x="613" y="648"/>
                    <a:pt x="613" y="648"/>
                  </a:cubicBezTo>
                  <a:cubicBezTo>
                    <a:pt x="617" y="644"/>
                    <a:pt x="617" y="644"/>
                    <a:pt x="617" y="644"/>
                  </a:cubicBezTo>
                  <a:cubicBezTo>
                    <a:pt x="620" y="641"/>
                    <a:pt x="621" y="637"/>
                    <a:pt x="621" y="634"/>
                  </a:cubicBezTo>
                  <a:cubicBezTo>
                    <a:pt x="621" y="503"/>
                    <a:pt x="621" y="503"/>
                    <a:pt x="621" y="503"/>
                  </a:cubicBezTo>
                  <a:cubicBezTo>
                    <a:pt x="699" y="425"/>
                    <a:pt x="699" y="425"/>
                    <a:pt x="699" y="425"/>
                  </a:cubicBezTo>
                  <a:cubicBezTo>
                    <a:pt x="710" y="433"/>
                    <a:pt x="724" y="438"/>
                    <a:pt x="739" y="438"/>
                  </a:cubicBezTo>
                  <a:cubicBezTo>
                    <a:pt x="776" y="438"/>
                    <a:pt x="805" y="408"/>
                    <a:pt x="805" y="371"/>
                  </a:cubicBezTo>
                  <a:cubicBezTo>
                    <a:pt x="805" y="335"/>
                    <a:pt x="776" y="305"/>
                    <a:pt x="739" y="305"/>
                  </a:cubicBezTo>
                  <a:cubicBezTo>
                    <a:pt x="702" y="305"/>
                    <a:pt x="672" y="335"/>
                    <a:pt x="672" y="371"/>
                  </a:cubicBezTo>
                  <a:cubicBezTo>
                    <a:pt x="672" y="383"/>
                    <a:pt x="675" y="394"/>
                    <a:pt x="680" y="403"/>
                  </a:cubicBezTo>
                  <a:cubicBezTo>
                    <a:pt x="597" y="487"/>
                    <a:pt x="597" y="487"/>
                    <a:pt x="597" y="487"/>
                  </a:cubicBezTo>
                  <a:cubicBezTo>
                    <a:pt x="594" y="489"/>
                    <a:pt x="592" y="493"/>
                    <a:pt x="592" y="497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492" y="728"/>
                    <a:pt x="492" y="728"/>
                    <a:pt x="492" y="728"/>
                  </a:cubicBezTo>
                  <a:cubicBezTo>
                    <a:pt x="382" y="728"/>
                    <a:pt x="382" y="728"/>
                    <a:pt x="382" y="728"/>
                  </a:cubicBezTo>
                  <a:cubicBezTo>
                    <a:pt x="378" y="728"/>
                    <a:pt x="374" y="730"/>
                    <a:pt x="372" y="732"/>
                  </a:cubicBezTo>
                  <a:cubicBezTo>
                    <a:pt x="287" y="817"/>
                    <a:pt x="287" y="817"/>
                    <a:pt x="287" y="817"/>
                  </a:cubicBezTo>
                  <a:cubicBezTo>
                    <a:pt x="287" y="732"/>
                    <a:pt x="287" y="732"/>
                    <a:pt x="287" y="732"/>
                  </a:cubicBezTo>
                  <a:cubicBezTo>
                    <a:pt x="404" y="615"/>
                    <a:pt x="404" y="615"/>
                    <a:pt x="404" y="615"/>
                  </a:cubicBezTo>
                  <a:cubicBezTo>
                    <a:pt x="414" y="622"/>
                    <a:pt x="427" y="626"/>
                    <a:pt x="440" y="626"/>
                  </a:cubicBezTo>
                  <a:cubicBezTo>
                    <a:pt x="475" y="626"/>
                    <a:pt x="503" y="598"/>
                    <a:pt x="503" y="563"/>
                  </a:cubicBezTo>
                  <a:cubicBezTo>
                    <a:pt x="503" y="549"/>
                    <a:pt x="498" y="536"/>
                    <a:pt x="490" y="525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611" y="397"/>
                    <a:pt x="611" y="395"/>
                    <a:pt x="611" y="393"/>
                  </a:cubicBezTo>
                  <a:cubicBezTo>
                    <a:pt x="611" y="308"/>
                    <a:pt x="611" y="308"/>
                    <a:pt x="611" y="308"/>
                  </a:cubicBezTo>
                  <a:cubicBezTo>
                    <a:pt x="694" y="225"/>
                    <a:pt x="694" y="225"/>
                    <a:pt x="694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9" y="225"/>
                    <a:pt x="781" y="225"/>
                    <a:pt x="782" y="223"/>
                  </a:cubicBezTo>
                  <a:cubicBezTo>
                    <a:pt x="811" y="194"/>
                    <a:pt x="811" y="194"/>
                    <a:pt x="811" y="194"/>
                  </a:cubicBezTo>
                  <a:cubicBezTo>
                    <a:pt x="973" y="194"/>
                    <a:pt x="973" y="194"/>
                    <a:pt x="973" y="194"/>
                  </a:cubicBezTo>
                  <a:cubicBezTo>
                    <a:pt x="975" y="194"/>
                    <a:pt x="976" y="193"/>
                    <a:pt x="978" y="192"/>
                  </a:cubicBezTo>
                  <a:cubicBezTo>
                    <a:pt x="1051" y="119"/>
                    <a:pt x="1051" y="119"/>
                    <a:pt x="1051" y="119"/>
                  </a:cubicBezTo>
                  <a:cubicBezTo>
                    <a:pt x="1084" y="119"/>
                    <a:pt x="1084" y="119"/>
                    <a:pt x="1084" y="119"/>
                  </a:cubicBezTo>
                  <a:cubicBezTo>
                    <a:pt x="1088" y="136"/>
                    <a:pt x="1103" y="149"/>
                    <a:pt x="1122" y="149"/>
                  </a:cubicBezTo>
                  <a:cubicBezTo>
                    <a:pt x="1143" y="149"/>
                    <a:pt x="1161" y="132"/>
                    <a:pt x="1161" y="111"/>
                  </a:cubicBezTo>
                  <a:cubicBezTo>
                    <a:pt x="1161" y="90"/>
                    <a:pt x="1143" y="72"/>
                    <a:pt x="1122" y="72"/>
                  </a:cubicBezTo>
                  <a:cubicBezTo>
                    <a:pt x="1103" y="72"/>
                    <a:pt x="1087" y="86"/>
                    <a:pt x="1084" y="104"/>
                  </a:cubicBezTo>
                  <a:cubicBezTo>
                    <a:pt x="1048" y="104"/>
                    <a:pt x="1048" y="104"/>
                    <a:pt x="1048" y="104"/>
                  </a:cubicBezTo>
                  <a:cubicBezTo>
                    <a:pt x="1046" y="104"/>
                    <a:pt x="1045" y="105"/>
                    <a:pt x="1043" y="106"/>
                  </a:cubicBezTo>
                  <a:cubicBezTo>
                    <a:pt x="970" y="180"/>
                    <a:pt x="970" y="180"/>
                    <a:pt x="970" y="180"/>
                  </a:cubicBezTo>
                  <a:cubicBezTo>
                    <a:pt x="826" y="180"/>
                    <a:pt x="826" y="180"/>
                    <a:pt x="826" y="180"/>
                  </a:cubicBezTo>
                  <a:cubicBezTo>
                    <a:pt x="849" y="156"/>
                    <a:pt x="849" y="156"/>
                    <a:pt x="849" y="156"/>
                  </a:cubicBezTo>
                  <a:cubicBezTo>
                    <a:pt x="850" y="158"/>
                    <a:pt x="852" y="158"/>
                    <a:pt x="854" y="158"/>
                  </a:cubicBezTo>
                  <a:cubicBezTo>
                    <a:pt x="962" y="158"/>
                    <a:pt x="962" y="158"/>
                    <a:pt x="962" y="158"/>
                  </a:cubicBezTo>
                  <a:cubicBezTo>
                    <a:pt x="964" y="158"/>
                    <a:pt x="966" y="157"/>
                    <a:pt x="967" y="156"/>
                  </a:cubicBezTo>
                  <a:cubicBezTo>
                    <a:pt x="1049" y="74"/>
                    <a:pt x="1049" y="74"/>
                    <a:pt x="1049" y="74"/>
                  </a:cubicBezTo>
                  <a:cubicBezTo>
                    <a:pt x="1049" y="74"/>
                    <a:pt x="1050" y="73"/>
                    <a:pt x="1050" y="73"/>
                  </a:cubicBezTo>
                  <a:cubicBezTo>
                    <a:pt x="1055" y="76"/>
                    <a:pt x="1061" y="77"/>
                    <a:pt x="1068" y="77"/>
                  </a:cubicBezTo>
                  <a:cubicBezTo>
                    <a:pt x="1089" y="77"/>
                    <a:pt x="1107" y="60"/>
                    <a:pt x="1107" y="39"/>
                  </a:cubicBezTo>
                  <a:cubicBezTo>
                    <a:pt x="1107" y="18"/>
                    <a:pt x="1089" y="0"/>
                    <a:pt x="1068" y="0"/>
                  </a:cubicBezTo>
                  <a:cubicBezTo>
                    <a:pt x="1047" y="0"/>
                    <a:pt x="1030" y="18"/>
                    <a:pt x="1030" y="39"/>
                  </a:cubicBezTo>
                  <a:cubicBezTo>
                    <a:pt x="1030" y="48"/>
                    <a:pt x="1033" y="57"/>
                    <a:pt x="1039" y="64"/>
                  </a:cubicBezTo>
                  <a:cubicBezTo>
                    <a:pt x="959" y="144"/>
                    <a:pt x="959" y="144"/>
                    <a:pt x="959" y="144"/>
                  </a:cubicBezTo>
                  <a:cubicBezTo>
                    <a:pt x="862" y="144"/>
                    <a:pt x="862" y="144"/>
                    <a:pt x="862" y="144"/>
                  </a:cubicBezTo>
                  <a:cubicBezTo>
                    <a:pt x="906" y="99"/>
                    <a:pt x="906" y="99"/>
                    <a:pt x="906" y="99"/>
                  </a:cubicBezTo>
                  <a:cubicBezTo>
                    <a:pt x="913" y="105"/>
                    <a:pt x="921" y="108"/>
                    <a:pt x="931" y="108"/>
                  </a:cubicBezTo>
                  <a:cubicBezTo>
                    <a:pt x="952" y="108"/>
                    <a:pt x="969" y="91"/>
                    <a:pt x="969" y="69"/>
                  </a:cubicBezTo>
                  <a:cubicBezTo>
                    <a:pt x="969" y="48"/>
                    <a:pt x="952" y="31"/>
                    <a:pt x="931" y="31"/>
                  </a:cubicBezTo>
                  <a:cubicBezTo>
                    <a:pt x="909" y="31"/>
                    <a:pt x="892" y="48"/>
                    <a:pt x="892" y="69"/>
                  </a:cubicBezTo>
                  <a:cubicBezTo>
                    <a:pt x="892" y="76"/>
                    <a:pt x="894" y="83"/>
                    <a:pt x="897" y="88"/>
                  </a:cubicBezTo>
                  <a:cubicBezTo>
                    <a:pt x="774" y="211"/>
                    <a:pt x="774" y="211"/>
                    <a:pt x="774" y="211"/>
                  </a:cubicBezTo>
                  <a:cubicBezTo>
                    <a:pt x="691" y="211"/>
                    <a:pt x="691" y="211"/>
                    <a:pt x="691" y="211"/>
                  </a:cubicBezTo>
                  <a:cubicBezTo>
                    <a:pt x="689" y="211"/>
                    <a:pt x="687" y="212"/>
                    <a:pt x="686" y="213"/>
                  </a:cubicBezTo>
                  <a:cubicBezTo>
                    <a:pt x="599" y="300"/>
                    <a:pt x="599" y="300"/>
                    <a:pt x="599" y="300"/>
                  </a:cubicBezTo>
                  <a:cubicBezTo>
                    <a:pt x="598" y="301"/>
                    <a:pt x="597" y="303"/>
                    <a:pt x="597" y="305"/>
                  </a:cubicBezTo>
                  <a:cubicBezTo>
                    <a:pt x="597" y="391"/>
                    <a:pt x="597" y="391"/>
                    <a:pt x="597" y="391"/>
                  </a:cubicBezTo>
                  <a:cubicBezTo>
                    <a:pt x="480" y="515"/>
                    <a:pt x="480" y="515"/>
                    <a:pt x="480" y="515"/>
                  </a:cubicBezTo>
                  <a:cubicBezTo>
                    <a:pt x="469" y="506"/>
                    <a:pt x="455" y="500"/>
                    <a:pt x="440" y="500"/>
                  </a:cubicBezTo>
                  <a:cubicBezTo>
                    <a:pt x="405" y="500"/>
                    <a:pt x="377" y="529"/>
                    <a:pt x="377" y="563"/>
                  </a:cubicBezTo>
                  <a:cubicBezTo>
                    <a:pt x="377" y="577"/>
                    <a:pt x="381" y="589"/>
                    <a:pt x="389" y="600"/>
                  </a:cubicBezTo>
                  <a:cubicBezTo>
                    <a:pt x="269" y="720"/>
                    <a:pt x="269" y="720"/>
                    <a:pt x="269" y="720"/>
                  </a:cubicBezTo>
                  <a:cubicBezTo>
                    <a:pt x="267" y="722"/>
                    <a:pt x="265" y="724"/>
                    <a:pt x="265" y="727"/>
                  </a:cubicBezTo>
                  <a:cubicBezTo>
                    <a:pt x="265" y="839"/>
                    <a:pt x="265" y="839"/>
                    <a:pt x="265" y="839"/>
                  </a:cubicBezTo>
                  <a:cubicBezTo>
                    <a:pt x="108" y="997"/>
                    <a:pt x="108" y="997"/>
                    <a:pt x="108" y="997"/>
                  </a:cubicBezTo>
                  <a:cubicBezTo>
                    <a:pt x="79" y="997"/>
                    <a:pt x="79" y="997"/>
                    <a:pt x="79" y="997"/>
                  </a:cubicBezTo>
                  <a:cubicBezTo>
                    <a:pt x="79" y="989"/>
                    <a:pt x="79" y="989"/>
                    <a:pt x="79" y="989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4"/>
                    <a:pt x="0" y="1020"/>
                    <a:pt x="0" y="1035"/>
                  </a:cubicBezTo>
                  <a:lnTo>
                    <a:pt x="79" y="1035"/>
                  </a:lnTo>
                  <a:close/>
                  <a:moveTo>
                    <a:pt x="923" y="524"/>
                  </a:moveTo>
                  <a:cubicBezTo>
                    <a:pt x="936" y="524"/>
                    <a:pt x="947" y="535"/>
                    <a:pt x="947" y="548"/>
                  </a:cubicBezTo>
                  <a:cubicBezTo>
                    <a:pt x="947" y="562"/>
                    <a:pt x="936" y="573"/>
                    <a:pt x="923" y="573"/>
                  </a:cubicBezTo>
                  <a:cubicBezTo>
                    <a:pt x="909" y="573"/>
                    <a:pt x="898" y="562"/>
                    <a:pt x="898" y="548"/>
                  </a:cubicBezTo>
                  <a:cubicBezTo>
                    <a:pt x="898" y="535"/>
                    <a:pt x="909" y="524"/>
                    <a:pt x="923" y="524"/>
                  </a:cubicBezTo>
                  <a:close/>
                  <a:moveTo>
                    <a:pt x="923" y="433"/>
                  </a:moveTo>
                  <a:cubicBezTo>
                    <a:pt x="936" y="433"/>
                    <a:pt x="947" y="444"/>
                    <a:pt x="947" y="457"/>
                  </a:cubicBezTo>
                  <a:cubicBezTo>
                    <a:pt x="947" y="471"/>
                    <a:pt x="936" y="481"/>
                    <a:pt x="923" y="481"/>
                  </a:cubicBezTo>
                  <a:cubicBezTo>
                    <a:pt x="909" y="481"/>
                    <a:pt x="898" y="471"/>
                    <a:pt x="898" y="457"/>
                  </a:cubicBezTo>
                  <a:cubicBezTo>
                    <a:pt x="898" y="444"/>
                    <a:pt x="909" y="433"/>
                    <a:pt x="923" y="433"/>
                  </a:cubicBezTo>
                  <a:close/>
                  <a:moveTo>
                    <a:pt x="1002" y="323"/>
                  </a:moveTo>
                  <a:cubicBezTo>
                    <a:pt x="1025" y="323"/>
                    <a:pt x="1044" y="341"/>
                    <a:pt x="1044" y="364"/>
                  </a:cubicBezTo>
                  <a:cubicBezTo>
                    <a:pt x="1044" y="387"/>
                    <a:pt x="1025" y="406"/>
                    <a:pt x="1002" y="406"/>
                  </a:cubicBezTo>
                  <a:cubicBezTo>
                    <a:pt x="979" y="406"/>
                    <a:pt x="961" y="387"/>
                    <a:pt x="961" y="364"/>
                  </a:cubicBezTo>
                  <a:cubicBezTo>
                    <a:pt x="961" y="341"/>
                    <a:pt x="979" y="323"/>
                    <a:pt x="1002" y="323"/>
                  </a:cubicBezTo>
                  <a:close/>
                  <a:moveTo>
                    <a:pt x="739" y="334"/>
                  </a:moveTo>
                  <a:cubicBezTo>
                    <a:pt x="760" y="334"/>
                    <a:pt x="777" y="351"/>
                    <a:pt x="777" y="371"/>
                  </a:cubicBezTo>
                  <a:cubicBezTo>
                    <a:pt x="777" y="392"/>
                    <a:pt x="760" y="409"/>
                    <a:pt x="739" y="409"/>
                  </a:cubicBezTo>
                  <a:cubicBezTo>
                    <a:pt x="718" y="409"/>
                    <a:pt x="701" y="392"/>
                    <a:pt x="701" y="371"/>
                  </a:cubicBezTo>
                  <a:cubicBezTo>
                    <a:pt x="701" y="351"/>
                    <a:pt x="718" y="334"/>
                    <a:pt x="739" y="334"/>
                  </a:cubicBezTo>
                  <a:close/>
                  <a:moveTo>
                    <a:pt x="1122" y="87"/>
                  </a:moveTo>
                  <a:cubicBezTo>
                    <a:pt x="1135" y="87"/>
                    <a:pt x="1146" y="98"/>
                    <a:pt x="1146" y="111"/>
                  </a:cubicBezTo>
                  <a:cubicBezTo>
                    <a:pt x="1146" y="124"/>
                    <a:pt x="1135" y="135"/>
                    <a:pt x="1122" y="135"/>
                  </a:cubicBezTo>
                  <a:cubicBezTo>
                    <a:pt x="1109" y="135"/>
                    <a:pt x="1098" y="124"/>
                    <a:pt x="1098" y="111"/>
                  </a:cubicBezTo>
                  <a:cubicBezTo>
                    <a:pt x="1098" y="98"/>
                    <a:pt x="1109" y="87"/>
                    <a:pt x="1122" y="87"/>
                  </a:cubicBezTo>
                  <a:close/>
                  <a:moveTo>
                    <a:pt x="1068" y="15"/>
                  </a:moveTo>
                  <a:cubicBezTo>
                    <a:pt x="1081" y="15"/>
                    <a:pt x="1092" y="26"/>
                    <a:pt x="1092" y="39"/>
                  </a:cubicBezTo>
                  <a:cubicBezTo>
                    <a:pt x="1092" y="52"/>
                    <a:pt x="1081" y="63"/>
                    <a:pt x="1068" y="63"/>
                  </a:cubicBezTo>
                  <a:cubicBezTo>
                    <a:pt x="1055" y="63"/>
                    <a:pt x="1044" y="52"/>
                    <a:pt x="1044" y="39"/>
                  </a:cubicBezTo>
                  <a:cubicBezTo>
                    <a:pt x="1044" y="26"/>
                    <a:pt x="1055" y="15"/>
                    <a:pt x="1068" y="15"/>
                  </a:cubicBezTo>
                  <a:close/>
                  <a:moveTo>
                    <a:pt x="931" y="45"/>
                  </a:moveTo>
                  <a:cubicBezTo>
                    <a:pt x="944" y="45"/>
                    <a:pt x="955" y="56"/>
                    <a:pt x="955" y="69"/>
                  </a:cubicBezTo>
                  <a:cubicBezTo>
                    <a:pt x="955" y="83"/>
                    <a:pt x="944" y="94"/>
                    <a:pt x="931" y="94"/>
                  </a:cubicBezTo>
                  <a:cubicBezTo>
                    <a:pt x="917" y="94"/>
                    <a:pt x="907" y="83"/>
                    <a:pt x="907" y="69"/>
                  </a:cubicBezTo>
                  <a:cubicBezTo>
                    <a:pt x="907" y="56"/>
                    <a:pt x="917" y="45"/>
                    <a:pt x="931" y="45"/>
                  </a:cubicBezTo>
                  <a:close/>
                  <a:moveTo>
                    <a:pt x="440" y="522"/>
                  </a:moveTo>
                  <a:cubicBezTo>
                    <a:pt x="463" y="522"/>
                    <a:pt x="481" y="541"/>
                    <a:pt x="481" y="563"/>
                  </a:cubicBezTo>
                  <a:cubicBezTo>
                    <a:pt x="481" y="586"/>
                    <a:pt x="463" y="605"/>
                    <a:pt x="440" y="605"/>
                  </a:cubicBezTo>
                  <a:cubicBezTo>
                    <a:pt x="417" y="605"/>
                    <a:pt x="399" y="586"/>
                    <a:pt x="399" y="563"/>
                  </a:cubicBezTo>
                  <a:cubicBezTo>
                    <a:pt x="399" y="541"/>
                    <a:pt x="417" y="522"/>
                    <a:pt x="440" y="5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="" xmlns:a16="http://schemas.microsoft.com/office/drawing/2014/main" id="{B2F5BFBB-0884-4859-9079-F65C6B0B1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4" y="900"/>
              <a:ext cx="780" cy="1262"/>
            </a:xfrm>
            <a:custGeom>
              <a:avLst/>
              <a:gdLst>
                <a:gd name="T0" fmla="*/ 772 w 931"/>
                <a:gd name="T1" fmla="*/ 1057 h 1505"/>
                <a:gd name="T2" fmla="*/ 931 w 931"/>
                <a:gd name="T3" fmla="*/ 752 h 1505"/>
                <a:gd name="T4" fmla="*/ 885 w 931"/>
                <a:gd name="T5" fmla="*/ 923 h 1505"/>
                <a:gd name="T6" fmla="*/ 777 w 931"/>
                <a:gd name="T7" fmla="*/ 1000 h 1505"/>
                <a:gd name="T8" fmla="*/ 875 w 931"/>
                <a:gd name="T9" fmla="*/ 818 h 1505"/>
                <a:gd name="T10" fmla="*/ 830 w 931"/>
                <a:gd name="T11" fmla="*/ 927 h 1505"/>
                <a:gd name="T12" fmla="*/ 869 w 931"/>
                <a:gd name="T13" fmla="*/ 563 h 1505"/>
                <a:gd name="T14" fmla="*/ 769 w 931"/>
                <a:gd name="T15" fmla="*/ 132 h 1505"/>
                <a:gd name="T16" fmla="*/ 740 w 931"/>
                <a:gd name="T17" fmla="*/ 131 h 1505"/>
                <a:gd name="T18" fmla="*/ 841 w 931"/>
                <a:gd name="T19" fmla="*/ 557 h 1505"/>
                <a:gd name="T20" fmla="*/ 697 w 931"/>
                <a:gd name="T21" fmla="*/ 644 h 1505"/>
                <a:gd name="T22" fmla="*/ 692 w 931"/>
                <a:gd name="T23" fmla="*/ 421 h 1505"/>
                <a:gd name="T24" fmla="*/ 605 w 931"/>
                <a:gd name="T25" fmla="*/ 551 h 1505"/>
                <a:gd name="T26" fmla="*/ 532 w 931"/>
                <a:gd name="T27" fmla="*/ 253 h 1505"/>
                <a:gd name="T28" fmla="*/ 472 w 931"/>
                <a:gd name="T29" fmla="*/ 170 h 1505"/>
                <a:gd name="T30" fmla="*/ 532 w 931"/>
                <a:gd name="T31" fmla="*/ 57 h 1505"/>
                <a:gd name="T32" fmla="*/ 457 w 931"/>
                <a:gd name="T33" fmla="*/ 167 h 1505"/>
                <a:gd name="T34" fmla="*/ 471 w 931"/>
                <a:gd name="T35" fmla="*/ 66 h 1505"/>
                <a:gd name="T36" fmla="*/ 426 w 931"/>
                <a:gd name="T37" fmla="*/ 217 h 1505"/>
                <a:gd name="T38" fmla="*/ 315 w 931"/>
                <a:gd name="T39" fmla="*/ 141 h 1505"/>
                <a:gd name="T40" fmla="*/ 375 w 931"/>
                <a:gd name="T41" fmla="*/ 187 h 1505"/>
                <a:gd name="T42" fmla="*/ 576 w 931"/>
                <a:gd name="T43" fmla="*/ 478 h 1505"/>
                <a:gd name="T44" fmla="*/ 743 w 931"/>
                <a:gd name="T45" fmla="*/ 1197 h 1505"/>
                <a:gd name="T46" fmla="*/ 691 w 931"/>
                <a:gd name="T47" fmla="*/ 821 h 1505"/>
                <a:gd name="T48" fmla="*/ 635 w 931"/>
                <a:gd name="T49" fmla="*/ 895 h 1505"/>
                <a:gd name="T50" fmla="*/ 542 w 931"/>
                <a:gd name="T51" fmla="*/ 673 h 1505"/>
                <a:gd name="T52" fmla="*/ 307 w 931"/>
                <a:gd name="T53" fmla="*/ 387 h 1505"/>
                <a:gd name="T54" fmla="*/ 258 w 931"/>
                <a:gd name="T55" fmla="*/ 319 h 1505"/>
                <a:gd name="T56" fmla="*/ 468 w 931"/>
                <a:gd name="T57" fmla="*/ 569 h 1505"/>
                <a:gd name="T58" fmla="*/ 345 w 931"/>
                <a:gd name="T59" fmla="*/ 573 h 1505"/>
                <a:gd name="T60" fmla="*/ 189 w 931"/>
                <a:gd name="T61" fmla="*/ 359 h 1505"/>
                <a:gd name="T62" fmla="*/ 0 w 931"/>
                <a:gd name="T63" fmla="*/ 253 h 1505"/>
                <a:gd name="T64" fmla="*/ 164 w 931"/>
                <a:gd name="T65" fmla="*/ 502 h 1505"/>
                <a:gd name="T66" fmla="*/ 339 w 931"/>
                <a:gd name="T67" fmla="*/ 602 h 1505"/>
                <a:gd name="T68" fmla="*/ 454 w 931"/>
                <a:gd name="T69" fmla="*/ 901 h 1505"/>
                <a:gd name="T70" fmla="*/ 639 w 931"/>
                <a:gd name="T71" fmla="*/ 1134 h 1505"/>
                <a:gd name="T72" fmla="*/ 734 w 931"/>
                <a:gd name="T73" fmla="*/ 1505 h 1505"/>
                <a:gd name="T74" fmla="*/ 917 w 931"/>
                <a:gd name="T75" fmla="*/ 752 h 1505"/>
                <a:gd name="T76" fmla="*/ 837 w 931"/>
                <a:gd name="T77" fmla="*/ 794 h 1505"/>
                <a:gd name="T78" fmla="*/ 719 w 931"/>
                <a:gd name="T79" fmla="*/ 66 h 1505"/>
                <a:gd name="T80" fmla="*/ 719 w 931"/>
                <a:gd name="T81" fmla="*/ 66 h 1505"/>
                <a:gd name="T82" fmla="*/ 508 w 931"/>
                <a:gd name="T83" fmla="*/ 96 h 1505"/>
                <a:gd name="T84" fmla="*/ 315 w 931"/>
                <a:gd name="T85" fmla="*/ 155 h 1505"/>
                <a:gd name="T86" fmla="*/ 432 w 931"/>
                <a:gd name="T87" fmla="*/ 42 h 1505"/>
                <a:gd name="T88" fmla="*/ 561 w 931"/>
                <a:gd name="T89" fmla="*/ 253 h 1505"/>
                <a:gd name="T90" fmla="*/ 561 w 931"/>
                <a:gd name="T91" fmla="*/ 253 h 1505"/>
                <a:gd name="T92" fmla="*/ 692 w 931"/>
                <a:gd name="T93" fmla="*/ 483 h 1505"/>
                <a:gd name="T94" fmla="*/ 321 w 931"/>
                <a:gd name="T95" fmla="*/ 319 h 1505"/>
                <a:gd name="T96" fmla="*/ 29 w 931"/>
                <a:gd name="T97" fmla="*/ 253 h 1505"/>
                <a:gd name="T98" fmla="*/ 438 w 931"/>
                <a:gd name="T99" fmla="*/ 673 h 1505"/>
                <a:gd name="T100" fmla="*/ 438 w 931"/>
                <a:gd name="T101" fmla="*/ 673 h 1505"/>
                <a:gd name="T102" fmla="*/ 662 w 931"/>
                <a:gd name="T103" fmla="*/ 821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1505">
                  <a:moveTo>
                    <a:pt x="779" y="1505"/>
                  </a:moveTo>
                  <a:cubicBezTo>
                    <a:pt x="779" y="1422"/>
                    <a:pt x="779" y="1422"/>
                    <a:pt x="779" y="1422"/>
                  </a:cubicBezTo>
                  <a:cubicBezTo>
                    <a:pt x="771" y="1422"/>
                    <a:pt x="771" y="1422"/>
                    <a:pt x="771" y="1422"/>
                  </a:cubicBezTo>
                  <a:cubicBezTo>
                    <a:pt x="772" y="1057"/>
                    <a:pt x="772" y="1057"/>
                    <a:pt x="772" y="1057"/>
                  </a:cubicBezTo>
                  <a:cubicBezTo>
                    <a:pt x="898" y="931"/>
                    <a:pt x="898" y="931"/>
                    <a:pt x="898" y="931"/>
                  </a:cubicBezTo>
                  <a:cubicBezTo>
                    <a:pt x="899" y="930"/>
                    <a:pt x="900" y="928"/>
                    <a:pt x="900" y="926"/>
                  </a:cubicBezTo>
                  <a:cubicBezTo>
                    <a:pt x="900" y="789"/>
                    <a:pt x="900" y="789"/>
                    <a:pt x="900" y="789"/>
                  </a:cubicBezTo>
                  <a:cubicBezTo>
                    <a:pt x="918" y="786"/>
                    <a:pt x="931" y="770"/>
                    <a:pt x="931" y="752"/>
                  </a:cubicBezTo>
                  <a:cubicBezTo>
                    <a:pt x="931" y="730"/>
                    <a:pt x="914" y="713"/>
                    <a:pt x="893" y="713"/>
                  </a:cubicBezTo>
                  <a:cubicBezTo>
                    <a:pt x="872" y="713"/>
                    <a:pt x="854" y="730"/>
                    <a:pt x="854" y="752"/>
                  </a:cubicBezTo>
                  <a:cubicBezTo>
                    <a:pt x="854" y="770"/>
                    <a:pt x="868" y="786"/>
                    <a:pt x="885" y="789"/>
                  </a:cubicBezTo>
                  <a:cubicBezTo>
                    <a:pt x="885" y="923"/>
                    <a:pt x="885" y="923"/>
                    <a:pt x="885" y="923"/>
                  </a:cubicBezTo>
                  <a:cubicBezTo>
                    <a:pt x="772" y="1037"/>
                    <a:pt x="772" y="1037"/>
                    <a:pt x="772" y="1037"/>
                  </a:cubicBezTo>
                  <a:cubicBezTo>
                    <a:pt x="772" y="1002"/>
                    <a:pt x="772" y="1002"/>
                    <a:pt x="772" y="1002"/>
                  </a:cubicBezTo>
                  <a:cubicBezTo>
                    <a:pt x="772" y="1002"/>
                    <a:pt x="772" y="1002"/>
                    <a:pt x="772" y="1002"/>
                  </a:cubicBezTo>
                  <a:cubicBezTo>
                    <a:pt x="774" y="1002"/>
                    <a:pt x="776" y="1002"/>
                    <a:pt x="777" y="1000"/>
                  </a:cubicBezTo>
                  <a:cubicBezTo>
                    <a:pt x="842" y="935"/>
                    <a:pt x="842" y="935"/>
                    <a:pt x="842" y="935"/>
                  </a:cubicBezTo>
                  <a:cubicBezTo>
                    <a:pt x="843" y="934"/>
                    <a:pt x="844" y="932"/>
                    <a:pt x="844" y="930"/>
                  </a:cubicBezTo>
                  <a:cubicBezTo>
                    <a:pt x="844" y="856"/>
                    <a:pt x="844" y="856"/>
                    <a:pt x="844" y="856"/>
                  </a:cubicBezTo>
                  <a:cubicBezTo>
                    <a:pt x="862" y="853"/>
                    <a:pt x="875" y="837"/>
                    <a:pt x="875" y="818"/>
                  </a:cubicBezTo>
                  <a:cubicBezTo>
                    <a:pt x="875" y="797"/>
                    <a:pt x="858" y="780"/>
                    <a:pt x="837" y="780"/>
                  </a:cubicBezTo>
                  <a:cubicBezTo>
                    <a:pt x="815" y="780"/>
                    <a:pt x="798" y="797"/>
                    <a:pt x="798" y="818"/>
                  </a:cubicBezTo>
                  <a:cubicBezTo>
                    <a:pt x="798" y="837"/>
                    <a:pt x="812" y="853"/>
                    <a:pt x="830" y="856"/>
                  </a:cubicBezTo>
                  <a:cubicBezTo>
                    <a:pt x="830" y="927"/>
                    <a:pt x="830" y="927"/>
                    <a:pt x="830" y="927"/>
                  </a:cubicBezTo>
                  <a:cubicBezTo>
                    <a:pt x="772" y="985"/>
                    <a:pt x="772" y="985"/>
                    <a:pt x="772" y="985"/>
                  </a:cubicBezTo>
                  <a:cubicBezTo>
                    <a:pt x="773" y="666"/>
                    <a:pt x="773" y="666"/>
                    <a:pt x="773" y="666"/>
                  </a:cubicBezTo>
                  <a:cubicBezTo>
                    <a:pt x="865" y="573"/>
                    <a:pt x="865" y="573"/>
                    <a:pt x="865" y="573"/>
                  </a:cubicBezTo>
                  <a:cubicBezTo>
                    <a:pt x="868" y="571"/>
                    <a:pt x="869" y="567"/>
                    <a:pt x="869" y="563"/>
                  </a:cubicBezTo>
                  <a:cubicBezTo>
                    <a:pt x="869" y="448"/>
                    <a:pt x="869" y="448"/>
                    <a:pt x="869" y="448"/>
                  </a:cubicBezTo>
                  <a:cubicBezTo>
                    <a:pt x="869" y="444"/>
                    <a:pt x="868" y="441"/>
                    <a:pt x="865" y="438"/>
                  </a:cubicBezTo>
                  <a:cubicBezTo>
                    <a:pt x="769" y="341"/>
                    <a:pt x="769" y="341"/>
                    <a:pt x="769" y="341"/>
                  </a:cubicBezTo>
                  <a:cubicBezTo>
                    <a:pt x="769" y="132"/>
                    <a:pt x="769" y="132"/>
                    <a:pt x="769" y="132"/>
                  </a:cubicBezTo>
                  <a:cubicBezTo>
                    <a:pt x="800" y="126"/>
                    <a:pt x="823" y="99"/>
                    <a:pt x="823" y="66"/>
                  </a:cubicBezTo>
                  <a:cubicBezTo>
                    <a:pt x="823" y="30"/>
                    <a:pt x="794" y="0"/>
                    <a:pt x="757" y="0"/>
                  </a:cubicBezTo>
                  <a:cubicBezTo>
                    <a:pt x="720" y="0"/>
                    <a:pt x="690" y="30"/>
                    <a:pt x="690" y="66"/>
                  </a:cubicBezTo>
                  <a:cubicBezTo>
                    <a:pt x="690" y="97"/>
                    <a:pt x="711" y="123"/>
                    <a:pt x="740" y="131"/>
                  </a:cubicBezTo>
                  <a:cubicBezTo>
                    <a:pt x="740" y="347"/>
                    <a:pt x="740" y="347"/>
                    <a:pt x="740" y="347"/>
                  </a:cubicBezTo>
                  <a:cubicBezTo>
                    <a:pt x="740" y="351"/>
                    <a:pt x="741" y="355"/>
                    <a:pt x="744" y="358"/>
                  </a:cubicBezTo>
                  <a:cubicBezTo>
                    <a:pt x="841" y="454"/>
                    <a:pt x="841" y="454"/>
                    <a:pt x="841" y="454"/>
                  </a:cubicBezTo>
                  <a:cubicBezTo>
                    <a:pt x="841" y="557"/>
                    <a:pt x="841" y="557"/>
                    <a:pt x="841" y="557"/>
                  </a:cubicBezTo>
                  <a:cubicBezTo>
                    <a:pt x="748" y="650"/>
                    <a:pt x="748" y="650"/>
                    <a:pt x="748" y="650"/>
                  </a:cubicBezTo>
                  <a:cubicBezTo>
                    <a:pt x="746" y="652"/>
                    <a:pt x="744" y="656"/>
                    <a:pt x="744" y="660"/>
                  </a:cubicBezTo>
                  <a:cubicBezTo>
                    <a:pt x="744" y="691"/>
                    <a:pt x="744" y="691"/>
                    <a:pt x="744" y="691"/>
                  </a:cubicBezTo>
                  <a:cubicBezTo>
                    <a:pt x="697" y="644"/>
                    <a:pt x="697" y="644"/>
                    <a:pt x="697" y="644"/>
                  </a:cubicBezTo>
                  <a:cubicBezTo>
                    <a:pt x="698" y="642"/>
                    <a:pt x="699" y="641"/>
                    <a:pt x="699" y="639"/>
                  </a:cubicBezTo>
                  <a:cubicBezTo>
                    <a:pt x="699" y="497"/>
                    <a:pt x="699" y="497"/>
                    <a:pt x="699" y="497"/>
                  </a:cubicBezTo>
                  <a:cubicBezTo>
                    <a:pt x="717" y="494"/>
                    <a:pt x="730" y="478"/>
                    <a:pt x="730" y="459"/>
                  </a:cubicBezTo>
                  <a:cubicBezTo>
                    <a:pt x="730" y="438"/>
                    <a:pt x="713" y="421"/>
                    <a:pt x="692" y="421"/>
                  </a:cubicBezTo>
                  <a:cubicBezTo>
                    <a:pt x="670" y="421"/>
                    <a:pt x="653" y="438"/>
                    <a:pt x="653" y="459"/>
                  </a:cubicBezTo>
                  <a:cubicBezTo>
                    <a:pt x="653" y="478"/>
                    <a:pt x="667" y="494"/>
                    <a:pt x="684" y="497"/>
                  </a:cubicBezTo>
                  <a:cubicBezTo>
                    <a:pt x="684" y="631"/>
                    <a:pt x="684" y="631"/>
                    <a:pt x="684" y="631"/>
                  </a:cubicBezTo>
                  <a:cubicBezTo>
                    <a:pt x="605" y="551"/>
                    <a:pt x="605" y="551"/>
                    <a:pt x="605" y="551"/>
                  </a:cubicBezTo>
                  <a:cubicBezTo>
                    <a:pt x="605" y="307"/>
                    <a:pt x="605" y="307"/>
                    <a:pt x="605" y="307"/>
                  </a:cubicBezTo>
                  <a:cubicBezTo>
                    <a:pt x="628" y="300"/>
                    <a:pt x="644" y="278"/>
                    <a:pt x="644" y="253"/>
                  </a:cubicBezTo>
                  <a:cubicBezTo>
                    <a:pt x="644" y="222"/>
                    <a:pt x="619" y="197"/>
                    <a:pt x="588" y="197"/>
                  </a:cubicBezTo>
                  <a:cubicBezTo>
                    <a:pt x="557" y="197"/>
                    <a:pt x="532" y="222"/>
                    <a:pt x="532" y="253"/>
                  </a:cubicBezTo>
                  <a:cubicBezTo>
                    <a:pt x="532" y="280"/>
                    <a:pt x="551" y="302"/>
                    <a:pt x="576" y="308"/>
                  </a:cubicBezTo>
                  <a:cubicBezTo>
                    <a:pt x="576" y="457"/>
                    <a:pt x="576" y="457"/>
                    <a:pt x="576" y="457"/>
                  </a:cubicBezTo>
                  <a:cubicBezTo>
                    <a:pt x="472" y="353"/>
                    <a:pt x="472" y="353"/>
                    <a:pt x="472" y="353"/>
                  </a:cubicBezTo>
                  <a:cubicBezTo>
                    <a:pt x="472" y="170"/>
                    <a:pt x="472" y="170"/>
                    <a:pt x="472" y="170"/>
                  </a:cubicBezTo>
                  <a:cubicBezTo>
                    <a:pt x="513" y="129"/>
                    <a:pt x="513" y="129"/>
                    <a:pt x="513" y="129"/>
                  </a:cubicBezTo>
                  <a:cubicBezTo>
                    <a:pt x="518" y="132"/>
                    <a:pt x="525" y="134"/>
                    <a:pt x="532" y="134"/>
                  </a:cubicBezTo>
                  <a:cubicBezTo>
                    <a:pt x="553" y="134"/>
                    <a:pt x="570" y="117"/>
                    <a:pt x="570" y="96"/>
                  </a:cubicBezTo>
                  <a:cubicBezTo>
                    <a:pt x="570" y="75"/>
                    <a:pt x="553" y="57"/>
                    <a:pt x="532" y="57"/>
                  </a:cubicBezTo>
                  <a:cubicBezTo>
                    <a:pt x="511" y="57"/>
                    <a:pt x="493" y="75"/>
                    <a:pt x="493" y="96"/>
                  </a:cubicBezTo>
                  <a:cubicBezTo>
                    <a:pt x="493" y="105"/>
                    <a:pt x="497" y="113"/>
                    <a:pt x="502" y="120"/>
                  </a:cubicBezTo>
                  <a:cubicBezTo>
                    <a:pt x="459" y="162"/>
                    <a:pt x="459" y="162"/>
                    <a:pt x="459" y="162"/>
                  </a:cubicBezTo>
                  <a:cubicBezTo>
                    <a:pt x="458" y="163"/>
                    <a:pt x="457" y="165"/>
                    <a:pt x="457" y="167"/>
                  </a:cubicBezTo>
                  <a:cubicBezTo>
                    <a:pt x="457" y="339"/>
                    <a:pt x="457" y="339"/>
                    <a:pt x="457" y="339"/>
                  </a:cubicBezTo>
                  <a:cubicBezTo>
                    <a:pt x="440" y="322"/>
                    <a:pt x="440" y="322"/>
                    <a:pt x="440" y="322"/>
                  </a:cubicBezTo>
                  <a:cubicBezTo>
                    <a:pt x="440" y="104"/>
                    <a:pt x="440" y="104"/>
                    <a:pt x="440" y="104"/>
                  </a:cubicBezTo>
                  <a:cubicBezTo>
                    <a:pt x="458" y="101"/>
                    <a:pt x="471" y="85"/>
                    <a:pt x="471" y="66"/>
                  </a:cubicBezTo>
                  <a:cubicBezTo>
                    <a:pt x="471" y="45"/>
                    <a:pt x="454" y="28"/>
                    <a:pt x="432" y="28"/>
                  </a:cubicBezTo>
                  <a:cubicBezTo>
                    <a:pt x="411" y="28"/>
                    <a:pt x="394" y="45"/>
                    <a:pt x="394" y="66"/>
                  </a:cubicBezTo>
                  <a:cubicBezTo>
                    <a:pt x="394" y="86"/>
                    <a:pt x="408" y="101"/>
                    <a:pt x="426" y="104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81" y="173"/>
                    <a:pt x="380" y="172"/>
                    <a:pt x="378" y="172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0" y="154"/>
                    <a:pt x="334" y="141"/>
                    <a:pt x="315" y="141"/>
                  </a:cubicBezTo>
                  <a:cubicBezTo>
                    <a:pt x="294" y="141"/>
                    <a:pt x="277" y="158"/>
                    <a:pt x="277" y="179"/>
                  </a:cubicBezTo>
                  <a:cubicBezTo>
                    <a:pt x="277" y="201"/>
                    <a:pt x="294" y="218"/>
                    <a:pt x="315" y="218"/>
                  </a:cubicBezTo>
                  <a:cubicBezTo>
                    <a:pt x="334" y="218"/>
                    <a:pt x="350" y="204"/>
                    <a:pt x="353" y="187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426" y="238"/>
                    <a:pt x="426" y="238"/>
                    <a:pt x="426" y="238"/>
                  </a:cubicBezTo>
                  <a:cubicBezTo>
                    <a:pt x="426" y="325"/>
                    <a:pt x="426" y="325"/>
                    <a:pt x="426" y="325"/>
                  </a:cubicBezTo>
                  <a:cubicBezTo>
                    <a:pt x="426" y="327"/>
                    <a:pt x="427" y="329"/>
                    <a:pt x="428" y="330"/>
                  </a:cubicBezTo>
                  <a:cubicBezTo>
                    <a:pt x="576" y="478"/>
                    <a:pt x="576" y="478"/>
                    <a:pt x="576" y="478"/>
                  </a:cubicBezTo>
                  <a:cubicBezTo>
                    <a:pt x="576" y="557"/>
                    <a:pt x="576" y="557"/>
                    <a:pt x="576" y="557"/>
                  </a:cubicBezTo>
                  <a:cubicBezTo>
                    <a:pt x="576" y="561"/>
                    <a:pt x="577" y="565"/>
                    <a:pt x="580" y="567"/>
                  </a:cubicBezTo>
                  <a:cubicBezTo>
                    <a:pt x="744" y="732"/>
                    <a:pt x="744" y="732"/>
                    <a:pt x="744" y="732"/>
                  </a:cubicBezTo>
                  <a:cubicBezTo>
                    <a:pt x="743" y="1197"/>
                    <a:pt x="743" y="1197"/>
                    <a:pt x="743" y="1197"/>
                  </a:cubicBezTo>
                  <a:cubicBezTo>
                    <a:pt x="664" y="1118"/>
                    <a:pt x="664" y="1118"/>
                    <a:pt x="664" y="1118"/>
                  </a:cubicBezTo>
                  <a:cubicBezTo>
                    <a:pt x="664" y="887"/>
                    <a:pt x="664" y="887"/>
                    <a:pt x="664" y="887"/>
                  </a:cubicBezTo>
                  <a:cubicBezTo>
                    <a:pt x="664" y="884"/>
                    <a:pt x="664" y="882"/>
                    <a:pt x="663" y="880"/>
                  </a:cubicBezTo>
                  <a:cubicBezTo>
                    <a:pt x="680" y="866"/>
                    <a:pt x="691" y="845"/>
                    <a:pt x="691" y="821"/>
                  </a:cubicBezTo>
                  <a:cubicBezTo>
                    <a:pt x="691" y="778"/>
                    <a:pt x="657" y="744"/>
                    <a:pt x="614" y="744"/>
                  </a:cubicBezTo>
                  <a:cubicBezTo>
                    <a:pt x="572" y="744"/>
                    <a:pt x="537" y="778"/>
                    <a:pt x="537" y="821"/>
                  </a:cubicBezTo>
                  <a:cubicBezTo>
                    <a:pt x="537" y="863"/>
                    <a:pt x="572" y="898"/>
                    <a:pt x="614" y="898"/>
                  </a:cubicBezTo>
                  <a:cubicBezTo>
                    <a:pt x="621" y="898"/>
                    <a:pt x="629" y="896"/>
                    <a:pt x="635" y="895"/>
                  </a:cubicBezTo>
                  <a:cubicBezTo>
                    <a:pt x="635" y="1047"/>
                    <a:pt x="635" y="1047"/>
                    <a:pt x="635" y="1047"/>
                  </a:cubicBezTo>
                  <a:cubicBezTo>
                    <a:pt x="483" y="895"/>
                    <a:pt x="483" y="895"/>
                    <a:pt x="483" y="895"/>
                  </a:cubicBezTo>
                  <a:cubicBezTo>
                    <a:pt x="483" y="739"/>
                    <a:pt x="483" y="739"/>
                    <a:pt x="483" y="739"/>
                  </a:cubicBezTo>
                  <a:cubicBezTo>
                    <a:pt x="516" y="735"/>
                    <a:pt x="542" y="707"/>
                    <a:pt x="542" y="673"/>
                  </a:cubicBezTo>
                  <a:cubicBezTo>
                    <a:pt x="542" y="639"/>
                    <a:pt x="516" y="610"/>
                    <a:pt x="483" y="607"/>
                  </a:cubicBezTo>
                  <a:cubicBezTo>
                    <a:pt x="483" y="566"/>
                    <a:pt x="483" y="566"/>
                    <a:pt x="483" y="566"/>
                  </a:cubicBezTo>
                  <a:cubicBezTo>
                    <a:pt x="483" y="564"/>
                    <a:pt x="482" y="562"/>
                    <a:pt x="481" y="561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307" y="357"/>
                    <a:pt x="307" y="357"/>
                    <a:pt x="307" y="357"/>
                  </a:cubicBezTo>
                  <a:cubicBezTo>
                    <a:pt x="323" y="352"/>
                    <a:pt x="335" y="337"/>
                    <a:pt x="335" y="319"/>
                  </a:cubicBezTo>
                  <a:cubicBezTo>
                    <a:pt x="335" y="298"/>
                    <a:pt x="318" y="281"/>
                    <a:pt x="297" y="281"/>
                  </a:cubicBezTo>
                  <a:cubicBezTo>
                    <a:pt x="275" y="281"/>
                    <a:pt x="258" y="298"/>
                    <a:pt x="258" y="319"/>
                  </a:cubicBezTo>
                  <a:cubicBezTo>
                    <a:pt x="258" y="339"/>
                    <a:pt x="273" y="355"/>
                    <a:pt x="292" y="358"/>
                  </a:cubicBezTo>
                  <a:cubicBezTo>
                    <a:pt x="292" y="390"/>
                    <a:pt x="292" y="390"/>
                    <a:pt x="292" y="390"/>
                  </a:cubicBezTo>
                  <a:cubicBezTo>
                    <a:pt x="292" y="392"/>
                    <a:pt x="293" y="394"/>
                    <a:pt x="294" y="395"/>
                  </a:cubicBezTo>
                  <a:cubicBezTo>
                    <a:pt x="468" y="569"/>
                    <a:pt x="468" y="569"/>
                    <a:pt x="468" y="569"/>
                  </a:cubicBezTo>
                  <a:cubicBezTo>
                    <a:pt x="468" y="607"/>
                    <a:pt x="468" y="607"/>
                    <a:pt x="468" y="607"/>
                  </a:cubicBezTo>
                  <a:cubicBezTo>
                    <a:pt x="447" y="609"/>
                    <a:pt x="428" y="622"/>
                    <a:pt x="418" y="640"/>
                  </a:cubicBezTo>
                  <a:cubicBezTo>
                    <a:pt x="355" y="578"/>
                    <a:pt x="355" y="578"/>
                    <a:pt x="355" y="578"/>
                  </a:cubicBezTo>
                  <a:cubicBezTo>
                    <a:pt x="352" y="575"/>
                    <a:pt x="349" y="573"/>
                    <a:pt x="345" y="573"/>
                  </a:cubicBezTo>
                  <a:cubicBezTo>
                    <a:pt x="271" y="573"/>
                    <a:pt x="271" y="573"/>
                    <a:pt x="271" y="573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193" y="369"/>
                    <a:pt x="193" y="369"/>
                    <a:pt x="193" y="369"/>
                  </a:cubicBezTo>
                  <a:cubicBezTo>
                    <a:pt x="193" y="366"/>
                    <a:pt x="192" y="362"/>
                    <a:pt x="189" y="359"/>
                  </a:cubicBezTo>
                  <a:cubicBezTo>
                    <a:pt x="121" y="291"/>
                    <a:pt x="121" y="291"/>
                    <a:pt x="121" y="291"/>
                  </a:cubicBezTo>
                  <a:cubicBezTo>
                    <a:pt x="128" y="280"/>
                    <a:pt x="133" y="267"/>
                    <a:pt x="133" y="253"/>
                  </a:cubicBezTo>
                  <a:cubicBezTo>
                    <a:pt x="133" y="216"/>
                    <a:pt x="103" y="186"/>
                    <a:pt x="66" y="186"/>
                  </a:cubicBezTo>
                  <a:cubicBezTo>
                    <a:pt x="30" y="186"/>
                    <a:pt x="0" y="216"/>
                    <a:pt x="0" y="253"/>
                  </a:cubicBezTo>
                  <a:cubicBezTo>
                    <a:pt x="0" y="290"/>
                    <a:pt x="30" y="320"/>
                    <a:pt x="66" y="320"/>
                  </a:cubicBezTo>
                  <a:cubicBezTo>
                    <a:pt x="78" y="320"/>
                    <a:pt x="90" y="316"/>
                    <a:pt x="100" y="311"/>
                  </a:cubicBezTo>
                  <a:cubicBezTo>
                    <a:pt x="164" y="375"/>
                    <a:pt x="164" y="375"/>
                    <a:pt x="164" y="375"/>
                  </a:cubicBezTo>
                  <a:cubicBezTo>
                    <a:pt x="164" y="502"/>
                    <a:pt x="164" y="502"/>
                    <a:pt x="164" y="502"/>
                  </a:cubicBezTo>
                  <a:cubicBezTo>
                    <a:pt x="164" y="506"/>
                    <a:pt x="166" y="509"/>
                    <a:pt x="169" y="512"/>
                  </a:cubicBezTo>
                  <a:cubicBezTo>
                    <a:pt x="255" y="598"/>
                    <a:pt x="255" y="598"/>
                    <a:pt x="255" y="598"/>
                  </a:cubicBezTo>
                  <a:cubicBezTo>
                    <a:pt x="257" y="601"/>
                    <a:pt x="261" y="602"/>
                    <a:pt x="265" y="602"/>
                  </a:cubicBezTo>
                  <a:cubicBezTo>
                    <a:pt x="339" y="602"/>
                    <a:pt x="339" y="602"/>
                    <a:pt x="339" y="602"/>
                  </a:cubicBezTo>
                  <a:cubicBezTo>
                    <a:pt x="409" y="672"/>
                    <a:pt x="409" y="672"/>
                    <a:pt x="409" y="672"/>
                  </a:cubicBezTo>
                  <a:cubicBezTo>
                    <a:pt x="409" y="672"/>
                    <a:pt x="409" y="673"/>
                    <a:pt x="409" y="673"/>
                  </a:cubicBezTo>
                  <a:cubicBezTo>
                    <a:pt x="409" y="702"/>
                    <a:pt x="428" y="727"/>
                    <a:pt x="454" y="736"/>
                  </a:cubicBezTo>
                  <a:cubicBezTo>
                    <a:pt x="454" y="901"/>
                    <a:pt x="454" y="901"/>
                    <a:pt x="454" y="901"/>
                  </a:cubicBezTo>
                  <a:cubicBezTo>
                    <a:pt x="454" y="905"/>
                    <a:pt x="456" y="908"/>
                    <a:pt x="458" y="911"/>
                  </a:cubicBezTo>
                  <a:cubicBezTo>
                    <a:pt x="635" y="1088"/>
                    <a:pt x="635" y="1088"/>
                    <a:pt x="635" y="1088"/>
                  </a:cubicBezTo>
                  <a:cubicBezTo>
                    <a:pt x="635" y="1124"/>
                    <a:pt x="635" y="1124"/>
                    <a:pt x="635" y="1124"/>
                  </a:cubicBezTo>
                  <a:cubicBezTo>
                    <a:pt x="635" y="1128"/>
                    <a:pt x="637" y="1132"/>
                    <a:pt x="639" y="1134"/>
                  </a:cubicBezTo>
                  <a:cubicBezTo>
                    <a:pt x="742" y="1237"/>
                    <a:pt x="742" y="1237"/>
                    <a:pt x="742" y="1237"/>
                  </a:cubicBezTo>
                  <a:cubicBezTo>
                    <a:pt x="742" y="1422"/>
                    <a:pt x="742" y="1422"/>
                    <a:pt x="742" y="1422"/>
                  </a:cubicBezTo>
                  <a:cubicBezTo>
                    <a:pt x="734" y="1422"/>
                    <a:pt x="734" y="1422"/>
                    <a:pt x="734" y="1422"/>
                  </a:cubicBezTo>
                  <a:cubicBezTo>
                    <a:pt x="734" y="1505"/>
                    <a:pt x="734" y="1505"/>
                    <a:pt x="734" y="1505"/>
                  </a:cubicBezTo>
                  <a:cubicBezTo>
                    <a:pt x="749" y="1505"/>
                    <a:pt x="764" y="1505"/>
                    <a:pt x="779" y="1505"/>
                  </a:cubicBezTo>
                  <a:close/>
                  <a:moveTo>
                    <a:pt x="869" y="752"/>
                  </a:moveTo>
                  <a:cubicBezTo>
                    <a:pt x="869" y="738"/>
                    <a:pt x="880" y="727"/>
                    <a:pt x="893" y="727"/>
                  </a:cubicBezTo>
                  <a:cubicBezTo>
                    <a:pt x="906" y="727"/>
                    <a:pt x="917" y="738"/>
                    <a:pt x="917" y="752"/>
                  </a:cubicBezTo>
                  <a:cubicBezTo>
                    <a:pt x="917" y="765"/>
                    <a:pt x="906" y="776"/>
                    <a:pt x="893" y="776"/>
                  </a:cubicBezTo>
                  <a:cubicBezTo>
                    <a:pt x="880" y="776"/>
                    <a:pt x="869" y="765"/>
                    <a:pt x="869" y="752"/>
                  </a:cubicBezTo>
                  <a:close/>
                  <a:moveTo>
                    <a:pt x="813" y="818"/>
                  </a:moveTo>
                  <a:cubicBezTo>
                    <a:pt x="813" y="805"/>
                    <a:pt x="823" y="794"/>
                    <a:pt x="837" y="794"/>
                  </a:cubicBezTo>
                  <a:cubicBezTo>
                    <a:pt x="850" y="794"/>
                    <a:pt x="861" y="805"/>
                    <a:pt x="861" y="818"/>
                  </a:cubicBezTo>
                  <a:cubicBezTo>
                    <a:pt x="861" y="831"/>
                    <a:pt x="850" y="842"/>
                    <a:pt x="837" y="842"/>
                  </a:cubicBezTo>
                  <a:cubicBezTo>
                    <a:pt x="823" y="842"/>
                    <a:pt x="813" y="831"/>
                    <a:pt x="813" y="818"/>
                  </a:cubicBezTo>
                  <a:close/>
                  <a:moveTo>
                    <a:pt x="719" y="66"/>
                  </a:moveTo>
                  <a:cubicBezTo>
                    <a:pt x="719" y="46"/>
                    <a:pt x="736" y="29"/>
                    <a:pt x="757" y="29"/>
                  </a:cubicBezTo>
                  <a:cubicBezTo>
                    <a:pt x="778" y="29"/>
                    <a:pt x="795" y="46"/>
                    <a:pt x="795" y="66"/>
                  </a:cubicBezTo>
                  <a:cubicBezTo>
                    <a:pt x="795" y="87"/>
                    <a:pt x="778" y="104"/>
                    <a:pt x="757" y="104"/>
                  </a:cubicBezTo>
                  <a:cubicBezTo>
                    <a:pt x="736" y="104"/>
                    <a:pt x="719" y="87"/>
                    <a:pt x="719" y="66"/>
                  </a:cubicBezTo>
                  <a:close/>
                  <a:moveTo>
                    <a:pt x="532" y="72"/>
                  </a:moveTo>
                  <a:cubicBezTo>
                    <a:pt x="545" y="72"/>
                    <a:pt x="556" y="82"/>
                    <a:pt x="556" y="96"/>
                  </a:cubicBezTo>
                  <a:cubicBezTo>
                    <a:pt x="556" y="109"/>
                    <a:pt x="545" y="120"/>
                    <a:pt x="532" y="120"/>
                  </a:cubicBezTo>
                  <a:cubicBezTo>
                    <a:pt x="519" y="120"/>
                    <a:pt x="508" y="109"/>
                    <a:pt x="508" y="96"/>
                  </a:cubicBezTo>
                  <a:cubicBezTo>
                    <a:pt x="508" y="82"/>
                    <a:pt x="519" y="72"/>
                    <a:pt x="532" y="72"/>
                  </a:cubicBezTo>
                  <a:close/>
                  <a:moveTo>
                    <a:pt x="315" y="203"/>
                  </a:moveTo>
                  <a:cubicBezTo>
                    <a:pt x="302" y="203"/>
                    <a:pt x="291" y="193"/>
                    <a:pt x="291" y="179"/>
                  </a:cubicBezTo>
                  <a:cubicBezTo>
                    <a:pt x="291" y="166"/>
                    <a:pt x="302" y="155"/>
                    <a:pt x="315" y="155"/>
                  </a:cubicBezTo>
                  <a:cubicBezTo>
                    <a:pt x="329" y="155"/>
                    <a:pt x="339" y="166"/>
                    <a:pt x="339" y="179"/>
                  </a:cubicBezTo>
                  <a:cubicBezTo>
                    <a:pt x="339" y="193"/>
                    <a:pt x="329" y="203"/>
                    <a:pt x="315" y="203"/>
                  </a:cubicBezTo>
                  <a:close/>
                  <a:moveTo>
                    <a:pt x="408" y="66"/>
                  </a:moveTo>
                  <a:cubicBezTo>
                    <a:pt x="408" y="53"/>
                    <a:pt x="419" y="42"/>
                    <a:pt x="432" y="42"/>
                  </a:cubicBezTo>
                  <a:cubicBezTo>
                    <a:pt x="446" y="42"/>
                    <a:pt x="456" y="53"/>
                    <a:pt x="456" y="66"/>
                  </a:cubicBezTo>
                  <a:cubicBezTo>
                    <a:pt x="456" y="80"/>
                    <a:pt x="446" y="91"/>
                    <a:pt x="432" y="91"/>
                  </a:cubicBezTo>
                  <a:cubicBezTo>
                    <a:pt x="419" y="91"/>
                    <a:pt x="408" y="80"/>
                    <a:pt x="408" y="66"/>
                  </a:cubicBezTo>
                  <a:close/>
                  <a:moveTo>
                    <a:pt x="561" y="253"/>
                  </a:moveTo>
                  <a:cubicBezTo>
                    <a:pt x="561" y="238"/>
                    <a:pt x="573" y="226"/>
                    <a:pt x="588" y="226"/>
                  </a:cubicBezTo>
                  <a:cubicBezTo>
                    <a:pt x="603" y="226"/>
                    <a:pt x="616" y="238"/>
                    <a:pt x="616" y="253"/>
                  </a:cubicBezTo>
                  <a:cubicBezTo>
                    <a:pt x="616" y="268"/>
                    <a:pt x="603" y="280"/>
                    <a:pt x="588" y="280"/>
                  </a:cubicBezTo>
                  <a:cubicBezTo>
                    <a:pt x="573" y="280"/>
                    <a:pt x="561" y="268"/>
                    <a:pt x="561" y="253"/>
                  </a:cubicBezTo>
                  <a:close/>
                  <a:moveTo>
                    <a:pt x="667" y="459"/>
                  </a:moveTo>
                  <a:cubicBezTo>
                    <a:pt x="667" y="446"/>
                    <a:pt x="678" y="435"/>
                    <a:pt x="692" y="435"/>
                  </a:cubicBezTo>
                  <a:cubicBezTo>
                    <a:pt x="705" y="435"/>
                    <a:pt x="716" y="446"/>
                    <a:pt x="716" y="459"/>
                  </a:cubicBezTo>
                  <a:cubicBezTo>
                    <a:pt x="716" y="473"/>
                    <a:pt x="705" y="483"/>
                    <a:pt x="692" y="483"/>
                  </a:cubicBezTo>
                  <a:cubicBezTo>
                    <a:pt x="678" y="483"/>
                    <a:pt x="667" y="473"/>
                    <a:pt x="667" y="459"/>
                  </a:cubicBezTo>
                  <a:close/>
                  <a:moveTo>
                    <a:pt x="273" y="319"/>
                  </a:moveTo>
                  <a:cubicBezTo>
                    <a:pt x="273" y="306"/>
                    <a:pt x="283" y="295"/>
                    <a:pt x="297" y="295"/>
                  </a:cubicBezTo>
                  <a:cubicBezTo>
                    <a:pt x="310" y="295"/>
                    <a:pt x="321" y="306"/>
                    <a:pt x="321" y="319"/>
                  </a:cubicBezTo>
                  <a:cubicBezTo>
                    <a:pt x="321" y="333"/>
                    <a:pt x="310" y="344"/>
                    <a:pt x="297" y="344"/>
                  </a:cubicBezTo>
                  <a:cubicBezTo>
                    <a:pt x="283" y="344"/>
                    <a:pt x="273" y="333"/>
                    <a:pt x="273" y="319"/>
                  </a:cubicBezTo>
                  <a:close/>
                  <a:moveTo>
                    <a:pt x="66" y="291"/>
                  </a:moveTo>
                  <a:cubicBezTo>
                    <a:pt x="45" y="291"/>
                    <a:pt x="29" y="274"/>
                    <a:pt x="29" y="253"/>
                  </a:cubicBezTo>
                  <a:cubicBezTo>
                    <a:pt x="29" y="232"/>
                    <a:pt x="45" y="215"/>
                    <a:pt x="66" y="215"/>
                  </a:cubicBezTo>
                  <a:cubicBezTo>
                    <a:pt x="87" y="215"/>
                    <a:pt x="104" y="232"/>
                    <a:pt x="104" y="253"/>
                  </a:cubicBezTo>
                  <a:cubicBezTo>
                    <a:pt x="104" y="274"/>
                    <a:pt x="87" y="291"/>
                    <a:pt x="66" y="291"/>
                  </a:cubicBezTo>
                  <a:close/>
                  <a:moveTo>
                    <a:pt x="438" y="673"/>
                  </a:moveTo>
                  <a:cubicBezTo>
                    <a:pt x="438" y="652"/>
                    <a:pt x="455" y="635"/>
                    <a:pt x="476" y="635"/>
                  </a:cubicBezTo>
                  <a:cubicBezTo>
                    <a:pt x="496" y="635"/>
                    <a:pt x="513" y="652"/>
                    <a:pt x="513" y="673"/>
                  </a:cubicBezTo>
                  <a:cubicBezTo>
                    <a:pt x="513" y="694"/>
                    <a:pt x="496" y="711"/>
                    <a:pt x="476" y="711"/>
                  </a:cubicBezTo>
                  <a:cubicBezTo>
                    <a:pt x="455" y="711"/>
                    <a:pt x="438" y="694"/>
                    <a:pt x="438" y="673"/>
                  </a:cubicBezTo>
                  <a:close/>
                  <a:moveTo>
                    <a:pt x="614" y="869"/>
                  </a:moveTo>
                  <a:cubicBezTo>
                    <a:pt x="588" y="869"/>
                    <a:pt x="566" y="847"/>
                    <a:pt x="566" y="821"/>
                  </a:cubicBezTo>
                  <a:cubicBezTo>
                    <a:pt x="566" y="794"/>
                    <a:pt x="588" y="772"/>
                    <a:pt x="614" y="772"/>
                  </a:cubicBezTo>
                  <a:cubicBezTo>
                    <a:pt x="641" y="772"/>
                    <a:pt x="662" y="794"/>
                    <a:pt x="662" y="821"/>
                  </a:cubicBezTo>
                  <a:cubicBezTo>
                    <a:pt x="662" y="847"/>
                    <a:pt x="641" y="869"/>
                    <a:pt x="614" y="8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="" xmlns:a16="http://schemas.microsoft.com/office/drawing/2014/main" id="{91ADBDF6-887E-450A-B5A9-489A97310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1179"/>
              <a:ext cx="974" cy="980"/>
            </a:xfrm>
            <a:custGeom>
              <a:avLst/>
              <a:gdLst>
                <a:gd name="T0" fmla="*/ 1153 w 1162"/>
                <a:gd name="T1" fmla="*/ 1056 h 1169"/>
                <a:gd name="T2" fmla="*/ 1115 w 1162"/>
                <a:gd name="T3" fmla="*/ 925 h 1169"/>
                <a:gd name="T4" fmla="*/ 1051 w 1162"/>
                <a:gd name="T5" fmla="*/ 830 h 1169"/>
                <a:gd name="T6" fmla="*/ 1013 w 1162"/>
                <a:gd name="T7" fmla="*/ 869 h 1169"/>
                <a:gd name="T8" fmla="*/ 1101 w 1162"/>
                <a:gd name="T9" fmla="*/ 1006 h 1169"/>
                <a:gd name="T10" fmla="*/ 922 w 1162"/>
                <a:gd name="T11" fmla="*/ 768 h 1169"/>
                <a:gd name="T12" fmla="*/ 880 w 1162"/>
                <a:gd name="T13" fmla="*/ 509 h 1169"/>
                <a:gd name="T14" fmla="*/ 752 w 1162"/>
                <a:gd name="T15" fmla="*/ 344 h 1169"/>
                <a:gd name="T16" fmla="*/ 714 w 1162"/>
                <a:gd name="T17" fmla="*/ 382 h 1169"/>
                <a:gd name="T18" fmla="*/ 866 w 1162"/>
                <a:gd name="T19" fmla="*/ 706 h 1169"/>
                <a:gd name="T20" fmla="*/ 852 w 1162"/>
                <a:gd name="T21" fmla="*/ 532 h 1169"/>
                <a:gd name="T22" fmla="*/ 660 w 1162"/>
                <a:gd name="T23" fmla="*/ 409 h 1169"/>
                <a:gd name="T24" fmla="*/ 622 w 1162"/>
                <a:gd name="T25" fmla="*/ 305 h 1169"/>
                <a:gd name="T26" fmla="*/ 616 w 1162"/>
                <a:gd name="T27" fmla="*/ 382 h 1169"/>
                <a:gd name="T28" fmla="*/ 657 w 1162"/>
                <a:gd name="T29" fmla="*/ 424 h 1169"/>
                <a:gd name="T30" fmla="*/ 839 w 1162"/>
                <a:gd name="T31" fmla="*/ 680 h 1169"/>
                <a:gd name="T32" fmla="*/ 825 w 1162"/>
                <a:gd name="T33" fmla="*/ 547 h 1169"/>
                <a:gd name="T34" fmla="*/ 643 w 1162"/>
                <a:gd name="T35" fmla="*/ 447 h 1169"/>
                <a:gd name="T36" fmla="*/ 592 w 1162"/>
                <a:gd name="T37" fmla="*/ 264 h 1169"/>
                <a:gd name="T38" fmla="*/ 522 w 1162"/>
                <a:gd name="T39" fmla="*/ 327 h 1169"/>
                <a:gd name="T40" fmla="*/ 635 w 1162"/>
                <a:gd name="T41" fmla="*/ 459 h 1169"/>
                <a:gd name="T42" fmla="*/ 813 w 1162"/>
                <a:gd name="T43" fmla="*/ 555 h 1169"/>
                <a:gd name="T44" fmla="*/ 799 w 1162"/>
                <a:gd name="T45" fmla="*/ 645 h 1169"/>
                <a:gd name="T46" fmla="*/ 603 w 1162"/>
                <a:gd name="T47" fmla="*/ 528 h 1169"/>
                <a:gd name="T48" fmla="*/ 515 w 1162"/>
                <a:gd name="T49" fmla="*/ 464 h 1169"/>
                <a:gd name="T50" fmla="*/ 418 w 1162"/>
                <a:gd name="T51" fmla="*/ 66 h 1169"/>
                <a:gd name="T52" fmla="*/ 334 w 1162"/>
                <a:gd name="T53" fmla="*/ 131 h 1169"/>
                <a:gd name="T54" fmla="*/ 490 w 1162"/>
                <a:gd name="T55" fmla="*/ 480 h 1169"/>
                <a:gd name="T56" fmla="*/ 198 w 1162"/>
                <a:gd name="T57" fmla="*/ 306 h 1169"/>
                <a:gd name="T58" fmla="*/ 49 w 1162"/>
                <a:gd name="T59" fmla="*/ 262 h 1169"/>
                <a:gd name="T60" fmla="*/ 97 w 1162"/>
                <a:gd name="T61" fmla="*/ 318 h 1169"/>
                <a:gd name="T62" fmla="*/ 409 w 1162"/>
                <a:gd name="T63" fmla="*/ 535 h 1169"/>
                <a:gd name="T64" fmla="*/ 568 w 1162"/>
                <a:gd name="T65" fmla="*/ 586 h 1169"/>
                <a:gd name="T66" fmla="*/ 793 w 1162"/>
                <a:gd name="T67" fmla="*/ 674 h 1169"/>
                <a:gd name="T68" fmla="*/ 897 w 1162"/>
                <a:gd name="T69" fmla="*/ 895 h 1169"/>
                <a:gd name="T70" fmla="*/ 780 w 1162"/>
                <a:gd name="T71" fmla="*/ 863 h 1169"/>
                <a:gd name="T72" fmla="*/ 666 w 1162"/>
                <a:gd name="T73" fmla="*/ 826 h 1169"/>
                <a:gd name="T74" fmla="*/ 885 w 1162"/>
                <a:gd name="T75" fmla="*/ 998 h 1169"/>
                <a:gd name="T76" fmla="*/ 1033 w 1162"/>
                <a:gd name="T77" fmla="*/ 1030 h 1169"/>
                <a:gd name="T78" fmla="*/ 1124 w 1162"/>
                <a:gd name="T79" fmla="*/ 1062 h 1169"/>
                <a:gd name="T80" fmla="*/ 1117 w 1162"/>
                <a:gd name="T81" fmla="*/ 1163 h 1169"/>
                <a:gd name="T82" fmla="*/ 1013 w 1162"/>
                <a:gd name="T83" fmla="*/ 854 h 1169"/>
                <a:gd name="T84" fmla="*/ 1037 w 1162"/>
                <a:gd name="T85" fmla="*/ 830 h 1169"/>
                <a:gd name="T86" fmla="*/ 689 w 1162"/>
                <a:gd name="T87" fmla="*/ 344 h 1169"/>
                <a:gd name="T88" fmla="*/ 714 w 1162"/>
                <a:gd name="T89" fmla="*/ 368 h 1169"/>
                <a:gd name="T90" fmla="*/ 647 w 1162"/>
                <a:gd name="T91" fmla="*/ 344 h 1169"/>
                <a:gd name="T92" fmla="*/ 488 w 1162"/>
                <a:gd name="T93" fmla="*/ 264 h 1169"/>
                <a:gd name="T94" fmla="*/ 529 w 1162"/>
                <a:gd name="T95" fmla="*/ 306 h 1169"/>
                <a:gd name="T96" fmla="*/ 351 w 1162"/>
                <a:gd name="T97" fmla="*/ 28 h 1169"/>
                <a:gd name="T98" fmla="*/ 313 w 1162"/>
                <a:gd name="T99" fmla="*/ 66 h 1169"/>
                <a:gd name="T100" fmla="*/ 49 w 1162"/>
                <a:gd name="T101" fmla="*/ 276 h 1169"/>
                <a:gd name="T102" fmla="*/ 537 w 1162"/>
                <a:gd name="T103" fmla="*/ 565 h 1169"/>
                <a:gd name="T104" fmla="*/ 574 w 1162"/>
                <a:gd name="T105" fmla="*/ 528 h 1169"/>
                <a:gd name="T106" fmla="*/ 687 w 1162"/>
                <a:gd name="T107" fmla="*/ 826 h 1169"/>
                <a:gd name="T108" fmla="*/ 729 w 1162"/>
                <a:gd name="T109" fmla="*/ 868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2" h="1169">
                  <a:moveTo>
                    <a:pt x="1162" y="1089"/>
                  </a:moveTo>
                  <a:cubicBezTo>
                    <a:pt x="1153" y="1089"/>
                    <a:pt x="1153" y="1089"/>
                    <a:pt x="1153" y="1089"/>
                  </a:cubicBezTo>
                  <a:cubicBezTo>
                    <a:pt x="1153" y="1056"/>
                    <a:pt x="1153" y="1056"/>
                    <a:pt x="1153" y="1056"/>
                  </a:cubicBezTo>
                  <a:cubicBezTo>
                    <a:pt x="1153" y="1052"/>
                    <a:pt x="1152" y="1048"/>
                    <a:pt x="1149" y="1046"/>
                  </a:cubicBezTo>
                  <a:cubicBezTo>
                    <a:pt x="1115" y="1012"/>
                    <a:pt x="1115" y="1012"/>
                    <a:pt x="1115" y="1012"/>
                  </a:cubicBezTo>
                  <a:cubicBezTo>
                    <a:pt x="1115" y="925"/>
                    <a:pt x="1115" y="925"/>
                    <a:pt x="1115" y="925"/>
                  </a:cubicBezTo>
                  <a:cubicBezTo>
                    <a:pt x="1115" y="923"/>
                    <a:pt x="1114" y="921"/>
                    <a:pt x="1113" y="920"/>
                  </a:cubicBezTo>
                  <a:cubicBezTo>
                    <a:pt x="1045" y="852"/>
                    <a:pt x="1045" y="852"/>
                    <a:pt x="1045" y="852"/>
                  </a:cubicBezTo>
                  <a:cubicBezTo>
                    <a:pt x="1049" y="846"/>
                    <a:pt x="1051" y="838"/>
                    <a:pt x="1051" y="830"/>
                  </a:cubicBezTo>
                  <a:cubicBezTo>
                    <a:pt x="1051" y="809"/>
                    <a:pt x="1034" y="792"/>
                    <a:pt x="1013" y="792"/>
                  </a:cubicBezTo>
                  <a:cubicBezTo>
                    <a:pt x="992" y="792"/>
                    <a:pt x="974" y="809"/>
                    <a:pt x="974" y="830"/>
                  </a:cubicBezTo>
                  <a:cubicBezTo>
                    <a:pt x="974" y="851"/>
                    <a:pt x="992" y="869"/>
                    <a:pt x="1013" y="869"/>
                  </a:cubicBezTo>
                  <a:cubicBezTo>
                    <a:pt x="1021" y="869"/>
                    <a:pt x="1028" y="866"/>
                    <a:pt x="1035" y="862"/>
                  </a:cubicBezTo>
                  <a:cubicBezTo>
                    <a:pt x="1101" y="928"/>
                    <a:pt x="1101" y="928"/>
                    <a:pt x="1101" y="928"/>
                  </a:cubicBezTo>
                  <a:cubicBezTo>
                    <a:pt x="1101" y="1006"/>
                    <a:pt x="1101" y="1006"/>
                    <a:pt x="1101" y="1006"/>
                  </a:cubicBezTo>
                  <a:cubicBezTo>
                    <a:pt x="1049" y="1006"/>
                    <a:pt x="1049" y="1006"/>
                    <a:pt x="1049" y="1006"/>
                  </a:cubicBezTo>
                  <a:cubicBezTo>
                    <a:pt x="922" y="879"/>
                    <a:pt x="922" y="879"/>
                    <a:pt x="922" y="879"/>
                  </a:cubicBezTo>
                  <a:cubicBezTo>
                    <a:pt x="922" y="768"/>
                    <a:pt x="922" y="768"/>
                    <a:pt x="922" y="768"/>
                  </a:cubicBezTo>
                  <a:cubicBezTo>
                    <a:pt x="922" y="765"/>
                    <a:pt x="921" y="761"/>
                    <a:pt x="918" y="758"/>
                  </a:cubicBezTo>
                  <a:cubicBezTo>
                    <a:pt x="880" y="721"/>
                    <a:pt x="880" y="721"/>
                    <a:pt x="880" y="721"/>
                  </a:cubicBezTo>
                  <a:cubicBezTo>
                    <a:pt x="880" y="509"/>
                    <a:pt x="880" y="509"/>
                    <a:pt x="880" y="509"/>
                  </a:cubicBezTo>
                  <a:cubicBezTo>
                    <a:pt x="880" y="507"/>
                    <a:pt x="879" y="505"/>
                    <a:pt x="878" y="504"/>
                  </a:cubicBezTo>
                  <a:cubicBezTo>
                    <a:pt x="743" y="369"/>
                    <a:pt x="743" y="369"/>
                    <a:pt x="743" y="369"/>
                  </a:cubicBezTo>
                  <a:cubicBezTo>
                    <a:pt x="749" y="362"/>
                    <a:pt x="752" y="353"/>
                    <a:pt x="752" y="344"/>
                  </a:cubicBezTo>
                  <a:cubicBezTo>
                    <a:pt x="752" y="323"/>
                    <a:pt x="735" y="305"/>
                    <a:pt x="714" y="305"/>
                  </a:cubicBezTo>
                  <a:cubicBezTo>
                    <a:pt x="692" y="305"/>
                    <a:pt x="675" y="323"/>
                    <a:pt x="675" y="344"/>
                  </a:cubicBezTo>
                  <a:cubicBezTo>
                    <a:pt x="675" y="365"/>
                    <a:pt x="692" y="382"/>
                    <a:pt x="714" y="382"/>
                  </a:cubicBezTo>
                  <a:cubicBezTo>
                    <a:pt x="720" y="382"/>
                    <a:pt x="726" y="381"/>
                    <a:pt x="732" y="378"/>
                  </a:cubicBezTo>
                  <a:cubicBezTo>
                    <a:pt x="866" y="512"/>
                    <a:pt x="866" y="512"/>
                    <a:pt x="866" y="512"/>
                  </a:cubicBezTo>
                  <a:cubicBezTo>
                    <a:pt x="866" y="706"/>
                    <a:pt x="866" y="706"/>
                    <a:pt x="866" y="706"/>
                  </a:cubicBezTo>
                  <a:cubicBezTo>
                    <a:pt x="854" y="694"/>
                    <a:pt x="854" y="694"/>
                    <a:pt x="854" y="694"/>
                  </a:cubicBezTo>
                  <a:cubicBezTo>
                    <a:pt x="854" y="538"/>
                    <a:pt x="854" y="538"/>
                    <a:pt x="854" y="538"/>
                  </a:cubicBezTo>
                  <a:cubicBezTo>
                    <a:pt x="854" y="536"/>
                    <a:pt x="853" y="534"/>
                    <a:pt x="852" y="532"/>
                  </a:cubicBezTo>
                  <a:cubicBezTo>
                    <a:pt x="730" y="411"/>
                    <a:pt x="730" y="411"/>
                    <a:pt x="730" y="411"/>
                  </a:cubicBezTo>
                  <a:cubicBezTo>
                    <a:pt x="729" y="410"/>
                    <a:pt x="727" y="409"/>
                    <a:pt x="725" y="409"/>
                  </a:cubicBezTo>
                  <a:cubicBezTo>
                    <a:pt x="660" y="409"/>
                    <a:pt x="660" y="409"/>
                    <a:pt x="660" y="409"/>
                  </a:cubicBezTo>
                  <a:cubicBezTo>
                    <a:pt x="632" y="381"/>
                    <a:pt x="632" y="381"/>
                    <a:pt x="632" y="381"/>
                  </a:cubicBezTo>
                  <a:cubicBezTo>
                    <a:pt x="649" y="377"/>
                    <a:pt x="661" y="362"/>
                    <a:pt x="661" y="344"/>
                  </a:cubicBezTo>
                  <a:cubicBezTo>
                    <a:pt x="661" y="323"/>
                    <a:pt x="644" y="305"/>
                    <a:pt x="622" y="305"/>
                  </a:cubicBezTo>
                  <a:cubicBezTo>
                    <a:pt x="601" y="305"/>
                    <a:pt x="584" y="323"/>
                    <a:pt x="584" y="344"/>
                  </a:cubicBezTo>
                  <a:cubicBezTo>
                    <a:pt x="584" y="363"/>
                    <a:pt x="598" y="378"/>
                    <a:pt x="616" y="382"/>
                  </a:cubicBezTo>
                  <a:cubicBezTo>
                    <a:pt x="616" y="382"/>
                    <a:pt x="616" y="382"/>
                    <a:pt x="616" y="382"/>
                  </a:cubicBezTo>
                  <a:cubicBezTo>
                    <a:pt x="616" y="384"/>
                    <a:pt x="616" y="386"/>
                    <a:pt x="618" y="387"/>
                  </a:cubicBezTo>
                  <a:cubicBezTo>
                    <a:pt x="652" y="421"/>
                    <a:pt x="652" y="421"/>
                    <a:pt x="652" y="421"/>
                  </a:cubicBezTo>
                  <a:cubicBezTo>
                    <a:pt x="653" y="423"/>
                    <a:pt x="655" y="424"/>
                    <a:pt x="657" y="424"/>
                  </a:cubicBezTo>
                  <a:cubicBezTo>
                    <a:pt x="722" y="424"/>
                    <a:pt x="722" y="424"/>
                    <a:pt x="722" y="424"/>
                  </a:cubicBezTo>
                  <a:cubicBezTo>
                    <a:pt x="839" y="541"/>
                    <a:pt x="839" y="541"/>
                    <a:pt x="839" y="541"/>
                  </a:cubicBezTo>
                  <a:cubicBezTo>
                    <a:pt x="839" y="680"/>
                    <a:pt x="839" y="680"/>
                    <a:pt x="839" y="680"/>
                  </a:cubicBezTo>
                  <a:cubicBezTo>
                    <a:pt x="827" y="667"/>
                    <a:pt x="827" y="667"/>
                    <a:pt x="827" y="667"/>
                  </a:cubicBezTo>
                  <a:cubicBezTo>
                    <a:pt x="827" y="552"/>
                    <a:pt x="827" y="552"/>
                    <a:pt x="827" y="552"/>
                  </a:cubicBezTo>
                  <a:cubicBezTo>
                    <a:pt x="827" y="550"/>
                    <a:pt x="826" y="548"/>
                    <a:pt x="825" y="547"/>
                  </a:cubicBezTo>
                  <a:cubicBezTo>
                    <a:pt x="727" y="449"/>
                    <a:pt x="727" y="449"/>
                    <a:pt x="727" y="449"/>
                  </a:cubicBezTo>
                  <a:cubicBezTo>
                    <a:pt x="726" y="448"/>
                    <a:pt x="724" y="447"/>
                    <a:pt x="722" y="447"/>
                  </a:cubicBezTo>
                  <a:cubicBezTo>
                    <a:pt x="643" y="447"/>
                    <a:pt x="643" y="447"/>
                    <a:pt x="643" y="447"/>
                  </a:cubicBezTo>
                  <a:cubicBezTo>
                    <a:pt x="537" y="341"/>
                    <a:pt x="537" y="341"/>
                    <a:pt x="537" y="341"/>
                  </a:cubicBezTo>
                  <a:cubicBezTo>
                    <a:pt x="537" y="327"/>
                    <a:pt x="537" y="327"/>
                    <a:pt x="537" y="327"/>
                  </a:cubicBezTo>
                  <a:cubicBezTo>
                    <a:pt x="568" y="323"/>
                    <a:pt x="592" y="296"/>
                    <a:pt x="592" y="264"/>
                  </a:cubicBezTo>
                  <a:cubicBezTo>
                    <a:pt x="592" y="229"/>
                    <a:pt x="564" y="201"/>
                    <a:pt x="529" y="201"/>
                  </a:cubicBezTo>
                  <a:cubicBezTo>
                    <a:pt x="495" y="201"/>
                    <a:pt x="466" y="229"/>
                    <a:pt x="466" y="264"/>
                  </a:cubicBezTo>
                  <a:cubicBezTo>
                    <a:pt x="466" y="297"/>
                    <a:pt x="491" y="323"/>
                    <a:pt x="522" y="327"/>
                  </a:cubicBezTo>
                  <a:cubicBezTo>
                    <a:pt x="522" y="344"/>
                    <a:pt x="522" y="344"/>
                    <a:pt x="522" y="344"/>
                  </a:cubicBezTo>
                  <a:cubicBezTo>
                    <a:pt x="522" y="346"/>
                    <a:pt x="523" y="347"/>
                    <a:pt x="525" y="349"/>
                  </a:cubicBezTo>
                  <a:cubicBezTo>
                    <a:pt x="635" y="459"/>
                    <a:pt x="635" y="459"/>
                    <a:pt x="635" y="459"/>
                  </a:cubicBezTo>
                  <a:cubicBezTo>
                    <a:pt x="636" y="460"/>
                    <a:pt x="638" y="461"/>
                    <a:pt x="640" y="461"/>
                  </a:cubicBezTo>
                  <a:cubicBezTo>
                    <a:pt x="719" y="461"/>
                    <a:pt x="719" y="461"/>
                    <a:pt x="719" y="461"/>
                  </a:cubicBezTo>
                  <a:cubicBezTo>
                    <a:pt x="813" y="555"/>
                    <a:pt x="813" y="555"/>
                    <a:pt x="813" y="555"/>
                  </a:cubicBezTo>
                  <a:cubicBezTo>
                    <a:pt x="813" y="653"/>
                    <a:pt x="813" y="653"/>
                    <a:pt x="813" y="653"/>
                  </a:cubicBezTo>
                  <a:cubicBezTo>
                    <a:pt x="809" y="649"/>
                    <a:pt x="809" y="649"/>
                    <a:pt x="809" y="649"/>
                  </a:cubicBezTo>
                  <a:cubicBezTo>
                    <a:pt x="806" y="647"/>
                    <a:pt x="803" y="645"/>
                    <a:pt x="799" y="645"/>
                  </a:cubicBezTo>
                  <a:cubicBezTo>
                    <a:pt x="668" y="645"/>
                    <a:pt x="668" y="645"/>
                    <a:pt x="668" y="645"/>
                  </a:cubicBezTo>
                  <a:cubicBezTo>
                    <a:pt x="590" y="567"/>
                    <a:pt x="590" y="567"/>
                    <a:pt x="590" y="567"/>
                  </a:cubicBezTo>
                  <a:cubicBezTo>
                    <a:pt x="598" y="556"/>
                    <a:pt x="603" y="542"/>
                    <a:pt x="603" y="528"/>
                  </a:cubicBezTo>
                  <a:cubicBezTo>
                    <a:pt x="603" y="491"/>
                    <a:pt x="573" y="461"/>
                    <a:pt x="537" y="461"/>
                  </a:cubicBezTo>
                  <a:cubicBezTo>
                    <a:pt x="529" y="461"/>
                    <a:pt x="521" y="462"/>
                    <a:pt x="514" y="465"/>
                  </a:cubicBezTo>
                  <a:cubicBezTo>
                    <a:pt x="515" y="464"/>
                    <a:pt x="515" y="464"/>
                    <a:pt x="515" y="464"/>
                  </a:cubicBezTo>
                  <a:cubicBezTo>
                    <a:pt x="363" y="312"/>
                    <a:pt x="363" y="312"/>
                    <a:pt x="363" y="312"/>
                  </a:cubicBezTo>
                  <a:cubicBezTo>
                    <a:pt x="363" y="132"/>
                    <a:pt x="363" y="132"/>
                    <a:pt x="363" y="132"/>
                  </a:cubicBezTo>
                  <a:cubicBezTo>
                    <a:pt x="394" y="126"/>
                    <a:pt x="418" y="99"/>
                    <a:pt x="418" y="66"/>
                  </a:cubicBezTo>
                  <a:cubicBezTo>
                    <a:pt x="418" y="30"/>
                    <a:pt x="388" y="0"/>
                    <a:pt x="351" y="0"/>
                  </a:cubicBezTo>
                  <a:cubicBezTo>
                    <a:pt x="314" y="0"/>
                    <a:pt x="284" y="30"/>
                    <a:pt x="284" y="66"/>
                  </a:cubicBezTo>
                  <a:cubicBezTo>
                    <a:pt x="284" y="97"/>
                    <a:pt x="306" y="123"/>
                    <a:pt x="334" y="131"/>
                  </a:cubicBezTo>
                  <a:cubicBezTo>
                    <a:pt x="334" y="318"/>
                    <a:pt x="334" y="318"/>
                    <a:pt x="334" y="318"/>
                  </a:cubicBezTo>
                  <a:cubicBezTo>
                    <a:pt x="334" y="322"/>
                    <a:pt x="336" y="326"/>
                    <a:pt x="338" y="328"/>
                  </a:cubicBezTo>
                  <a:cubicBezTo>
                    <a:pt x="490" y="480"/>
                    <a:pt x="490" y="480"/>
                    <a:pt x="490" y="480"/>
                  </a:cubicBezTo>
                  <a:cubicBezTo>
                    <a:pt x="479" y="490"/>
                    <a:pt x="472" y="505"/>
                    <a:pt x="470" y="520"/>
                  </a:cubicBezTo>
                  <a:cubicBezTo>
                    <a:pt x="412" y="520"/>
                    <a:pt x="412" y="520"/>
                    <a:pt x="412" y="520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6" y="305"/>
                    <a:pt x="194" y="304"/>
                    <a:pt x="192" y="304"/>
                  </a:cubicBezTo>
                  <a:cubicBezTo>
                    <a:pt x="97" y="304"/>
                    <a:pt x="97" y="304"/>
                    <a:pt x="97" y="304"/>
                  </a:cubicBezTo>
                  <a:cubicBezTo>
                    <a:pt x="94" y="280"/>
                    <a:pt x="73" y="262"/>
                    <a:pt x="49" y="262"/>
                  </a:cubicBezTo>
                  <a:cubicBezTo>
                    <a:pt x="22" y="262"/>
                    <a:pt x="0" y="284"/>
                    <a:pt x="0" y="311"/>
                  </a:cubicBezTo>
                  <a:cubicBezTo>
                    <a:pt x="0" y="338"/>
                    <a:pt x="22" y="360"/>
                    <a:pt x="49" y="360"/>
                  </a:cubicBezTo>
                  <a:cubicBezTo>
                    <a:pt x="73" y="360"/>
                    <a:pt x="93" y="342"/>
                    <a:pt x="97" y="318"/>
                  </a:cubicBezTo>
                  <a:cubicBezTo>
                    <a:pt x="189" y="318"/>
                    <a:pt x="189" y="318"/>
                    <a:pt x="189" y="318"/>
                  </a:cubicBezTo>
                  <a:cubicBezTo>
                    <a:pt x="404" y="533"/>
                    <a:pt x="404" y="533"/>
                    <a:pt x="404" y="533"/>
                  </a:cubicBezTo>
                  <a:cubicBezTo>
                    <a:pt x="405" y="534"/>
                    <a:pt x="407" y="535"/>
                    <a:pt x="409" y="535"/>
                  </a:cubicBezTo>
                  <a:cubicBezTo>
                    <a:pt x="470" y="535"/>
                    <a:pt x="470" y="535"/>
                    <a:pt x="470" y="535"/>
                  </a:cubicBezTo>
                  <a:cubicBezTo>
                    <a:pt x="474" y="568"/>
                    <a:pt x="502" y="594"/>
                    <a:pt x="537" y="594"/>
                  </a:cubicBezTo>
                  <a:cubicBezTo>
                    <a:pt x="548" y="594"/>
                    <a:pt x="559" y="591"/>
                    <a:pt x="568" y="586"/>
                  </a:cubicBezTo>
                  <a:cubicBezTo>
                    <a:pt x="652" y="670"/>
                    <a:pt x="652" y="670"/>
                    <a:pt x="652" y="670"/>
                  </a:cubicBezTo>
                  <a:cubicBezTo>
                    <a:pt x="654" y="672"/>
                    <a:pt x="658" y="674"/>
                    <a:pt x="662" y="674"/>
                  </a:cubicBezTo>
                  <a:cubicBezTo>
                    <a:pt x="793" y="674"/>
                    <a:pt x="793" y="674"/>
                    <a:pt x="793" y="674"/>
                  </a:cubicBezTo>
                  <a:cubicBezTo>
                    <a:pt x="893" y="774"/>
                    <a:pt x="893" y="774"/>
                    <a:pt x="893" y="774"/>
                  </a:cubicBezTo>
                  <a:cubicBezTo>
                    <a:pt x="893" y="885"/>
                    <a:pt x="893" y="885"/>
                    <a:pt x="893" y="885"/>
                  </a:cubicBezTo>
                  <a:cubicBezTo>
                    <a:pt x="893" y="888"/>
                    <a:pt x="895" y="892"/>
                    <a:pt x="897" y="895"/>
                  </a:cubicBezTo>
                  <a:cubicBezTo>
                    <a:pt x="982" y="979"/>
                    <a:pt x="982" y="979"/>
                    <a:pt x="982" y="979"/>
                  </a:cubicBezTo>
                  <a:cubicBezTo>
                    <a:pt x="897" y="979"/>
                    <a:pt x="897" y="979"/>
                    <a:pt x="897" y="979"/>
                  </a:cubicBezTo>
                  <a:cubicBezTo>
                    <a:pt x="780" y="863"/>
                    <a:pt x="780" y="863"/>
                    <a:pt x="780" y="863"/>
                  </a:cubicBezTo>
                  <a:cubicBezTo>
                    <a:pt x="787" y="852"/>
                    <a:pt x="792" y="840"/>
                    <a:pt x="792" y="826"/>
                  </a:cubicBezTo>
                  <a:cubicBezTo>
                    <a:pt x="792" y="792"/>
                    <a:pt x="763" y="763"/>
                    <a:pt x="729" y="763"/>
                  </a:cubicBezTo>
                  <a:cubicBezTo>
                    <a:pt x="694" y="763"/>
                    <a:pt x="666" y="792"/>
                    <a:pt x="666" y="826"/>
                  </a:cubicBezTo>
                  <a:cubicBezTo>
                    <a:pt x="666" y="861"/>
                    <a:pt x="694" y="889"/>
                    <a:pt x="729" y="889"/>
                  </a:cubicBezTo>
                  <a:cubicBezTo>
                    <a:pt x="742" y="889"/>
                    <a:pt x="754" y="885"/>
                    <a:pt x="765" y="878"/>
                  </a:cubicBezTo>
                  <a:cubicBezTo>
                    <a:pt x="885" y="998"/>
                    <a:pt x="885" y="998"/>
                    <a:pt x="885" y="998"/>
                  </a:cubicBezTo>
                  <a:cubicBezTo>
                    <a:pt x="887" y="1000"/>
                    <a:pt x="889" y="1001"/>
                    <a:pt x="892" y="1001"/>
                  </a:cubicBezTo>
                  <a:cubicBezTo>
                    <a:pt x="1004" y="1001"/>
                    <a:pt x="1004" y="1001"/>
                    <a:pt x="1004" y="1001"/>
                  </a:cubicBezTo>
                  <a:cubicBezTo>
                    <a:pt x="1033" y="1030"/>
                    <a:pt x="1033" y="1030"/>
                    <a:pt x="1033" y="1030"/>
                  </a:cubicBezTo>
                  <a:cubicBezTo>
                    <a:pt x="1036" y="1033"/>
                    <a:pt x="1039" y="1034"/>
                    <a:pt x="1043" y="1034"/>
                  </a:cubicBezTo>
                  <a:cubicBezTo>
                    <a:pt x="1097" y="1034"/>
                    <a:pt x="1097" y="1034"/>
                    <a:pt x="1097" y="1034"/>
                  </a:cubicBezTo>
                  <a:cubicBezTo>
                    <a:pt x="1124" y="1062"/>
                    <a:pt x="1124" y="1062"/>
                    <a:pt x="1124" y="1062"/>
                  </a:cubicBezTo>
                  <a:cubicBezTo>
                    <a:pt x="1124" y="1089"/>
                    <a:pt x="1124" y="1089"/>
                    <a:pt x="1124" y="1089"/>
                  </a:cubicBezTo>
                  <a:cubicBezTo>
                    <a:pt x="1117" y="1089"/>
                    <a:pt x="1117" y="1089"/>
                    <a:pt x="1117" y="1089"/>
                  </a:cubicBezTo>
                  <a:cubicBezTo>
                    <a:pt x="1117" y="1163"/>
                    <a:pt x="1117" y="1163"/>
                    <a:pt x="1117" y="1163"/>
                  </a:cubicBezTo>
                  <a:cubicBezTo>
                    <a:pt x="1132" y="1166"/>
                    <a:pt x="1147" y="1168"/>
                    <a:pt x="1162" y="1169"/>
                  </a:cubicBezTo>
                  <a:lnTo>
                    <a:pt x="1162" y="1089"/>
                  </a:lnTo>
                  <a:close/>
                  <a:moveTo>
                    <a:pt x="1013" y="854"/>
                  </a:moveTo>
                  <a:cubicBezTo>
                    <a:pt x="1000" y="854"/>
                    <a:pt x="989" y="843"/>
                    <a:pt x="989" y="830"/>
                  </a:cubicBezTo>
                  <a:cubicBezTo>
                    <a:pt x="989" y="817"/>
                    <a:pt x="1000" y="806"/>
                    <a:pt x="1013" y="806"/>
                  </a:cubicBezTo>
                  <a:cubicBezTo>
                    <a:pt x="1026" y="806"/>
                    <a:pt x="1037" y="817"/>
                    <a:pt x="1037" y="830"/>
                  </a:cubicBezTo>
                  <a:cubicBezTo>
                    <a:pt x="1037" y="843"/>
                    <a:pt x="1026" y="854"/>
                    <a:pt x="1013" y="854"/>
                  </a:cubicBezTo>
                  <a:close/>
                  <a:moveTo>
                    <a:pt x="714" y="368"/>
                  </a:moveTo>
                  <a:cubicBezTo>
                    <a:pt x="700" y="368"/>
                    <a:pt x="689" y="357"/>
                    <a:pt x="689" y="344"/>
                  </a:cubicBezTo>
                  <a:cubicBezTo>
                    <a:pt x="689" y="331"/>
                    <a:pt x="700" y="320"/>
                    <a:pt x="714" y="320"/>
                  </a:cubicBezTo>
                  <a:cubicBezTo>
                    <a:pt x="727" y="320"/>
                    <a:pt x="738" y="331"/>
                    <a:pt x="738" y="344"/>
                  </a:cubicBezTo>
                  <a:cubicBezTo>
                    <a:pt x="738" y="357"/>
                    <a:pt x="727" y="368"/>
                    <a:pt x="714" y="368"/>
                  </a:cubicBezTo>
                  <a:close/>
                  <a:moveTo>
                    <a:pt x="598" y="344"/>
                  </a:moveTo>
                  <a:cubicBezTo>
                    <a:pt x="598" y="331"/>
                    <a:pt x="609" y="320"/>
                    <a:pt x="622" y="320"/>
                  </a:cubicBezTo>
                  <a:cubicBezTo>
                    <a:pt x="636" y="320"/>
                    <a:pt x="647" y="331"/>
                    <a:pt x="647" y="344"/>
                  </a:cubicBezTo>
                  <a:cubicBezTo>
                    <a:pt x="647" y="357"/>
                    <a:pt x="636" y="368"/>
                    <a:pt x="622" y="368"/>
                  </a:cubicBezTo>
                  <a:cubicBezTo>
                    <a:pt x="609" y="368"/>
                    <a:pt x="598" y="357"/>
                    <a:pt x="598" y="344"/>
                  </a:cubicBezTo>
                  <a:close/>
                  <a:moveTo>
                    <a:pt x="488" y="264"/>
                  </a:moveTo>
                  <a:cubicBezTo>
                    <a:pt x="488" y="241"/>
                    <a:pt x="507" y="223"/>
                    <a:pt x="529" y="223"/>
                  </a:cubicBezTo>
                  <a:cubicBezTo>
                    <a:pt x="552" y="223"/>
                    <a:pt x="571" y="241"/>
                    <a:pt x="571" y="264"/>
                  </a:cubicBezTo>
                  <a:cubicBezTo>
                    <a:pt x="571" y="287"/>
                    <a:pt x="552" y="306"/>
                    <a:pt x="529" y="306"/>
                  </a:cubicBezTo>
                  <a:cubicBezTo>
                    <a:pt x="507" y="306"/>
                    <a:pt x="488" y="287"/>
                    <a:pt x="488" y="264"/>
                  </a:cubicBezTo>
                  <a:close/>
                  <a:moveTo>
                    <a:pt x="313" y="66"/>
                  </a:moveTo>
                  <a:cubicBezTo>
                    <a:pt x="313" y="45"/>
                    <a:pt x="330" y="28"/>
                    <a:pt x="351" y="28"/>
                  </a:cubicBezTo>
                  <a:cubicBezTo>
                    <a:pt x="372" y="28"/>
                    <a:pt x="389" y="45"/>
                    <a:pt x="389" y="66"/>
                  </a:cubicBezTo>
                  <a:cubicBezTo>
                    <a:pt x="389" y="87"/>
                    <a:pt x="372" y="104"/>
                    <a:pt x="351" y="104"/>
                  </a:cubicBezTo>
                  <a:cubicBezTo>
                    <a:pt x="330" y="104"/>
                    <a:pt x="313" y="87"/>
                    <a:pt x="313" y="66"/>
                  </a:cubicBezTo>
                  <a:close/>
                  <a:moveTo>
                    <a:pt x="49" y="346"/>
                  </a:moveTo>
                  <a:cubicBezTo>
                    <a:pt x="30" y="346"/>
                    <a:pt x="14" y="330"/>
                    <a:pt x="14" y="311"/>
                  </a:cubicBezTo>
                  <a:cubicBezTo>
                    <a:pt x="14" y="292"/>
                    <a:pt x="30" y="276"/>
                    <a:pt x="49" y="276"/>
                  </a:cubicBezTo>
                  <a:cubicBezTo>
                    <a:pt x="68" y="276"/>
                    <a:pt x="83" y="292"/>
                    <a:pt x="83" y="311"/>
                  </a:cubicBezTo>
                  <a:cubicBezTo>
                    <a:pt x="83" y="330"/>
                    <a:pt x="68" y="346"/>
                    <a:pt x="49" y="346"/>
                  </a:cubicBezTo>
                  <a:close/>
                  <a:moveTo>
                    <a:pt x="537" y="565"/>
                  </a:moveTo>
                  <a:cubicBezTo>
                    <a:pt x="516" y="565"/>
                    <a:pt x="499" y="548"/>
                    <a:pt x="499" y="528"/>
                  </a:cubicBezTo>
                  <a:cubicBezTo>
                    <a:pt x="499" y="507"/>
                    <a:pt x="516" y="490"/>
                    <a:pt x="537" y="490"/>
                  </a:cubicBezTo>
                  <a:cubicBezTo>
                    <a:pt x="557" y="490"/>
                    <a:pt x="574" y="507"/>
                    <a:pt x="574" y="528"/>
                  </a:cubicBezTo>
                  <a:cubicBezTo>
                    <a:pt x="574" y="548"/>
                    <a:pt x="557" y="565"/>
                    <a:pt x="537" y="565"/>
                  </a:cubicBezTo>
                  <a:close/>
                  <a:moveTo>
                    <a:pt x="729" y="868"/>
                  </a:moveTo>
                  <a:cubicBezTo>
                    <a:pt x="706" y="868"/>
                    <a:pt x="687" y="849"/>
                    <a:pt x="687" y="826"/>
                  </a:cubicBezTo>
                  <a:cubicBezTo>
                    <a:pt x="687" y="803"/>
                    <a:pt x="706" y="785"/>
                    <a:pt x="729" y="785"/>
                  </a:cubicBezTo>
                  <a:cubicBezTo>
                    <a:pt x="751" y="785"/>
                    <a:pt x="770" y="803"/>
                    <a:pt x="770" y="826"/>
                  </a:cubicBezTo>
                  <a:cubicBezTo>
                    <a:pt x="770" y="849"/>
                    <a:pt x="751" y="868"/>
                    <a:pt x="729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="" xmlns:a16="http://schemas.microsoft.com/office/drawing/2014/main" id="{3E9E11FA-8BCB-4AE8-854B-C88C6EF78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4" y="930"/>
              <a:ext cx="534" cy="1231"/>
            </a:xfrm>
            <a:custGeom>
              <a:avLst/>
              <a:gdLst>
                <a:gd name="T0" fmla="*/ 39 w 637"/>
                <a:gd name="T1" fmla="*/ 1132 h 1468"/>
                <a:gd name="T2" fmla="*/ 134 w 637"/>
                <a:gd name="T3" fmla="*/ 1062 h 1468"/>
                <a:gd name="T4" fmla="*/ 309 w 637"/>
                <a:gd name="T5" fmla="*/ 838 h 1468"/>
                <a:gd name="T6" fmla="*/ 310 w 637"/>
                <a:gd name="T7" fmla="*/ 692 h 1468"/>
                <a:gd name="T8" fmla="*/ 473 w 637"/>
                <a:gd name="T9" fmla="*/ 302 h 1468"/>
                <a:gd name="T10" fmla="*/ 570 w 637"/>
                <a:gd name="T11" fmla="*/ 188 h 1468"/>
                <a:gd name="T12" fmla="*/ 506 w 637"/>
                <a:gd name="T13" fmla="*/ 102 h 1468"/>
                <a:gd name="T14" fmla="*/ 444 w 637"/>
                <a:gd name="T15" fmla="*/ 168 h 1468"/>
                <a:gd name="T16" fmla="*/ 283 w 637"/>
                <a:gd name="T17" fmla="*/ 458 h 1468"/>
                <a:gd name="T18" fmla="*/ 241 w 637"/>
                <a:gd name="T19" fmla="*/ 464 h 1468"/>
                <a:gd name="T20" fmla="*/ 372 w 637"/>
                <a:gd name="T21" fmla="*/ 281 h 1468"/>
                <a:gd name="T22" fmla="*/ 431 w 637"/>
                <a:gd name="T23" fmla="*/ 126 h 1468"/>
                <a:gd name="T24" fmla="*/ 359 w 637"/>
                <a:gd name="T25" fmla="*/ 145 h 1468"/>
                <a:gd name="T26" fmla="*/ 229 w 637"/>
                <a:gd name="T27" fmla="*/ 406 h 1468"/>
                <a:gd name="T28" fmla="*/ 229 w 637"/>
                <a:gd name="T29" fmla="*/ 472 h 1468"/>
                <a:gd name="T30" fmla="*/ 180 w 637"/>
                <a:gd name="T31" fmla="*/ 469 h 1468"/>
                <a:gd name="T32" fmla="*/ 341 w 637"/>
                <a:gd name="T33" fmla="*/ 265 h 1468"/>
                <a:gd name="T34" fmla="*/ 374 w 637"/>
                <a:gd name="T35" fmla="*/ 38 h 1468"/>
                <a:gd name="T36" fmla="*/ 328 w 637"/>
                <a:gd name="T37" fmla="*/ 76 h 1468"/>
                <a:gd name="T38" fmla="*/ 180 w 637"/>
                <a:gd name="T39" fmla="*/ 380 h 1468"/>
                <a:gd name="T40" fmla="*/ 312 w 637"/>
                <a:gd name="T41" fmla="*/ 157 h 1468"/>
                <a:gd name="T42" fmla="*/ 269 w 637"/>
                <a:gd name="T43" fmla="*/ 111 h 1468"/>
                <a:gd name="T44" fmla="*/ 196 w 637"/>
                <a:gd name="T45" fmla="*/ 93 h 1468"/>
                <a:gd name="T46" fmla="*/ 298 w 637"/>
                <a:gd name="T47" fmla="*/ 160 h 1468"/>
                <a:gd name="T48" fmla="*/ 180 w 637"/>
                <a:gd name="T49" fmla="*/ 311 h 1468"/>
                <a:gd name="T50" fmla="*/ 135 w 637"/>
                <a:gd name="T51" fmla="*/ 273 h 1468"/>
                <a:gd name="T52" fmla="*/ 168 w 637"/>
                <a:gd name="T53" fmla="*/ 477 h 1468"/>
                <a:gd name="T54" fmla="*/ 229 w 637"/>
                <a:gd name="T55" fmla="*/ 757 h 1468"/>
                <a:gd name="T56" fmla="*/ 104 w 637"/>
                <a:gd name="T57" fmla="*/ 1007 h 1468"/>
                <a:gd name="T58" fmla="*/ 21 w 637"/>
                <a:gd name="T59" fmla="*/ 1110 h 1468"/>
                <a:gd name="T60" fmla="*/ 11 w 637"/>
                <a:gd name="T61" fmla="*/ 1386 h 1468"/>
                <a:gd name="T62" fmla="*/ 48 w 637"/>
                <a:gd name="T63" fmla="*/ 1467 h 1468"/>
                <a:gd name="T64" fmla="*/ 608 w 637"/>
                <a:gd name="T65" fmla="*/ 121 h 1468"/>
                <a:gd name="T66" fmla="*/ 570 w 637"/>
                <a:gd name="T67" fmla="*/ 84 h 1468"/>
                <a:gd name="T68" fmla="*/ 392 w 637"/>
                <a:gd name="T69" fmla="*/ 150 h 1468"/>
                <a:gd name="T70" fmla="*/ 312 w 637"/>
                <a:gd name="T71" fmla="*/ 38 h 1468"/>
                <a:gd name="T72" fmla="*/ 336 w 637"/>
                <a:gd name="T73" fmla="*/ 62 h 1468"/>
                <a:gd name="T74" fmla="*/ 211 w 637"/>
                <a:gd name="T75" fmla="*/ 93 h 1468"/>
                <a:gd name="T76" fmla="*/ 235 w 637"/>
                <a:gd name="T77" fmla="*/ 117 h 1468"/>
                <a:gd name="T78" fmla="*/ 198 w 637"/>
                <a:gd name="T79" fmla="*/ 273 h 1468"/>
                <a:gd name="T80" fmla="*/ 257 w 637"/>
                <a:gd name="T81" fmla="*/ 757 h 1468"/>
                <a:gd name="T82" fmla="*/ 295 w 637"/>
                <a:gd name="T83" fmla="*/ 795 h 1468"/>
                <a:gd name="T84" fmla="*/ 105 w 637"/>
                <a:gd name="T85" fmla="*/ 1062 h 1468"/>
                <a:gd name="T86" fmla="*/ 67 w 637"/>
                <a:gd name="T87" fmla="*/ 1024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7" h="1468">
                  <a:moveTo>
                    <a:pt x="48" y="1386"/>
                  </a:moveTo>
                  <a:cubicBezTo>
                    <a:pt x="39" y="1386"/>
                    <a:pt x="39" y="1386"/>
                    <a:pt x="39" y="1386"/>
                  </a:cubicBezTo>
                  <a:cubicBezTo>
                    <a:pt x="39" y="1132"/>
                    <a:pt x="39" y="1132"/>
                    <a:pt x="39" y="1132"/>
                  </a:cubicBezTo>
                  <a:cubicBezTo>
                    <a:pt x="46" y="1125"/>
                    <a:pt x="46" y="1125"/>
                    <a:pt x="46" y="1125"/>
                  </a:cubicBezTo>
                  <a:cubicBezTo>
                    <a:pt x="53" y="1128"/>
                    <a:pt x="60" y="1129"/>
                    <a:pt x="67" y="1129"/>
                  </a:cubicBezTo>
                  <a:cubicBezTo>
                    <a:pt x="104" y="1129"/>
                    <a:pt x="134" y="1099"/>
                    <a:pt x="134" y="1062"/>
                  </a:cubicBezTo>
                  <a:cubicBezTo>
                    <a:pt x="134" y="1050"/>
                    <a:pt x="130" y="1038"/>
                    <a:pt x="124" y="1028"/>
                  </a:cubicBezTo>
                  <a:cubicBezTo>
                    <a:pt x="304" y="848"/>
                    <a:pt x="304" y="848"/>
                    <a:pt x="304" y="848"/>
                  </a:cubicBezTo>
                  <a:cubicBezTo>
                    <a:pt x="307" y="845"/>
                    <a:pt x="309" y="842"/>
                    <a:pt x="309" y="838"/>
                  </a:cubicBezTo>
                  <a:cubicBezTo>
                    <a:pt x="309" y="822"/>
                    <a:pt x="309" y="822"/>
                    <a:pt x="309" y="822"/>
                  </a:cubicBezTo>
                  <a:cubicBezTo>
                    <a:pt x="339" y="816"/>
                    <a:pt x="362" y="789"/>
                    <a:pt x="362" y="757"/>
                  </a:cubicBezTo>
                  <a:cubicBezTo>
                    <a:pt x="362" y="725"/>
                    <a:pt x="339" y="699"/>
                    <a:pt x="310" y="692"/>
                  </a:cubicBezTo>
                  <a:cubicBezTo>
                    <a:pt x="307" y="474"/>
                    <a:pt x="307" y="474"/>
                    <a:pt x="307" y="474"/>
                  </a:cubicBezTo>
                  <a:cubicBezTo>
                    <a:pt x="469" y="313"/>
                    <a:pt x="469" y="313"/>
                    <a:pt x="469" y="313"/>
                  </a:cubicBezTo>
                  <a:cubicBezTo>
                    <a:pt x="471" y="310"/>
                    <a:pt x="473" y="306"/>
                    <a:pt x="473" y="302"/>
                  </a:cubicBezTo>
                  <a:cubicBezTo>
                    <a:pt x="473" y="176"/>
                    <a:pt x="473" y="176"/>
                    <a:pt x="473" y="176"/>
                  </a:cubicBezTo>
                  <a:cubicBezTo>
                    <a:pt x="507" y="142"/>
                    <a:pt x="507" y="142"/>
                    <a:pt x="507" y="142"/>
                  </a:cubicBezTo>
                  <a:cubicBezTo>
                    <a:pt x="516" y="169"/>
                    <a:pt x="541" y="188"/>
                    <a:pt x="570" y="188"/>
                  </a:cubicBezTo>
                  <a:cubicBezTo>
                    <a:pt x="607" y="188"/>
                    <a:pt x="637" y="158"/>
                    <a:pt x="637" y="121"/>
                  </a:cubicBezTo>
                  <a:cubicBezTo>
                    <a:pt x="637" y="85"/>
                    <a:pt x="607" y="55"/>
                    <a:pt x="570" y="55"/>
                  </a:cubicBezTo>
                  <a:cubicBezTo>
                    <a:pt x="540" y="55"/>
                    <a:pt x="515" y="75"/>
                    <a:pt x="506" y="102"/>
                  </a:cubicBezTo>
                  <a:cubicBezTo>
                    <a:pt x="456" y="152"/>
                    <a:pt x="456" y="152"/>
                    <a:pt x="456" y="152"/>
                  </a:cubicBezTo>
                  <a:cubicBezTo>
                    <a:pt x="448" y="160"/>
                    <a:pt x="448" y="160"/>
                    <a:pt x="448" y="160"/>
                  </a:cubicBezTo>
                  <a:cubicBezTo>
                    <a:pt x="446" y="162"/>
                    <a:pt x="445" y="165"/>
                    <a:pt x="444" y="168"/>
                  </a:cubicBezTo>
                  <a:cubicBezTo>
                    <a:pt x="444" y="168"/>
                    <a:pt x="444" y="169"/>
                    <a:pt x="444" y="170"/>
                  </a:cubicBezTo>
                  <a:cubicBezTo>
                    <a:pt x="444" y="296"/>
                    <a:pt x="444" y="296"/>
                    <a:pt x="444" y="296"/>
                  </a:cubicBezTo>
                  <a:cubicBezTo>
                    <a:pt x="283" y="458"/>
                    <a:pt x="283" y="458"/>
                    <a:pt x="283" y="458"/>
                  </a:cubicBezTo>
                  <a:cubicBezTo>
                    <a:pt x="280" y="460"/>
                    <a:pt x="278" y="464"/>
                    <a:pt x="278" y="468"/>
                  </a:cubicBezTo>
                  <a:cubicBezTo>
                    <a:pt x="279" y="501"/>
                    <a:pt x="279" y="501"/>
                    <a:pt x="279" y="501"/>
                  </a:cubicBezTo>
                  <a:cubicBezTo>
                    <a:pt x="241" y="464"/>
                    <a:pt x="241" y="464"/>
                    <a:pt x="241" y="464"/>
                  </a:cubicBezTo>
                  <a:cubicBezTo>
                    <a:pt x="241" y="414"/>
                    <a:pt x="241" y="414"/>
                    <a:pt x="241" y="414"/>
                  </a:cubicBezTo>
                  <a:cubicBezTo>
                    <a:pt x="369" y="286"/>
                    <a:pt x="369" y="286"/>
                    <a:pt x="369" y="286"/>
                  </a:cubicBezTo>
                  <a:cubicBezTo>
                    <a:pt x="371" y="285"/>
                    <a:pt x="372" y="283"/>
                    <a:pt x="372" y="281"/>
                  </a:cubicBezTo>
                  <a:cubicBezTo>
                    <a:pt x="372" y="158"/>
                    <a:pt x="372" y="158"/>
                    <a:pt x="372" y="158"/>
                  </a:cubicBezTo>
                  <a:cubicBezTo>
                    <a:pt x="378" y="162"/>
                    <a:pt x="384" y="164"/>
                    <a:pt x="392" y="164"/>
                  </a:cubicBezTo>
                  <a:cubicBezTo>
                    <a:pt x="413" y="164"/>
                    <a:pt x="431" y="147"/>
                    <a:pt x="431" y="126"/>
                  </a:cubicBezTo>
                  <a:cubicBezTo>
                    <a:pt x="431" y="104"/>
                    <a:pt x="413" y="87"/>
                    <a:pt x="392" y="87"/>
                  </a:cubicBezTo>
                  <a:cubicBezTo>
                    <a:pt x="371" y="87"/>
                    <a:pt x="353" y="104"/>
                    <a:pt x="353" y="126"/>
                  </a:cubicBezTo>
                  <a:cubicBezTo>
                    <a:pt x="353" y="133"/>
                    <a:pt x="356" y="140"/>
                    <a:pt x="359" y="145"/>
                  </a:cubicBezTo>
                  <a:cubicBezTo>
                    <a:pt x="358" y="147"/>
                    <a:pt x="357" y="148"/>
                    <a:pt x="357" y="150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229" y="406"/>
                    <a:pt x="229" y="406"/>
                    <a:pt x="229" y="406"/>
                  </a:cubicBezTo>
                  <a:cubicBezTo>
                    <a:pt x="228" y="407"/>
                    <a:pt x="227" y="409"/>
                    <a:pt x="227" y="411"/>
                  </a:cubicBezTo>
                  <a:cubicBezTo>
                    <a:pt x="227" y="467"/>
                    <a:pt x="227" y="467"/>
                    <a:pt x="227" y="467"/>
                  </a:cubicBezTo>
                  <a:cubicBezTo>
                    <a:pt x="227" y="469"/>
                    <a:pt x="228" y="471"/>
                    <a:pt x="229" y="472"/>
                  </a:cubicBezTo>
                  <a:cubicBezTo>
                    <a:pt x="279" y="522"/>
                    <a:pt x="279" y="522"/>
                    <a:pt x="279" y="522"/>
                  </a:cubicBezTo>
                  <a:cubicBezTo>
                    <a:pt x="279" y="568"/>
                    <a:pt x="279" y="568"/>
                    <a:pt x="279" y="568"/>
                  </a:cubicBezTo>
                  <a:cubicBezTo>
                    <a:pt x="180" y="469"/>
                    <a:pt x="180" y="469"/>
                    <a:pt x="180" y="469"/>
                  </a:cubicBezTo>
                  <a:cubicBezTo>
                    <a:pt x="180" y="425"/>
                    <a:pt x="180" y="425"/>
                    <a:pt x="180" y="425"/>
                  </a:cubicBezTo>
                  <a:cubicBezTo>
                    <a:pt x="181" y="425"/>
                    <a:pt x="181" y="425"/>
                    <a:pt x="181" y="425"/>
                  </a:cubicBezTo>
                  <a:cubicBezTo>
                    <a:pt x="341" y="265"/>
                    <a:pt x="341" y="265"/>
                    <a:pt x="341" y="265"/>
                  </a:cubicBezTo>
                  <a:cubicBezTo>
                    <a:pt x="342" y="264"/>
                    <a:pt x="343" y="262"/>
                    <a:pt x="343" y="260"/>
                  </a:cubicBezTo>
                  <a:cubicBezTo>
                    <a:pt x="343" y="76"/>
                    <a:pt x="343" y="76"/>
                    <a:pt x="343" y="76"/>
                  </a:cubicBezTo>
                  <a:cubicBezTo>
                    <a:pt x="361" y="73"/>
                    <a:pt x="374" y="57"/>
                    <a:pt x="374" y="38"/>
                  </a:cubicBezTo>
                  <a:cubicBezTo>
                    <a:pt x="374" y="17"/>
                    <a:pt x="357" y="0"/>
                    <a:pt x="336" y="0"/>
                  </a:cubicBezTo>
                  <a:cubicBezTo>
                    <a:pt x="314" y="0"/>
                    <a:pt x="297" y="17"/>
                    <a:pt x="297" y="38"/>
                  </a:cubicBezTo>
                  <a:cubicBezTo>
                    <a:pt x="297" y="57"/>
                    <a:pt x="311" y="73"/>
                    <a:pt x="328" y="76"/>
                  </a:cubicBezTo>
                  <a:cubicBezTo>
                    <a:pt x="328" y="257"/>
                    <a:pt x="328" y="257"/>
                    <a:pt x="328" y="257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2" y="248"/>
                    <a:pt x="312" y="246"/>
                    <a:pt x="312" y="245"/>
                  </a:cubicBezTo>
                  <a:cubicBezTo>
                    <a:pt x="312" y="157"/>
                    <a:pt x="312" y="157"/>
                    <a:pt x="312" y="157"/>
                  </a:cubicBezTo>
                  <a:cubicBezTo>
                    <a:pt x="312" y="155"/>
                    <a:pt x="312" y="154"/>
                    <a:pt x="310" y="152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72" y="105"/>
                    <a:pt x="273" y="99"/>
                    <a:pt x="273" y="93"/>
                  </a:cubicBezTo>
                  <a:cubicBezTo>
                    <a:pt x="273" y="71"/>
                    <a:pt x="256" y="54"/>
                    <a:pt x="235" y="54"/>
                  </a:cubicBezTo>
                  <a:cubicBezTo>
                    <a:pt x="214" y="54"/>
                    <a:pt x="196" y="71"/>
                    <a:pt x="196" y="93"/>
                  </a:cubicBezTo>
                  <a:cubicBezTo>
                    <a:pt x="196" y="114"/>
                    <a:pt x="214" y="131"/>
                    <a:pt x="235" y="131"/>
                  </a:cubicBezTo>
                  <a:cubicBezTo>
                    <a:pt x="244" y="131"/>
                    <a:pt x="253" y="128"/>
                    <a:pt x="260" y="122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298" y="242"/>
                    <a:pt x="298" y="242"/>
                    <a:pt x="298" y="242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11"/>
                    <a:pt x="180" y="311"/>
                    <a:pt x="180" y="311"/>
                  </a:cubicBezTo>
                  <a:cubicBezTo>
                    <a:pt x="198" y="308"/>
                    <a:pt x="212" y="292"/>
                    <a:pt x="212" y="273"/>
                  </a:cubicBezTo>
                  <a:cubicBezTo>
                    <a:pt x="212" y="252"/>
                    <a:pt x="195" y="235"/>
                    <a:pt x="174" y="235"/>
                  </a:cubicBezTo>
                  <a:cubicBezTo>
                    <a:pt x="152" y="235"/>
                    <a:pt x="135" y="252"/>
                    <a:pt x="135" y="273"/>
                  </a:cubicBezTo>
                  <a:cubicBezTo>
                    <a:pt x="135" y="292"/>
                    <a:pt x="148" y="307"/>
                    <a:pt x="166" y="311"/>
                  </a:cubicBezTo>
                  <a:cubicBezTo>
                    <a:pt x="166" y="472"/>
                    <a:pt x="166" y="472"/>
                    <a:pt x="166" y="472"/>
                  </a:cubicBezTo>
                  <a:cubicBezTo>
                    <a:pt x="166" y="474"/>
                    <a:pt x="167" y="475"/>
                    <a:pt x="168" y="477"/>
                  </a:cubicBezTo>
                  <a:cubicBezTo>
                    <a:pt x="280" y="589"/>
                    <a:pt x="280" y="589"/>
                    <a:pt x="280" y="589"/>
                  </a:cubicBezTo>
                  <a:cubicBezTo>
                    <a:pt x="281" y="692"/>
                    <a:pt x="281" y="692"/>
                    <a:pt x="281" y="692"/>
                  </a:cubicBezTo>
                  <a:cubicBezTo>
                    <a:pt x="251" y="699"/>
                    <a:pt x="229" y="725"/>
                    <a:pt x="229" y="757"/>
                  </a:cubicBezTo>
                  <a:cubicBezTo>
                    <a:pt x="229" y="789"/>
                    <a:pt x="251" y="815"/>
                    <a:pt x="280" y="822"/>
                  </a:cubicBezTo>
                  <a:cubicBezTo>
                    <a:pt x="280" y="832"/>
                    <a:pt x="280" y="832"/>
                    <a:pt x="280" y="832"/>
                  </a:cubicBezTo>
                  <a:cubicBezTo>
                    <a:pt x="104" y="1007"/>
                    <a:pt x="104" y="1007"/>
                    <a:pt x="104" y="1007"/>
                  </a:cubicBezTo>
                  <a:cubicBezTo>
                    <a:pt x="94" y="1000"/>
                    <a:pt x="81" y="996"/>
                    <a:pt x="67" y="996"/>
                  </a:cubicBezTo>
                  <a:cubicBezTo>
                    <a:pt x="30" y="996"/>
                    <a:pt x="0" y="1025"/>
                    <a:pt x="0" y="1062"/>
                  </a:cubicBezTo>
                  <a:cubicBezTo>
                    <a:pt x="0" y="1081"/>
                    <a:pt x="8" y="1098"/>
                    <a:pt x="21" y="1110"/>
                  </a:cubicBezTo>
                  <a:cubicBezTo>
                    <a:pt x="15" y="1116"/>
                    <a:pt x="15" y="1116"/>
                    <a:pt x="15" y="1116"/>
                  </a:cubicBezTo>
                  <a:cubicBezTo>
                    <a:pt x="12" y="1118"/>
                    <a:pt x="11" y="1122"/>
                    <a:pt x="11" y="1126"/>
                  </a:cubicBezTo>
                  <a:cubicBezTo>
                    <a:pt x="11" y="1386"/>
                    <a:pt x="11" y="1386"/>
                    <a:pt x="11" y="1386"/>
                  </a:cubicBezTo>
                  <a:cubicBezTo>
                    <a:pt x="3" y="1386"/>
                    <a:pt x="3" y="1386"/>
                    <a:pt x="3" y="1386"/>
                  </a:cubicBezTo>
                  <a:cubicBezTo>
                    <a:pt x="3" y="1468"/>
                    <a:pt x="3" y="1468"/>
                    <a:pt x="3" y="1468"/>
                  </a:cubicBezTo>
                  <a:cubicBezTo>
                    <a:pt x="18" y="1467"/>
                    <a:pt x="33" y="1467"/>
                    <a:pt x="48" y="1467"/>
                  </a:cubicBezTo>
                  <a:lnTo>
                    <a:pt x="48" y="1386"/>
                  </a:lnTo>
                  <a:close/>
                  <a:moveTo>
                    <a:pt x="570" y="84"/>
                  </a:moveTo>
                  <a:cubicBezTo>
                    <a:pt x="591" y="84"/>
                    <a:pt x="608" y="101"/>
                    <a:pt x="608" y="121"/>
                  </a:cubicBezTo>
                  <a:cubicBezTo>
                    <a:pt x="608" y="142"/>
                    <a:pt x="591" y="159"/>
                    <a:pt x="570" y="159"/>
                  </a:cubicBezTo>
                  <a:cubicBezTo>
                    <a:pt x="549" y="159"/>
                    <a:pt x="532" y="142"/>
                    <a:pt x="532" y="121"/>
                  </a:cubicBezTo>
                  <a:cubicBezTo>
                    <a:pt x="532" y="101"/>
                    <a:pt x="549" y="84"/>
                    <a:pt x="570" y="84"/>
                  </a:cubicBezTo>
                  <a:close/>
                  <a:moveTo>
                    <a:pt x="392" y="101"/>
                  </a:moveTo>
                  <a:cubicBezTo>
                    <a:pt x="405" y="101"/>
                    <a:pt x="416" y="112"/>
                    <a:pt x="416" y="126"/>
                  </a:cubicBezTo>
                  <a:cubicBezTo>
                    <a:pt x="416" y="139"/>
                    <a:pt x="405" y="150"/>
                    <a:pt x="392" y="150"/>
                  </a:cubicBezTo>
                  <a:cubicBezTo>
                    <a:pt x="379" y="150"/>
                    <a:pt x="368" y="139"/>
                    <a:pt x="368" y="126"/>
                  </a:cubicBezTo>
                  <a:cubicBezTo>
                    <a:pt x="368" y="112"/>
                    <a:pt x="379" y="101"/>
                    <a:pt x="392" y="101"/>
                  </a:cubicBezTo>
                  <a:close/>
                  <a:moveTo>
                    <a:pt x="312" y="38"/>
                  </a:moveTo>
                  <a:cubicBezTo>
                    <a:pt x="312" y="25"/>
                    <a:pt x="322" y="14"/>
                    <a:pt x="336" y="14"/>
                  </a:cubicBezTo>
                  <a:cubicBezTo>
                    <a:pt x="349" y="14"/>
                    <a:pt x="360" y="25"/>
                    <a:pt x="360" y="38"/>
                  </a:cubicBezTo>
                  <a:cubicBezTo>
                    <a:pt x="360" y="52"/>
                    <a:pt x="349" y="62"/>
                    <a:pt x="336" y="62"/>
                  </a:cubicBezTo>
                  <a:cubicBezTo>
                    <a:pt x="322" y="62"/>
                    <a:pt x="312" y="52"/>
                    <a:pt x="312" y="38"/>
                  </a:cubicBezTo>
                  <a:close/>
                  <a:moveTo>
                    <a:pt x="235" y="117"/>
                  </a:moveTo>
                  <a:cubicBezTo>
                    <a:pt x="222" y="117"/>
                    <a:pt x="211" y="106"/>
                    <a:pt x="211" y="93"/>
                  </a:cubicBezTo>
                  <a:cubicBezTo>
                    <a:pt x="211" y="79"/>
                    <a:pt x="222" y="69"/>
                    <a:pt x="235" y="69"/>
                  </a:cubicBezTo>
                  <a:cubicBezTo>
                    <a:pt x="248" y="69"/>
                    <a:pt x="259" y="79"/>
                    <a:pt x="259" y="93"/>
                  </a:cubicBezTo>
                  <a:cubicBezTo>
                    <a:pt x="259" y="106"/>
                    <a:pt x="248" y="117"/>
                    <a:pt x="235" y="117"/>
                  </a:cubicBezTo>
                  <a:close/>
                  <a:moveTo>
                    <a:pt x="150" y="273"/>
                  </a:moveTo>
                  <a:cubicBezTo>
                    <a:pt x="150" y="260"/>
                    <a:pt x="160" y="249"/>
                    <a:pt x="174" y="249"/>
                  </a:cubicBezTo>
                  <a:cubicBezTo>
                    <a:pt x="187" y="249"/>
                    <a:pt x="198" y="260"/>
                    <a:pt x="198" y="273"/>
                  </a:cubicBezTo>
                  <a:cubicBezTo>
                    <a:pt x="198" y="286"/>
                    <a:pt x="187" y="297"/>
                    <a:pt x="174" y="297"/>
                  </a:cubicBezTo>
                  <a:cubicBezTo>
                    <a:pt x="160" y="297"/>
                    <a:pt x="150" y="286"/>
                    <a:pt x="150" y="273"/>
                  </a:cubicBezTo>
                  <a:close/>
                  <a:moveTo>
                    <a:pt x="257" y="757"/>
                  </a:moveTo>
                  <a:cubicBezTo>
                    <a:pt x="257" y="736"/>
                    <a:pt x="274" y="719"/>
                    <a:pt x="295" y="719"/>
                  </a:cubicBezTo>
                  <a:cubicBezTo>
                    <a:pt x="316" y="719"/>
                    <a:pt x="333" y="736"/>
                    <a:pt x="333" y="757"/>
                  </a:cubicBezTo>
                  <a:cubicBezTo>
                    <a:pt x="333" y="778"/>
                    <a:pt x="316" y="795"/>
                    <a:pt x="295" y="795"/>
                  </a:cubicBezTo>
                  <a:cubicBezTo>
                    <a:pt x="274" y="795"/>
                    <a:pt x="257" y="778"/>
                    <a:pt x="257" y="757"/>
                  </a:cubicBezTo>
                  <a:close/>
                  <a:moveTo>
                    <a:pt x="67" y="1024"/>
                  </a:moveTo>
                  <a:cubicBezTo>
                    <a:pt x="88" y="1024"/>
                    <a:pt x="105" y="1041"/>
                    <a:pt x="105" y="1062"/>
                  </a:cubicBezTo>
                  <a:cubicBezTo>
                    <a:pt x="105" y="1083"/>
                    <a:pt x="88" y="1100"/>
                    <a:pt x="67" y="1100"/>
                  </a:cubicBezTo>
                  <a:cubicBezTo>
                    <a:pt x="46" y="1100"/>
                    <a:pt x="29" y="1083"/>
                    <a:pt x="29" y="1062"/>
                  </a:cubicBezTo>
                  <a:cubicBezTo>
                    <a:pt x="29" y="1041"/>
                    <a:pt x="46" y="1024"/>
                    <a:pt x="67" y="10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="" xmlns:a16="http://schemas.microsoft.com/office/drawing/2014/main" id="{3C2CEF87-D95C-4AE4-BDBB-4BB4A297D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6" y="1472"/>
              <a:ext cx="1072" cy="817"/>
            </a:xfrm>
            <a:custGeom>
              <a:avLst/>
              <a:gdLst>
                <a:gd name="T0" fmla="*/ 1148 w 1279"/>
                <a:gd name="T1" fmla="*/ 929 h 975"/>
                <a:gd name="T2" fmla="*/ 1101 w 1279"/>
                <a:gd name="T3" fmla="*/ 823 h 975"/>
                <a:gd name="T4" fmla="*/ 1026 w 1279"/>
                <a:gd name="T5" fmla="*/ 659 h 975"/>
                <a:gd name="T6" fmla="*/ 915 w 1279"/>
                <a:gd name="T7" fmla="*/ 689 h 975"/>
                <a:gd name="T8" fmla="*/ 1023 w 1279"/>
                <a:gd name="T9" fmla="*/ 674 h 975"/>
                <a:gd name="T10" fmla="*/ 1054 w 1279"/>
                <a:gd name="T11" fmla="*/ 788 h 975"/>
                <a:gd name="T12" fmla="*/ 814 w 1279"/>
                <a:gd name="T13" fmla="*/ 616 h 975"/>
                <a:gd name="T14" fmla="*/ 736 w 1279"/>
                <a:gd name="T15" fmla="*/ 418 h 975"/>
                <a:gd name="T16" fmla="*/ 737 w 1279"/>
                <a:gd name="T17" fmla="*/ 560 h 975"/>
                <a:gd name="T18" fmla="*/ 718 w 1279"/>
                <a:gd name="T19" fmla="*/ 569 h 975"/>
                <a:gd name="T20" fmla="*/ 671 w 1279"/>
                <a:gd name="T21" fmla="*/ 439 h 975"/>
                <a:gd name="T22" fmla="*/ 657 w 1279"/>
                <a:gd name="T23" fmla="*/ 438 h 975"/>
                <a:gd name="T24" fmla="*/ 704 w 1279"/>
                <a:gd name="T25" fmla="*/ 568 h 975"/>
                <a:gd name="T26" fmla="*/ 618 w 1279"/>
                <a:gd name="T27" fmla="*/ 448 h 975"/>
                <a:gd name="T28" fmla="*/ 405 w 1279"/>
                <a:gd name="T29" fmla="*/ 144 h 975"/>
                <a:gd name="T30" fmla="*/ 363 w 1279"/>
                <a:gd name="T31" fmla="*/ 79 h 975"/>
                <a:gd name="T32" fmla="*/ 452 w 1279"/>
                <a:gd name="T33" fmla="*/ 211 h 975"/>
                <a:gd name="T34" fmla="*/ 671 w 1279"/>
                <a:gd name="T35" fmla="*/ 522 h 975"/>
                <a:gd name="T36" fmla="*/ 532 w 1279"/>
                <a:gd name="T37" fmla="*/ 404 h 975"/>
                <a:gd name="T38" fmla="*/ 422 w 1279"/>
                <a:gd name="T39" fmla="*/ 242 h 975"/>
                <a:gd name="T40" fmla="*/ 163 w 1279"/>
                <a:gd name="T41" fmla="*/ 0 h 975"/>
                <a:gd name="T42" fmla="*/ 376 w 1279"/>
                <a:gd name="T43" fmla="*/ 270 h 975"/>
                <a:gd name="T44" fmla="*/ 511 w 1279"/>
                <a:gd name="T45" fmla="*/ 409 h 975"/>
                <a:gd name="T46" fmla="*/ 475 w 1279"/>
                <a:gd name="T47" fmla="*/ 408 h 975"/>
                <a:gd name="T48" fmla="*/ 392 w 1279"/>
                <a:gd name="T49" fmla="*/ 368 h 975"/>
                <a:gd name="T50" fmla="*/ 220 w 1279"/>
                <a:gd name="T51" fmla="*/ 149 h 975"/>
                <a:gd name="T52" fmla="*/ 33 w 1279"/>
                <a:gd name="T53" fmla="*/ 161 h 975"/>
                <a:gd name="T54" fmla="*/ 330 w 1279"/>
                <a:gd name="T55" fmla="*/ 279 h 975"/>
                <a:gd name="T56" fmla="*/ 389 w 1279"/>
                <a:gd name="T57" fmla="*/ 383 h 975"/>
                <a:gd name="T58" fmla="*/ 461 w 1279"/>
                <a:gd name="T59" fmla="*/ 452 h 975"/>
                <a:gd name="T60" fmla="*/ 149 w 1279"/>
                <a:gd name="T61" fmla="*/ 258 h 975"/>
                <a:gd name="T62" fmla="*/ 268 w 1279"/>
                <a:gd name="T63" fmla="*/ 470 h 975"/>
                <a:gd name="T64" fmla="*/ 447 w 1279"/>
                <a:gd name="T65" fmla="*/ 537 h 975"/>
                <a:gd name="T66" fmla="*/ 302 w 1279"/>
                <a:gd name="T67" fmla="*/ 501 h 975"/>
                <a:gd name="T68" fmla="*/ 223 w 1279"/>
                <a:gd name="T69" fmla="*/ 505 h 975"/>
                <a:gd name="T70" fmla="*/ 205 w 1279"/>
                <a:gd name="T71" fmla="*/ 538 h 975"/>
                <a:gd name="T72" fmla="*/ 263 w 1279"/>
                <a:gd name="T73" fmla="*/ 561 h 975"/>
                <a:gd name="T74" fmla="*/ 444 w 1279"/>
                <a:gd name="T75" fmla="*/ 551 h 975"/>
                <a:gd name="T76" fmla="*/ 355 w 1279"/>
                <a:gd name="T77" fmla="*/ 527 h 975"/>
                <a:gd name="T78" fmla="*/ 77 w 1279"/>
                <a:gd name="T79" fmla="*/ 437 h 975"/>
                <a:gd name="T80" fmla="*/ 50 w 1279"/>
                <a:gd name="T81" fmla="*/ 474 h 975"/>
                <a:gd name="T82" fmla="*/ 355 w 1279"/>
                <a:gd name="T83" fmla="*/ 660 h 975"/>
                <a:gd name="T84" fmla="*/ 932 w 1279"/>
                <a:gd name="T85" fmla="*/ 817 h 975"/>
                <a:gd name="T86" fmla="*/ 1124 w 1279"/>
                <a:gd name="T87" fmla="*/ 945 h 975"/>
                <a:gd name="T88" fmla="*/ 1176 w 1279"/>
                <a:gd name="T89" fmla="*/ 975 h 975"/>
                <a:gd name="T90" fmla="*/ 953 w 1279"/>
                <a:gd name="T91" fmla="*/ 713 h 975"/>
                <a:gd name="T92" fmla="*/ 953 w 1279"/>
                <a:gd name="T93" fmla="*/ 713 h 975"/>
                <a:gd name="T94" fmla="*/ 760 w 1279"/>
                <a:gd name="T95" fmla="*/ 457 h 975"/>
                <a:gd name="T96" fmla="*/ 689 w 1279"/>
                <a:gd name="T97" fmla="*/ 401 h 975"/>
                <a:gd name="T98" fmla="*/ 401 w 1279"/>
                <a:gd name="T99" fmla="*/ 55 h 975"/>
                <a:gd name="T100" fmla="*/ 163 w 1279"/>
                <a:gd name="T101" fmla="*/ 62 h 975"/>
                <a:gd name="T102" fmla="*/ 163 w 1279"/>
                <a:gd name="T103" fmla="*/ 62 h 975"/>
                <a:gd name="T104" fmla="*/ 453 w 1279"/>
                <a:gd name="T105" fmla="*/ 295 h 975"/>
                <a:gd name="T106" fmla="*/ 82 w 1279"/>
                <a:gd name="T107" fmla="*/ 126 h 975"/>
                <a:gd name="T108" fmla="*/ 107 w 1279"/>
                <a:gd name="T109" fmla="*/ 321 h 975"/>
                <a:gd name="T110" fmla="*/ 185 w 1279"/>
                <a:gd name="T111" fmla="*/ 529 h 975"/>
                <a:gd name="T112" fmla="*/ 185 w 1279"/>
                <a:gd name="T113" fmla="*/ 529 h 975"/>
                <a:gd name="T114" fmla="*/ 62 w 1279"/>
                <a:gd name="T115" fmla="*/ 437 h 975"/>
                <a:gd name="T116" fmla="*/ 355 w 1279"/>
                <a:gd name="T117" fmla="*/ 556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9" h="975">
                  <a:moveTo>
                    <a:pt x="1176" y="929"/>
                  </a:moveTo>
                  <a:cubicBezTo>
                    <a:pt x="1176" y="937"/>
                    <a:pt x="1176" y="937"/>
                    <a:pt x="1176" y="937"/>
                  </a:cubicBezTo>
                  <a:cubicBezTo>
                    <a:pt x="1157" y="937"/>
                    <a:pt x="1157" y="937"/>
                    <a:pt x="1157" y="937"/>
                  </a:cubicBezTo>
                  <a:cubicBezTo>
                    <a:pt x="1148" y="929"/>
                    <a:pt x="1148" y="929"/>
                    <a:pt x="1148" y="929"/>
                  </a:cubicBezTo>
                  <a:cubicBezTo>
                    <a:pt x="1148" y="882"/>
                    <a:pt x="1148" y="882"/>
                    <a:pt x="1148" y="882"/>
                  </a:cubicBezTo>
                  <a:cubicBezTo>
                    <a:pt x="1148" y="878"/>
                    <a:pt x="1147" y="875"/>
                    <a:pt x="1144" y="872"/>
                  </a:cubicBezTo>
                  <a:cubicBezTo>
                    <a:pt x="1099" y="827"/>
                    <a:pt x="1099" y="827"/>
                    <a:pt x="1099" y="827"/>
                  </a:cubicBezTo>
                  <a:cubicBezTo>
                    <a:pt x="1100" y="826"/>
                    <a:pt x="1101" y="825"/>
                    <a:pt x="1101" y="823"/>
                  </a:cubicBezTo>
                  <a:cubicBezTo>
                    <a:pt x="1101" y="734"/>
                    <a:pt x="1101" y="734"/>
                    <a:pt x="1101" y="734"/>
                  </a:cubicBezTo>
                  <a:cubicBezTo>
                    <a:pt x="1101" y="732"/>
                    <a:pt x="1100" y="730"/>
                    <a:pt x="1099" y="729"/>
                  </a:cubicBezTo>
                  <a:cubicBezTo>
                    <a:pt x="1031" y="661"/>
                    <a:pt x="1031" y="661"/>
                    <a:pt x="1031" y="661"/>
                  </a:cubicBezTo>
                  <a:cubicBezTo>
                    <a:pt x="1030" y="660"/>
                    <a:pt x="1028" y="659"/>
                    <a:pt x="1026" y="659"/>
                  </a:cubicBezTo>
                  <a:cubicBezTo>
                    <a:pt x="984" y="659"/>
                    <a:pt x="984" y="659"/>
                    <a:pt x="984" y="659"/>
                  </a:cubicBezTo>
                  <a:cubicBezTo>
                    <a:pt x="982" y="659"/>
                    <a:pt x="981" y="660"/>
                    <a:pt x="980" y="661"/>
                  </a:cubicBezTo>
                  <a:cubicBezTo>
                    <a:pt x="973" y="654"/>
                    <a:pt x="963" y="650"/>
                    <a:pt x="953" y="650"/>
                  </a:cubicBezTo>
                  <a:cubicBezTo>
                    <a:pt x="932" y="650"/>
                    <a:pt x="915" y="667"/>
                    <a:pt x="915" y="689"/>
                  </a:cubicBezTo>
                  <a:cubicBezTo>
                    <a:pt x="915" y="710"/>
                    <a:pt x="932" y="727"/>
                    <a:pt x="953" y="727"/>
                  </a:cubicBezTo>
                  <a:cubicBezTo>
                    <a:pt x="975" y="727"/>
                    <a:pt x="992" y="710"/>
                    <a:pt x="992" y="689"/>
                  </a:cubicBezTo>
                  <a:cubicBezTo>
                    <a:pt x="992" y="683"/>
                    <a:pt x="991" y="678"/>
                    <a:pt x="989" y="674"/>
                  </a:cubicBezTo>
                  <a:cubicBezTo>
                    <a:pt x="1023" y="674"/>
                    <a:pt x="1023" y="674"/>
                    <a:pt x="1023" y="674"/>
                  </a:cubicBezTo>
                  <a:cubicBezTo>
                    <a:pt x="1086" y="737"/>
                    <a:pt x="1086" y="737"/>
                    <a:pt x="1086" y="737"/>
                  </a:cubicBezTo>
                  <a:cubicBezTo>
                    <a:pt x="1086" y="814"/>
                    <a:pt x="1086" y="814"/>
                    <a:pt x="1086" y="814"/>
                  </a:cubicBezTo>
                  <a:cubicBezTo>
                    <a:pt x="1065" y="793"/>
                    <a:pt x="1065" y="793"/>
                    <a:pt x="1065" y="793"/>
                  </a:cubicBezTo>
                  <a:cubicBezTo>
                    <a:pt x="1062" y="790"/>
                    <a:pt x="1058" y="788"/>
                    <a:pt x="1054" y="788"/>
                  </a:cubicBezTo>
                  <a:cubicBezTo>
                    <a:pt x="938" y="788"/>
                    <a:pt x="938" y="788"/>
                    <a:pt x="938" y="788"/>
                  </a:cubicBezTo>
                  <a:cubicBezTo>
                    <a:pt x="816" y="666"/>
                    <a:pt x="816" y="666"/>
                    <a:pt x="816" y="666"/>
                  </a:cubicBezTo>
                  <a:cubicBezTo>
                    <a:pt x="816" y="622"/>
                    <a:pt x="816" y="622"/>
                    <a:pt x="816" y="622"/>
                  </a:cubicBezTo>
                  <a:cubicBezTo>
                    <a:pt x="816" y="620"/>
                    <a:pt x="815" y="618"/>
                    <a:pt x="814" y="616"/>
                  </a:cubicBezTo>
                  <a:cubicBezTo>
                    <a:pt x="749" y="552"/>
                    <a:pt x="749" y="552"/>
                    <a:pt x="749" y="552"/>
                  </a:cubicBezTo>
                  <a:cubicBezTo>
                    <a:pt x="749" y="492"/>
                    <a:pt x="749" y="492"/>
                    <a:pt x="749" y="492"/>
                  </a:cubicBezTo>
                  <a:cubicBezTo>
                    <a:pt x="764" y="487"/>
                    <a:pt x="774" y="473"/>
                    <a:pt x="774" y="457"/>
                  </a:cubicBezTo>
                  <a:cubicBezTo>
                    <a:pt x="774" y="435"/>
                    <a:pt x="757" y="418"/>
                    <a:pt x="736" y="418"/>
                  </a:cubicBezTo>
                  <a:cubicBezTo>
                    <a:pt x="714" y="418"/>
                    <a:pt x="697" y="435"/>
                    <a:pt x="697" y="457"/>
                  </a:cubicBezTo>
                  <a:cubicBezTo>
                    <a:pt x="697" y="478"/>
                    <a:pt x="714" y="495"/>
                    <a:pt x="735" y="495"/>
                  </a:cubicBezTo>
                  <a:cubicBezTo>
                    <a:pt x="735" y="555"/>
                    <a:pt x="735" y="555"/>
                    <a:pt x="735" y="555"/>
                  </a:cubicBezTo>
                  <a:cubicBezTo>
                    <a:pt x="735" y="557"/>
                    <a:pt x="736" y="559"/>
                    <a:pt x="737" y="560"/>
                  </a:cubicBezTo>
                  <a:cubicBezTo>
                    <a:pt x="801" y="625"/>
                    <a:pt x="801" y="625"/>
                    <a:pt x="801" y="625"/>
                  </a:cubicBezTo>
                  <a:cubicBezTo>
                    <a:pt x="801" y="652"/>
                    <a:pt x="801" y="652"/>
                    <a:pt x="801" y="652"/>
                  </a:cubicBezTo>
                  <a:cubicBezTo>
                    <a:pt x="722" y="572"/>
                    <a:pt x="722" y="572"/>
                    <a:pt x="722" y="572"/>
                  </a:cubicBezTo>
                  <a:cubicBezTo>
                    <a:pt x="721" y="571"/>
                    <a:pt x="719" y="570"/>
                    <a:pt x="718" y="569"/>
                  </a:cubicBezTo>
                  <a:cubicBezTo>
                    <a:pt x="718" y="512"/>
                    <a:pt x="718" y="512"/>
                    <a:pt x="718" y="512"/>
                  </a:cubicBezTo>
                  <a:cubicBezTo>
                    <a:pt x="718" y="510"/>
                    <a:pt x="717" y="508"/>
                    <a:pt x="716" y="507"/>
                  </a:cubicBezTo>
                  <a:cubicBezTo>
                    <a:pt x="671" y="462"/>
                    <a:pt x="671" y="462"/>
                    <a:pt x="671" y="462"/>
                  </a:cubicBezTo>
                  <a:cubicBezTo>
                    <a:pt x="671" y="439"/>
                    <a:pt x="671" y="439"/>
                    <a:pt x="671" y="439"/>
                  </a:cubicBezTo>
                  <a:cubicBezTo>
                    <a:pt x="690" y="436"/>
                    <a:pt x="704" y="420"/>
                    <a:pt x="704" y="401"/>
                  </a:cubicBezTo>
                  <a:cubicBezTo>
                    <a:pt x="704" y="379"/>
                    <a:pt x="687" y="362"/>
                    <a:pt x="665" y="362"/>
                  </a:cubicBezTo>
                  <a:cubicBezTo>
                    <a:pt x="644" y="362"/>
                    <a:pt x="627" y="379"/>
                    <a:pt x="627" y="401"/>
                  </a:cubicBezTo>
                  <a:cubicBezTo>
                    <a:pt x="627" y="419"/>
                    <a:pt x="640" y="434"/>
                    <a:pt x="657" y="438"/>
                  </a:cubicBezTo>
                  <a:cubicBezTo>
                    <a:pt x="657" y="465"/>
                    <a:pt x="657" y="465"/>
                    <a:pt x="657" y="465"/>
                  </a:cubicBezTo>
                  <a:cubicBezTo>
                    <a:pt x="657" y="467"/>
                    <a:pt x="658" y="469"/>
                    <a:pt x="659" y="470"/>
                  </a:cubicBezTo>
                  <a:cubicBezTo>
                    <a:pt x="704" y="515"/>
                    <a:pt x="704" y="515"/>
                    <a:pt x="704" y="515"/>
                  </a:cubicBezTo>
                  <a:cubicBezTo>
                    <a:pt x="704" y="568"/>
                    <a:pt x="704" y="568"/>
                    <a:pt x="704" y="568"/>
                  </a:cubicBezTo>
                  <a:cubicBezTo>
                    <a:pt x="685" y="568"/>
                    <a:pt x="685" y="568"/>
                    <a:pt x="685" y="568"/>
                  </a:cubicBezTo>
                  <a:cubicBezTo>
                    <a:pt x="685" y="519"/>
                    <a:pt x="685" y="519"/>
                    <a:pt x="685" y="519"/>
                  </a:cubicBezTo>
                  <a:cubicBezTo>
                    <a:pt x="685" y="517"/>
                    <a:pt x="684" y="515"/>
                    <a:pt x="683" y="514"/>
                  </a:cubicBezTo>
                  <a:cubicBezTo>
                    <a:pt x="618" y="448"/>
                    <a:pt x="618" y="448"/>
                    <a:pt x="618" y="448"/>
                  </a:cubicBezTo>
                  <a:cubicBezTo>
                    <a:pt x="618" y="359"/>
                    <a:pt x="618" y="359"/>
                    <a:pt x="618" y="359"/>
                  </a:cubicBezTo>
                  <a:cubicBezTo>
                    <a:pt x="618" y="357"/>
                    <a:pt x="617" y="355"/>
                    <a:pt x="615" y="354"/>
                  </a:cubicBezTo>
                  <a:cubicBezTo>
                    <a:pt x="615" y="354"/>
                    <a:pt x="474" y="212"/>
                    <a:pt x="462" y="200"/>
                  </a:cubicBezTo>
                  <a:cubicBezTo>
                    <a:pt x="452" y="190"/>
                    <a:pt x="415" y="153"/>
                    <a:pt x="405" y="144"/>
                  </a:cubicBezTo>
                  <a:cubicBezTo>
                    <a:pt x="405" y="117"/>
                    <a:pt x="405" y="117"/>
                    <a:pt x="405" y="117"/>
                  </a:cubicBezTo>
                  <a:cubicBezTo>
                    <a:pt x="425" y="115"/>
                    <a:pt x="440" y="99"/>
                    <a:pt x="440" y="79"/>
                  </a:cubicBezTo>
                  <a:cubicBezTo>
                    <a:pt x="440" y="58"/>
                    <a:pt x="422" y="41"/>
                    <a:pt x="401" y="41"/>
                  </a:cubicBezTo>
                  <a:cubicBezTo>
                    <a:pt x="380" y="41"/>
                    <a:pt x="363" y="58"/>
                    <a:pt x="363" y="79"/>
                  </a:cubicBezTo>
                  <a:cubicBezTo>
                    <a:pt x="363" y="97"/>
                    <a:pt x="375" y="112"/>
                    <a:pt x="391" y="116"/>
                  </a:cubicBezTo>
                  <a:cubicBezTo>
                    <a:pt x="391" y="147"/>
                    <a:pt x="391" y="147"/>
                    <a:pt x="391" y="147"/>
                  </a:cubicBezTo>
                  <a:cubicBezTo>
                    <a:pt x="391" y="149"/>
                    <a:pt x="392" y="150"/>
                    <a:pt x="393" y="152"/>
                  </a:cubicBezTo>
                  <a:cubicBezTo>
                    <a:pt x="393" y="152"/>
                    <a:pt x="440" y="199"/>
                    <a:pt x="452" y="211"/>
                  </a:cubicBezTo>
                  <a:cubicBezTo>
                    <a:pt x="463" y="222"/>
                    <a:pt x="586" y="344"/>
                    <a:pt x="603" y="362"/>
                  </a:cubicBezTo>
                  <a:cubicBezTo>
                    <a:pt x="603" y="451"/>
                    <a:pt x="603" y="451"/>
                    <a:pt x="603" y="451"/>
                  </a:cubicBezTo>
                  <a:cubicBezTo>
                    <a:pt x="603" y="453"/>
                    <a:pt x="604" y="455"/>
                    <a:pt x="605" y="457"/>
                  </a:cubicBezTo>
                  <a:cubicBezTo>
                    <a:pt x="671" y="522"/>
                    <a:pt x="671" y="522"/>
                    <a:pt x="671" y="522"/>
                  </a:cubicBezTo>
                  <a:cubicBezTo>
                    <a:pt x="671" y="568"/>
                    <a:pt x="671" y="568"/>
                    <a:pt x="671" y="568"/>
                  </a:cubicBezTo>
                  <a:cubicBezTo>
                    <a:pt x="643" y="568"/>
                    <a:pt x="643" y="568"/>
                    <a:pt x="643" y="568"/>
                  </a:cubicBezTo>
                  <a:cubicBezTo>
                    <a:pt x="532" y="457"/>
                    <a:pt x="532" y="457"/>
                    <a:pt x="532" y="457"/>
                  </a:cubicBezTo>
                  <a:cubicBezTo>
                    <a:pt x="532" y="404"/>
                    <a:pt x="532" y="404"/>
                    <a:pt x="532" y="404"/>
                  </a:cubicBezTo>
                  <a:cubicBezTo>
                    <a:pt x="532" y="401"/>
                    <a:pt x="531" y="399"/>
                    <a:pt x="529" y="397"/>
                  </a:cubicBezTo>
                  <a:cubicBezTo>
                    <a:pt x="462" y="329"/>
                    <a:pt x="462" y="329"/>
                    <a:pt x="462" y="329"/>
                  </a:cubicBezTo>
                  <a:cubicBezTo>
                    <a:pt x="470" y="320"/>
                    <a:pt x="475" y="308"/>
                    <a:pt x="475" y="295"/>
                  </a:cubicBezTo>
                  <a:cubicBezTo>
                    <a:pt x="475" y="266"/>
                    <a:pt x="451" y="242"/>
                    <a:pt x="422" y="242"/>
                  </a:cubicBezTo>
                  <a:cubicBezTo>
                    <a:pt x="407" y="242"/>
                    <a:pt x="394" y="248"/>
                    <a:pt x="384" y="258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8" y="58"/>
                    <a:pt x="202" y="49"/>
                    <a:pt x="202" y="38"/>
                  </a:cubicBezTo>
                  <a:cubicBezTo>
                    <a:pt x="202" y="17"/>
                    <a:pt x="185" y="0"/>
                    <a:pt x="163" y="0"/>
                  </a:cubicBezTo>
                  <a:cubicBezTo>
                    <a:pt x="142" y="0"/>
                    <a:pt x="125" y="17"/>
                    <a:pt x="125" y="38"/>
                  </a:cubicBezTo>
                  <a:cubicBezTo>
                    <a:pt x="125" y="60"/>
                    <a:pt x="142" y="77"/>
                    <a:pt x="163" y="77"/>
                  </a:cubicBezTo>
                  <a:cubicBezTo>
                    <a:pt x="169" y="77"/>
                    <a:pt x="174" y="76"/>
                    <a:pt x="179" y="74"/>
                  </a:cubicBezTo>
                  <a:cubicBezTo>
                    <a:pt x="376" y="270"/>
                    <a:pt x="376" y="270"/>
                    <a:pt x="376" y="270"/>
                  </a:cubicBezTo>
                  <a:cubicBezTo>
                    <a:pt x="372" y="278"/>
                    <a:pt x="370" y="286"/>
                    <a:pt x="370" y="295"/>
                  </a:cubicBezTo>
                  <a:cubicBezTo>
                    <a:pt x="370" y="324"/>
                    <a:pt x="393" y="347"/>
                    <a:pt x="422" y="347"/>
                  </a:cubicBezTo>
                  <a:cubicBezTo>
                    <a:pt x="430" y="347"/>
                    <a:pt x="438" y="345"/>
                    <a:pt x="444" y="342"/>
                  </a:cubicBezTo>
                  <a:cubicBezTo>
                    <a:pt x="511" y="409"/>
                    <a:pt x="511" y="409"/>
                    <a:pt x="511" y="409"/>
                  </a:cubicBezTo>
                  <a:cubicBezTo>
                    <a:pt x="511" y="452"/>
                    <a:pt x="511" y="452"/>
                    <a:pt x="511" y="452"/>
                  </a:cubicBezTo>
                  <a:cubicBezTo>
                    <a:pt x="475" y="452"/>
                    <a:pt x="475" y="452"/>
                    <a:pt x="475" y="452"/>
                  </a:cubicBezTo>
                  <a:cubicBezTo>
                    <a:pt x="475" y="451"/>
                    <a:pt x="475" y="451"/>
                    <a:pt x="475" y="451"/>
                  </a:cubicBezTo>
                  <a:cubicBezTo>
                    <a:pt x="475" y="408"/>
                    <a:pt x="475" y="408"/>
                    <a:pt x="475" y="408"/>
                  </a:cubicBezTo>
                  <a:cubicBezTo>
                    <a:pt x="475" y="406"/>
                    <a:pt x="475" y="404"/>
                    <a:pt x="473" y="403"/>
                  </a:cubicBezTo>
                  <a:cubicBezTo>
                    <a:pt x="441" y="370"/>
                    <a:pt x="441" y="370"/>
                    <a:pt x="441" y="370"/>
                  </a:cubicBezTo>
                  <a:cubicBezTo>
                    <a:pt x="440" y="369"/>
                    <a:pt x="438" y="368"/>
                    <a:pt x="436" y="368"/>
                  </a:cubicBezTo>
                  <a:cubicBezTo>
                    <a:pt x="392" y="368"/>
                    <a:pt x="392" y="368"/>
                    <a:pt x="392" y="368"/>
                  </a:cubicBezTo>
                  <a:cubicBezTo>
                    <a:pt x="344" y="320"/>
                    <a:pt x="344" y="320"/>
                    <a:pt x="344" y="320"/>
                  </a:cubicBezTo>
                  <a:cubicBezTo>
                    <a:pt x="344" y="276"/>
                    <a:pt x="344" y="276"/>
                    <a:pt x="344" y="276"/>
                  </a:cubicBezTo>
                  <a:cubicBezTo>
                    <a:pt x="344" y="274"/>
                    <a:pt x="343" y="272"/>
                    <a:pt x="342" y="271"/>
                  </a:cubicBezTo>
                  <a:cubicBezTo>
                    <a:pt x="220" y="149"/>
                    <a:pt x="220" y="149"/>
                    <a:pt x="220" y="149"/>
                  </a:cubicBezTo>
                  <a:cubicBezTo>
                    <a:pt x="219" y="148"/>
                    <a:pt x="217" y="147"/>
                    <a:pt x="215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3" y="127"/>
                    <a:pt x="104" y="112"/>
                    <a:pt x="82" y="112"/>
                  </a:cubicBezTo>
                  <a:cubicBezTo>
                    <a:pt x="55" y="112"/>
                    <a:pt x="33" y="134"/>
                    <a:pt x="33" y="161"/>
                  </a:cubicBezTo>
                  <a:cubicBezTo>
                    <a:pt x="33" y="188"/>
                    <a:pt x="55" y="210"/>
                    <a:pt x="82" y="210"/>
                  </a:cubicBezTo>
                  <a:cubicBezTo>
                    <a:pt x="109" y="210"/>
                    <a:pt x="130" y="188"/>
                    <a:pt x="131" y="162"/>
                  </a:cubicBezTo>
                  <a:cubicBezTo>
                    <a:pt x="212" y="162"/>
                    <a:pt x="212" y="162"/>
                    <a:pt x="212" y="162"/>
                  </a:cubicBezTo>
                  <a:cubicBezTo>
                    <a:pt x="330" y="279"/>
                    <a:pt x="330" y="279"/>
                    <a:pt x="330" y="279"/>
                  </a:cubicBezTo>
                  <a:cubicBezTo>
                    <a:pt x="330" y="323"/>
                    <a:pt x="330" y="323"/>
                    <a:pt x="330" y="323"/>
                  </a:cubicBezTo>
                  <a:cubicBezTo>
                    <a:pt x="330" y="325"/>
                    <a:pt x="330" y="327"/>
                    <a:pt x="332" y="328"/>
                  </a:cubicBezTo>
                  <a:cubicBezTo>
                    <a:pt x="384" y="381"/>
                    <a:pt x="384" y="381"/>
                    <a:pt x="384" y="381"/>
                  </a:cubicBezTo>
                  <a:cubicBezTo>
                    <a:pt x="385" y="382"/>
                    <a:pt x="387" y="383"/>
                    <a:pt x="389" y="383"/>
                  </a:cubicBezTo>
                  <a:cubicBezTo>
                    <a:pt x="433" y="383"/>
                    <a:pt x="433" y="383"/>
                    <a:pt x="433" y="383"/>
                  </a:cubicBezTo>
                  <a:cubicBezTo>
                    <a:pt x="461" y="411"/>
                    <a:pt x="461" y="411"/>
                    <a:pt x="461" y="411"/>
                  </a:cubicBezTo>
                  <a:cubicBezTo>
                    <a:pt x="461" y="451"/>
                    <a:pt x="461" y="451"/>
                    <a:pt x="461" y="451"/>
                  </a:cubicBezTo>
                  <a:cubicBezTo>
                    <a:pt x="461" y="451"/>
                    <a:pt x="461" y="451"/>
                    <a:pt x="461" y="452"/>
                  </a:cubicBezTo>
                  <a:cubicBezTo>
                    <a:pt x="280" y="452"/>
                    <a:pt x="280" y="452"/>
                    <a:pt x="280" y="452"/>
                  </a:cubicBezTo>
                  <a:cubicBezTo>
                    <a:pt x="194" y="365"/>
                    <a:pt x="194" y="365"/>
                    <a:pt x="194" y="365"/>
                  </a:cubicBezTo>
                  <a:cubicBezTo>
                    <a:pt x="205" y="354"/>
                    <a:pt x="212" y="338"/>
                    <a:pt x="212" y="321"/>
                  </a:cubicBezTo>
                  <a:cubicBezTo>
                    <a:pt x="212" y="286"/>
                    <a:pt x="183" y="258"/>
                    <a:pt x="149" y="258"/>
                  </a:cubicBezTo>
                  <a:cubicBezTo>
                    <a:pt x="114" y="258"/>
                    <a:pt x="86" y="286"/>
                    <a:pt x="86" y="321"/>
                  </a:cubicBezTo>
                  <a:cubicBezTo>
                    <a:pt x="86" y="356"/>
                    <a:pt x="114" y="384"/>
                    <a:pt x="149" y="384"/>
                  </a:cubicBezTo>
                  <a:cubicBezTo>
                    <a:pt x="158" y="384"/>
                    <a:pt x="168" y="382"/>
                    <a:pt x="176" y="378"/>
                  </a:cubicBezTo>
                  <a:cubicBezTo>
                    <a:pt x="268" y="470"/>
                    <a:pt x="268" y="470"/>
                    <a:pt x="268" y="470"/>
                  </a:cubicBezTo>
                  <a:cubicBezTo>
                    <a:pt x="270" y="472"/>
                    <a:pt x="273" y="473"/>
                    <a:pt x="276" y="473"/>
                  </a:cubicBezTo>
                  <a:cubicBezTo>
                    <a:pt x="517" y="473"/>
                    <a:pt x="517" y="473"/>
                    <a:pt x="517" y="473"/>
                  </a:cubicBezTo>
                  <a:cubicBezTo>
                    <a:pt x="581" y="537"/>
                    <a:pt x="581" y="537"/>
                    <a:pt x="581" y="537"/>
                  </a:cubicBezTo>
                  <a:cubicBezTo>
                    <a:pt x="447" y="537"/>
                    <a:pt x="447" y="537"/>
                    <a:pt x="447" y="537"/>
                  </a:cubicBezTo>
                  <a:cubicBezTo>
                    <a:pt x="411" y="501"/>
                    <a:pt x="411" y="501"/>
                    <a:pt x="411" y="501"/>
                  </a:cubicBezTo>
                  <a:cubicBezTo>
                    <a:pt x="410" y="500"/>
                    <a:pt x="408" y="499"/>
                    <a:pt x="406" y="499"/>
                  </a:cubicBezTo>
                  <a:cubicBezTo>
                    <a:pt x="307" y="499"/>
                    <a:pt x="307" y="499"/>
                    <a:pt x="307" y="499"/>
                  </a:cubicBezTo>
                  <a:cubicBezTo>
                    <a:pt x="305" y="499"/>
                    <a:pt x="303" y="500"/>
                    <a:pt x="302" y="501"/>
                  </a:cubicBezTo>
                  <a:cubicBezTo>
                    <a:pt x="255" y="549"/>
                    <a:pt x="255" y="549"/>
                    <a:pt x="255" y="549"/>
                  </a:cubicBezTo>
                  <a:cubicBezTo>
                    <a:pt x="236" y="549"/>
                    <a:pt x="236" y="549"/>
                    <a:pt x="236" y="549"/>
                  </a:cubicBezTo>
                  <a:cubicBezTo>
                    <a:pt x="216" y="528"/>
                    <a:pt x="216" y="528"/>
                    <a:pt x="216" y="528"/>
                  </a:cubicBezTo>
                  <a:cubicBezTo>
                    <a:pt x="220" y="522"/>
                    <a:pt x="223" y="514"/>
                    <a:pt x="223" y="505"/>
                  </a:cubicBezTo>
                  <a:cubicBezTo>
                    <a:pt x="223" y="484"/>
                    <a:pt x="206" y="467"/>
                    <a:pt x="185" y="467"/>
                  </a:cubicBezTo>
                  <a:cubicBezTo>
                    <a:pt x="164" y="467"/>
                    <a:pt x="146" y="484"/>
                    <a:pt x="146" y="505"/>
                  </a:cubicBezTo>
                  <a:cubicBezTo>
                    <a:pt x="146" y="526"/>
                    <a:pt x="164" y="544"/>
                    <a:pt x="185" y="544"/>
                  </a:cubicBezTo>
                  <a:cubicBezTo>
                    <a:pt x="192" y="544"/>
                    <a:pt x="199" y="541"/>
                    <a:pt x="205" y="538"/>
                  </a:cubicBezTo>
                  <a:cubicBezTo>
                    <a:pt x="228" y="561"/>
                    <a:pt x="228" y="561"/>
                    <a:pt x="228" y="561"/>
                  </a:cubicBezTo>
                  <a:cubicBezTo>
                    <a:pt x="230" y="562"/>
                    <a:pt x="231" y="563"/>
                    <a:pt x="233" y="563"/>
                  </a:cubicBezTo>
                  <a:cubicBezTo>
                    <a:pt x="258" y="563"/>
                    <a:pt x="258" y="563"/>
                    <a:pt x="258" y="563"/>
                  </a:cubicBezTo>
                  <a:cubicBezTo>
                    <a:pt x="260" y="563"/>
                    <a:pt x="261" y="562"/>
                    <a:pt x="263" y="561"/>
                  </a:cubicBezTo>
                  <a:cubicBezTo>
                    <a:pt x="310" y="514"/>
                    <a:pt x="310" y="514"/>
                    <a:pt x="310" y="514"/>
                  </a:cubicBezTo>
                  <a:cubicBezTo>
                    <a:pt x="403" y="514"/>
                    <a:pt x="403" y="514"/>
                    <a:pt x="403" y="514"/>
                  </a:cubicBezTo>
                  <a:cubicBezTo>
                    <a:pt x="439" y="549"/>
                    <a:pt x="439" y="549"/>
                    <a:pt x="439" y="549"/>
                  </a:cubicBezTo>
                  <a:cubicBezTo>
                    <a:pt x="440" y="551"/>
                    <a:pt x="442" y="551"/>
                    <a:pt x="444" y="551"/>
                  </a:cubicBezTo>
                  <a:cubicBezTo>
                    <a:pt x="596" y="551"/>
                    <a:pt x="596" y="551"/>
                    <a:pt x="596" y="551"/>
                  </a:cubicBezTo>
                  <a:cubicBezTo>
                    <a:pt x="612" y="568"/>
                    <a:pt x="612" y="568"/>
                    <a:pt x="612" y="568"/>
                  </a:cubicBezTo>
                  <a:cubicBezTo>
                    <a:pt x="417" y="568"/>
                    <a:pt x="417" y="568"/>
                    <a:pt x="417" y="568"/>
                  </a:cubicBezTo>
                  <a:cubicBezTo>
                    <a:pt x="407" y="544"/>
                    <a:pt x="383" y="527"/>
                    <a:pt x="355" y="527"/>
                  </a:cubicBezTo>
                  <a:cubicBezTo>
                    <a:pt x="323" y="527"/>
                    <a:pt x="295" y="550"/>
                    <a:pt x="290" y="581"/>
                  </a:cubicBezTo>
                  <a:cubicBezTo>
                    <a:pt x="177" y="581"/>
                    <a:pt x="177" y="581"/>
                    <a:pt x="177" y="581"/>
                  </a:cubicBezTo>
                  <a:cubicBezTo>
                    <a:pt x="63" y="467"/>
                    <a:pt x="63" y="467"/>
                    <a:pt x="63" y="467"/>
                  </a:cubicBezTo>
                  <a:cubicBezTo>
                    <a:pt x="71" y="460"/>
                    <a:pt x="77" y="449"/>
                    <a:pt x="77" y="437"/>
                  </a:cubicBezTo>
                  <a:cubicBezTo>
                    <a:pt x="77" y="416"/>
                    <a:pt x="60" y="399"/>
                    <a:pt x="38" y="399"/>
                  </a:cubicBezTo>
                  <a:cubicBezTo>
                    <a:pt x="17" y="399"/>
                    <a:pt x="0" y="416"/>
                    <a:pt x="0" y="437"/>
                  </a:cubicBezTo>
                  <a:cubicBezTo>
                    <a:pt x="0" y="459"/>
                    <a:pt x="17" y="476"/>
                    <a:pt x="38" y="476"/>
                  </a:cubicBezTo>
                  <a:cubicBezTo>
                    <a:pt x="42" y="476"/>
                    <a:pt x="46" y="475"/>
                    <a:pt x="50" y="474"/>
                  </a:cubicBezTo>
                  <a:cubicBezTo>
                    <a:pt x="169" y="593"/>
                    <a:pt x="169" y="593"/>
                    <a:pt x="169" y="593"/>
                  </a:cubicBezTo>
                  <a:cubicBezTo>
                    <a:pt x="170" y="595"/>
                    <a:pt x="172" y="596"/>
                    <a:pt x="174" y="596"/>
                  </a:cubicBezTo>
                  <a:cubicBezTo>
                    <a:pt x="289" y="596"/>
                    <a:pt x="289" y="596"/>
                    <a:pt x="289" y="596"/>
                  </a:cubicBezTo>
                  <a:cubicBezTo>
                    <a:pt x="290" y="631"/>
                    <a:pt x="319" y="660"/>
                    <a:pt x="355" y="660"/>
                  </a:cubicBezTo>
                  <a:cubicBezTo>
                    <a:pt x="391" y="660"/>
                    <a:pt x="420" y="632"/>
                    <a:pt x="422" y="597"/>
                  </a:cubicBezTo>
                  <a:cubicBezTo>
                    <a:pt x="706" y="597"/>
                    <a:pt x="706" y="597"/>
                    <a:pt x="706" y="597"/>
                  </a:cubicBezTo>
                  <a:cubicBezTo>
                    <a:pt x="922" y="813"/>
                    <a:pt x="922" y="813"/>
                    <a:pt x="922" y="813"/>
                  </a:cubicBezTo>
                  <a:cubicBezTo>
                    <a:pt x="925" y="816"/>
                    <a:pt x="929" y="817"/>
                    <a:pt x="932" y="817"/>
                  </a:cubicBezTo>
                  <a:cubicBezTo>
                    <a:pt x="1048" y="817"/>
                    <a:pt x="1048" y="817"/>
                    <a:pt x="1048" y="817"/>
                  </a:cubicBezTo>
                  <a:cubicBezTo>
                    <a:pt x="1119" y="888"/>
                    <a:pt x="1119" y="888"/>
                    <a:pt x="1119" y="888"/>
                  </a:cubicBezTo>
                  <a:cubicBezTo>
                    <a:pt x="1119" y="935"/>
                    <a:pt x="1119" y="935"/>
                    <a:pt x="1119" y="935"/>
                  </a:cubicBezTo>
                  <a:cubicBezTo>
                    <a:pt x="1119" y="939"/>
                    <a:pt x="1121" y="942"/>
                    <a:pt x="1124" y="945"/>
                  </a:cubicBezTo>
                  <a:cubicBezTo>
                    <a:pt x="1141" y="962"/>
                    <a:pt x="1141" y="962"/>
                    <a:pt x="1141" y="962"/>
                  </a:cubicBezTo>
                  <a:cubicBezTo>
                    <a:pt x="1143" y="965"/>
                    <a:pt x="1147" y="966"/>
                    <a:pt x="1151" y="966"/>
                  </a:cubicBezTo>
                  <a:cubicBezTo>
                    <a:pt x="1176" y="966"/>
                    <a:pt x="1176" y="966"/>
                    <a:pt x="1176" y="966"/>
                  </a:cubicBezTo>
                  <a:cubicBezTo>
                    <a:pt x="1176" y="975"/>
                    <a:pt x="1176" y="975"/>
                    <a:pt x="1176" y="975"/>
                  </a:cubicBezTo>
                  <a:cubicBezTo>
                    <a:pt x="1279" y="975"/>
                    <a:pt x="1279" y="975"/>
                    <a:pt x="1279" y="975"/>
                  </a:cubicBezTo>
                  <a:cubicBezTo>
                    <a:pt x="1279" y="960"/>
                    <a:pt x="1278" y="944"/>
                    <a:pt x="1277" y="929"/>
                  </a:cubicBezTo>
                  <a:lnTo>
                    <a:pt x="1176" y="929"/>
                  </a:lnTo>
                  <a:close/>
                  <a:moveTo>
                    <a:pt x="953" y="713"/>
                  </a:moveTo>
                  <a:cubicBezTo>
                    <a:pt x="940" y="713"/>
                    <a:pt x="929" y="702"/>
                    <a:pt x="929" y="689"/>
                  </a:cubicBezTo>
                  <a:cubicBezTo>
                    <a:pt x="929" y="675"/>
                    <a:pt x="940" y="665"/>
                    <a:pt x="953" y="665"/>
                  </a:cubicBezTo>
                  <a:cubicBezTo>
                    <a:pt x="967" y="665"/>
                    <a:pt x="977" y="675"/>
                    <a:pt x="977" y="689"/>
                  </a:cubicBezTo>
                  <a:cubicBezTo>
                    <a:pt x="977" y="702"/>
                    <a:pt x="967" y="713"/>
                    <a:pt x="953" y="713"/>
                  </a:cubicBezTo>
                  <a:close/>
                  <a:moveTo>
                    <a:pt x="736" y="481"/>
                  </a:moveTo>
                  <a:cubicBezTo>
                    <a:pt x="722" y="481"/>
                    <a:pt x="711" y="470"/>
                    <a:pt x="711" y="457"/>
                  </a:cubicBezTo>
                  <a:cubicBezTo>
                    <a:pt x="711" y="443"/>
                    <a:pt x="722" y="432"/>
                    <a:pt x="736" y="432"/>
                  </a:cubicBezTo>
                  <a:cubicBezTo>
                    <a:pt x="749" y="432"/>
                    <a:pt x="760" y="443"/>
                    <a:pt x="760" y="457"/>
                  </a:cubicBezTo>
                  <a:cubicBezTo>
                    <a:pt x="760" y="470"/>
                    <a:pt x="749" y="481"/>
                    <a:pt x="736" y="481"/>
                  </a:cubicBezTo>
                  <a:close/>
                  <a:moveTo>
                    <a:pt x="641" y="401"/>
                  </a:moveTo>
                  <a:cubicBezTo>
                    <a:pt x="641" y="387"/>
                    <a:pt x="652" y="377"/>
                    <a:pt x="665" y="377"/>
                  </a:cubicBezTo>
                  <a:cubicBezTo>
                    <a:pt x="679" y="377"/>
                    <a:pt x="689" y="387"/>
                    <a:pt x="689" y="401"/>
                  </a:cubicBezTo>
                  <a:cubicBezTo>
                    <a:pt x="689" y="414"/>
                    <a:pt x="679" y="425"/>
                    <a:pt x="665" y="425"/>
                  </a:cubicBezTo>
                  <a:cubicBezTo>
                    <a:pt x="652" y="425"/>
                    <a:pt x="641" y="414"/>
                    <a:pt x="641" y="401"/>
                  </a:cubicBezTo>
                  <a:close/>
                  <a:moveTo>
                    <a:pt x="377" y="79"/>
                  </a:moveTo>
                  <a:cubicBezTo>
                    <a:pt x="377" y="66"/>
                    <a:pt x="388" y="55"/>
                    <a:pt x="401" y="55"/>
                  </a:cubicBezTo>
                  <a:cubicBezTo>
                    <a:pt x="414" y="55"/>
                    <a:pt x="425" y="66"/>
                    <a:pt x="425" y="79"/>
                  </a:cubicBezTo>
                  <a:cubicBezTo>
                    <a:pt x="425" y="92"/>
                    <a:pt x="414" y="103"/>
                    <a:pt x="401" y="103"/>
                  </a:cubicBezTo>
                  <a:cubicBezTo>
                    <a:pt x="388" y="103"/>
                    <a:pt x="377" y="92"/>
                    <a:pt x="377" y="79"/>
                  </a:cubicBezTo>
                  <a:close/>
                  <a:moveTo>
                    <a:pt x="163" y="62"/>
                  </a:moveTo>
                  <a:cubicBezTo>
                    <a:pt x="150" y="62"/>
                    <a:pt x="139" y="52"/>
                    <a:pt x="139" y="38"/>
                  </a:cubicBezTo>
                  <a:cubicBezTo>
                    <a:pt x="139" y="25"/>
                    <a:pt x="150" y="14"/>
                    <a:pt x="163" y="14"/>
                  </a:cubicBezTo>
                  <a:cubicBezTo>
                    <a:pt x="177" y="14"/>
                    <a:pt x="188" y="25"/>
                    <a:pt x="188" y="38"/>
                  </a:cubicBezTo>
                  <a:cubicBezTo>
                    <a:pt x="188" y="52"/>
                    <a:pt x="177" y="62"/>
                    <a:pt x="163" y="62"/>
                  </a:cubicBezTo>
                  <a:close/>
                  <a:moveTo>
                    <a:pt x="422" y="325"/>
                  </a:moveTo>
                  <a:cubicBezTo>
                    <a:pt x="405" y="325"/>
                    <a:pt x="391" y="312"/>
                    <a:pt x="391" y="295"/>
                  </a:cubicBezTo>
                  <a:cubicBezTo>
                    <a:pt x="391" y="277"/>
                    <a:pt x="405" y="264"/>
                    <a:pt x="422" y="264"/>
                  </a:cubicBezTo>
                  <a:cubicBezTo>
                    <a:pt x="439" y="264"/>
                    <a:pt x="453" y="277"/>
                    <a:pt x="453" y="295"/>
                  </a:cubicBezTo>
                  <a:cubicBezTo>
                    <a:pt x="453" y="312"/>
                    <a:pt x="439" y="325"/>
                    <a:pt x="422" y="325"/>
                  </a:cubicBezTo>
                  <a:close/>
                  <a:moveTo>
                    <a:pt x="82" y="195"/>
                  </a:moveTo>
                  <a:cubicBezTo>
                    <a:pt x="63" y="195"/>
                    <a:pt x="47" y="180"/>
                    <a:pt x="47" y="161"/>
                  </a:cubicBezTo>
                  <a:cubicBezTo>
                    <a:pt x="47" y="142"/>
                    <a:pt x="63" y="126"/>
                    <a:pt x="82" y="126"/>
                  </a:cubicBezTo>
                  <a:cubicBezTo>
                    <a:pt x="101" y="126"/>
                    <a:pt x="116" y="142"/>
                    <a:pt x="116" y="161"/>
                  </a:cubicBezTo>
                  <a:cubicBezTo>
                    <a:pt x="116" y="180"/>
                    <a:pt x="101" y="195"/>
                    <a:pt x="82" y="195"/>
                  </a:cubicBezTo>
                  <a:close/>
                  <a:moveTo>
                    <a:pt x="149" y="362"/>
                  </a:moveTo>
                  <a:cubicBezTo>
                    <a:pt x="126" y="362"/>
                    <a:pt x="107" y="344"/>
                    <a:pt x="107" y="321"/>
                  </a:cubicBezTo>
                  <a:cubicBezTo>
                    <a:pt x="107" y="298"/>
                    <a:pt x="126" y="280"/>
                    <a:pt x="149" y="280"/>
                  </a:cubicBezTo>
                  <a:cubicBezTo>
                    <a:pt x="172" y="280"/>
                    <a:pt x="190" y="298"/>
                    <a:pt x="190" y="321"/>
                  </a:cubicBezTo>
                  <a:cubicBezTo>
                    <a:pt x="190" y="344"/>
                    <a:pt x="172" y="362"/>
                    <a:pt x="149" y="362"/>
                  </a:cubicBezTo>
                  <a:close/>
                  <a:moveTo>
                    <a:pt x="185" y="529"/>
                  </a:moveTo>
                  <a:cubicBezTo>
                    <a:pt x="171" y="529"/>
                    <a:pt x="161" y="518"/>
                    <a:pt x="161" y="505"/>
                  </a:cubicBezTo>
                  <a:cubicBezTo>
                    <a:pt x="161" y="492"/>
                    <a:pt x="171" y="481"/>
                    <a:pt x="185" y="481"/>
                  </a:cubicBezTo>
                  <a:cubicBezTo>
                    <a:pt x="198" y="481"/>
                    <a:pt x="209" y="492"/>
                    <a:pt x="209" y="505"/>
                  </a:cubicBezTo>
                  <a:cubicBezTo>
                    <a:pt x="209" y="518"/>
                    <a:pt x="198" y="529"/>
                    <a:pt x="185" y="529"/>
                  </a:cubicBezTo>
                  <a:close/>
                  <a:moveTo>
                    <a:pt x="38" y="461"/>
                  </a:moveTo>
                  <a:cubicBezTo>
                    <a:pt x="25" y="461"/>
                    <a:pt x="14" y="451"/>
                    <a:pt x="14" y="437"/>
                  </a:cubicBezTo>
                  <a:cubicBezTo>
                    <a:pt x="14" y="424"/>
                    <a:pt x="25" y="413"/>
                    <a:pt x="38" y="413"/>
                  </a:cubicBezTo>
                  <a:cubicBezTo>
                    <a:pt x="52" y="413"/>
                    <a:pt x="62" y="424"/>
                    <a:pt x="62" y="437"/>
                  </a:cubicBezTo>
                  <a:cubicBezTo>
                    <a:pt x="62" y="451"/>
                    <a:pt x="52" y="461"/>
                    <a:pt x="38" y="461"/>
                  </a:cubicBezTo>
                  <a:close/>
                  <a:moveTo>
                    <a:pt x="355" y="631"/>
                  </a:moveTo>
                  <a:cubicBezTo>
                    <a:pt x="334" y="631"/>
                    <a:pt x="317" y="614"/>
                    <a:pt x="317" y="593"/>
                  </a:cubicBezTo>
                  <a:cubicBezTo>
                    <a:pt x="317" y="572"/>
                    <a:pt x="334" y="556"/>
                    <a:pt x="355" y="556"/>
                  </a:cubicBezTo>
                  <a:cubicBezTo>
                    <a:pt x="376" y="556"/>
                    <a:pt x="393" y="572"/>
                    <a:pt x="393" y="593"/>
                  </a:cubicBezTo>
                  <a:cubicBezTo>
                    <a:pt x="393" y="614"/>
                    <a:pt x="376" y="631"/>
                    <a:pt x="355" y="6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="" xmlns:a16="http://schemas.microsoft.com/office/drawing/2014/main" id="{0BEE8E2B-5890-4226-B441-4F0157461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8" y="1940"/>
              <a:ext cx="1250" cy="436"/>
            </a:xfrm>
            <a:custGeom>
              <a:avLst/>
              <a:gdLst>
                <a:gd name="T0" fmla="*/ 1387 w 1491"/>
                <a:gd name="T1" fmla="*/ 470 h 521"/>
                <a:gd name="T2" fmla="*/ 1227 w 1491"/>
                <a:gd name="T3" fmla="*/ 440 h 521"/>
                <a:gd name="T4" fmla="*/ 1029 w 1491"/>
                <a:gd name="T5" fmla="*/ 397 h 521"/>
                <a:gd name="T6" fmla="*/ 823 w 1491"/>
                <a:gd name="T7" fmla="*/ 213 h 521"/>
                <a:gd name="T8" fmla="*/ 474 w 1491"/>
                <a:gd name="T9" fmla="*/ 214 h 521"/>
                <a:gd name="T10" fmla="*/ 242 w 1491"/>
                <a:gd name="T11" fmla="*/ 0 h 521"/>
                <a:gd name="T12" fmla="*/ 306 w 1491"/>
                <a:gd name="T13" fmla="*/ 87 h 521"/>
                <a:gd name="T14" fmla="*/ 468 w 1491"/>
                <a:gd name="T15" fmla="*/ 243 h 521"/>
                <a:gd name="T16" fmla="*/ 414 w 1491"/>
                <a:gd name="T17" fmla="*/ 280 h 521"/>
                <a:gd name="T18" fmla="*/ 158 w 1491"/>
                <a:gd name="T19" fmla="*/ 150 h 521"/>
                <a:gd name="T20" fmla="*/ 87 w 1491"/>
                <a:gd name="T21" fmla="*/ 129 h 521"/>
                <a:gd name="T22" fmla="*/ 150 w 1491"/>
                <a:gd name="T23" fmla="*/ 164 h 521"/>
                <a:gd name="T24" fmla="*/ 411 w 1491"/>
                <a:gd name="T25" fmla="*/ 294 h 521"/>
                <a:gd name="T26" fmla="*/ 522 w 1491"/>
                <a:gd name="T27" fmla="*/ 242 h 521"/>
                <a:gd name="T28" fmla="*/ 425 w 1491"/>
                <a:gd name="T29" fmla="*/ 341 h 521"/>
                <a:gd name="T30" fmla="*/ 260 w 1491"/>
                <a:gd name="T31" fmla="*/ 179 h 521"/>
                <a:gd name="T32" fmla="*/ 0 w 1491"/>
                <a:gd name="T33" fmla="*/ 186 h 521"/>
                <a:gd name="T34" fmla="*/ 257 w 1491"/>
                <a:gd name="T35" fmla="*/ 193 h 521"/>
                <a:gd name="T36" fmla="*/ 250 w 1491"/>
                <a:gd name="T37" fmla="*/ 211 h 521"/>
                <a:gd name="T38" fmla="*/ 152 w 1491"/>
                <a:gd name="T39" fmla="*/ 211 h 521"/>
                <a:gd name="T40" fmla="*/ 93 w 1491"/>
                <a:gd name="T41" fmla="*/ 248 h 521"/>
                <a:gd name="T42" fmla="*/ 131 w 1491"/>
                <a:gd name="T43" fmla="*/ 287 h 521"/>
                <a:gd name="T44" fmla="*/ 242 w 1491"/>
                <a:gd name="T45" fmla="*/ 223 h 521"/>
                <a:gd name="T46" fmla="*/ 273 w 1491"/>
                <a:gd name="T47" fmla="*/ 309 h 521"/>
                <a:gd name="T48" fmla="*/ 311 w 1491"/>
                <a:gd name="T49" fmla="*/ 356 h 521"/>
                <a:gd name="T50" fmla="*/ 589 w 1491"/>
                <a:gd name="T51" fmla="*/ 242 h 521"/>
                <a:gd name="T52" fmla="*/ 822 w 1491"/>
                <a:gd name="T53" fmla="*/ 242 h 521"/>
                <a:gd name="T54" fmla="*/ 996 w 1491"/>
                <a:gd name="T55" fmla="*/ 455 h 521"/>
                <a:gd name="T56" fmla="*/ 1221 w 1491"/>
                <a:gd name="T57" fmla="*/ 469 h 521"/>
                <a:gd name="T58" fmla="*/ 1387 w 1491"/>
                <a:gd name="T59" fmla="*/ 499 h 521"/>
                <a:gd name="T60" fmla="*/ 1491 w 1491"/>
                <a:gd name="T61" fmla="*/ 464 h 521"/>
                <a:gd name="T62" fmla="*/ 242 w 1491"/>
                <a:gd name="T63" fmla="*/ 29 h 521"/>
                <a:gd name="T64" fmla="*/ 126 w 1491"/>
                <a:gd name="T65" fmla="*/ 154 h 521"/>
                <a:gd name="T66" fmla="*/ 150 w 1491"/>
                <a:gd name="T67" fmla="*/ 129 h 521"/>
                <a:gd name="T68" fmla="*/ 14 w 1491"/>
                <a:gd name="T69" fmla="*/ 186 h 521"/>
                <a:gd name="T70" fmla="*/ 39 w 1491"/>
                <a:gd name="T71" fmla="*/ 210 h 521"/>
                <a:gd name="T72" fmla="*/ 93 w 1491"/>
                <a:gd name="T73" fmla="*/ 262 h 521"/>
                <a:gd name="T74" fmla="*/ 273 w 1491"/>
                <a:gd name="T75" fmla="*/ 372 h 521"/>
                <a:gd name="T76" fmla="*/ 298 w 1491"/>
                <a:gd name="T77" fmla="*/ 348 h 521"/>
                <a:gd name="T78" fmla="*/ 720 w 1491"/>
                <a:gd name="T79" fmla="*/ 226 h 521"/>
                <a:gd name="T80" fmla="*/ 757 w 1491"/>
                <a:gd name="T81" fmla="*/ 264 h 521"/>
                <a:gd name="T82" fmla="*/ 1062 w 1491"/>
                <a:gd name="T83" fmla="*/ 41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1" h="521">
                  <a:moveTo>
                    <a:pt x="1491" y="464"/>
                  </a:moveTo>
                  <a:cubicBezTo>
                    <a:pt x="1387" y="464"/>
                    <a:pt x="1387" y="464"/>
                    <a:pt x="1387" y="464"/>
                  </a:cubicBezTo>
                  <a:cubicBezTo>
                    <a:pt x="1387" y="470"/>
                    <a:pt x="1387" y="470"/>
                    <a:pt x="1387" y="470"/>
                  </a:cubicBezTo>
                  <a:cubicBezTo>
                    <a:pt x="1263" y="470"/>
                    <a:pt x="1263" y="470"/>
                    <a:pt x="1263" y="470"/>
                  </a:cubicBezTo>
                  <a:cubicBezTo>
                    <a:pt x="1238" y="444"/>
                    <a:pt x="1238" y="444"/>
                    <a:pt x="1238" y="444"/>
                  </a:cubicBezTo>
                  <a:cubicBezTo>
                    <a:pt x="1235" y="442"/>
                    <a:pt x="1231" y="440"/>
                    <a:pt x="1227" y="440"/>
                  </a:cubicBezTo>
                  <a:cubicBezTo>
                    <a:pt x="1127" y="440"/>
                    <a:pt x="1127" y="440"/>
                    <a:pt x="1127" y="440"/>
                  </a:cubicBezTo>
                  <a:cubicBezTo>
                    <a:pt x="1121" y="410"/>
                    <a:pt x="1094" y="388"/>
                    <a:pt x="1062" y="388"/>
                  </a:cubicBezTo>
                  <a:cubicBezTo>
                    <a:pt x="1050" y="388"/>
                    <a:pt x="1038" y="391"/>
                    <a:pt x="1029" y="397"/>
                  </a:cubicBezTo>
                  <a:cubicBezTo>
                    <a:pt x="848" y="217"/>
                    <a:pt x="848" y="217"/>
                    <a:pt x="848" y="217"/>
                  </a:cubicBezTo>
                  <a:cubicBezTo>
                    <a:pt x="846" y="214"/>
                    <a:pt x="842" y="213"/>
                    <a:pt x="838" y="213"/>
                  </a:cubicBezTo>
                  <a:cubicBezTo>
                    <a:pt x="823" y="213"/>
                    <a:pt x="823" y="213"/>
                    <a:pt x="823" y="213"/>
                  </a:cubicBezTo>
                  <a:cubicBezTo>
                    <a:pt x="816" y="182"/>
                    <a:pt x="790" y="160"/>
                    <a:pt x="757" y="160"/>
                  </a:cubicBezTo>
                  <a:cubicBezTo>
                    <a:pt x="726" y="160"/>
                    <a:pt x="699" y="182"/>
                    <a:pt x="692" y="212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313" y="53"/>
                    <a:pt x="313" y="53"/>
                    <a:pt x="313" y="53"/>
                  </a:cubicBezTo>
                  <a:cubicBezTo>
                    <a:pt x="311" y="51"/>
                    <a:pt x="309" y="50"/>
                    <a:pt x="306" y="49"/>
                  </a:cubicBezTo>
                  <a:cubicBezTo>
                    <a:pt x="298" y="21"/>
                    <a:pt x="273" y="0"/>
                    <a:pt x="242" y="0"/>
                  </a:cubicBezTo>
                  <a:cubicBezTo>
                    <a:pt x="206" y="0"/>
                    <a:pt x="176" y="30"/>
                    <a:pt x="176" y="67"/>
                  </a:cubicBezTo>
                  <a:cubicBezTo>
                    <a:pt x="176" y="104"/>
                    <a:pt x="206" y="134"/>
                    <a:pt x="242" y="134"/>
                  </a:cubicBezTo>
                  <a:cubicBezTo>
                    <a:pt x="272" y="134"/>
                    <a:pt x="298" y="114"/>
                    <a:pt x="306" y="87"/>
                  </a:cubicBezTo>
                  <a:cubicBezTo>
                    <a:pt x="458" y="239"/>
                    <a:pt x="458" y="239"/>
                    <a:pt x="458" y="239"/>
                  </a:cubicBezTo>
                  <a:cubicBezTo>
                    <a:pt x="461" y="241"/>
                    <a:pt x="464" y="243"/>
                    <a:pt x="468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502" y="243"/>
                    <a:pt x="502" y="243"/>
                    <a:pt x="502" y="243"/>
                  </a:cubicBezTo>
                  <a:cubicBezTo>
                    <a:pt x="464" y="280"/>
                    <a:pt x="464" y="280"/>
                    <a:pt x="464" y="280"/>
                  </a:cubicBezTo>
                  <a:cubicBezTo>
                    <a:pt x="414" y="280"/>
                    <a:pt x="414" y="280"/>
                    <a:pt x="414" y="280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5" y="151"/>
                    <a:pt x="283" y="150"/>
                    <a:pt x="281" y="150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62" y="144"/>
                    <a:pt x="164" y="137"/>
                    <a:pt x="164" y="129"/>
                  </a:cubicBezTo>
                  <a:cubicBezTo>
                    <a:pt x="164" y="108"/>
                    <a:pt x="147" y="91"/>
                    <a:pt x="126" y="91"/>
                  </a:cubicBezTo>
                  <a:cubicBezTo>
                    <a:pt x="105" y="91"/>
                    <a:pt x="87" y="108"/>
                    <a:pt x="87" y="129"/>
                  </a:cubicBezTo>
                  <a:cubicBezTo>
                    <a:pt x="87" y="151"/>
                    <a:pt x="105" y="168"/>
                    <a:pt x="126" y="168"/>
                  </a:cubicBezTo>
                  <a:cubicBezTo>
                    <a:pt x="133" y="168"/>
                    <a:pt x="140" y="166"/>
                    <a:pt x="146" y="162"/>
                  </a:cubicBezTo>
                  <a:cubicBezTo>
                    <a:pt x="147" y="164"/>
                    <a:pt x="149" y="164"/>
                    <a:pt x="150" y="164"/>
                  </a:cubicBezTo>
                  <a:cubicBezTo>
                    <a:pt x="278" y="164"/>
                    <a:pt x="278" y="164"/>
                    <a:pt x="278" y="164"/>
                  </a:cubicBezTo>
                  <a:cubicBezTo>
                    <a:pt x="406" y="292"/>
                    <a:pt x="406" y="292"/>
                    <a:pt x="406" y="292"/>
                  </a:cubicBezTo>
                  <a:cubicBezTo>
                    <a:pt x="408" y="294"/>
                    <a:pt x="409" y="294"/>
                    <a:pt x="411" y="294"/>
                  </a:cubicBezTo>
                  <a:cubicBezTo>
                    <a:pt x="467" y="294"/>
                    <a:pt x="467" y="294"/>
                    <a:pt x="467" y="294"/>
                  </a:cubicBezTo>
                  <a:cubicBezTo>
                    <a:pt x="469" y="294"/>
                    <a:pt x="471" y="294"/>
                    <a:pt x="472" y="292"/>
                  </a:cubicBezTo>
                  <a:cubicBezTo>
                    <a:pt x="522" y="242"/>
                    <a:pt x="522" y="242"/>
                    <a:pt x="522" y="242"/>
                  </a:cubicBezTo>
                  <a:cubicBezTo>
                    <a:pt x="568" y="242"/>
                    <a:pt x="568" y="242"/>
                    <a:pt x="568" y="242"/>
                  </a:cubicBezTo>
                  <a:cubicBezTo>
                    <a:pt x="469" y="341"/>
                    <a:pt x="469" y="341"/>
                    <a:pt x="469" y="341"/>
                  </a:cubicBezTo>
                  <a:cubicBezTo>
                    <a:pt x="425" y="341"/>
                    <a:pt x="425" y="341"/>
                    <a:pt x="425" y="341"/>
                  </a:cubicBezTo>
                  <a:cubicBezTo>
                    <a:pt x="425" y="341"/>
                    <a:pt x="425" y="341"/>
                    <a:pt x="425" y="341"/>
                  </a:cubicBezTo>
                  <a:cubicBezTo>
                    <a:pt x="265" y="181"/>
                    <a:pt x="265" y="181"/>
                    <a:pt x="265" y="181"/>
                  </a:cubicBezTo>
                  <a:cubicBezTo>
                    <a:pt x="264" y="179"/>
                    <a:pt x="262" y="179"/>
                    <a:pt x="260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3" y="161"/>
                    <a:pt x="57" y="147"/>
                    <a:pt x="39" y="147"/>
                  </a:cubicBezTo>
                  <a:cubicBezTo>
                    <a:pt x="17" y="147"/>
                    <a:pt x="0" y="164"/>
                    <a:pt x="0" y="186"/>
                  </a:cubicBezTo>
                  <a:cubicBezTo>
                    <a:pt x="0" y="207"/>
                    <a:pt x="17" y="224"/>
                    <a:pt x="39" y="224"/>
                  </a:cubicBezTo>
                  <a:cubicBezTo>
                    <a:pt x="57" y="224"/>
                    <a:pt x="73" y="211"/>
                    <a:pt x="76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405" y="341"/>
                    <a:pt x="405" y="341"/>
                    <a:pt x="405" y="341"/>
                  </a:cubicBezTo>
                  <a:cubicBezTo>
                    <a:pt x="380" y="341"/>
                    <a:pt x="380" y="341"/>
                    <a:pt x="380" y="341"/>
                  </a:cubicBezTo>
                  <a:cubicBezTo>
                    <a:pt x="250" y="211"/>
                    <a:pt x="250" y="211"/>
                    <a:pt x="250" y="211"/>
                  </a:cubicBezTo>
                  <a:cubicBezTo>
                    <a:pt x="249" y="210"/>
                    <a:pt x="247" y="209"/>
                    <a:pt x="245" y="209"/>
                  </a:cubicBezTo>
                  <a:cubicBezTo>
                    <a:pt x="158" y="209"/>
                    <a:pt x="158" y="209"/>
                    <a:pt x="158" y="209"/>
                  </a:cubicBezTo>
                  <a:cubicBezTo>
                    <a:pt x="156" y="209"/>
                    <a:pt x="154" y="210"/>
                    <a:pt x="152" y="211"/>
                  </a:cubicBezTo>
                  <a:cubicBezTo>
                    <a:pt x="112" y="252"/>
                    <a:pt x="112" y="252"/>
                    <a:pt x="112" y="252"/>
                  </a:cubicBezTo>
                  <a:cubicBezTo>
                    <a:pt x="111" y="252"/>
                    <a:pt x="111" y="252"/>
                    <a:pt x="111" y="253"/>
                  </a:cubicBezTo>
                  <a:cubicBezTo>
                    <a:pt x="106" y="250"/>
                    <a:pt x="100" y="248"/>
                    <a:pt x="93" y="248"/>
                  </a:cubicBezTo>
                  <a:cubicBezTo>
                    <a:pt x="72" y="248"/>
                    <a:pt x="54" y="265"/>
                    <a:pt x="54" y="287"/>
                  </a:cubicBezTo>
                  <a:cubicBezTo>
                    <a:pt x="54" y="308"/>
                    <a:pt x="72" y="325"/>
                    <a:pt x="93" y="325"/>
                  </a:cubicBezTo>
                  <a:cubicBezTo>
                    <a:pt x="114" y="325"/>
                    <a:pt x="131" y="308"/>
                    <a:pt x="131" y="287"/>
                  </a:cubicBezTo>
                  <a:cubicBezTo>
                    <a:pt x="131" y="277"/>
                    <a:pt x="128" y="268"/>
                    <a:pt x="122" y="262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360" y="341"/>
                    <a:pt x="360" y="341"/>
                    <a:pt x="360" y="341"/>
                  </a:cubicBezTo>
                  <a:cubicBezTo>
                    <a:pt x="311" y="341"/>
                    <a:pt x="311" y="341"/>
                    <a:pt x="311" y="341"/>
                  </a:cubicBezTo>
                  <a:cubicBezTo>
                    <a:pt x="308" y="323"/>
                    <a:pt x="292" y="309"/>
                    <a:pt x="273" y="309"/>
                  </a:cubicBezTo>
                  <a:cubicBezTo>
                    <a:pt x="252" y="309"/>
                    <a:pt x="235" y="326"/>
                    <a:pt x="235" y="348"/>
                  </a:cubicBezTo>
                  <a:cubicBezTo>
                    <a:pt x="235" y="369"/>
                    <a:pt x="252" y="386"/>
                    <a:pt x="273" y="386"/>
                  </a:cubicBezTo>
                  <a:cubicBezTo>
                    <a:pt x="292" y="386"/>
                    <a:pt x="307" y="373"/>
                    <a:pt x="311" y="356"/>
                  </a:cubicBezTo>
                  <a:cubicBezTo>
                    <a:pt x="472" y="356"/>
                    <a:pt x="472" y="356"/>
                    <a:pt x="472" y="356"/>
                  </a:cubicBezTo>
                  <a:cubicBezTo>
                    <a:pt x="474" y="356"/>
                    <a:pt x="476" y="355"/>
                    <a:pt x="477" y="354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693" y="241"/>
                    <a:pt x="693" y="241"/>
                    <a:pt x="693" y="241"/>
                  </a:cubicBezTo>
                  <a:cubicBezTo>
                    <a:pt x="699" y="271"/>
                    <a:pt x="726" y="293"/>
                    <a:pt x="757" y="293"/>
                  </a:cubicBezTo>
                  <a:cubicBezTo>
                    <a:pt x="789" y="293"/>
                    <a:pt x="815" y="271"/>
                    <a:pt x="822" y="242"/>
                  </a:cubicBezTo>
                  <a:cubicBezTo>
                    <a:pt x="832" y="242"/>
                    <a:pt x="832" y="242"/>
                    <a:pt x="832" y="242"/>
                  </a:cubicBezTo>
                  <a:cubicBezTo>
                    <a:pt x="1007" y="417"/>
                    <a:pt x="1007" y="417"/>
                    <a:pt x="1007" y="417"/>
                  </a:cubicBezTo>
                  <a:cubicBezTo>
                    <a:pt x="1000" y="428"/>
                    <a:pt x="996" y="441"/>
                    <a:pt x="996" y="455"/>
                  </a:cubicBezTo>
                  <a:cubicBezTo>
                    <a:pt x="996" y="491"/>
                    <a:pt x="1026" y="521"/>
                    <a:pt x="1062" y="521"/>
                  </a:cubicBezTo>
                  <a:cubicBezTo>
                    <a:pt x="1094" y="521"/>
                    <a:pt x="1121" y="499"/>
                    <a:pt x="1127" y="469"/>
                  </a:cubicBezTo>
                  <a:cubicBezTo>
                    <a:pt x="1221" y="469"/>
                    <a:pt x="1221" y="469"/>
                    <a:pt x="1221" y="469"/>
                  </a:cubicBezTo>
                  <a:cubicBezTo>
                    <a:pt x="1247" y="495"/>
                    <a:pt x="1247" y="495"/>
                    <a:pt x="1247" y="495"/>
                  </a:cubicBezTo>
                  <a:cubicBezTo>
                    <a:pt x="1250" y="497"/>
                    <a:pt x="1254" y="499"/>
                    <a:pt x="1257" y="499"/>
                  </a:cubicBezTo>
                  <a:cubicBezTo>
                    <a:pt x="1387" y="499"/>
                    <a:pt x="1387" y="499"/>
                    <a:pt x="1387" y="499"/>
                  </a:cubicBezTo>
                  <a:cubicBezTo>
                    <a:pt x="1387" y="510"/>
                    <a:pt x="1387" y="510"/>
                    <a:pt x="1387" y="510"/>
                  </a:cubicBezTo>
                  <a:cubicBezTo>
                    <a:pt x="1491" y="510"/>
                    <a:pt x="1491" y="510"/>
                    <a:pt x="1491" y="510"/>
                  </a:cubicBezTo>
                  <a:cubicBezTo>
                    <a:pt x="1491" y="495"/>
                    <a:pt x="1491" y="479"/>
                    <a:pt x="1491" y="464"/>
                  </a:cubicBezTo>
                  <a:close/>
                  <a:moveTo>
                    <a:pt x="242" y="105"/>
                  </a:moveTo>
                  <a:cubicBezTo>
                    <a:pt x="221" y="105"/>
                    <a:pt x="204" y="88"/>
                    <a:pt x="204" y="67"/>
                  </a:cubicBezTo>
                  <a:cubicBezTo>
                    <a:pt x="204" y="46"/>
                    <a:pt x="221" y="29"/>
                    <a:pt x="242" y="29"/>
                  </a:cubicBezTo>
                  <a:cubicBezTo>
                    <a:pt x="263" y="29"/>
                    <a:pt x="280" y="46"/>
                    <a:pt x="280" y="67"/>
                  </a:cubicBezTo>
                  <a:cubicBezTo>
                    <a:pt x="280" y="88"/>
                    <a:pt x="263" y="105"/>
                    <a:pt x="242" y="105"/>
                  </a:cubicBezTo>
                  <a:close/>
                  <a:moveTo>
                    <a:pt x="126" y="154"/>
                  </a:moveTo>
                  <a:cubicBezTo>
                    <a:pt x="113" y="154"/>
                    <a:pt x="102" y="143"/>
                    <a:pt x="102" y="129"/>
                  </a:cubicBezTo>
                  <a:cubicBezTo>
                    <a:pt x="102" y="116"/>
                    <a:pt x="113" y="105"/>
                    <a:pt x="126" y="105"/>
                  </a:cubicBezTo>
                  <a:cubicBezTo>
                    <a:pt x="139" y="105"/>
                    <a:pt x="150" y="116"/>
                    <a:pt x="150" y="129"/>
                  </a:cubicBezTo>
                  <a:cubicBezTo>
                    <a:pt x="150" y="143"/>
                    <a:pt x="139" y="154"/>
                    <a:pt x="126" y="154"/>
                  </a:cubicBezTo>
                  <a:close/>
                  <a:moveTo>
                    <a:pt x="39" y="210"/>
                  </a:moveTo>
                  <a:cubicBezTo>
                    <a:pt x="25" y="210"/>
                    <a:pt x="14" y="199"/>
                    <a:pt x="14" y="186"/>
                  </a:cubicBezTo>
                  <a:cubicBezTo>
                    <a:pt x="14" y="172"/>
                    <a:pt x="25" y="162"/>
                    <a:pt x="39" y="162"/>
                  </a:cubicBezTo>
                  <a:cubicBezTo>
                    <a:pt x="52" y="162"/>
                    <a:pt x="63" y="172"/>
                    <a:pt x="63" y="186"/>
                  </a:cubicBezTo>
                  <a:cubicBezTo>
                    <a:pt x="63" y="199"/>
                    <a:pt x="52" y="210"/>
                    <a:pt x="39" y="210"/>
                  </a:cubicBezTo>
                  <a:close/>
                  <a:moveTo>
                    <a:pt x="93" y="311"/>
                  </a:moveTo>
                  <a:cubicBezTo>
                    <a:pt x="80" y="311"/>
                    <a:pt x="69" y="300"/>
                    <a:pt x="69" y="287"/>
                  </a:cubicBezTo>
                  <a:cubicBezTo>
                    <a:pt x="69" y="273"/>
                    <a:pt x="80" y="262"/>
                    <a:pt x="93" y="262"/>
                  </a:cubicBezTo>
                  <a:cubicBezTo>
                    <a:pt x="106" y="262"/>
                    <a:pt x="117" y="273"/>
                    <a:pt x="117" y="287"/>
                  </a:cubicBezTo>
                  <a:cubicBezTo>
                    <a:pt x="117" y="300"/>
                    <a:pt x="106" y="311"/>
                    <a:pt x="93" y="311"/>
                  </a:cubicBezTo>
                  <a:close/>
                  <a:moveTo>
                    <a:pt x="273" y="372"/>
                  </a:moveTo>
                  <a:cubicBezTo>
                    <a:pt x="260" y="372"/>
                    <a:pt x="249" y="361"/>
                    <a:pt x="249" y="348"/>
                  </a:cubicBezTo>
                  <a:cubicBezTo>
                    <a:pt x="249" y="334"/>
                    <a:pt x="260" y="324"/>
                    <a:pt x="273" y="324"/>
                  </a:cubicBezTo>
                  <a:cubicBezTo>
                    <a:pt x="287" y="324"/>
                    <a:pt x="298" y="334"/>
                    <a:pt x="298" y="348"/>
                  </a:cubicBezTo>
                  <a:cubicBezTo>
                    <a:pt x="298" y="361"/>
                    <a:pt x="287" y="372"/>
                    <a:pt x="273" y="372"/>
                  </a:cubicBezTo>
                  <a:close/>
                  <a:moveTo>
                    <a:pt x="757" y="264"/>
                  </a:moveTo>
                  <a:cubicBezTo>
                    <a:pt x="737" y="264"/>
                    <a:pt x="720" y="247"/>
                    <a:pt x="720" y="226"/>
                  </a:cubicBezTo>
                  <a:cubicBezTo>
                    <a:pt x="720" y="205"/>
                    <a:pt x="737" y="188"/>
                    <a:pt x="757" y="188"/>
                  </a:cubicBezTo>
                  <a:cubicBezTo>
                    <a:pt x="778" y="188"/>
                    <a:pt x="795" y="205"/>
                    <a:pt x="795" y="226"/>
                  </a:cubicBezTo>
                  <a:cubicBezTo>
                    <a:pt x="795" y="247"/>
                    <a:pt x="778" y="264"/>
                    <a:pt x="757" y="264"/>
                  </a:cubicBezTo>
                  <a:close/>
                  <a:moveTo>
                    <a:pt x="1062" y="492"/>
                  </a:moveTo>
                  <a:cubicBezTo>
                    <a:pt x="1042" y="492"/>
                    <a:pt x="1025" y="475"/>
                    <a:pt x="1025" y="455"/>
                  </a:cubicBezTo>
                  <a:cubicBezTo>
                    <a:pt x="1025" y="434"/>
                    <a:pt x="1042" y="417"/>
                    <a:pt x="1062" y="417"/>
                  </a:cubicBezTo>
                  <a:cubicBezTo>
                    <a:pt x="1083" y="417"/>
                    <a:pt x="1100" y="434"/>
                    <a:pt x="1100" y="455"/>
                  </a:cubicBezTo>
                  <a:cubicBezTo>
                    <a:pt x="1100" y="475"/>
                    <a:pt x="1083" y="492"/>
                    <a:pt x="1062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="" xmlns:a16="http://schemas.microsoft.com/office/drawing/2014/main" id="{B47FE276-6249-44D7-82DE-33E5BDF30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8" y="2485"/>
              <a:ext cx="1008" cy="776"/>
            </a:xfrm>
            <a:custGeom>
              <a:avLst/>
              <a:gdLst>
                <a:gd name="T0" fmla="*/ 1202 w 1202"/>
                <a:gd name="T1" fmla="*/ 0 h 925"/>
                <a:gd name="T2" fmla="*/ 1101 w 1202"/>
                <a:gd name="T3" fmla="*/ 9 h 925"/>
                <a:gd name="T4" fmla="*/ 977 w 1202"/>
                <a:gd name="T5" fmla="*/ 13 h 925"/>
                <a:gd name="T6" fmla="*/ 872 w 1202"/>
                <a:gd name="T7" fmla="*/ 124 h 925"/>
                <a:gd name="T8" fmla="*/ 677 w 1202"/>
                <a:gd name="T9" fmla="*/ 469 h 925"/>
                <a:gd name="T10" fmla="*/ 557 w 1202"/>
                <a:gd name="T11" fmla="*/ 473 h 925"/>
                <a:gd name="T12" fmla="*/ 307 w 1202"/>
                <a:gd name="T13" fmla="*/ 511 h 925"/>
                <a:gd name="T14" fmla="*/ 167 w 1202"/>
                <a:gd name="T15" fmla="*/ 648 h 925"/>
                <a:gd name="T16" fmla="*/ 104 w 1202"/>
                <a:gd name="T17" fmla="*/ 678 h 925"/>
                <a:gd name="T18" fmla="*/ 181 w 1202"/>
                <a:gd name="T19" fmla="*/ 678 h 925"/>
                <a:gd name="T20" fmla="*/ 310 w 1202"/>
                <a:gd name="T21" fmla="*/ 526 h 925"/>
                <a:gd name="T22" fmla="*/ 493 w 1202"/>
                <a:gd name="T23" fmla="*/ 537 h 925"/>
                <a:gd name="T24" fmla="*/ 331 w 1202"/>
                <a:gd name="T25" fmla="*/ 540 h 925"/>
                <a:gd name="T26" fmla="*/ 208 w 1202"/>
                <a:gd name="T27" fmla="*/ 666 h 925"/>
                <a:gd name="T28" fmla="*/ 180 w 1202"/>
                <a:gd name="T29" fmla="*/ 759 h 925"/>
                <a:gd name="T30" fmla="*/ 104 w 1202"/>
                <a:gd name="T31" fmla="*/ 769 h 925"/>
                <a:gd name="T32" fmla="*/ 180 w 1202"/>
                <a:gd name="T33" fmla="*/ 776 h 925"/>
                <a:gd name="T34" fmla="*/ 186 w 1202"/>
                <a:gd name="T35" fmla="*/ 774 h 925"/>
                <a:gd name="T36" fmla="*/ 222 w 1202"/>
                <a:gd name="T37" fmla="*/ 734 h 925"/>
                <a:gd name="T38" fmla="*/ 339 w 1202"/>
                <a:gd name="T39" fmla="*/ 552 h 925"/>
                <a:gd name="T40" fmla="*/ 466 w 1202"/>
                <a:gd name="T41" fmla="*/ 564 h 925"/>
                <a:gd name="T42" fmla="*/ 346 w 1202"/>
                <a:gd name="T43" fmla="*/ 566 h 925"/>
                <a:gd name="T44" fmla="*/ 245 w 1202"/>
                <a:gd name="T45" fmla="*/ 669 h 925"/>
                <a:gd name="T46" fmla="*/ 139 w 1202"/>
                <a:gd name="T47" fmla="*/ 854 h 925"/>
                <a:gd name="T48" fmla="*/ 63 w 1202"/>
                <a:gd name="T49" fmla="*/ 799 h 925"/>
                <a:gd name="T50" fmla="*/ 63 w 1202"/>
                <a:gd name="T51" fmla="*/ 925 h 925"/>
                <a:gd name="T52" fmla="*/ 142 w 1202"/>
                <a:gd name="T53" fmla="*/ 869 h 925"/>
                <a:gd name="T54" fmla="*/ 258 w 1202"/>
                <a:gd name="T55" fmla="*/ 756 h 925"/>
                <a:gd name="T56" fmla="*/ 260 w 1202"/>
                <a:gd name="T57" fmla="*/ 672 h 925"/>
                <a:gd name="T58" fmla="*/ 452 w 1202"/>
                <a:gd name="T59" fmla="*/ 579 h 925"/>
                <a:gd name="T60" fmla="*/ 444 w 1202"/>
                <a:gd name="T61" fmla="*/ 593 h 925"/>
                <a:gd name="T62" fmla="*/ 366 w 1202"/>
                <a:gd name="T63" fmla="*/ 801 h 925"/>
                <a:gd name="T64" fmla="*/ 260 w 1202"/>
                <a:gd name="T65" fmla="*/ 855 h 925"/>
                <a:gd name="T66" fmla="*/ 393 w 1202"/>
                <a:gd name="T67" fmla="*/ 855 h 925"/>
                <a:gd name="T68" fmla="*/ 468 w 1202"/>
                <a:gd name="T69" fmla="*/ 739 h 925"/>
                <a:gd name="T70" fmla="*/ 473 w 1202"/>
                <a:gd name="T71" fmla="*/ 598 h 925"/>
                <a:gd name="T72" fmla="*/ 683 w 1202"/>
                <a:gd name="T73" fmla="*/ 498 h 925"/>
                <a:gd name="T74" fmla="*/ 778 w 1202"/>
                <a:gd name="T75" fmla="*/ 409 h 925"/>
                <a:gd name="T76" fmla="*/ 661 w 1202"/>
                <a:gd name="T77" fmla="*/ 611 h 925"/>
                <a:gd name="T78" fmla="*/ 562 w 1202"/>
                <a:gd name="T79" fmla="*/ 663 h 925"/>
                <a:gd name="T80" fmla="*/ 688 w 1202"/>
                <a:gd name="T81" fmla="*/ 663 h 925"/>
                <a:gd name="T82" fmla="*/ 796 w 1202"/>
                <a:gd name="T83" fmla="*/ 507 h 925"/>
                <a:gd name="T84" fmla="*/ 800 w 1202"/>
                <a:gd name="T85" fmla="*/ 388 h 925"/>
                <a:gd name="T86" fmla="*/ 901 w 1202"/>
                <a:gd name="T87" fmla="*/ 281 h 925"/>
                <a:gd name="T88" fmla="*/ 993 w 1202"/>
                <a:gd name="T89" fmla="*/ 38 h 925"/>
                <a:gd name="T90" fmla="*/ 1102 w 1202"/>
                <a:gd name="T91" fmla="*/ 46 h 925"/>
                <a:gd name="T92" fmla="*/ 142 w 1202"/>
                <a:gd name="T93" fmla="*/ 702 h 925"/>
                <a:gd name="T94" fmla="*/ 142 w 1202"/>
                <a:gd name="T95" fmla="*/ 654 h 925"/>
                <a:gd name="T96" fmla="*/ 142 w 1202"/>
                <a:gd name="T97" fmla="*/ 702 h 925"/>
                <a:gd name="T98" fmla="*/ 118 w 1202"/>
                <a:gd name="T99" fmla="*/ 769 h 925"/>
                <a:gd name="T100" fmla="*/ 167 w 1202"/>
                <a:gd name="T101" fmla="*/ 769 h 925"/>
                <a:gd name="T102" fmla="*/ 63 w 1202"/>
                <a:gd name="T103" fmla="*/ 903 h 925"/>
                <a:gd name="T104" fmla="*/ 63 w 1202"/>
                <a:gd name="T105" fmla="*/ 821 h 925"/>
                <a:gd name="T106" fmla="*/ 63 w 1202"/>
                <a:gd name="T107" fmla="*/ 903 h 925"/>
                <a:gd name="T108" fmla="*/ 288 w 1202"/>
                <a:gd name="T109" fmla="*/ 855 h 925"/>
                <a:gd name="T110" fmla="*/ 364 w 1202"/>
                <a:gd name="T111" fmla="*/ 855 h 925"/>
                <a:gd name="T112" fmla="*/ 625 w 1202"/>
                <a:gd name="T113" fmla="*/ 704 h 925"/>
                <a:gd name="T114" fmla="*/ 625 w 1202"/>
                <a:gd name="T115" fmla="*/ 621 h 925"/>
                <a:gd name="T116" fmla="*/ 625 w 1202"/>
                <a:gd name="T117" fmla="*/ 704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2" h="925">
                  <a:moveTo>
                    <a:pt x="1201" y="46"/>
                  </a:moveTo>
                  <a:cubicBezTo>
                    <a:pt x="1202" y="31"/>
                    <a:pt x="1201" y="15"/>
                    <a:pt x="1202" y="0"/>
                  </a:cubicBezTo>
                  <a:cubicBezTo>
                    <a:pt x="1101" y="0"/>
                    <a:pt x="1101" y="0"/>
                    <a:pt x="1101" y="0"/>
                  </a:cubicBezTo>
                  <a:cubicBezTo>
                    <a:pt x="1101" y="9"/>
                    <a:pt x="1101" y="9"/>
                    <a:pt x="1101" y="9"/>
                  </a:cubicBezTo>
                  <a:cubicBezTo>
                    <a:pt x="987" y="9"/>
                    <a:pt x="987" y="9"/>
                    <a:pt x="987" y="9"/>
                  </a:cubicBezTo>
                  <a:cubicBezTo>
                    <a:pt x="983" y="9"/>
                    <a:pt x="980" y="10"/>
                    <a:pt x="977" y="13"/>
                  </a:cubicBezTo>
                  <a:cubicBezTo>
                    <a:pt x="876" y="114"/>
                    <a:pt x="876" y="114"/>
                    <a:pt x="876" y="114"/>
                  </a:cubicBezTo>
                  <a:cubicBezTo>
                    <a:pt x="873" y="117"/>
                    <a:pt x="872" y="120"/>
                    <a:pt x="872" y="124"/>
                  </a:cubicBezTo>
                  <a:cubicBezTo>
                    <a:pt x="872" y="275"/>
                    <a:pt x="872" y="275"/>
                    <a:pt x="872" y="275"/>
                  </a:cubicBezTo>
                  <a:cubicBezTo>
                    <a:pt x="677" y="469"/>
                    <a:pt x="677" y="469"/>
                    <a:pt x="677" y="469"/>
                  </a:cubicBezTo>
                  <a:cubicBezTo>
                    <a:pt x="567" y="469"/>
                    <a:pt x="567" y="469"/>
                    <a:pt x="567" y="469"/>
                  </a:cubicBezTo>
                  <a:cubicBezTo>
                    <a:pt x="563" y="469"/>
                    <a:pt x="560" y="471"/>
                    <a:pt x="557" y="473"/>
                  </a:cubicBezTo>
                  <a:cubicBezTo>
                    <a:pt x="519" y="511"/>
                    <a:pt x="519" y="511"/>
                    <a:pt x="519" y="511"/>
                  </a:cubicBezTo>
                  <a:cubicBezTo>
                    <a:pt x="307" y="511"/>
                    <a:pt x="307" y="511"/>
                    <a:pt x="307" y="511"/>
                  </a:cubicBezTo>
                  <a:cubicBezTo>
                    <a:pt x="305" y="511"/>
                    <a:pt x="304" y="512"/>
                    <a:pt x="302" y="513"/>
                  </a:cubicBezTo>
                  <a:cubicBezTo>
                    <a:pt x="167" y="648"/>
                    <a:pt x="167" y="648"/>
                    <a:pt x="167" y="648"/>
                  </a:cubicBezTo>
                  <a:cubicBezTo>
                    <a:pt x="161" y="643"/>
                    <a:pt x="152" y="639"/>
                    <a:pt x="142" y="639"/>
                  </a:cubicBezTo>
                  <a:cubicBezTo>
                    <a:pt x="121" y="639"/>
                    <a:pt x="104" y="656"/>
                    <a:pt x="104" y="678"/>
                  </a:cubicBezTo>
                  <a:cubicBezTo>
                    <a:pt x="104" y="699"/>
                    <a:pt x="121" y="716"/>
                    <a:pt x="142" y="716"/>
                  </a:cubicBezTo>
                  <a:cubicBezTo>
                    <a:pt x="164" y="716"/>
                    <a:pt x="181" y="699"/>
                    <a:pt x="181" y="678"/>
                  </a:cubicBezTo>
                  <a:cubicBezTo>
                    <a:pt x="181" y="671"/>
                    <a:pt x="179" y="665"/>
                    <a:pt x="176" y="659"/>
                  </a:cubicBezTo>
                  <a:cubicBezTo>
                    <a:pt x="310" y="526"/>
                    <a:pt x="310" y="526"/>
                    <a:pt x="310" y="526"/>
                  </a:cubicBezTo>
                  <a:cubicBezTo>
                    <a:pt x="505" y="526"/>
                    <a:pt x="505" y="526"/>
                    <a:pt x="505" y="526"/>
                  </a:cubicBezTo>
                  <a:cubicBezTo>
                    <a:pt x="493" y="537"/>
                    <a:pt x="493" y="537"/>
                    <a:pt x="493" y="537"/>
                  </a:cubicBezTo>
                  <a:cubicBezTo>
                    <a:pt x="336" y="537"/>
                    <a:pt x="336" y="537"/>
                    <a:pt x="336" y="537"/>
                  </a:cubicBezTo>
                  <a:cubicBezTo>
                    <a:pt x="334" y="537"/>
                    <a:pt x="332" y="538"/>
                    <a:pt x="331" y="540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09" y="662"/>
                    <a:pt x="208" y="664"/>
                    <a:pt x="208" y="666"/>
                  </a:cubicBezTo>
                  <a:cubicBezTo>
                    <a:pt x="208" y="731"/>
                    <a:pt x="208" y="731"/>
                    <a:pt x="208" y="731"/>
                  </a:cubicBezTo>
                  <a:cubicBezTo>
                    <a:pt x="180" y="759"/>
                    <a:pt x="180" y="759"/>
                    <a:pt x="180" y="759"/>
                  </a:cubicBezTo>
                  <a:cubicBezTo>
                    <a:pt x="175" y="743"/>
                    <a:pt x="160" y="730"/>
                    <a:pt x="142" y="730"/>
                  </a:cubicBezTo>
                  <a:cubicBezTo>
                    <a:pt x="121" y="730"/>
                    <a:pt x="104" y="748"/>
                    <a:pt x="104" y="769"/>
                  </a:cubicBezTo>
                  <a:cubicBezTo>
                    <a:pt x="104" y="790"/>
                    <a:pt x="121" y="807"/>
                    <a:pt x="142" y="807"/>
                  </a:cubicBezTo>
                  <a:cubicBezTo>
                    <a:pt x="161" y="807"/>
                    <a:pt x="177" y="794"/>
                    <a:pt x="180" y="776"/>
                  </a:cubicBezTo>
                  <a:cubicBezTo>
                    <a:pt x="181" y="776"/>
                    <a:pt x="181" y="776"/>
                    <a:pt x="181" y="776"/>
                  </a:cubicBezTo>
                  <a:cubicBezTo>
                    <a:pt x="183" y="776"/>
                    <a:pt x="185" y="775"/>
                    <a:pt x="186" y="774"/>
                  </a:cubicBezTo>
                  <a:cubicBezTo>
                    <a:pt x="220" y="739"/>
                    <a:pt x="220" y="739"/>
                    <a:pt x="220" y="739"/>
                  </a:cubicBezTo>
                  <a:cubicBezTo>
                    <a:pt x="221" y="738"/>
                    <a:pt x="222" y="736"/>
                    <a:pt x="222" y="734"/>
                  </a:cubicBezTo>
                  <a:cubicBezTo>
                    <a:pt x="222" y="669"/>
                    <a:pt x="222" y="669"/>
                    <a:pt x="222" y="669"/>
                  </a:cubicBezTo>
                  <a:cubicBezTo>
                    <a:pt x="339" y="552"/>
                    <a:pt x="339" y="552"/>
                    <a:pt x="339" y="552"/>
                  </a:cubicBezTo>
                  <a:cubicBezTo>
                    <a:pt x="478" y="552"/>
                    <a:pt x="478" y="552"/>
                    <a:pt x="478" y="552"/>
                  </a:cubicBezTo>
                  <a:cubicBezTo>
                    <a:pt x="466" y="564"/>
                    <a:pt x="466" y="564"/>
                    <a:pt x="466" y="564"/>
                  </a:cubicBezTo>
                  <a:cubicBezTo>
                    <a:pt x="351" y="564"/>
                    <a:pt x="351" y="564"/>
                    <a:pt x="351" y="564"/>
                  </a:cubicBezTo>
                  <a:cubicBezTo>
                    <a:pt x="349" y="564"/>
                    <a:pt x="347" y="565"/>
                    <a:pt x="346" y="566"/>
                  </a:cubicBezTo>
                  <a:cubicBezTo>
                    <a:pt x="247" y="664"/>
                    <a:pt x="247" y="664"/>
                    <a:pt x="247" y="664"/>
                  </a:cubicBezTo>
                  <a:cubicBezTo>
                    <a:pt x="246" y="666"/>
                    <a:pt x="245" y="668"/>
                    <a:pt x="245" y="669"/>
                  </a:cubicBezTo>
                  <a:cubicBezTo>
                    <a:pt x="245" y="748"/>
                    <a:pt x="245" y="748"/>
                    <a:pt x="245" y="748"/>
                  </a:cubicBezTo>
                  <a:cubicBezTo>
                    <a:pt x="139" y="854"/>
                    <a:pt x="139" y="854"/>
                    <a:pt x="139" y="854"/>
                  </a:cubicBezTo>
                  <a:cubicBezTo>
                    <a:pt x="125" y="854"/>
                    <a:pt x="125" y="854"/>
                    <a:pt x="125" y="854"/>
                  </a:cubicBezTo>
                  <a:cubicBezTo>
                    <a:pt x="122" y="823"/>
                    <a:pt x="95" y="799"/>
                    <a:pt x="63" y="799"/>
                  </a:cubicBezTo>
                  <a:cubicBezTo>
                    <a:pt x="28" y="799"/>
                    <a:pt x="0" y="827"/>
                    <a:pt x="0" y="862"/>
                  </a:cubicBezTo>
                  <a:cubicBezTo>
                    <a:pt x="0" y="897"/>
                    <a:pt x="28" y="925"/>
                    <a:pt x="63" y="925"/>
                  </a:cubicBezTo>
                  <a:cubicBezTo>
                    <a:pt x="95" y="925"/>
                    <a:pt x="122" y="900"/>
                    <a:pt x="125" y="869"/>
                  </a:cubicBezTo>
                  <a:cubicBezTo>
                    <a:pt x="142" y="869"/>
                    <a:pt x="142" y="869"/>
                    <a:pt x="142" y="869"/>
                  </a:cubicBezTo>
                  <a:cubicBezTo>
                    <a:pt x="144" y="869"/>
                    <a:pt x="146" y="868"/>
                    <a:pt x="147" y="867"/>
                  </a:cubicBezTo>
                  <a:cubicBezTo>
                    <a:pt x="258" y="756"/>
                    <a:pt x="258" y="756"/>
                    <a:pt x="258" y="756"/>
                  </a:cubicBezTo>
                  <a:cubicBezTo>
                    <a:pt x="259" y="755"/>
                    <a:pt x="260" y="753"/>
                    <a:pt x="260" y="751"/>
                  </a:cubicBezTo>
                  <a:cubicBezTo>
                    <a:pt x="260" y="672"/>
                    <a:pt x="260" y="672"/>
                    <a:pt x="260" y="672"/>
                  </a:cubicBezTo>
                  <a:cubicBezTo>
                    <a:pt x="354" y="579"/>
                    <a:pt x="354" y="579"/>
                    <a:pt x="354" y="579"/>
                  </a:cubicBezTo>
                  <a:cubicBezTo>
                    <a:pt x="452" y="579"/>
                    <a:pt x="452" y="579"/>
                    <a:pt x="452" y="579"/>
                  </a:cubicBezTo>
                  <a:cubicBezTo>
                    <a:pt x="448" y="582"/>
                    <a:pt x="448" y="582"/>
                    <a:pt x="448" y="582"/>
                  </a:cubicBezTo>
                  <a:cubicBezTo>
                    <a:pt x="445" y="585"/>
                    <a:pt x="444" y="589"/>
                    <a:pt x="444" y="593"/>
                  </a:cubicBezTo>
                  <a:cubicBezTo>
                    <a:pt x="444" y="723"/>
                    <a:pt x="444" y="723"/>
                    <a:pt x="444" y="723"/>
                  </a:cubicBezTo>
                  <a:cubicBezTo>
                    <a:pt x="366" y="801"/>
                    <a:pt x="366" y="801"/>
                    <a:pt x="366" y="801"/>
                  </a:cubicBezTo>
                  <a:cubicBezTo>
                    <a:pt x="355" y="793"/>
                    <a:pt x="341" y="788"/>
                    <a:pt x="326" y="788"/>
                  </a:cubicBezTo>
                  <a:cubicBezTo>
                    <a:pt x="289" y="788"/>
                    <a:pt x="260" y="818"/>
                    <a:pt x="260" y="855"/>
                  </a:cubicBezTo>
                  <a:cubicBezTo>
                    <a:pt x="260" y="891"/>
                    <a:pt x="289" y="921"/>
                    <a:pt x="326" y="921"/>
                  </a:cubicBezTo>
                  <a:cubicBezTo>
                    <a:pt x="363" y="921"/>
                    <a:pt x="393" y="891"/>
                    <a:pt x="393" y="855"/>
                  </a:cubicBezTo>
                  <a:cubicBezTo>
                    <a:pt x="393" y="843"/>
                    <a:pt x="390" y="833"/>
                    <a:pt x="385" y="823"/>
                  </a:cubicBezTo>
                  <a:cubicBezTo>
                    <a:pt x="468" y="739"/>
                    <a:pt x="468" y="739"/>
                    <a:pt x="468" y="739"/>
                  </a:cubicBezTo>
                  <a:cubicBezTo>
                    <a:pt x="471" y="737"/>
                    <a:pt x="473" y="733"/>
                    <a:pt x="473" y="729"/>
                  </a:cubicBezTo>
                  <a:cubicBezTo>
                    <a:pt x="473" y="598"/>
                    <a:pt x="473" y="598"/>
                    <a:pt x="473" y="598"/>
                  </a:cubicBezTo>
                  <a:cubicBezTo>
                    <a:pt x="573" y="498"/>
                    <a:pt x="573" y="498"/>
                    <a:pt x="573" y="498"/>
                  </a:cubicBezTo>
                  <a:cubicBezTo>
                    <a:pt x="683" y="498"/>
                    <a:pt x="683" y="498"/>
                    <a:pt x="683" y="498"/>
                  </a:cubicBezTo>
                  <a:cubicBezTo>
                    <a:pt x="687" y="498"/>
                    <a:pt x="691" y="497"/>
                    <a:pt x="693" y="494"/>
                  </a:cubicBezTo>
                  <a:cubicBezTo>
                    <a:pt x="778" y="409"/>
                    <a:pt x="778" y="409"/>
                    <a:pt x="778" y="409"/>
                  </a:cubicBezTo>
                  <a:cubicBezTo>
                    <a:pt x="778" y="494"/>
                    <a:pt x="778" y="494"/>
                    <a:pt x="778" y="494"/>
                  </a:cubicBezTo>
                  <a:cubicBezTo>
                    <a:pt x="661" y="611"/>
                    <a:pt x="661" y="611"/>
                    <a:pt x="661" y="611"/>
                  </a:cubicBezTo>
                  <a:cubicBezTo>
                    <a:pt x="651" y="604"/>
                    <a:pt x="638" y="600"/>
                    <a:pt x="625" y="600"/>
                  </a:cubicBezTo>
                  <a:cubicBezTo>
                    <a:pt x="590" y="600"/>
                    <a:pt x="562" y="628"/>
                    <a:pt x="562" y="663"/>
                  </a:cubicBezTo>
                  <a:cubicBezTo>
                    <a:pt x="562" y="697"/>
                    <a:pt x="590" y="726"/>
                    <a:pt x="625" y="726"/>
                  </a:cubicBezTo>
                  <a:cubicBezTo>
                    <a:pt x="660" y="726"/>
                    <a:pt x="688" y="697"/>
                    <a:pt x="688" y="663"/>
                  </a:cubicBezTo>
                  <a:cubicBezTo>
                    <a:pt x="688" y="649"/>
                    <a:pt x="684" y="637"/>
                    <a:pt x="676" y="627"/>
                  </a:cubicBezTo>
                  <a:cubicBezTo>
                    <a:pt x="796" y="507"/>
                    <a:pt x="796" y="507"/>
                    <a:pt x="796" y="507"/>
                  </a:cubicBezTo>
                  <a:cubicBezTo>
                    <a:pt x="798" y="505"/>
                    <a:pt x="800" y="502"/>
                    <a:pt x="800" y="499"/>
                  </a:cubicBezTo>
                  <a:cubicBezTo>
                    <a:pt x="800" y="388"/>
                    <a:pt x="800" y="388"/>
                    <a:pt x="800" y="388"/>
                  </a:cubicBezTo>
                  <a:cubicBezTo>
                    <a:pt x="896" y="291"/>
                    <a:pt x="896" y="291"/>
                    <a:pt x="896" y="291"/>
                  </a:cubicBezTo>
                  <a:cubicBezTo>
                    <a:pt x="899" y="288"/>
                    <a:pt x="901" y="284"/>
                    <a:pt x="901" y="281"/>
                  </a:cubicBezTo>
                  <a:cubicBezTo>
                    <a:pt x="901" y="130"/>
                    <a:pt x="901" y="130"/>
                    <a:pt x="901" y="130"/>
                  </a:cubicBezTo>
                  <a:cubicBezTo>
                    <a:pt x="993" y="38"/>
                    <a:pt x="993" y="38"/>
                    <a:pt x="993" y="38"/>
                  </a:cubicBezTo>
                  <a:cubicBezTo>
                    <a:pt x="1101" y="38"/>
                    <a:pt x="1101" y="38"/>
                    <a:pt x="1101" y="38"/>
                  </a:cubicBezTo>
                  <a:cubicBezTo>
                    <a:pt x="1102" y="46"/>
                    <a:pt x="1102" y="46"/>
                    <a:pt x="1102" y="46"/>
                  </a:cubicBezTo>
                  <a:lnTo>
                    <a:pt x="1201" y="46"/>
                  </a:lnTo>
                  <a:close/>
                  <a:moveTo>
                    <a:pt x="142" y="702"/>
                  </a:moveTo>
                  <a:cubicBezTo>
                    <a:pt x="129" y="702"/>
                    <a:pt x="118" y="691"/>
                    <a:pt x="118" y="678"/>
                  </a:cubicBezTo>
                  <a:cubicBezTo>
                    <a:pt x="118" y="664"/>
                    <a:pt x="129" y="654"/>
                    <a:pt x="142" y="654"/>
                  </a:cubicBezTo>
                  <a:cubicBezTo>
                    <a:pt x="156" y="654"/>
                    <a:pt x="167" y="664"/>
                    <a:pt x="167" y="678"/>
                  </a:cubicBezTo>
                  <a:cubicBezTo>
                    <a:pt x="167" y="691"/>
                    <a:pt x="156" y="702"/>
                    <a:pt x="142" y="702"/>
                  </a:cubicBezTo>
                  <a:close/>
                  <a:moveTo>
                    <a:pt x="142" y="793"/>
                  </a:moveTo>
                  <a:cubicBezTo>
                    <a:pt x="129" y="793"/>
                    <a:pt x="118" y="782"/>
                    <a:pt x="118" y="769"/>
                  </a:cubicBezTo>
                  <a:cubicBezTo>
                    <a:pt x="118" y="756"/>
                    <a:pt x="129" y="745"/>
                    <a:pt x="142" y="745"/>
                  </a:cubicBezTo>
                  <a:cubicBezTo>
                    <a:pt x="156" y="745"/>
                    <a:pt x="167" y="756"/>
                    <a:pt x="167" y="769"/>
                  </a:cubicBezTo>
                  <a:cubicBezTo>
                    <a:pt x="167" y="782"/>
                    <a:pt x="156" y="793"/>
                    <a:pt x="142" y="793"/>
                  </a:cubicBezTo>
                  <a:close/>
                  <a:moveTo>
                    <a:pt x="63" y="903"/>
                  </a:moveTo>
                  <a:cubicBezTo>
                    <a:pt x="40" y="903"/>
                    <a:pt x="21" y="885"/>
                    <a:pt x="21" y="862"/>
                  </a:cubicBezTo>
                  <a:cubicBezTo>
                    <a:pt x="21" y="839"/>
                    <a:pt x="40" y="821"/>
                    <a:pt x="63" y="821"/>
                  </a:cubicBezTo>
                  <a:cubicBezTo>
                    <a:pt x="86" y="821"/>
                    <a:pt x="104" y="839"/>
                    <a:pt x="104" y="862"/>
                  </a:cubicBezTo>
                  <a:cubicBezTo>
                    <a:pt x="104" y="885"/>
                    <a:pt x="86" y="903"/>
                    <a:pt x="63" y="903"/>
                  </a:cubicBezTo>
                  <a:close/>
                  <a:moveTo>
                    <a:pt x="326" y="893"/>
                  </a:moveTo>
                  <a:cubicBezTo>
                    <a:pt x="305" y="893"/>
                    <a:pt x="288" y="876"/>
                    <a:pt x="288" y="855"/>
                  </a:cubicBezTo>
                  <a:cubicBezTo>
                    <a:pt x="288" y="834"/>
                    <a:pt x="305" y="817"/>
                    <a:pt x="326" y="817"/>
                  </a:cubicBezTo>
                  <a:cubicBezTo>
                    <a:pt x="347" y="817"/>
                    <a:pt x="364" y="834"/>
                    <a:pt x="364" y="855"/>
                  </a:cubicBezTo>
                  <a:cubicBezTo>
                    <a:pt x="364" y="876"/>
                    <a:pt x="347" y="893"/>
                    <a:pt x="326" y="893"/>
                  </a:cubicBezTo>
                  <a:close/>
                  <a:moveTo>
                    <a:pt x="625" y="704"/>
                  </a:moveTo>
                  <a:cubicBezTo>
                    <a:pt x="602" y="704"/>
                    <a:pt x="584" y="686"/>
                    <a:pt x="584" y="663"/>
                  </a:cubicBezTo>
                  <a:cubicBezTo>
                    <a:pt x="584" y="640"/>
                    <a:pt x="602" y="621"/>
                    <a:pt x="625" y="621"/>
                  </a:cubicBezTo>
                  <a:cubicBezTo>
                    <a:pt x="648" y="621"/>
                    <a:pt x="666" y="640"/>
                    <a:pt x="666" y="663"/>
                  </a:cubicBezTo>
                  <a:cubicBezTo>
                    <a:pt x="666" y="686"/>
                    <a:pt x="648" y="704"/>
                    <a:pt x="625" y="7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6C018457-7121-495A-965A-6B73FDA2235F}"/>
              </a:ext>
            </a:extLst>
          </p:cNvPr>
          <p:cNvSpPr txBox="1"/>
          <p:nvPr/>
        </p:nvSpPr>
        <p:spPr>
          <a:xfrm>
            <a:off x="4477794" y="3454682"/>
            <a:ext cx="344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A2AA1A68-7430-4A0A-98B5-F16BE84D0F52}"/>
              </a:ext>
            </a:extLst>
          </p:cNvPr>
          <p:cNvGrpSpPr/>
          <p:nvPr/>
        </p:nvGrpSpPr>
        <p:grpSpPr>
          <a:xfrm>
            <a:off x="835690" y="4730897"/>
            <a:ext cx="3725741" cy="1552282"/>
            <a:chOff x="4666949" y="2015818"/>
            <a:chExt cx="3725741" cy="1552282"/>
          </a:xfrm>
        </p:grpSpPr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4ADA3F72-A241-4A6E-8958-ECAD08A2F15D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46" name="Freeform 5">
                <a:extLst>
                  <a:ext uri="{FF2B5EF4-FFF2-40B4-BE49-F238E27FC236}">
                    <a16:creationId xmlns="" xmlns:a16="http://schemas.microsoft.com/office/drawing/2014/main" id="{7CE1CC47-B0CB-45C3-91FE-24CBBE19E406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A155E00F-C795-430B-BBA8-CD6E336628BD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E540A874-9692-4D7A-BE6D-44E4522DD178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CB587A1C-B2B9-45F6-8208-2D5191F9858B}"/>
              </a:ext>
            </a:extLst>
          </p:cNvPr>
          <p:cNvGrpSpPr/>
          <p:nvPr/>
        </p:nvGrpSpPr>
        <p:grpSpPr>
          <a:xfrm>
            <a:off x="7649458" y="4742113"/>
            <a:ext cx="3725741" cy="1552282"/>
            <a:chOff x="4666949" y="2015818"/>
            <a:chExt cx="3725741" cy="1552282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F7FCB41F-16C2-46F6-A6EC-1B6996706775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51" name="Freeform 5">
                <a:extLst>
                  <a:ext uri="{FF2B5EF4-FFF2-40B4-BE49-F238E27FC236}">
                    <a16:creationId xmlns="" xmlns:a16="http://schemas.microsoft.com/office/drawing/2014/main" id="{0DCA18DB-9657-40D7-9715-C47D44D93360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1234ED1D-A7EE-40C8-9CE6-ECEF527F8A03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329C1018-C714-473F-BA2F-C917144B598C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E1DC6405-FC8B-4802-9DE9-160910427345}"/>
              </a:ext>
            </a:extLst>
          </p:cNvPr>
          <p:cNvGrpSpPr/>
          <p:nvPr/>
        </p:nvGrpSpPr>
        <p:grpSpPr>
          <a:xfrm>
            <a:off x="8165134" y="2010255"/>
            <a:ext cx="3725741" cy="1552282"/>
            <a:chOff x="4666949" y="2015818"/>
            <a:chExt cx="3725741" cy="1552282"/>
          </a:xfrm>
        </p:grpSpPr>
        <p:grpSp>
          <p:nvGrpSpPr>
            <p:cNvPr id="54" name="组合 53">
              <a:extLst>
                <a:ext uri="{FF2B5EF4-FFF2-40B4-BE49-F238E27FC236}">
                  <a16:creationId xmlns="" xmlns:a16="http://schemas.microsoft.com/office/drawing/2014/main" id="{606104C4-C51A-4921-98E2-2A67B465D140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56" name="Freeform 5">
                <a:extLst>
                  <a:ext uri="{FF2B5EF4-FFF2-40B4-BE49-F238E27FC236}">
                    <a16:creationId xmlns="" xmlns:a16="http://schemas.microsoft.com/office/drawing/2014/main" id="{D820E028-D75C-44D3-B4B7-D640BCED6DB8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706FFF2D-A76E-4688-B544-C47B58D81C63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16DF2C15-4A67-44BD-B254-EFC1ACB3C5D3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1A7F3914-E175-4FD6-A38F-EAD6A1C54B61}"/>
              </a:ext>
            </a:extLst>
          </p:cNvPr>
          <p:cNvGrpSpPr/>
          <p:nvPr/>
        </p:nvGrpSpPr>
        <p:grpSpPr>
          <a:xfrm>
            <a:off x="413892" y="1982497"/>
            <a:ext cx="3725741" cy="1552282"/>
            <a:chOff x="4666949" y="2015818"/>
            <a:chExt cx="3725741" cy="1552282"/>
          </a:xfrm>
        </p:grpSpPr>
        <p:grpSp>
          <p:nvGrpSpPr>
            <p:cNvPr id="59" name="组合 58">
              <a:extLst>
                <a:ext uri="{FF2B5EF4-FFF2-40B4-BE49-F238E27FC236}">
                  <a16:creationId xmlns="" xmlns:a16="http://schemas.microsoft.com/office/drawing/2014/main" id="{2BEA1750-D7FB-4614-A903-3A9C76F3EB11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61" name="Freeform 5">
                <a:extLst>
                  <a:ext uri="{FF2B5EF4-FFF2-40B4-BE49-F238E27FC236}">
                    <a16:creationId xmlns="" xmlns:a16="http://schemas.microsoft.com/office/drawing/2014/main" id="{BDD7F20C-8898-4AA6-B8FE-BA7513660EDF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="" xmlns:a16="http://schemas.microsoft.com/office/drawing/2014/main" id="{E1CBB40D-25F4-4AA8-956F-6B31EACD6686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65C64985-14D4-4B90-B049-EBBC9C5F6F5E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4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区块链的未来展望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71" name="矩形: 圆角 70">
            <a:extLst>
              <a:ext uri="{FF2B5EF4-FFF2-40B4-BE49-F238E27FC236}">
                <a16:creationId xmlns="" xmlns:a16="http://schemas.microsoft.com/office/drawing/2014/main" id="{E1FE7600-B55A-4E4A-B542-37631EC1B92C}"/>
              </a:ext>
            </a:extLst>
          </p:cNvPr>
          <p:cNvSpPr/>
          <p:nvPr/>
        </p:nvSpPr>
        <p:spPr>
          <a:xfrm>
            <a:off x="638843" y="1912605"/>
            <a:ext cx="10914313" cy="1715260"/>
          </a:xfrm>
          <a:prstGeom prst="roundRect">
            <a:avLst/>
          </a:prstGeom>
          <a:solidFill>
            <a:srgbClr val="00B0F0">
              <a:alpha val="1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0" name="Group 10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>
            <a:extLst>
              <a:ext uri="{FF2B5EF4-FFF2-40B4-BE49-F238E27FC236}">
                <a16:creationId xmlns="" xmlns:a16="http://schemas.microsoft.com/office/drawing/2014/main" id="{099BC10F-D53F-4145-953C-D6E307BE20D9}"/>
              </a:ext>
            </a:extLst>
          </p:cNvPr>
          <p:cNvGrpSpPr/>
          <p:nvPr/>
        </p:nvGrpSpPr>
        <p:grpSpPr>
          <a:xfrm>
            <a:off x="1293160" y="2201133"/>
            <a:ext cx="921105" cy="1774541"/>
            <a:chOff x="5084746" y="1980098"/>
            <a:chExt cx="2022667" cy="3896738"/>
          </a:xfrm>
          <a:solidFill>
            <a:schemeClr val="bg1"/>
          </a:solidFill>
        </p:grpSpPr>
        <p:sp>
          <p:nvSpPr>
            <p:cNvPr id="121" name="Freeform 15">
              <a:extLst>
                <a:ext uri="{FF2B5EF4-FFF2-40B4-BE49-F238E27FC236}">
                  <a16:creationId xmlns="" xmlns:a16="http://schemas.microsoft.com/office/drawing/2014/main" id="{18E16236-4CFE-475E-857C-58E61D91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521" y="4484852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448 w 537"/>
                <a:gd name="T3" fmla="*/ 17 h 233"/>
                <a:gd name="T4" fmla="*/ 473 w 537"/>
                <a:gd name="T5" fmla="*/ 113 h 233"/>
                <a:gd name="T6" fmla="*/ 89 w 537"/>
                <a:gd name="T7" fmla="*/ 216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448" y="17"/>
                    <a:pt x="448" y="17"/>
                    <a:pt x="448" y="17"/>
                  </a:cubicBezTo>
                  <a:cubicBezTo>
                    <a:pt x="511" y="0"/>
                    <a:pt x="537" y="96"/>
                    <a:pt x="473" y="113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25" y="233"/>
                    <a:pt x="0" y="137"/>
                    <a:pt x="63" y="120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6">
              <a:extLst>
                <a:ext uri="{FF2B5EF4-FFF2-40B4-BE49-F238E27FC236}">
                  <a16:creationId xmlns="" xmlns:a16="http://schemas.microsoft.com/office/drawing/2014/main" id="{69FDEA25-852B-4A4F-9A00-A7E44AC88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521" y="4792704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7">
              <a:extLst>
                <a:ext uri="{FF2B5EF4-FFF2-40B4-BE49-F238E27FC236}">
                  <a16:creationId xmlns="" xmlns:a16="http://schemas.microsoft.com/office/drawing/2014/main" id="{9ACB7E2E-9F59-4787-9BA3-1E6089061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521" y="4182113"/>
              <a:ext cx="1303004" cy="564567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8">
              <a:extLst>
                <a:ext uri="{FF2B5EF4-FFF2-40B4-BE49-F238E27FC236}">
                  <a16:creationId xmlns="" xmlns:a16="http://schemas.microsoft.com/office/drawing/2014/main" id="{970F3FE6-E983-40ED-9B99-F0AB1FD9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749" y="3824145"/>
              <a:ext cx="909239" cy="496042"/>
            </a:xfrm>
            <a:custGeom>
              <a:avLst/>
              <a:gdLst>
                <a:gd name="T0" fmla="*/ 166 w 375"/>
                <a:gd name="T1" fmla="*/ 36 h 205"/>
                <a:gd name="T2" fmla="*/ 375 w 375"/>
                <a:gd name="T3" fmla="*/ 160 h 205"/>
                <a:gd name="T4" fmla="*/ 202 w 375"/>
                <a:gd name="T5" fmla="*/ 205 h 205"/>
                <a:gd name="T6" fmla="*/ 0 w 375"/>
                <a:gd name="T7" fmla="*/ 81 h 205"/>
                <a:gd name="T8" fmla="*/ 166 w 375"/>
                <a:gd name="T9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05">
                  <a:moveTo>
                    <a:pt x="166" y="36"/>
                  </a:moveTo>
                  <a:cubicBezTo>
                    <a:pt x="287" y="0"/>
                    <a:pt x="334" y="75"/>
                    <a:pt x="375" y="160"/>
                  </a:cubicBezTo>
                  <a:cubicBezTo>
                    <a:pt x="318" y="175"/>
                    <a:pt x="260" y="190"/>
                    <a:pt x="202" y="205"/>
                  </a:cubicBezTo>
                  <a:cubicBezTo>
                    <a:pt x="156" y="56"/>
                    <a:pt x="61" y="73"/>
                    <a:pt x="0" y="81"/>
                  </a:cubicBezTo>
                  <a:cubicBezTo>
                    <a:pt x="56" y="66"/>
                    <a:pt x="111" y="51"/>
                    <a:pt x="166" y="36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5" name="Group 22">
              <a:extLst>
                <a:ext uri="{FF2B5EF4-FFF2-40B4-BE49-F238E27FC236}">
                  <a16:creationId xmlns="" xmlns:a16="http://schemas.microsoft.com/office/drawing/2014/main" id="{0CE5304B-BF42-44D3-BD6D-882E26EAC2F8}"/>
                </a:ext>
              </a:extLst>
            </p:cNvPr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  <a:grpFill/>
          </p:grpSpPr>
          <p:sp>
            <p:nvSpPr>
              <p:cNvPr id="130" name="Freeform 19">
                <a:extLst>
                  <a:ext uri="{FF2B5EF4-FFF2-40B4-BE49-F238E27FC236}">
                    <a16:creationId xmlns="" xmlns:a16="http://schemas.microsoft.com/office/drawing/2014/main" id="{2B1DDD38-74E1-41BD-AFEA-33636936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31" name="Group 28">
                <a:extLst>
                  <a:ext uri="{FF2B5EF4-FFF2-40B4-BE49-F238E27FC236}">
                    <a16:creationId xmlns="" xmlns:a16="http://schemas.microsoft.com/office/drawing/2014/main" id="{5B347E87-4105-48DB-A263-5C09168D9520}"/>
                  </a:ext>
                </a:extLst>
              </p:cNvPr>
              <p:cNvGrpSpPr/>
              <p:nvPr/>
            </p:nvGrpSpPr>
            <p:grpSpPr>
              <a:xfrm>
                <a:off x="5708371" y="5136354"/>
                <a:ext cx="831509" cy="740482"/>
                <a:chOff x="5708371" y="5136354"/>
                <a:chExt cx="831509" cy="740482"/>
              </a:xfrm>
              <a:grpFill/>
            </p:grpSpPr>
            <p:sp>
              <p:nvSpPr>
                <p:cNvPr id="132" name="Freeform 20">
                  <a:extLst>
                    <a:ext uri="{FF2B5EF4-FFF2-40B4-BE49-F238E27FC236}">
                      <a16:creationId xmlns="" xmlns:a16="http://schemas.microsoft.com/office/drawing/2014/main" id="{A506E1BD-CCAE-454A-93E6-068DEB2B3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371" y="5136354"/>
                  <a:ext cx="831509" cy="563544"/>
                </a:xfrm>
                <a:custGeom>
                  <a:avLst/>
                  <a:gdLst>
                    <a:gd name="T0" fmla="*/ 813 w 813"/>
                    <a:gd name="T1" fmla="*/ 0 h 551"/>
                    <a:gd name="T2" fmla="*/ 524 w 813"/>
                    <a:gd name="T3" fmla="*/ 551 h 551"/>
                    <a:gd name="T4" fmla="*/ 256 w 813"/>
                    <a:gd name="T5" fmla="*/ 551 h 551"/>
                    <a:gd name="T6" fmla="*/ 0 w 813"/>
                    <a:gd name="T7" fmla="*/ 215 h 551"/>
                    <a:gd name="T8" fmla="*/ 0 w 813"/>
                    <a:gd name="T9" fmla="*/ 215 h 551"/>
                    <a:gd name="T10" fmla="*/ 813 w 813"/>
                    <a:gd name="T11" fmla="*/ 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3" h="551">
                      <a:moveTo>
                        <a:pt x="813" y="0"/>
                      </a:moveTo>
                      <a:lnTo>
                        <a:pt x="524" y="551"/>
                      </a:lnTo>
                      <a:lnTo>
                        <a:pt x="256" y="551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813" y="0"/>
                      </a:lnTo>
                    </a:path>
                  </a:pathLst>
                </a:custGeom>
                <a:grpFill/>
                <a:ln>
                  <a:solidFill>
                    <a:srgbClr val="00206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21">
                  <a:extLst>
                    <a:ext uri="{FF2B5EF4-FFF2-40B4-BE49-F238E27FC236}">
                      <a16:creationId xmlns="" xmlns:a16="http://schemas.microsoft.com/office/drawing/2014/main" id="{2682E7E2-275C-4178-8CA7-C8154D69C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7131" y="5733649"/>
                  <a:ext cx="279215" cy="143187"/>
                </a:xfrm>
                <a:custGeom>
                  <a:avLst/>
                  <a:gdLst>
                    <a:gd name="T0" fmla="*/ 115 w 115"/>
                    <a:gd name="T1" fmla="*/ 0 h 59"/>
                    <a:gd name="T2" fmla="*/ 115 w 115"/>
                    <a:gd name="T3" fmla="*/ 2 h 59"/>
                    <a:gd name="T4" fmla="*/ 57 w 115"/>
                    <a:gd name="T5" fmla="*/ 59 h 59"/>
                    <a:gd name="T6" fmla="*/ 0 w 115"/>
                    <a:gd name="T7" fmla="*/ 2 h 59"/>
                    <a:gd name="T8" fmla="*/ 0 w 115"/>
                    <a:gd name="T9" fmla="*/ 0 h 59"/>
                    <a:gd name="T10" fmla="*/ 1 w 115"/>
                    <a:gd name="T11" fmla="*/ 2 h 59"/>
                    <a:gd name="T12" fmla="*/ 114 w 115"/>
                    <a:gd name="T13" fmla="*/ 2 h 59"/>
                    <a:gd name="T14" fmla="*/ 115 w 115"/>
                    <a:gd name="T1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59">
                      <a:moveTo>
                        <a:pt x="115" y="0"/>
                      </a:moveTo>
                      <a:cubicBezTo>
                        <a:pt x="115" y="0"/>
                        <a:pt x="115" y="1"/>
                        <a:pt x="115" y="2"/>
                      </a:cubicBezTo>
                      <a:cubicBezTo>
                        <a:pt x="115" y="33"/>
                        <a:pt x="89" y="59"/>
                        <a:pt x="57" y="59"/>
                      </a:cubicBezTo>
                      <a:cubicBezTo>
                        <a:pt x="26" y="59"/>
                        <a:pt x="0" y="3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206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6" name="Freeform 22">
              <a:extLst>
                <a:ext uri="{FF2B5EF4-FFF2-40B4-BE49-F238E27FC236}">
                  <a16:creationId xmlns="" xmlns:a16="http://schemas.microsoft.com/office/drawing/2014/main" id="{6565950B-B0F3-40BE-B836-902FE0BF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90" y="1980098"/>
              <a:ext cx="1048335" cy="411152"/>
            </a:xfrm>
            <a:custGeom>
              <a:avLst/>
              <a:gdLst>
                <a:gd name="T0" fmla="*/ 85 w 432"/>
                <a:gd name="T1" fmla="*/ 0 h 170"/>
                <a:gd name="T2" fmla="*/ 106 w 432"/>
                <a:gd name="T3" fmla="*/ 3 h 170"/>
                <a:gd name="T4" fmla="*/ 106 w 432"/>
                <a:gd name="T5" fmla="*/ 3 h 170"/>
                <a:gd name="T6" fmla="*/ 432 w 432"/>
                <a:gd name="T7" fmla="*/ 86 h 170"/>
                <a:gd name="T8" fmla="*/ 112 w 432"/>
                <a:gd name="T9" fmla="*/ 166 h 170"/>
                <a:gd name="T10" fmla="*/ 112 w 432"/>
                <a:gd name="T11" fmla="*/ 166 h 170"/>
                <a:gd name="T12" fmla="*/ 85 w 432"/>
                <a:gd name="T13" fmla="*/ 170 h 170"/>
                <a:gd name="T14" fmla="*/ 0 w 432"/>
                <a:gd name="T15" fmla="*/ 85 h 170"/>
                <a:gd name="T16" fmla="*/ 85 w 432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170">
                  <a:moveTo>
                    <a:pt x="85" y="0"/>
                  </a:moveTo>
                  <a:cubicBezTo>
                    <a:pt x="92" y="0"/>
                    <a:pt x="99" y="1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03" y="169"/>
                    <a:pt x="94" y="170"/>
                    <a:pt x="85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24">
              <a:extLst>
                <a:ext uri="{FF2B5EF4-FFF2-40B4-BE49-F238E27FC236}">
                  <a16:creationId xmlns="" xmlns:a16="http://schemas.microsoft.com/office/drawing/2014/main" id="{AB34BF34-7D18-437D-8BF1-C6ABD5F6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46" y="2107509"/>
              <a:ext cx="2022667" cy="846697"/>
            </a:xfrm>
            <a:custGeom>
              <a:avLst/>
              <a:gdLst>
                <a:gd name="connsiteX0" fmla="*/ 982060 w 2022667"/>
                <a:gd name="connsiteY0" fmla="*/ 271936 h 846697"/>
                <a:gd name="connsiteX1" fmla="*/ 123436 w 2022667"/>
                <a:gd name="connsiteY1" fmla="*/ 504080 h 846697"/>
                <a:gd name="connsiteX2" fmla="*/ 140415 w 2022667"/>
                <a:gd name="connsiteY2" fmla="*/ 564534 h 846697"/>
                <a:gd name="connsiteX3" fmla="*/ 999038 w 2022667"/>
                <a:gd name="connsiteY3" fmla="*/ 332390 h 846697"/>
                <a:gd name="connsiteX4" fmla="*/ 982060 w 2022667"/>
                <a:gd name="connsiteY4" fmla="*/ 271936 h 846697"/>
                <a:gd name="connsiteX5" fmla="*/ 1810824 w 2022667"/>
                <a:gd name="connsiteY5" fmla="*/ 386 h 846697"/>
                <a:gd name="connsiteX6" fmla="*/ 1869874 w 2022667"/>
                <a:gd name="connsiteY6" fmla="*/ 407616 h 846697"/>
                <a:gd name="connsiteX7" fmla="*/ 261781 w 2022667"/>
                <a:gd name="connsiteY7" fmla="*/ 838458 h 846697"/>
                <a:gd name="connsiteX8" fmla="*/ 152634 w 2022667"/>
                <a:gd name="connsiteY8" fmla="*/ 439082 h 846697"/>
                <a:gd name="connsiteX9" fmla="*/ 1763153 w 2022667"/>
                <a:gd name="connsiteY9" fmla="*/ 8239 h 846697"/>
                <a:gd name="connsiteX10" fmla="*/ 1810824 w 2022667"/>
                <a:gd name="connsiteY10" fmla="*/ 386 h 8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697">
                  <a:moveTo>
                    <a:pt x="982060" y="271936"/>
                  </a:moveTo>
                  <a:cubicBezTo>
                    <a:pt x="123436" y="504080"/>
                    <a:pt x="123436" y="504080"/>
                    <a:pt x="123436" y="504080"/>
                  </a:cubicBezTo>
                  <a:cubicBezTo>
                    <a:pt x="84628" y="513753"/>
                    <a:pt x="101607" y="574207"/>
                    <a:pt x="140415" y="564534"/>
                  </a:cubicBezTo>
                  <a:cubicBezTo>
                    <a:pt x="999038" y="332390"/>
                    <a:pt x="999038" y="332390"/>
                    <a:pt x="999038" y="332390"/>
                  </a:cubicBezTo>
                  <a:cubicBezTo>
                    <a:pt x="1037846" y="320299"/>
                    <a:pt x="1020868" y="262263"/>
                    <a:pt x="982060" y="271936"/>
                  </a:cubicBezTo>
                  <a:close/>
                  <a:moveTo>
                    <a:pt x="1810824" y="386"/>
                  </a:moveTo>
                  <a:cubicBezTo>
                    <a:pt x="2039421" y="-13318"/>
                    <a:pt x="2117728" y="341809"/>
                    <a:pt x="1869874" y="407616"/>
                  </a:cubicBezTo>
                  <a:cubicBezTo>
                    <a:pt x="1869874" y="407616"/>
                    <a:pt x="1869874" y="407616"/>
                    <a:pt x="261781" y="838458"/>
                  </a:cubicBezTo>
                  <a:cubicBezTo>
                    <a:pt x="-5022" y="908651"/>
                    <a:pt x="-111743" y="509275"/>
                    <a:pt x="152634" y="439082"/>
                  </a:cubicBezTo>
                  <a:cubicBezTo>
                    <a:pt x="152634" y="439082"/>
                    <a:pt x="152634" y="439082"/>
                    <a:pt x="1763153" y="8239"/>
                  </a:cubicBezTo>
                  <a:cubicBezTo>
                    <a:pt x="1779676" y="3852"/>
                    <a:pt x="1795584" y="1299"/>
                    <a:pt x="1810824" y="386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25">
              <a:extLst>
                <a:ext uri="{FF2B5EF4-FFF2-40B4-BE49-F238E27FC236}">
                  <a16:creationId xmlns="" xmlns:a16="http://schemas.microsoft.com/office/drawing/2014/main" id="{C14FFCF5-9F52-4809-AA68-16E2BC36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46" y="2630163"/>
              <a:ext cx="2022667" cy="848703"/>
            </a:xfrm>
            <a:custGeom>
              <a:avLst/>
              <a:gdLst>
                <a:gd name="connsiteX0" fmla="*/ 982060 w 2022667"/>
                <a:gd name="connsiteY0" fmla="*/ 266822 h 848703"/>
                <a:gd name="connsiteX1" fmla="*/ 123436 w 2022667"/>
                <a:gd name="connsiteY1" fmla="*/ 499446 h 848703"/>
                <a:gd name="connsiteX2" fmla="*/ 140415 w 2022667"/>
                <a:gd name="connsiteY2" fmla="*/ 560025 h 848703"/>
                <a:gd name="connsiteX3" fmla="*/ 999038 w 2022667"/>
                <a:gd name="connsiteY3" fmla="*/ 327401 h 848703"/>
                <a:gd name="connsiteX4" fmla="*/ 982060 w 2022667"/>
                <a:gd name="connsiteY4" fmla="*/ 266822 h 848703"/>
                <a:gd name="connsiteX5" fmla="*/ 1810824 w 2022667"/>
                <a:gd name="connsiteY5" fmla="*/ 369 h 848703"/>
                <a:gd name="connsiteX6" fmla="*/ 1869874 w 2022667"/>
                <a:gd name="connsiteY6" fmla="*/ 409834 h 848703"/>
                <a:gd name="connsiteX7" fmla="*/ 261781 w 2022667"/>
                <a:gd name="connsiteY7" fmla="*/ 840511 h 848703"/>
                <a:gd name="connsiteX8" fmla="*/ 152634 w 2022667"/>
                <a:gd name="connsiteY8" fmla="*/ 438869 h 848703"/>
                <a:gd name="connsiteX9" fmla="*/ 1763153 w 2022667"/>
                <a:gd name="connsiteY9" fmla="*/ 8192 h 848703"/>
                <a:gd name="connsiteX10" fmla="*/ 1810824 w 2022667"/>
                <a:gd name="connsiteY10" fmla="*/ 369 h 8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8703">
                  <a:moveTo>
                    <a:pt x="982060" y="266822"/>
                  </a:moveTo>
                  <a:cubicBezTo>
                    <a:pt x="123436" y="499446"/>
                    <a:pt x="123436" y="499446"/>
                    <a:pt x="123436" y="499446"/>
                  </a:cubicBezTo>
                  <a:cubicBezTo>
                    <a:pt x="84628" y="511562"/>
                    <a:pt x="101607" y="572141"/>
                    <a:pt x="140415" y="560025"/>
                  </a:cubicBezTo>
                  <a:cubicBezTo>
                    <a:pt x="999038" y="327401"/>
                    <a:pt x="999038" y="327401"/>
                    <a:pt x="999038" y="327401"/>
                  </a:cubicBezTo>
                  <a:cubicBezTo>
                    <a:pt x="1037846" y="317708"/>
                    <a:pt x="1020868" y="257129"/>
                    <a:pt x="982060" y="266822"/>
                  </a:cubicBezTo>
                  <a:close/>
                  <a:moveTo>
                    <a:pt x="1810824" y="369"/>
                  </a:moveTo>
                  <a:cubicBezTo>
                    <a:pt x="2039421" y="-13064"/>
                    <a:pt x="2117728" y="344054"/>
                    <a:pt x="1869874" y="409834"/>
                  </a:cubicBezTo>
                  <a:cubicBezTo>
                    <a:pt x="261781" y="840511"/>
                    <a:pt x="261781" y="840511"/>
                    <a:pt x="261781" y="840511"/>
                  </a:cubicBezTo>
                  <a:cubicBezTo>
                    <a:pt x="-5022" y="910677"/>
                    <a:pt x="-111743" y="509035"/>
                    <a:pt x="152634" y="438869"/>
                  </a:cubicBezTo>
                  <a:cubicBezTo>
                    <a:pt x="1763153" y="8192"/>
                    <a:pt x="1763153" y="8192"/>
                    <a:pt x="1763153" y="8192"/>
                  </a:cubicBezTo>
                  <a:cubicBezTo>
                    <a:pt x="1779676" y="3807"/>
                    <a:pt x="1795584" y="1264"/>
                    <a:pt x="1810824" y="369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26">
              <a:extLst>
                <a:ext uri="{FF2B5EF4-FFF2-40B4-BE49-F238E27FC236}">
                  <a16:creationId xmlns="" xmlns:a16="http://schemas.microsoft.com/office/drawing/2014/main" id="{1BFE0D65-CD6F-467A-81F1-BA7D69D57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46" y="3159912"/>
              <a:ext cx="2022667" cy="846868"/>
            </a:xfrm>
            <a:custGeom>
              <a:avLst/>
              <a:gdLst>
                <a:gd name="connsiteX0" fmla="*/ 982060 w 2022667"/>
                <a:gd name="connsiteY0" fmla="*/ 272356 h 846868"/>
                <a:gd name="connsiteX1" fmla="*/ 123436 w 2022667"/>
                <a:gd name="connsiteY1" fmla="*/ 504980 h 846868"/>
                <a:gd name="connsiteX2" fmla="*/ 140415 w 2022667"/>
                <a:gd name="connsiteY2" fmla="*/ 565559 h 846868"/>
                <a:gd name="connsiteX3" fmla="*/ 999038 w 2022667"/>
                <a:gd name="connsiteY3" fmla="*/ 332935 h 846868"/>
                <a:gd name="connsiteX4" fmla="*/ 982060 w 2022667"/>
                <a:gd name="connsiteY4" fmla="*/ 272356 h 846868"/>
                <a:gd name="connsiteX5" fmla="*/ 1810824 w 2022667"/>
                <a:gd name="connsiteY5" fmla="*/ 385 h 846868"/>
                <a:gd name="connsiteX6" fmla="*/ 1869874 w 2022667"/>
                <a:gd name="connsiteY6" fmla="*/ 409877 h 846868"/>
                <a:gd name="connsiteX7" fmla="*/ 261781 w 2022667"/>
                <a:gd name="connsiteY7" fmla="*/ 838134 h 846868"/>
                <a:gd name="connsiteX8" fmla="*/ 152634 w 2022667"/>
                <a:gd name="connsiteY8" fmla="*/ 438912 h 846868"/>
                <a:gd name="connsiteX9" fmla="*/ 1763153 w 2022667"/>
                <a:gd name="connsiteY9" fmla="*/ 8235 h 846868"/>
                <a:gd name="connsiteX10" fmla="*/ 1810824 w 2022667"/>
                <a:gd name="connsiteY10" fmla="*/ 385 h 8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868">
                  <a:moveTo>
                    <a:pt x="982060" y="272356"/>
                  </a:moveTo>
                  <a:lnTo>
                    <a:pt x="123436" y="504980"/>
                  </a:lnTo>
                  <a:cubicBezTo>
                    <a:pt x="84628" y="514673"/>
                    <a:pt x="101607" y="575252"/>
                    <a:pt x="140415" y="565559"/>
                  </a:cubicBezTo>
                  <a:cubicBezTo>
                    <a:pt x="999038" y="332935"/>
                    <a:pt x="999038" y="332935"/>
                    <a:pt x="999038" y="332935"/>
                  </a:cubicBezTo>
                  <a:cubicBezTo>
                    <a:pt x="1037846" y="320819"/>
                    <a:pt x="1020868" y="260240"/>
                    <a:pt x="982060" y="272356"/>
                  </a:cubicBezTo>
                  <a:close/>
                  <a:moveTo>
                    <a:pt x="1810824" y="385"/>
                  </a:moveTo>
                  <a:cubicBezTo>
                    <a:pt x="2039421" y="-13304"/>
                    <a:pt x="2117728" y="341828"/>
                    <a:pt x="1869874" y="409877"/>
                  </a:cubicBezTo>
                  <a:cubicBezTo>
                    <a:pt x="1869874" y="409877"/>
                    <a:pt x="1869874" y="409877"/>
                    <a:pt x="261781" y="838134"/>
                  </a:cubicBezTo>
                  <a:cubicBezTo>
                    <a:pt x="-5022" y="910720"/>
                    <a:pt x="-111743" y="509078"/>
                    <a:pt x="152634" y="438912"/>
                  </a:cubicBezTo>
                  <a:cubicBezTo>
                    <a:pt x="152634" y="438912"/>
                    <a:pt x="152634" y="438912"/>
                    <a:pt x="1763153" y="8235"/>
                  </a:cubicBezTo>
                  <a:cubicBezTo>
                    <a:pt x="1779676" y="3850"/>
                    <a:pt x="1795584" y="1298"/>
                    <a:pt x="1810824" y="38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4" name="文本框 133">
            <a:extLst>
              <a:ext uri="{FF2B5EF4-FFF2-40B4-BE49-F238E27FC236}">
                <a16:creationId xmlns="" xmlns:a16="http://schemas.microsoft.com/office/drawing/2014/main" id="{E6D7B4ED-2881-4209-A729-F445D3F2E49D}"/>
              </a:ext>
            </a:extLst>
          </p:cNvPr>
          <p:cNvSpPr txBox="1"/>
          <p:nvPr/>
        </p:nvSpPr>
        <p:spPr>
          <a:xfrm>
            <a:off x="2319676" y="2061588"/>
            <a:ext cx="217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35" name="矩形 134">
            <a:extLst>
              <a:ext uri="{FF2B5EF4-FFF2-40B4-BE49-F238E27FC236}">
                <a16:creationId xmlns="" xmlns:a16="http://schemas.microsoft.com/office/drawing/2014/main" id="{DEEE52F8-EEB8-456A-B927-F96FA8FBDD5E}"/>
              </a:ext>
            </a:extLst>
          </p:cNvPr>
          <p:cNvSpPr/>
          <p:nvPr/>
        </p:nvSpPr>
        <p:spPr>
          <a:xfrm>
            <a:off x="2319676" y="2503629"/>
            <a:ext cx="86405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</a:t>
            </a:r>
            <a:endParaRPr lang="zh-CN" altLang="en-US" sz="1400" dirty="0">
              <a:cs typeface="+mn-ea"/>
              <a:sym typeface="+mn-lt"/>
            </a:endParaRPr>
          </a:p>
          <a:p>
            <a:pPr algn="just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6" name="组合 135">
            <a:extLst>
              <a:ext uri="{FF2B5EF4-FFF2-40B4-BE49-F238E27FC236}">
                <a16:creationId xmlns="" xmlns:a16="http://schemas.microsoft.com/office/drawing/2014/main" id="{49E03E3C-792F-4FC1-9FF2-AB6EDF82D7D4}"/>
              </a:ext>
            </a:extLst>
          </p:cNvPr>
          <p:cNvGrpSpPr/>
          <p:nvPr/>
        </p:nvGrpSpPr>
        <p:grpSpPr>
          <a:xfrm>
            <a:off x="6120063" y="4517916"/>
            <a:ext cx="5305595" cy="1552282"/>
            <a:chOff x="4666949" y="2015818"/>
            <a:chExt cx="5305595" cy="1552282"/>
          </a:xfrm>
        </p:grpSpPr>
        <p:grpSp>
          <p:nvGrpSpPr>
            <p:cNvPr id="137" name="组合 136">
              <a:extLst>
                <a:ext uri="{FF2B5EF4-FFF2-40B4-BE49-F238E27FC236}">
                  <a16:creationId xmlns="" xmlns:a16="http://schemas.microsoft.com/office/drawing/2014/main" id="{D83BD1A5-EC60-44E6-A022-FD118A57337D}"/>
                </a:ext>
              </a:extLst>
            </p:cNvPr>
            <p:cNvGrpSpPr/>
            <p:nvPr/>
          </p:nvGrpSpPr>
          <p:grpSpPr>
            <a:xfrm>
              <a:off x="4666949" y="2015818"/>
              <a:ext cx="5305595" cy="1552282"/>
              <a:chOff x="4666949" y="2015818"/>
              <a:chExt cx="5305595" cy="1552282"/>
            </a:xfrm>
          </p:grpSpPr>
          <p:sp>
            <p:nvSpPr>
              <p:cNvPr id="139" name="Freeform 5">
                <a:extLst>
                  <a:ext uri="{FF2B5EF4-FFF2-40B4-BE49-F238E27FC236}">
                    <a16:creationId xmlns="" xmlns:a16="http://schemas.microsoft.com/office/drawing/2014/main" id="{7EEFF88A-3660-4667-B662-2273A182FDFE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5305595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0" name="文本框 139">
                <a:extLst>
                  <a:ext uri="{FF2B5EF4-FFF2-40B4-BE49-F238E27FC236}">
                    <a16:creationId xmlns="" xmlns:a16="http://schemas.microsoft.com/office/drawing/2014/main" id="{D9D322AC-7806-4645-85C7-01681B7ECF20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138" name="矩形 137">
              <a:extLst>
                <a:ext uri="{FF2B5EF4-FFF2-40B4-BE49-F238E27FC236}">
                  <a16:creationId xmlns="" xmlns:a16="http://schemas.microsoft.com/office/drawing/2014/main" id="{2BEFC9CB-AA94-4902-9918-9A3CC79A5E09}"/>
                </a:ext>
              </a:extLst>
            </p:cNvPr>
            <p:cNvSpPr/>
            <p:nvPr/>
          </p:nvSpPr>
          <p:spPr>
            <a:xfrm>
              <a:off x="4802843" y="2700027"/>
              <a:ext cx="49651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41" name="组合 140">
            <a:extLst>
              <a:ext uri="{FF2B5EF4-FFF2-40B4-BE49-F238E27FC236}">
                <a16:creationId xmlns="" xmlns:a16="http://schemas.microsoft.com/office/drawing/2014/main" id="{29284A3D-C7E9-4588-80C6-090A6CAC93F6}"/>
              </a:ext>
            </a:extLst>
          </p:cNvPr>
          <p:cNvGrpSpPr/>
          <p:nvPr/>
        </p:nvGrpSpPr>
        <p:grpSpPr>
          <a:xfrm>
            <a:off x="594097" y="4490349"/>
            <a:ext cx="5305595" cy="1552282"/>
            <a:chOff x="4666949" y="2015818"/>
            <a:chExt cx="5305595" cy="1552282"/>
          </a:xfrm>
        </p:grpSpPr>
        <p:grpSp>
          <p:nvGrpSpPr>
            <p:cNvPr id="142" name="组合 141">
              <a:extLst>
                <a:ext uri="{FF2B5EF4-FFF2-40B4-BE49-F238E27FC236}">
                  <a16:creationId xmlns="" xmlns:a16="http://schemas.microsoft.com/office/drawing/2014/main" id="{698EDDFF-5981-4730-96AE-3DAEC681CAEE}"/>
                </a:ext>
              </a:extLst>
            </p:cNvPr>
            <p:cNvGrpSpPr/>
            <p:nvPr/>
          </p:nvGrpSpPr>
          <p:grpSpPr>
            <a:xfrm>
              <a:off x="4666949" y="2015818"/>
              <a:ext cx="5305595" cy="1552282"/>
              <a:chOff x="4666949" y="2015818"/>
              <a:chExt cx="5305595" cy="1552282"/>
            </a:xfrm>
          </p:grpSpPr>
          <p:sp>
            <p:nvSpPr>
              <p:cNvPr id="144" name="Freeform 5">
                <a:extLst>
                  <a:ext uri="{FF2B5EF4-FFF2-40B4-BE49-F238E27FC236}">
                    <a16:creationId xmlns="" xmlns:a16="http://schemas.microsoft.com/office/drawing/2014/main" id="{B7E4906D-FC71-487B-AB51-EA7B83235429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5305595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5" name="文本框 144">
                <a:extLst>
                  <a:ext uri="{FF2B5EF4-FFF2-40B4-BE49-F238E27FC236}">
                    <a16:creationId xmlns="" xmlns:a16="http://schemas.microsoft.com/office/drawing/2014/main" id="{F326C704-13E4-4E4A-A9ED-54E71749FCE6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143" name="矩形 142">
              <a:extLst>
                <a:ext uri="{FF2B5EF4-FFF2-40B4-BE49-F238E27FC236}">
                  <a16:creationId xmlns="" xmlns:a16="http://schemas.microsoft.com/office/drawing/2014/main" id="{D6D225A0-46CC-49CB-9CD1-DB8EA01BD490}"/>
                </a:ext>
              </a:extLst>
            </p:cNvPr>
            <p:cNvSpPr/>
            <p:nvPr/>
          </p:nvSpPr>
          <p:spPr>
            <a:xfrm>
              <a:off x="4802843" y="2700027"/>
              <a:ext cx="49651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34" grpId="0"/>
      <p:bldP spid="1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区块链的未来展望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74" name="图片 73">
            <a:extLst>
              <a:ext uri="{FF2B5EF4-FFF2-40B4-BE49-F238E27FC236}">
                <a16:creationId xmlns="" xmlns:a16="http://schemas.microsoft.com/office/drawing/2014/main" id="{C01428D1-47B6-4D84-9C98-0E6B3D9AB6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263" y="1652323"/>
            <a:ext cx="6431292" cy="441467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="" xmlns:a16="http://schemas.microsoft.com/office/drawing/2014/main" id="{1ACC65C4-12CF-42F1-B0C5-BFAEBABB52E9}"/>
              </a:ext>
            </a:extLst>
          </p:cNvPr>
          <p:cNvGrpSpPr/>
          <p:nvPr/>
        </p:nvGrpSpPr>
        <p:grpSpPr>
          <a:xfrm>
            <a:off x="1193742" y="1939455"/>
            <a:ext cx="4240521" cy="1387462"/>
            <a:chOff x="4666949" y="2056670"/>
            <a:chExt cx="4240521" cy="1387462"/>
          </a:xfrm>
        </p:grpSpPr>
        <p:sp>
          <p:nvSpPr>
            <p:cNvPr id="79" name="矩形 78">
              <a:extLst>
                <a:ext uri="{FF2B5EF4-FFF2-40B4-BE49-F238E27FC236}">
                  <a16:creationId xmlns="" xmlns:a16="http://schemas.microsoft.com/office/drawing/2014/main" id="{54AB1141-BDFA-410E-8127-69479BBA0885}"/>
                </a:ext>
              </a:extLst>
            </p:cNvPr>
            <p:cNvSpPr/>
            <p:nvPr/>
          </p:nvSpPr>
          <p:spPr>
            <a:xfrm>
              <a:off x="4666949" y="2705468"/>
              <a:ext cx="42405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="" xmlns:a16="http://schemas.microsoft.com/office/drawing/2014/main" id="{A6C35593-2048-4B84-90D0-0342FB9E9527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81" name="Freeform 5">
                <a:extLst>
                  <a:ext uri="{FF2B5EF4-FFF2-40B4-BE49-F238E27FC236}">
                    <a16:creationId xmlns="" xmlns:a16="http://schemas.microsoft.com/office/drawing/2014/main" id="{C3ECE137-A2CB-4DA5-BA10-3DF81F71C371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="" xmlns:a16="http://schemas.microsoft.com/office/drawing/2014/main" id="{437EAB53-DD13-49A3-997C-922E1E9B82BF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83" name="组合 82">
            <a:extLst>
              <a:ext uri="{FF2B5EF4-FFF2-40B4-BE49-F238E27FC236}">
                <a16:creationId xmlns="" xmlns:a16="http://schemas.microsoft.com/office/drawing/2014/main" id="{25116702-CCF7-4090-B516-EFFF695FF751}"/>
              </a:ext>
            </a:extLst>
          </p:cNvPr>
          <p:cNvGrpSpPr/>
          <p:nvPr/>
        </p:nvGrpSpPr>
        <p:grpSpPr>
          <a:xfrm>
            <a:off x="1193742" y="3859662"/>
            <a:ext cx="4240521" cy="1387462"/>
            <a:chOff x="4666949" y="2056670"/>
            <a:chExt cx="4240521" cy="1387462"/>
          </a:xfrm>
        </p:grpSpPr>
        <p:sp>
          <p:nvSpPr>
            <p:cNvPr id="84" name="矩形 83">
              <a:extLst>
                <a:ext uri="{FF2B5EF4-FFF2-40B4-BE49-F238E27FC236}">
                  <a16:creationId xmlns="" xmlns:a16="http://schemas.microsoft.com/office/drawing/2014/main" id="{3D3A2DBE-D86E-4E24-B718-9A15E5D1A1A4}"/>
                </a:ext>
              </a:extLst>
            </p:cNvPr>
            <p:cNvSpPr/>
            <p:nvPr/>
          </p:nvSpPr>
          <p:spPr>
            <a:xfrm>
              <a:off x="4666949" y="2705468"/>
              <a:ext cx="42405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="" xmlns:a16="http://schemas.microsoft.com/office/drawing/2014/main" id="{80273F4F-F09D-473F-86A9-AEF146A0B770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86" name="Freeform 5">
                <a:extLst>
                  <a:ext uri="{FF2B5EF4-FFF2-40B4-BE49-F238E27FC236}">
                    <a16:creationId xmlns="" xmlns:a16="http://schemas.microsoft.com/office/drawing/2014/main" id="{DC40E794-2CDC-4DBA-8BA0-E03481877229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="" xmlns:a16="http://schemas.microsoft.com/office/drawing/2014/main" id="{9263AAA9-CF29-4BB9-8AF2-F7F388CFAF7B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88" name="组合 87">
            <a:extLst>
              <a:ext uri="{FF2B5EF4-FFF2-40B4-BE49-F238E27FC236}">
                <a16:creationId xmlns="" xmlns:a16="http://schemas.microsoft.com/office/drawing/2014/main" id="{B67C3EE2-6138-4649-AFA3-74BB61AA7F33}"/>
              </a:ext>
            </a:extLst>
          </p:cNvPr>
          <p:cNvGrpSpPr/>
          <p:nvPr/>
        </p:nvGrpSpPr>
        <p:grpSpPr>
          <a:xfrm>
            <a:off x="6380556" y="2507022"/>
            <a:ext cx="2422922" cy="901126"/>
            <a:chOff x="3664316" y="2068511"/>
            <a:chExt cx="4590469" cy="1707273"/>
          </a:xfrm>
        </p:grpSpPr>
        <p:pic>
          <p:nvPicPr>
            <p:cNvPr id="89" name="图片 88">
              <a:extLst>
                <a:ext uri="{FF2B5EF4-FFF2-40B4-BE49-F238E27FC236}">
                  <a16:creationId xmlns="" xmlns:a16="http://schemas.microsoft.com/office/drawing/2014/main" id="{49DADEFD-5690-4522-810B-0FA9061C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7656" y="2192028"/>
              <a:ext cx="1667129" cy="1583756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="" xmlns:a16="http://schemas.microsoft.com/office/drawing/2014/main" id="{9BCFDA33-E85A-490F-9820-CA7309101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4316" y="2068511"/>
              <a:ext cx="1667129" cy="1476224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="" xmlns:a16="http://schemas.microsoft.com/office/drawing/2014/main" id="{0AED3A79-A281-499E-9DDA-0AB55693B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987" y="2216415"/>
              <a:ext cx="1667129" cy="1328320"/>
            </a:xfrm>
            <a:prstGeom prst="rect">
              <a:avLst/>
            </a:prstGeom>
          </p:spPr>
        </p:pic>
      </p:grpSp>
      <p:grpSp>
        <p:nvGrpSpPr>
          <p:cNvPr id="96" name="组合 95">
            <a:extLst>
              <a:ext uri="{FF2B5EF4-FFF2-40B4-BE49-F238E27FC236}">
                <a16:creationId xmlns="" xmlns:a16="http://schemas.microsoft.com/office/drawing/2014/main" id="{0F19703B-C470-48C4-A64B-8C3D9FA17442}"/>
              </a:ext>
            </a:extLst>
          </p:cNvPr>
          <p:cNvGrpSpPr/>
          <p:nvPr/>
        </p:nvGrpSpPr>
        <p:grpSpPr>
          <a:xfrm>
            <a:off x="7301462" y="2360355"/>
            <a:ext cx="1461048" cy="102782"/>
            <a:chOff x="5769488" y="865440"/>
            <a:chExt cx="1461048" cy="102782"/>
          </a:xfrm>
        </p:grpSpPr>
        <p:cxnSp>
          <p:nvCxnSpPr>
            <p:cNvPr id="92" name="直接连接符 91">
              <a:extLst>
                <a:ext uri="{FF2B5EF4-FFF2-40B4-BE49-F238E27FC236}">
                  <a16:creationId xmlns="" xmlns:a16="http://schemas.microsoft.com/office/drawing/2014/main" id="{B785FBBD-F35C-4DEF-A1D5-ABC3A53DC8FD}"/>
                </a:ext>
              </a:extLst>
            </p:cNvPr>
            <p:cNvCxnSpPr>
              <a:cxnSpLocks/>
            </p:cNvCxnSpPr>
            <p:nvPr/>
          </p:nvCxnSpPr>
          <p:spPr>
            <a:xfrm>
              <a:off x="5769488" y="914857"/>
              <a:ext cx="832330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="" xmlns:a16="http://schemas.microsoft.com/office/drawing/2014/main" id="{C5CE7FBA-6C59-4D4E-9E8C-69C809A31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003" y="865440"/>
              <a:ext cx="146787" cy="102782"/>
            </a:xfrm>
            <a:prstGeom prst="line">
              <a:avLst/>
            </a:prstGeom>
            <a:ln w="12700" cap="rnd">
              <a:gradFill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="" xmlns:a16="http://schemas.microsoft.com/office/drawing/2014/main" id="{FA217A59-26A8-4EC7-AD0F-2F67622AD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8895" y="865440"/>
              <a:ext cx="146787" cy="102782"/>
            </a:xfrm>
            <a:prstGeom prst="line">
              <a:avLst/>
            </a:prstGeom>
            <a:ln w="12700" cap="rnd">
              <a:gradFill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="" xmlns:a16="http://schemas.microsoft.com/office/drawing/2014/main" id="{57626077-06E4-4FC5-8348-79D820BF6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3749" y="865440"/>
              <a:ext cx="146787" cy="102782"/>
            </a:xfrm>
            <a:prstGeom prst="line">
              <a:avLst/>
            </a:prstGeom>
            <a:ln w="12700" cap="rnd">
              <a:gradFill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>
            <a:extLst>
              <a:ext uri="{FF2B5EF4-FFF2-40B4-BE49-F238E27FC236}">
                <a16:creationId xmlns="" xmlns:a16="http://schemas.microsoft.com/office/drawing/2014/main" id="{B049C63C-379A-4A45-94E7-1CC21C82F279}"/>
              </a:ext>
            </a:extLst>
          </p:cNvPr>
          <p:cNvGrpSpPr/>
          <p:nvPr/>
        </p:nvGrpSpPr>
        <p:grpSpPr>
          <a:xfrm>
            <a:off x="6256579" y="3490543"/>
            <a:ext cx="1461048" cy="102782"/>
            <a:chOff x="5769488" y="865440"/>
            <a:chExt cx="1461048" cy="102782"/>
          </a:xfrm>
        </p:grpSpPr>
        <p:cxnSp>
          <p:nvCxnSpPr>
            <p:cNvPr id="98" name="直接连接符 97">
              <a:extLst>
                <a:ext uri="{FF2B5EF4-FFF2-40B4-BE49-F238E27FC236}">
                  <a16:creationId xmlns="" xmlns:a16="http://schemas.microsoft.com/office/drawing/2014/main" id="{D00DAD9D-F2D4-4D1C-8D31-5ADEF4A974F9}"/>
                </a:ext>
              </a:extLst>
            </p:cNvPr>
            <p:cNvCxnSpPr>
              <a:cxnSpLocks/>
            </p:cNvCxnSpPr>
            <p:nvPr/>
          </p:nvCxnSpPr>
          <p:spPr>
            <a:xfrm>
              <a:off x="5769488" y="914857"/>
              <a:ext cx="832330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="" xmlns:a16="http://schemas.microsoft.com/office/drawing/2014/main" id="{4C867711-93CA-4005-B6A9-622C5187A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003" y="865440"/>
              <a:ext cx="146787" cy="102782"/>
            </a:xfrm>
            <a:prstGeom prst="line">
              <a:avLst/>
            </a:prstGeom>
            <a:ln w="12700" cap="rnd">
              <a:gradFill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="" xmlns:a16="http://schemas.microsoft.com/office/drawing/2014/main" id="{5C566462-7593-42C2-9B42-97D461BE0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8895" y="865440"/>
              <a:ext cx="146787" cy="102782"/>
            </a:xfrm>
            <a:prstGeom prst="line">
              <a:avLst/>
            </a:prstGeom>
            <a:ln w="12700" cap="rnd">
              <a:gradFill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="" xmlns:a16="http://schemas.microsoft.com/office/drawing/2014/main" id="{AE13513D-14AE-4BEE-8CEB-8D7CC93B7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3749" y="865440"/>
              <a:ext cx="146787" cy="102782"/>
            </a:xfrm>
            <a:prstGeom prst="line">
              <a:avLst/>
            </a:prstGeom>
            <a:ln w="12700" cap="rnd">
              <a:gradFill>
                <a:gsLst>
                  <a:gs pos="0">
                    <a:srgbClr val="25A6FC"/>
                  </a:gs>
                  <a:gs pos="100000">
                    <a:srgbClr val="02F8FF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4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89DAEF73-3B1D-44DB-A994-A5842E8B8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73" y="1047697"/>
            <a:ext cx="1561557" cy="50666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539ADA22-DD4B-4677-978C-EC24DD8FD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97357" y="5258011"/>
            <a:ext cx="1561557" cy="50666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2B883D5-D67E-4662-83AF-946DEBCEA66A}"/>
              </a:ext>
            </a:extLst>
          </p:cNvPr>
          <p:cNvGrpSpPr/>
          <p:nvPr/>
        </p:nvGrpSpPr>
        <p:grpSpPr>
          <a:xfrm>
            <a:off x="2392644" y="2431210"/>
            <a:ext cx="7406712" cy="1798473"/>
            <a:chOff x="2557216" y="2332888"/>
            <a:chExt cx="7406712" cy="1798473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A6DF7B2F-A86A-4970-A22C-BFB867E80CFC}"/>
                </a:ext>
              </a:extLst>
            </p:cNvPr>
            <p:cNvGrpSpPr/>
            <p:nvPr/>
          </p:nvGrpSpPr>
          <p:grpSpPr>
            <a:xfrm>
              <a:off x="2557216" y="2332888"/>
              <a:ext cx="1798473" cy="1798473"/>
              <a:chOff x="7237372" y="5188944"/>
              <a:chExt cx="1157612" cy="1157612"/>
            </a:xfrm>
          </p:grpSpPr>
          <p:sp>
            <p:nvSpPr>
              <p:cNvPr id="13" name="椭圆 12">
                <a:extLst>
                  <a:ext uri="{FF2B5EF4-FFF2-40B4-BE49-F238E27FC236}">
                    <a16:creationId xmlns="" xmlns:a16="http://schemas.microsoft.com/office/drawing/2014/main" id="{053FA1F4-E4BD-44CC-A85C-BB8187D5C409}"/>
                  </a:ext>
                </a:extLst>
              </p:cNvPr>
              <p:cNvSpPr/>
              <p:nvPr/>
            </p:nvSpPr>
            <p:spPr>
              <a:xfrm>
                <a:off x="7386941" y="5338515"/>
                <a:ext cx="858476" cy="858472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5F0A0D93-9657-4A16-9519-06D43A9A8976}"/>
                  </a:ext>
                </a:extLst>
              </p:cNvPr>
              <p:cNvGrpSpPr/>
              <p:nvPr/>
            </p:nvGrpSpPr>
            <p:grpSpPr>
              <a:xfrm>
                <a:off x="7237372" y="5188944"/>
                <a:ext cx="1157612" cy="1157612"/>
                <a:chOff x="7010870" y="1260613"/>
                <a:chExt cx="729590" cy="729590"/>
              </a:xfrm>
            </p:grpSpPr>
            <p:sp>
              <p:nvSpPr>
                <p:cNvPr id="15" name="空心弧 14">
                  <a:extLst>
                    <a:ext uri="{FF2B5EF4-FFF2-40B4-BE49-F238E27FC236}">
                      <a16:creationId xmlns="" xmlns:a16="http://schemas.microsoft.com/office/drawing/2014/main" id="{04042AEF-3689-420F-80F1-4388178A1EF5}"/>
                    </a:ext>
                  </a:extLst>
                </p:cNvPr>
                <p:cNvSpPr/>
                <p:nvPr/>
              </p:nvSpPr>
              <p:spPr>
                <a:xfrm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E4F1F3DB-2E36-4FC7-90D1-52C225820B43}"/>
                    </a:ext>
                  </a:extLst>
                </p:cNvPr>
                <p:cNvSpPr/>
                <p:nvPr/>
              </p:nvSpPr>
              <p:spPr>
                <a:xfrm rot="144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8147252A-297A-4DA2-87AB-30296D4BF7AC}"/>
                    </a:ext>
                  </a:extLst>
                </p:cNvPr>
                <p:cNvSpPr/>
                <p:nvPr/>
              </p:nvSpPr>
              <p:spPr>
                <a:xfrm rot="72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B2363B22-3019-428C-8031-16EEA34A42BA}"/>
                </a:ext>
              </a:extLst>
            </p:cNvPr>
            <p:cNvGrpSpPr/>
            <p:nvPr/>
          </p:nvGrpSpPr>
          <p:grpSpPr>
            <a:xfrm>
              <a:off x="4426629" y="2332888"/>
              <a:ext cx="1798473" cy="1798473"/>
              <a:chOff x="7237372" y="5188944"/>
              <a:chExt cx="1157612" cy="1157612"/>
            </a:xfrm>
          </p:grpSpPr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BAF57950-2F8C-417E-8A5E-10A8F1AEE2C6}"/>
                  </a:ext>
                </a:extLst>
              </p:cNvPr>
              <p:cNvSpPr/>
              <p:nvPr/>
            </p:nvSpPr>
            <p:spPr>
              <a:xfrm>
                <a:off x="7386941" y="5338515"/>
                <a:ext cx="858476" cy="858472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="" xmlns:a16="http://schemas.microsoft.com/office/drawing/2014/main" id="{B021C8C8-F386-479F-A790-8CBCCD5BFDFE}"/>
                  </a:ext>
                </a:extLst>
              </p:cNvPr>
              <p:cNvGrpSpPr/>
              <p:nvPr/>
            </p:nvGrpSpPr>
            <p:grpSpPr>
              <a:xfrm>
                <a:off x="7237372" y="5188944"/>
                <a:ext cx="1157612" cy="1157612"/>
                <a:chOff x="7010870" y="1260613"/>
                <a:chExt cx="729590" cy="729590"/>
              </a:xfrm>
            </p:grpSpPr>
            <p:sp>
              <p:nvSpPr>
                <p:cNvPr id="23" name="空心弧 22">
                  <a:extLst>
                    <a:ext uri="{FF2B5EF4-FFF2-40B4-BE49-F238E27FC236}">
                      <a16:creationId xmlns="" xmlns:a16="http://schemas.microsoft.com/office/drawing/2014/main" id="{76CC4245-3B40-4144-886F-C2FB020B960A}"/>
                    </a:ext>
                  </a:extLst>
                </p:cNvPr>
                <p:cNvSpPr/>
                <p:nvPr/>
              </p:nvSpPr>
              <p:spPr>
                <a:xfrm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空心弧 23">
                  <a:extLst>
                    <a:ext uri="{FF2B5EF4-FFF2-40B4-BE49-F238E27FC236}">
                      <a16:creationId xmlns="" xmlns:a16="http://schemas.microsoft.com/office/drawing/2014/main" id="{0FEAFBE0-10C1-4A07-8DB5-E8639D772AD2}"/>
                    </a:ext>
                  </a:extLst>
                </p:cNvPr>
                <p:cNvSpPr/>
                <p:nvPr/>
              </p:nvSpPr>
              <p:spPr>
                <a:xfrm rot="144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空心弧 25">
                  <a:extLst>
                    <a:ext uri="{FF2B5EF4-FFF2-40B4-BE49-F238E27FC236}">
                      <a16:creationId xmlns="" xmlns:a16="http://schemas.microsoft.com/office/drawing/2014/main" id="{45CB6DE6-77A2-4693-93E7-F95E66A3E357}"/>
                    </a:ext>
                  </a:extLst>
                </p:cNvPr>
                <p:cNvSpPr/>
                <p:nvPr/>
              </p:nvSpPr>
              <p:spPr>
                <a:xfrm rot="72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E2064324-0BBE-44BC-A354-8E63498A0628}"/>
                </a:ext>
              </a:extLst>
            </p:cNvPr>
            <p:cNvGrpSpPr/>
            <p:nvPr/>
          </p:nvGrpSpPr>
          <p:grpSpPr>
            <a:xfrm>
              <a:off x="6296042" y="2332888"/>
              <a:ext cx="1798473" cy="1798473"/>
              <a:chOff x="7237372" y="5188944"/>
              <a:chExt cx="1157612" cy="1157612"/>
            </a:xfrm>
          </p:grpSpPr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6B48C773-A718-446F-B004-3AED870BF2A3}"/>
                  </a:ext>
                </a:extLst>
              </p:cNvPr>
              <p:cNvSpPr/>
              <p:nvPr/>
            </p:nvSpPr>
            <p:spPr>
              <a:xfrm>
                <a:off x="7386941" y="5338515"/>
                <a:ext cx="858476" cy="858472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="" xmlns:a16="http://schemas.microsoft.com/office/drawing/2014/main" id="{39A0D6ED-B04F-4856-B68A-7A92A196E353}"/>
                  </a:ext>
                </a:extLst>
              </p:cNvPr>
              <p:cNvGrpSpPr/>
              <p:nvPr/>
            </p:nvGrpSpPr>
            <p:grpSpPr>
              <a:xfrm>
                <a:off x="7237372" y="5188944"/>
                <a:ext cx="1157612" cy="1157612"/>
                <a:chOff x="7010870" y="1260613"/>
                <a:chExt cx="729590" cy="729590"/>
              </a:xfrm>
            </p:grpSpPr>
            <p:sp>
              <p:nvSpPr>
                <p:cNvPr id="33" name="空心弧 32">
                  <a:extLst>
                    <a:ext uri="{FF2B5EF4-FFF2-40B4-BE49-F238E27FC236}">
                      <a16:creationId xmlns="" xmlns:a16="http://schemas.microsoft.com/office/drawing/2014/main" id="{F8EE0D6C-8555-4022-8073-52D83FD49B08}"/>
                    </a:ext>
                  </a:extLst>
                </p:cNvPr>
                <p:cNvSpPr/>
                <p:nvPr/>
              </p:nvSpPr>
              <p:spPr>
                <a:xfrm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空心弧 38">
                  <a:extLst>
                    <a:ext uri="{FF2B5EF4-FFF2-40B4-BE49-F238E27FC236}">
                      <a16:creationId xmlns="" xmlns:a16="http://schemas.microsoft.com/office/drawing/2014/main" id="{3AF852A3-F3C0-4A55-93C0-343670BB4E3F}"/>
                    </a:ext>
                  </a:extLst>
                </p:cNvPr>
                <p:cNvSpPr/>
                <p:nvPr/>
              </p:nvSpPr>
              <p:spPr>
                <a:xfrm rot="144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空心弧 39">
                  <a:extLst>
                    <a:ext uri="{FF2B5EF4-FFF2-40B4-BE49-F238E27FC236}">
                      <a16:creationId xmlns="" xmlns:a16="http://schemas.microsoft.com/office/drawing/2014/main" id="{F05C4C75-83D8-44D5-B45A-5B3200743FA3}"/>
                    </a:ext>
                  </a:extLst>
                </p:cNvPr>
                <p:cNvSpPr/>
                <p:nvPr/>
              </p:nvSpPr>
              <p:spPr>
                <a:xfrm rot="72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A0038C03-2C50-47EC-97E8-DD57A36BC856}"/>
                </a:ext>
              </a:extLst>
            </p:cNvPr>
            <p:cNvGrpSpPr/>
            <p:nvPr/>
          </p:nvGrpSpPr>
          <p:grpSpPr>
            <a:xfrm>
              <a:off x="8165455" y="2332888"/>
              <a:ext cx="1798473" cy="1798473"/>
              <a:chOff x="7237372" y="5188944"/>
              <a:chExt cx="1157612" cy="1157612"/>
            </a:xfrm>
          </p:grpSpPr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70073DE8-543D-4487-9235-0CAAE7DEDA7B}"/>
                  </a:ext>
                </a:extLst>
              </p:cNvPr>
              <p:cNvSpPr/>
              <p:nvPr/>
            </p:nvSpPr>
            <p:spPr>
              <a:xfrm>
                <a:off x="7386941" y="5338515"/>
                <a:ext cx="858476" cy="858472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3" name="组合 42">
                <a:extLst>
                  <a:ext uri="{FF2B5EF4-FFF2-40B4-BE49-F238E27FC236}">
                    <a16:creationId xmlns="" xmlns:a16="http://schemas.microsoft.com/office/drawing/2014/main" id="{3DDB3EF5-83FF-4747-8BB5-A15644660ADA}"/>
                  </a:ext>
                </a:extLst>
              </p:cNvPr>
              <p:cNvGrpSpPr/>
              <p:nvPr/>
            </p:nvGrpSpPr>
            <p:grpSpPr>
              <a:xfrm>
                <a:off x="7237372" y="5188944"/>
                <a:ext cx="1157612" cy="1157612"/>
                <a:chOff x="7010870" y="1260613"/>
                <a:chExt cx="729590" cy="729590"/>
              </a:xfrm>
            </p:grpSpPr>
            <p:sp>
              <p:nvSpPr>
                <p:cNvPr id="44" name="空心弧 43">
                  <a:extLst>
                    <a:ext uri="{FF2B5EF4-FFF2-40B4-BE49-F238E27FC236}">
                      <a16:creationId xmlns="" xmlns:a16="http://schemas.microsoft.com/office/drawing/2014/main" id="{3C5BCE94-975E-40DB-B1A6-6FDA41D0E021}"/>
                    </a:ext>
                  </a:extLst>
                </p:cNvPr>
                <p:cNvSpPr/>
                <p:nvPr/>
              </p:nvSpPr>
              <p:spPr>
                <a:xfrm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空心弧 44">
                  <a:extLst>
                    <a:ext uri="{FF2B5EF4-FFF2-40B4-BE49-F238E27FC236}">
                      <a16:creationId xmlns="" xmlns:a16="http://schemas.microsoft.com/office/drawing/2014/main" id="{563B3C8F-DC57-42CD-B59D-EC611EEBBE19}"/>
                    </a:ext>
                  </a:extLst>
                </p:cNvPr>
                <p:cNvSpPr/>
                <p:nvPr/>
              </p:nvSpPr>
              <p:spPr>
                <a:xfrm rot="144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空心弧 45">
                  <a:extLst>
                    <a:ext uri="{FF2B5EF4-FFF2-40B4-BE49-F238E27FC236}">
                      <a16:creationId xmlns="" xmlns:a16="http://schemas.microsoft.com/office/drawing/2014/main" id="{E13CB6AA-4CD5-4A9A-9455-FAFCDA92C8A3}"/>
                    </a:ext>
                  </a:extLst>
                </p:cNvPr>
                <p:cNvSpPr/>
                <p:nvPr/>
              </p:nvSpPr>
              <p:spPr>
                <a:xfrm rot="7200000">
                  <a:off x="7010870" y="1260613"/>
                  <a:ext cx="729590" cy="729590"/>
                </a:xfrm>
                <a:prstGeom prst="blockArc">
                  <a:avLst>
                    <a:gd name="adj1" fmla="val 12386624"/>
                    <a:gd name="adj2" fmla="val 17714173"/>
                    <a:gd name="adj3" fmla="val 827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4B9E2E7-A5CD-4886-8B21-793FDD036607}"/>
              </a:ext>
            </a:extLst>
          </p:cNvPr>
          <p:cNvSpPr txBox="1"/>
          <p:nvPr/>
        </p:nvSpPr>
        <p:spPr>
          <a:xfrm>
            <a:off x="2440770" y="2553929"/>
            <a:ext cx="7846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  谢  观  看</a:t>
            </a:r>
          </a:p>
        </p:txBody>
      </p:sp>
    </p:spTree>
    <p:extLst>
      <p:ext uri="{BB962C8B-B14F-4D97-AF65-F5344CB8AC3E}">
        <p14:creationId xmlns:p14="http://schemas.microsoft.com/office/powerpoint/2010/main" val="2908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43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755B670-311E-4267-8583-F75301ABBD48}"/>
              </a:ext>
            </a:extLst>
          </p:cNvPr>
          <p:cNvGrpSpPr/>
          <p:nvPr/>
        </p:nvGrpSpPr>
        <p:grpSpPr>
          <a:xfrm>
            <a:off x="4675402" y="1799304"/>
            <a:ext cx="2841196" cy="2841196"/>
            <a:chOff x="4186409" y="1519409"/>
            <a:chExt cx="3819181" cy="381918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A641189E-22FC-4504-8DCA-6A09268F5E4F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3" name="椭圆 2">
                <a:extLst>
                  <a:ext uri="{FF2B5EF4-FFF2-40B4-BE49-F238E27FC236}">
                    <a16:creationId xmlns="" xmlns:a16="http://schemas.microsoft.com/office/drawing/2014/main" id="{42E04DD1-F174-49BA-86D5-928E27351EDC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="" xmlns:a16="http://schemas.microsoft.com/office/drawing/2014/main" id="{0D7552CD-372B-433F-A392-2084F04B07F5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等腰三角形 4">
                <a:extLst>
                  <a:ext uri="{FF2B5EF4-FFF2-40B4-BE49-F238E27FC236}">
                    <a16:creationId xmlns="" xmlns:a16="http://schemas.microsoft.com/office/drawing/2014/main" id="{B9FBD044-3A48-4BDF-83C8-CF1956F7216A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B98A62AD-85F2-42EF-8BE7-B0D88B1AF15D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7" name="空心弧 6">
                <a:extLst>
                  <a:ext uri="{FF2B5EF4-FFF2-40B4-BE49-F238E27FC236}">
                    <a16:creationId xmlns="" xmlns:a16="http://schemas.microsoft.com/office/drawing/2014/main" id="{8DAFF700-D565-4614-BA47-2F982409A772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空心弧 7">
                <a:extLst>
                  <a:ext uri="{FF2B5EF4-FFF2-40B4-BE49-F238E27FC236}">
                    <a16:creationId xmlns="" xmlns:a16="http://schemas.microsoft.com/office/drawing/2014/main" id="{06B2760A-1A52-4C1D-8553-D7A151401B92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ECA7106-CD9F-47EB-8456-9543DF146398}"/>
              </a:ext>
            </a:extLst>
          </p:cNvPr>
          <p:cNvSpPr txBox="1"/>
          <p:nvPr/>
        </p:nvSpPr>
        <p:spPr>
          <a:xfrm>
            <a:off x="4466890" y="1309827"/>
            <a:ext cx="141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A884910-5B22-42AD-BAC2-34ADBABFD674}"/>
              </a:ext>
            </a:extLst>
          </p:cNvPr>
          <p:cNvSpPr txBox="1"/>
          <p:nvPr/>
        </p:nvSpPr>
        <p:spPr>
          <a:xfrm>
            <a:off x="3440774" y="2969483"/>
            <a:ext cx="560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区块链的基本介绍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1B17C72-0867-47CF-A000-9A212BB4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73" y="1047697"/>
            <a:ext cx="1561557" cy="5066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7424B43-6EF4-4C93-ABE8-127D48AE3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97357" y="5258011"/>
            <a:ext cx="1561557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区块链的基本介绍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42F20BA7-A0E3-4DEE-8306-0B7F9F7445EB}"/>
              </a:ext>
            </a:extLst>
          </p:cNvPr>
          <p:cNvGrpSpPr/>
          <p:nvPr/>
        </p:nvGrpSpPr>
        <p:grpSpPr>
          <a:xfrm>
            <a:off x="1125415" y="1726423"/>
            <a:ext cx="9870831" cy="3911518"/>
            <a:chOff x="1125415" y="1726423"/>
            <a:chExt cx="9870831" cy="3911518"/>
          </a:xfrm>
        </p:grpSpPr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0FAFAE21-9071-475A-9BD3-19BA402B9947}"/>
                </a:ext>
              </a:extLst>
            </p:cNvPr>
            <p:cNvSpPr/>
            <p:nvPr/>
          </p:nvSpPr>
          <p:spPr bwMode="auto">
            <a:xfrm>
              <a:off x="1125415" y="1726423"/>
              <a:ext cx="9870831" cy="3683981"/>
            </a:xfrm>
            <a:custGeom>
              <a:avLst/>
              <a:gdLst>
                <a:gd name="T0" fmla="*/ 500 w 30299"/>
                <a:gd name="T1" fmla="*/ 2 h 11303"/>
                <a:gd name="T2" fmla="*/ 5647 w 30299"/>
                <a:gd name="T3" fmla="*/ 2 h 11303"/>
                <a:gd name="T4" fmla="*/ 6172 w 30299"/>
                <a:gd name="T5" fmla="*/ 343 h 11303"/>
                <a:gd name="T6" fmla="*/ 6814 w 30299"/>
                <a:gd name="T7" fmla="*/ 702 h 11303"/>
                <a:gd name="T8" fmla="*/ 29799 w 30299"/>
                <a:gd name="T9" fmla="*/ 702 h 11303"/>
                <a:gd name="T10" fmla="*/ 30299 w 30299"/>
                <a:gd name="T11" fmla="*/ 1202 h 11303"/>
                <a:gd name="T12" fmla="*/ 30299 w 30299"/>
                <a:gd name="T13" fmla="*/ 10803 h 11303"/>
                <a:gd name="T14" fmla="*/ 29799 w 30299"/>
                <a:gd name="T15" fmla="*/ 11303 h 11303"/>
                <a:gd name="T16" fmla="*/ 500 w 30299"/>
                <a:gd name="T17" fmla="*/ 11303 h 11303"/>
                <a:gd name="T18" fmla="*/ 0 w 30299"/>
                <a:gd name="T19" fmla="*/ 10803 h 11303"/>
                <a:gd name="T20" fmla="*/ 0 w 30299"/>
                <a:gd name="T21" fmla="*/ 502 h 11303"/>
                <a:gd name="T22" fmla="*/ 500 w 30299"/>
                <a:gd name="T23" fmla="*/ 2 h 1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99" h="11303">
                  <a:moveTo>
                    <a:pt x="500" y="2"/>
                  </a:moveTo>
                  <a:lnTo>
                    <a:pt x="5647" y="2"/>
                  </a:lnTo>
                  <a:cubicBezTo>
                    <a:pt x="5881" y="0"/>
                    <a:pt x="6022" y="193"/>
                    <a:pt x="6172" y="343"/>
                  </a:cubicBezTo>
                  <a:cubicBezTo>
                    <a:pt x="6390" y="560"/>
                    <a:pt x="6467" y="729"/>
                    <a:pt x="6814" y="702"/>
                  </a:cubicBezTo>
                  <a:lnTo>
                    <a:pt x="29799" y="702"/>
                  </a:lnTo>
                  <a:cubicBezTo>
                    <a:pt x="30074" y="702"/>
                    <a:pt x="30299" y="927"/>
                    <a:pt x="30299" y="1202"/>
                  </a:cubicBezTo>
                  <a:lnTo>
                    <a:pt x="30299" y="10803"/>
                  </a:lnTo>
                  <a:cubicBezTo>
                    <a:pt x="30299" y="11078"/>
                    <a:pt x="30074" y="11303"/>
                    <a:pt x="29799" y="11303"/>
                  </a:cubicBezTo>
                  <a:lnTo>
                    <a:pt x="500" y="11303"/>
                  </a:lnTo>
                  <a:cubicBezTo>
                    <a:pt x="225" y="11303"/>
                    <a:pt x="0" y="11078"/>
                    <a:pt x="0" y="10803"/>
                  </a:cubicBezTo>
                  <a:lnTo>
                    <a:pt x="0" y="502"/>
                  </a:lnTo>
                  <a:cubicBezTo>
                    <a:pt x="0" y="227"/>
                    <a:pt x="225" y="2"/>
                    <a:pt x="500" y="2"/>
                  </a:cubicBezTo>
                  <a:close/>
                </a:path>
              </a:pathLst>
            </a:custGeom>
            <a:solidFill>
              <a:srgbClr val="00B0F0">
                <a:alpha val="14902"/>
              </a:srgbClr>
            </a:solidFill>
            <a:ln w="19050" cap="flat">
              <a:solidFill>
                <a:srgbClr val="00B0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55495E51-80E4-4288-808C-0865640D9A9D}"/>
                </a:ext>
              </a:extLst>
            </p:cNvPr>
            <p:cNvGrpSpPr/>
            <p:nvPr/>
          </p:nvGrpSpPr>
          <p:grpSpPr>
            <a:xfrm>
              <a:off x="3333750" y="1771650"/>
              <a:ext cx="7522210" cy="95250"/>
              <a:chOff x="3333750" y="1771650"/>
              <a:chExt cx="7522210" cy="95250"/>
            </a:xfrm>
          </p:grpSpPr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F1C19AFE-891D-4E07-8B5E-188FC2FE58BD}"/>
                  </a:ext>
                </a:extLst>
              </p:cNvPr>
              <p:cNvSpPr/>
              <p:nvPr/>
            </p:nvSpPr>
            <p:spPr>
              <a:xfrm>
                <a:off x="3333750" y="1771650"/>
                <a:ext cx="95250" cy="952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1DE68DB7-4B30-4475-963A-37BC19B0EAB4}"/>
                  </a:ext>
                </a:extLst>
              </p:cNvPr>
              <p:cNvSpPr/>
              <p:nvPr/>
            </p:nvSpPr>
            <p:spPr>
              <a:xfrm>
                <a:off x="10760710" y="1771650"/>
                <a:ext cx="95250" cy="952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="" xmlns:a16="http://schemas.microsoft.com/office/drawing/2014/main" id="{7F4048A7-CA67-479F-9772-0D6218CBC7F6}"/>
                  </a:ext>
                </a:extLst>
              </p:cNvPr>
              <p:cNvCxnSpPr/>
              <p:nvPr/>
            </p:nvCxnSpPr>
            <p:spPr>
              <a:xfrm>
                <a:off x="3502025" y="1819275"/>
                <a:ext cx="718566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601BA0FE-0B39-4B11-97EA-5A21217D97B0}"/>
                </a:ext>
              </a:extLst>
            </p:cNvPr>
            <p:cNvGrpSpPr/>
            <p:nvPr/>
          </p:nvGrpSpPr>
          <p:grpSpPr>
            <a:xfrm>
              <a:off x="1125415" y="5542691"/>
              <a:ext cx="7952081" cy="95250"/>
              <a:chOff x="1125415" y="5542691"/>
              <a:chExt cx="7952081" cy="95250"/>
            </a:xfrm>
          </p:grpSpPr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39D617EB-0F30-4B21-8D9E-4F27B4680C69}"/>
                  </a:ext>
                </a:extLst>
              </p:cNvPr>
              <p:cNvSpPr/>
              <p:nvPr/>
            </p:nvSpPr>
            <p:spPr>
              <a:xfrm>
                <a:off x="1125415" y="5542691"/>
                <a:ext cx="95250" cy="952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0907E22F-FC13-4BBD-A0D7-F204E0B27808}"/>
                  </a:ext>
                </a:extLst>
              </p:cNvPr>
              <p:cNvSpPr/>
              <p:nvPr/>
            </p:nvSpPr>
            <p:spPr>
              <a:xfrm>
                <a:off x="8982246" y="5542691"/>
                <a:ext cx="95250" cy="952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="" xmlns:a16="http://schemas.microsoft.com/office/drawing/2014/main" id="{CECAA9EB-E85E-43D1-8E5E-6E1ECC582DE0}"/>
                  </a:ext>
                </a:extLst>
              </p:cNvPr>
              <p:cNvCxnSpPr/>
              <p:nvPr/>
            </p:nvCxnSpPr>
            <p:spPr>
              <a:xfrm>
                <a:off x="1332511" y="5590316"/>
                <a:ext cx="753789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itle 20">
            <a:extLst>
              <a:ext uri="{FF2B5EF4-FFF2-40B4-BE49-F238E27FC236}">
                <a16:creationId xmlns="" xmlns:a16="http://schemas.microsoft.com/office/drawing/2014/main" id="{A4E3D451-F444-4EC1-B74F-F060AA3680C8}"/>
              </a:ext>
            </a:extLst>
          </p:cNvPr>
          <p:cNvSpPr txBox="1">
            <a:spLocks/>
          </p:cNvSpPr>
          <p:nvPr/>
        </p:nvSpPr>
        <p:spPr>
          <a:xfrm>
            <a:off x="1525319" y="2942203"/>
            <a:ext cx="9162366" cy="27392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您的内容打在这里，或者通过复制您的文本后。您的内容打在这里，或者通过复制您的文本后，在此框中选择粘贴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您的内容打在这里，或者通过复制您的文本后。您的内容打在这里，或者通过复制您的文本后，在此框中选择粘贴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您的内容打在这里，或者通过复制您的文本后。您的内容打在这里，或者通过复制您的文本后，在此框中选择粘贴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您的内容打在这里，或者通过复制您的文本后。您的内容打在这里，或者通过复制您的文本后，在此框中选择粘贴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您的内容打在这里，或者通过复制您的文本后。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C85819B6-D08B-4768-A074-B76B08652404}"/>
              </a:ext>
            </a:extLst>
          </p:cNvPr>
          <p:cNvGrpSpPr/>
          <p:nvPr/>
        </p:nvGrpSpPr>
        <p:grpSpPr>
          <a:xfrm>
            <a:off x="1591006" y="2041077"/>
            <a:ext cx="2422922" cy="901126"/>
            <a:chOff x="3664316" y="2068511"/>
            <a:chExt cx="4590469" cy="1707273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87854E7C-3526-4CFC-97C0-1EFA1E216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7656" y="2192028"/>
              <a:ext cx="1667129" cy="1583756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B7F89576-DABD-4AC7-A72A-BB9C7C661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4316" y="2068511"/>
              <a:ext cx="1667129" cy="1476224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8961ECD1-0B3E-4E63-A4D6-E8CE10D06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987" y="2216415"/>
              <a:ext cx="1667129" cy="1328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58317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区块链的基本介绍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01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AEF951E4-1FC9-4FED-AABB-35201B93CD91}"/>
              </a:ext>
            </a:extLst>
          </p:cNvPr>
          <p:cNvSpPr/>
          <p:nvPr/>
        </p:nvSpPr>
        <p:spPr bwMode="auto">
          <a:xfrm>
            <a:off x="4569706" y="1695722"/>
            <a:ext cx="3064439" cy="4526748"/>
          </a:xfrm>
          <a:custGeom>
            <a:avLst/>
            <a:gdLst>
              <a:gd name="T0" fmla="*/ 500 w 30299"/>
              <a:gd name="T1" fmla="*/ 2 h 11303"/>
              <a:gd name="T2" fmla="*/ 5647 w 30299"/>
              <a:gd name="T3" fmla="*/ 2 h 11303"/>
              <a:gd name="T4" fmla="*/ 6172 w 30299"/>
              <a:gd name="T5" fmla="*/ 343 h 11303"/>
              <a:gd name="T6" fmla="*/ 6814 w 30299"/>
              <a:gd name="T7" fmla="*/ 702 h 11303"/>
              <a:gd name="T8" fmla="*/ 29799 w 30299"/>
              <a:gd name="T9" fmla="*/ 702 h 11303"/>
              <a:gd name="T10" fmla="*/ 30299 w 30299"/>
              <a:gd name="T11" fmla="*/ 1202 h 11303"/>
              <a:gd name="T12" fmla="*/ 30299 w 30299"/>
              <a:gd name="T13" fmla="*/ 10803 h 11303"/>
              <a:gd name="T14" fmla="*/ 29799 w 30299"/>
              <a:gd name="T15" fmla="*/ 11303 h 11303"/>
              <a:gd name="T16" fmla="*/ 500 w 30299"/>
              <a:gd name="T17" fmla="*/ 11303 h 11303"/>
              <a:gd name="T18" fmla="*/ 0 w 30299"/>
              <a:gd name="T19" fmla="*/ 10803 h 11303"/>
              <a:gd name="T20" fmla="*/ 0 w 30299"/>
              <a:gd name="T21" fmla="*/ 502 h 11303"/>
              <a:gd name="T22" fmla="*/ 500 w 30299"/>
              <a:gd name="T23" fmla="*/ 2 h 1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99" h="11303">
                <a:moveTo>
                  <a:pt x="500" y="2"/>
                </a:moveTo>
                <a:lnTo>
                  <a:pt x="5647" y="2"/>
                </a:lnTo>
                <a:cubicBezTo>
                  <a:pt x="5881" y="0"/>
                  <a:pt x="6022" y="193"/>
                  <a:pt x="6172" y="343"/>
                </a:cubicBezTo>
                <a:cubicBezTo>
                  <a:pt x="6390" y="560"/>
                  <a:pt x="6467" y="729"/>
                  <a:pt x="6814" y="702"/>
                </a:cubicBezTo>
                <a:lnTo>
                  <a:pt x="29799" y="702"/>
                </a:lnTo>
                <a:cubicBezTo>
                  <a:pt x="30074" y="702"/>
                  <a:pt x="30299" y="927"/>
                  <a:pt x="30299" y="1202"/>
                </a:cubicBezTo>
                <a:lnTo>
                  <a:pt x="30299" y="10803"/>
                </a:lnTo>
                <a:cubicBezTo>
                  <a:pt x="30299" y="11078"/>
                  <a:pt x="30074" y="11303"/>
                  <a:pt x="29799" y="11303"/>
                </a:cubicBezTo>
                <a:lnTo>
                  <a:pt x="500" y="11303"/>
                </a:lnTo>
                <a:cubicBezTo>
                  <a:pt x="225" y="11303"/>
                  <a:pt x="0" y="11078"/>
                  <a:pt x="0" y="10803"/>
                </a:cubicBezTo>
                <a:lnTo>
                  <a:pt x="0" y="502"/>
                </a:lnTo>
                <a:cubicBezTo>
                  <a:pt x="0" y="227"/>
                  <a:pt x="225" y="2"/>
                  <a:pt x="500" y="2"/>
                </a:cubicBezTo>
                <a:close/>
              </a:path>
            </a:pathLst>
          </a:custGeom>
          <a:solidFill>
            <a:srgbClr val="00B0F0">
              <a:alpha val="14902"/>
            </a:srgbClr>
          </a:solidFill>
          <a:ln w="1905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53605FAC-80BB-4E83-8E44-9A7C19ED0EEF}"/>
              </a:ext>
            </a:extLst>
          </p:cNvPr>
          <p:cNvGrpSpPr/>
          <p:nvPr/>
        </p:nvGrpSpPr>
        <p:grpSpPr>
          <a:xfrm>
            <a:off x="8098583" y="2091722"/>
            <a:ext cx="2940669" cy="4096058"/>
            <a:chOff x="1019082" y="1982327"/>
            <a:chExt cx="2940669" cy="4096058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16AFC8-E4C0-41E1-90B9-CAD203787FB7}"/>
                </a:ext>
              </a:extLst>
            </p:cNvPr>
            <p:cNvGrpSpPr/>
            <p:nvPr/>
          </p:nvGrpSpPr>
          <p:grpSpPr>
            <a:xfrm>
              <a:off x="1019082" y="1982327"/>
              <a:ext cx="2940669" cy="4096058"/>
              <a:chOff x="1019082" y="1982327"/>
              <a:chExt cx="2940669" cy="4096058"/>
            </a:xfrm>
          </p:grpSpPr>
          <p:sp>
            <p:nvSpPr>
              <p:cNvPr id="24" name="Freeform 5">
                <a:extLst>
                  <a:ext uri="{FF2B5EF4-FFF2-40B4-BE49-F238E27FC236}">
                    <a16:creationId xmlns="" xmlns:a16="http://schemas.microsoft.com/office/drawing/2014/main" id="{23FEB68C-F75A-4589-8C80-2B8263AAAF96}"/>
                  </a:ext>
                </a:extLst>
              </p:cNvPr>
              <p:cNvSpPr/>
              <p:nvPr/>
            </p:nvSpPr>
            <p:spPr bwMode="auto">
              <a:xfrm>
                <a:off x="1460326" y="2386268"/>
                <a:ext cx="2499425" cy="3692117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806C7B57-70B3-4EED-A1CF-057BDF47D7F4}"/>
                  </a:ext>
                </a:extLst>
              </p:cNvPr>
              <p:cNvGrpSpPr/>
              <p:nvPr/>
            </p:nvGrpSpPr>
            <p:grpSpPr>
              <a:xfrm>
                <a:off x="1019082" y="1982327"/>
                <a:ext cx="1059255" cy="1051858"/>
                <a:chOff x="5353747" y="2778516"/>
                <a:chExt cx="1456483" cy="1446310"/>
              </a:xfrm>
              <a:solidFill>
                <a:srgbClr val="00B0F0"/>
              </a:solidFill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="" xmlns:a16="http://schemas.microsoft.com/office/drawing/2014/main" id="{2659A5F5-B73B-40F1-880E-5EA46EE5E259}"/>
                    </a:ext>
                  </a:extLst>
                </p:cNvPr>
                <p:cNvSpPr/>
                <p:nvPr/>
              </p:nvSpPr>
              <p:spPr>
                <a:xfrm>
                  <a:off x="5401391" y="2826159"/>
                  <a:ext cx="1263312" cy="1398667"/>
                </a:xfrm>
                <a:custGeom>
                  <a:avLst/>
                  <a:gdLst>
                    <a:gd name="connsiteX0" fmla="*/ 1533525 w 2770239"/>
                    <a:gd name="connsiteY0" fmla="*/ 0 h 3067050"/>
                    <a:gd name="connsiteX1" fmla="*/ 2508989 w 2770239"/>
                    <a:gd name="connsiteY1" fmla="*/ 350183 h 3067050"/>
                    <a:gd name="connsiteX2" fmla="*/ 2583955 w 2770239"/>
                    <a:gd name="connsiteY2" fmla="*/ 418316 h 3067050"/>
                    <a:gd name="connsiteX3" fmla="*/ 2575301 w 2770239"/>
                    <a:gd name="connsiteY3" fmla="*/ 418316 h 3067050"/>
                    <a:gd name="connsiteX4" fmla="*/ 2505283 w 2770239"/>
                    <a:gd name="connsiteY4" fmla="*/ 354679 h 3067050"/>
                    <a:gd name="connsiteX5" fmla="*/ 1533525 w 2770239"/>
                    <a:gd name="connsiteY5" fmla="*/ 5827 h 3067050"/>
                    <a:gd name="connsiteX6" fmla="*/ 5827 w 2770239"/>
                    <a:gd name="connsiteY6" fmla="*/ 1533525 h 3067050"/>
                    <a:gd name="connsiteX7" fmla="*/ 1533525 w 2770239"/>
                    <a:gd name="connsiteY7" fmla="*/ 3061223 h 3067050"/>
                    <a:gd name="connsiteX8" fmla="*/ 2712371 w 2770239"/>
                    <a:gd name="connsiteY8" fmla="*/ 2505283 h 3067050"/>
                    <a:gd name="connsiteX9" fmla="*/ 2762971 w 2770239"/>
                    <a:gd name="connsiteY9" fmla="*/ 2437616 h 3067050"/>
                    <a:gd name="connsiteX10" fmla="*/ 2770239 w 2770239"/>
                    <a:gd name="connsiteY10" fmla="*/ 2437616 h 3067050"/>
                    <a:gd name="connsiteX11" fmla="*/ 2716868 w 2770239"/>
                    <a:gd name="connsiteY11" fmla="*/ 2508989 h 3067050"/>
                    <a:gd name="connsiteX12" fmla="*/ 1533525 w 2770239"/>
                    <a:gd name="connsiteY12" fmla="*/ 3067050 h 3067050"/>
                    <a:gd name="connsiteX13" fmla="*/ 0 w 2770239"/>
                    <a:gd name="connsiteY13" fmla="*/ 1533525 h 3067050"/>
                    <a:gd name="connsiteX14" fmla="*/ 1533525 w 2770239"/>
                    <a:gd name="connsiteY14" fmla="*/ 0 h 306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70239" h="3067050">
                      <a:moveTo>
                        <a:pt x="1533525" y="0"/>
                      </a:moveTo>
                      <a:cubicBezTo>
                        <a:pt x="1904062" y="0"/>
                        <a:pt x="2243906" y="131416"/>
                        <a:pt x="2508989" y="350183"/>
                      </a:cubicBezTo>
                      <a:lnTo>
                        <a:pt x="2583955" y="418316"/>
                      </a:lnTo>
                      <a:lnTo>
                        <a:pt x="2575301" y="418316"/>
                      </a:lnTo>
                      <a:lnTo>
                        <a:pt x="2505283" y="354679"/>
                      </a:lnTo>
                      <a:cubicBezTo>
                        <a:pt x="2241207" y="136744"/>
                        <a:pt x="1902655" y="5827"/>
                        <a:pt x="1533525" y="5827"/>
                      </a:cubicBezTo>
                      <a:cubicBezTo>
                        <a:pt x="689801" y="5827"/>
                        <a:pt x="5827" y="689801"/>
                        <a:pt x="5827" y="1533525"/>
                      </a:cubicBezTo>
                      <a:cubicBezTo>
                        <a:pt x="5827" y="2377249"/>
                        <a:pt x="689801" y="3061223"/>
                        <a:pt x="1533525" y="3061223"/>
                      </a:cubicBezTo>
                      <a:cubicBezTo>
                        <a:pt x="2008120" y="3061223"/>
                        <a:pt x="2432169" y="2844810"/>
                        <a:pt x="2712371" y="2505283"/>
                      </a:cubicBezTo>
                      <a:lnTo>
                        <a:pt x="2762971" y="2437616"/>
                      </a:lnTo>
                      <a:lnTo>
                        <a:pt x="2770239" y="2437616"/>
                      </a:lnTo>
                      <a:lnTo>
                        <a:pt x="2716868" y="2508989"/>
                      </a:lnTo>
                      <a:cubicBezTo>
                        <a:pt x="2435596" y="2849811"/>
                        <a:pt x="2009930" y="3067050"/>
                        <a:pt x="1533525" y="3067050"/>
                      </a:cubicBezTo>
                      <a:cubicBezTo>
                        <a:pt x="686583" y="3067050"/>
                        <a:pt x="0" y="2380467"/>
                        <a:pt x="0" y="1533525"/>
                      </a:cubicBezTo>
                      <a:cubicBezTo>
                        <a:pt x="0" y="686583"/>
                        <a:pt x="686583" y="0"/>
                        <a:pt x="1533525" y="0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="" xmlns:a16="http://schemas.microsoft.com/office/drawing/2014/main" id="{7F510B97-6387-4036-BFEE-A4873D258A9F}"/>
                    </a:ext>
                  </a:extLst>
                </p:cNvPr>
                <p:cNvSpPr/>
                <p:nvPr/>
              </p:nvSpPr>
              <p:spPr>
                <a:xfrm>
                  <a:off x="5353747" y="2778516"/>
                  <a:ext cx="1456483" cy="1371175"/>
                </a:xfrm>
                <a:custGeom>
                  <a:avLst/>
                  <a:gdLst>
                    <a:gd name="connsiteX0" fmla="*/ 3014026 w 3193831"/>
                    <a:gd name="connsiteY0" fmla="*/ 2148391 h 3006763"/>
                    <a:gd name="connsiteX1" fmla="*/ 3193831 w 3193831"/>
                    <a:gd name="connsiteY1" fmla="*/ 2148391 h 3006763"/>
                    <a:gd name="connsiteX2" fmla="*/ 3147278 w 3193831"/>
                    <a:gd name="connsiteY2" fmla="*/ 2275584 h 3006763"/>
                    <a:gd name="connsiteX3" fmla="*/ 2553822 w 3193831"/>
                    <a:gd name="connsiteY3" fmla="*/ 2996255 h 3006763"/>
                    <a:gd name="connsiteX4" fmla="*/ 2542874 w 3193831"/>
                    <a:gd name="connsiteY4" fmla="*/ 3002548 h 3006763"/>
                    <a:gd name="connsiteX5" fmla="*/ 2542874 w 3193831"/>
                    <a:gd name="connsiteY5" fmla="*/ 2790466 h 3006763"/>
                    <a:gd name="connsiteX6" fmla="*/ 2625717 w 3193831"/>
                    <a:gd name="connsiteY6" fmla="*/ 2725374 h 3006763"/>
                    <a:gd name="connsiteX7" fmla="*/ 2991551 w 3193831"/>
                    <a:gd name="connsiteY7" fmla="*/ 2209798 h 3006763"/>
                    <a:gd name="connsiteX8" fmla="*/ 69144 w 3193831"/>
                    <a:gd name="connsiteY8" fmla="*/ 1168401 h 3006763"/>
                    <a:gd name="connsiteX9" fmla="*/ 247045 w 3193831"/>
                    <a:gd name="connsiteY9" fmla="*/ 1168401 h 3006763"/>
                    <a:gd name="connsiteX10" fmla="*/ 235052 w 3193831"/>
                    <a:gd name="connsiteY10" fmla="*/ 1201167 h 3006763"/>
                    <a:gd name="connsiteX11" fmla="*/ 169009 w 3193831"/>
                    <a:gd name="connsiteY11" fmla="*/ 1638000 h 3006763"/>
                    <a:gd name="connsiteX12" fmla="*/ 703586 w 3193831"/>
                    <a:gd name="connsiteY12" fmla="*/ 2771545 h 3006763"/>
                    <a:gd name="connsiteX13" fmla="*/ 739474 w 3193831"/>
                    <a:gd name="connsiteY13" fmla="*/ 2798382 h 3006763"/>
                    <a:gd name="connsiteX14" fmla="*/ 739474 w 3193831"/>
                    <a:gd name="connsiteY14" fmla="*/ 3006763 h 3006763"/>
                    <a:gd name="connsiteX15" fmla="*/ 722179 w 3193831"/>
                    <a:gd name="connsiteY15" fmla="*/ 2996255 h 3006763"/>
                    <a:gd name="connsiteX16" fmla="*/ 0 w 3193831"/>
                    <a:gd name="connsiteY16" fmla="*/ 1638000 h 3006763"/>
                    <a:gd name="connsiteX17" fmla="*/ 33279 w 3193831"/>
                    <a:gd name="connsiteY17" fmla="*/ 1307886 h 3006763"/>
                    <a:gd name="connsiteX18" fmla="*/ 1638000 w 3193831"/>
                    <a:gd name="connsiteY18" fmla="*/ 0 h 3006763"/>
                    <a:gd name="connsiteX19" fmla="*/ 3078302 w 3193831"/>
                    <a:gd name="connsiteY19" fmla="*/ 857232 h 3006763"/>
                    <a:gd name="connsiteX20" fmla="*/ 3137438 w 3193831"/>
                    <a:gd name="connsiteY20" fmla="*/ 979990 h 3006763"/>
                    <a:gd name="connsiteX21" fmla="*/ 2950020 w 3193831"/>
                    <a:gd name="connsiteY21" fmla="*/ 979990 h 3006763"/>
                    <a:gd name="connsiteX22" fmla="*/ 2929692 w 3193831"/>
                    <a:gd name="connsiteY22" fmla="*/ 937792 h 3006763"/>
                    <a:gd name="connsiteX23" fmla="*/ 1638000 w 3193831"/>
                    <a:gd name="connsiteY23" fmla="*/ 169009 h 3006763"/>
                    <a:gd name="connsiteX24" fmla="*/ 816674 w 3193831"/>
                    <a:gd name="connsiteY24" fmla="*/ 419890 h 3006763"/>
                    <a:gd name="connsiteX25" fmla="*/ 714074 w 3193831"/>
                    <a:gd name="connsiteY25" fmla="*/ 496612 h 3006763"/>
                    <a:gd name="connsiteX26" fmla="*/ 714074 w 3193831"/>
                    <a:gd name="connsiteY26" fmla="*/ 285806 h 3006763"/>
                    <a:gd name="connsiteX27" fmla="*/ 722179 w 3193831"/>
                    <a:gd name="connsiteY27" fmla="*/ 279745 h 3006763"/>
                    <a:gd name="connsiteX28" fmla="*/ 1638000 w 3193831"/>
                    <a:gd name="connsiteY28" fmla="*/ 0 h 30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193831" h="3006763">
                      <a:moveTo>
                        <a:pt x="3014026" y="2148391"/>
                      </a:moveTo>
                      <a:lnTo>
                        <a:pt x="3193831" y="2148391"/>
                      </a:lnTo>
                      <a:lnTo>
                        <a:pt x="3147278" y="2275584"/>
                      </a:lnTo>
                      <a:cubicBezTo>
                        <a:pt x="3022947" y="2569535"/>
                        <a:pt x="2815248" y="2819639"/>
                        <a:pt x="2553822" y="2996255"/>
                      </a:cubicBezTo>
                      <a:lnTo>
                        <a:pt x="2542874" y="3002548"/>
                      </a:lnTo>
                      <a:lnTo>
                        <a:pt x="2542874" y="2790466"/>
                      </a:lnTo>
                      <a:lnTo>
                        <a:pt x="2625717" y="2725374"/>
                      </a:lnTo>
                      <a:cubicBezTo>
                        <a:pt x="2782241" y="2583111"/>
                        <a:pt x="2907924" y="2407514"/>
                        <a:pt x="2991551" y="2209798"/>
                      </a:cubicBezTo>
                      <a:close/>
                      <a:moveTo>
                        <a:pt x="69144" y="1168401"/>
                      </a:moveTo>
                      <a:lnTo>
                        <a:pt x="247045" y="1168401"/>
                      </a:lnTo>
                      <a:lnTo>
                        <a:pt x="235052" y="1201167"/>
                      </a:lnTo>
                      <a:cubicBezTo>
                        <a:pt x="192131" y="1339163"/>
                        <a:pt x="169009" y="1485881"/>
                        <a:pt x="169009" y="1638000"/>
                      </a:cubicBezTo>
                      <a:cubicBezTo>
                        <a:pt x="169009" y="2094357"/>
                        <a:pt x="377106" y="2502110"/>
                        <a:pt x="703586" y="2771545"/>
                      </a:cubicBezTo>
                      <a:lnTo>
                        <a:pt x="739474" y="2798382"/>
                      </a:lnTo>
                      <a:lnTo>
                        <a:pt x="739474" y="3006763"/>
                      </a:lnTo>
                      <a:lnTo>
                        <a:pt x="722179" y="2996255"/>
                      </a:lnTo>
                      <a:cubicBezTo>
                        <a:pt x="286468" y="2701895"/>
                        <a:pt x="0" y="2203402"/>
                        <a:pt x="0" y="1638000"/>
                      </a:cubicBezTo>
                      <a:cubicBezTo>
                        <a:pt x="0" y="1524920"/>
                        <a:pt x="11459" y="1414516"/>
                        <a:pt x="33279" y="1307886"/>
                      </a:cubicBezTo>
                      <a:close/>
                      <a:moveTo>
                        <a:pt x="1638000" y="0"/>
                      </a:moveTo>
                      <a:cubicBezTo>
                        <a:pt x="2259942" y="0"/>
                        <a:pt x="2800925" y="346626"/>
                        <a:pt x="3078302" y="857232"/>
                      </a:cubicBezTo>
                      <a:lnTo>
                        <a:pt x="3137438" y="979990"/>
                      </a:lnTo>
                      <a:lnTo>
                        <a:pt x="2950020" y="979990"/>
                      </a:lnTo>
                      <a:lnTo>
                        <a:pt x="2929692" y="937792"/>
                      </a:lnTo>
                      <a:cubicBezTo>
                        <a:pt x="2680934" y="479870"/>
                        <a:pt x="2195770" y="169009"/>
                        <a:pt x="1638000" y="169009"/>
                      </a:cubicBezTo>
                      <a:cubicBezTo>
                        <a:pt x="1333762" y="169009"/>
                        <a:pt x="1051126" y="261497"/>
                        <a:pt x="816674" y="419890"/>
                      </a:cubicBezTo>
                      <a:lnTo>
                        <a:pt x="714074" y="496612"/>
                      </a:lnTo>
                      <a:lnTo>
                        <a:pt x="714074" y="285806"/>
                      </a:lnTo>
                      <a:lnTo>
                        <a:pt x="722179" y="279745"/>
                      </a:lnTo>
                      <a:cubicBezTo>
                        <a:pt x="983605" y="103129"/>
                        <a:pt x="1298759" y="0"/>
                        <a:pt x="1638000" y="0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圆: 空心 31">
                  <a:extLst>
                    <a:ext uri="{FF2B5EF4-FFF2-40B4-BE49-F238E27FC236}">
                      <a16:creationId xmlns="" xmlns:a16="http://schemas.microsoft.com/office/drawing/2014/main" id="{AC4A2FD2-562A-4F8E-A094-B272EF0F2E69}"/>
                    </a:ext>
                  </a:extLst>
                </p:cNvPr>
                <p:cNvSpPr/>
                <p:nvPr/>
              </p:nvSpPr>
              <p:spPr>
                <a:xfrm>
                  <a:off x="5468361" y="2893129"/>
                  <a:ext cx="1264727" cy="1264728"/>
                </a:xfrm>
                <a:prstGeom prst="donut">
                  <a:avLst>
                    <a:gd name="adj" fmla="val 571"/>
                  </a:avLst>
                </a:pr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="" xmlns:a16="http://schemas.microsoft.com/office/drawing/2014/main" id="{EA5E3A88-CC69-4C6E-A46F-548FBE7BE2EA}"/>
                    </a:ext>
                  </a:extLst>
                </p:cNvPr>
                <p:cNvSpPr/>
                <p:nvPr/>
              </p:nvSpPr>
              <p:spPr>
                <a:xfrm>
                  <a:off x="5554869" y="2979636"/>
                  <a:ext cx="1091714" cy="1091713"/>
                </a:xfrm>
                <a:prstGeom prst="ellipse">
                  <a:avLst/>
                </a:pr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10F36EF8-9425-4F36-977C-2857A7B7303E}"/>
                </a:ext>
              </a:extLst>
            </p:cNvPr>
            <p:cNvSpPr/>
            <p:nvPr/>
          </p:nvSpPr>
          <p:spPr>
            <a:xfrm>
              <a:off x="1618415" y="3987351"/>
              <a:ext cx="219192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您的内容打在这里，或者通过复制您的文本后。您的内容打在这里。或者通过复制您的文本后。您的内容打在这里。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6A6647CB-3EA5-4467-92CC-D6D0971E5227}"/>
                </a:ext>
              </a:extLst>
            </p:cNvPr>
            <p:cNvSpPr txBox="1"/>
            <p:nvPr/>
          </p:nvSpPr>
          <p:spPr>
            <a:xfrm>
              <a:off x="1771970" y="3312089"/>
              <a:ext cx="2175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请输入您的标题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3C000A10-D189-44F6-8D9C-E38A7899A776}"/>
              </a:ext>
            </a:extLst>
          </p:cNvPr>
          <p:cNvGrpSpPr/>
          <p:nvPr/>
        </p:nvGrpSpPr>
        <p:grpSpPr>
          <a:xfrm>
            <a:off x="1164599" y="2091722"/>
            <a:ext cx="2940669" cy="4096058"/>
            <a:chOff x="1019082" y="1982327"/>
            <a:chExt cx="2940669" cy="4096058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7F2F31AB-9634-4276-961C-DE2CD98509E2}"/>
                </a:ext>
              </a:extLst>
            </p:cNvPr>
            <p:cNvGrpSpPr/>
            <p:nvPr/>
          </p:nvGrpSpPr>
          <p:grpSpPr>
            <a:xfrm>
              <a:off x="1019082" y="1982327"/>
              <a:ext cx="2940669" cy="4096058"/>
              <a:chOff x="1019082" y="1982327"/>
              <a:chExt cx="2940669" cy="4096058"/>
            </a:xfrm>
          </p:grpSpPr>
          <p:sp>
            <p:nvSpPr>
              <p:cNvPr id="41" name="Freeform 5">
                <a:extLst>
                  <a:ext uri="{FF2B5EF4-FFF2-40B4-BE49-F238E27FC236}">
                    <a16:creationId xmlns="" xmlns:a16="http://schemas.microsoft.com/office/drawing/2014/main" id="{7E8C2CB6-8256-4130-9D32-0AB5D0C3D0F6}"/>
                  </a:ext>
                </a:extLst>
              </p:cNvPr>
              <p:cNvSpPr/>
              <p:nvPr/>
            </p:nvSpPr>
            <p:spPr bwMode="auto">
              <a:xfrm>
                <a:off x="1460326" y="2386268"/>
                <a:ext cx="2499425" cy="3692117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="" xmlns:a16="http://schemas.microsoft.com/office/drawing/2014/main" id="{CCCC3E9B-07BD-42D2-8473-68F6A784A5BC}"/>
                  </a:ext>
                </a:extLst>
              </p:cNvPr>
              <p:cNvGrpSpPr/>
              <p:nvPr/>
            </p:nvGrpSpPr>
            <p:grpSpPr>
              <a:xfrm>
                <a:off x="1019082" y="1982327"/>
                <a:ext cx="1059255" cy="1051858"/>
                <a:chOff x="5353747" y="2778516"/>
                <a:chExt cx="1456483" cy="1446310"/>
              </a:xfrm>
              <a:solidFill>
                <a:srgbClr val="00B0F0"/>
              </a:solidFill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="" xmlns:a16="http://schemas.microsoft.com/office/drawing/2014/main" id="{1AA1A011-2DA3-4388-87AF-3D11DD30EC6E}"/>
                    </a:ext>
                  </a:extLst>
                </p:cNvPr>
                <p:cNvSpPr/>
                <p:nvPr/>
              </p:nvSpPr>
              <p:spPr>
                <a:xfrm>
                  <a:off x="5401391" y="2826159"/>
                  <a:ext cx="1263312" cy="1398667"/>
                </a:xfrm>
                <a:custGeom>
                  <a:avLst/>
                  <a:gdLst>
                    <a:gd name="connsiteX0" fmla="*/ 1533525 w 2770239"/>
                    <a:gd name="connsiteY0" fmla="*/ 0 h 3067050"/>
                    <a:gd name="connsiteX1" fmla="*/ 2508989 w 2770239"/>
                    <a:gd name="connsiteY1" fmla="*/ 350183 h 3067050"/>
                    <a:gd name="connsiteX2" fmla="*/ 2583955 w 2770239"/>
                    <a:gd name="connsiteY2" fmla="*/ 418316 h 3067050"/>
                    <a:gd name="connsiteX3" fmla="*/ 2575301 w 2770239"/>
                    <a:gd name="connsiteY3" fmla="*/ 418316 h 3067050"/>
                    <a:gd name="connsiteX4" fmla="*/ 2505283 w 2770239"/>
                    <a:gd name="connsiteY4" fmla="*/ 354679 h 3067050"/>
                    <a:gd name="connsiteX5" fmla="*/ 1533525 w 2770239"/>
                    <a:gd name="connsiteY5" fmla="*/ 5827 h 3067050"/>
                    <a:gd name="connsiteX6" fmla="*/ 5827 w 2770239"/>
                    <a:gd name="connsiteY6" fmla="*/ 1533525 h 3067050"/>
                    <a:gd name="connsiteX7" fmla="*/ 1533525 w 2770239"/>
                    <a:gd name="connsiteY7" fmla="*/ 3061223 h 3067050"/>
                    <a:gd name="connsiteX8" fmla="*/ 2712371 w 2770239"/>
                    <a:gd name="connsiteY8" fmla="*/ 2505283 h 3067050"/>
                    <a:gd name="connsiteX9" fmla="*/ 2762971 w 2770239"/>
                    <a:gd name="connsiteY9" fmla="*/ 2437616 h 3067050"/>
                    <a:gd name="connsiteX10" fmla="*/ 2770239 w 2770239"/>
                    <a:gd name="connsiteY10" fmla="*/ 2437616 h 3067050"/>
                    <a:gd name="connsiteX11" fmla="*/ 2716868 w 2770239"/>
                    <a:gd name="connsiteY11" fmla="*/ 2508989 h 3067050"/>
                    <a:gd name="connsiteX12" fmla="*/ 1533525 w 2770239"/>
                    <a:gd name="connsiteY12" fmla="*/ 3067050 h 3067050"/>
                    <a:gd name="connsiteX13" fmla="*/ 0 w 2770239"/>
                    <a:gd name="connsiteY13" fmla="*/ 1533525 h 3067050"/>
                    <a:gd name="connsiteX14" fmla="*/ 1533525 w 2770239"/>
                    <a:gd name="connsiteY14" fmla="*/ 0 h 306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70239" h="3067050">
                      <a:moveTo>
                        <a:pt x="1533525" y="0"/>
                      </a:moveTo>
                      <a:cubicBezTo>
                        <a:pt x="1904062" y="0"/>
                        <a:pt x="2243906" y="131416"/>
                        <a:pt x="2508989" y="350183"/>
                      </a:cubicBezTo>
                      <a:lnTo>
                        <a:pt x="2583955" y="418316"/>
                      </a:lnTo>
                      <a:lnTo>
                        <a:pt x="2575301" y="418316"/>
                      </a:lnTo>
                      <a:lnTo>
                        <a:pt x="2505283" y="354679"/>
                      </a:lnTo>
                      <a:cubicBezTo>
                        <a:pt x="2241207" y="136744"/>
                        <a:pt x="1902655" y="5827"/>
                        <a:pt x="1533525" y="5827"/>
                      </a:cubicBezTo>
                      <a:cubicBezTo>
                        <a:pt x="689801" y="5827"/>
                        <a:pt x="5827" y="689801"/>
                        <a:pt x="5827" y="1533525"/>
                      </a:cubicBezTo>
                      <a:cubicBezTo>
                        <a:pt x="5827" y="2377249"/>
                        <a:pt x="689801" y="3061223"/>
                        <a:pt x="1533525" y="3061223"/>
                      </a:cubicBezTo>
                      <a:cubicBezTo>
                        <a:pt x="2008120" y="3061223"/>
                        <a:pt x="2432169" y="2844810"/>
                        <a:pt x="2712371" y="2505283"/>
                      </a:cubicBezTo>
                      <a:lnTo>
                        <a:pt x="2762971" y="2437616"/>
                      </a:lnTo>
                      <a:lnTo>
                        <a:pt x="2770239" y="2437616"/>
                      </a:lnTo>
                      <a:lnTo>
                        <a:pt x="2716868" y="2508989"/>
                      </a:lnTo>
                      <a:cubicBezTo>
                        <a:pt x="2435596" y="2849811"/>
                        <a:pt x="2009930" y="3067050"/>
                        <a:pt x="1533525" y="3067050"/>
                      </a:cubicBezTo>
                      <a:cubicBezTo>
                        <a:pt x="686583" y="3067050"/>
                        <a:pt x="0" y="2380467"/>
                        <a:pt x="0" y="1533525"/>
                      </a:cubicBezTo>
                      <a:cubicBezTo>
                        <a:pt x="0" y="686583"/>
                        <a:pt x="686583" y="0"/>
                        <a:pt x="1533525" y="0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="" xmlns:a16="http://schemas.microsoft.com/office/drawing/2014/main" id="{A0059E60-6000-46BA-BA75-F27D74F4BE98}"/>
                    </a:ext>
                  </a:extLst>
                </p:cNvPr>
                <p:cNvSpPr/>
                <p:nvPr/>
              </p:nvSpPr>
              <p:spPr>
                <a:xfrm>
                  <a:off x="5353747" y="2778516"/>
                  <a:ext cx="1456483" cy="1371175"/>
                </a:xfrm>
                <a:custGeom>
                  <a:avLst/>
                  <a:gdLst>
                    <a:gd name="connsiteX0" fmla="*/ 3014026 w 3193831"/>
                    <a:gd name="connsiteY0" fmla="*/ 2148391 h 3006763"/>
                    <a:gd name="connsiteX1" fmla="*/ 3193831 w 3193831"/>
                    <a:gd name="connsiteY1" fmla="*/ 2148391 h 3006763"/>
                    <a:gd name="connsiteX2" fmla="*/ 3147278 w 3193831"/>
                    <a:gd name="connsiteY2" fmla="*/ 2275584 h 3006763"/>
                    <a:gd name="connsiteX3" fmla="*/ 2553822 w 3193831"/>
                    <a:gd name="connsiteY3" fmla="*/ 2996255 h 3006763"/>
                    <a:gd name="connsiteX4" fmla="*/ 2542874 w 3193831"/>
                    <a:gd name="connsiteY4" fmla="*/ 3002548 h 3006763"/>
                    <a:gd name="connsiteX5" fmla="*/ 2542874 w 3193831"/>
                    <a:gd name="connsiteY5" fmla="*/ 2790466 h 3006763"/>
                    <a:gd name="connsiteX6" fmla="*/ 2625717 w 3193831"/>
                    <a:gd name="connsiteY6" fmla="*/ 2725374 h 3006763"/>
                    <a:gd name="connsiteX7" fmla="*/ 2991551 w 3193831"/>
                    <a:gd name="connsiteY7" fmla="*/ 2209798 h 3006763"/>
                    <a:gd name="connsiteX8" fmla="*/ 69144 w 3193831"/>
                    <a:gd name="connsiteY8" fmla="*/ 1168401 h 3006763"/>
                    <a:gd name="connsiteX9" fmla="*/ 247045 w 3193831"/>
                    <a:gd name="connsiteY9" fmla="*/ 1168401 h 3006763"/>
                    <a:gd name="connsiteX10" fmla="*/ 235052 w 3193831"/>
                    <a:gd name="connsiteY10" fmla="*/ 1201167 h 3006763"/>
                    <a:gd name="connsiteX11" fmla="*/ 169009 w 3193831"/>
                    <a:gd name="connsiteY11" fmla="*/ 1638000 h 3006763"/>
                    <a:gd name="connsiteX12" fmla="*/ 703586 w 3193831"/>
                    <a:gd name="connsiteY12" fmla="*/ 2771545 h 3006763"/>
                    <a:gd name="connsiteX13" fmla="*/ 739474 w 3193831"/>
                    <a:gd name="connsiteY13" fmla="*/ 2798382 h 3006763"/>
                    <a:gd name="connsiteX14" fmla="*/ 739474 w 3193831"/>
                    <a:gd name="connsiteY14" fmla="*/ 3006763 h 3006763"/>
                    <a:gd name="connsiteX15" fmla="*/ 722179 w 3193831"/>
                    <a:gd name="connsiteY15" fmla="*/ 2996255 h 3006763"/>
                    <a:gd name="connsiteX16" fmla="*/ 0 w 3193831"/>
                    <a:gd name="connsiteY16" fmla="*/ 1638000 h 3006763"/>
                    <a:gd name="connsiteX17" fmla="*/ 33279 w 3193831"/>
                    <a:gd name="connsiteY17" fmla="*/ 1307886 h 3006763"/>
                    <a:gd name="connsiteX18" fmla="*/ 1638000 w 3193831"/>
                    <a:gd name="connsiteY18" fmla="*/ 0 h 3006763"/>
                    <a:gd name="connsiteX19" fmla="*/ 3078302 w 3193831"/>
                    <a:gd name="connsiteY19" fmla="*/ 857232 h 3006763"/>
                    <a:gd name="connsiteX20" fmla="*/ 3137438 w 3193831"/>
                    <a:gd name="connsiteY20" fmla="*/ 979990 h 3006763"/>
                    <a:gd name="connsiteX21" fmla="*/ 2950020 w 3193831"/>
                    <a:gd name="connsiteY21" fmla="*/ 979990 h 3006763"/>
                    <a:gd name="connsiteX22" fmla="*/ 2929692 w 3193831"/>
                    <a:gd name="connsiteY22" fmla="*/ 937792 h 3006763"/>
                    <a:gd name="connsiteX23" fmla="*/ 1638000 w 3193831"/>
                    <a:gd name="connsiteY23" fmla="*/ 169009 h 3006763"/>
                    <a:gd name="connsiteX24" fmla="*/ 816674 w 3193831"/>
                    <a:gd name="connsiteY24" fmla="*/ 419890 h 3006763"/>
                    <a:gd name="connsiteX25" fmla="*/ 714074 w 3193831"/>
                    <a:gd name="connsiteY25" fmla="*/ 496612 h 3006763"/>
                    <a:gd name="connsiteX26" fmla="*/ 714074 w 3193831"/>
                    <a:gd name="connsiteY26" fmla="*/ 285806 h 3006763"/>
                    <a:gd name="connsiteX27" fmla="*/ 722179 w 3193831"/>
                    <a:gd name="connsiteY27" fmla="*/ 279745 h 3006763"/>
                    <a:gd name="connsiteX28" fmla="*/ 1638000 w 3193831"/>
                    <a:gd name="connsiteY28" fmla="*/ 0 h 30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193831" h="3006763">
                      <a:moveTo>
                        <a:pt x="3014026" y="2148391"/>
                      </a:moveTo>
                      <a:lnTo>
                        <a:pt x="3193831" y="2148391"/>
                      </a:lnTo>
                      <a:lnTo>
                        <a:pt x="3147278" y="2275584"/>
                      </a:lnTo>
                      <a:cubicBezTo>
                        <a:pt x="3022947" y="2569535"/>
                        <a:pt x="2815248" y="2819639"/>
                        <a:pt x="2553822" y="2996255"/>
                      </a:cubicBezTo>
                      <a:lnTo>
                        <a:pt x="2542874" y="3002548"/>
                      </a:lnTo>
                      <a:lnTo>
                        <a:pt x="2542874" y="2790466"/>
                      </a:lnTo>
                      <a:lnTo>
                        <a:pt x="2625717" y="2725374"/>
                      </a:lnTo>
                      <a:cubicBezTo>
                        <a:pt x="2782241" y="2583111"/>
                        <a:pt x="2907924" y="2407514"/>
                        <a:pt x="2991551" y="2209798"/>
                      </a:cubicBezTo>
                      <a:close/>
                      <a:moveTo>
                        <a:pt x="69144" y="1168401"/>
                      </a:moveTo>
                      <a:lnTo>
                        <a:pt x="247045" y="1168401"/>
                      </a:lnTo>
                      <a:lnTo>
                        <a:pt x="235052" y="1201167"/>
                      </a:lnTo>
                      <a:cubicBezTo>
                        <a:pt x="192131" y="1339163"/>
                        <a:pt x="169009" y="1485881"/>
                        <a:pt x="169009" y="1638000"/>
                      </a:cubicBezTo>
                      <a:cubicBezTo>
                        <a:pt x="169009" y="2094357"/>
                        <a:pt x="377106" y="2502110"/>
                        <a:pt x="703586" y="2771545"/>
                      </a:cubicBezTo>
                      <a:lnTo>
                        <a:pt x="739474" y="2798382"/>
                      </a:lnTo>
                      <a:lnTo>
                        <a:pt x="739474" y="3006763"/>
                      </a:lnTo>
                      <a:lnTo>
                        <a:pt x="722179" y="2996255"/>
                      </a:lnTo>
                      <a:cubicBezTo>
                        <a:pt x="286468" y="2701895"/>
                        <a:pt x="0" y="2203402"/>
                        <a:pt x="0" y="1638000"/>
                      </a:cubicBezTo>
                      <a:cubicBezTo>
                        <a:pt x="0" y="1524920"/>
                        <a:pt x="11459" y="1414516"/>
                        <a:pt x="33279" y="1307886"/>
                      </a:cubicBezTo>
                      <a:close/>
                      <a:moveTo>
                        <a:pt x="1638000" y="0"/>
                      </a:moveTo>
                      <a:cubicBezTo>
                        <a:pt x="2259942" y="0"/>
                        <a:pt x="2800925" y="346626"/>
                        <a:pt x="3078302" y="857232"/>
                      </a:cubicBezTo>
                      <a:lnTo>
                        <a:pt x="3137438" y="979990"/>
                      </a:lnTo>
                      <a:lnTo>
                        <a:pt x="2950020" y="979990"/>
                      </a:lnTo>
                      <a:lnTo>
                        <a:pt x="2929692" y="937792"/>
                      </a:lnTo>
                      <a:cubicBezTo>
                        <a:pt x="2680934" y="479870"/>
                        <a:pt x="2195770" y="169009"/>
                        <a:pt x="1638000" y="169009"/>
                      </a:cubicBezTo>
                      <a:cubicBezTo>
                        <a:pt x="1333762" y="169009"/>
                        <a:pt x="1051126" y="261497"/>
                        <a:pt x="816674" y="419890"/>
                      </a:cubicBezTo>
                      <a:lnTo>
                        <a:pt x="714074" y="496612"/>
                      </a:lnTo>
                      <a:lnTo>
                        <a:pt x="714074" y="285806"/>
                      </a:lnTo>
                      <a:lnTo>
                        <a:pt x="722179" y="279745"/>
                      </a:lnTo>
                      <a:cubicBezTo>
                        <a:pt x="983605" y="103129"/>
                        <a:pt x="1298759" y="0"/>
                        <a:pt x="1638000" y="0"/>
                      </a:cubicBezTo>
                      <a:close/>
                    </a:path>
                  </a:pathLst>
                </a:cu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圆: 空心 44">
                  <a:extLst>
                    <a:ext uri="{FF2B5EF4-FFF2-40B4-BE49-F238E27FC236}">
                      <a16:creationId xmlns="" xmlns:a16="http://schemas.microsoft.com/office/drawing/2014/main" id="{2C515DA2-C74F-4A2F-8792-2F66863E6FA8}"/>
                    </a:ext>
                  </a:extLst>
                </p:cNvPr>
                <p:cNvSpPr/>
                <p:nvPr/>
              </p:nvSpPr>
              <p:spPr>
                <a:xfrm>
                  <a:off x="5468361" y="2893129"/>
                  <a:ext cx="1264727" cy="1264728"/>
                </a:xfrm>
                <a:prstGeom prst="donut">
                  <a:avLst>
                    <a:gd name="adj" fmla="val 571"/>
                  </a:avLst>
                </a:pr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="" xmlns:a16="http://schemas.microsoft.com/office/drawing/2014/main" id="{CD476A02-9B23-4985-B05B-44455281CCAD}"/>
                    </a:ext>
                  </a:extLst>
                </p:cNvPr>
                <p:cNvSpPr/>
                <p:nvPr/>
              </p:nvSpPr>
              <p:spPr>
                <a:xfrm>
                  <a:off x="5554869" y="2979636"/>
                  <a:ext cx="1091714" cy="1091713"/>
                </a:xfrm>
                <a:prstGeom prst="ellipse">
                  <a:avLst/>
                </a:prstGeom>
                <a:grpFill/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165C00B-687C-408E-99D9-06974F53C2BE}"/>
                </a:ext>
              </a:extLst>
            </p:cNvPr>
            <p:cNvSpPr/>
            <p:nvPr/>
          </p:nvSpPr>
          <p:spPr>
            <a:xfrm>
              <a:off x="1618415" y="3987351"/>
              <a:ext cx="219192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您的内容打在这里，或者通过复制您的文本后。您的内容打在这里。或者通过复制您的文本后。您的内容打在这里。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C3D4FB54-771E-47FA-BAF9-BA0632AB2164}"/>
                </a:ext>
              </a:extLst>
            </p:cNvPr>
            <p:cNvSpPr txBox="1"/>
            <p:nvPr/>
          </p:nvSpPr>
          <p:spPr>
            <a:xfrm>
              <a:off x="1771970" y="3312089"/>
              <a:ext cx="2175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请输入您的标题</a:t>
              </a: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12109830-B93A-4B12-A6EB-C105C4231FBB}"/>
              </a:ext>
            </a:extLst>
          </p:cNvPr>
          <p:cNvSpPr/>
          <p:nvPr/>
        </p:nvSpPr>
        <p:spPr>
          <a:xfrm>
            <a:off x="5054291" y="3904207"/>
            <a:ext cx="21919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您的内容打在这里，或者通过复制您的文本后。您的内容打在这里。或者通过复制您的文本后。您的内容打在这里。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16673158-DC90-4770-A5F0-B1C0473D005F}"/>
              </a:ext>
            </a:extLst>
          </p:cNvPr>
          <p:cNvGrpSpPr/>
          <p:nvPr/>
        </p:nvGrpSpPr>
        <p:grpSpPr>
          <a:xfrm>
            <a:off x="4899871" y="2720413"/>
            <a:ext cx="2422922" cy="901126"/>
            <a:chOff x="3664316" y="2068511"/>
            <a:chExt cx="4590469" cy="1707273"/>
          </a:xfrm>
        </p:grpSpPr>
        <p:pic>
          <p:nvPicPr>
            <p:cNvPr id="52" name="图片 51">
              <a:extLst>
                <a:ext uri="{FF2B5EF4-FFF2-40B4-BE49-F238E27FC236}">
                  <a16:creationId xmlns="" xmlns:a16="http://schemas.microsoft.com/office/drawing/2014/main" id="{4FA2FE18-FFE4-4CFD-9090-D5764EEF0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7656" y="2192028"/>
              <a:ext cx="1667129" cy="1583756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687BD197-C455-44CE-9075-150EC20F0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4316" y="2068511"/>
              <a:ext cx="1667129" cy="1476224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="" xmlns:a16="http://schemas.microsoft.com/office/drawing/2014/main" id="{8D56BE6C-74B8-4BDD-BC68-BD6111098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987" y="2216415"/>
              <a:ext cx="1667129" cy="1328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4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区块链的基本介绍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01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75C89BD-DF57-4B81-9FA3-A9C3AC5611AD}"/>
              </a:ext>
            </a:extLst>
          </p:cNvPr>
          <p:cNvGrpSpPr/>
          <p:nvPr/>
        </p:nvGrpSpPr>
        <p:grpSpPr>
          <a:xfrm>
            <a:off x="662068" y="1961150"/>
            <a:ext cx="3611069" cy="4208821"/>
            <a:chOff x="760556" y="1937361"/>
            <a:chExt cx="1575413" cy="4148006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830FBE06-A453-4AB4-B54F-91D015168099}"/>
                </a:ext>
              </a:extLst>
            </p:cNvPr>
            <p:cNvSpPr/>
            <p:nvPr/>
          </p:nvSpPr>
          <p:spPr>
            <a:xfrm>
              <a:off x="760556" y="5066153"/>
              <a:ext cx="1575413" cy="1019214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52A00875-C492-427B-9A0F-B52114E8519E}"/>
                </a:ext>
              </a:extLst>
            </p:cNvPr>
            <p:cNvSpPr/>
            <p:nvPr/>
          </p:nvSpPr>
          <p:spPr>
            <a:xfrm>
              <a:off x="760556" y="1937361"/>
              <a:ext cx="1575413" cy="3051672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674E5ECF-9ECC-4A49-841E-4BCEBC7E983E}"/>
              </a:ext>
            </a:extLst>
          </p:cNvPr>
          <p:cNvGrpSpPr/>
          <p:nvPr/>
        </p:nvGrpSpPr>
        <p:grpSpPr>
          <a:xfrm>
            <a:off x="4515891" y="2056670"/>
            <a:ext cx="7196187" cy="1159986"/>
            <a:chOff x="4515891" y="2056670"/>
            <a:chExt cx="7196187" cy="1159986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51B0DFE8-57AA-460E-AAF6-26C0108B3900}"/>
                </a:ext>
              </a:extLst>
            </p:cNvPr>
            <p:cNvSpPr/>
            <p:nvPr/>
          </p:nvSpPr>
          <p:spPr>
            <a:xfrm>
              <a:off x="4515891" y="2693436"/>
              <a:ext cx="71961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B9C856CF-F5A0-480B-AB31-3A9EBDD361C7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29" name="Freeform 5">
                <a:extLst>
                  <a:ext uri="{FF2B5EF4-FFF2-40B4-BE49-F238E27FC236}">
                    <a16:creationId xmlns="" xmlns:a16="http://schemas.microsoft.com/office/drawing/2014/main" id="{D1AC1371-4AEB-4C21-B76D-14B8C0E7B3A9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46A7D934-824C-42A0-99F5-BA697C010A1A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10CB2A7D-B976-45A0-B49E-8B5D640A8926}"/>
              </a:ext>
            </a:extLst>
          </p:cNvPr>
          <p:cNvGrpSpPr/>
          <p:nvPr/>
        </p:nvGrpSpPr>
        <p:grpSpPr>
          <a:xfrm>
            <a:off x="4515891" y="3598008"/>
            <a:ext cx="7196187" cy="1159986"/>
            <a:chOff x="4515891" y="2056670"/>
            <a:chExt cx="7196187" cy="1159986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EF59658C-5751-48AE-9B14-1AD2F7729EAC}"/>
                </a:ext>
              </a:extLst>
            </p:cNvPr>
            <p:cNvSpPr/>
            <p:nvPr/>
          </p:nvSpPr>
          <p:spPr>
            <a:xfrm>
              <a:off x="4515891" y="2693436"/>
              <a:ext cx="71961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57272049-B10D-48AB-8323-09235E83B004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36" name="Freeform 5">
                <a:extLst>
                  <a:ext uri="{FF2B5EF4-FFF2-40B4-BE49-F238E27FC236}">
                    <a16:creationId xmlns="" xmlns:a16="http://schemas.microsoft.com/office/drawing/2014/main" id="{CC57A986-0987-40AE-9E36-4C4D0B7AA6A7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C38B087F-5CCC-466B-A6C4-1EF5BB648BD9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44D40CC9-8CCB-45E3-B7D0-7E75DC20FCE9}"/>
              </a:ext>
            </a:extLst>
          </p:cNvPr>
          <p:cNvGrpSpPr/>
          <p:nvPr/>
        </p:nvGrpSpPr>
        <p:grpSpPr>
          <a:xfrm>
            <a:off x="4515891" y="5057461"/>
            <a:ext cx="7196187" cy="1159986"/>
            <a:chOff x="4515891" y="2056670"/>
            <a:chExt cx="7196187" cy="1159986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E4867FB8-8DAC-4AA2-A08E-2527C7DD7834}"/>
                </a:ext>
              </a:extLst>
            </p:cNvPr>
            <p:cNvSpPr/>
            <p:nvPr/>
          </p:nvSpPr>
          <p:spPr>
            <a:xfrm>
              <a:off x="4515891" y="2693436"/>
              <a:ext cx="71961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8B3A7340-C847-415B-BED4-DEFC067ACB4F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41" name="Freeform 5">
                <a:extLst>
                  <a:ext uri="{FF2B5EF4-FFF2-40B4-BE49-F238E27FC236}">
                    <a16:creationId xmlns="" xmlns:a16="http://schemas.microsoft.com/office/drawing/2014/main" id="{5A8E9533-DE52-40A6-B1D9-7FE8A9963BFD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1238FB07-ECCB-4D88-B664-6993FD8D2FB5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sp>
        <p:nvSpPr>
          <p:cNvPr id="43" name="world-grid-with-dollar-sign_64816">
            <a:extLst>
              <a:ext uri="{FF2B5EF4-FFF2-40B4-BE49-F238E27FC236}">
                <a16:creationId xmlns="" xmlns:a16="http://schemas.microsoft.com/office/drawing/2014/main" id="{08B553CE-0660-45AC-8409-576641F6521D}"/>
              </a:ext>
            </a:extLst>
          </p:cNvPr>
          <p:cNvSpPr>
            <a:spLocks noChangeAspect="1"/>
          </p:cNvSpPr>
          <p:nvPr/>
        </p:nvSpPr>
        <p:spPr bwMode="auto">
          <a:xfrm>
            <a:off x="1790746" y="2842644"/>
            <a:ext cx="1536911" cy="1633837"/>
          </a:xfrm>
          <a:custGeom>
            <a:avLst/>
            <a:gdLst>
              <a:gd name="T0" fmla="*/ 5573 w 7665"/>
              <a:gd name="T1" fmla="*/ 3911 h 8160"/>
              <a:gd name="T2" fmla="*/ 4313 w 7665"/>
              <a:gd name="T3" fmla="*/ 3955 h 8160"/>
              <a:gd name="T4" fmla="*/ 3511 w 7665"/>
              <a:gd name="T5" fmla="*/ 2721 h 8160"/>
              <a:gd name="T6" fmla="*/ 4612 w 7665"/>
              <a:gd name="T7" fmla="*/ 2386 h 8160"/>
              <a:gd name="T8" fmla="*/ 5309 w 7665"/>
              <a:gd name="T9" fmla="*/ 2472 h 8160"/>
              <a:gd name="T10" fmla="*/ 3648 w 7665"/>
              <a:gd name="T11" fmla="*/ 7533 h 8160"/>
              <a:gd name="T12" fmla="*/ 5037 w 7665"/>
              <a:gd name="T13" fmla="*/ 6233 h 8160"/>
              <a:gd name="T14" fmla="*/ 4919 w 7665"/>
              <a:gd name="T15" fmla="*/ 6025 h 8160"/>
              <a:gd name="T16" fmla="*/ 3511 w 7665"/>
              <a:gd name="T17" fmla="*/ 7213 h 8160"/>
              <a:gd name="T18" fmla="*/ 3577 w 7665"/>
              <a:gd name="T19" fmla="*/ 7514 h 8160"/>
              <a:gd name="T20" fmla="*/ 5309 w 7665"/>
              <a:gd name="T21" fmla="*/ 5688 h 8160"/>
              <a:gd name="T22" fmla="*/ 5573 w 7665"/>
              <a:gd name="T23" fmla="*/ 4249 h 8160"/>
              <a:gd name="T24" fmla="*/ 4561 w 7665"/>
              <a:gd name="T25" fmla="*/ 4206 h 8160"/>
              <a:gd name="T26" fmla="*/ 4857 w 7665"/>
              <a:gd name="T27" fmla="*/ 5774 h 8160"/>
              <a:gd name="T28" fmla="*/ 5309 w 7665"/>
              <a:gd name="T29" fmla="*/ 5688 h 8160"/>
              <a:gd name="T30" fmla="*/ 5589 w 7665"/>
              <a:gd name="T31" fmla="*/ 2569 h 8160"/>
              <a:gd name="T32" fmla="*/ 5973 w 7665"/>
              <a:gd name="T33" fmla="*/ 3955 h 8160"/>
              <a:gd name="T34" fmla="*/ 7625 w 7665"/>
              <a:gd name="T35" fmla="*/ 3911 h 8160"/>
              <a:gd name="T36" fmla="*/ 7338 w 7665"/>
              <a:gd name="T37" fmla="*/ 2468 h 8160"/>
              <a:gd name="T38" fmla="*/ 5718 w 7665"/>
              <a:gd name="T39" fmla="*/ 2386 h 8160"/>
              <a:gd name="T40" fmla="*/ 6930 w 7665"/>
              <a:gd name="T41" fmla="*/ 6025 h 8160"/>
              <a:gd name="T42" fmla="*/ 5368 w 7665"/>
              <a:gd name="T43" fmla="*/ 6100 h 8160"/>
              <a:gd name="T44" fmla="*/ 3511 w 7665"/>
              <a:gd name="T45" fmla="*/ 7950 h 8160"/>
              <a:gd name="T46" fmla="*/ 3649 w 7665"/>
              <a:gd name="T47" fmla="*/ 8107 h 8160"/>
              <a:gd name="T48" fmla="*/ 7051 w 7665"/>
              <a:gd name="T49" fmla="*/ 6096 h 8160"/>
              <a:gd name="T50" fmla="*/ 7525 w 7665"/>
              <a:gd name="T51" fmla="*/ 4206 h 8160"/>
              <a:gd name="T52" fmla="*/ 5836 w 7665"/>
              <a:gd name="T53" fmla="*/ 4335 h 8160"/>
              <a:gd name="T54" fmla="*/ 5606 w 7665"/>
              <a:gd name="T55" fmla="*/ 5716 h 8160"/>
              <a:gd name="T56" fmla="*/ 7212 w 7665"/>
              <a:gd name="T57" fmla="*/ 5774 h 8160"/>
              <a:gd name="T58" fmla="*/ 7662 w 7665"/>
              <a:gd name="T59" fmla="*/ 4352 h 8160"/>
              <a:gd name="T60" fmla="*/ 7525 w 7665"/>
              <a:gd name="T61" fmla="*/ 4206 h 8160"/>
              <a:gd name="T62" fmla="*/ 5368 w 7665"/>
              <a:gd name="T63" fmla="*/ 2061 h 8160"/>
              <a:gd name="T64" fmla="*/ 6930 w 7665"/>
              <a:gd name="T65" fmla="*/ 2136 h 8160"/>
              <a:gd name="T66" fmla="*/ 7046 w 7665"/>
              <a:gd name="T67" fmla="*/ 1924 h 8160"/>
              <a:gd name="T68" fmla="*/ 3511 w 7665"/>
              <a:gd name="T69" fmla="*/ 210 h 8160"/>
              <a:gd name="T70" fmla="*/ 4320 w 7665"/>
              <a:gd name="T71" fmla="*/ 1361 h 8160"/>
              <a:gd name="T72" fmla="*/ 4686 w 7665"/>
              <a:gd name="T73" fmla="*/ 2136 h 8160"/>
              <a:gd name="T74" fmla="*/ 5039 w 7665"/>
              <a:gd name="T75" fmla="*/ 2066 h 8160"/>
              <a:gd name="T76" fmla="*/ 3713 w 7665"/>
              <a:gd name="T77" fmla="*/ 642 h 8160"/>
              <a:gd name="T78" fmla="*/ 3511 w 7665"/>
              <a:gd name="T79" fmla="*/ 764 h 8160"/>
              <a:gd name="T80" fmla="*/ 4320 w 7665"/>
              <a:gd name="T81" fmla="*/ 1361 h 8160"/>
              <a:gd name="T82" fmla="*/ 1517 w 7665"/>
              <a:gd name="T83" fmla="*/ 2691 h 8160"/>
              <a:gd name="T84" fmla="*/ 2294 w 7665"/>
              <a:gd name="T85" fmla="*/ 2147 h 8160"/>
              <a:gd name="T86" fmla="*/ 3899 w 7665"/>
              <a:gd name="T87" fmla="*/ 2648 h 8160"/>
              <a:gd name="T88" fmla="*/ 4226 w 7665"/>
              <a:gd name="T89" fmla="*/ 1509 h 8160"/>
              <a:gd name="T90" fmla="*/ 2941 w 7665"/>
              <a:gd name="T91" fmla="*/ 575 h 8160"/>
              <a:gd name="T92" fmla="*/ 1792 w 7665"/>
              <a:gd name="T93" fmla="*/ 575 h 8160"/>
              <a:gd name="T94" fmla="*/ 198 w 7665"/>
              <a:gd name="T95" fmla="*/ 2794 h 8160"/>
              <a:gd name="T96" fmla="*/ 2199 w 7665"/>
              <a:gd name="T97" fmla="*/ 4658 h 8160"/>
              <a:gd name="T98" fmla="*/ 3415 w 7665"/>
              <a:gd name="T99" fmla="*/ 5443 h 8160"/>
              <a:gd name="T100" fmla="*/ 999 w 7665"/>
              <a:gd name="T101" fmla="*/ 5469 h 8160"/>
              <a:gd name="T102" fmla="*/ 0 w 7665"/>
              <a:gd name="T103" fmla="*/ 5961 h 8160"/>
              <a:gd name="T104" fmla="*/ 1792 w 7665"/>
              <a:gd name="T105" fmla="*/ 7111 h 8160"/>
              <a:gd name="T106" fmla="*/ 2367 w 7665"/>
              <a:gd name="T107" fmla="*/ 8160 h 8160"/>
              <a:gd name="T108" fmla="*/ 2941 w 7665"/>
              <a:gd name="T109" fmla="*/ 7158 h 8160"/>
              <a:gd name="T110" fmla="*/ 4735 w 7665"/>
              <a:gd name="T111" fmla="*/ 5296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65" h="8160">
                <a:moveTo>
                  <a:pt x="5610" y="3809"/>
                </a:moveTo>
                <a:cubicBezTo>
                  <a:pt x="5613" y="3847"/>
                  <a:pt x="5599" y="3884"/>
                  <a:pt x="5573" y="3911"/>
                </a:cubicBezTo>
                <a:cubicBezTo>
                  <a:pt x="5547" y="3939"/>
                  <a:pt x="5511" y="3955"/>
                  <a:pt x="5473" y="3955"/>
                </a:cubicBezTo>
                <a:lnTo>
                  <a:pt x="4313" y="3955"/>
                </a:lnTo>
                <a:cubicBezTo>
                  <a:pt x="4087" y="3768"/>
                  <a:pt x="3811" y="3628"/>
                  <a:pt x="3511" y="3515"/>
                </a:cubicBezTo>
                <a:lnTo>
                  <a:pt x="3511" y="2721"/>
                </a:lnTo>
                <a:cubicBezTo>
                  <a:pt x="3637" y="2788"/>
                  <a:pt x="3761" y="2824"/>
                  <a:pt x="3899" y="2824"/>
                </a:cubicBezTo>
                <a:cubicBezTo>
                  <a:pt x="4217" y="2824"/>
                  <a:pt x="4484" y="2647"/>
                  <a:pt x="4612" y="2386"/>
                </a:cubicBezTo>
                <a:lnTo>
                  <a:pt x="5182" y="2386"/>
                </a:lnTo>
                <a:cubicBezTo>
                  <a:pt x="5238" y="2386"/>
                  <a:pt x="5288" y="2420"/>
                  <a:pt x="5309" y="2472"/>
                </a:cubicBezTo>
                <a:cubicBezTo>
                  <a:pt x="5480" y="2893"/>
                  <a:pt x="5582" y="3343"/>
                  <a:pt x="5610" y="3809"/>
                </a:cubicBezTo>
                <a:close/>
                <a:moveTo>
                  <a:pt x="3648" y="7533"/>
                </a:moveTo>
                <a:cubicBezTo>
                  <a:pt x="3670" y="7533"/>
                  <a:pt x="3693" y="7528"/>
                  <a:pt x="3713" y="7518"/>
                </a:cubicBezTo>
                <a:cubicBezTo>
                  <a:pt x="4244" y="7237"/>
                  <a:pt x="4702" y="6793"/>
                  <a:pt x="5037" y="6233"/>
                </a:cubicBezTo>
                <a:cubicBezTo>
                  <a:pt x="5063" y="6190"/>
                  <a:pt x="5063" y="6137"/>
                  <a:pt x="5039" y="6094"/>
                </a:cubicBezTo>
                <a:cubicBezTo>
                  <a:pt x="5015" y="6051"/>
                  <a:pt x="4969" y="6025"/>
                  <a:pt x="4919" y="6025"/>
                </a:cubicBezTo>
                <a:lnTo>
                  <a:pt x="4793" y="6025"/>
                </a:lnTo>
                <a:cubicBezTo>
                  <a:pt x="4595" y="6595"/>
                  <a:pt x="4150" y="7008"/>
                  <a:pt x="3511" y="7213"/>
                </a:cubicBezTo>
                <a:lnTo>
                  <a:pt x="3511" y="7396"/>
                </a:lnTo>
                <a:cubicBezTo>
                  <a:pt x="3511" y="7444"/>
                  <a:pt x="3536" y="7489"/>
                  <a:pt x="3577" y="7514"/>
                </a:cubicBezTo>
                <a:cubicBezTo>
                  <a:pt x="3599" y="7527"/>
                  <a:pt x="3624" y="7533"/>
                  <a:pt x="3648" y="7533"/>
                </a:cubicBezTo>
                <a:close/>
                <a:moveTo>
                  <a:pt x="5309" y="5688"/>
                </a:moveTo>
                <a:cubicBezTo>
                  <a:pt x="5480" y="5267"/>
                  <a:pt x="5582" y="4817"/>
                  <a:pt x="5610" y="4351"/>
                </a:cubicBezTo>
                <a:cubicBezTo>
                  <a:pt x="5613" y="4314"/>
                  <a:pt x="5599" y="4277"/>
                  <a:pt x="5573" y="4249"/>
                </a:cubicBezTo>
                <a:cubicBezTo>
                  <a:pt x="5547" y="4221"/>
                  <a:pt x="5511" y="4206"/>
                  <a:pt x="5473" y="4206"/>
                </a:cubicBezTo>
                <a:lnTo>
                  <a:pt x="4561" y="4206"/>
                </a:lnTo>
                <a:cubicBezTo>
                  <a:pt x="4779" y="4480"/>
                  <a:pt x="4911" y="4831"/>
                  <a:pt x="4911" y="5296"/>
                </a:cubicBezTo>
                <a:cubicBezTo>
                  <a:pt x="4911" y="5465"/>
                  <a:pt x="4889" y="5622"/>
                  <a:pt x="4857" y="5774"/>
                </a:cubicBezTo>
                <a:lnTo>
                  <a:pt x="5181" y="5774"/>
                </a:lnTo>
                <a:cubicBezTo>
                  <a:pt x="5238" y="5774"/>
                  <a:pt x="5288" y="5740"/>
                  <a:pt x="5309" y="5688"/>
                </a:cubicBezTo>
                <a:close/>
                <a:moveTo>
                  <a:pt x="5606" y="2444"/>
                </a:moveTo>
                <a:cubicBezTo>
                  <a:pt x="5580" y="2481"/>
                  <a:pt x="5574" y="2527"/>
                  <a:pt x="5589" y="2569"/>
                </a:cubicBezTo>
                <a:cubicBezTo>
                  <a:pt x="5729" y="2964"/>
                  <a:pt x="5812" y="3386"/>
                  <a:pt x="5836" y="3824"/>
                </a:cubicBezTo>
                <a:cubicBezTo>
                  <a:pt x="5840" y="3898"/>
                  <a:pt x="5900" y="3955"/>
                  <a:pt x="5973" y="3955"/>
                </a:cubicBezTo>
                <a:lnTo>
                  <a:pt x="7525" y="3955"/>
                </a:lnTo>
                <a:cubicBezTo>
                  <a:pt x="7563" y="3955"/>
                  <a:pt x="7599" y="3939"/>
                  <a:pt x="7625" y="3911"/>
                </a:cubicBezTo>
                <a:cubicBezTo>
                  <a:pt x="7651" y="3883"/>
                  <a:pt x="7664" y="3846"/>
                  <a:pt x="7662" y="3808"/>
                </a:cubicBezTo>
                <a:cubicBezTo>
                  <a:pt x="7630" y="3339"/>
                  <a:pt x="7521" y="2888"/>
                  <a:pt x="7338" y="2468"/>
                </a:cubicBezTo>
                <a:cubicBezTo>
                  <a:pt x="7316" y="2418"/>
                  <a:pt x="7266" y="2386"/>
                  <a:pt x="7212" y="2386"/>
                </a:cubicBezTo>
                <a:lnTo>
                  <a:pt x="5718" y="2386"/>
                </a:lnTo>
                <a:cubicBezTo>
                  <a:pt x="5674" y="2386"/>
                  <a:pt x="5632" y="2408"/>
                  <a:pt x="5606" y="2444"/>
                </a:cubicBezTo>
                <a:close/>
                <a:moveTo>
                  <a:pt x="6930" y="6025"/>
                </a:moveTo>
                <a:lnTo>
                  <a:pt x="5491" y="6025"/>
                </a:lnTo>
                <a:cubicBezTo>
                  <a:pt x="5439" y="6025"/>
                  <a:pt x="5392" y="6054"/>
                  <a:pt x="5368" y="6100"/>
                </a:cubicBezTo>
                <a:cubicBezTo>
                  <a:pt x="4966" y="6890"/>
                  <a:pt x="4335" y="7502"/>
                  <a:pt x="3594" y="7824"/>
                </a:cubicBezTo>
                <a:cubicBezTo>
                  <a:pt x="3544" y="7846"/>
                  <a:pt x="3511" y="7895"/>
                  <a:pt x="3511" y="7950"/>
                </a:cubicBezTo>
                <a:lnTo>
                  <a:pt x="3511" y="7969"/>
                </a:lnTo>
                <a:cubicBezTo>
                  <a:pt x="3511" y="8046"/>
                  <a:pt x="3573" y="8107"/>
                  <a:pt x="3649" y="8107"/>
                </a:cubicBezTo>
                <a:cubicBezTo>
                  <a:pt x="5031" y="8107"/>
                  <a:pt x="6301" y="7407"/>
                  <a:pt x="7046" y="6236"/>
                </a:cubicBezTo>
                <a:cubicBezTo>
                  <a:pt x="7073" y="6194"/>
                  <a:pt x="7075" y="6140"/>
                  <a:pt x="7051" y="6096"/>
                </a:cubicBezTo>
                <a:cubicBezTo>
                  <a:pt x="7026" y="6052"/>
                  <a:pt x="6980" y="6025"/>
                  <a:pt x="6930" y="6025"/>
                </a:cubicBezTo>
                <a:close/>
                <a:moveTo>
                  <a:pt x="7525" y="4206"/>
                </a:moveTo>
                <a:lnTo>
                  <a:pt x="5974" y="4206"/>
                </a:lnTo>
                <a:cubicBezTo>
                  <a:pt x="5901" y="4206"/>
                  <a:pt x="5840" y="4263"/>
                  <a:pt x="5836" y="4335"/>
                </a:cubicBezTo>
                <a:cubicBezTo>
                  <a:pt x="5812" y="4774"/>
                  <a:pt x="5729" y="5196"/>
                  <a:pt x="5589" y="5591"/>
                </a:cubicBezTo>
                <a:cubicBezTo>
                  <a:pt x="5574" y="5632"/>
                  <a:pt x="5580" y="5679"/>
                  <a:pt x="5606" y="5716"/>
                </a:cubicBezTo>
                <a:cubicBezTo>
                  <a:pt x="5632" y="5752"/>
                  <a:pt x="5674" y="5774"/>
                  <a:pt x="5718" y="5774"/>
                </a:cubicBezTo>
                <a:lnTo>
                  <a:pt x="7212" y="5774"/>
                </a:lnTo>
                <a:cubicBezTo>
                  <a:pt x="7266" y="5774"/>
                  <a:pt x="7316" y="5742"/>
                  <a:pt x="7338" y="5692"/>
                </a:cubicBezTo>
                <a:cubicBezTo>
                  <a:pt x="7522" y="5273"/>
                  <a:pt x="7630" y="4822"/>
                  <a:pt x="7662" y="4352"/>
                </a:cubicBezTo>
                <a:cubicBezTo>
                  <a:pt x="7665" y="4314"/>
                  <a:pt x="7651" y="4277"/>
                  <a:pt x="7625" y="4249"/>
                </a:cubicBezTo>
                <a:cubicBezTo>
                  <a:pt x="7599" y="4221"/>
                  <a:pt x="7563" y="4206"/>
                  <a:pt x="7525" y="4206"/>
                </a:cubicBezTo>
                <a:close/>
                <a:moveTo>
                  <a:pt x="3594" y="336"/>
                </a:moveTo>
                <a:cubicBezTo>
                  <a:pt x="4335" y="658"/>
                  <a:pt x="4966" y="1270"/>
                  <a:pt x="5368" y="2061"/>
                </a:cubicBezTo>
                <a:cubicBezTo>
                  <a:pt x="5392" y="2107"/>
                  <a:pt x="5439" y="2136"/>
                  <a:pt x="5491" y="2136"/>
                </a:cubicBezTo>
                <a:lnTo>
                  <a:pt x="6930" y="2136"/>
                </a:lnTo>
                <a:cubicBezTo>
                  <a:pt x="6980" y="2136"/>
                  <a:pt x="7026" y="2108"/>
                  <a:pt x="7051" y="2064"/>
                </a:cubicBezTo>
                <a:cubicBezTo>
                  <a:pt x="7075" y="2020"/>
                  <a:pt x="7073" y="1967"/>
                  <a:pt x="7046" y="1924"/>
                </a:cubicBezTo>
                <a:cubicBezTo>
                  <a:pt x="6301" y="752"/>
                  <a:pt x="5031" y="53"/>
                  <a:pt x="3648" y="53"/>
                </a:cubicBezTo>
                <a:cubicBezTo>
                  <a:pt x="3572" y="53"/>
                  <a:pt x="3511" y="134"/>
                  <a:pt x="3511" y="210"/>
                </a:cubicBezTo>
                <a:cubicBezTo>
                  <a:pt x="3511" y="265"/>
                  <a:pt x="3543" y="314"/>
                  <a:pt x="3594" y="336"/>
                </a:cubicBezTo>
                <a:close/>
                <a:moveTo>
                  <a:pt x="4320" y="1361"/>
                </a:moveTo>
                <a:cubicBezTo>
                  <a:pt x="4499" y="1464"/>
                  <a:pt x="4696" y="1698"/>
                  <a:pt x="4696" y="2036"/>
                </a:cubicBezTo>
                <a:cubicBezTo>
                  <a:pt x="4696" y="2070"/>
                  <a:pt x="4690" y="2103"/>
                  <a:pt x="4686" y="2136"/>
                </a:cubicBezTo>
                <a:lnTo>
                  <a:pt x="4920" y="2136"/>
                </a:lnTo>
                <a:cubicBezTo>
                  <a:pt x="4969" y="2136"/>
                  <a:pt x="5015" y="2109"/>
                  <a:pt x="5039" y="2066"/>
                </a:cubicBezTo>
                <a:cubicBezTo>
                  <a:pt x="5064" y="2023"/>
                  <a:pt x="5063" y="1970"/>
                  <a:pt x="5038" y="1928"/>
                </a:cubicBezTo>
                <a:cubicBezTo>
                  <a:pt x="4702" y="1367"/>
                  <a:pt x="4244" y="923"/>
                  <a:pt x="3713" y="642"/>
                </a:cubicBezTo>
                <a:cubicBezTo>
                  <a:pt x="3670" y="620"/>
                  <a:pt x="3619" y="622"/>
                  <a:pt x="3577" y="646"/>
                </a:cubicBezTo>
                <a:cubicBezTo>
                  <a:pt x="3536" y="671"/>
                  <a:pt x="3511" y="716"/>
                  <a:pt x="3511" y="764"/>
                </a:cubicBezTo>
                <a:lnTo>
                  <a:pt x="3511" y="987"/>
                </a:lnTo>
                <a:cubicBezTo>
                  <a:pt x="3800" y="1079"/>
                  <a:pt x="4072" y="1202"/>
                  <a:pt x="4320" y="1361"/>
                </a:cubicBezTo>
                <a:close/>
                <a:moveTo>
                  <a:pt x="2820" y="3484"/>
                </a:moveTo>
                <a:cubicBezTo>
                  <a:pt x="1775" y="3217"/>
                  <a:pt x="1517" y="3088"/>
                  <a:pt x="1517" y="2691"/>
                </a:cubicBezTo>
                <a:lnTo>
                  <a:pt x="1517" y="2673"/>
                </a:lnTo>
                <a:cubicBezTo>
                  <a:pt x="1517" y="2380"/>
                  <a:pt x="1784" y="2147"/>
                  <a:pt x="2294" y="2147"/>
                </a:cubicBezTo>
                <a:cubicBezTo>
                  <a:pt x="2708" y="2147"/>
                  <a:pt x="3122" y="2294"/>
                  <a:pt x="3562" y="2553"/>
                </a:cubicBezTo>
                <a:cubicBezTo>
                  <a:pt x="3665" y="2613"/>
                  <a:pt x="3769" y="2648"/>
                  <a:pt x="3899" y="2648"/>
                </a:cubicBezTo>
                <a:cubicBezTo>
                  <a:pt x="4244" y="2648"/>
                  <a:pt x="4520" y="2380"/>
                  <a:pt x="4520" y="2035"/>
                </a:cubicBezTo>
                <a:cubicBezTo>
                  <a:pt x="4520" y="1777"/>
                  <a:pt x="4373" y="1594"/>
                  <a:pt x="4226" y="1509"/>
                </a:cubicBezTo>
                <a:cubicBezTo>
                  <a:pt x="3846" y="1267"/>
                  <a:pt x="3415" y="1107"/>
                  <a:pt x="2941" y="1029"/>
                </a:cubicBezTo>
                <a:lnTo>
                  <a:pt x="2941" y="575"/>
                </a:lnTo>
                <a:cubicBezTo>
                  <a:pt x="2941" y="257"/>
                  <a:pt x="2685" y="0"/>
                  <a:pt x="2367" y="0"/>
                </a:cubicBezTo>
                <a:cubicBezTo>
                  <a:pt x="2049" y="0"/>
                  <a:pt x="1792" y="257"/>
                  <a:pt x="1792" y="575"/>
                </a:cubicBezTo>
                <a:lnTo>
                  <a:pt x="1792" y="1025"/>
                </a:lnTo>
                <a:cubicBezTo>
                  <a:pt x="840" y="1201"/>
                  <a:pt x="198" y="1860"/>
                  <a:pt x="198" y="2794"/>
                </a:cubicBezTo>
                <a:lnTo>
                  <a:pt x="198" y="2812"/>
                </a:lnTo>
                <a:cubicBezTo>
                  <a:pt x="198" y="4011"/>
                  <a:pt x="983" y="4348"/>
                  <a:pt x="2199" y="4658"/>
                </a:cubicBezTo>
                <a:cubicBezTo>
                  <a:pt x="3208" y="4918"/>
                  <a:pt x="3415" y="5090"/>
                  <a:pt x="3415" y="5426"/>
                </a:cubicBezTo>
                <a:lnTo>
                  <a:pt x="3415" y="5443"/>
                </a:lnTo>
                <a:cubicBezTo>
                  <a:pt x="3415" y="5797"/>
                  <a:pt x="3087" y="6012"/>
                  <a:pt x="2544" y="6012"/>
                </a:cubicBezTo>
                <a:cubicBezTo>
                  <a:pt x="1957" y="6012"/>
                  <a:pt x="1457" y="5805"/>
                  <a:pt x="999" y="5469"/>
                </a:cubicBezTo>
                <a:cubicBezTo>
                  <a:pt x="913" y="5409"/>
                  <a:pt x="793" y="5349"/>
                  <a:pt x="621" y="5349"/>
                </a:cubicBezTo>
                <a:cubicBezTo>
                  <a:pt x="275" y="5349"/>
                  <a:pt x="0" y="5616"/>
                  <a:pt x="0" y="5961"/>
                </a:cubicBezTo>
                <a:cubicBezTo>
                  <a:pt x="0" y="6168"/>
                  <a:pt x="103" y="6358"/>
                  <a:pt x="250" y="6461"/>
                </a:cubicBezTo>
                <a:cubicBezTo>
                  <a:pt x="717" y="6796"/>
                  <a:pt x="1247" y="7008"/>
                  <a:pt x="1792" y="7111"/>
                </a:cubicBezTo>
                <a:lnTo>
                  <a:pt x="1792" y="7586"/>
                </a:lnTo>
                <a:cubicBezTo>
                  <a:pt x="1792" y="7903"/>
                  <a:pt x="2049" y="8160"/>
                  <a:pt x="2367" y="8160"/>
                </a:cubicBezTo>
                <a:cubicBezTo>
                  <a:pt x="2684" y="8160"/>
                  <a:pt x="2941" y="7903"/>
                  <a:pt x="2941" y="7586"/>
                </a:cubicBezTo>
                <a:lnTo>
                  <a:pt x="2941" y="7158"/>
                </a:lnTo>
                <a:cubicBezTo>
                  <a:pt x="4013" y="7025"/>
                  <a:pt x="4735" y="6378"/>
                  <a:pt x="4735" y="5314"/>
                </a:cubicBezTo>
                <a:lnTo>
                  <a:pt x="4735" y="5296"/>
                </a:lnTo>
                <a:cubicBezTo>
                  <a:pt x="4735" y="4244"/>
                  <a:pt x="4044" y="3804"/>
                  <a:pt x="2820" y="34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5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区块链的基本介绍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01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C3AA6EA3-F2FE-4288-A1B7-43CF583EA9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60148" y="2799914"/>
            <a:ext cx="4860118" cy="468855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F840176-5BBC-492D-956B-5495FFA24C76}"/>
              </a:ext>
            </a:extLst>
          </p:cNvPr>
          <p:cNvGrpSpPr/>
          <p:nvPr/>
        </p:nvGrpSpPr>
        <p:grpSpPr>
          <a:xfrm>
            <a:off x="706803" y="4765006"/>
            <a:ext cx="3725741" cy="1387462"/>
            <a:chOff x="4666949" y="2056670"/>
            <a:chExt cx="3725741" cy="1387462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57AC6A77-5E00-4CEF-B276-DB3394EC395F}"/>
                </a:ext>
              </a:extLst>
            </p:cNvPr>
            <p:cNvSpPr/>
            <p:nvPr/>
          </p:nvSpPr>
          <p:spPr>
            <a:xfrm>
              <a:off x="4666949" y="2705468"/>
              <a:ext cx="372574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3B5E208C-0F7E-4C90-A8B4-D4FD6A52F38D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27" name="Freeform 5">
                <a:extLst>
                  <a:ext uri="{FF2B5EF4-FFF2-40B4-BE49-F238E27FC236}">
                    <a16:creationId xmlns="" xmlns:a16="http://schemas.microsoft.com/office/drawing/2014/main" id="{DE3D907F-A1EA-4FCA-BC48-1122CA33DECB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68FB508A-AF07-4DD8-A449-8826E89E4611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747B049D-0DFD-416E-B1CA-AEBDE9ECCE91}"/>
              </a:ext>
            </a:extLst>
          </p:cNvPr>
          <p:cNvGrpSpPr/>
          <p:nvPr/>
        </p:nvGrpSpPr>
        <p:grpSpPr>
          <a:xfrm>
            <a:off x="1545334" y="2041538"/>
            <a:ext cx="3725741" cy="1387462"/>
            <a:chOff x="4666949" y="2056670"/>
            <a:chExt cx="3725741" cy="1387462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222B7265-D9C4-46D4-93C8-310A82B4BDC6}"/>
                </a:ext>
              </a:extLst>
            </p:cNvPr>
            <p:cNvSpPr/>
            <p:nvPr/>
          </p:nvSpPr>
          <p:spPr>
            <a:xfrm>
              <a:off x="4666949" y="2705468"/>
              <a:ext cx="372574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80AAD57A-86DD-4EF3-B048-FC197C86BC72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32" name="Freeform 5">
                <a:extLst>
                  <a:ext uri="{FF2B5EF4-FFF2-40B4-BE49-F238E27FC236}">
                    <a16:creationId xmlns="" xmlns:a16="http://schemas.microsoft.com/office/drawing/2014/main" id="{E31A34C3-D2C6-4D6A-B186-0B3B208DBB2D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DB09D404-11AE-4EEB-9C3E-350479483A18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46F873B3-A1D9-429B-B241-D10A8969E20D}"/>
              </a:ext>
            </a:extLst>
          </p:cNvPr>
          <p:cNvGrpSpPr/>
          <p:nvPr/>
        </p:nvGrpSpPr>
        <p:grpSpPr>
          <a:xfrm>
            <a:off x="7270770" y="2041538"/>
            <a:ext cx="3725741" cy="1387462"/>
            <a:chOff x="4666949" y="2056670"/>
            <a:chExt cx="3725741" cy="1387462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D8E71733-DDC6-4EF2-AD22-8C047653B56E}"/>
                </a:ext>
              </a:extLst>
            </p:cNvPr>
            <p:cNvSpPr/>
            <p:nvPr/>
          </p:nvSpPr>
          <p:spPr>
            <a:xfrm>
              <a:off x="4666949" y="2705468"/>
              <a:ext cx="372574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7C416631-B5DF-4D00-8F39-DF5456EB2137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37" name="Freeform 5">
                <a:extLst>
                  <a:ext uri="{FF2B5EF4-FFF2-40B4-BE49-F238E27FC236}">
                    <a16:creationId xmlns="" xmlns:a16="http://schemas.microsoft.com/office/drawing/2014/main" id="{FEC6BE17-B4D1-4873-A0B9-FC681EC209ED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575CF0A7-E895-4EFD-83F6-C22E2BB56289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B51E7D0A-00DE-4D2B-B91E-076B1211E2A7}"/>
              </a:ext>
            </a:extLst>
          </p:cNvPr>
          <p:cNvGrpSpPr/>
          <p:nvPr/>
        </p:nvGrpSpPr>
        <p:grpSpPr>
          <a:xfrm>
            <a:off x="8018247" y="4765006"/>
            <a:ext cx="3725741" cy="1387462"/>
            <a:chOff x="4666949" y="2056670"/>
            <a:chExt cx="3725741" cy="138746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3547D151-39AD-4DE4-B79C-4E1F80F0258B}"/>
                </a:ext>
              </a:extLst>
            </p:cNvPr>
            <p:cNvSpPr/>
            <p:nvPr/>
          </p:nvSpPr>
          <p:spPr>
            <a:xfrm>
              <a:off x="4666949" y="2705468"/>
              <a:ext cx="372574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D832A3A4-A79B-4FE7-9E28-D5B2D610BFAA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42" name="Freeform 5">
                <a:extLst>
                  <a:ext uri="{FF2B5EF4-FFF2-40B4-BE49-F238E27FC236}">
                    <a16:creationId xmlns="" xmlns:a16="http://schemas.microsoft.com/office/drawing/2014/main" id="{43676C02-0932-452B-ACF9-A9387B47AFFD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A85DA3C4-69A0-48D0-BC7B-738D56A34AE0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65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FD81B34-A3C3-482C-9589-FEB818DFC292}"/>
              </a:ext>
            </a:extLst>
          </p:cNvPr>
          <p:cNvGrpSpPr/>
          <p:nvPr/>
        </p:nvGrpSpPr>
        <p:grpSpPr>
          <a:xfrm>
            <a:off x="623971" y="286657"/>
            <a:ext cx="4079074" cy="874463"/>
            <a:chOff x="623971" y="286657"/>
            <a:chExt cx="4079074" cy="874463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5FC78AA-622F-47D1-8219-F132B429BAD9}"/>
                </a:ext>
              </a:extLst>
            </p:cNvPr>
            <p:cNvGrpSpPr/>
            <p:nvPr/>
          </p:nvGrpSpPr>
          <p:grpSpPr>
            <a:xfrm>
              <a:off x="623971" y="458061"/>
              <a:ext cx="3948030" cy="564493"/>
              <a:chOff x="1125415" y="1726423"/>
              <a:chExt cx="9870831" cy="3911518"/>
            </a:xfrm>
          </p:grpSpPr>
          <p:sp>
            <p:nvSpPr>
              <p:cNvPr id="2" name="Freeform 5">
                <a:extLst>
                  <a:ext uri="{FF2B5EF4-FFF2-40B4-BE49-F238E27FC236}">
                    <a16:creationId xmlns="" xmlns:a16="http://schemas.microsoft.com/office/drawing/2014/main" id="{90181685-061C-4060-9A30-1FC062ECAC34}"/>
                  </a:ext>
                </a:extLst>
              </p:cNvPr>
              <p:cNvSpPr/>
              <p:nvPr/>
            </p:nvSpPr>
            <p:spPr bwMode="auto">
              <a:xfrm>
                <a:off x="1125415" y="1726423"/>
                <a:ext cx="9870831" cy="3683981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C999A0E7-B3C6-4BEB-8DE6-89E230BDB075}"/>
                  </a:ext>
                </a:extLst>
              </p:cNvPr>
              <p:cNvGrpSpPr/>
              <p:nvPr/>
            </p:nvGrpSpPr>
            <p:grpSpPr>
              <a:xfrm>
                <a:off x="3333750" y="1771650"/>
                <a:ext cx="7522210" cy="95250"/>
                <a:chOff x="3333750" y="1771650"/>
                <a:chExt cx="7522210" cy="9525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="" xmlns:a16="http://schemas.microsoft.com/office/drawing/2014/main" id="{22E638BD-7DFC-468E-8237-6A9547A683BA}"/>
                    </a:ext>
                  </a:extLst>
                </p:cNvPr>
                <p:cNvSpPr/>
                <p:nvPr/>
              </p:nvSpPr>
              <p:spPr>
                <a:xfrm>
                  <a:off x="333375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="" xmlns:a16="http://schemas.microsoft.com/office/drawing/2014/main" id="{1ED31E2B-22DA-4ADC-A335-B0AF52DB44EA}"/>
                    </a:ext>
                  </a:extLst>
                </p:cNvPr>
                <p:cNvSpPr/>
                <p:nvPr/>
              </p:nvSpPr>
              <p:spPr>
                <a:xfrm>
                  <a:off x="10760710" y="1771650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="" xmlns:a16="http://schemas.microsoft.com/office/drawing/2014/main" id="{42297DB0-49BD-4AA7-9A35-FB76B6EE0958}"/>
                    </a:ext>
                  </a:extLst>
                </p:cNvPr>
                <p:cNvCxnSpPr/>
                <p:nvPr/>
              </p:nvCxnSpPr>
              <p:spPr>
                <a:xfrm>
                  <a:off x="3502025" y="1819275"/>
                  <a:ext cx="718566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>
                <a:extLst>
                  <a:ext uri="{FF2B5EF4-FFF2-40B4-BE49-F238E27FC236}">
                    <a16:creationId xmlns="" xmlns:a16="http://schemas.microsoft.com/office/drawing/2014/main" id="{798B3D04-0C06-4E47-9ABA-D7383224DC0A}"/>
                  </a:ext>
                </a:extLst>
              </p:cNvPr>
              <p:cNvGrpSpPr/>
              <p:nvPr/>
            </p:nvGrpSpPr>
            <p:grpSpPr>
              <a:xfrm>
                <a:off x="1125415" y="5542691"/>
                <a:ext cx="7952081" cy="95250"/>
                <a:chOff x="1125415" y="5542691"/>
                <a:chExt cx="7952081" cy="9525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="" xmlns:a16="http://schemas.microsoft.com/office/drawing/2014/main" id="{A41B6293-C802-45F8-A072-D212C3A663D8}"/>
                    </a:ext>
                  </a:extLst>
                </p:cNvPr>
                <p:cNvSpPr/>
                <p:nvPr/>
              </p:nvSpPr>
              <p:spPr>
                <a:xfrm>
                  <a:off x="1125415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="" xmlns:a16="http://schemas.microsoft.com/office/drawing/2014/main" id="{13A52BF4-3E32-42EC-8D7B-6147E961AAF4}"/>
                    </a:ext>
                  </a:extLst>
                </p:cNvPr>
                <p:cNvSpPr/>
                <p:nvPr/>
              </p:nvSpPr>
              <p:spPr>
                <a:xfrm>
                  <a:off x="8982246" y="5542691"/>
                  <a:ext cx="95250" cy="952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直接连接符 9">
                  <a:extLst>
                    <a:ext uri="{FF2B5EF4-FFF2-40B4-BE49-F238E27FC236}">
                      <a16:creationId xmlns="" xmlns:a16="http://schemas.microsoft.com/office/drawing/2014/main" id="{899C84F0-5B07-4A9F-A6AB-6B37B055FA4E}"/>
                    </a:ext>
                  </a:extLst>
                </p:cNvPr>
                <p:cNvCxnSpPr/>
                <p:nvPr/>
              </p:nvCxnSpPr>
              <p:spPr>
                <a:xfrm>
                  <a:off x="1332511" y="5590316"/>
                  <a:ext cx="753789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2F5B171-A4E5-45E1-B091-A61BA30EFAA7}"/>
                </a:ext>
              </a:extLst>
            </p:cNvPr>
            <p:cNvSpPr txBox="1"/>
            <p:nvPr/>
          </p:nvSpPr>
          <p:spPr>
            <a:xfrm>
              <a:off x="1790746" y="503968"/>
              <a:ext cx="2912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区块链的基本介绍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078A38B-08BC-4F09-8F6C-0F59F6C2C034}"/>
                </a:ext>
              </a:extLst>
            </p:cNvPr>
            <p:cNvGrpSpPr/>
            <p:nvPr/>
          </p:nvGrpSpPr>
          <p:grpSpPr>
            <a:xfrm>
              <a:off x="802056" y="286657"/>
              <a:ext cx="874463" cy="874463"/>
              <a:chOff x="4186409" y="1519409"/>
              <a:chExt cx="3819181" cy="381918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A193CBC2-FAB4-49BA-85CE-B55EADD788F2}"/>
                  </a:ext>
                </a:extLst>
              </p:cNvPr>
              <p:cNvGrpSpPr/>
              <p:nvPr/>
            </p:nvGrpSpPr>
            <p:grpSpPr>
              <a:xfrm>
                <a:off x="4186409" y="1519409"/>
                <a:ext cx="3819181" cy="3819181"/>
                <a:chOff x="4443470" y="2343051"/>
                <a:chExt cx="3305061" cy="3305061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="" xmlns:a16="http://schemas.microsoft.com/office/drawing/2014/main" id="{9E753502-8275-4D5D-A3E1-40732FC29C25}"/>
                    </a:ext>
                  </a:extLst>
                </p:cNvPr>
                <p:cNvSpPr/>
                <p:nvPr/>
              </p:nvSpPr>
              <p:spPr>
                <a:xfrm>
                  <a:off x="4443470" y="2343051"/>
                  <a:ext cx="3305061" cy="3305061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="" xmlns:a16="http://schemas.microsoft.com/office/drawing/2014/main" id="{49895A36-2EBE-4051-9513-32711E99C44F}"/>
                    </a:ext>
                  </a:extLst>
                </p:cNvPr>
                <p:cNvSpPr/>
                <p:nvPr/>
              </p:nvSpPr>
              <p:spPr>
                <a:xfrm>
                  <a:off x="4977788" y="2877369"/>
                  <a:ext cx="2236424" cy="2236424"/>
                </a:xfrm>
                <a:prstGeom prst="ellipse">
                  <a:avLst/>
                </a:prstGeom>
                <a:noFill/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="" xmlns:a16="http://schemas.microsoft.com/office/drawing/2014/main" id="{2EB0AC5C-DC38-4B5C-B60E-752166E5ED85}"/>
                    </a:ext>
                  </a:extLst>
                </p:cNvPr>
                <p:cNvSpPr/>
                <p:nvPr/>
              </p:nvSpPr>
              <p:spPr>
                <a:xfrm rot="18900000">
                  <a:off x="4914291" y="2851151"/>
                  <a:ext cx="493522" cy="425450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F3720E4-21ED-4690-A083-70E064CB89AB}"/>
                  </a:ext>
                </a:extLst>
              </p:cNvPr>
              <p:cNvGrpSpPr/>
              <p:nvPr/>
            </p:nvGrpSpPr>
            <p:grpSpPr>
              <a:xfrm>
                <a:off x="4914617" y="2247617"/>
                <a:ext cx="2362765" cy="2362764"/>
                <a:chOff x="5156200" y="3067050"/>
                <a:chExt cx="2044701" cy="2044700"/>
              </a:xfrm>
            </p:grpSpPr>
            <p:sp>
              <p:nvSpPr>
                <p:cNvPr id="16" name="空心弧 15">
                  <a:extLst>
                    <a:ext uri="{FF2B5EF4-FFF2-40B4-BE49-F238E27FC236}">
                      <a16:creationId xmlns="" xmlns:a16="http://schemas.microsoft.com/office/drawing/2014/main" id="{6D425590-7110-4C9C-94EE-CFB3BCCAF69E}"/>
                    </a:ext>
                  </a:extLst>
                </p:cNvPr>
                <p:cNvSpPr/>
                <p:nvPr/>
              </p:nvSpPr>
              <p:spPr>
                <a:xfrm>
                  <a:off x="5156200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空心弧 16">
                  <a:extLst>
                    <a:ext uri="{FF2B5EF4-FFF2-40B4-BE49-F238E27FC236}">
                      <a16:creationId xmlns="" xmlns:a16="http://schemas.microsoft.com/office/drawing/2014/main" id="{6C74ADA7-9AB6-4EF8-B088-DDFA2593E2C5}"/>
                    </a:ext>
                  </a:extLst>
                </p:cNvPr>
                <p:cNvSpPr/>
                <p:nvPr/>
              </p:nvSpPr>
              <p:spPr>
                <a:xfrm rot="10800000">
                  <a:off x="5156201" y="3067050"/>
                  <a:ext cx="2044700" cy="2044700"/>
                </a:xfrm>
                <a:prstGeom prst="blockArc">
                  <a:avLst>
                    <a:gd name="adj1" fmla="val 11774738"/>
                    <a:gd name="adj2" fmla="val 15586854"/>
                    <a:gd name="adj3" fmla="val 3612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CE3AC22-3CF2-4F6D-9A81-9EEC73619B94}"/>
                </a:ext>
              </a:extLst>
            </p:cNvPr>
            <p:cNvSpPr txBox="1"/>
            <p:nvPr/>
          </p:nvSpPr>
          <p:spPr>
            <a:xfrm>
              <a:off x="991916" y="400722"/>
              <a:ext cx="675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01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06D2287E-FEF6-4AB7-8574-FD854875E861}"/>
              </a:ext>
            </a:extLst>
          </p:cNvPr>
          <p:cNvGrpSpPr/>
          <p:nvPr/>
        </p:nvGrpSpPr>
        <p:grpSpPr>
          <a:xfrm>
            <a:off x="1193980" y="4744743"/>
            <a:ext cx="3725741" cy="1552282"/>
            <a:chOff x="4666949" y="2015818"/>
            <a:chExt cx="3725741" cy="1552282"/>
          </a:xfrm>
        </p:grpSpPr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B1C808C1-C140-496C-802E-7A0A66F68CAF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46" name="Freeform 5">
                <a:extLst>
                  <a:ext uri="{FF2B5EF4-FFF2-40B4-BE49-F238E27FC236}">
                    <a16:creationId xmlns="" xmlns:a16="http://schemas.microsoft.com/office/drawing/2014/main" id="{CC28C415-24B2-4C5B-8680-7EB58A8F52F2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9EB4F92C-1D91-4D55-9D97-0780F477A045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C6AF0A0F-0E34-4E23-9126-D1BE97E2A0B9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6F73E2FA-D472-46B0-ADDF-F18B7668FC2A}"/>
              </a:ext>
            </a:extLst>
          </p:cNvPr>
          <p:cNvGrpSpPr/>
          <p:nvPr/>
        </p:nvGrpSpPr>
        <p:grpSpPr>
          <a:xfrm>
            <a:off x="7582045" y="4744743"/>
            <a:ext cx="3725741" cy="1552282"/>
            <a:chOff x="4666949" y="2015818"/>
            <a:chExt cx="3725741" cy="1552282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35F39C53-85EC-453D-BCF0-9270E7FCCFE7}"/>
                </a:ext>
              </a:extLst>
            </p:cNvPr>
            <p:cNvGrpSpPr/>
            <p:nvPr/>
          </p:nvGrpSpPr>
          <p:grpSpPr>
            <a:xfrm>
              <a:off x="4666949" y="2015818"/>
              <a:ext cx="3725741" cy="1552282"/>
              <a:chOff x="4666949" y="2015818"/>
              <a:chExt cx="3725741" cy="1552282"/>
            </a:xfrm>
          </p:grpSpPr>
          <p:sp>
            <p:nvSpPr>
              <p:cNvPr id="51" name="Freeform 5">
                <a:extLst>
                  <a:ext uri="{FF2B5EF4-FFF2-40B4-BE49-F238E27FC236}">
                    <a16:creationId xmlns="" xmlns:a16="http://schemas.microsoft.com/office/drawing/2014/main" id="{32FBAF02-E240-4C0D-B7ED-737DB557DF39}"/>
                  </a:ext>
                </a:extLst>
              </p:cNvPr>
              <p:cNvSpPr/>
              <p:nvPr/>
            </p:nvSpPr>
            <p:spPr bwMode="auto">
              <a:xfrm>
                <a:off x="4666949" y="2015818"/>
                <a:ext cx="3725741" cy="1552282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471EED69-CA90-48D1-8B51-039CD9158978}"/>
                  </a:ext>
                </a:extLst>
              </p:cNvPr>
              <p:cNvSpPr txBox="1"/>
              <p:nvPr/>
            </p:nvSpPr>
            <p:spPr>
              <a:xfrm>
                <a:off x="4802844" y="2264536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52DBD71C-B8D1-4CCC-A3DF-6A96B7EAD309}"/>
                </a:ext>
              </a:extLst>
            </p:cNvPr>
            <p:cNvSpPr/>
            <p:nvPr/>
          </p:nvSpPr>
          <p:spPr>
            <a:xfrm>
              <a:off x="4802844" y="2700027"/>
              <a:ext cx="34594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A1FDA406-2FC0-47E8-B2C1-A5E4FE7BC63F}"/>
              </a:ext>
            </a:extLst>
          </p:cNvPr>
          <p:cNvGrpSpPr/>
          <p:nvPr/>
        </p:nvGrpSpPr>
        <p:grpSpPr>
          <a:xfrm>
            <a:off x="4586605" y="1841231"/>
            <a:ext cx="3086048" cy="3086048"/>
            <a:chOff x="4185613" y="1937742"/>
            <a:chExt cx="3820775" cy="3820775"/>
          </a:xfrm>
        </p:grpSpPr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54AE14C2-0927-433D-9983-C46AEA8E0A1B}"/>
                </a:ext>
              </a:extLst>
            </p:cNvPr>
            <p:cNvSpPr/>
            <p:nvPr/>
          </p:nvSpPr>
          <p:spPr>
            <a:xfrm>
              <a:off x="4431030" y="2183159"/>
              <a:ext cx="3329940" cy="332994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1473690B-7F86-4FEB-8921-37B41F6E7187}"/>
                </a:ext>
              </a:extLst>
            </p:cNvPr>
            <p:cNvGrpSpPr/>
            <p:nvPr/>
          </p:nvGrpSpPr>
          <p:grpSpPr>
            <a:xfrm>
              <a:off x="4335780" y="2087909"/>
              <a:ext cx="3520440" cy="3520440"/>
              <a:chOff x="4335780" y="1668780"/>
              <a:chExt cx="3520440" cy="3520440"/>
            </a:xfrm>
          </p:grpSpPr>
          <p:sp>
            <p:nvSpPr>
              <p:cNvPr id="72" name="空心弧 71">
                <a:extLst>
                  <a:ext uri="{FF2B5EF4-FFF2-40B4-BE49-F238E27FC236}">
                    <a16:creationId xmlns="" xmlns:a16="http://schemas.microsoft.com/office/drawing/2014/main" id="{0B22F263-7F74-4EE1-92F1-6D0A53DADE13}"/>
                  </a:ext>
                </a:extLst>
              </p:cNvPr>
              <p:cNvSpPr/>
              <p:nvPr/>
            </p:nvSpPr>
            <p:spPr>
              <a:xfrm rot="10800000">
                <a:off x="4335780" y="1668780"/>
                <a:ext cx="3520440" cy="3520440"/>
              </a:xfrm>
              <a:prstGeom prst="blockArc">
                <a:avLst>
                  <a:gd name="adj1" fmla="val 14875926"/>
                  <a:gd name="adj2" fmla="val 19646451"/>
                  <a:gd name="adj3" fmla="val 133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空心弧 72">
                <a:extLst>
                  <a:ext uri="{FF2B5EF4-FFF2-40B4-BE49-F238E27FC236}">
                    <a16:creationId xmlns="" xmlns:a16="http://schemas.microsoft.com/office/drawing/2014/main" id="{3BF13392-ED45-407C-B174-AAE6EE3CF585}"/>
                  </a:ext>
                </a:extLst>
              </p:cNvPr>
              <p:cNvSpPr/>
              <p:nvPr/>
            </p:nvSpPr>
            <p:spPr>
              <a:xfrm>
                <a:off x="4335780" y="1668780"/>
                <a:ext cx="3520440" cy="3520440"/>
              </a:xfrm>
              <a:prstGeom prst="blockArc">
                <a:avLst>
                  <a:gd name="adj1" fmla="val 14875926"/>
                  <a:gd name="adj2" fmla="val 19646451"/>
                  <a:gd name="adj3" fmla="val 1334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="" xmlns:a16="http://schemas.microsoft.com/office/drawing/2014/main" id="{C7684135-6CA2-4597-A0AD-1209AC9CF95D}"/>
                </a:ext>
              </a:extLst>
            </p:cNvPr>
            <p:cNvGrpSpPr/>
            <p:nvPr/>
          </p:nvGrpSpPr>
          <p:grpSpPr>
            <a:xfrm>
              <a:off x="4511040" y="2263169"/>
              <a:ext cx="3169920" cy="3169920"/>
              <a:chOff x="4511040" y="1844040"/>
              <a:chExt cx="3169920" cy="3169920"/>
            </a:xfrm>
          </p:grpSpPr>
          <p:sp>
            <p:nvSpPr>
              <p:cNvPr id="70" name="空心弧 69">
                <a:extLst>
                  <a:ext uri="{FF2B5EF4-FFF2-40B4-BE49-F238E27FC236}">
                    <a16:creationId xmlns="" xmlns:a16="http://schemas.microsoft.com/office/drawing/2014/main" id="{50053773-4E46-4293-A6FB-7C56703EA2D9}"/>
                  </a:ext>
                </a:extLst>
              </p:cNvPr>
              <p:cNvSpPr/>
              <p:nvPr/>
            </p:nvSpPr>
            <p:spPr>
              <a:xfrm rot="10800000">
                <a:off x="4511040" y="1844040"/>
                <a:ext cx="3169920" cy="3169920"/>
              </a:xfrm>
              <a:prstGeom prst="blockArc">
                <a:avLst>
                  <a:gd name="adj1" fmla="val 856866"/>
                  <a:gd name="adj2" fmla="val 16182811"/>
                  <a:gd name="adj3" fmla="val 192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空心弧 70">
                <a:extLst>
                  <a:ext uri="{FF2B5EF4-FFF2-40B4-BE49-F238E27FC236}">
                    <a16:creationId xmlns="" xmlns:a16="http://schemas.microsoft.com/office/drawing/2014/main" id="{D3EE2591-B41F-43F6-BDAC-722509DC89D3}"/>
                  </a:ext>
                </a:extLst>
              </p:cNvPr>
              <p:cNvSpPr/>
              <p:nvPr/>
            </p:nvSpPr>
            <p:spPr>
              <a:xfrm>
                <a:off x="4511040" y="1844040"/>
                <a:ext cx="3169920" cy="3169920"/>
              </a:xfrm>
              <a:prstGeom prst="blockArc">
                <a:avLst>
                  <a:gd name="adj1" fmla="val 856866"/>
                  <a:gd name="adj2" fmla="val 16182811"/>
                  <a:gd name="adj3" fmla="val 19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="" xmlns:a16="http://schemas.microsoft.com/office/drawing/2014/main" id="{9E567E5E-4BA7-40D4-BAFC-B245E8AF99FD}"/>
                </a:ext>
              </a:extLst>
            </p:cNvPr>
            <p:cNvGrpSpPr/>
            <p:nvPr/>
          </p:nvGrpSpPr>
          <p:grpSpPr>
            <a:xfrm>
              <a:off x="4624031" y="2376160"/>
              <a:ext cx="2943939" cy="2943939"/>
              <a:chOff x="4624031" y="1957031"/>
              <a:chExt cx="2943939" cy="2943939"/>
            </a:xfrm>
          </p:grpSpPr>
          <p:sp>
            <p:nvSpPr>
              <p:cNvPr id="68" name="空心弧 67">
                <a:extLst>
                  <a:ext uri="{FF2B5EF4-FFF2-40B4-BE49-F238E27FC236}">
                    <a16:creationId xmlns="" xmlns:a16="http://schemas.microsoft.com/office/drawing/2014/main" id="{5C820490-9F8A-4556-B583-562F2A67B768}"/>
                  </a:ext>
                </a:extLst>
              </p:cNvPr>
              <p:cNvSpPr/>
              <p:nvPr/>
            </p:nvSpPr>
            <p:spPr>
              <a:xfrm rot="10800000">
                <a:off x="4624031" y="1957031"/>
                <a:ext cx="2943939" cy="2943939"/>
              </a:xfrm>
              <a:prstGeom prst="blockArc">
                <a:avLst>
                  <a:gd name="adj1" fmla="val 5932538"/>
                  <a:gd name="adj2" fmla="val 7043320"/>
                  <a:gd name="adj3" fmla="val 3066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空心弧 68">
                <a:extLst>
                  <a:ext uri="{FF2B5EF4-FFF2-40B4-BE49-F238E27FC236}">
                    <a16:creationId xmlns="" xmlns:a16="http://schemas.microsoft.com/office/drawing/2014/main" id="{59BC24F4-EC36-4D7C-9928-2BAFA5B48BA4}"/>
                  </a:ext>
                </a:extLst>
              </p:cNvPr>
              <p:cNvSpPr/>
              <p:nvPr/>
            </p:nvSpPr>
            <p:spPr>
              <a:xfrm>
                <a:off x="4624031" y="1957031"/>
                <a:ext cx="2943939" cy="2943939"/>
              </a:xfrm>
              <a:prstGeom prst="blockArc">
                <a:avLst>
                  <a:gd name="adj1" fmla="val 5932538"/>
                  <a:gd name="adj2" fmla="val 7043320"/>
                  <a:gd name="adj3" fmla="val 3066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6F7E3E93-AA9C-4382-862F-BF0DB76CF29E}"/>
                </a:ext>
              </a:extLst>
            </p:cNvPr>
            <p:cNvGrpSpPr/>
            <p:nvPr/>
          </p:nvGrpSpPr>
          <p:grpSpPr>
            <a:xfrm>
              <a:off x="4291965" y="2044094"/>
              <a:ext cx="3608070" cy="3608070"/>
              <a:chOff x="4291965" y="1624965"/>
              <a:chExt cx="3608070" cy="3608070"/>
            </a:xfrm>
          </p:grpSpPr>
          <p:sp>
            <p:nvSpPr>
              <p:cNvPr id="66" name="空心弧 65">
                <a:extLst>
                  <a:ext uri="{FF2B5EF4-FFF2-40B4-BE49-F238E27FC236}">
                    <a16:creationId xmlns="" xmlns:a16="http://schemas.microsoft.com/office/drawing/2014/main" id="{D16144B0-6F6A-4BE5-BFD0-55A5C998110B}"/>
                  </a:ext>
                </a:extLst>
              </p:cNvPr>
              <p:cNvSpPr/>
              <p:nvPr/>
            </p:nvSpPr>
            <p:spPr>
              <a:xfrm>
                <a:off x="4291965" y="1624965"/>
                <a:ext cx="3608070" cy="3608070"/>
              </a:xfrm>
              <a:prstGeom prst="blockArc">
                <a:avLst>
                  <a:gd name="adj1" fmla="val 193666"/>
                  <a:gd name="adj2" fmla="val 1210021"/>
                  <a:gd name="adj3" fmla="val 221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空心弧 66">
                <a:extLst>
                  <a:ext uri="{FF2B5EF4-FFF2-40B4-BE49-F238E27FC236}">
                    <a16:creationId xmlns="" xmlns:a16="http://schemas.microsoft.com/office/drawing/2014/main" id="{FA7BC607-EF6F-48AA-A7CB-8E52E98222AD}"/>
                  </a:ext>
                </a:extLst>
              </p:cNvPr>
              <p:cNvSpPr/>
              <p:nvPr/>
            </p:nvSpPr>
            <p:spPr>
              <a:xfrm rot="10800000">
                <a:off x="4291965" y="1624965"/>
                <a:ext cx="3608070" cy="3608070"/>
              </a:xfrm>
              <a:prstGeom prst="blockArc">
                <a:avLst>
                  <a:gd name="adj1" fmla="val 193666"/>
                  <a:gd name="adj2" fmla="val 1210021"/>
                  <a:gd name="adj3" fmla="val 221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任意多边形 182">
              <a:extLst>
                <a:ext uri="{FF2B5EF4-FFF2-40B4-BE49-F238E27FC236}">
                  <a16:creationId xmlns="" xmlns:a16="http://schemas.microsoft.com/office/drawing/2014/main" id="{29D82D2E-95C1-4FE1-A90F-B5E54AAC6963}"/>
                </a:ext>
              </a:extLst>
            </p:cNvPr>
            <p:cNvSpPr/>
            <p:nvPr/>
          </p:nvSpPr>
          <p:spPr>
            <a:xfrm>
              <a:off x="4185613" y="1937742"/>
              <a:ext cx="3820775" cy="3820775"/>
            </a:xfrm>
            <a:custGeom>
              <a:avLst/>
              <a:gdLst>
                <a:gd name="connsiteX0" fmla="*/ 1910387 w 3820775"/>
                <a:gd name="connsiteY0" fmla="*/ 3758267 h 3820775"/>
                <a:gd name="connsiteX1" fmla="*/ 1928675 w 3820775"/>
                <a:gd name="connsiteY1" fmla="*/ 3758267 h 3820775"/>
                <a:gd name="connsiteX2" fmla="*/ 1928675 w 3820775"/>
                <a:gd name="connsiteY2" fmla="*/ 3820775 h 3820775"/>
                <a:gd name="connsiteX3" fmla="*/ 1910387 w 3820775"/>
                <a:gd name="connsiteY3" fmla="*/ 3820775 h 3820775"/>
                <a:gd name="connsiteX4" fmla="*/ 2145674 w 3820775"/>
                <a:gd name="connsiteY4" fmla="*/ 3743203 h 3820775"/>
                <a:gd name="connsiteX5" fmla="*/ 2153325 w 3820775"/>
                <a:gd name="connsiteY5" fmla="*/ 3805241 h 3820775"/>
                <a:gd name="connsiteX6" fmla="*/ 2135174 w 3820775"/>
                <a:gd name="connsiteY6" fmla="*/ 3807479 h 3820775"/>
                <a:gd name="connsiteX7" fmla="*/ 2127524 w 3820775"/>
                <a:gd name="connsiteY7" fmla="*/ 3745441 h 3820775"/>
                <a:gd name="connsiteX8" fmla="*/ 1654180 w 3820775"/>
                <a:gd name="connsiteY8" fmla="*/ 3740413 h 3820775"/>
                <a:gd name="connsiteX9" fmla="*/ 1672292 w 3820775"/>
                <a:gd name="connsiteY9" fmla="*/ 3742949 h 3820775"/>
                <a:gd name="connsiteX10" fmla="*/ 1663625 w 3820775"/>
                <a:gd name="connsiteY10" fmla="*/ 3804853 h 3820775"/>
                <a:gd name="connsiteX11" fmla="*/ 1645514 w 3820775"/>
                <a:gd name="connsiteY11" fmla="*/ 3802318 h 3820775"/>
                <a:gd name="connsiteX12" fmla="*/ 1432115 w 3820775"/>
                <a:gd name="connsiteY12" fmla="*/ 3695287 h 3820775"/>
                <a:gd name="connsiteX13" fmla="*/ 1449780 w 3820775"/>
                <a:gd name="connsiteY13" fmla="*/ 3700020 h 3820775"/>
                <a:gd name="connsiteX14" fmla="*/ 1433602 w 3820775"/>
                <a:gd name="connsiteY14" fmla="*/ 3760398 h 3820775"/>
                <a:gd name="connsiteX15" fmla="*/ 1415937 w 3820775"/>
                <a:gd name="connsiteY15" fmla="*/ 3755665 h 3820775"/>
                <a:gd name="connsiteX16" fmla="*/ 2397523 w 3820775"/>
                <a:gd name="connsiteY16" fmla="*/ 3692887 h 3820775"/>
                <a:gd name="connsiteX17" fmla="*/ 2413701 w 3820775"/>
                <a:gd name="connsiteY17" fmla="*/ 3753265 h 3820775"/>
                <a:gd name="connsiteX18" fmla="*/ 2396036 w 3820775"/>
                <a:gd name="connsiteY18" fmla="*/ 3757998 h 3820775"/>
                <a:gd name="connsiteX19" fmla="*/ 2379858 w 3820775"/>
                <a:gd name="connsiteY19" fmla="*/ 3697620 h 3820775"/>
                <a:gd name="connsiteX20" fmla="*/ 2612035 w 3820775"/>
                <a:gd name="connsiteY20" fmla="*/ 3619854 h 3820775"/>
                <a:gd name="connsiteX21" fmla="*/ 2635482 w 3820775"/>
                <a:gd name="connsiteY21" fmla="*/ 3677798 h 3820775"/>
                <a:gd name="connsiteX22" fmla="*/ 2618529 w 3820775"/>
                <a:gd name="connsiteY22" fmla="*/ 3684658 h 3820775"/>
                <a:gd name="connsiteX23" fmla="*/ 2595083 w 3820775"/>
                <a:gd name="connsiteY23" fmla="*/ 3626714 h 3820775"/>
                <a:gd name="connsiteX24" fmla="*/ 1189260 w 3820775"/>
                <a:gd name="connsiteY24" fmla="*/ 3611730 h 3820775"/>
                <a:gd name="connsiteX25" fmla="*/ 1206098 w 3820775"/>
                <a:gd name="connsiteY25" fmla="*/ 3618867 h 3820775"/>
                <a:gd name="connsiteX26" fmla="*/ 1181705 w 3820775"/>
                <a:gd name="connsiteY26" fmla="*/ 3676419 h 3820775"/>
                <a:gd name="connsiteX27" fmla="*/ 1164867 w 3820775"/>
                <a:gd name="connsiteY27" fmla="*/ 3669282 h 3820775"/>
                <a:gd name="connsiteX28" fmla="*/ 986440 w 3820775"/>
                <a:gd name="connsiteY28" fmla="*/ 3510681 h 3820775"/>
                <a:gd name="connsiteX29" fmla="*/ 1002278 w 3820775"/>
                <a:gd name="connsiteY29" fmla="*/ 3519825 h 3820775"/>
                <a:gd name="connsiteX30" fmla="*/ 971024 w 3820775"/>
                <a:gd name="connsiteY30" fmla="*/ 3573959 h 3820775"/>
                <a:gd name="connsiteX31" fmla="*/ 955186 w 3820775"/>
                <a:gd name="connsiteY31" fmla="*/ 3564815 h 3820775"/>
                <a:gd name="connsiteX32" fmla="*/ 2842276 w 3820775"/>
                <a:gd name="connsiteY32" fmla="*/ 3506069 h 3820775"/>
                <a:gd name="connsiteX33" fmla="*/ 2873530 w 3820775"/>
                <a:gd name="connsiteY33" fmla="*/ 3560203 h 3820775"/>
                <a:gd name="connsiteX34" fmla="*/ 2857692 w 3820775"/>
                <a:gd name="connsiteY34" fmla="*/ 3569347 h 3820775"/>
                <a:gd name="connsiteX35" fmla="*/ 2826438 w 3820775"/>
                <a:gd name="connsiteY35" fmla="*/ 3515213 h 3820775"/>
                <a:gd name="connsiteX36" fmla="*/ 3030577 w 3820775"/>
                <a:gd name="connsiteY36" fmla="*/ 3380020 h 3820775"/>
                <a:gd name="connsiteX37" fmla="*/ 3068221 w 3820775"/>
                <a:gd name="connsiteY37" fmla="*/ 3429921 h 3820775"/>
                <a:gd name="connsiteX38" fmla="*/ 3053622 w 3820775"/>
                <a:gd name="connsiteY38" fmla="*/ 3440935 h 3820775"/>
                <a:gd name="connsiteX39" fmla="*/ 3015977 w 3820775"/>
                <a:gd name="connsiteY39" fmla="*/ 3391034 h 3820775"/>
                <a:gd name="connsiteX40" fmla="*/ 773483 w 3820775"/>
                <a:gd name="connsiteY40" fmla="*/ 3367116 h 3820775"/>
                <a:gd name="connsiteX41" fmla="*/ 787900 w 3820775"/>
                <a:gd name="connsiteY41" fmla="*/ 3378367 h 3820775"/>
                <a:gd name="connsiteX42" fmla="*/ 749442 w 3820775"/>
                <a:gd name="connsiteY42" fmla="*/ 3427645 h 3820775"/>
                <a:gd name="connsiteX43" fmla="*/ 735025 w 3820775"/>
                <a:gd name="connsiteY43" fmla="*/ 3416393 h 3820775"/>
                <a:gd name="connsiteX44" fmla="*/ 603740 w 3820775"/>
                <a:gd name="connsiteY44" fmla="*/ 3217008 h 3820775"/>
                <a:gd name="connsiteX45" fmla="*/ 616671 w 3820775"/>
                <a:gd name="connsiteY45" fmla="*/ 3229939 h 3820775"/>
                <a:gd name="connsiteX46" fmla="*/ 572472 w 3820775"/>
                <a:gd name="connsiteY46" fmla="*/ 3274139 h 3820775"/>
                <a:gd name="connsiteX47" fmla="*/ 559540 w 3820775"/>
                <a:gd name="connsiteY47" fmla="*/ 3261207 h 3820775"/>
                <a:gd name="connsiteX48" fmla="*/ 3223522 w 3820775"/>
                <a:gd name="connsiteY48" fmla="*/ 3210522 h 3820775"/>
                <a:gd name="connsiteX49" fmla="*/ 3267722 w 3820775"/>
                <a:gd name="connsiteY49" fmla="*/ 3254721 h 3820775"/>
                <a:gd name="connsiteX50" fmla="*/ 3254790 w 3820775"/>
                <a:gd name="connsiteY50" fmla="*/ 3267653 h 3820775"/>
                <a:gd name="connsiteX51" fmla="*/ 3210591 w 3820775"/>
                <a:gd name="connsiteY51" fmla="*/ 3223453 h 3820775"/>
                <a:gd name="connsiteX52" fmla="*/ 3372775 w 3820775"/>
                <a:gd name="connsiteY52" fmla="*/ 3040027 h 3820775"/>
                <a:gd name="connsiteX53" fmla="*/ 3422053 w 3820775"/>
                <a:gd name="connsiteY53" fmla="*/ 3078485 h 3820775"/>
                <a:gd name="connsiteX54" fmla="*/ 3410801 w 3820775"/>
                <a:gd name="connsiteY54" fmla="*/ 3092902 h 3820775"/>
                <a:gd name="connsiteX55" fmla="*/ 3361524 w 3820775"/>
                <a:gd name="connsiteY55" fmla="*/ 3054444 h 3820775"/>
                <a:gd name="connsiteX56" fmla="*/ 435196 w 3820775"/>
                <a:gd name="connsiteY56" fmla="*/ 3023216 h 3820775"/>
                <a:gd name="connsiteX57" fmla="*/ 446210 w 3820775"/>
                <a:gd name="connsiteY57" fmla="*/ 3037816 h 3820775"/>
                <a:gd name="connsiteX58" fmla="*/ 396309 w 3820775"/>
                <a:gd name="connsiteY58" fmla="*/ 3075460 h 3820775"/>
                <a:gd name="connsiteX59" fmla="*/ 385295 w 3820775"/>
                <a:gd name="connsiteY59" fmla="*/ 3060861 h 3820775"/>
                <a:gd name="connsiteX60" fmla="*/ 310082 w 3820775"/>
                <a:gd name="connsiteY60" fmla="*/ 2834284 h 3820775"/>
                <a:gd name="connsiteX61" fmla="*/ 319226 w 3820775"/>
                <a:gd name="connsiteY61" fmla="*/ 2850122 h 3820775"/>
                <a:gd name="connsiteX62" fmla="*/ 265092 w 3820775"/>
                <a:gd name="connsiteY62" fmla="*/ 2881376 h 3820775"/>
                <a:gd name="connsiteX63" fmla="*/ 255948 w 3820775"/>
                <a:gd name="connsiteY63" fmla="*/ 2865538 h 3820775"/>
                <a:gd name="connsiteX64" fmla="*/ 3515276 w 3820775"/>
                <a:gd name="connsiteY64" fmla="*/ 2826366 h 3820775"/>
                <a:gd name="connsiteX65" fmla="*/ 3569410 w 3820775"/>
                <a:gd name="connsiteY65" fmla="*/ 2857620 h 3820775"/>
                <a:gd name="connsiteX66" fmla="*/ 3560266 w 3820775"/>
                <a:gd name="connsiteY66" fmla="*/ 2873458 h 3820775"/>
                <a:gd name="connsiteX67" fmla="*/ 3506132 w 3820775"/>
                <a:gd name="connsiteY67" fmla="*/ 2842204 h 3820775"/>
                <a:gd name="connsiteX68" fmla="*/ 3615327 w 3820775"/>
                <a:gd name="connsiteY68" fmla="*/ 2623040 h 3820775"/>
                <a:gd name="connsiteX69" fmla="*/ 3672879 w 3820775"/>
                <a:gd name="connsiteY69" fmla="*/ 2647434 h 3820775"/>
                <a:gd name="connsiteX70" fmla="*/ 3665742 w 3820775"/>
                <a:gd name="connsiteY70" fmla="*/ 2664272 h 3820775"/>
                <a:gd name="connsiteX71" fmla="*/ 3608190 w 3820775"/>
                <a:gd name="connsiteY71" fmla="*/ 2639878 h 3820775"/>
                <a:gd name="connsiteX72" fmla="*/ 197438 w 3820775"/>
                <a:gd name="connsiteY72" fmla="*/ 2603475 h 3820775"/>
                <a:gd name="connsiteX73" fmla="*/ 204298 w 3820775"/>
                <a:gd name="connsiteY73" fmla="*/ 2620428 h 3820775"/>
                <a:gd name="connsiteX74" fmla="*/ 146354 w 3820775"/>
                <a:gd name="connsiteY74" fmla="*/ 2643875 h 3820775"/>
                <a:gd name="connsiteX75" fmla="*/ 139494 w 3820775"/>
                <a:gd name="connsiteY75" fmla="*/ 2626922 h 3820775"/>
                <a:gd name="connsiteX76" fmla="*/ 125479 w 3820775"/>
                <a:gd name="connsiteY76" fmla="*/ 2388613 h 3820775"/>
                <a:gd name="connsiteX77" fmla="*/ 130212 w 3820775"/>
                <a:gd name="connsiteY77" fmla="*/ 2406277 h 3820775"/>
                <a:gd name="connsiteX78" fmla="*/ 69834 w 3820775"/>
                <a:gd name="connsiteY78" fmla="*/ 2422456 h 3820775"/>
                <a:gd name="connsiteX79" fmla="*/ 65101 w 3820775"/>
                <a:gd name="connsiteY79" fmla="*/ 2404791 h 3820775"/>
                <a:gd name="connsiteX80" fmla="*/ 3697672 w 3820775"/>
                <a:gd name="connsiteY80" fmla="*/ 2379778 h 3820775"/>
                <a:gd name="connsiteX81" fmla="*/ 3758050 w 3820775"/>
                <a:gd name="connsiteY81" fmla="*/ 2395956 h 3820775"/>
                <a:gd name="connsiteX82" fmla="*/ 3753317 w 3820775"/>
                <a:gd name="connsiteY82" fmla="*/ 2413621 h 3820775"/>
                <a:gd name="connsiteX83" fmla="*/ 3692939 w 3820775"/>
                <a:gd name="connsiteY83" fmla="*/ 2397442 h 3820775"/>
                <a:gd name="connsiteX84" fmla="*/ 3741688 w 3820775"/>
                <a:gd name="connsiteY84" fmla="*/ 2157500 h 3820775"/>
                <a:gd name="connsiteX85" fmla="*/ 3803592 w 3820775"/>
                <a:gd name="connsiteY85" fmla="*/ 2166167 h 3820775"/>
                <a:gd name="connsiteX86" fmla="*/ 3801057 w 3820775"/>
                <a:gd name="connsiteY86" fmla="*/ 2184278 h 3820775"/>
                <a:gd name="connsiteX87" fmla="*/ 3739152 w 3820775"/>
                <a:gd name="connsiteY87" fmla="*/ 2175612 h 3820775"/>
                <a:gd name="connsiteX88" fmla="*/ 76412 w 3820775"/>
                <a:gd name="connsiteY88" fmla="*/ 2136514 h 3820775"/>
                <a:gd name="connsiteX89" fmla="*/ 78650 w 3820775"/>
                <a:gd name="connsiteY89" fmla="*/ 2154664 h 3820775"/>
                <a:gd name="connsiteX90" fmla="*/ 16612 w 3820775"/>
                <a:gd name="connsiteY90" fmla="*/ 2162315 h 3820775"/>
                <a:gd name="connsiteX91" fmla="*/ 14374 w 3820775"/>
                <a:gd name="connsiteY91" fmla="*/ 2144164 h 3820775"/>
                <a:gd name="connsiteX92" fmla="*/ 3758267 w 3820775"/>
                <a:gd name="connsiteY92" fmla="*/ 1901215 h 3820775"/>
                <a:gd name="connsiteX93" fmla="*/ 3820775 w 3820775"/>
                <a:gd name="connsiteY93" fmla="*/ 1901215 h 3820775"/>
                <a:gd name="connsiteX94" fmla="*/ 3820775 w 3820775"/>
                <a:gd name="connsiteY94" fmla="*/ 1919503 h 3820775"/>
                <a:gd name="connsiteX95" fmla="*/ 3758267 w 3820775"/>
                <a:gd name="connsiteY95" fmla="*/ 1919503 h 3820775"/>
                <a:gd name="connsiteX96" fmla="*/ 0 w 3820775"/>
                <a:gd name="connsiteY96" fmla="*/ 1901215 h 3820775"/>
                <a:gd name="connsiteX97" fmla="*/ 62508 w 3820775"/>
                <a:gd name="connsiteY97" fmla="*/ 1901215 h 3820775"/>
                <a:gd name="connsiteX98" fmla="*/ 62508 w 3820775"/>
                <a:gd name="connsiteY98" fmla="*/ 1919503 h 3820775"/>
                <a:gd name="connsiteX99" fmla="*/ 0 w 3820775"/>
                <a:gd name="connsiteY99" fmla="*/ 1919503 h 3820775"/>
                <a:gd name="connsiteX100" fmla="*/ 3806422 w 3820775"/>
                <a:gd name="connsiteY100" fmla="*/ 1676517 h 3820775"/>
                <a:gd name="connsiteX101" fmla="*/ 3808660 w 3820775"/>
                <a:gd name="connsiteY101" fmla="*/ 1694667 h 3820775"/>
                <a:gd name="connsiteX102" fmla="*/ 3746622 w 3820775"/>
                <a:gd name="connsiteY102" fmla="*/ 1702318 h 3820775"/>
                <a:gd name="connsiteX103" fmla="*/ 3744384 w 3820775"/>
                <a:gd name="connsiteY103" fmla="*/ 1684167 h 3820775"/>
                <a:gd name="connsiteX104" fmla="*/ 19719 w 3820775"/>
                <a:gd name="connsiteY104" fmla="*/ 1636425 h 3820775"/>
                <a:gd name="connsiteX105" fmla="*/ 81624 w 3820775"/>
                <a:gd name="connsiteY105" fmla="*/ 1645092 h 3820775"/>
                <a:gd name="connsiteX106" fmla="*/ 79088 w 3820775"/>
                <a:gd name="connsiteY106" fmla="*/ 1663203 h 3820775"/>
                <a:gd name="connsiteX107" fmla="*/ 17184 w 3820775"/>
                <a:gd name="connsiteY107" fmla="*/ 1654537 h 3820775"/>
                <a:gd name="connsiteX108" fmla="*/ 3755688 w 3820775"/>
                <a:gd name="connsiteY108" fmla="*/ 1415902 h 3820775"/>
                <a:gd name="connsiteX109" fmla="*/ 3760421 w 3820775"/>
                <a:gd name="connsiteY109" fmla="*/ 1433566 h 3820775"/>
                <a:gd name="connsiteX110" fmla="*/ 3700043 w 3820775"/>
                <a:gd name="connsiteY110" fmla="*/ 1449745 h 3820775"/>
                <a:gd name="connsiteX111" fmla="*/ 3695310 w 3820775"/>
                <a:gd name="connsiteY111" fmla="*/ 1432080 h 3820775"/>
                <a:gd name="connsiteX112" fmla="*/ 67463 w 3820775"/>
                <a:gd name="connsiteY112" fmla="*/ 1407067 h 3820775"/>
                <a:gd name="connsiteX113" fmla="*/ 127841 w 3820775"/>
                <a:gd name="connsiteY113" fmla="*/ 1423245 h 3820775"/>
                <a:gd name="connsiteX114" fmla="*/ 123108 w 3820775"/>
                <a:gd name="connsiteY114" fmla="*/ 1440910 h 3820775"/>
                <a:gd name="connsiteX115" fmla="*/ 62730 w 3820775"/>
                <a:gd name="connsiteY115" fmla="*/ 1424731 h 3820775"/>
                <a:gd name="connsiteX116" fmla="*/ 3681296 w 3820775"/>
                <a:gd name="connsiteY116" fmla="*/ 1193754 h 3820775"/>
                <a:gd name="connsiteX117" fmla="*/ 3688156 w 3820775"/>
                <a:gd name="connsiteY117" fmla="*/ 1210707 h 3820775"/>
                <a:gd name="connsiteX118" fmla="*/ 3630212 w 3820775"/>
                <a:gd name="connsiteY118" fmla="*/ 1234154 h 3820775"/>
                <a:gd name="connsiteX119" fmla="*/ 3623352 w 3820775"/>
                <a:gd name="connsiteY119" fmla="*/ 1217201 h 3820775"/>
                <a:gd name="connsiteX120" fmla="*/ 155044 w 3820775"/>
                <a:gd name="connsiteY120" fmla="*/ 1156403 h 3820775"/>
                <a:gd name="connsiteX121" fmla="*/ 212596 w 3820775"/>
                <a:gd name="connsiteY121" fmla="*/ 1180797 h 3820775"/>
                <a:gd name="connsiteX122" fmla="*/ 205459 w 3820775"/>
                <a:gd name="connsiteY122" fmla="*/ 1197635 h 3820775"/>
                <a:gd name="connsiteX123" fmla="*/ 147907 w 3820775"/>
                <a:gd name="connsiteY123" fmla="*/ 1173241 h 3820775"/>
                <a:gd name="connsiteX124" fmla="*/ 3564836 w 3820775"/>
                <a:gd name="connsiteY124" fmla="*/ 955151 h 3820775"/>
                <a:gd name="connsiteX125" fmla="*/ 3573980 w 3820775"/>
                <a:gd name="connsiteY125" fmla="*/ 970989 h 3820775"/>
                <a:gd name="connsiteX126" fmla="*/ 3519846 w 3820775"/>
                <a:gd name="connsiteY126" fmla="*/ 1002243 h 3820775"/>
                <a:gd name="connsiteX127" fmla="*/ 3510702 w 3820775"/>
                <a:gd name="connsiteY127" fmla="*/ 986405 h 3820775"/>
                <a:gd name="connsiteX128" fmla="*/ 260522 w 3820775"/>
                <a:gd name="connsiteY128" fmla="*/ 947233 h 3820775"/>
                <a:gd name="connsiteX129" fmla="*/ 314656 w 3820775"/>
                <a:gd name="connsiteY129" fmla="*/ 978487 h 3820775"/>
                <a:gd name="connsiteX130" fmla="*/ 305512 w 3820775"/>
                <a:gd name="connsiteY130" fmla="*/ 994325 h 3820775"/>
                <a:gd name="connsiteX131" fmla="*/ 251378 w 3820775"/>
                <a:gd name="connsiteY131" fmla="*/ 963071 h 3820775"/>
                <a:gd name="connsiteX132" fmla="*/ 3435483 w 3820775"/>
                <a:gd name="connsiteY132" fmla="*/ 759843 h 3820775"/>
                <a:gd name="connsiteX133" fmla="*/ 3446497 w 3820775"/>
                <a:gd name="connsiteY133" fmla="*/ 774443 h 3820775"/>
                <a:gd name="connsiteX134" fmla="*/ 3396596 w 3820775"/>
                <a:gd name="connsiteY134" fmla="*/ 812087 h 3820775"/>
                <a:gd name="connsiteX135" fmla="*/ 3385582 w 3820775"/>
                <a:gd name="connsiteY135" fmla="*/ 797488 h 3820775"/>
                <a:gd name="connsiteX136" fmla="*/ 409993 w 3820775"/>
                <a:gd name="connsiteY136" fmla="*/ 727778 h 3820775"/>
                <a:gd name="connsiteX137" fmla="*/ 459270 w 3820775"/>
                <a:gd name="connsiteY137" fmla="*/ 766235 h 3820775"/>
                <a:gd name="connsiteX138" fmla="*/ 448019 w 3820775"/>
                <a:gd name="connsiteY138" fmla="*/ 780652 h 3820775"/>
                <a:gd name="connsiteX139" fmla="*/ 398741 w 3820775"/>
                <a:gd name="connsiteY139" fmla="*/ 742195 h 3820775"/>
                <a:gd name="connsiteX140" fmla="*/ 3261236 w 3820775"/>
                <a:gd name="connsiteY140" fmla="*/ 559510 h 3820775"/>
                <a:gd name="connsiteX141" fmla="*/ 3274168 w 3820775"/>
                <a:gd name="connsiteY141" fmla="*/ 572442 h 3820775"/>
                <a:gd name="connsiteX142" fmla="*/ 3229968 w 3820775"/>
                <a:gd name="connsiteY142" fmla="*/ 616642 h 3820775"/>
                <a:gd name="connsiteX143" fmla="*/ 3217037 w 3820775"/>
                <a:gd name="connsiteY143" fmla="*/ 603710 h 3820775"/>
                <a:gd name="connsiteX144" fmla="*/ 566026 w 3820775"/>
                <a:gd name="connsiteY144" fmla="*/ 553024 h 3820775"/>
                <a:gd name="connsiteX145" fmla="*/ 610225 w 3820775"/>
                <a:gd name="connsiteY145" fmla="*/ 597224 h 3820775"/>
                <a:gd name="connsiteX146" fmla="*/ 597294 w 3820775"/>
                <a:gd name="connsiteY146" fmla="*/ 610156 h 3820775"/>
                <a:gd name="connsiteX147" fmla="*/ 553094 w 3820775"/>
                <a:gd name="connsiteY147" fmla="*/ 565956 h 3820775"/>
                <a:gd name="connsiteX148" fmla="*/ 3085732 w 3820775"/>
                <a:gd name="connsiteY148" fmla="*/ 404333 h 3820775"/>
                <a:gd name="connsiteX149" fmla="*/ 3100149 w 3820775"/>
                <a:gd name="connsiteY149" fmla="*/ 415584 h 3820775"/>
                <a:gd name="connsiteX150" fmla="*/ 3061691 w 3820775"/>
                <a:gd name="connsiteY150" fmla="*/ 464862 h 3820775"/>
                <a:gd name="connsiteX151" fmla="*/ 3047274 w 3820775"/>
                <a:gd name="connsiteY151" fmla="*/ 453610 h 3820775"/>
                <a:gd name="connsiteX152" fmla="*/ 767202 w 3820775"/>
                <a:gd name="connsiteY152" fmla="*/ 379735 h 3820775"/>
                <a:gd name="connsiteX153" fmla="*/ 804847 w 3820775"/>
                <a:gd name="connsiteY153" fmla="*/ 429636 h 3820775"/>
                <a:gd name="connsiteX154" fmla="*/ 790247 w 3820775"/>
                <a:gd name="connsiteY154" fmla="*/ 440650 h 3820775"/>
                <a:gd name="connsiteX155" fmla="*/ 752603 w 3820775"/>
                <a:gd name="connsiteY155" fmla="*/ 390748 h 3820775"/>
                <a:gd name="connsiteX156" fmla="*/ 2865574 w 3820775"/>
                <a:gd name="connsiteY156" fmla="*/ 255926 h 3820775"/>
                <a:gd name="connsiteX157" fmla="*/ 2881412 w 3820775"/>
                <a:gd name="connsiteY157" fmla="*/ 265070 h 3820775"/>
                <a:gd name="connsiteX158" fmla="*/ 2850158 w 3820775"/>
                <a:gd name="connsiteY158" fmla="*/ 319204 h 3820775"/>
                <a:gd name="connsiteX159" fmla="*/ 2834320 w 3820775"/>
                <a:gd name="connsiteY159" fmla="*/ 310060 h 3820775"/>
                <a:gd name="connsiteX160" fmla="*/ 963142 w 3820775"/>
                <a:gd name="connsiteY160" fmla="*/ 251314 h 3820775"/>
                <a:gd name="connsiteX161" fmla="*/ 994396 w 3820775"/>
                <a:gd name="connsiteY161" fmla="*/ 305448 h 3820775"/>
                <a:gd name="connsiteX162" fmla="*/ 978558 w 3820775"/>
                <a:gd name="connsiteY162" fmla="*/ 314592 h 3820775"/>
                <a:gd name="connsiteX163" fmla="*/ 947304 w 3820775"/>
                <a:gd name="connsiteY163" fmla="*/ 260458 h 3820775"/>
                <a:gd name="connsiteX164" fmla="*/ 2655897 w 3820775"/>
                <a:gd name="connsiteY164" fmla="*/ 151449 h 3820775"/>
                <a:gd name="connsiteX165" fmla="*/ 2672735 w 3820775"/>
                <a:gd name="connsiteY165" fmla="*/ 158586 h 3820775"/>
                <a:gd name="connsiteX166" fmla="*/ 2648342 w 3820775"/>
                <a:gd name="connsiteY166" fmla="*/ 216137 h 3820775"/>
                <a:gd name="connsiteX167" fmla="*/ 2631504 w 3820775"/>
                <a:gd name="connsiteY167" fmla="*/ 209001 h 3820775"/>
                <a:gd name="connsiteX168" fmla="*/ 1202315 w 3820775"/>
                <a:gd name="connsiteY168" fmla="*/ 135997 h 3820775"/>
                <a:gd name="connsiteX169" fmla="*/ 1225761 w 3820775"/>
                <a:gd name="connsiteY169" fmla="*/ 193941 h 3820775"/>
                <a:gd name="connsiteX170" fmla="*/ 1208809 w 3820775"/>
                <a:gd name="connsiteY170" fmla="*/ 200801 h 3820775"/>
                <a:gd name="connsiteX171" fmla="*/ 1185362 w 3820775"/>
                <a:gd name="connsiteY171" fmla="*/ 142857 h 3820775"/>
                <a:gd name="connsiteX172" fmla="*/ 2404828 w 3820775"/>
                <a:gd name="connsiteY172" fmla="*/ 65079 h 3820775"/>
                <a:gd name="connsiteX173" fmla="*/ 2422493 w 3820775"/>
                <a:gd name="connsiteY173" fmla="*/ 69813 h 3820775"/>
                <a:gd name="connsiteX174" fmla="*/ 2406315 w 3820775"/>
                <a:gd name="connsiteY174" fmla="*/ 130191 h 3820775"/>
                <a:gd name="connsiteX175" fmla="*/ 2388650 w 3820775"/>
                <a:gd name="connsiteY175" fmla="*/ 125458 h 3820775"/>
                <a:gd name="connsiteX176" fmla="*/ 1424810 w 3820775"/>
                <a:gd name="connsiteY176" fmla="*/ 62679 h 3820775"/>
                <a:gd name="connsiteX177" fmla="*/ 1440988 w 3820775"/>
                <a:gd name="connsiteY177" fmla="*/ 123057 h 3820775"/>
                <a:gd name="connsiteX178" fmla="*/ 1423323 w 3820775"/>
                <a:gd name="connsiteY178" fmla="*/ 127791 h 3820775"/>
                <a:gd name="connsiteX179" fmla="*/ 1407145 w 3820775"/>
                <a:gd name="connsiteY179" fmla="*/ 67413 h 3820775"/>
                <a:gd name="connsiteX180" fmla="*/ 2175255 w 3820775"/>
                <a:gd name="connsiteY180" fmla="*/ 18444 h 3820775"/>
                <a:gd name="connsiteX181" fmla="*/ 2193366 w 3820775"/>
                <a:gd name="connsiteY181" fmla="*/ 20980 h 3820775"/>
                <a:gd name="connsiteX182" fmla="*/ 2184700 w 3820775"/>
                <a:gd name="connsiteY182" fmla="*/ 82884 h 3820775"/>
                <a:gd name="connsiteX183" fmla="*/ 2166588 w 3820775"/>
                <a:gd name="connsiteY183" fmla="*/ 80348 h 3820775"/>
                <a:gd name="connsiteX184" fmla="*/ 1685678 w 3820775"/>
                <a:gd name="connsiteY184" fmla="*/ 13194 h 3820775"/>
                <a:gd name="connsiteX185" fmla="*/ 1693328 w 3820775"/>
                <a:gd name="connsiteY185" fmla="*/ 75232 h 3820775"/>
                <a:gd name="connsiteX186" fmla="*/ 1675178 w 3820775"/>
                <a:gd name="connsiteY186" fmla="*/ 77470 h 3820775"/>
                <a:gd name="connsiteX187" fmla="*/ 1667527 w 3820775"/>
                <a:gd name="connsiteY187" fmla="*/ 15432 h 3820775"/>
                <a:gd name="connsiteX188" fmla="*/ 1910387 w 3820775"/>
                <a:gd name="connsiteY188" fmla="*/ 0 h 3820775"/>
                <a:gd name="connsiteX189" fmla="*/ 1928675 w 3820775"/>
                <a:gd name="connsiteY189" fmla="*/ 0 h 3820775"/>
                <a:gd name="connsiteX190" fmla="*/ 1928675 w 3820775"/>
                <a:gd name="connsiteY190" fmla="*/ 62508 h 3820775"/>
                <a:gd name="connsiteX191" fmla="*/ 1910387 w 3820775"/>
                <a:gd name="connsiteY191" fmla="*/ 62508 h 38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820775" h="3820775">
                  <a:moveTo>
                    <a:pt x="1910387" y="3758267"/>
                  </a:moveTo>
                  <a:lnTo>
                    <a:pt x="1928675" y="3758267"/>
                  </a:lnTo>
                  <a:lnTo>
                    <a:pt x="1928675" y="3820775"/>
                  </a:lnTo>
                  <a:lnTo>
                    <a:pt x="1910387" y="3820775"/>
                  </a:lnTo>
                  <a:close/>
                  <a:moveTo>
                    <a:pt x="2145674" y="3743203"/>
                  </a:moveTo>
                  <a:lnTo>
                    <a:pt x="2153325" y="3805241"/>
                  </a:lnTo>
                  <a:lnTo>
                    <a:pt x="2135174" y="3807479"/>
                  </a:lnTo>
                  <a:lnTo>
                    <a:pt x="2127524" y="3745441"/>
                  </a:lnTo>
                  <a:close/>
                  <a:moveTo>
                    <a:pt x="1654180" y="3740413"/>
                  </a:moveTo>
                  <a:lnTo>
                    <a:pt x="1672292" y="3742949"/>
                  </a:lnTo>
                  <a:lnTo>
                    <a:pt x="1663625" y="3804853"/>
                  </a:lnTo>
                  <a:lnTo>
                    <a:pt x="1645514" y="3802318"/>
                  </a:lnTo>
                  <a:close/>
                  <a:moveTo>
                    <a:pt x="1432115" y="3695287"/>
                  </a:moveTo>
                  <a:lnTo>
                    <a:pt x="1449780" y="3700020"/>
                  </a:lnTo>
                  <a:lnTo>
                    <a:pt x="1433602" y="3760398"/>
                  </a:lnTo>
                  <a:lnTo>
                    <a:pt x="1415937" y="3755665"/>
                  </a:lnTo>
                  <a:close/>
                  <a:moveTo>
                    <a:pt x="2397523" y="3692887"/>
                  </a:moveTo>
                  <a:lnTo>
                    <a:pt x="2413701" y="3753265"/>
                  </a:lnTo>
                  <a:lnTo>
                    <a:pt x="2396036" y="3757998"/>
                  </a:lnTo>
                  <a:lnTo>
                    <a:pt x="2379858" y="3697620"/>
                  </a:lnTo>
                  <a:close/>
                  <a:moveTo>
                    <a:pt x="2612035" y="3619854"/>
                  </a:moveTo>
                  <a:lnTo>
                    <a:pt x="2635482" y="3677798"/>
                  </a:lnTo>
                  <a:lnTo>
                    <a:pt x="2618529" y="3684658"/>
                  </a:lnTo>
                  <a:lnTo>
                    <a:pt x="2595083" y="3626714"/>
                  </a:lnTo>
                  <a:close/>
                  <a:moveTo>
                    <a:pt x="1189260" y="3611730"/>
                  </a:moveTo>
                  <a:lnTo>
                    <a:pt x="1206098" y="3618867"/>
                  </a:lnTo>
                  <a:lnTo>
                    <a:pt x="1181705" y="3676419"/>
                  </a:lnTo>
                  <a:lnTo>
                    <a:pt x="1164867" y="3669282"/>
                  </a:lnTo>
                  <a:close/>
                  <a:moveTo>
                    <a:pt x="986440" y="3510681"/>
                  </a:moveTo>
                  <a:lnTo>
                    <a:pt x="1002278" y="3519825"/>
                  </a:lnTo>
                  <a:lnTo>
                    <a:pt x="971024" y="3573959"/>
                  </a:lnTo>
                  <a:lnTo>
                    <a:pt x="955186" y="3564815"/>
                  </a:lnTo>
                  <a:close/>
                  <a:moveTo>
                    <a:pt x="2842276" y="3506069"/>
                  </a:moveTo>
                  <a:lnTo>
                    <a:pt x="2873530" y="3560203"/>
                  </a:lnTo>
                  <a:lnTo>
                    <a:pt x="2857692" y="3569347"/>
                  </a:lnTo>
                  <a:lnTo>
                    <a:pt x="2826438" y="3515213"/>
                  </a:lnTo>
                  <a:close/>
                  <a:moveTo>
                    <a:pt x="3030577" y="3380020"/>
                  </a:moveTo>
                  <a:lnTo>
                    <a:pt x="3068221" y="3429921"/>
                  </a:lnTo>
                  <a:lnTo>
                    <a:pt x="3053622" y="3440935"/>
                  </a:lnTo>
                  <a:lnTo>
                    <a:pt x="3015977" y="3391034"/>
                  </a:lnTo>
                  <a:close/>
                  <a:moveTo>
                    <a:pt x="773483" y="3367116"/>
                  </a:moveTo>
                  <a:lnTo>
                    <a:pt x="787900" y="3378367"/>
                  </a:lnTo>
                  <a:lnTo>
                    <a:pt x="749442" y="3427645"/>
                  </a:lnTo>
                  <a:lnTo>
                    <a:pt x="735025" y="3416393"/>
                  </a:lnTo>
                  <a:close/>
                  <a:moveTo>
                    <a:pt x="603740" y="3217008"/>
                  </a:moveTo>
                  <a:lnTo>
                    <a:pt x="616671" y="3229939"/>
                  </a:lnTo>
                  <a:lnTo>
                    <a:pt x="572472" y="3274139"/>
                  </a:lnTo>
                  <a:lnTo>
                    <a:pt x="559540" y="3261207"/>
                  </a:lnTo>
                  <a:close/>
                  <a:moveTo>
                    <a:pt x="3223522" y="3210522"/>
                  </a:moveTo>
                  <a:lnTo>
                    <a:pt x="3267722" y="3254721"/>
                  </a:lnTo>
                  <a:lnTo>
                    <a:pt x="3254790" y="3267653"/>
                  </a:lnTo>
                  <a:lnTo>
                    <a:pt x="3210591" y="3223453"/>
                  </a:lnTo>
                  <a:close/>
                  <a:moveTo>
                    <a:pt x="3372775" y="3040027"/>
                  </a:moveTo>
                  <a:lnTo>
                    <a:pt x="3422053" y="3078485"/>
                  </a:lnTo>
                  <a:lnTo>
                    <a:pt x="3410801" y="3092902"/>
                  </a:lnTo>
                  <a:lnTo>
                    <a:pt x="3361524" y="3054444"/>
                  </a:lnTo>
                  <a:close/>
                  <a:moveTo>
                    <a:pt x="435196" y="3023216"/>
                  </a:moveTo>
                  <a:lnTo>
                    <a:pt x="446210" y="3037816"/>
                  </a:lnTo>
                  <a:lnTo>
                    <a:pt x="396309" y="3075460"/>
                  </a:lnTo>
                  <a:lnTo>
                    <a:pt x="385295" y="3060861"/>
                  </a:lnTo>
                  <a:close/>
                  <a:moveTo>
                    <a:pt x="310082" y="2834284"/>
                  </a:moveTo>
                  <a:lnTo>
                    <a:pt x="319226" y="2850122"/>
                  </a:lnTo>
                  <a:lnTo>
                    <a:pt x="265092" y="2881376"/>
                  </a:lnTo>
                  <a:lnTo>
                    <a:pt x="255948" y="2865538"/>
                  </a:lnTo>
                  <a:close/>
                  <a:moveTo>
                    <a:pt x="3515276" y="2826366"/>
                  </a:moveTo>
                  <a:lnTo>
                    <a:pt x="3569410" y="2857620"/>
                  </a:lnTo>
                  <a:lnTo>
                    <a:pt x="3560266" y="2873458"/>
                  </a:lnTo>
                  <a:lnTo>
                    <a:pt x="3506132" y="2842204"/>
                  </a:lnTo>
                  <a:close/>
                  <a:moveTo>
                    <a:pt x="3615327" y="2623040"/>
                  </a:moveTo>
                  <a:lnTo>
                    <a:pt x="3672879" y="2647434"/>
                  </a:lnTo>
                  <a:lnTo>
                    <a:pt x="3665742" y="2664272"/>
                  </a:lnTo>
                  <a:lnTo>
                    <a:pt x="3608190" y="2639878"/>
                  </a:lnTo>
                  <a:close/>
                  <a:moveTo>
                    <a:pt x="197438" y="2603475"/>
                  </a:moveTo>
                  <a:lnTo>
                    <a:pt x="204298" y="2620428"/>
                  </a:lnTo>
                  <a:lnTo>
                    <a:pt x="146354" y="2643875"/>
                  </a:lnTo>
                  <a:lnTo>
                    <a:pt x="139494" y="2626922"/>
                  </a:lnTo>
                  <a:close/>
                  <a:moveTo>
                    <a:pt x="125479" y="2388613"/>
                  </a:moveTo>
                  <a:lnTo>
                    <a:pt x="130212" y="2406277"/>
                  </a:lnTo>
                  <a:lnTo>
                    <a:pt x="69834" y="2422456"/>
                  </a:lnTo>
                  <a:lnTo>
                    <a:pt x="65101" y="2404791"/>
                  </a:lnTo>
                  <a:close/>
                  <a:moveTo>
                    <a:pt x="3697672" y="2379778"/>
                  </a:moveTo>
                  <a:lnTo>
                    <a:pt x="3758050" y="2395956"/>
                  </a:lnTo>
                  <a:lnTo>
                    <a:pt x="3753317" y="2413621"/>
                  </a:lnTo>
                  <a:lnTo>
                    <a:pt x="3692939" y="2397442"/>
                  </a:lnTo>
                  <a:close/>
                  <a:moveTo>
                    <a:pt x="3741688" y="2157500"/>
                  </a:moveTo>
                  <a:lnTo>
                    <a:pt x="3803592" y="2166167"/>
                  </a:lnTo>
                  <a:lnTo>
                    <a:pt x="3801057" y="2184278"/>
                  </a:lnTo>
                  <a:lnTo>
                    <a:pt x="3739152" y="2175612"/>
                  </a:lnTo>
                  <a:close/>
                  <a:moveTo>
                    <a:pt x="76412" y="2136514"/>
                  </a:moveTo>
                  <a:lnTo>
                    <a:pt x="78650" y="2154664"/>
                  </a:lnTo>
                  <a:lnTo>
                    <a:pt x="16612" y="2162315"/>
                  </a:lnTo>
                  <a:lnTo>
                    <a:pt x="14374" y="2144164"/>
                  </a:lnTo>
                  <a:close/>
                  <a:moveTo>
                    <a:pt x="3758267" y="1901215"/>
                  </a:moveTo>
                  <a:lnTo>
                    <a:pt x="3820775" y="1901215"/>
                  </a:lnTo>
                  <a:lnTo>
                    <a:pt x="3820775" y="1919503"/>
                  </a:lnTo>
                  <a:lnTo>
                    <a:pt x="3758267" y="1919503"/>
                  </a:lnTo>
                  <a:close/>
                  <a:moveTo>
                    <a:pt x="0" y="1901215"/>
                  </a:moveTo>
                  <a:lnTo>
                    <a:pt x="62508" y="1901215"/>
                  </a:lnTo>
                  <a:lnTo>
                    <a:pt x="62508" y="1919503"/>
                  </a:lnTo>
                  <a:lnTo>
                    <a:pt x="0" y="1919503"/>
                  </a:lnTo>
                  <a:close/>
                  <a:moveTo>
                    <a:pt x="3806422" y="1676517"/>
                  </a:moveTo>
                  <a:lnTo>
                    <a:pt x="3808660" y="1694667"/>
                  </a:lnTo>
                  <a:lnTo>
                    <a:pt x="3746622" y="1702318"/>
                  </a:lnTo>
                  <a:lnTo>
                    <a:pt x="3744384" y="1684167"/>
                  </a:lnTo>
                  <a:close/>
                  <a:moveTo>
                    <a:pt x="19719" y="1636425"/>
                  </a:moveTo>
                  <a:lnTo>
                    <a:pt x="81624" y="1645092"/>
                  </a:lnTo>
                  <a:lnTo>
                    <a:pt x="79088" y="1663203"/>
                  </a:lnTo>
                  <a:lnTo>
                    <a:pt x="17184" y="1654537"/>
                  </a:lnTo>
                  <a:close/>
                  <a:moveTo>
                    <a:pt x="3755688" y="1415902"/>
                  </a:moveTo>
                  <a:lnTo>
                    <a:pt x="3760421" y="1433566"/>
                  </a:lnTo>
                  <a:lnTo>
                    <a:pt x="3700043" y="1449745"/>
                  </a:lnTo>
                  <a:lnTo>
                    <a:pt x="3695310" y="1432080"/>
                  </a:lnTo>
                  <a:close/>
                  <a:moveTo>
                    <a:pt x="67463" y="1407067"/>
                  </a:moveTo>
                  <a:lnTo>
                    <a:pt x="127841" y="1423245"/>
                  </a:lnTo>
                  <a:lnTo>
                    <a:pt x="123108" y="1440910"/>
                  </a:lnTo>
                  <a:lnTo>
                    <a:pt x="62730" y="1424731"/>
                  </a:lnTo>
                  <a:close/>
                  <a:moveTo>
                    <a:pt x="3681296" y="1193754"/>
                  </a:moveTo>
                  <a:lnTo>
                    <a:pt x="3688156" y="1210707"/>
                  </a:lnTo>
                  <a:lnTo>
                    <a:pt x="3630212" y="1234154"/>
                  </a:lnTo>
                  <a:lnTo>
                    <a:pt x="3623352" y="1217201"/>
                  </a:lnTo>
                  <a:close/>
                  <a:moveTo>
                    <a:pt x="155044" y="1156403"/>
                  </a:moveTo>
                  <a:lnTo>
                    <a:pt x="212596" y="1180797"/>
                  </a:lnTo>
                  <a:lnTo>
                    <a:pt x="205459" y="1197635"/>
                  </a:lnTo>
                  <a:lnTo>
                    <a:pt x="147907" y="1173241"/>
                  </a:lnTo>
                  <a:close/>
                  <a:moveTo>
                    <a:pt x="3564836" y="955151"/>
                  </a:moveTo>
                  <a:lnTo>
                    <a:pt x="3573980" y="970989"/>
                  </a:lnTo>
                  <a:lnTo>
                    <a:pt x="3519846" y="1002243"/>
                  </a:lnTo>
                  <a:lnTo>
                    <a:pt x="3510702" y="986405"/>
                  </a:lnTo>
                  <a:close/>
                  <a:moveTo>
                    <a:pt x="260522" y="947233"/>
                  </a:moveTo>
                  <a:lnTo>
                    <a:pt x="314656" y="978487"/>
                  </a:lnTo>
                  <a:lnTo>
                    <a:pt x="305512" y="994325"/>
                  </a:lnTo>
                  <a:lnTo>
                    <a:pt x="251378" y="963071"/>
                  </a:lnTo>
                  <a:close/>
                  <a:moveTo>
                    <a:pt x="3435483" y="759843"/>
                  </a:moveTo>
                  <a:lnTo>
                    <a:pt x="3446497" y="774443"/>
                  </a:lnTo>
                  <a:lnTo>
                    <a:pt x="3396596" y="812087"/>
                  </a:lnTo>
                  <a:lnTo>
                    <a:pt x="3385582" y="797488"/>
                  </a:lnTo>
                  <a:close/>
                  <a:moveTo>
                    <a:pt x="409993" y="727778"/>
                  </a:moveTo>
                  <a:lnTo>
                    <a:pt x="459270" y="766235"/>
                  </a:lnTo>
                  <a:lnTo>
                    <a:pt x="448019" y="780652"/>
                  </a:lnTo>
                  <a:lnTo>
                    <a:pt x="398741" y="742195"/>
                  </a:lnTo>
                  <a:close/>
                  <a:moveTo>
                    <a:pt x="3261236" y="559510"/>
                  </a:moveTo>
                  <a:lnTo>
                    <a:pt x="3274168" y="572442"/>
                  </a:lnTo>
                  <a:lnTo>
                    <a:pt x="3229968" y="616642"/>
                  </a:lnTo>
                  <a:lnTo>
                    <a:pt x="3217037" y="603710"/>
                  </a:lnTo>
                  <a:close/>
                  <a:moveTo>
                    <a:pt x="566026" y="553024"/>
                  </a:moveTo>
                  <a:lnTo>
                    <a:pt x="610225" y="597224"/>
                  </a:lnTo>
                  <a:lnTo>
                    <a:pt x="597294" y="610156"/>
                  </a:lnTo>
                  <a:lnTo>
                    <a:pt x="553094" y="565956"/>
                  </a:lnTo>
                  <a:close/>
                  <a:moveTo>
                    <a:pt x="3085732" y="404333"/>
                  </a:moveTo>
                  <a:lnTo>
                    <a:pt x="3100149" y="415584"/>
                  </a:lnTo>
                  <a:lnTo>
                    <a:pt x="3061691" y="464862"/>
                  </a:lnTo>
                  <a:lnTo>
                    <a:pt x="3047274" y="453610"/>
                  </a:lnTo>
                  <a:close/>
                  <a:moveTo>
                    <a:pt x="767202" y="379735"/>
                  </a:moveTo>
                  <a:lnTo>
                    <a:pt x="804847" y="429636"/>
                  </a:lnTo>
                  <a:lnTo>
                    <a:pt x="790247" y="440650"/>
                  </a:lnTo>
                  <a:lnTo>
                    <a:pt x="752603" y="390748"/>
                  </a:lnTo>
                  <a:close/>
                  <a:moveTo>
                    <a:pt x="2865574" y="255926"/>
                  </a:moveTo>
                  <a:lnTo>
                    <a:pt x="2881412" y="265070"/>
                  </a:lnTo>
                  <a:lnTo>
                    <a:pt x="2850158" y="319204"/>
                  </a:lnTo>
                  <a:lnTo>
                    <a:pt x="2834320" y="310060"/>
                  </a:lnTo>
                  <a:close/>
                  <a:moveTo>
                    <a:pt x="963142" y="251314"/>
                  </a:moveTo>
                  <a:lnTo>
                    <a:pt x="994396" y="305448"/>
                  </a:lnTo>
                  <a:lnTo>
                    <a:pt x="978558" y="314592"/>
                  </a:lnTo>
                  <a:lnTo>
                    <a:pt x="947304" y="260458"/>
                  </a:lnTo>
                  <a:close/>
                  <a:moveTo>
                    <a:pt x="2655897" y="151449"/>
                  </a:moveTo>
                  <a:lnTo>
                    <a:pt x="2672735" y="158586"/>
                  </a:lnTo>
                  <a:lnTo>
                    <a:pt x="2648342" y="216137"/>
                  </a:lnTo>
                  <a:lnTo>
                    <a:pt x="2631504" y="209001"/>
                  </a:lnTo>
                  <a:close/>
                  <a:moveTo>
                    <a:pt x="1202315" y="135997"/>
                  </a:moveTo>
                  <a:lnTo>
                    <a:pt x="1225761" y="193941"/>
                  </a:lnTo>
                  <a:lnTo>
                    <a:pt x="1208809" y="200801"/>
                  </a:lnTo>
                  <a:lnTo>
                    <a:pt x="1185362" y="142857"/>
                  </a:lnTo>
                  <a:close/>
                  <a:moveTo>
                    <a:pt x="2404828" y="65079"/>
                  </a:moveTo>
                  <a:lnTo>
                    <a:pt x="2422493" y="69813"/>
                  </a:lnTo>
                  <a:lnTo>
                    <a:pt x="2406315" y="130191"/>
                  </a:lnTo>
                  <a:lnTo>
                    <a:pt x="2388650" y="125458"/>
                  </a:lnTo>
                  <a:close/>
                  <a:moveTo>
                    <a:pt x="1424810" y="62679"/>
                  </a:moveTo>
                  <a:lnTo>
                    <a:pt x="1440988" y="123057"/>
                  </a:lnTo>
                  <a:lnTo>
                    <a:pt x="1423323" y="127791"/>
                  </a:lnTo>
                  <a:lnTo>
                    <a:pt x="1407145" y="67413"/>
                  </a:lnTo>
                  <a:close/>
                  <a:moveTo>
                    <a:pt x="2175255" y="18444"/>
                  </a:moveTo>
                  <a:lnTo>
                    <a:pt x="2193366" y="20980"/>
                  </a:lnTo>
                  <a:lnTo>
                    <a:pt x="2184700" y="82884"/>
                  </a:lnTo>
                  <a:lnTo>
                    <a:pt x="2166588" y="80348"/>
                  </a:lnTo>
                  <a:close/>
                  <a:moveTo>
                    <a:pt x="1685678" y="13194"/>
                  </a:moveTo>
                  <a:lnTo>
                    <a:pt x="1693328" y="75232"/>
                  </a:lnTo>
                  <a:lnTo>
                    <a:pt x="1675178" y="77470"/>
                  </a:lnTo>
                  <a:lnTo>
                    <a:pt x="1667527" y="15432"/>
                  </a:lnTo>
                  <a:close/>
                  <a:moveTo>
                    <a:pt x="1910387" y="0"/>
                  </a:moveTo>
                  <a:lnTo>
                    <a:pt x="1928675" y="0"/>
                  </a:lnTo>
                  <a:lnTo>
                    <a:pt x="1928675" y="62508"/>
                  </a:lnTo>
                  <a:lnTo>
                    <a:pt x="1910387" y="625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="" xmlns:a16="http://schemas.microsoft.com/office/drawing/2014/main" id="{C9D3CE8C-F794-44C7-9AAA-AEA323AAC8D0}"/>
              </a:ext>
            </a:extLst>
          </p:cNvPr>
          <p:cNvGrpSpPr/>
          <p:nvPr/>
        </p:nvGrpSpPr>
        <p:grpSpPr>
          <a:xfrm>
            <a:off x="1148693" y="2262712"/>
            <a:ext cx="3086049" cy="1602905"/>
            <a:chOff x="4666949" y="2056670"/>
            <a:chExt cx="3086049" cy="1602905"/>
          </a:xfrm>
        </p:grpSpPr>
        <p:sp>
          <p:nvSpPr>
            <p:cNvPr id="75" name="矩形 74">
              <a:extLst>
                <a:ext uri="{FF2B5EF4-FFF2-40B4-BE49-F238E27FC236}">
                  <a16:creationId xmlns="" xmlns:a16="http://schemas.microsoft.com/office/drawing/2014/main" id="{B8668F55-6146-4615-946F-9E952162784C}"/>
                </a:ext>
              </a:extLst>
            </p:cNvPr>
            <p:cNvSpPr/>
            <p:nvPr/>
          </p:nvSpPr>
          <p:spPr>
            <a:xfrm>
              <a:off x="4666949" y="2705468"/>
              <a:ext cx="3086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="" xmlns:a16="http://schemas.microsoft.com/office/drawing/2014/main" id="{3930E46D-220E-47E0-94F0-8100E7B466ED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77" name="Freeform 5">
                <a:extLst>
                  <a:ext uri="{FF2B5EF4-FFF2-40B4-BE49-F238E27FC236}">
                    <a16:creationId xmlns="" xmlns:a16="http://schemas.microsoft.com/office/drawing/2014/main" id="{113B4BD0-BFDA-419B-B728-6AC627E1F3FC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="" xmlns:a16="http://schemas.microsoft.com/office/drawing/2014/main" id="{F8F77F79-94E5-4E2E-BEE9-8F0CD4505A7C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7C6AABF6-4B91-4E17-BC75-554EECCEEEDB}"/>
              </a:ext>
            </a:extLst>
          </p:cNvPr>
          <p:cNvGrpSpPr/>
          <p:nvPr/>
        </p:nvGrpSpPr>
        <p:grpSpPr>
          <a:xfrm>
            <a:off x="8176450" y="2324267"/>
            <a:ext cx="3086049" cy="1602905"/>
            <a:chOff x="4666949" y="2056670"/>
            <a:chExt cx="3086049" cy="1602905"/>
          </a:xfrm>
        </p:grpSpPr>
        <p:sp>
          <p:nvSpPr>
            <p:cNvPr id="80" name="矩形 79">
              <a:extLst>
                <a:ext uri="{FF2B5EF4-FFF2-40B4-BE49-F238E27FC236}">
                  <a16:creationId xmlns="" xmlns:a16="http://schemas.microsoft.com/office/drawing/2014/main" id="{48524B61-BD95-4D8F-BF80-5CD904A81A20}"/>
                </a:ext>
              </a:extLst>
            </p:cNvPr>
            <p:cNvSpPr/>
            <p:nvPr/>
          </p:nvSpPr>
          <p:spPr>
            <a:xfrm>
              <a:off x="4666949" y="2705468"/>
              <a:ext cx="3086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="" xmlns:a16="http://schemas.microsoft.com/office/drawing/2014/main" id="{72D4582A-0BFD-46D9-910A-8B481BFBF4E1}"/>
                </a:ext>
              </a:extLst>
            </p:cNvPr>
            <p:cNvGrpSpPr/>
            <p:nvPr/>
          </p:nvGrpSpPr>
          <p:grpSpPr>
            <a:xfrm>
              <a:off x="4666949" y="2056670"/>
              <a:ext cx="2252090" cy="461665"/>
              <a:chOff x="4666949" y="2056670"/>
              <a:chExt cx="2252090" cy="461665"/>
            </a:xfrm>
          </p:grpSpPr>
          <p:sp>
            <p:nvSpPr>
              <p:cNvPr id="82" name="Freeform 5">
                <a:extLst>
                  <a:ext uri="{FF2B5EF4-FFF2-40B4-BE49-F238E27FC236}">
                    <a16:creationId xmlns="" xmlns:a16="http://schemas.microsoft.com/office/drawing/2014/main" id="{45D35EBC-0E9B-4321-BE98-90B2DD6C3970}"/>
                  </a:ext>
                </a:extLst>
              </p:cNvPr>
              <p:cNvSpPr/>
              <p:nvPr/>
            </p:nvSpPr>
            <p:spPr bwMode="auto">
              <a:xfrm>
                <a:off x="4666949" y="2056670"/>
                <a:ext cx="2082767" cy="461665"/>
              </a:xfrm>
              <a:custGeom>
                <a:avLst/>
                <a:gdLst>
                  <a:gd name="T0" fmla="*/ 500 w 30299"/>
                  <a:gd name="T1" fmla="*/ 2 h 11303"/>
                  <a:gd name="T2" fmla="*/ 5647 w 30299"/>
                  <a:gd name="T3" fmla="*/ 2 h 11303"/>
                  <a:gd name="T4" fmla="*/ 6172 w 30299"/>
                  <a:gd name="T5" fmla="*/ 343 h 11303"/>
                  <a:gd name="T6" fmla="*/ 6814 w 30299"/>
                  <a:gd name="T7" fmla="*/ 702 h 11303"/>
                  <a:gd name="T8" fmla="*/ 29799 w 30299"/>
                  <a:gd name="T9" fmla="*/ 702 h 11303"/>
                  <a:gd name="T10" fmla="*/ 30299 w 30299"/>
                  <a:gd name="T11" fmla="*/ 1202 h 11303"/>
                  <a:gd name="T12" fmla="*/ 30299 w 30299"/>
                  <a:gd name="T13" fmla="*/ 10803 h 11303"/>
                  <a:gd name="T14" fmla="*/ 29799 w 30299"/>
                  <a:gd name="T15" fmla="*/ 11303 h 11303"/>
                  <a:gd name="T16" fmla="*/ 500 w 30299"/>
                  <a:gd name="T17" fmla="*/ 11303 h 11303"/>
                  <a:gd name="T18" fmla="*/ 0 w 30299"/>
                  <a:gd name="T19" fmla="*/ 10803 h 11303"/>
                  <a:gd name="T20" fmla="*/ 0 w 30299"/>
                  <a:gd name="T21" fmla="*/ 502 h 11303"/>
                  <a:gd name="T22" fmla="*/ 500 w 30299"/>
                  <a:gd name="T23" fmla="*/ 2 h 1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99" h="11303">
                    <a:moveTo>
                      <a:pt x="500" y="2"/>
                    </a:moveTo>
                    <a:lnTo>
                      <a:pt x="5647" y="2"/>
                    </a:lnTo>
                    <a:cubicBezTo>
                      <a:pt x="5881" y="0"/>
                      <a:pt x="6022" y="193"/>
                      <a:pt x="6172" y="343"/>
                    </a:cubicBezTo>
                    <a:cubicBezTo>
                      <a:pt x="6390" y="560"/>
                      <a:pt x="6467" y="729"/>
                      <a:pt x="6814" y="702"/>
                    </a:cubicBezTo>
                    <a:lnTo>
                      <a:pt x="29799" y="702"/>
                    </a:lnTo>
                    <a:cubicBezTo>
                      <a:pt x="30074" y="702"/>
                      <a:pt x="30299" y="927"/>
                      <a:pt x="30299" y="1202"/>
                    </a:cubicBezTo>
                    <a:lnTo>
                      <a:pt x="30299" y="10803"/>
                    </a:lnTo>
                    <a:cubicBezTo>
                      <a:pt x="30299" y="11078"/>
                      <a:pt x="30074" y="11303"/>
                      <a:pt x="29799" y="11303"/>
                    </a:cubicBezTo>
                    <a:lnTo>
                      <a:pt x="500" y="11303"/>
                    </a:lnTo>
                    <a:cubicBezTo>
                      <a:pt x="225" y="11303"/>
                      <a:pt x="0" y="11078"/>
                      <a:pt x="0" y="10803"/>
                    </a:cubicBezTo>
                    <a:lnTo>
                      <a:pt x="0" y="502"/>
                    </a:lnTo>
                    <a:cubicBezTo>
                      <a:pt x="0" y="227"/>
                      <a:pt x="225" y="2"/>
                      <a:pt x="500" y="2"/>
                    </a:cubicBezTo>
                    <a:close/>
                  </a:path>
                </a:pathLst>
              </a:custGeom>
              <a:solidFill>
                <a:srgbClr val="00B0F0">
                  <a:alpha val="14902"/>
                </a:srgbClr>
              </a:solidFill>
              <a:ln w="19050" cap="flat">
                <a:solidFill>
                  <a:srgbClr val="00B0F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="" xmlns:a16="http://schemas.microsoft.com/office/drawing/2014/main" id="{A0F26FC0-0BE3-4C85-A150-64928BC39278}"/>
                  </a:ext>
                </a:extLst>
              </p:cNvPr>
              <p:cNvSpPr txBox="1"/>
              <p:nvPr/>
            </p:nvSpPr>
            <p:spPr>
              <a:xfrm>
                <a:off x="4743109" y="2118225"/>
                <a:ext cx="2175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请输入您的标题</a:t>
                </a:r>
              </a:p>
            </p:txBody>
          </p:sp>
        </p:grpSp>
      </p:grpSp>
      <p:sp>
        <p:nvSpPr>
          <p:cNvPr id="84" name="world-grid-with-dollar-sign_64816">
            <a:extLst>
              <a:ext uri="{FF2B5EF4-FFF2-40B4-BE49-F238E27FC236}">
                <a16:creationId xmlns="" xmlns:a16="http://schemas.microsoft.com/office/drawing/2014/main" id="{D851C4B9-EE7C-4122-9155-052987F425F0}"/>
              </a:ext>
            </a:extLst>
          </p:cNvPr>
          <p:cNvSpPr>
            <a:spLocks noChangeAspect="1"/>
          </p:cNvSpPr>
          <p:nvPr/>
        </p:nvSpPr>
        <p:spPr bwMode="auto">
          <a:xfrm>
            <a:off x="5405753" y="2606069"/>
            <a:ext cx="1536911" cy="1633837"/>
          </a:xfrm>
          <a:custGeom>
            <a:avLst/>
            <a:gdLst>
              <a:gd name="T0" fmla="*/ 5573 w 7665"/>
              <a:gd name="T1" fmla="*/ 3911 h 8160"/>
              <a:gd name="T2" fmla="*/ 4313 w 7665"/>
              <a:gd name="T3" fmla="*/ 3955 h 8160"/>
              <a:gd name="T4" fmla="*/ 3511 w 7665"/>
              <a:gd name="T5" fmla="*/ 2721 h 8160"/>
              <a:gd name="T6" fmla="*/ 4612 w 7665"/>
              <a:gd name="T7" fmla="*/ 2386 h 8160"/>
              <a:gd name="T8" fmla="*/ 5309 w 7665"/>
              <a:gd name="T9" fmla="*/ 2472 h 8160"/>
              <a:gd name="T10" fmla="*/ 3648 w 7665"/>
              <a:gd name="T11" fmla="*/ 7533 h 8160"/>
              <a:gd name="T12" fmla="*/ 5037 w 7665"/>
              <a:gd name="T13" fmla="*/ 6233 h 8160"/>
              <a:gd name="T14" fmla="*/ 4919 w 7665"/>
              <a:gd name="T15" fmla="*/ 6025 h 8160"/>
              <a:gd name="T16" fmla="*/ 3511 w 7665"/>
              <a:gd name="T17" fmla="*/ 7213 h 8160"/>
              <a:gd name="T18" fmla="*/ 3577 w 7665"/>
              <a:gd name="T19" fmla="*/ 7514 h 8160"/>
              <a:gd name="T20" fmla="*/ 5309 w 7665"/>
              <a:gd name="T21" fmla="*/ 5688 h 8160"/>
              <a:gd name="T22" fmla="*/ 5573 w 7665"/>
              <a:gd name="T23" fmla="*/ 4249 h 8160"/>
              <a:gd name="T24" fmla="*/ 4561 w 7665"/>
              <a:gd name="T25" fmla="*/ 4206 h 8160"/>
              <a:gd name="T26" fmla="*/ 4857 w 7665"/>
              <a:gd name="T27" fmla="*/ 5774 h 8160"/>
              <a:gd name="T28" fmla="*/ 5309 w 7665"/>
              <a:gd name="T29" fmla="*/ 5688 h 8160"/>
              <a:gd name="T30" fmla="*/ 5589 w 7665"/>
              <a:gd name="T31" fmla="*/ 2569 h 8160"/>
              <a:gd name="T32" fmla="*/ 5973 w 7665"/>
              <a:gd name="T33" fmla="*/ 3955 h 8160"/>
              <a:gd name="T34" fmla="*/ 7625 w 7665"/>
              <a:gd name="T35" fmla="*/ 3911 h 8160"/>
              <a:gd name="T36" fmla="*/ 7338 w 7665"/>
              <a:gd name="T37" fmla="*/ 2468 h 8160"/>
              <a:gd name="T38" fmla="*/ 5718 w 7665"/>
              <a:gd name="T39" fmla="*/ 2386 h 8160"/>
              <a:gd name="T40" fmla="*/ 6930 w 7665"/>
              <a:gd name="T41" fmla="*/ 6025 h 8160"/>
              <a:gd name="T42" fmla="*/ 5368 w 7665"/>
              <a:gd name="T43" fmla="*/ 6100 h 8160"/>
              <a:gd name="T44" fmla="*/ 3511 w 7665"/>
              <a:gd name="T45" fmla="*/ 7950 h 8160"/>
              <a:gd name="T46" fmla="*/ 3649 w 7665"/>
              <a:gd name="T47" fmla="*/ 8107 h 8160"/>
              <a:gd name="T48" fmla="*/ 7051 w 7665"/>
              <a:gd name="T49" fmla="*/ 6096 h 8160"/>
              <a:gd name="T50" fmla="*/ 7525 w 7665"/>
              <a:gd name="T51" fmla="*/ 4206 h 8160"/>
              <a:gd name="T52" fmla="*/ 5836 w 7665"/>
              <a:gd name="T53" fmla="*/ 4335 h 8160"/>
              <a:gd name="T54" fmla="*/ 5606 w 7665"/>
              <a:gd name="T55" fmla="*/ 5716 h 8160"/>
              <a:gd name="T56" fmla="*/ 7212 w 7665"/>
              <a:gd name="T57" fmla="*/ 5774 h 8160"/>
              <a:gd name="T58" fmla="*/ 7662 w 7665"/>
              <a:gd name="T59" fmla="*/ 4352 h 8160"/>
              <a:gd name="T60" fmla="*/ 7525 w 7665"/>
              <a:gd name="T61" fmla="*/ 4206 h 8160"/>
              <a:gd name="T62" fmla="*/ 5368 w 7665"/>
              <a:gd name="T63" fmla="*/ 2061 h 8160"/>
              <a:gd name="T64" fmla="*/ 6930 w 7665"/>
              <a:gd name="T65" fmla="*/ 2136 h 8160"/>
              <a:gd name="T66" fmla="*/ 7046 w 7665"/>
              <a:gd name="T67" fmla="*/ 1924 h 8160"/>
              <a:gd name="T68" fmla="*/ 3511 w 7665"/>
              <a:gd name="T69" fmla="*/ 210 h 8160"/>
              <a:gd name="T70" fmla="*/ 4320 w 7665"/>
              <a:gd name="T71" fmla="*/ 1361 h 8160"/>
              <a:gd name="T72" fmla="*/ 4686 w 7665"/>
              <a:gd name="T73" fmla="*/ 2136 h 8160"/>
              <a:gd name="T74" fmla="*/ 5039 w 7665"/>
              <a:gd name="T75" fmla="*/ 2066 h 8160"/>
              <a:gd name="T76" fmla="*/ 3713 w 7665"/>
              <a:gd name="T77" fmla="*/ 642 h 8160"/>
              <a:gd name="T78" fmla="*/ 3511 w 7665"/>
              <a:gd name="T79" fmla="*/ 764 h 8160"/>
              <a:gd name="T80" fmla="*/ 4320 w 7665"/>
              <a:gd name="T81" fmla="*/ 1361 h 8160"/>
              <a:gd name="T82" fmla="*/ 1517 w 7665"/>
              <a:gd name="T83" fmla="*/ 2691 h 8160"/>
              <a:gd name="T84" fmla="*/ 2294 w 7665"/>
              <a:gd name="T85" fmla="*/ 2147 h 8160"/>
              <a:gd name="T86" fmla="*/ 3899 w 7665"/>
              <a:gd name="T87" fmla="*/ 2648 h 8160"/>
              <a:gd name="T88" fmla="*/ 4226 w 7665"/>
              <a:gd name="T89" fmla="*/ 1509 h 8160"/>
              <a:gd name="T90" fmla="*/ 2941 w 7665"/>
              <a:gd name="T91" fmla="*/ 575 h 8160"/>
              <a:gd name="T92" fmla="*/ 1792 w 7665"/>
              <a:gd name="T93" fmla="*/ 575 h 8160"/>
              <a:gd name="T94" fmla="*/ 198 w 7665"/>
              <a:gd name="T95" fmla="*/ 2794 h 8160"/>
              <a:gd name="T96" fmla="*/ 2199 w 7665"/>
              <a:gd name="T97" fmla="*/ 4658 h 8160"/>
              <a:gd name="T98" fmla="*/ 3415 w 7665"/>
              <a:gd name="T99" fmla="*/ 5443 h 8160"/>
              <a:gd name="T100" fmla="*/ 999 w 7665"/>
              <a:gd name="T101" fmla="*/ 5469 h 8160"/>
              <a:gd name="T102" fmla="*/ 0 w 7665"/>
              <a:gd name="T103" fmla="*/ 5961 h 8160"/>
              <a:gd name="T104" fmla="*/ 1792 w 7665"/>
              <a:gd name="T105" fmla="*/ 7111 h 8160"/>
              <a:gd name="T106" fmla="*/ 2367 w 7665"/>
              <a:gd name="T107" fmla="*/ 8160 h 8160"/>
              <a:gd name="T108" fmla="*/ 2941 w 7665"/>
              <a:gd name="T109" fmla="*/ 7158 h 8160"/>
              <a:gd name="T110" fmla="*/ 4735 w 7665"/>
              <a:gd name="T111" fmla="*/ 5296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65" h="8160">
                <a:moveTo>
                  <a:pt x="5610" y="3809"/>
                </a:moveTo>
                <a:cubicBezTo>
                  <a:pt x="5613" y="3847"/>
                  <a:pt x="5599" y="3884"/>
                  <a:pt x="5573" y="3911"/>
                </a:cubicBezTo>
                <a:cubicBezTo>
                  <a:pt x="5547" y="3939"/>
                  <a:pt x="5511" y="3955"/>
                  <a:pt x="5473" y="3955"/>
                </a:cubicBezTo>
                <a:lnTo>
                  <a:pt x="4313" y="3955"/>
                </a:lnTo>
                <a:cubicBezTo>
                  <a:pt x="4087" y="3768"/>
                  <a:pt x="3811" y="3628"/>
                  <a:pt x="3511" y="3515"/>
                </a:cubicBezTo>
                <a:lnTo>
                  <a:pt x="3511" y="2721"/>
                </a:lnTo>
                <a:cubicBezTo>
                  <a:pt x="3637" y="2788"/>
                  <a:pt x="3761" y="2824"/>
                  <a:pt x="3899" y="2824"/>
                </a:cubicBezTo>
                <a:cubicBezTo>
                  <a:pt x="4217" y="2824"/>
                  <a:pt x="4484" y="2647"/>
                  <a:pt x="4612" y="2386"/>
                </a:cubicBezTo>
                <a:lnTo>
                  <a:pt x="5182" y="2386"/>
                </a:lnTo>
                <a:cubicBezTo>
                  <a:pt x="5238" y="2386"/>
                  <a:pt x="5288" y="2420"/>
                  <a:pt x="5309" y="2472"/>
                </a:cubicBezTo>
                <a:cubicBezTo>
                  <a:pt x="5480" y="2893"/>
                  <a:pt x="5582" y="3343"/>
                  <a:pt x="5610" y="3809"/>
                </a:cubicBezTo>
                <a:close/>
                <a:moveTo>
                  <a:pt x="3648" y="7533"/>
                </a:moveTo>
                <a:cubicBezTo>
                  <a:pt x="3670" y="7533"/>
                  <a:pt x="3693" y="7528"/>
                  <a:pt x="3713" y="7518"/>
                </a:cubicBezTo>
                <a:cubicBezTo>
                  <a:pt x="4244" y="7237"/>
                  <a:pt x="4702" y="6793"/>
                  <a:pt x="5037" y="6233"/>
                </a:cubicBezTo>
                <a:cubicBezTo>
                  <a:pt x="5063" y="6190"/>
                  <a:pt x="5063" y="6137"/>
                  <a:pt x="5039" y="6094"/>
                </a:cubicBezTo>
                <a:cubicBezTo>
                  <a:pt x="5015" y="6051"/>
                  <a:pt x="4969" y="6025"/>
                  <a:pt x="4919" y="6025"/>
                </a:cubicBezTo>
                <a:lnTo>
                  <a:pt x="4793" y="6025"/>
                </a:lnTo>
                <a:cubicBezTo>
                  <a:pt x="4595" y="6595"/>
                  <a:pt x="4150" y="7008"/>
                  <a:pt x="3511" y="7213"/>
                </a:cubicBezTo>
                <a:lnTo>
                  <a:pt x="3511" y="7396"/>
                </a:lnTo>
                <a:cubicBezTo>
                  <a:pt x="3511" y="7444"/>
                  <a:pt x="3536" y="7489"/>
                  <a:pt x="3577" y="7514"/>
                </a:cubicBezTo>
                <a:cubicBezTo>
                  <a:pt x="3599" y="7527"/>
                  <a:pt x="3624" y="7533"/>
                  <a:pt x="3648" y="7533"/>
                </a:cubicBezTo>
                <a:close/>
                <a:moveTo>
                  <a:pt x="5309" y="5688"/>
                </a:moveTo>
                <a:cubicBezTo>
                  <a:pt x="5480" y="5267"/>
                  <a:pt x="5582" y="4817"/>
                  <a:pt x="5610" y="4351"/>
                </a:cubicBezTo>
                <a:cubicBezTo>
                  <a:pt x="5613" y="4314"/>
                  <a:pt x="5599" y="4277"/>
                  <a:pt x="5573" y="4249"/>
                </a:cubicBezTo>
                <a:cubicBezTo>
                  <a:pt x="5547" y="4221"/>
                  <a:pt x="5511" y="4206"/>
                  <a:pt x="5473" y="4206"/>
                </a:cubicBezTo>
                <a:lnTo>
                  <a:pt x="4561" y="4206"/>
                </a:lnTo>
                <a:cubicBezTo>
                  <a:pt x="4779" y="4480"/>
                  <a:pt x="4911" y="4831"/>
                  <a:pt x="4911" y="5296"/>
                </a:cubicBezTo>
                <a:cubicBezTo>
                  <a:pt x="4911" y="5465"/>
                  <a:pt x="4889" y="5622"/>
                  <a:pt x="4857" y="5774"/>
                </a:cubicBezTo>
                <a:lnTo>
                  <a:pt x="5181" y="5774"/>
                </a:lnTo>
                <a:cubicBezTo>
                  <a:pt x="5238" y="5774"/>
                  <a:pt x="5288" y="5740"/>
                  <a:pt x="5309" y="5688"/>
                </a:cubicBezTo>
                <a:close/>
                <a:moveTo>
                  <a:pt x="5606" y="2444"/>
                </a:moveTo>
                <a:cubicBezTo>
                  <a:pt x="5580" y="2481"/>
                  <a:pt x="5574" y="2527"/>
                  <a:pt x="5589" y="2569"/>
                </a:cubicBezTo>
                <a:cubicBezTo>
                  <a:pt x="5729" y="2964"/>
                  <a:pt x="5812" y="3386"/>
                  <a:pt x="5836" y="3824"/>
                </a:cubicBezTo>
                <a:cubicBezTo>
                  <a:pt x="5840" y="3898"/>
                  <a:pt x="5900" y="3955"/>
                  <a:pt x="5973" y="3955"/>
                </a:cubicBezTo>
                <a:lnTo>
                  <a:pt x="7525" y="3955"/>
                </a:lnTo>
                <a:cubicBezTo>
                  <a:pt x="7563" y="3955"/>
                  <a:pt x="7599" y="3939"/>
                  <a:pt x="7625" y="3911"/>
                </a:cubicBezTo>
                <a:cubicBezTo>
                  <a:pt x="7651" y="3883"/>
                  <a:pt x="7664" y="3846"/>
                  <a:pt x="7662" y="3808"/>
                </a:cubicBezTo>
                <a:cubicBezTo>
                  <a:pt x="7630" y="3339"/>
                  <a:pt x="7521" y="2888"/>
                  <a:pt x="7338" y="2468"/>
                </a:cubicBezTo>
                <a:cubicBezTo>
                  <a:pt x="7316" y="2418"/>
                  <a:pt x="7266" y="2386"/>
                  <a:pt x="7212" y="2386"/>
                </a:cubicBezTo>
                <a:lnTo>
                  <a:pt x="5718" y="2386"/>
                </a:lnTo>
                <a:cubicBezTo>
                  <a:pt x="5674" y="2386"/>
                  <a:pt x="5632" y="2408"/>
                  <a:pt x="5606" y="2444"/>
                </a:cubicBezTo>
                <a:close/>
                <a:moveTo>
                  <a:pt x="6930" y="6025"/>
                </a:moveTo>
                <a:lnTo>
                  <a:pt x="5491" y="6025"/>
                </a:lnTo>
                <a:cubicBezTo>
                  <a:pt x="5439" y="6025"/>
                  <a:pt x="5392" y="6054"/>
                  <a:pt x="5368" y="6100"/>
                </a:cubicBezTo>
                <a:cubicBezTo>
                  <a:pt x="4966" y="6890"/>
                  <a:pt x="4335" y="7502"/>
                  <a:pt x="3594" y="7824"/>
                </a:cubicBezTo>
                <a:cubicBezTo>
                  <a:pt x="3544" y="7846"/>
                  <a:pt x="3511" y="7895"/>
                  <a:pt x="3511" y="7950"/>
                </a:cubicBezTo>
                <a:lnTo>
                  <a:pt x="3511" y="7969"/>
                </a:lnTo>
                <a:cubicBezTo>
                  <a:pt x="3511" y="8046"/>
                  <a:pt x="3573" y="8107"/>
                  <a:pt x="3649" y="8107"/>
                </a:cubicBezTo>
                <a:cubicBezTo>
                  <a:pt x="5031" y="8107"/>
                  <a:pt x="6301" y="7407"/>
                  <a:pt x="7046" y="6236"/>
                </a:cubicBezTo>
                <a:cubicBezTo>
                  <a:pt x="7073" y="6194"/>
                  <a:pt x="7075" y="6140"/>
                  <a:pt x="7051" y="6096"/>
                </a:cubicBezTo>
                <a:cubicBezTo>
                  <a:pt x="7026" y="6052"/>
                  <a:pt x="6980" y="6025"/>
                  <a:pt x="6930" y="6025"/>
                </a:cubicBezTo>
                <a:close/>
                <a:moveTo>
                  <a:pt x="7525" y="4206"/>
                </a:moveTo>
                <a:lnTo>
                  <a:pt x="5974" y="4206"/>
                </a:lnTo>
                <a:cubicBezTo>
                  <a:pt x="5901" y="4206"/>
                  <a:pt x="5840" y="4263"/>
                  <a:pt x="5836" y="4335"/>
                </a:cubicBezTo>
                <a:cubicBezTo>
                  <a:pt x="5812" y="4774"/>
                  <a:pt x="5729" y="5196"/>
                  <a:pt x="5589" y="5591"/>
                </a:cubicBezTo>
                <a:cubicBezTo>
                  <a:pt x="5574" y="5632"/>
                  <a:pt x="5580" y="5679"/>
                  <a:pt x="5606" y="5716"/>
                </a:cubicBezTo>
                <a:cubicBezTo>
                  <a:pt x="5632" y="5752"/>
                  <a:pt x="5674" y="5774"/>
                  <a:pt x="5718" y="5774"/>
                </a:cubicBezTo>
                <a:lnTo>
                  <a:pt x="7212" y="5774"/>
                </a:lnTo>
                <a:cubicBezTo>
                  <a:pt x="7266" y="5774"/>
                  <a:pt x="7316" y="5742"/>
                  <a:pt x="7338" y="5692"/>
                </a:cubicBezTo>
                <a:cubicBezTo>
                  <a:pt x="7522" y="5273"/>
                  <a:pt x="7630" y="4822"/>
                  <a:pt x="7662" y="4352"/>
                </a:cubicBezTo>
                <a:cubicBezTo>
                  <a:pt x="7665" y="4314"/>
                  <a:pt x="7651" y="4277"/>
                  <a:pt x="7625" y="4249"/>
                </a:cubicBezTo>
                <a:cubicBezTo>
                  <a:pt x="7599" y="4221"/>
                  <a:pt x="7563" y="4206"/>
                  <a:pt x="7525" y="4206"/>
                </a:cubicBezTo>
                <a:close/>
                <a:moveTo>
                  <a:pt x="3594" y="336"/>
                </a:moveTo>
                <a:cubicBezTo>
                  <a:pt x="4335" y="658"/>
                  <a:pt x="4966" y="1270"/>
                  <a:pt x="5368" y="2061"/>
                </a:cubicBezTo>
                <a:cubicBezTo>
                  <a:pt x="5392" y="2107"/>
                  <a:pt x="5439" y="2136"/>
                  <a:pt x="5491" y="2136"/>
                </a:cubicBezTo>
                <a:lnTo>
                  <a:pt x="6930" y="2136"/>
                </a:lnTo>
                <a:cubicBezTo>
                  <a:pt x="6980" y="2136"/>
                  <a:pt x="7026" y="2108"/>
                  <a:pt x="7051" y="2064"/>
                </a:cubicBezTo>
                <a:cubicBezTo>
                  <a:pt x="7075" y="2020"/>
                  <a:pt x="7073" y="1967"/>
                  <a:pt x="7046" y="1924"/>
                </a:cubicBezTo>
                <a:cubicBezTo>
                  <a:pt x="6301" y="752"/>
                  <a:pt x="5031" y="53"/>
                  <a:pt x="3648" y="53"/>
                </a:cubicBezTo>
                <a:cubicBezTo>
                  <a:pt x="3572" y="53"/>
                  <a:pt x="3511" y="134"/>
                  <a:pt x="3511" y="210"/>
                </a:cubicBezTo>
                <a:cubicBezTo>
                  <a:pt x="3511" y="265"/>
                  <a:pt x="3543" y="314"/>
                  <a:pt x="3594" y="336"/>
                </a:cubicBezTo>
                <a:close/>
                <a:moveTo>
                  <a:pt x="4320" y="1361"/>
                </a:moveTo>
                <a:cubicBezTo>
                  <a:pt x="4499" y="1464"/>
                  <a:pt x="4696" y="1698"/>
                  <a:pt x="4696" y="2036"/>
                </a:cubicBezTo>
                <a:cubicBezTo>
                  <a:pt x="4696" y="2070"/>
                  <a:pt x="4690" y="2103"/>
                  <a:pt x="4686" y="2136"/>
                </a:cubicBezTo>
                <a:lnTo>
                  <a:pt x="4920" y="2136"/>
                </a:lnTo>
                <a:cubicBezTo>
                  <a:pt x="4969" y="2136"/>
                  <a:pt x="5015" y="2109"/>
                  <a:pt x="5039" y="2066"/>
                </a:cubicBezTo>
                <a:cubicBezTo>
                  <a:pt x="5064" y="2023"/>
                  <a:pt x="5063" y="1970"/>
                  <a:pt x="5038" y="1928"/>
                </a:cubicBezTo>
                <a:cubicBezTo>
                  <a:pt x="4702" y="1367"/>
                  <a:pt x="4244" y="923"/>
                  <a:pt x="3713" y="642"/>
                </a:cubicBezTo>
                <a:cubicBezTo>
                  <a:pt x="3670" y="620"/>
                  <a:pt x="3619" y="622"/>
                  <a:pt x="3577" y="646"/>
                </a:cubicBezTo>
                <a:cubicBezTo>
                  <a:pt x="3536" y="671"/>
                  <a:pt x="3511" y="716"/>
                  <a:pt x="3511" y="764"/>
                </a:cubicBezTo>
                <a:lnTo>
                  <a:pt x="3511" y="987"/>
                </a:lnTo>
                <a:cubicBezTo>
                  <a:pt x="3800" y="1079"/>
                  <a:pt x="4072" y="1202"/>
                  <a:pt x="4320" y="1361"/>
                </a:cubicBezTo>
                <a:close/>
                <a:moveTo>
                  <a:pt x="2820" y="3484"/>
                </a:moveTo>
                <a:cubicBezTo>
                  <a:pt x="1775" y="3217"/>
                  <a:pt x="1517" y="3088"/>
                  <a:pt x="1517" y="2691"/>
                </a:cubicBezTo>
                <a:lnTo>
                  <a:pt x="1517" y="2673"/>
                </a:lnTo>
                <a:cubicBezTo>
                  <a:pt x="1517" y="2380"/>
                  <a:pt x="1784" y="2147"/>
                  <a:pt x="2294" y="2147"/>
                </a:cubicBezTo>
                <a:cubicBezTo>
                  <a:pt x="2708" y="2147"/>
                  <a:pt x="3122" y="2294"/>
                  <a:pt x="3562" y="2553"/>
                </a:cubicBezTo>
                <a:cubicBezTo>
                  <a:pt x="3665" y="2613"/>
                  <a:pt x="3769" y="2648"/>
                  <a:pt x="3899" y="2648"/>
                </a:cubicBezTo>
                <a:cubicBezTo>
                  <a:pt x="4244" y="2648"/>
                  <a:pt x="4520" y="2380"/>
                  <a:pt x="4520" y="2035"/>
                </a:cubicBezTo>
                <a:cubicBezTo>
                  <a:pt x="4520" y="1777"/>
                  <a:pt x="4373" y="1594"/>
                  <a:pt x="4226" y="1509"/>
                </a:cubicBezTo>
                <a:cubicBezTo>
                  <a:pt x="3846" y="1267"/>
                  <a:pt x="3415" y="1107"/>
                  <a:pt x="2941" y="1029"/>
                </a:cubicBezTo>
                <a:lnTo>
                  <a:pt x="2941" y="575"/>
                </a:lnTo>
                <a:cubicBezTo>
                  <a:pt x="2941" y="257"/>
                  <a:pt x="2685" y="0"/>
                  <a:pt x="2367" y="0"/>
                </a:cubicBezTo>
                <a:cubicBezTo>
                  <a:pt x="2049" y="0"/>
                  <a:pt x="1792" y="257"/>
                  <a:pt x="1792" y="575"/>
                </a:cubicBezTo>
                <a:lnTo>
                  <a:pt x="1792" y="1025"/>
                </a:lnTo>
                <a:cubicBezTo>
                  <a:pt x="840" y="1201"/>
                  <a:pt x="198" y="1860"/>
                  <a:pt x="198" y="2794"/>
                </a:cubicBezTo>
                <a:lnTo>
                  <a:pt x="198" y="2812"/>
                </a:lnTo>
                <a:cubicBezTo>
                  <a:pt x="198" y="4011"/>
                  <a:pt x="983" y="4348"/>
                  <a:pt x="2199" y="4658"/>
                </a:cubicBezTo>
                <a:cubicBezTo>
                  <a:pt x="3208" y="4918"/>
                  <a:pt x="3415" y="5090"/>
                  <a:pt x="3415" y="5426"/>
                </a:cubicBezTo>
                <a:lnTo>
                  <a:pt x="3415" y="5443"/>
                </a:lnTo>
                <a:cubicBezTo>
                  <a:pt x="3415" y="5797"/>
                  <a:pt x="3087" y="6012"/>
                  <a:pt x="2544" y="6012"/>
                </a:cubicBezTo>
                <a:cubicBezTo>
                  <a:pt x="1957" y="6012"/>
                  <a:pt x="1457" y="5805"/>
                  <a:pt x="999" y="5469"/>
                </a:cubicBezTo>
                <a:cubicBezTo>
                  <a:pt x="913" y="5409"/>
                  <a:pt x="793" y="5349"/>
                  <a:pt x="621" y="5349"/>
                </a:cubicBezTo>
                <a:cubicBezTo>
                  <a:pt x="275" y="5349"/>
                  <a:pt x="0" y="5616"/>
                  <a:pt x="0" y="5961"/>
                </a:cubicBezTo>
                <a:cubicBezTo>
                  <a:pt x="0" y="6168"/>
                  <a:pt x="103" y="6358"/>
                  <a:pt x="250" y="6461"/>
                </a:cubicBezTo>
                <a:cubicBezTo>
                  <a:pt x="717" y="6796"/>
                  <a:pt x="1247" y="7008"/>
                  <a:pt x="1792" y="7111"/>
                </a:cubicBezTo>
                <a:lnTo>
                  <a:pt x="1792" y="7586"/>
                </a:lnTo>
                <a:cubicBezTo>
                  <a:pt x="1792" y="7903"/>
                  <a:pt x="2049" y="8160"/>
                  <a:pt x="2367" y="8160"/>
                </a:cubicBezTo>
                <a:cubicBezTo>
                  <a:pt x="2684" y="8160"/>
                  <a:pt x="2941" y="7903"/>
                  <a:pt x="2941" y="7586"/>
                </a:cubicBezTo>
                <a:lnTo>
                  <a:pt x="2941" y="7158"/>
                </a:lnTo>
                <a:cubicBezTo>
                  <a:pt x="4013" y="7025"/>
                  <a:pt x="4735" y="6378"/>
                  <a:pt x="4735" y="5314"/>
                </a:cubicBezTo>
                <a:lnTo>
                  <a:pt x="4735" y="5296"/>
                </a:lnTo>
                <a:cubicBezTo>
                  <a:pt x="4735" y="4244"/>
                  <a:pt x="4044" y="3804"/>
                  <a:pt x="2820" y="34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87706" y="670719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909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755B670-311E-4267-8583-F75301ABBD48}"/>
              </a:ext>
            </a:extLst>
          </p:cNvPr>
          <p:cNvGrpSpPr/>
          <p:nvPr/>
        </p:nvGrpSpPr>
        <p:grpSpPr>
          <a:xfrm>
            <a:off x="4675402" y="1799304"/>
            <a:ext cx="2841196" cy="2841196"/>
            <a:chOff x="4186409" y="1519409"/>
            <a:chExt cx="3819181" cy="3819181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A641189E-22FC-4504-8DCA-6A09268F5E4F}"/>
                </a:ext>
              </a:extLst>
            </p:cNvPr>
            <p:cNvGrpSpPr/>
            <p:nvPr/>
          </p:nvGrpSpPr>
          <p:grpSpPr>
            <a:xfrm>
              <a:off x="4186409" y="1519409"/>
              <a:ext cx="3819181" cy="3819181"/>
              <a:chOff x="4443470" y="2343051"/>
              <a:chExt cx="3305061" cy="3305061"/>
            </a:xfrm>
          </p:grpSpPr>
          <p:sp>
            <p:nvSpPr>
              <p:cNvPr id="3" name="椭圆 2">
                <a:extLst>
                  <a:ext uri="{FF2B5EF4-FFF2-40B4-BE49-F238E27FC236}">
                    <a16:creationId xmlns="" xmlns:a16="http://schemas.microsoft.com/office/drawing/2014/main" id="{42E04DD1-F174-49BA-86D5-928E27351EDC}"/>
                  </a:ext>
                </a:extLst>
              </p:cNvPr>
              <p:cNvSpPr/>
              <p:nvPr/>
            </p:nvSpPr>
            <p:spPr>
              <a:xfrm>
                <a:off x="4443470" y="2343051"/>
                <a:ext cx="3305061" cy="3305061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="" xmlns:a16="http://schemas.microsoft.com/office/drawing/2014/main" id="{0D7552CD-372B-433F-A392-2084F04B07F5}"/>
                  </a:ext>
                </a:extLst>
              </p:cNvPr>
              <p:cNvSpPr/>
              <p:nvPr/>
            </p:nvSpPr>
            <p:spPr>
              <a:xfrm>
                <a:off x="4977788" y="2877369"/>
                <a:ext cx="2236424" cy="2236424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等腰三角形 4">
                <a:extLst>
                  <a:ext uri="{FF2B5EF4-FFF2-40B4-BE49-F238E27FC236}">
                    <a16:creationId xmlns="" xmlns:a16="http://schemas.microsoft.com/office/drawing/2014/main" id="{B9FBD044-3A48-4BDF-83C8-CF1956F7216A}"/>
                  </a:ext>
                </a:extLst>
              </p:cNvPr>
              <p:cNvSpPr/>
              <p:nvPr/>
            </p:nvSpPr>
            <p:spPr>
              <a:xfrm rot="18900000">
                <a:off x="4914291" y="2851151"/>
                <a:ext cx="493522" cy="42545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B98A62AD-85F2-42EF-8BE7-B0D88B1AF15D}"/>
                </a:ext>
              </a:extLst>
            </p:cNvPr>
            <p:cNvGrpSpPr/>
            <p:nvPr/>
          </p:nvGrpSpPr>
          <p:grpSpPr>
            <a:xfrm>
              <a:off x="4914617" y="2247617"/>
              <a:ext cx="2362765" cy="2362764"/>
              <a:chOff x="5156200" y="3067050"/>
              <a:chExt cx="2044701" cy="2044700"/>
            </a:xfrm>
          </p:grpSpPr>
          <p:sp>
            <p:nvSpPr>
              <p:cNvPr id="7" name="空心弧 6">
                <a:extLst>
                  <a:ext uri="{FF2B5EF4-FFF2-40B4-BE49-F238E27FC236}">
                    <a16:creationId xmlns="" xmlns:a16="http://schemas.microsoft.com/office/drawing/2014/main" id="{8DAFF700-D565-4614-BA47-2F982409A772}"/>
                  </a:ext>
                </a:extLst>
              </p:cNvPr>
              <p:cNvSpPr/>
              <p:nvPr/>
            </p:nvSpPr>
            <p:spPr>
              <a:xfrm>
                <a:off x="5156200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空心弧 7">
                <a:extLst>
                  <a:ext uri="{FF2B5EF4-FFF2-40B4-BE49-F238E27FC236}">
                    <a16:creationId xmlns="" xmlns:a16="http://schemas.microsoft.com/office/drawing/2014/main" id="{06B2760A-1A52-4C1D-8553-D7A151401B92}"/>
                  </a:ext>
                </a:extLst>
              </p:cNvPr>
              <p:cNvSpPr/>
              <p:nvPr/>
            </p:nvSpPr>
            <p:spPr>
              <a:xfrm rot="10800000">
                <a:off x="5156201" y="3067050"/>
                <a:ext cx="2044700" cy="2044700"/>
              </a:xfrm>
              <a:prstGeom prst="blockArc">
                <a:avLst>
                  <a:gd name="adj1" fmla="val 11774738"/>
                  <a:gd name="adj2" fmla="val 15586854"/>
                  <a:gd name="adj3" fmla="val 361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ECA7106-CD9F-47EB-8456-9543DF146398}"/>
              </a:ext>
            </a:extLst>
          </p:cNvPr>
          <p:cNvSpPr txBox="1"/>
          <p:nvPr/>
        </p:nvSpPr>
        <p:spPr>
          <a:xfrm>
            <a:off x="4466890" y="1309827"/>
            <a:ext cx="141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A884910-5B22-42AD-BAC2-34ADBABFD674}"/>
              </a:ext>
            </a:extLst>
          </p:cNvPr>
          <p:cNvSpPr txBox="1"/>
          <p:nvPr/>
        </p:nvSpPr>
        <p:spPr>
          <a:xfrm>
            <a:off x="3440774" y="2969483"/>
            <a:ext cx="560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区块链的近期发展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1B17C72-0867-47CF-A000-9A212BB4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73" y="1047697"/>
            <a:ext cx="1561557" cy="5066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7424B43-6EF4-4C93-ABE8-127D48AE3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97357" y="5258011"/>
            <a:ext cx="1561557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lyymv11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2807</Words>
  <Application>Microsoft Office PowerPoint</Application>
  <PresentationFormat>宽屏</PresentationFormat>
  <Paragraphs>208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Agency FB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166</cp:revision>
  <dcterms:created xsi:type="dcterms:W3CDTF">2017-08-18T03:02:00Z</dcterms:created>
  <dcterms:modified xsi:type="dcterms:W3CDTF">2023-01-02T02:19:33Z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