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60" r:id="rId4"/>
    <p:sldId id="278" r:id="rId5"/>
    <p:sldId id="262" r:id="rId6"/>
    <p:sldId id="263" r:id="rId7"/>
    <p:sldId id="274" r:id="rId8"/>
    <p:sldId id="279" r:id="rId9"/>
    <p:sldId id="267" r:id="rId10"/>
    <p:sldId id="268" r:id="rId11"/>
    <p:sldId id="276" r:id="rId12"/>
    <p:sldId id="269" r:id="rId13"/>
    <p:sldId id="280" r:id="rId14"/>
    <p:sldId id="277" r:id="rId15"/>
    <p:sldId id="270" r:id="rId16"/>
    <p:sldId id="271" r:id="rId17"/>
    <p:sldId id="281" r:id="rId18"/>
    <p:sldId id="266" r:id="rId19"/>
    <p:sldId id="275" r:id="rId20"/>
    <p:sldId id="273" r:id="rId21"/>
    <p:sldId id="282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D5F"/>
    <a:srgbClr val="55C1E7"/>
    <a:srgbClr val="93B784"/>
    <a:srgbClr val="1B90A2"/>
    <a:srgbClr val="A6A6A6"/>
    <a:srgbClr val="595E64"/>
    <a:srgbClr val="4FCCAC"/>
    <a:srgbClr val="A1D46F"/>
    <a:srgbClr val="D2D4D7"/>
    <a:srgbClr val="FD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43" autoAdjust="0"/>
    <p:restoredTop sz="92692" autoAdjust="0"/>
  </p:normalViewPr>
  <p:slideViewPr>
    <p:cSldViewPr snapToGrid="0">
      <p:cViewPr varScale="1">
        <p:scale>
          <a:sx n="105" d="100"/>
          <a:sy n="105" d="100"/>
        </p:scale>
        <p:origin x="708" y="96"/>
      </p:cViewPr>
      <p:guideLst>
        <p:guide orient="horz" pos="18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rgbClr val="1B90A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3B78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5C1E7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DCD5F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379281537176273E-2"/>
          <c:y val="0.21142967449374542"/>
          <c:w val="0.96324143692564757"/>
          <c:h val="0.7627890770922074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5C1E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DCD5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</c:v>
                </c:pt>
                <c:pt idx="1">
                  <c:v>2.8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100"/>
        <c:axId val="246028560"/>
        <c:axId val="246318776"/>
      </c:barChart>
      <c:catAx>
        <c:axId val="24602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6318776"/>
        <c:crosses val="autoZero"/>
        <c:auto val="1"/>
        <c:lblAlgn val="ctr"/>
        <c:lblOffset val="100"/>
        <c:noMultiLvlLbl val="0"/>
      </c:catAx>
      <c:valAx>
        <c:axId val="2463187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602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DCD5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55C1E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</c:v>
                </c:pt>
                <c:pt idx="1">
                  <c:v>2.8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5"/>
        <c:overlap val="-5"/>
        <c:axId val="246424200"/>
        <c:axId val="245881984"/>
      </c:barChart>
      <c:catAx>
        <c:axId val="2464242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5881984"/>
        <c:crosses val="autoZero"/>
        <c:auto val="1"/>
        <c:lblAlgn val="ctr"/>
        <c:lblOffset val="100"/>
        <c:noMultiLvlLbl val="0"/>
      </c:catAx>
      <c:valAx>
        <c:axId val="2458819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64242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64694055154566E-2"/>
          <c:y val="7.4719800747198015E-2"/>
          <c:w val="0.90853202521804943"/>
          <c:h val="0.7895111180840876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140</c:v>
                </c:pt>
                <c:pt idx="1">
                  <c:v>80</c:v>
                </c:pt>
                <c:pt idx="2">
                  <c:v>50</c:v>
                </c:pt>
                <c:pt idx="3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46423448"/>
        <c:axId val="246650016"/>
      </c:barChart>
      <c:catAx>
        <c:axId val="246423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6650016"/>
        <c:crosses val="autoZero"/>
        <c:auto val="1"/>
        <c:lblAlgn val="ctr"/>
        <c:lblOffset val="100"/>
        <c:noMultiLvlLbl val="0"/>
      </c:catAx>
      <c:valAx>
        <c:axId val="246650016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642344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41807529305494E-2"/>
          <c:y val="0"/>
          <c:w val="0.94109239665354349"/>
          <c:h val="0.9069372596618319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120</c:v>
                </c:pt>
                <c:pt idx="1">
                  <c:v>80</c:v>
                </c:pt>
                <c:pt idx="2">
                  <c:v>85</c:v>
                </c:pt>
                <c:pt idx="3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45992216"/>
        <c:axId val="246655480"/>
      </c:barChart>
      <c:catAx>
        <c:axId val="245992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6655480"/>
        <c:crosses val="autoZero"/>
        <c:auto val="1"/>
        <c:lblAlgn val="ctr"/>
        <c:lblOffset val="100"/>
        <c:noMultiLvlLbl val="0"/>
      </c:catAx>
      <c:valAx>
        <c:axId val="246655480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5992216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41807529305494E-2"/>
          <c:y val="0"/>
          <c:w val="0.94109239665354349"/>
          <c:h val="0.9069372596618319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95E6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125</c:v>
                </c:pt>
                <c:pt idx="1">
                  <c:v>148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04426048"/>
        <c:axId val="204426440"/>
      </c:barChart>
      <c:catAx>
        <c:axId val="20442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426440"/>
        <c:crosses val="autoZero"/>
        <c:auto val="1"/>
        <c:lblAlgn val="ctr"/>
        <c:lblOffset val="100"/>
        <c:noMultiLvlLbl val="0"/>
      </c:catAx>
      <c:valAx>
        <c:axId val="204426440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42604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893E-2"/>
          <c:y val="4.0558683528624295E-2"/>
          <c:w val="0.8760809283310127"/>
          <c:h val="0.90387857382636727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25</c:v>
                </c:pt>
                <c:pt idx="2">
                  <c:v>32</c:v>
                </c:pt>
                <c:pt idx="3">
                  <c:v>48</c:v>
                </c:pt>
                <c:pt idx="4">
                  <c:v>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50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428008"/>
        <c:axId val="204428400"/>
      </c:areaChart>
      <c:dateAx>
        <c:axId val="204428008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204428400"/>
        <c:crossesAt val="0"/>
        <c:auto val="1"/>
        <c:lblOffset val="100"/>
        <c:baseTimeUnit val="days"/>
      </c:dateAx>
      <c:valAx>
        <c:axId val="20442840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428008"/>
        <c:crosses val="autoZero"/>
        <c:crossBetween val="midCat"/>
        <c:majorUnit val="25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893E-2"/>
          <c:y val="4.0558683528624295E-2"/>
          <c:w val="0.8760809283310127"/>
          <c:h val="0.90387857382636727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1D46F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30</c:v>
                </c:pt>
                <c:pt idx="2">
                  <c:v>20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5C1E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429184"/>
        <c:axId val="204429576"/>
      </c:areaChart>
      <c:dateAx>
        <c:axId val="204429184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204429576"/>
        <c:crossesAt val="0"/>
        <c:auto val="1"/>
        <c:lblOffset val="100"/>
        <c:baseTimeUnit val="days"/>
      </c:dateAx>
      <c:valAx>
        <c:axId val="204429576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429184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E0BC6-38A4-47D2-A16E-1969BFB3BA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11FDB-DAD7-4D52-9BAA-0952733343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66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11FDB-DAD7-4D52-9BAA-09527333435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404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2045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9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5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48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342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258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291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079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5049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998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461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644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6"/>
          <a:stretch/>
        </p:blipFill>
        <p:spPr>
          <a:xfrm>
            <a:off x="0" y="0"/>
            <a:ext cx="12192000" cy="7389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80"/>
          <a:stretch/>
        </p:blipFill>
        <p:spPr>
          <a:xfrm>
            <a:off x="0" y="6313714"/>
            <a:ext cx="12192000" cy="54428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134543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10" name="等腰三角形 9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01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2145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119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667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88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5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99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0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6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C0710-1941-4207-AFC4-70422DBD405E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9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568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901373" y="-7490705"/>
            <a:ext cx="13994746" cy="14398984"/>
            <a:chOff x="-901373" y="-7490705"/>
            <a:chExt cx="13994746" cy="14398984"/>
          </a:xfrm>
        </p:grpSpPr>
        <p:sp>
          <p:nvSpPr>
            <p:cNvPr id="13" name="矩形 12"/>
            <p:cNvSpPr/>
            <p:nvPr/>
          </p:nvSpPr>
          <p:spPr>
            <a:xfrm>
              <a:off x="0" y="50279"/>
              <a:ext cx="12192000" cy="6858000"/>
            </a:xfrm>
            <a:prstGeom prst="rect">
              <a:avLst/>
            </a:prstGeom>
            <a:solidFill>
              <a:srgbClr val="1B9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弦形 18"/>
            <p:cNvSpPr/>
            <p:nvPr/>
          </p:nvSpPr>
          <p:spPr>
            <a:xfrm rot="13350635">
              <a:off x="-901373" y="-7490705"/>
              <a:ext cx="13994746" cy="14310154"/>
            </a:xfrm>
            <a:prstGeom prst="chord">
              <a:avLst>
                <a:gd name="adj1" fmla="val 4600706"/>
                <a:gd name="adj2" fmla="val 1887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等腰三角形 11"/>
          <p:cNvSpPr/>
          <p:nvPr/>
        </p:nvSpPr>
        <p:spPr>
          <a:xfrm rot="18000000" flipH="1">
            <a:off x="8264078" y="2786034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9813541" flipH="1">
            <a:off x="4935523" y="1487367"/>
            <a:ext cx="443524" cy="386081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8000000" flipH="1">
            <a:off x="3034033" y="6243560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9813541" flipH="1">
            <a:off x="2248357" y="1045924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000000" flipH="1">
            <a:off x="3590151" y="5171429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000000" flipH="1">
            <a:off x="1358649" y="2497461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25788" y="3341395"/>
            <a:ext cx="6346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击此处添加标题</a:t>
            </a:r>
            <a:endParaRPr lang="zh-CN" altLang="en-US" sz="5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8568" y="3341396"/>
            <a:ext cx="1202722" cy="831130"/>
            <a:chOff x="1720243" y="1975504"/>
            <a:chExt cx="1202722" cy="831130"/>
          </a:xfrm>
        </p:grpSpPr>
        <p:sp>
          <p:nvSpPr>
            <p:cNvPr id="7" name="等腰三角形 6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230710" y="3341396"/>
            <a:ext cx="1202722" cy="831130"/>
            <a:chOff x="1720243" y="1975504"/>
            <a:chExt cx="1202722" cy="831130"/>
          </a:xfrm>
        </p:grpSpPr>
        <p:sp>
          <p:nvSpPr>
            <p:cNvPr id="28" name="等腰三角形 27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rot="6300000" flipH="1">
            <a:off x="10683358" y="514493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21257021" flipH="1">
            <a:off x="603906" y="5433506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539679" flipH="1">
            <a:off x="1080103" y="556302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20540864" flipH="1">
            <a:off x="1849819" y="6281081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0540864" flipH="1">
            <a:off x="9662455" y="6281081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H="1">
            <a:off x="11331155" y="6167737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2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165565" y="2306779"/>
            <a:ext cx="9604036" cy="2036917"/>
            <a:chOff x="1368765" y="2099654"/>
            <a:chExt cx="9604036" cy="2036917"/>
          </a:xfrm>
        </p:grpSpPr>
        <p:grpSp>
          <p:nvGrpSpPr>
            <p:cNvPr id="17" name="组合 16"/>
            <p:cNvGrpSpPr/>
            <p:nvPr/>
          </p:nvGrpSpPr>
          <p:grpSpPr>
            <a:xfrm>
              <a:off x="1368765" y="2104571"/>
              <a:ext cx="2637178" cy="2032000"/>
              <a:chOff x="1368765" y="2104571"/>
              <a:chExt cx="2637178" cy="2032000"/>
            </a:xfrm>
          </p:grpSpPr>
          <p:sp>
            <p:nvSpPr>
              <p:cNvPr id="13" name="直角三角形 12"/>
              <p:cNvSpPr/>
              <p:nvPr/>
            </p:nvSpPr>
            <p:spPr>
              <a:xfrm rot="13577064">
                <a:off x="1358198" y="280567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683657" y="2104571"/>
                <a:ext cx="2322286" cy="2032000"/>
              </a:xfrm>
              <a:prstGeom prst="rect">
                <a:avLst/>
              </a:prstGeom>
              <a:solidFill>
                <a:srgbClr val="1B90A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013335" y="2104571"/>
              <a:ext cx="2637180" cy="2032000"/>
              <a:chOff x="6013335" y="2104571"/>
              <a:chExt cx="2637180" cy="2032000"/>
            </a:xfrm>
          </p:grpSpPr>
          <p:sp>
            <p:nvSpPr>
              <p:cNvPr id="14" name="直角三角形 13"/>
              <p:cNvSpPr/>
              <p:nvPr/>
            </p:nvSpPr>
            <p:spPr>
              <a:xfrm rot="13577064">
                <a:off x="6002768" y="2842977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328229" y="2104571"/>
                <a:ext cx="2322286" cy="2032000"/>
              </a:xfrm>
              <a:prstGeom prst="rect">
                <a:avLst/>
              </a:prstGeom>
              <a:solidFill>
                <a:srgbClr val="55C1E7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35619" y="2099654"/>
              <a:ext cx="2637182" cy="2032000"/>
              <a:chOff x="8335619" y="2099654"/>
              <a:chExt cx="2637182" cy="2032000"/>
            </a:xfrm>
          </p:grpSpPr>
          <p:sp>
            <p:nvSpPr>
              <p:cNvPr id="15" name="直角三角形 14"/>
              <p:cNvSpPr/>
              <p:nvPr/>
            </p:nvSpPr>
            <p:spPr>
              <a:xfrm rot="13577064">
                <a:off x="8325052" y="286085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650515" y="2099654"/>
                <a:ext cx="2322286" cy="2032000"/>
              </a:xfrm>
              <a:prstGeom prst="rect">
                <a:avLst/>
              </a:prstGeom>
              <a:solidFill>
                <a:srgbClr val="FDCD5F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691052" y="2099654"/>
              <a:ext cx="2637177" cy="2032000"/>
              <a:chOff x="3691052" y="2099654"/>
              <a:chExt cx="2637177" cy="2032000"/>
            </a:xfrm>
          </p:grpSpPr>
          <p:sp>
            <p:nvSpPr>
              <p:cNvPr id="16" name="直角三角形 15"/>
              <p:cNvSpPr/>
              <p:nvPr/>
            </p:nvSpPr>
            <p:spPr>
              <a:xfrm rot="13577064">
                <a:off x="3680485" y="2835233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005943" y="2099654"/>
                <a:ext cx="2322286" cy="2032000"/>
              </a:xfrm>
              <a:prstGeom prst="rect">
                <a:avLst/>
              </a:prstGeom>
              <a:solidFill>
                <a:srgbClr val="93B784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2451104" y="2427275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07362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43310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06680" y="240481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16524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80646" y="3134162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14361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36647" y="315787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80457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80457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02743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02743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25029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25029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47315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47315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34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1744193" y="4061564"/>
            <a:ext cx="1236797" cy="968894"/>
            <a:chOff x="1408460" y="4593571"/>
            <a:chExt cx="1236797" cy="968894"/>
          </a:xfrm>
        </p:grpSpPr>
        <p:sp>
          <p:nvSpPr>
            <p:cNvPr id="91" name="圆角矩形 90"/>
            <p:cNvSpPr/>
            <p:nvPr/>
          </p:nvSpPr>
          <p:spPr>
            <a:xfrm>
              <a:off x="1408460" y="4593571"/>
              <a:ext cx="1236797" cy="876204"/>
            </a:xfrm>
            <a:prstGeom prst="round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1524281" y="4744593"/>
              <a:ext cx="1005154" cy="585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梯形 91"/>
            <p:cNvSpPr/>
            <p:nvPr/>
          </p:nvSpPr>
          <p:spPr>
            <a:xfrm>
              <a:off x="1844633" y="5399355"/>
              <a:ext cx="402824" cy="163110"/>
            </a:xfrm>
            <a:prstGeom prst="trapezoid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622881" y="3980386"/>
            <a:ext cx="935978" cy="1046816"/>
            <a:chOff x="2730476" y="4593571"/>
            <a:chExt cx="711811" cy="876204"/>
          </a:xfrm>
        </p:grpSpPr>
        <p:sp>
          <p:nvSpPr>
            <p:cNvPr id="94" name="圆角矩形 93"/>
            <p:cNvSpPr/>
            <p:nvPr/>
          </p:nvSpPr>
          <p:spPr>
            <a:xfrm>
              <a:off x="2730476" y="4593571"/>
              <a:ext cx="711811" cy="876204"/>
            </a:xfrm>
            <a:prstGeom prst="roundRect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2833020" y="4689653"/>
              <a:ext cx="506722" cy="585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95009" y="5289475"/>
              <a:ext cx="142817" cy="16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598550" y="3921546"/>
            <a:ext cx="710272" cy="1040658"/>
            <a:chOff x="3850688" y="4599729"/>
            <a:chExt cx="710272" cy="1040658"/>
          </a:xfrm>
        </p:grpSpPr>
        <p:grpSp>
          <p:nvGrpSpPr>
            <p:cNvPr id="98" name="组合 97"/>
            <p:cNvGrpSpPr/>
            <p:nvPr/>
          </p:nvGrpSpPr>
          <p:grpSpPr>
            <a:xfrm>
              <a:off x="3850688" y="4599729"/>
              <a:ext cx="710272" cy="1040658"/>
              <a:chOff x="2730476" y="4593571"/>
              <a:chExt cx="711811" cy="876204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2730476" y="4593571"/>
                <a:ext cx="711811" cy="876204"/>
              </a:xfrm>
              <a:prstGeom prst="roundRect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2833020" y="4753889"/>
                <a:ext cx="506721" cy="4972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023914" y="5267312"/>
                <a:ext cx="124933" cy="1534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3" name="直接连接符 102"/>
            <p:cNvCxnSpPr/>
            <p:nvPr/>
          </p:nvCxnSpPr>
          <p:spPr>
            <a:xfrm>
              <a:off x="4050544" y="4708362"/>
              <a:ext cx="264618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文本框 104"/>
          <p:cNvSpPr txBox="1"/>
          <p:nvPr/>
        </p:nvSpPr>
        <p:spPr>
          <a:xfrm>
            <a:off x="1453344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9853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5232107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4728616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9104312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600821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91278" y="1172719"/>
            <a:ext cx="4178175" cy="2598057"/>
            <a:chOff x="510057" y="859427"/>
            <a:chExt cx="5255485" cy="3059430"/>
          </a:xfrm>
        </p:grpSpPr>
        <p:graphicFrame>
          <p:nvGraphicFramePr>
            <p:cNvPr id="113" name="图表 112"/>
            <p:cNvGraphicFramePr/>
            <p:nvPr>
              <p:extLst>
                <p:ext uri="{D42A27DB-BD31-4B8C-83A1-F6EECF244321}">
                  <p14:modId xmlns:p14="http://schemas.microsoft.com/office/powerpoint/2010/main" val="4245841630"/>
                </p:ext>
              </p:extLst>
            </p:nvPr>
          </p:nvGraphicFramePr>
          <p:xfrm>
            <a:off x="1026714" y="859427"/>
            <a:ext cx="4738828" cy="30594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14" name="组合 113"/>
            <p:cNvGrpSpPr/>
            <p:nvPr/>
          </p:nvGrpSpPr>
          <p:grpSpPr>
            <a:xfrm>
              <a:off x="510057" y="1284236"/>
              <a:ext cx="750957" cy="2118259"/>
              <a:chOff x="510057" y="1284236"/>
              <a:chExt cx="750957" cy="2118259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510058" y="3094427"/>
                <a:ext cx="750956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2011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510058" y="2441991"/>
                <a:ext cx="729155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510057" y="1855779"/>
                <a:ext cx="750957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10058" y="1284236"/>
                <a:ext cx="650493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2014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173518" y="1242852"/>
            <a:ext cx="4049452" cy="2457790"/>
            <a:chOff x="4141733" y="1971804"/>
            <a:chExt cx="4049452" cy="2457790"/>
          </a:xfrm>
        </p:grpSpPr>
        <p:graphicFrame>
          <p:nvGraphicFramePr>
            <p:cNvPr id="130" name="图表 129"/>
            <p:cNvGraphicFramePr/>
            <p:nvPr>
              <p:extLst>
                <p:ext uri="{D42A27DB-BD31-4B8C-83A1-F6EECF244321}">
                  <p14:modId xmlns:p14="http://schemas.microsoft.com/office/powerpoint/2010/main" val="2937927888"/>
                </p:ext>
              </p:extLst>
            </p:nvPr>
          </p:nvGraphicFramePr>
          <p:xfrm>
            <a:off x="4507918" y="1971804"/>
            <a:ext cx="3683267" cy="2457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5" name="文本框 134"/>
            <p:cNvSpPr txBox="1"/>
            <p:nvPr/>
          </p:nvSpPr>
          <p:spPr>
            <a:xfrm>
              <a:off x="4154920" y="372538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4141733" y="3232174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4163332" y="2685949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4152105" y="2168948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127036" y="1242852"/>
            <a:ext cx="4039080" cy="2457790"/>
            <a:chOff x="4152105" y="1971804"/>
            <a:chExt cx="4039080" cy="2457790"/>
          </a:xfrm>
        </p:grpSpPr>
        <p:graphicFrame>
          <p:nvGraphicFramePr>
            <p:cNvPr id="145" name="图表 144"/>
            <p:cNvGraphicFramePr/>
            <p:nvPr>
              <p:extLst>
                <p:ext uri="{D42A27DB-BD31-4B8C-83A1-F6EECF244321}">
                  <p14:modId xmlns:p14="http://schemas.microsoft.com/office/powerpoint/2010/main" val="977606874"/>
                </p:ext>
              </p:extLst>
            </p:nvPr>
          </p:nvGraphicFramePr>
          <p:xfrm>
            <a:off x="4507918" y="1971804"/>
            <a:ext cx="3683267" cy="2457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41" name="文本框 140"/>
            <p:cNvSpPr txBox="1"/>
            <p:nvPr/>
          </p:nvSpPr>
          <p:spPr>
            <a:xfrm>
              <a:off x="4154920" y="372538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4169868" y="321980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4163332" y="2685949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4152105" y="2168948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8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447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049397" y="1739894"/>
            <a:ext cx="1572127" cy="2368064"/>
            <a:chOff x="1992063" y="2258145"/>
            <a:chExt cx="1572127" cy="2368064"/>
          </a:xfrm>
        </p:grpSpPr>
        <p:sp>
          <p:nvSpPr>
            <p:cNvPr id="9" name="矩形 8"/>
            <p:cNvSpPr/>
            <p:nvPr/>
          </p:nvSpPr>
          <p:spPr>
            <a:xfrm>
              <a:off x="1992063" y="2733241"/>
              <a:ext cx="1572127" cy="1892968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314326" y="2258145"/>
              <a:ext cx="927600" cy="914360"/>
            </a:xfrm>
            <a:prstGeom prst="ellipse">
              <a:avLst/>
            </a:prstGeom>
            <a:solidFill>
              <a:srgbClr val="1B90A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19516" y="2533494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81422" y="1721761"/>
            <a:ext cx="1572127" cy="2386197"/>
            <a:chOff x="4225288" y="2240012"/>
            <a:chExt cx="1572127" cy="2386197"/>
          </a:xfrm>
        </p:grpSpPr>
        <p:sp>
          <p:nvSpPr>
            <p:cNvPr id="12" name="矩形 11"/>
            <p:cNvSpPr/>
            <p:nvPr/>
          </p:nvSpPr>
          <p:spPr>
            <a:xfrm>
              <a:off x="4225288" y="2733241"/>
              <a:ext cx="1572127" cy="1892968"/>
            </a:xfrm>
            <a:prstGeom prst="rect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520214" y="2240012"/>
              <a:ext cx="927600" cy="914360"/>
            </a:xfrm>
            <a:prstGeom prst="ellipse">
              <a:avLst/>
            </a:prstGeom>
            <a:solidFill>
              <a:srgbClr val="93B784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703327" y="2484492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22350" y="1752817"/>
            <a:ext cx="1572127" cy="2377778"/>
            <a:chOff x="6458513" y="2248431"/>
            <a:chExt cx="1572127" cy="2377778"/>
          </a:xfrm>
        </p:grpSpPr>
        <p:sp>
          <p:nvSpPr>
            <p:cNvPr id="10" name="矩形 9"/>
            <p:cNvSpPr/>
            <p:nvPr/>
          </p:nvSpPr>
          <p:spPr>
            <a:xfrm>
              <a:off x="6458513" y="2733241"/>
              <a:ext cx="1572127" cy="1892968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780776" y="2248431"/>
              <a:ext cx="927600" cy="914360"/>
            </a:xfrm>
            <a:prstGeom prst="ellipse">
              <a:avLst/>
            </a:prstGeom>
            <a:solidFill>
              <a:srgbClr val="FDCD5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92788" y="2507686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7948" y="1775454"/>
            <a:ext cx="1572127" cy="2355141"/>
            <a:chOff x="8690603" y="2271068"/>
            <a:chExt cx="1572127" cy="2355141"/>
          </a:xfrm>
        </p:grpSpPr>
        <p:sp>
          <p:nvSpPr>
            <p:cNvPr id="11" name="矩形 10"/>
            <p:cNvSpPr/>
            <p:nvPr/>
          </p:nvSpPr>
          <p:spPr>
            <a:xfrm>
              <a:off x="8690603" y="2733241"/>
              <a:ext cx="1572127" cy="1892968"/>
            </a:xfrm>
            <a:prstGeom prst="rect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041338" y="2271068"/>
              <a:ext cx="927600" cy="914360"/>
            </a:xfrm>
            <a:prstGeom prst="ellipse">
              <a:avLst/>
            </a:prstGeom>
            <a:solidFill>
              <a:srgbClr val="55C1E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80617" y="2497415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729763" y="432277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26365" y="4861063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64319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11566" y="4298688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80722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38453" y="48858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67836" y="487761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9070" y="4839942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058298" y="2854001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290325" y="2854000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38453" y="2911284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754375" y="2898862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48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2848920190"/>
              </p:ext>
            </p:extLst>
          </p:nvPr>
        </p:nvGraphicFramePr>
        <p:xfrm>
          <a:off x="1526224" y="1784705"/>
          <a:ext cx="4013200" cy="2659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1792833610"/>
              </p:ext>
            </p:extLst>
          </p:nvPr>
        </p:nvGraphicFramePr>
        <p:xfrm>
          <a:off x="6409937" y="1767494"/>
          <a:ext cx="4013200" cy="2659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2402115" y="4443630"/>
            <a:ext cx="597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29948" y="4430725"/>
            <a:ext cx="579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54812" y="4430725"/>
            <a:ext cx="597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80705" y="4406671"/>
            <a:ext cx="517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47866" y="4430204"/>
            <a:ext cx="597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75699" y="4417299"/>
            <a:ext cx="579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00563" y="4417299"/>
            <a:ext cx="597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926456" y="4393245"/>
            <a:ext cx="517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17722" y="470894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63473" y="469181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24833" y="5272819"/>
            <a:ext cx="3673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018875" y="5272819"/>
            <a:ext cx="3673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99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86106" y="1759271"/>
            <a:ext cx="3673022" cy="1079570"/>
            <a:chOff x="2217972" y="3333124"/>
            <a:chExt cx="3673022" cy="1079570"/>
          </a:xfrm>
        </p:grpSpPr>
        <p:sp>
          <p:nvSpPr>
            <p:cNvPr id="37" name="文本框 36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Group 40"/>
          <p:cNvGrpSpPr>
            <a:grpSpLocks noChangeAspect="1"/>
          </p:cNvGrpSpPr>
          <p:nvPr/>
        </p:nvGrpSpPr>
        <p:grpSpPr bwMode="auto">
          <a:xfrm>
            <a:off x="1086529" y="1954544"/>
            <a:ext cx="584200" cy="477838"/>
            <a:chOff x="3656" y="2008"/>
            <a:chExt cx="368" cy="301"/>
          </a:xfrm>
          <a:solidFill>
            <a:srgbClr val="1B90A2"/>
          </a:solidFill>
        </p:grpSpPr>
        <p:sp>
          <p:nvSpPr>
            <p:cNvPr id="52" name="Freeform 41"/>
            <p:cNvSpPr>
              <a:spLocks noEditPoints="1"/>
            </p:cNvSpPr>
            <p:nvPr/>
          </p:nvSpPr>
          <p:spPr bwMode="auto">
            <a:xfrm>
              <a:off x="3656" y="2008"/>
              <a:ext cx="368" cy="301"/>
            </a:xfrm>
            <a:custGeom>
              <a:avLst/>
              <a:gdLst>
                <a:gd name="T0" fmla="*/ 78 w 153"/>
                <a:gd name="T1" fmla="*/ 0 h 124"/>
                <a:gd name="T2" fmla="*/ 0 w 153"/>
                <a:gd name="T3" fmla="*/ 68 h 124"/>
                <a:gd name="T4" fmla="*/ 15 w 153"/>
                <a:gd name="T5" fmla="*/ 68 h 124"/>
                <a:gd name="T6" fmla="*/ 21 w 153"/>
                <a:gd name="T7" fmla="*/ 64 h 124"/>
                <a:gd name="T8" fmla="*/ 21 w 153"/>
                <a:gd name="T9" fmla="*/ 121 h 124"/>
                <a:gd name="T10" fmla="*/ 24 w 153"/>
                <a:gd name="T11" fmla="*/ 124 h 124"/>
                <a:gd name="T12" fmla="*/ 63 w 153"/>
                <a:gd name="T13" fmla="*/ 124 h 124"/>
                <a:gd name="T14" fmla="*/ 63 w 153"/>
                <a:gd name="T15" fmla="*/ 92 h 124"/>
                <a:gd name="T16" fmla="*/ 67 w 153"/>
                <a:gd name="T17" fmla="*/ 87 h 124"/>
                <a:gd name="T18" fmla="*/ 83 w 153"/>
                <a:gd name="T19" fmla="*/ 87 h 124"/>
                <a:gd name="T20" fmla="*/ 89 w 153"/>
                <a:gd name="T21" fmla="*/ 92 h 124"/>
                <a:gd name="T22" fmla="*/ 89 w 153"/>
                <a:gd name="T23" fmla="*/ 124 h 124"/>
                <a:gd name="T24" fmla="*/ 127 w 153"/>
                <a:gd name="T25" fmla="*/ 124 h 124"/>
                <a:gd name="T26" fmla="*/ 131 w 153"/>
                <a:gd name="T27" fmla="*/ 120 h 124"/>
                <a:gd name="T28" fmla="*/ 131 w 153"/>
                <a:gd name="T29" fmla="*/ 63 h 124"/>
                <a:gd name="T30" fmla="*/ 136 w 153"/>
                <a:gd name="T31" fmla="*/ 68 h 124"/>
                <a:gd name="T32" fmla="*/ 153 w 153"/>
                <a:gd name="T33" fmla="*/ 68 h 124"/>
                <a:gd name="T34" fmla="*/ 78 w 153"/>
                <a:gd name="T35" fmla="*/ 0 h 124"/>
                <a:gd name="T36" fmla="*/ 76 w 153"/>
                <a:gd name="T37" fmla="*/ 75 h 124"/>
                <a:gd name="T38" fmla="*/ 60 w 153"/>
                <a:gd name="T39" fmla="*/ 59 h 124"/>
                <a:gd name="T40" fmla="*/ 76 w 153"/>
                <a:gd name="T41" fmla="*/ 42 h 124"/>
                <a:gd name="T42" fmla="*/ 92 w 153"/>
                <a:gd name="T43" fmla="*/ 59 h 124"/>
                <a:gd name="T44" fmla="*/ 76 w 153"/>
                <a:gd name="T45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4">
                  <a:moveTo>
                    <a:pt x="7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5" y="77"/>
                    <a:pt x="15" y="68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4"/>
                    <a:pt x="24" y="124"/>
                  </a:cubicBezTo>
                  <a:cubicBezTo>
                    <a:pt x="28" y="124"/>
                    <a:pt x="63" y="124"/>
                    <a:pt x="63" y="124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3" y="92"/>
                    <a:pt x="62" y="87"/>
                    <a:pt x="67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9" y="87"/>
                    <a:pt x="89" y="92"/>
                    <a:pt x="89" y="92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9" y="124"/>
                    <a:pt x="121" y="124"/>
                    <a:pt x="127" y="124"/>
                  </a:cubicBezTo>
                  <a:cubicBezTo>
                    <a:pt x="131" y="124"/>
                    <a:pt x="131" y="120"/>
                    <a:pt x="131" y="12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9" y="77"/>
                    <a:pt x="153" y="68"/>
                    <a:pt x="153" y="68"/>
                  </a:cubicBezTo>
                  <a:lnTo>
                    <a:pt x="78" y="0"/>
                  </a:lnTo>
                  <a:close/>
                  <a:moveTo>
                    <a:pt x="76" y="75"/>
                  </a:moveTo>
                  <a:cubicBezTo>
                    <a:pt x="67" y="75"/>
                    <a:pt x="60" y="68"/>
                    <a:pt x="60" y="59"/>
                  </a:cubicBezTo>
                  <a:cubicBezTo>
                    <a:pt x="60" y="50"/>
                    <a:pt x="67" y="42"/>
                    <a:pt x="76" y="42"/>
                  </a:cubicBezTo>
                  <a:cubicBezTo>
                    <a:pt x="85" y="42"/>
                    <a:pt x="92" y="50"/>
                    <a:pt x="92" y="59"/>
                  </a:cubicBezTo>
                  <a:cubicBezTo>
                    <a:pt x="92" y="68"/>
                    <a:pt x="85" y="75"/>
                    <a:pt x="7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3945" y="2045"/>
              <a:ext cx="36" cy="75"/>
            </a:xfrm>
            <a:custGeom>
              <a:avLst/>
              <a:gdLst>
                <a:gd name="T0" fmla="*/ 36 w 36"/>
                <a:gd name="T1" fmla="*/ 75 h 75"/>
                <a:gd name="T2" fmla="*/ 36 w 36"/>
                <a:gd name="T3" fmla="*/ 0 h 75"/>
                <a:gd name="T4" fmla="*/ 0 w 36"/>
                <a:gd name="T5" fmla="*/ 0 h 75"/>
                <a:gd name="T6" fmla="*/ 0 w 36"/>
                <a:gd name="T7" fmla="*/ 43 h 75"/>
                <a:gd name="T8" fmla="*/ 36 w 36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5">
                  <a:moveTo>
                    <a:pt x="36" y="7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3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3820" y="2132"/>
              <a:ext cx="38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Group 10"/>
          <p:cNvGrpSpPr>
            <a:grpSpLocks noChangeAspect="1"/>
          </p:cNvGrpSpPr>
          <p:nvPr/>
        </p:nvGrpSpPr>
        <p:grpSpPr bwMode="auto">
          <a:xfrm>
            <a:off x="6730731" y="1971949"/>
            <a:ext cx="628963" cy="443029"/>
            <a:chOff x="3704" y="2063"/>
            <a:chExt cx="274" cy="193"/>
          </a:xfrm>
          <a:solidFill>
            <a:srgbClr val="93B784"/>
          </a:solidFill>
        </p:grpSpPr>
        <p:sp>
          <p:nvSpPr>
            <p:cNvPr id="56" name="Freeform 11"/>
            <p:cNvSpPr>
              <a:spLocks noEditPoints="1"/>
            </p:cNvSpPr>
            <p:nvPr/>
          </p:nvSpPr>
          <p:spPr bwMode="auto">
            <a:xfrm>
              <a:off x="3704" y="2063"/>
              <a:ext cx="194" cy="193"/>
            </a:xfrm>
            <a:custGeom>
              <a:avLst/>
              <a:gdLst>
                <a:gd name="T0" fmla="*/ 69 w 80"/>
                <a:gd name="T1" fmla="*/ 48 h 79"/>
                <a:gd name="T2" fmla="*/ 80 w 80"/>
                <a:gd name="T3" fmla="*/ 43 h 79"/>
                <a:gd name="T4" fmla="*/ 80 w 80"/>
                <a:gd name="T5" fmla="*/ 35 h 79"/>
                <a:gd name="T6" fmla="*/ 69 w 80"/>
                <a:gd name="T7" fmla="*/ 30 h 79"/>
                <a:gd name="T8" fmla="*/ 67 w 80"/>
                <a:gd name="T9" fmla="*/ 25 h 79"/>
                <a:gd name="T10" fmla="*/ 72 w 80"/>
                <a:gd name="T11" fmla="*/ 14 h 79"/>
                <a:gd name="T12" fmla="*/ 65 w 80"/>
                <a:gd name="T13" fmla="*/ 8 h 79"/>
                <a:gd name="T14" fmla="*/ 54 w 80"/>
                <a:gd name="T15" fmla="*/ 12 h 79"/>
                <a:gd name="T16" fmla="*/ 49 w 80"/>
                <a:gd name="T17" fmla="*/ 11 h 79"/>
                <a:gd name="T18" fmla="*/ 44 w 80"/>
                <a:gd name="T19" fmla="*/ 0 h 79"/>
                <a:gd name="T20" fmla="*/ 36 w 80"/>
                <a:gd name="T21" fmla="*/ 0 h 79"/>
                <a:gd name="T22" fmla="*/ 31 w 80"/>
                <a:gd name="T23" fmla="*/ 11 h 79"/>
                <a:gd name="T24" fmla="*/ 26 w 80"/>
                <a:gd name="T25" fmla="*/ 13 h 79"/>
                <a:gd name="T26" fmla="*/ 15 w 80"/>
                <a:gd name="T27" fmla="*/ 8 h 79"/>
                <a:gd name="T28" fmla="*/ 8 w 80"/>
                <a:gd name="T29" fmla="*/ 14 h 79"/>
                <a:gd name="T30" fmla="*/ 13 w 80"/>
                <a:gd name="T31" fmla="*/ 25 h 79"/>
                <a:gd name="T32" fmla="*/ 11 w 80"/>
                <a:gd name="T33" fmla="*/ 30 h 79"/>
                <a:gd name="T34" fmla="*/ 0 w 80"/>
                <a:gd name="T35" fmla="*/ 35 h 79"/>
                <a:gd name="T36" fmla="*/ 0 w 80"/>
                <a:gd name="T37" fmla="*/ 44 h 79"/>
                <a:gd name="T38" fmla="*/ 11 w 80"/>
                <a:gd name="T39" fmla="*/ 48 h 79"/>
                <a:gd name="T40" fmla="*/ 13 w 80"/>
                <a:gd name="T41" fmla="*/ 53 h 79"/>
                <a:gd name="T42" fmla="*/ 9 w 80"/>
                <a:gd name="T43" fmla="*/ 64 h 79"/>
                <a:gd name="T44" fmla="*/ 15 w 80"/>
                <a:gd name="T45" fmla="*/ 70 h 79"/>
                <a:gd name="T46" fmla="*/ 26 w 80"/>
                <a:gd name="T47" fmla="*/ 66 h 79"/>
                <a:gd name="T48" fmla="*/ 31 w 80"/>
                <a:gd name="T49" fmla="*/ 68 h 79"/>
                <a:gd name="T50" fmla="*/ 36 w 80"/>
                <a:gd name="T51" fmla="*/ 79 h 79"/>
                <a:gd name="T52" fmla="*/ 45 w 80"/>
                <a:gd name="T53" fmla="*/ 79 h 79"/>
                <a:gd name="T54" fmla="*/ 49 w 80"/>
                <a:gd name="T55" fmla="*/ 68 h 79"/>
                <a:gd name="T56" fmla="*/ 54 w 80"/>
                <a:gd name="T57" fmla="*/ 66 h 79"/>
                <a:gd name="T58" fmla="*/ 66 w 80"/>
                <a:gd name="T59" fmla="*/ 70 h 79"/>
                <a:gd name="T60" fmla="*/ 72 w 80"/>
                <a:gd name="T61" fmla="*/ 64 h 79"/>
                <a:gd name="T62" fmla="*/ 67 w 80"/>
                <a:gd name="T63" fmla="*/ 53 h 79"/>
                <a:gd name="T64" fmla="*/ 69 w 80"/>
                <a:gd name="T65" fmla="*/ 48 h 79"/>
                <a:gd name="T66" fmla="*/ 40 w 80"/>
                <a:gd name="T67" fmla="*/ 52 h 79"/>
                <a:gd name="T68" fmla="*/ 27 w 80"/>
                <a:gd name="T69" fmla="*/ 39 h 79"/>
                <a:gd name="T70" fmla="*/ 40 w 80"/>
                <a:gd name="T71" fmla="*/ 26 h 79"/>
                <a:gd name="T72" fmla="*/ 53 w 80"/>
                <a:gd name="T73" fmla="*/ 39 h 79"/>
                <a:gd name="T74" fmla="*/ 40 w 80"/>
                <a:gd name="T75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9">
                  <a:moveTo>
                    <a:pt x="69" y="48"/>
                  </a:moveTo>
                  <a:cubicBezTo>
                    <a:pt x="69" y="48"/>
                    <a:pt x="80" y="44"/>
                    <a:pt x="80" y="43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34"/>
                    <a:pt x="69" y="30"/>
                    <a:pt x="69" y="30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2" y="15"/>
                    <a:pt x="72" y="14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54" y="12"/>
                    <a:pt x="54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5" y="0"/>
                    <a:pt x="4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1" y="11"/>
                    <a:pt x="31" y="1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15" y="8"/>
                    <a:pt x="15" y="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13" y="25"/>
                    <a:pt x="13" y="2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0" y="34"/>
                    <a:pt x="0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1" y="48"/>
                    <a:pt x="11" y="48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8" y="64"/>
                    <a:pt x="9" y="64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1"/>
                    <a:pt x="26" y="66"/>
                    <a:pt x="26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8"/>
                    <a:pt x="35" y="79"/>
                    <a:pt x="36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5" y="79"/>
                    <a:pt x="49" y="68"/>
                    <a:pt x="49" y="68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66"/>
                    <a:pt x="65" y="70"/>
                    <a:pt x="66" y="70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3"/>
                    <a:pt x="67" y="53"/>
                    <a:pt x="67" y="53"/>
                  </a:cubicBezTo>
                  <a:lnTo>
                    <a:pt x="69" y="48"/>
                  </a:lnTo>
                  <a:close/>
                  <a:moveTo>
                    <a:pt x="40" y="52"/>
                  </a:moveTo>
                  <a:cubicBezTo>
                    <a:pt x="33" y="52"/>
                    <a:pt x="27" y="46"/>
                    <a:pt x="27" y="39"/>
                  </a:cubicBezTo>
                  <a:cubicBezTo>
                    <a:pt x="27" y="32"/>
                    <a:pt x="33" y="26"/>
                    <a:pt x="40" y="26"/>
                  </a:cubicBezTo>
                  <a:cubicBezTo>
                    <a:pt x="47" y="26"/>
                    <a:pt x="53" y="32"/>
                    <a:pt x="53" y="39"/>
                  </a:cubicBezTo>
                  <a:cubicBezTo>
                    <a:pt x="53" y="46"/>
                    <a:pt x="47" y="52"/>
                    <a:pt x="4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"/>
            <p:cNvSpPr>
              <a:spLocks noEditPoints="1"/>
            </p:cNvSpPr>
            <p:nvPr/>
          </p:nvSpPr>
          <p:spPr bwMode="auto">
            <a:xfrm>
              <a:off x="3886" y="2159"/>
              <a:ext cx="92" cy="93"/>
            </a:xfrm>
            <a:custGeom>
              <a:avLst/>
              <a:gdLst>
                <a:gd name="T0" fmla="*/ 34 w 38"/>
                <a:gd name="T1" fmla="*/ 18 h 38"/>
                <a:gd name="T2" fmla="*/ 33 w 38"/>
                <a:gd name="T3" fmla="*/ 16 h 38"/>
                <a:gd name="T4" fmla="*/ 37 w 38"/>
                <a:gd name="T5" fmla="*/ 11 h 38"/>
                <a:gd name="T6" fmla="*/ 34 w 38"/>
                <a:gd name="T7" fmla="*/ 7 h 38"/>
                <a:gd name="T8" fmla="*/ 29 w 38"/>
                <a:gd name="T9" fmla="*/ 8 h 38"/>
                <a:gd name="T10" fmla="*/ 27 w 38"/>
                <a:gd name="T11" fmla="*/ 7 h 38"/>
                <a:gd name="T12" fmla="*/ 26 w 38"/>
                <a:gd name="T13" fmla="*/ 1 h 38"/>
                <a:gd name="T14" fmla="*/ 22 w 38"/>
                <a:gd name="T15" fmla="*/ 0 h 38"/>
                <a:gd name="T16" fmla="*/ 18 w 38"/>
                <a:gd name="T17" fmla="*/ 5 h 38"/>
                <a:gd name="T18" fmla="*/ 16 w 38"/>
                <a:gd name="T19" fmla="*/ 5 h 38"/>
                <a:gd name="T20" fmla="*/ 11 w 38"/>
                <a:gd name="T21" fmla="*/ 2 h 38"/>
                <a:gd name="T22" fmla="*/ 8 w 38"/>
                <a:gd name="T23" fmla="*/ 4 h 38"/>
                <a:gd name="T24" fmla="*/ 9 w 38"/>
                <a:gd name="T25" fmla="*/ 10 h 38"/>
                <a:gd name="T26" fmla="*/ 7 w 38"/>
                <a:gd name="T27" fmla="*/ 12 h 38"/>
                <a:gd name="T28" fmla="*/ 2 w 38"/>
                <a:gd name="T29" fmla="*/ 13 h 38"/>
                <a:gd name="T30" fmla="*/ 1 w 38"/>
                <a:gd name="T31" fmla="*/ 17 h 38"/>
                <a:gd name="T32" fmla="*/ 5 w 38"/>
                <a:gd name="T33" fmla="*/ 20 h 38"/>
                <a:gd name="T34" fmla="*/ 5 w 38"/>
                <a:gd name="T35" fmla="*/ 23 h 38"/>
                <a:gd name="T36" fmla="*/ 2 w 38"/>
                <a:gd name="T37" fmla="*/ 28 h 38"/>
                <a:gd name="T38" fmla="*/ 4 w 38"/>
                <a:gd name="T39" fmla="*/ 31 h 38"/>
                <a:gd name="T40" fmla="*/ 10 w 38"/>
                <a:gd name="T41" fmla="*/ 30 h 38"/>
                <a:gd name="T42" fmla="*/ 12 w 38"/>
                <a:gd name="T43" fmla="*/ 32 h 38"/>
                <a:gd name="T44" fmla="*/ 13 w 38"/>
                <a:gd name="T45" fmla="*/ 37 h 38"/>
                <a:gd name="T46" fmla="*/ 17 w 38"/>
                <a:gd name="T47" fmla="*/ 38 h 38"/>
                <a:gd name="T48" fmla="*/ 20 w 38"/>
                <a:gd name="T49" fmla="*/ 34 h 38"/>
                <a:gd name="T50" fmla="*/ 23 w 38"/>
                <a:gd name="T51" fmla="*/ 33 h 38"/>
                <a:gd name="T52" fmla="*/ 27 w 38"/>
                <a:gd name="T53" fmla="*/ 37 h 38"/>
                <a:gd name="T54" fmla="*/ 31 w 38"/>
                <a:gd name="T55" fmla="*/ 34 h 38"/>
                <a:gd name="T56" fmla="*/ 30 w 38"/>
                <a:gd name="T57" fmla="*/ 29 h 38"/>
                <a:gd name="T58" fmla="*/ 32 w 38"/>
                <a:gd name="T59" fmla="*/ 27 h 38"/>
                <a:gd name="T60" fmla="*/ 37 w 38"/>
                <a:gd name="T61" fmla="*/ 26 h 38"/>
                <a:gd name="T62" fmla="*/ 38 w 38"/>
                <a:gd name="T63" fmla="*/ 22 h 38"/>
                <a:gd name="T64" fmla="*/ 34 w 38"/>
                <a:gd name="T65" fmla="*/ 18 h 38"/>
                <a:gd name="T66" fmla="*/ 25 w 38"/>
                <a:gd name="T67" fmla="*/ 21 h 38"/>
                <a:gd name="T68" fmla="*/ 18 w 38"/>
                <a:gd name="T69" fmla="*/ 25 h 38"/>
                <a:gd name="T70" fmla="*/ 13 w 38"/>
                <a:gd name="T71" fmla="*/ 18 h 38"/>
                <a:gd name="T72" fmla="*/ 21 w 38"/>
                <a:gd name="T73" fmla="*/ 13 h 38"/>
                <a:gd name="T74" fmla="*/ 25 w 38"/>
                <a:gd name="T75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8">
                  <a:moveTo>
                    <a:pt x="34" y="18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7" y="11"/>
                    <a:pt x="37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29" y="8"/>
                    <a:pt x="29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6" y="1"/>
                    <a:pt x="2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18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2" y="2"/>
                    <a:pt x="11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2" y="13"/>
                    <a:pt x="2" y="1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5" y="20"/>
                    <a:pt x="5" y="2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2" y="27"/>
                    <a:pt x="2" y="28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10" y="30"/>
                    <a:pt x="10" y="3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7"/>
                    <a:pt x="13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20" y="34"/>
                    <a:pt x="20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7" y="37"/>
                    <a:pt x="27" y="3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0" y="29"/>
                    <a:pt x="30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7" y="26"/>
                    <a:pt x="37" y="26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1"/>
                    <a:pt x="34" y="18"/>
                    <a:pt x="34" y="18"/>
                  </a:cubicBezTo>
                  <a:close/>
                  <a:moveTo>
                    <a:pt x="25" y="21"/>
                  </a:moveTo>
                  <a:cubicBezTo>
                    <a:pt x="24" y="24"/>
                    <a:pt x="21" y="26"/>
                    <a:pt x="18" y="25"/>
                  </a:cubicBezTo>
                  <a:cubicBezTo>
                    <a:pt x="15" y="24"/>
                    <a:pt x="13" y="21"/>
                    <a:pt x="13" y="18"/>
                  </a:cubicBezTo>
                  <a:cubicBezTo>
                    <a:pt x="14" y="15"/>
                    <a:pt x="18" y="12"/>
                    <a:pt x="21" y="13"/>
                  </a:cubicBezTo>
                  <a:cubicBezTo>
                    <a:pt x="24" y="14"/>
                    <a:pt x="26" y="17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3"/>
            <p:cNvSpPr>
              <a:spLocks noChangeArrowheads="1"/>
            </p:cNvSpPr>
            <p:nvPr/>
          </p:nvSpPr>
          <p:spPr bwMode="auto">
            <a:xfrm>
              <a:off x="3784" y="2142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Group 16"/>
          <p:cNvGrpSpPr>
            <a:grpSpLocks noChangeAspect="1"/>
          </p:cNvGrpSpPr>
          <p:nvPr/>
        </p:nvGrpSpPr>
        <p:grpSpPr bwMode="auto">
          <a:xfrm>
            <a:off x="6759948" y="3502528"/>
            <a:ext cx="625293" cy="460266"/>
            <a:chOff x="3681" y="2047"/>
            <a:chExt cx="898" cy="661"/>
          </a:xfrm>
          <a:solidFill>
            <a:srgbClr val="55C1E7"/>
          </a:solidFill>
        </p:grpSpPr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3681" y="2047"/>
              <a:ext cx="898" cy="661"/>
            </a:xfrm>
            <a:custGeom>
              <a:avLst/>
              <a:gdLst>
                <a:gd name="T0" fmla="*/ 121 w 126"/>
                <a:gd name="T1" fmla="*/ 28 h 92"/>
                <a:gd name="T2" fmla="*/ 121 w 126"/>
                <a:gd name="T3" fmla="*/ 20 h 92"/>
                <a:gd name="T4" fmla="*/ 120 w 126"/>
                <a:gd name="T5" fmla="*/ 18 h 92"/>
                <a:gd name="T6" fmla="*/ 112 w 126"/>
                <a:gd name="T7" fmla="*/ 9 h 92"/>
                <a:gd name="T8" fmla="*/ 89 w 126"/>
                <a:gd name="T9" fmla="*/ 0 h 92"/>
                <a:gd name="T10" fmla="*/ 66 w 126"/>
                <a:gd name="T11" fmla="*/ 9 h 92"/>
                <a:gd name="T12" fmla="*/ 62 w 126"/>
                <a:gd name="T13" fmla="*/ 13 h 92"/>
                <a:gd name="T14" fmla="*/ 58 w 126"/>
                <a:gd name="T15" fmla="*/ 9 h 92"/>
                <a:gd name="T16" fmla="*/ 35 w 126"/>
                <a:gd name="T17" fmla="*/ 0 h 92"/>
                <a:gd name="T18" fmla="*/ 12 w 126"/>
                <a:gd name="T19" fmla="*/ 9 h 92"/>
                <a:gd name="T20" fmla="*/ 4 w 126"/>
                <a:gd name="T21" fmla="*/ 18 h 92"/>
                <a:gd name="T22" fmla="*/ 4 w 126"/>
                <a:gd name="T23" fmla="*/ 20 h 92"/>
                <a:gd name="T24" fmla="*/ 4 w 126"/>
                <a:gd name="T25" fmla="*/ 28 h 92"/>
                <a:gd name="T26" fmla="*/ 0 w 126"/>
                <a:gd name="T27" fmla="*/ 28 h 92"/>
                <a:gd name="T28" fmla="*/ 0 w 126"/>
                <a:gd name="T29" fmla="*/ 92 h 92"/>
                <a:gd name="T30" fmla="*/ 126 w 126"/>
                <a:gd name="T31" fmla="*/ 92 h 92"/>
                <a:gd name="T32" fmla="*/ 126 w 126"/>
                <a:gd name="T33" fmla="*/ 28 h 92"/>
                <a:gd name="T34" fmla="*/ 121 w 126"/>
                <a:gd name="T35" fmla="*/ 28 h 92"/>
                <a:gd name="T36" fmla="*/ 22 w 126"/>
                <a:gd name="T37" fmla="*/ 79 h 92"/>
                <a:gd name="T38" fmla="*/ 35 w 126"/>
                <a:gd name="T39" fmla="*/ 75 h 92"/>
                <a:gd name="T40" fmla="*/ 47 w 126"/>
                <a:gd name="T41" fmla="*/ 79 h 92"/>
                <a:gd name="T42" fmla="*/ 22 w 126"/>
                <a:gd name="T43" fmla="*/ 79 h 92"/>
                <a:gd name="T44" fmla="*/ 77 w 126"/>
                <a:gd name="T45" fmla="*/ 79 h 92"/>
                <a:gd name="T46" fmla="*/ 89 w 126"/>
                <a:gd name="T47" fmla="*/ 75 h 92"/>
                <a:gd name="T48" fmla="*/ 102 w 126"/>
                <a:gd name="T49" fmla="*/ 79 h 92"/>
                <a:gd name="T50" fmla="*/ 77 w 126"/>
                <a:gd name="T51" fmla="*/ 79 h 92"/>
                <a:gd name="T52" fmla="*/ 112 w 126"/>
                <a:gd name="T53" fmla="*/ 76 h 92"/>
                <a:gd name="T54" fmla="*/ 89 w 126"/>
                <a:gd name="T55" fmla="*/ 67 h 92"/>
                <a:gd name="T56" fmla="*/ 66 w 126"/>
                <a:gd name="T57" fmla="*/ 76 h 92"/>
                <a:gd name="T58" fmla="*/ 66 w 126"/>
                <a:gd name="T59" fmla="*/ 62 h 92"/>
                <a:gd name="T60" fmla="*/ 58 w 126"/>
                <a:gd name="T61" fmla="*/ 58 h 92"/>
                <a:gd name="T62" fmla="*/ 58 w 126"/>
                <a:gd name="T63" fmla="*/ 76 h 92"/>
                <a:gd name="T64" fmla="*/ 35 w 126"/>
                <a:gd name="T65" fmla="*/ 67 h 92"/>
                <a:gd name="T66" fmla="*/ 35 w 126"/>
                <a:gd name="T67" fmla="*/ 67 h 92"/>
                <a:gd name="T68" fmla="*/ 12 w 126"/>
                <a:gd name="T69" fmla="*/ 76 h 92"/>
                <a:gd name="T70" fmla="*/ 12 w 126"/>
                <a:gd name="T71" fmla="*/ 22 h 92"/>
                <a:gd name="T72" fmla="*/ 18 w 126"/>
                <a:gd name="T73" fmla="*/ 15 h 92"/>
                <a:gd name="T74" fmla="*/ 35 w 126"/>
                <a:gd name="T75" fmla="*/ 8 h 92"/>
                <a:gd name="T76" fmla="*/ 52 w 126"/>
                <a:gd name="T77" fmla="*/ 16 h 92"/>
                <a:gd name="T78" fmla="*/ 57 w 126"/>
                <a:gd name="T79" fmla="*/ 21 h 92"/>
                <a:gd name="T80" fmla="*/ 58 w 126"/>
                <a:gd name="T81" fmla="*/ 22 h 92"/>
                <a:gd name="T82" fmla="*/ 58 w 126"/>
                <a:gd name="T83" fmla="*/ 45 h 92"/>
                <a:gd name="T84" fmla="*/ 66 w 126"/>
                <a:gd name="T85" fmla="*/ 49 h 92"/>
                <a:gd name="T86" fmla="*/ 66 w 126"/>
                <a:gd name="T87" fmla="*/ 22 h 92"/>
                <a:gd name="T88" fmla="*/ 72 w 126"/>
                <a:gd name="T89" fmla="*/ 15 h 92"/>
                <a:gd name="T90" fmla="*/ 89 w 126"/>
                <a:gd name="T91" fmla="*/ 8 h 92"/>
                <a:gd name="T92" fmla="*/ 107 w 126"/>
                <a:gd name="T93" fmla="*/ 16 h 92"/>
                <a:gd name="T94" fmla="*/ 111 w 126"/>
                <a:gd name="T95" fmla="*/ 21 h 92"/>
                <a:gd name="T96" fmla="*/ 112 w 126"/>
                <a:gd name="T97" fmla="*/ 22 h 92"/>
                <a:gd name="T98" fmla="*/ 112 w 126"/>
                <a:gd name="T99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6" h="92">
                  <a:moveTo>
                    <a:pt x="121" y="28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17" y="14"/>
                    <a:pt x="112" y="9"/>
                  </a:cubicBezTo>
                  <a:cubicBezTo>
                    <a:pt x="107" y="5"/>
                    <a:pt x="99" y="0"/>
                    <a:pt x="89" y="0"/>
                  </a:cubicBezTo>
                  <a:cubicBezTo>
                    <a:pt x="79" y="0"/>
                    <a:pt x="71" y="5"/>
                    <a:pt x="66" y="9"/>
                  </a:cubicBezTo>
                  <a:cubicBezTo>
                    <a:pt x="64" y="11"/>
                    <a:pt x="63" y="12"/>
                    <a:pt x="62" y="13"/>
                  </a:cubicBezTo>
                  <a:cubicBezTo>
                    <a:pt x="61" y="12"/>
                    <a:pt x="60" y="11"/>
                    <a:pt x="58" y="9"/>
                  </a:cubicBezTo>
                  <a:cubicBezTo>
                    <a:pt x="53" y="5"/>
                    <a:pt x="45" y="0"/>
                    <a:pt x="35" y="0"/>
                  </a:cubicBezTo>
                  <a:cubicBezTo>
                    <a:pt x="25" y="0"/>
                    <a:pt x="17" y="5"/>
                    <a:pt x="12" y="9"/>
                  </a:cubicBezTo>
                  <a:cubicBezTo>
                    <a:pt x="7" y="14"/>
                    <a:pt x="4" y="18"/>
                    <a:pt x="4" y="1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28"/>
                    <a:pt x="126" y="28"/>
                    <a:pt x="126" y="28"/>
                  </a:cubicBezTo>
                  <a:lnTo>
                    <a:pt x="121" y="28"/>
                  </a:lnTo>
                  <a:close/>
                  <a:moveTo>
                    <a:pt x="22" y="79"/>
                  </a:moveTo>
                  <a:cubicBezTo>
                    <a:pt x="26" y="77"/>
                    <a:pt x="30" y="75"/>
                    <a:pt x="35" y="75"/>
                  </a:cubicBezTo>
                  <a:cubicBezTo>
                    <a:pt x="40" y="75"/>
                    <a:pt x="44" y="77"/>
                    <a:pt x="47" y="79"/>
                  </a:cubicBezTo>
                  <a:lnTo>
                    <a:pt x="22" y="79"/>
                  </a:lnTo>
                  <a:close/>
                  <a:moveTo>
                    <a:pt x="77" y="79"/>
                  </a:moveTo>
                  <a:cubicBezTo>
                    <a:pt x="80" y="77"/>
                    <a:pt x="84" y="75"/>
                    <a:pt x="89" y="75"/>
                  </a:cubicBezTo>
                  <a:cubicBezTo>
                    <a:pt x="94" y="75"/>
                    <a:pt x="98" y="77"/>
                    <a:pt x="102" y="79"/>
                  </a:cubicBezTo>
                  <a:lnTo>
                    <a:pt x="77" y="79"/>
                  </a:lnTo>
                  <a:close/>
                  <a:moveTo>
                    <a:pt x="112" y="76"/>
                  </a:moveTo>
                  <a:cubicBezTo>
                    <a:pt x="107" y="71"/>
                    <a:pt x="99" y="67"/>
                    <a:pt x="89" y="67"/>
                  </a:cubicBezTo>
                  <a:cubicBezTo>
                    <a:pt x="79" y="67"/>
                    <a:pt x="71" y="71"/>
                    <a:pt x="66" y="76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3" y="71"/>
                    <a:pt x="4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5" y="67"/>
                    <a:pt x="17" y="71"/>
                    <a:pt x="12" y="7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0"/>
                    <a:pt x="15" y="18"/>
                    <a:pt x="18" y="15"/>
                  </a:cubicBezTo>
                  <a:cubicBezTo>
                    <a:pt x="22" y="12"/>
                    <a:pt x="27" y="8"/>
                    <a:pt x="35" y="8"/>
                  </a:cubicBezTo>
                  <a:cubicBezTo>
                    <a:pt x="42" y="8"/>
                    <a:pt x="48" y="12"/>
                    <a:pt x="52" y="16"/>
                  </a:cubicBezTo>
                  <a:cubicBezTo>
                    <a:pt x="54" y="17"/>
                    <a:pt x="56" y="19"/>
                    <a:pt x="57" y="21"/>
                  </a:cubicBezTo>
                  <a:cubicBezTo>
                    <a:pt x="57" y="21"/>
                    <a:pt x="58" y="21"/>
                    <a:pt x="58" y="22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0"/>
                    <a:pt x="69" y="18"/>
                    <a:pt x="72" y="15"/>
                  </a:cubicBezTo>
                  <a:cubicBezTo>
                    <a:pt x="76" y="12"/>
                    <a:pt x="82" y="8"/>
                    <a:pt x="89" y="8"/>
                  </a:cubicBezTo>
                  <a:cubicBezTo>
                    <a:pt x="97" y="8"/>
                    <a:pt x="103" y="12"/>
                    <a:pt x="107" y="16"/>
                  </a:cubicBezTo>
                  <a:cubicBezTo>
                    <a:pt x="109" y="17"/>
                    <a:pt x="110" y="19"/>
                    <a:pt x="111" y="21"/>
                  </a:cubicBezTo>
                  <a:cubicBezTo>
                    <a:pt x="112" y="21"/>
                    <a:pt x="112" y="21"/>
                    <a:pt x="112" y="22"/>
                  </a:cubicBezTo>
                  <a:lnTo>
                    <a:pt x="1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4066" y="2384"/>
              <a:ext cx="213" cy="130"/>
            </a:xfrm>
            <a:custGeom>
              <a:avLst/>
              <a:gdLst>
                <a:gd name="T0" fmla="*/ 2 w 30"/>
                <a:gd name="T1" fmla="*/ 0 h 18"/>
                <a:gd name="T2" fmla="*/ 0 w 30"/>
                <a:gd name="T3" fmla="*/ 5 h 18"/>
                <a:gd name="T4" fmla="*/ 25 w 30"/>
                <a:gd name="T5" fmla="*/ 18 h 18"/>
                <a:gd name="T6" fmla="*/ 28 w 30"/>
                <a:gd name="T7" fmla="*/ 12 h 18"/>
                <a:gd name="T8" fmla="*/ 2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0" y="17"/>
                    <a:pt x="28" y="12"/>
                    <a:pt x="28" y="1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3795" y="2190"/>
              <a:ext cx="285" cy="295"/>
            </a:xfrm>
            <a:custGeom>
              <a:avLst/>
              <a:gdLst>
                <a:gd name="T0" fmla="*/ 28 w 40"/>
                <a:gd name="T1" fmla="*/ 4 h 41"/>
                <a:gd name="T2" fmla="*/ 4 w 40"/>
                <a:gd name="T3" fmla="*/ 12 h 41"/>
                <a:gd name="T4" fmla="*/ 12 w 40"/>
                <a:gd name="T5" fmla="*/ 36 h 41"/>
                <a:gd name="T6" fmla="*/ 35 w 40"/>
                <a:gd name="T7" fmla="*/ 30 h 41"/>
                <a:gd name="T8" fmla="*/ 35 w 40"/>
                <a:gd name="T9" fmla="*/ 30 h 41"/>
                <a:gd name="T10" fmla="*/ 37 w 40"/>
                <a:gd name="T11" fmla="*/ 26 h 41"/>
                <a:gd name="T12" fmla="*/ 28 w 40"/>
                <a:gd name="T13" fmla="*/ 4 h 41"/>
                <a:gd name="T14" fmla="*/ 32 w 40"/>
                <a:gd name="T15" fmla="*/ 26 h 41"/>
                <a:gd name="T16" fmla="*/ 14 w 40"/>
                <a:gd name="T17" fmla="*/ 32 h 41"/>
                <a:gd name="T18" fmla="*/ 8 w 40"/>
                <a:gd name="T19" fmla="*/ 14 h 41"/>
                <a:gd name="T20" fmla="*/ 26 w 40"/>
                <a:gd name="T21" fmla="*/ 8 h 41"/>
                <a:gd name="T22" fmla="*/ 32 w 40"/>
                <a:gd name="T2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1">
                  <a:moveTo>
                    <a:pt x="28" y="4"/>
                  </a:moveTo>
                  <a:cubicBezTo>
                    <a:pt x="19" y="0"/>
                    <a:pt x="9" y="4"/>
                    <a:pt x="4" y="12"/>
                  </a:cubicBezTo>
                  <a:cubicBezTo>
                    <a:pt x="0" y="21"/>
                    <a:pt x="3" y="32"/>
                    <a:pt x="12" y="36"/>
                  </a:cubicBezTo>
                  <a:cubicBezTo>
                    <a:pt x="20" y="41"/>
                    <a:pt x="30" y="38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8"/>
                    <a:pt x="36" y="28"/>
                    <a:pt x="37" y="26"/>
                  </a:cubicBezTo>
                  <a:cubicBezTo>
                    <a:pt x="40" y="18"/>
                    <a:pt x="36" y="9"/>
                    <a:pt x="28" y="4"/>
                  </a:cubicBezTo>
                  <a:close/>
                  <a:moveTo>
                    <a:pt x="32" y="26"/>
                  </a:moveTo>
                  <a:cubicBezTo>
                    <a:pt x="29" y="33"/>
                    <a:pt x="21" y="36"/>
                    <a:pt x="14" y="32"/>
                  </a:cubicBezTo>
                  <a:cubicBezTo>
                    <a:pt x="7" y="29"/>
                    <a:pt x="5" y="21"/>
                    <a:pt x="8" y="14"/>
                  </a:cubicBezTo>
                  <a:cubicBezTo>
                    <a:pt x="11" y="8"/>
                    <a:pt x="19" y="5"/>
                    <a:pt x="26" y="8"/>
                  </a:cubicBezTo>
                  <a:cubicBezTo>
                    <a:pt x="33" y="12"/>
                    <a:pt x="35" y="20"/>
                    <a:pt x="3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73877" y="5050345"/>
            <a:ext cx="525463" cy="557213"/>
            <a:chOff x="8311249" y="3429000"/>
            <a:chExt cx="525463" cy="557213"/>
          </a:xfrm>
          <a:solidFill>
            <a:srgbClr val="A6A6A6"/>
          </a:solidFill>
        </p:grpSpPr>
        <p:sp>
          <p:nvSpPr>
            <p:cNvPr id="68" name="Freeform 23"/>
            <p:cNvSpPr>
              <a:spLocks/>
            </p:cNvSpPr>
            <p:nvPr/>
          </p:nvSpPr>
          <p:spPr bwMode="auto">
            <a:xfrm>
              <a:off x="8379512" y="3724275"/>
              <a:ext cx="392113" cy="261938"/>
            </a:xfrm>
            <a:custGeom>
              <a:avLst/>
              <a:gdLst>
                <a:gd name="T0" fmla="*/ 74 w 102"/>
                <a:gd name="T1" fmla="*/ 7 h 68"/>
                <a:gd name="T2" fmla="*/ 65 w 102"/>
                <a:gd name="T3" fmla="*/ 0 h 68"/>
                <a:gd name="T4" fmla="*/ 35 w 102"/>
                <a:gd name="T5" fmla="*/ 0 h 68"/>
                <a:gd name="T6" fmla="*/ 16 w 102"/>
                <a:gd name="T7" fmla="*/ 10 h 68"/>
                <a:gd name="T8" fmla="*/ 9 w 102"/>
                <a:gd name="T9" fmla="*/ 15 h 68"/>
                <a:gd name="T10" fmla="*/ 0 w 102"/>
                <a:gd name="T11" fmla="*/ 52 h 68"/>
                <a:gd name="T12" fmla="*/ 3 w 102"/>
                <a:gd name="T13" fmla="*/ 58 h 68"/>
                <a:gd name="T14" fmla="*/ 48 w 102"/>
                <a:gd name="T15" fmla="*/ 67 h 68"/>
                <a:gd name="T16" fmla="*/ 97 w 102"/>
                <a:gd name="T17" fmla="*/ 59 h 68"/>
                <a:gd name="T18" fmla="*/ 100 w 102"/>
                <a:gd name="T19" fmla="*/ 56 h 68"/>
                <a:gd name="T20" fmla="*/ 93 w 102"/>
                <a:gd name="T21" fmla="*/ 18 h 68"/>
                <a:gd name="T22" fmla="*/ 74 w 102"/>
                <a:gd name="T23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68">
                  <a:moveTo>
                    <a:pt x="74" y="7"/>
                  </a:moveTo>
                  <a:cubicBezTo>
                    <a:pt x="65" y="3"/>
                    <a:pt x="65" y="0"/>
                    <a:pt x="65" y="0"/>
                  </a:cubicBezTo>
                  <a:cubicBezTo>
                    <a:pt x="48" y="34"/>
                    <a:pt x="35" y="0"/>
                    <a:pt x="35" y="0"/>
                  </a:cubicBezTo>
                  <a:cubicBezTo>
                    <a:pt x="34" y="5"/>
                    <a:pt x="16" y="10"/>
                    <a:pt x="16" y="10"/>
                  </a:cubicBezTo>
                  <a:cubicBezTo>
                    <a:pt x="11" y="12"/>
                    <a:pt x="9" y="15"/>
                    <a:pt x="9" y="15"/>
                  </a:cubicBezTo>
                  <a:cubicBezTo>
                    <a:pt x="1" y="27"/>
                    <a:pt x="0" y="52"/>
                    <a:pt x="0" y="52"/>
                  </a:cubicBezTo>
                  <a:cubicBezTo>
                    <a:pt x="0" y="58"/>
                    <a:pt x="3" y="58"/>
                    <a:pt x="3" y="58"/>
                  </a:cubicBezTo>
                  <a:cubicBezTo>
                    <a:pt x="20" y="66"/>
                    <a:pt x="48" y="67"/>
                    <a:pt x="48" y="67"/>
                  </a:cubicBezTo>
                  <a:cubicBezTo>
                    <a:pt x="76" y="68"/>
                    <a:pt x="97" y="59"/>
                    <a:pt x="97" y="59"/>
                  </a:cubicBezTo>
                  <a:cubicBezTo>
                    <a:pt x="100" y="57"/>
                    <a:pt x="100" y="56"/>
                    <a:pt x="100" y="56"/>
                  </a:cubicBezTo>
                  <a:cubicBezTo>
                    <a:pt x="102" y="38"/>
                    <a:pt x="93" y="18"/>
                    <a:pt x="93" y="18"/>
                  </a:cubicBezTo>
                  <a:cubicBezTo>
                    <a:pt x="90" y="12"/>
                    <a:pt x="74" y="7"/>
                    <a:pt x="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4"/>
            <p:cNvSpPr>
              <a:spLocks noEditPoints="1"/>
            </p:cNvSpPr>
            <p:nvPr/>
          </p:nvSpPr>
          <p:spPr bwMode="auto">
            <a:xfrm>
              <a:off x="8479524" y="3487738"/>
              <a:ext cx="188913" cy="257175"/>
            </a:xfrm>
            <a:custGeom>
              <a:avLst/>
              <a:gdLst>
                <a:gd name="T0" fmla="*/ 4 w 49"/>
                <a:gd name="T1" fmla="*/ 45 h 67"/>
                <a:gd name="T2" fmla="*/ 24 w 49"/>
                <a:gd name="T3" fmla="*/ 67 h 67"/>
                <a:gd name="T4" fmla="*/ 44 w 49"/>
                <a:gd name="T5" fmla="*/ 45 h 67"/>
                <a:gd name="T6" fmla="*/ 46 w 49"/>
                <a:gd name="T7" fmla="*/ 41 h 67"/>
                <a:gd name="T8" fmla="*/ 45 w 49"/>
                <a:gd name="T9" fmla="*/ 34 h 67"/>
                <a:gd name="T10" fmla="*/ 43 w 49"/>
                <a:gd name="T11" fmla="*/ 13 h 67"/>
                <a:gd name="T12" fmla="*/ 33 w 49"/>
                <a:gd name="T13" fmla="*/ 7 h 67"/>
                <a:gd name="T14" fmla="*/ 32 w 49"/>
                <a:gd name="T15" fmla="*/ 7 h 67"/>
                <a:gd name="T16" fmla="*/ 33 w 49"/>
                <a:gd name="T17" fmla="*/ 7 h 67"/>
                <a:gd name="T18" fmla="*/ 32 w 49"/>
                <a:gd name="T19" fmla="*/ 7 h 67"/>
                <a:gd name="T20" fmla="*/ 30 w 49"/>
                <a:gd name="T21" fmla="*/ 6 h 67"/>
                <a:gd name="T22" fmla="*/ 31 w 49"/>
                <a:gd name="T23" fmla="*/ 7 h 67"/>
                <a:gd name="T24" fmla="*/ 31 w 49"/>
                <a:gd name="T25" fmla="*/ 7 h 67"/>
                <a:gd name="T26" fmla="*/ 30 w 49"/>
                <a:gd name="T27" fmla="*/ 5 h 67"/>
                <a:gd name="T28" fmla="*/ 30 w 49"/>
                <a:gd name="T29" fmla="*/ 6 h 67"/>
                <a:gd name="T30" fmla="*/ 26 w 49"/>
                <a:gd name="T31" fmla="*/ 1 h 67"/>
                <a:gd name="T32" fmla="*/ 24 w 49"/>
                <a:gd name="T33" fmla="*/ 3 h 67"/>
                <a:gd name="T34" fmla="*/ 26 w 49"/>
                <a:gd name="T35" fmla="*/ 0 h 67"/>
                <a:gd name="T36" fmla="*/ 23 w 49"/>
                <a:gd name="T37" fmla="*/ 1 h 67"/>
                <a:gd name="T38" fmla="*/ 20 w 49"/>
                <a:gd name="T39" fmla="*/ 5 h 67"/>
                <a:gd name="T40" fmla="*/ 20 w 49"/>
                <a:gd name="T41" fmla="*/ 5 h 67"/>
                <a:gd name="T42" fmla="*/ 21 w 49"/>
                <a:gd name="T43" fmla="*/ 3 h 67"/>
                <a:gd name="T44" fmla="*/ 20 w 49"/>
                <a:gd name="T45" fmla="*/ 5 h 67"/>
                <a:gd name="T46" fmla="*/ 18 w 49"/>
                <a:gd name="T47" fmla="*/ 4 h 67"/>
                <a:gd name="T48" fmla="*/ 20 w 49"/>
                <a:gd name="T49" fmla="*/ 2 h 67"/>
                <a:gd name="T50" fmla="*/ 19 w 49"/>
                <a:gd name="T51" fmla="*/ 4 h 67"/>
                <a:gd name="T52" fmla="*/ 16 w 49"/>
                <a:gd name="T53" fmla="*/ 4 h 67"/>
                <a:gd name="T54" fmla="*/ 3 w 49"/>
                <a:gd name="T55" fmla="*/ 18 h 67"/>
                <a:gd name="T56" fmla="*/ 4 w 49"/>
                <a:gd name="T57" fmla="*/ 35 h 67"/>
                <a:gd name="T58" fmla="*/ 3 w 49"/>
                <a:gd name="T59" fmla="*/ 41 h 67"/>
                <a:gd name="T60" fmla="*/ 4 w 49"/>
                <a:gd name="T61" fmla="*/ 45 h 67"/>
                <a:gd name="T62" fmla="*/ 23 w 49"/>
                <a:gd name="T63" fmla="*/ 2 h 67"/>
                <a:gd name="T64" fmla="*/ 22 w 49"/>
                <a:gd name="T65" fmla="*/ 4 h 67"/>
                <a:gd name="T66" fmla="*/ 22 w 49"/>
                <a:gd name="T67" fmla="*/ 4 h 67"/>
                <a:gd name="T68" fmla="*/ 23 w 49"/>
                <a:gd name="T6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7">
                  <a:moveTo>
                    <a:pt x="4" y="45"/>
                  </a:moveTo>
                  <a:cubicBezTo>
                    <a:pt x="6" y="55"/>
                    <a:pt x="15" y="67"/>
                    <a:pt x="24" y="67"/>
                  </a:cubicBezTo>
                  <a:cubicBezTo>
                    <a:pt x="33" y="67"/>
                    <a:pt x="43" y="55"/>
                    <a:pt x="44" y="45"/>
                  </a:cubicBezTo>
                  <a:cubicBezTo>
                    <a:pt x="45" y="44"/>
                    <a:pt x="46" y="43"/>
                    <a:pt x="46" y="41"/>
                  </a:cubicBezTo>
                  <a:cubicBezTo>
                    <a:pt x="46" y="41"/>
                    <a:pt x="48" y="34"/>
                    <a:pt x="45" y="34"/>
                  </a:cubicBezTo>
                  <a:cubicBezTo>
                    <a:pt x="46" y="32"/>
                    <a:pt x="49" y="20"/>
                    <a:pt x="43" y="13"/>
                  </a:cubicBezTo>
                  <a:cubicBezTo>
                    <a:pt x="43" y="13"/>
                    <a:pt x="40" y="9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3" y="7"/>
                    <a:pt x="33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0" y="6"/>
                  </a:cubicBezTo>
                  <a:cubicBezTo>
                    <a:pt x="30" y="6"/>
                    <a:pt x="31" y="6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29" y="5"/>
                    <a:pt x="26" y="3"/>
                    <a:pt x="26" y="1"/>
                  </a:cubicBezTo>
                  <a:cubicBezTo>
                    <a:pt x="26" y="1"/>
                    <a:pt x="24" y="1"/>
                    <a:pt x="24" y="3"/>
                  </a:cubicBezTo>
                  <a:cubicBezTo>
                    <a:pt x="24" y="2"/>
                    <a:pt x="25" y="1"/>
                    <a:pt x="26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2"/>
                    <a:pt x="21" y="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1" y="3"/>
                  </a:cubicBezTo>
                  <a:cubicBezTo>
                    <a:pt x="21" y="3"/>
                    <a:pt x="20" y="4"/>
                    <a:pt x="20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20" y="2"/>
                  </a:cubicBezTo>
                  <a:cubicBezTo>
                    <a:pt x="20" y="2"/>
                    <a:pt x="19" y="3"/>
                    <a:pt x="19" y="4"/>
                  </a:cubicBezTo>
                  <a:cubicBezTo>
                    <a:pt x="19" y="3"/>
                    <a:pt x="19" y="2"/>
                    <a:pt x="16" y="4"/>
                  </a:cubicBezTo>
                  <a:cubicBezTo>
                    <a:pt x="16" y="4"/>
                    <a:pt x="6" y="9"/>
                    <a:pt x="3" y="18"/>
                  </a:cubicBezTo>
                  <a:cubicBezTo>
                    <a:pt x="3" y="18"/>
                    <a:pt x="1" y="22"/>
                    <a:pt x="4" y="35"/>
                  </a:cubicBezTo>
                  <a:cubicBezTo>
                    <a:pt x="0" y="33"/>
                    <a:pt x="3" y="41"/>
                    <a:pt x="3" y="41"/>
                  </a:cubicBezTo>
                  <a:cubicBezTo>
                    <a:pt x="3" y="43"/>
                    <a:pt x="4" y="44"/>
                    <a:pt x="4" y="45"/>
                  </a:cubicBezTo>
                  <a:close/>
                  <a:moveTo>
                    <a:pt x="23" y="2"/>
                  </a:moveTo>
                  <a:cubicBezTo>
                    <a:pt x="23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8387449" y="3487738"/>
              <a:ext cx="84138" cy="106363"/>
            </a:xfrm>
            <a:custGeom>
              <a:avLst/>
              <a:gdLst>
                <a:gd name="T0" fmla="*/ 3 w 22"/>
                <a:gd name="T1" fmla="*/ 28 h 28"/>
                <a:gd name="T2" fmla="*/ 3 w 22"/>
                <a:gd name="T3" fmla="*/ 28 h 28"/>
                <a:gd name="T4" fmla="*/ 4 w 22"/>
                <a:gd name="T5" fmla="*/ 28 h 28"/>
                <a:gd name="T6" fmla="*/ 4 w 22"/>
                <a:gd name="T7" fmla="*/ 28 h 28"/>
                <a:gd name="T8" fmla="*/ 10 w 22"/>
                <a:gd name="T9" fmla="*/ 27 h 28"/>
                <a:gd name="T10" fmla="*/ 10 w 22"/>
                <a:gd name="T11" fmla="*/ 26 h 28"/>
                <a:gd name="T12" fmla="*/ 21 w 22"/>
                <a:gd name="T13" fmla="*/ 7 h 28"/>
                <a:gd name="T14" fmla="*/ 22 w 22"/>
                <a:gd name="T15" fmla="*/ 7 h 28"/>
                <a:gd name="T16" fmla="*/ 20 w 22"/>
                <a:gd name="T17" fmla="*/ 0 h 28"/>
                <a:gd name="T18" fmla="*/ 20 w 22"/>
                <a:gd name="T19" fmla="*/ 0 h 28"/>
                <a:gd name="T20" fmla="*/ 3 w 22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18"/>
                    <a:pt x="13" y="9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3"/>
                    <a:pt x="0" y="15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"/>
            <p:cNvSpPr>
              <a:spLocks/>
            </p:cNvSpPr>
            <p:nvPr/>
          </p:nvSpPr>
          <p:spPr bwMode="auto">
            <a:xfrm>
              <a:off x="8311249" y="3429000"/>
              <a:ext cx="122238" cy="161925"/>
            </a:xfrm>
            <a:custGeom>
              <a:avLst/>
              <a:gdLst>
                <a:gd name="T0" fmla="*/ 32 w 32"/>
                <a:gd name="T1" fmla="*/ 8 h 42"/>
                <a:gd name="T2" fmla="*/ 32 w 32"/>
                <a:gd name="T3" fmla="*/ 7 h 42"/>
                <a:gd name="T4" fmla="*/ 30 w 32"/>
                <a:gd name="T5" fmla="*/ 1 h 42"/>
                <a:gd name="T6" fmla="*/ 30 w 32"/>
                <a:gd name="T7" fmla="*/ 0 h 42"/>
                <a:gd name="T8" fmla="*/ 5 w 32"/>
                <a:gd name="T9" fmla="*/ 41 h 42"/>
                <a:gd name="T10" fmla="*/ 5 w 32"/>
                <a:gd name="T11" fmla="*/ 42 h 42"/>
                <a:gd name="T12" fmla="*/ 5 w 32"/>
                <a:gd name="T13" fmla="*/ 42 h 42"/>
                <a:gd name="T14" fmla="*/ 6 w 32"/>
                <a:gd name="T15" fmla="*/ 42 h 42"/>
                <a:gd name="T16" fmla="*/ 12 w 32"/>
                <a:gd name="T17" fmla="*/ 40 h 42"/>
                <a:gd name="T18" fmla="*/ 12 w 32"/>
                <a:gd name="T19" fmla="*/ 40 h 42"/>
                <a:gd name="T20" fmla="*/ 32 w 32"/>
                <a:gd name="T21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32" y="8"/>
                  </a:moveTo>
                  <a:cubicBezTo>
                    <a:pt x="32" y="8"/>
                    <a:pt x="32" y="7"/>
                    <a:pt x="32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5"/>
                    <a:pt x="0" y="23"/>
                    <a:pt x="5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26"/>
                    <a:pt x="17" y="11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"/>
            <p:cNvSpPr>
              <a:spLocks/>
            </p:cNvSpPr>
            <p:nvPr/>
          </p:nvSpPr>
          <p:spPr bwMode="auto">
            <a:xfrm>
              <a:off x="8676374" y="3490913"/>
              <a:ext cx="84138" cy="107950"/>
            </a:xfrm>
            <a:custGeom>
              <a:avLst/>
              <a:gdLst>
                <a:gd name="T0" fmla="*/ 3 w 22"/>
                <a:gd name="T1" fmla="*/ 0 h 28"/>
                <a:gd name="T2" fmla="*/ 2 w 22"/>
                <a:gd name="T3" fmla="*/ 0 h 28"/>
                <a:gd name="T4" fmla="*/ 0 w 22"/>
                <a:gd name="T5" fmla="*/ 7 h 28"/>
                <a:gd name="T6" fmla="*/ 1 w 22"/>
                <a:gd name="T7" fmla="*/ 7 h 28"/>
                <a:gd name="T8" fmla="*/ 12 w 22"/>
                <a:gd name="T9" fmla="*/ 26 h 28"/>
                <a:gd name="T10" fmla="*/ 12 w 22"/>
                <a:gd name="T11" fmla="*/ 26 h 28"/>
                <a:gd name="T12" fmla="*/ 18 w 22"/>
                <a:gd name="T13" fmla="*/ 28 h 28"/>
                <a:gd name="T14" fmla="*/ 18 w 22"/>
                <a:gd name="T15" fmla="*/ 28 h 28"/>
                <a:gd name="T16" fmla="*/ 19 w 22"/>
                <a:gd name="T17" fmla="*/ 27 h 28"/>
                <a:gd name="T18" fmla="*/ 19 w 22"/>
                <a:gd name="T19" fmla="*/ 27 h 28"/>
                <a:gd name="T20" fmla="*/ 3 w 22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9" y="9"/>
                    <a:pt x="14" y="18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15"/>
                    <a:pt x="15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"/>
            <p:cNvSpPr>
              <a:spLocks/>
            </p:cNvSpPr>
            <p:nvPr/>
          </p:nvSpPr>
          <p:spPr bwMode="auto">
            <a:xfrm>
              <a:off x="8714474" y="3433763"/>
              <a:ext cx="122238" cy="160338"/>
            </a:xfrm>
            <a:custGeom>
              <a:avLst/>
              <a:gdLst>
                <a:gd name="T0" fmla="*/ 2 w 32"/>
                <a:gd name="T1" fmla="*/ 0 h 42"/>
                <a:gd name="T2" fmla="*/ 2 w 32"/>
                <a:gd name="T3" fmla="*/ 0 h 42"/>
                <a:gd name="T4" fmla="*/ 0 w 32"/>
                <a:gd name="T5" fmla="*/ 7 h 42"/>
                <a:gd name="T6" fmla="*/ 1 w 32"/>
                <a:gd name="T7" fmla="*/ 7 h 42"/>
                <a:gd name="T8" fmla="*/ 20 w 32"/>
                <a:gd name="T9" fmla="*/ 39 h 42"/>
                <a:gd name="T10" fmla="*/ 20 w 32"/>
                <a:gd name="T11" fmla="*/ 40 h 42"/>
                <a:gd name="T12" fmla="*/ 27 w 32"/>
                <a:gd name="T13" fmla="*/ 42 h 42"/>
                <a:gd name="T14" fmla="*/ 27 w 32"/>
                <a:gd name="T15" fmla="*/ 42 h 42"/>
                <a:gd name="T16" fmla="*/ 27 w 32"/>
                <a:gd name="T17" fmla="*/ 41 h 42"/>
                <a:gd name="T18" fmla="*/ 27 w 32"/>
                <a:gd name="T19" fmla="*/ 41 h 42"/>
                <a:gd name="T20" fmla="*/ 2 w 3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5" y="11"/>
                    <a:pt x="23" y="25"/>
                    <a:pt x="20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2" y="23"/>
                    <a:pt x="2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31"/>
          <p:cNvGrpSpPr>
            <a:grpSpLocks noChangeAspect="1"/>
          </p:cNvGrpSpPr>
          <p:nvPr/>
        </p:nvGrpSpPr>
        <p:grpSpPr bwMode="auto">
          <a:xfrm>
            <a:off x="1114233" y="5046469"/>
            <a:ext cx="528793" cy="564964"/>
            <a:chOff x="3685" y="1995"/>
            <a:chExt cx="307" cy="328"/>
          </a:xfrm>
          <a:solidFill>
            <a:srgbClr val="595E64"/>
          </a:solidFill>
        </p:grpSpPr>
        <p:sp>
          <p:nvSpPr>
            <p:cNvPr id="78" name="Oval 32"/>
            <p:cNvSpPr>
              <a:spLocks noChangeArrowheads="1"/>
            </p:cNvSpPr>
            <p:nvPr/>
          </p:nvSpPr>
          <p:spPr bwMode="auto">
            <a:xfrm>
              <a:off x="3719" y="2115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3"/>
            <p:cNvSpPr>
              <a:spLocks noEditPoints="1"/>
            </p:cNvSpPr>
            <p:nvPr/>
          </p:nvSpPr>
          <p:spPr bwMode="auto">
            <a:xfrm>
              <a:off x="3685" y="1995"/>
              <a:ext cx="307" cy="328"/>
            </a:xfrm>
            <a:custGeom>
              <a:avLst/>
              <a:gdLst>
                <a:gd name="T0" fmla="*/ 127 w 127"/>
                <a:gd name="T1" fmla="*/ 25 h 136"/>
                <a:gd name="T2" fmla="*/ 103 w 127"/>
                <a:gd name="T3" fmla="*/ 0 h 136"/>
                <a:gd name="T4" fmla="*/ 78 w 127"/>
                <a:gd name="T5" fmla="*/ 25 h 136"/>
                <a:gd name="T6" fmla="*/ 80 w 127"/>
                <a:gd name="T7" fmla="*/ 32 h 136"/>
                <a:gd name="T8" fmla="*/ 99 w 127"/>
                <a:gd name="T9" fmla="*/ 84 h 136"/>
                <a:gd name="T10" fmla="*/ 89 w 127"/>
                <a:gd name="T11" fmla="*/ 89 h 136"/>
                <a:gd name="T12" fmla="*/ 89 w 127"/>
                <a:gd name="T13" fmla="*/ 93 h 136"/>
                <a:gd name="T14" fmla="*/ 30 w 127"/>
                <a:gd name="T15" fmla="*/ 121 h 136"/>
                <a:gd name="T16" fmla="*/ 27 w 127"/>
                <a:gd name="T17" fmla="*/ 120 h 136"/>
                <a:gd name="T18" fmla="*/ 48 w 127"/>
                <a:gd name="T19" fmla="*/ 70 h 136"/>
                <a:gd name="T20" fmla="*/ 49 w 127"/>
                <a:gd name="T21" fmla="*/ 61 h 136"/>
                <a:gd name="T22" fmla="*/ 25 w 127"/>
                <a:gd name="T23" fmla="*/ 37 h 136"/>
                <a:gd name="T24" fmla="*/ 0 w 127"/>
                <a:gd name="T25" fmla="*/ 61 h 136"/>
                <a:gd name="T26" fmla="*/ 2 w 127"/>
                <a:gd name="T27" fmla="*/ 69 h 136"/>
                <a:gd name="T28" fmla="*/ 21 w 127"/>
                <a:gd name="T29" fmla="*/ 120 h 136"/>
                <a:gd name="T30" fmla="*/ 10 w 127"/>
                <a:gd name="T31" fmla="*/ 128 h 136"/>
                <a:gd name="T32" fmla="*/ 24 w 127"/>
                <a:gd name="T33" fmla="*/ 136 h 136"/>
                <a:gd name="T34" fmla="*/ 37 w 127"/>
                <a:gd name="T35" fmla="*/ 130 h 136"/>
                <a:gd name="T36" fmla="*/ 37 w 127"/>
                <a:gd name="T37" fmla="*/ 126 h 136"/>
                <a:gd name="T38" fmla="*/ 35 w 127"/>
                <a:gd name="T39" fmla="*/ 124 h 136"/>
                <a:gd name="T40" fmla="*/ 93 w 127"/>
                <a:gd name="T41" fmla="*/ 97 h 136"/>
                <a:gd name="T42" fmla="*/ 102 w 127"/>
                <a:gd name="T43" fmla="*/ 99 h 136"/>
                <a:gd name="T44" fmla="*/ 116 w 127"/>
                <a:gd name="T45" fmla="*/ 92 h 136"/>
                <a:gd name="T46" fmla="*/ 105 w 127"/>
                <a:gd name="T47" fmla="*/ 84 h 136"/>
                <a:gd name="T48" fmla="*/ 126 w 127"/>
                <a:gd name="T49" fmla="*/ 33 h 136"/>
                <a:gd name="T50" fmla="*/ 127 w 127"/>
                <a:gd name="T51" fmla="*/ 25 h 136"/>
                <a:gd name="T52" fmla="*/ 9 w 127"/>
                <a:gd name="T53" fmla="*/ 61 h 136"/>
                <a:gd name="T54" fmla="*/ 25 w 127"/>
                <a:gd name="T55" fmla="*/ 45 h 136"/>
                <a:gd name="T56" fmla="*/ 40 w 127"/>
                <a:gd name="T57" fmla="*/ 61 h 136"/>
                <a:gd name="T58" fmla="*/ 25 w 127"/>
                <a:gd name="T59" fmla="*/ 77 h 136"/>
                <a:gd name="T60" fmla="*/ 9 w 127"/>
                <a:gd name="T61" fmla="*/ 61 h 136"/>
                <a:gd name="T62" fmla="*/ 24 w 127"/>
                <a:gd name="T63" fmla="*/ 133 h 136"/>
                <a:gd name="T64" fmla="*/ 15 w 127"/>
                <a:gd name="T65" fmla="*/ 128 h 136"/>
                <a:gd name="T66" fmla="*/ 22 w 127"/>
                <a:gd name="T67" fmla="*/ 123 h 136"/>
                <a:gd name="T68" fmla="*/ 23 w 127"/>
                <a:gd name="T69" fmla="*/ 128 h 136"/>
                <a:gd name="T70" fmla="*/ 25 w 127"/>
                <a:gd name="T71" fmla="*/ 123 h 136"/>
                <a:gd name="T72" fmla="*/ 32 w 127"/>
                <a:gd name="T73" fmla="*/ 128 h 136"/>
                <a:gd name="T74" fmla="*/ 24 w 127"/>
                <a:gd name="T75" fmla="*/ 133 h 136"/>
                <a:gd name="T76" fmla="*/ 111 w 127"/>
                <a:gd name="T77" fmla="*/ 92 h 136"/>
                <a:gd name="T78" fmla="*/ 102 w 127"/>
                <a:gd name="T79" fmla="*/ 97 h 136"/>
                <a:gd name="T80" fmla="*/ 93 w 127"/>
                <a:gd name="T81" fmla="*/ 92 h 136"/>
                <a:gd name="T82" fmla="*/ 100 w 127"/>
                <a:gd name="T83" fmla="*/ 87 h 136"/>
                <a:gd name="T84" fmla="*/ 101 w 127"/>
                <a:gd name="T85" fmla="*/ 92 h 136"/>
                <a:gd name="T86" fmla="*/ 104 w 127"/>
                <a:gd name="T87" fmla="*/ 87 h 136"/>
                <a:gd name="T88" fmla="*/ 111 w 127"/>
                <a:gd name="T89" fmla="*/ 92 h 136"/>
                <a:gd name="T90" fmla="*/ 103 w 127"/>
                <a:gd name="T91" fmla="*/ 40 h 136"/>
                <a:gd name="T92" fmla="*/ 87 w 127"/>
                <a:gd name="T93" fmla="*/ 25 h 136"/>
                <a:gd name="T94" fmla="*/ 103 w 127"/>
                <a:gd name="T95" fmla="*/ 9 h 136"/>
                <a:gd name="T96" fmla="*/ 119 w 127"/>
                <a:gd name="T97" fmla="*/ 25 h 136"/>
                <a:gd name="T98" fmla="*/ 103 w 127"/>
                <a:gd name="T99" fmla="*/ 4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" h="136">
                  <a:moveTo>
                    <a:pt x="127" y="25"/>
                  </a:moveTo>
                  <a:cubicBezTo>
                    <a:pt x="127" y="11"/>
                    <a:pt x="116" y="0"/>
                    <a:pt x="103" y="0"/>
                  </a:cubicBezTo>
                  <a:cubicBezTo>
                    <a:pt x="89" y="0"/>
                    <a:pt x="78" y="11"/>
                    <a:pt x="78" y="25"/>
                  </a:cubicBezTo>
                  <a:cubicBezTo>
                    <a:pt x="78" y="27"/>
                    <a:pt x="79" y="30"/>
                    <a:pt x="80" y="32"/>
                  </a:cubicBezTo>
                  <a:cubicBezTo>
                    <a:pt x="81" y="37"/>
                    <a:pt x="93" y="69"/>
                    <a:pt x="99" y="84"/>
                  </a:cubicBezTo>
                  <a:cubicBezTo>
                    <a:pt x="94" y="85"/>
                    <a:pt x="90" y="87"/>
                    <a:pt x="89" y="89"/>
                  </a:cubicBezTo>
                  <a:cubicBezTo>
                    <a:pt x="89" y="89"/>
                    <a:pt x="88" y="91"/>
                    <a:pt x="89" y="93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29" y="121"/>
                    <a:pt x="28" y="120"/>
                    <a:pt x="27" y="120"/>
                  </a:cubicBezTo>
                  <a:cubicBezTo>
                    <a:pt x="33" y="106"/>
                    <a:pt x="45" y="77"/>
                    <a:pt x="48" y="70"/>
                  </a:cubicBezTo>
                  <a:cubicBezTo>
                    <a:pt x="49" y="67"/>
                    <a:pt x="49" y="64"/>
                    <a:pt x="49" y="61"/>
                  </a:cubicBezTo>
                  <a:cubicBezTo>
                    <a:pt x="49" y="48"/>
                    <a:pt x="38" y="37"/>
                    <a:pt x="25" y="37"/>
                  </a:cubicBezTo>
                  <a:cubicBezTo>
                    <a:pt x="11" y="37"/>
                    <a:pt x="0" y="48"/>
                    <a:pt x="0" y="61"/>
                  </a:cubicBezTo>
                  <a:cubicBezTo>
                    <a:pt x="0" y="64"/>
                    <a:pt x="1" y="66"/>
                    <a:pt x="2" y="69"/>
                  </a:cubicBezTo>
                  <a:cubicBezTo>
                    <a:pt x="3" y="73"/>
                    <a:pt x="15" y="105"/>
                    <a:pt x="21" y="120"/>
                  </a:cubicBezTo>
                  <a:cubicBezTo>
                    <a:pt x="14" y="121"/>
                    <a:pt x="10" y="124"/>
                    <a:pt x="10" y="128"/>
                  </a:cubicBezTo>
                  <a:cubicBezTo>
                    <a:pt x="10" y="132"/>
                    <a:pt x="16" y="136"/>
                    <a:pt x="24" y="136"/>
                  </a:cubicBezTo>
                  <a:cubicBezTo>
                    <a:pt x="30" y="136"/>
                    <a:pt x="36" y="133"/>
                    <a:pt x="37" y="130"/>
                  </a:cubicBezTo>
                  <a:cubicBezTo>
                    <a:pt x="38" y="127"/>
                    <a:pt x="37" y="126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5" y="99"/>
                    <a:pt x="98" y="99"/>
                    <a:pt x="102" y="99"/>
                  </a:cubicBezTo>
                  <a:cubicBezTo>
                    <a:pt x="110" y="99"/>
                    <a:pt x="116" y="96"/>
                    <a:pt x="116" y="92"/>
                  </a:cubicBezTo>
                  <a:cubicBezTo>
                    <a:pt x="116" y="88"/>
                    <a:pt x="111" y="85"/>
                    <a:pt x="105" y="84"/>
                  </a:cubicBezTo>
                  <a:cubicBezTo>
                    <a:pt x="111" y="70"/>
                    <a:pt x="123" y="40"/>
                    <a:pt x="126" y="33"/>
                  </a:cubicBezTo>
                  <a:cubicBezTo>
                    <a:pt x="127" y="30"/>
                    <a:pt x="127" y="28"/>
                    <a:pt x="127" y="25"/>
                  </a:cubicBezTo>
                  <a:close/>
                  <a:moveTo>
                    <a:pt x="9" y="61"/>
                  </a:moveTo>
                  <a:cubicBezTo>
                    <a:pt x="9" y="52"/>
                    <a:pt x="16" y="45"/>
                    <a:pt x="25" y="45"/>
                  </a:cubicBezTo>
                  <a:cubicBezTo>
                    <a:pt x="34" y="45"/>
                    <a:pt x="40" y="52"/>
                    <a:pt x="40" y="61"/>
                  </a:cubicBezTo>
                  <a:cubicBezTo>
                    <a:pt x="40" y="70"/>
                    <a:pt x="34" y="77"/>
                    <a:pt x="25" y="77"/>
                  </a:cubicBezTo>
                  <a:cubicBezTo>
                    <a:pt x="16" y="77"/>
                    <a:pt x="9" y="70"/>
                    <a:pt x="9" y="61"/>
                  </a:cubicBezTo>
                  <a:close/>
                  <a:moveTo>
                    <a:pt x="24" y="133"/>
                  </a:moveTo>
                  <a:cubicBezTo>
                    <a:pt x="19" y="133"/>
                    <a:pt x="15" y="131"/>
                    <a:pt x="15" y="128"/>
                  </a:cubicBezTo>
                  <a:cubicBezTo>
                    <a:pt x="15" y="126"/>
                    <a:pt x="18" y="124"/>
                    <a:pt x="22" y="123"/>
                  </a:cubicBezTo>
                  <a:cubicBezTo>
                    <a:pt x="23" y="126"/>
                    <a:pt x="23" y="128"/>
                    <a:pt x="23" y="128"/>
                  </a:cubicBezTo>
                  <a:cubicBezTo>
                    <a:pt x="23" y="128"/>
                    <a:pt x="24" y="126"/>
                    <a:pt x="25" y="123"/>
                  </a:cubicBezTo>
                  <a:cubicBezTo>
                    <a:pt x="29" y="124"/>
                    <a:pt x="32" y="126"/>
                    <a:pt x="32" y="128"/>
                  </a:cubicBezTo>
                  <a:cubicBezTo>
                    <a:pt x="32" y="131"/>
                    <a:pt x="28" y="133"/>
                    <a:pt x="24" y="133"/>
                  </a:cubicBezTo>
                  <a:close/>
                  <a:moveTo>
                    <a:pt x="111" y="92"/>
                  </a:moveTo>
                  <a:cubicBezTo>
                    <a:pt x="111" y="94"/>
                    <a:pt x="107" y="97"/>
                    <a:pt x="102" y="97"/>
                  </a:cubicBezTo>
                  <a:cubicBezTo>
                    <a:pt x="97" y="97"/>
                    <a:pt x="93" y="94"/>
                    <a:pt x="93" y="92"/>
                  </a:cubicBezTo>
                  <a:cubicBezTo>
                    <a:pt x="93" y="89"/>
                    <a:pt x="96" y="87"/>
                    <a:pt x="100" y="87"/>
                  </a:cubicBezTo>
                  <a:cubicBezTo>
                    <a:pt x="101" y="90"/>
                    <a:pt x="101" y="92"/>
                    <a:pt x="101" y="92"/>
                  </a:cubicBezTo>
                  <a:cubicBezTo>
                    <a:pt x="101" y="92"/>
                    <a:pt x="102" y="90"/>
                    <a:pt x="104" y="87"/>
                  </a:cubicBezTo>
                  <a:cubicBezTo>
                    <a:pt x="108" y="87"/>
                    <a:pt x="111" y="89"/>
                    <a:pt x="111" y="92"/>
                  </a:cubicBezTo>
                  <a:close/>
                  <a:moveTo>
                    <a:pt x="103" y="40"/>
                  </a:moveTo>
                  <a:cubicBezTo>
                    <a:pt x="94" y="40"/>
                    <a:pt x="87" y="33"/>
                    <a:pt x="87" y="25"/>
                  </a:cubicBezTo>
                  <a:cubicBezTo>
                    <a:pt x="87" y="16"/>
                    <a:pt x="94" y="9"/>
                    <a:pt x="103" y="9"/>
                  </a:cubicBezTo>
                  <a:cubicBezTo>
                    <a:pt x="112" y="9"/>
                    <a:pt x="119" y="16"/>
                    <a:pt x="119" y="25"/>
                  </a:cubicBezTo>
                  <a:cubicBezTo>
                    <a:pt x="119" y="33"/>
                    <a:pt x="112" y="40"/>
                    <a:pt x="10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34"/>
            <p:cNvSpPr>
              <a:spLocks noChangeArrowheads="1"/>
            </p:cNvSpPr>
            <p:nvPr/>
          </p:nvSpPr>
          <p:spPr bwMode="auto">
            <a:xfrm>
              <a:off x="3908" y="2026"/>
              <a:ext cx="53" cy="5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Group 37"/>
          <p:cNvGrpSpPr>
            <a:grpSpLocks noChangeAspect="1"/>
          </p:cNvGrpSpPr>
          <p:nvPr/>
        </p:nvGrpSpPr>
        <p:grpSpPr bwMode="auto">
          <a:xfrm>
            <a:off x="1132567" y="3493363"/>
            <a:ext cx="492125" cy="492125"/>
            <a:chOff x="1334" y="1874"/>
            <a:chExt cx="310" cy="310"/>
          </a:xfrm>
          <a:solidFill>
            <a:srgbClr val="FDCD5F"/>
          </a:solidFill>
        </p:grpSpPr>
        <p:sp>
          <p:nvSpPr>
            <p:cNvPr id="82" name="Freeform 38"/>
            <p:cNvSpPr>
              <a:spLocks noEditPoints="1"/>
            </p:cNvSpPr>
            <p:nvPr/>
          </p:nvSpPr>
          <p:spPr bwMode="auto">
            <a:xfrm>
              <a:off x="1499" y="1947"/>
              <a:ext cx="145" cy="237"/>
            </a:xfrm>
            <a:custGeom>
              <a:avLst/>
              <a:gdLst>
                <a:gd name="T0" fmla="*/ 0 w 145"/>
                <a:gd name="T1" fmla="*/ 60 h 237"/>
                <a:gd name="T2" fmla="*/ 0 w 145"/>
                <a:gd name="T3" fmla="*/ 237 h 237"/>
                <a:gd name="T4" fmla="*/ 145 w 145"/>
                <a:gd name="T5" fmla="*/ 176 h 237"/>
                <a:gd name="T6" fmla="*/ 145 w 145"/>
                <a:gd name="T7" fmla="*/ 0 h 237"/>
                <a:gd name="T8" fmla="*/ 0 w 145"/>
                <a:gd name="T9" fmla="*/ 60 h 237"/>
                <a:gd name="T10" fmla="*/ 135 w 145"/>
                <a:gd name="T11" fmla="*/ 14 h 237"/>
                <a:gd name="T12" fmla="*/ 135 w 145"/>
                <a:gd name="T13" fmla="*/ 169 h 237"/>
                <a:gd name="T14" fmla="*/ 10 w 145"/>
                <a:gd name="T15" fmla="*/ 116 h 237"/>
                <a:gd name="T16" fmla="*/ 10 w 145"/>
                <a:gd name="T17" fmla="*/ 68 h 237"/>
                <a:gd name="T18" fmla="*/ 135 w 145"/>
                <a:gd name="T19" fmla="*/ 14 h 237"/>
                <a:gd name="T20" fmla="*/ 10 w 145"/>
                <a:gd name="T21" fmla="*/ 123 h 237"/>
                <a:gd name="T22" fmla="*/ 131 w 145"/>
                <a:gd name="T23" fmla="*/ 174 h 237"/>
                <a:gd name="T24" fmla="*/ 10 w 145"/>
                <a:gd name="T25" fmla="*/ 222 h 237"/>
                <a:gd name="T26" fmla="*/ 10 w 145"/>
                <a:gd name="T27" fmla="*/ 12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237">
                  <a:moveTo>
                    <a:pt x="0" y="60"/>
                  </a:moveTo>
                  <a:lnTo>
                    <a:pt x="0" y="237"/>
                  </a:lnTo>
                  <a:lnTo>
                    <a:pt x="145" y="176"/>
                  </a:lnTo>
                  <a:lnTo>
                    <a:pt x="145" y="0"/>
                  </a:lnTo>
                  <a:lnTo>
                    <a:pt x="0" y="60"/>
                  </a:lnTo>
                  <a:close/>
                  <a:moveTo>
                    <a:pt x="135" y="14"/>
                  </a:moveTo>
                  <a:lnTo>
                    <a:pt x="135" y="169"/>
                  </a:lnTo>
                  <a:lnTo>
                    <a:pt x="10" y="116"/>
                  </a:lnTo>
                  <a:lnTo>
                    <a:pt x="10" y="68"/>
                  </a:lnTo>
                  <a:lnTo>
                    <a:pt x="135" y="14"/>
                  </a:lnTo>
                  <a:close/>
                  <a:moveTo>
                    <a:pt x="10" y="123"/>
                  </a:moveTo>
                  <a:lnTo>
                    <a:pt x="131" y="174"/>
                  </a:lnTo>
                  <a:lnTo>
                    <a:pt x="10" y="222"/>
                  </a:lnTo>
                  <a:lnTo>
                    <a:pt x="1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9"/>
            <p:cNvSpPr>
              <a:spLocks noEditPoints="1"/>
            </p:cNvSpPr>
            <p:nvPr/>
          </p:nvSpPr>
          <p:spPr bwMode="auto">
            <a:xfrm>
              <a:off x="1334" y="1947"/>
              <a:ext cx="148" cy="237"/>
            </a:xfrm>
            <a:custGeom>
              <a:avLst/>
              <a:gdLst>
                <a:gd name="T0" fmla="*/ 0 w 148"/>
                <a:gd name="T1" fmla="*/ 176 h 237"/>
                <a:gd name="T2" fmla="*/ 148 w 148"/>
                <a:gd name="T3" fmla="*/ 237 h 237"/>
                <a:gd name="T4" fmla="*/ 148 w 148"/>
                <a:gd name="T5" fmla="*/ 60 h 237"/>
                <a:gd name="T6" fmla="*/ 0 w 148"/>
                <a:gd name="T7" fmla="*/ 0 h 237"/>
                <a:gd name="T8" fmla="*/ 0 w 148"/>
                <a:gd name="T9" fmla="*/ 176 h 237"/>
                <a:gd name="T10" fmla="*/ 20 w 148"/>
                <a:gd name="T11" fmla="*/ 174 h 237"/>
                <a:gd name="T12" fmla="*/ 138 w 148"/>
                <a:gd name="T13" fmla="*/ 123 h 237"/>
                <a:gd name="T14" fmla="*/ 138 w 148"/>
                <a:gd name="T15" fmla="*/ 222 h 237"/>
                <a:gd name="T16" fmla="*/ 20 w 148"/>
                <a:gd name="T17" fmla="*/ 174 h 237"/>
                <a:gd name="T18" fmla="*/ 10 w 148"/>
                <a:gd name="T19" fmla="*/ 14 h 237"/>
                <a:gd name="T20" fmla="*/ 138 w 148"/>
                <a:gd name="T21" fmla="*/ 68 h 237"/>
                <a:gd name="T22" fmla="*/ 138 w 148"/>
                <a:gd name="T23" fmla="*/ 116 h 237"/>
                <a:gd name="T24" fmla="*/ 12 w 148"/>
                <a:gd name="T25" fmla="*/ 172 h 237"/>
                <a:gd name="T26" fmla="*/ 10 w 148"/>
                <a:gd name="T27" fmla="*/ 172 h 237"/>
                <a:gd name="T28" fmla="*/ 10 w 148"/>
                <a:gd name="T29" fmla="*/ 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237">
                  <a:moveTo>
                    <a:pt x="0" y="176"/>
                  </a:moveTo>
                  <a:lnTo>
                    <a:pt x="148" y="237"/>
                  </a:lnTo>
                  <a:lnTo>
                    <a:pt x="148" y="60"/>
                  </a:lnTo>
                  <a:lnTo>
                    <a:pt x="0" y="0"/>
                  </a:lnTo>
                  <a:lnTo>
                    <a:pt x="0" y="176"/>
                  </a:lnTo>
                  <a:close/>
                  <a:moveTo>
                    <a:pt x="20" y="174"/>
                  </a:moveTo>
                  <a:lnTo>
                    <a:pt x="138" y="123"/>
                  </a:lnTo>
                  <a:lnTo>
                    <a:pt x="138" y="222"/>
                  </a:lnTo>
                  <a:lnTo>
                    <a:pt x="20" y="174"/>
                  </a:lnTo>
                  <a:close/>
                  <a:moveTo>
                    <a:pt x="10" y="14"/>
                  </a:moveTo>
                  <a:lnTo>
                    <a:pt x="138" y="68"/>
                  </a:lnTo>
                  <a:lnTo>
                    <a:pt x="138" y="116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1344" y="1874"/>
              <a:ext cx="298" cy="119"/>
            </a:xfrm>
            <a:custGeom>
              <a:avLst/>
              <a:gdLst>
                <a:gd name="T0" fmla="*/ 145 w 298"/>
                <a:gd name="T1" fmla="*/ 0 h 119"/>
                <a:gd name="T2" fmla="*/ 0 w 298"/>
                <a:gd name="T3" fmla="*/ 58 h 119"/>
                <a:gd name="T4" fmla="*/ 145 w 298"/>
                <a:gd name="T5" fmla="*/ 119 h 119"/>
                <a:gd name="T6" fmla="*/ 298 w 298"/>
                <a:gd name="T7" fmla="*/ 58 h 119"/>
                <a:gd name="T8" fmla="*/ 145 w 298"/>
                <a:gd name="T9" fmla="*/ 0 h 119"/>
                <a:gd name="T10" fmla="*/ 148 w 298"/>
                <a:gd name="T11" fmla="*/ 10 h 119"/>
                <a:gd name="T12" fmla="*/ 271 w 298"/>
                <a:gd name="T13" fmla="*/ 58 h 119"/>
                <a:gd name="T14" fmla="*/ 148 w 298"/>
                <a:gd name="T15" fmla="*/ 107 h 119"/>
                <a:gd name="T16" fmla="*/ 148 w 298"/>
                <a:gd name="T17" fmla="*/ 10 h 119"/>
                <a:gd name="T18" fmla="*/ 140 w 298"/>
                <a:gd name="T19" fmla="*/ 13 h 119"/>
                <a:gd name="T20" fmla="*/ 140 w 298"/>
                <a:gd name="T21" fmla="*/ 104 h 119"/>
                <a:gd name="T22" fmla="*/ 27 w 298"/>
                <a:gd name="T23" fmla="*/ 58 h 119"/>
                <a:gd name="T24" fmla="*/ 140 w 298"/>
                <a:gd name="T2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119">
                  <a:moveTo>
                    <a:pt x="145" y="0"/>
                  </a:moveTo>
                  <a:lnTo>
                    <a:pt x="0" y="58"/>
                  </a:lnTo>
                  <a:lnTo>
                    <a:pt x="145" y="119"/>
                  </a:lnTo>
                  <a:lnTo>
                    <a:pt x="298" y="58"/>
                  </a:lnTo>
                  <a:lnTo>
                    <a:pt x="145" y="0"/>
                  </a:lnTo>
                  <a:close/>
                  <a:moveTo>
                    <a:pt x="148" y="10"/>
                  </a:moveTo>
                  <a:lnTo>
                    <a:pt x="271" y="58"/>
                  </a:lnTo>
                  <a:lnTo>
                    <a:pt x="148" y="107"/>
                  </a:lnTo>
                  <a:lnTo>
                    <a:pt x="148" y="10"/>
                  </a:lnTo>
                  <a:close/>
                  <a:moveTo>
                    <a:pt x="140" y="13"/>
                  </a:moveTo>
                  <a:lnTo>
                    <a:pt x="140" y="104"/>
                  </a:lnTo>
                  <a:lnTo>
                    <a:pt x="27" y="58"/>
                  </a:lnTo>
                  <a:lnTo>
                    <a:pt x="14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786106" y="3311128"/>
            <a:ext cx="3673022" cy="1079570"/>
            <a:chOff x="2217972" y="3333124"/>
            <a:chExt cx="3673022" cy="1079570"/>
          </a:xfrm>
        </p:grpSpPr>
        <p:sp>
          <p:nvSpPr>
            <p:cNvPr id="86" name="文本框 85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786106" y="4862985"/>
            <a:ext cx="3673022" cy="1079570"/>
            <a:chOff x="2217972" y="3333124"/>
            <a:chExt cx="3673022" cy="1079570"/>
          </a:xfrm>
        </p:grpSpPr>
        <p:sp>
          <p:nvSpPr>
            <p:cNvPr id="89" name="文本框 88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483099" y="1759271"/>
            <a:ext cx="3673022" cy="1079570"/>
            <a:chOff x="2217972" y="3333124"/>
            <a:chExt cx="3673022" cy="1079570"/>
          </a:xfrm>
        </p:grpSpPr>
        <p:sp>
          <p:nvSpPr>
            <p:cNvPr id="92" name="文本框 91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483099" y="3311128"/>
            <a:ext cx="3673022" cy="1079570"/>
            <a:chOff x="2217972" y="3333124"/>
            <a:chExt cx="3673022" cy="1079570"/>
          </a:xfrm>
        </p:grpSpPr>
        <p:sp>
          <p:nvSpPr>
            <p:cNvPr id="95" name="文本框 94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483099" y="4862985"/>
            <a:ext cx="3673022" cy="1079570"/>
            <a:chOff x="2217972" y="3333124"/>
            <a:chExt cx="3673022" cy="1079570"/>
          </a:xfrm>
        </p:grpSpPr>
        <p:sp>
          <p:nvSpPr>
            <p:cNvPr id="98" name="文本框 97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709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9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/>
          <p:cNvGrpSpPr/>
          <p:nvPr/>
        </p:nvGrpSpPr>
        <p:grpSpPr>
          <a:xfrm>
            <a:off x="794954" y="1617575"/>
            <a:ext cx="1394964" cy="1392539"/>
            <a:chOff x="1125970" y="1648534"/>
            <a:chExt cx="1682847" cy="1651379"/>
          </a:xfrm>
        </p:grpSpPr>
        <p:sp>
          <p:nvSpPr>
            <p:cNvPr id="148" name="空心弧 147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4547824"/>
                <a:gd name="adj2" fmla="val 7743580"/>
                <a:gd name="adj3" fmla="val 8463"/>
              </a:avLst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空心弧 148"/>
            <p:cNvSpPr/>
            <p:nvPr/>
          </p:nvSpPr>
          <p:spPr>
            <a:xfrm rot="18508566">
              <a:off x="1143671" y="1640544"/>
              <a:ext cx="1641668" cy="1677069"/>
            </a:xfrm>
            <a:prstGeom prst="blockArc">
              <a:avLst>
                <a:gd name="adj1" fmla="val 17604157"/>
                <a:gd name="adj2" fmla="val 2877086"/>
                <a:gd name="adj3" fmla="val 8037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879020" y="1663673"/>
            <a:ext cx="1372613" cy="1326028"/>
            <a:chOff x="3860590" y="1542435"/>
            <a:chExt cx="1712881" cy="1645328"/>
          </a:xfrm>
        </p:grpSpPr>
        <p:sp>
          <p:nvSpPr>
            <p:cNvPr id="150" name="空心弧 149"/>
            <p:cNvSpPr/>
            <p:nvPr/>
          </p:nvSpPr>
          <p:spPr>
            <a:xfrm rot="6736758">
              <a:off x="3878291" y="1528395"/>
              <a:ext cx="1641667" cy="1677069"/>
            </a:xfrm>
            <a:prstGeom prst="blockArc">
              <a:avLst>
                <a:gd name="adj1" fmla="val 20645038"/>
                <a:gd name="adj2" fmla="val 9163105"/>
                <a:gd name="adj3" fmla="val 7632"/>
              </a:avLst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空心弧 154"/>
            <p:cNvSpPr/>
            <p:nvPr/>
          </p:nvSpPr>
          <p:spPr>
            <a:xfrm rot="17467324">
              <a:off x="3914103" y="1524734"/>
              <a:ext cx="1641667" cy="1677069"/>
            </a:xfrm>
            <a:prstGeom prst="blockArc">
              <a:avLst>
                <a:gd name="adj1" fmla="val 19211093"/>
                <a:gd name="adj2" fmla="val 10110294"/>
                <a:gd name="adj3" fmla="val 7795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6918296" y="1669970"/>
            <a:ext cx="1317917" cy="1318123"/>
            <a:chOff x="1131747" y="1642166"/>
            <a:chExt cx="1677070" cy="1648037"/>
          </a:xfrm>
        </p:grpSpPr>
        <p:sp>
          <p:nvSpPr>
            <p:cNvPr id="158" name="空心弧 157"/>
            <p:cNvSpPr/>
            <p:nvPr/>
          </p:nvSpPr>
          <p:spPr>
            <a:xfrm rot="6736758">
              <a:off x="1149449" y="1630834"/>
              <a:ext cx="1641668" cy="1677069"/>
            </a:xfrm>
            <a:prstGeom prst="blockArc">
              <a:avLst>
                <a:gd name="adj1" fmla="val 14547824"/>
                <a:gd name="adj2" fmla="val 11486439"/>
                <a:gd name="adj3" fmla="val 9009"/>
              </a:avLst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空心弧 158"/>
            <p:cNvSpPr/>
            <p:nvPr/>
          </p:nvSpPr>
          <p:spPr>
            <a:xfrm rot="18508566">
              <a:off x="1149448" y="1624465"/>
              <a:ext cx="1641668" cy="1677069"/>
            </a:xfrm>
            <a:prstGeom prst="blockArc">
              <a:avLst>
                <a:gd name="adj1" fmla="val 21089112"/>
                <a:gd name="adj2" fmla="val 2970735"/>
                <a:gd name="adj3" fmla="val 9631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9884975" y="1689510"/>
            <a:ext cx="1304970" cy="1314735"/>
            <a:chOff x="1125970" y="1648534"/>
            <a:chExt cx="1682847" cy="1651380"/>
          </a:xfrm>
        </p:grpSpPr>
        <p:sp>
          <p:nvSpPr>
            <p:cNvPr id="161" name="空心弧 160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6738976"/>
                <a:gd name="adj2" fmla="val 9454607"/>
                <a:gd name="adj3" fmla="val 7585"/>
              </a:avLst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空心弧 161"/>
            <p:cNvSpPr/>
            <p:nvPr/>
          </p:nvSpPr>
          <p:spPr>
            <a:xfrm rot="18508566">
              <a:off x="1143671" y="1640545"/>
              <a:ext cx="1641668" cy="1677069"/>
            </a:xfrm>
            <a:prstGeom prst="blockArc">
              <a:avLst>
                <a:gd name="adj1" fmla="val 19340822"/>
                <a:gd name="adj2" fmla="val 5609342"/>
                <a:gd name="adj3" fmla="val 7159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3" name="文本框 162"/>
          <p:cNvSpPr txBox="1"/>
          <p:nvPr/>
        </p:nvSpPr>
        <p:spPr>
          <a:xfrm>
            <a:off x="1117325" y="2125087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4291497" y="2162550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207324" y="2110678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0157315" y="2155382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477418" y="478714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2839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367164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6674463" y="478352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967727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15802" y="3179380"/>
            <a:ext cx="1305354" cy="1397293"/>
            <a:chOff x="2425" y="658"/>
            <a:chExt cx="2797" cy="2994"/>
          </a:xfrm>
          <a:solidFill>
            <a:srgbClr val="1B90A2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Group 4"/>
          <p:cNvGrpSpPr>
            <a:grpSpLocks noChangeAspect="1"/>
          </p:cNvGrpSpPr>
          <p:nvPr/>
        </p:nvGrpSpPr>
        <p:grpSpPr bwMode="auto">
          <a:xfrm>
            <a:off x="3966884" y="3179380"/>
            <a:ext cx="1305354" cy="1397293"/>
            <a:chOff x="2425" y="658"/>
            <a:chExt cx="2797" cy="2994"/>
          </a:xfrm>
          <a:solidFill>
            <a:srgbClr val="93B784"/>
          </a:solidFill>
        </p:grpSpPr>
        <p:sp>
          <p:nvSpPr>
            <p:cNvPr id="152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Group 4"/>
          <p:cNvGrpSpPr>
            <a:grpSpLocks noChangeAspect="1"/>
          </p:cNvGrpSpPr>
          <p:nvPr/>
        </p:nvGrpSpPr>
        <p:grpSpPr bwMode="auto">
          <a:xfrm>
            <a:off x="6911417" y="3179380"/>
            <a:ext cx="1305354" cy="1397293"/>
            <a:chOff x="2425" y="658"/>
            <a:chExt cx="2797" cy="2994"/>
          </a:xfrm>
          <a:solidFill>
            <a:srgbClr val="FDCD5F"/>
          </a:solidFill>
        </p:grpSpPr>
        <p:sp>
          <p:nvSpPr>
            <p:cNvPr id="18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0" name="Group 4"/>
          <p:cNvGrpSpPr>
            <a:grpSpLocks noChangeAspect="1"/>
          </p:cNvGrpSpPr>
          <p:nvPr/>
        </p:nvGrpSpPr>
        <p:grpSpPr bwMode="auto">
          <a:xfrm>
            <a:off x="9920125" y="3179380"/>
            <a:ext cx="1305354" cy="1397293"/>
            <a:chOff x="2425" y="658"/>
            <a:chExt cx="2797" cy="2994"/>
          </a:xfrm>
          <a:solidFill>
            <a:srgbClr val="55C1E7"/>
          </a:solidFill>
        </p:grpSpPr>
        <p:sp>
          <p:nvSpPr>
            <p:cNvPr id="201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文本框 214"/>
          <p:cNvSpPr txBox="1"/>
          <p:nvPr/>
        </p:nvSpPr>
        <p:spPr>
          <a:xfrm>
            <a:off x="3073774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6158370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9237595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41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104173" y="1908850"/>
            <a:ext cx="10328092" cy="1372617"/>
            <a:chOff x="1207139" y="1981715"/>
            <a:chExt cx="10328092" cy="1372617"/>
          </a:xfrm>
        </p:grpSpPr>
        <p:grpSp>
          <p:nvGrpSpPr>
            <p:cNvPr id="33" name="组合 32"/>
            <p:cNvGrpSpPr/>
            <p:nvPr/>
          </p:nvGrpSpPr>
          <p:grpSpPr>
            <a:xfrm>
              <a:off x="1207139" y="2384377"/>
              <a:ext cx="10328092" cy="632966"/>
              <a:chOff x="1070940" y="2429043"/>
              <a:chExt cx="10328092" cy="6329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70940" y="2429043"/>
                <a:ext cx="2613488" cy="626214"/>
              </a:xfrm>
              <a:prstGeom prst="rect">
                <a:avLst/>
              </a:pr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785544" y="2435795"/>
                <a:ext cx="2613488" cy="626214"/>
              </a:xfrm>
              <a:prstGeom prst="rect">
                <a:avLst/>
              </a:prstGeom>
              <a:solidFill>
                <a:srgbClr val="FDCD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680406" y="2429043"/>
                <a:ext cx="2613488" cy="626214"/>
              </a:xfrm>
              <a:prstGeom prst="rect">
                <a:avLst/>
              </a:prstGeom>
              <a:solidFill>
                <a:srgbClr val="A1D4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275661" y="2435795"/>
                <a:ext cx="2613488" cy="626214"/>
              </a:xfrm>
              <a:prstGeom prst="rect">
                <a:avLst/>
              </a:prstGeom>
              <a:solidFill>
                <a:srgbClr val="55C1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1953029" y="1985638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1B9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28099" y="2380445"/>
              <a:ext cx="834600" cy="594642"/>
              <a:chOff x="1756121" y="1038676"/>
              <a:chExt cx="1253352" cy="862898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1838191" y="1038676"/>
                <a:ext cx="1089213" cy="689163"/>
              </a:xfrm>
              <a:custGeom>
                <a:avLst/>
                <a:gdLst>
                  <a:gd name="connsiteX0" fmla="*/ 107577 w 1089213"/>
                  <a:gd name="connsiteY0" fmla="*/ 79281 h 689163"/>
                  <a:gd name="connsiteX1" fmla="*/ 107577 w 1089213"/>
                  <a:gd name="connsiteY1" fmla="*/ 609880 h 689163"/>
                  <a:gd name="connsiteX2" fmla="*/ 981635 w 1089213"/>
                  <a:gd name="connsiteY2" fmla="*/ 609880 h 689163"/>
                  <a:gd name="connsiteX3" fmla="*/ 981635 w 1089213"/>
                  <a:gd name="connsiteY3" fmla="*/ 79281 h 689163"/>
                  <a:gd name="connsiteX4" fmla="*/ 87972 w 1089213"/>
                  <a:gd name="connsiteY4" fmla="*/ 0 h 689163"/>
                  <a:gd name="connsiteX5" fmla="*/ 1001241 w 1089213"/>
                  <a:gd name="connsiteY5" fmla="*/ 0 h 689163"/>
                  <a:gd name="connsiteX6" fmla="*/ 1089213 w 1089213"/>
                  <a:gd name="connsiteY6" fmla="*/ 87972 h 689163"/>
                  <a:gd name="connsiteX7" fmla="*/ 1089213 w 1089213"/>
                  <a:gd name="connsiteY7" fmla="*/ 601191 h 689163"/>
                  <a:gd name="connsiteX8" fmla="*/ 1001241 w 1089213"/>
                  <a:gd name="connsiteY8" fmla="*/ 689163 h 689163"/>
                  <a:gd name="connsiteX9" fmla="*/ 87972 w 1089213"/>
                  <a:gd name="connsiteY9" fmla="*/ 689163 h 689163"/>
                  <a:gd name="connsiteX10" fmla="*/ 0 w 1089213"/>
                  <a:gd name="connsiteY10" fmla="*/ 601191 h 689163"/>
                  <a:gd name="connsiteX11" fmla="*/ 0 w 1089213"/>
                  <a:gd name="connsiteY11" fmla="*/ 87972 h 689163"/>
                  <a:gd name="connsiteX12" fmla="*/ 87972 w 1089213"/>
                  <a:gd name="connsiteY12" fmla="*/ 0 h 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89213" h="689163">
                    <a:moveTo>
                      <a:pt x="107577" y="79281"/>
                    </a:moveTo>
                    <a:lnTo>
                      <a:pt x="107577" y="609880"/>
                    </a:lnTo>
                    <a:lnTo>
                      <a:pt x="981635" y="609880"/>
                    </a:lnTo>
                    <a:lnTo>
                      <a:pt x="981635" y="79281"/>
                    </a:lnTo>
                    <a:close/>
                    <a:moveTo>
                      <a:pt x="87972" y="0"/>
                    </a:moveTo>
                    <a:lnTo>
                      <a:pt x="1001241" y="0"/>
                    </a:lnTo>
                    <a:cubicBezTo>
                      <a:pt x="1049827" y="0"/>
                      <a:pt x="1089213" y="39386"/>
                      <a:pt x="1089213" y="87972"/>
                    </a:cubicBezTo>
                    <a:lnTo>
                      <a:pt x="1089213" y="601191"/>
                    </a:lnTo>
                    <a:cubicBezTo>
                      <a:pt x="1089213" y="649777"/>
                      <a:pt x="1049827" y="689163"/>
                      <a:pt x="1001241" y="689163"/>
                    </a:cubicBezTo>
                    <a:lnTo>
                      <a:pt x="87972" y="689163"/>
                    </a:lnTo>
                    <a:cubicBezTo>
                      <a:pt x="39386" y="689163"/>
                      <a:pt x="0" y="649777"/>
                      <a:pt x="0" y="601191"/>
                    </a:cubicBezTo>
                    <a:lnTo>
                      <a:pt x="0" y="87972"/>
                    </a:lnTo>
                    <a:cubicBezTo>
                      <a:pt x="0" y="39386"/>
                      <a:pt x="39386" y="0"/>
                      <a:pt x="87972" y="0"/>
                    </a:cubicBezTo>
                    <a:close/>
                  </a:path>
                </a:pathLst>
              </a:custGeom>
              <a:solidFill>
                <a:srgbClr val="1B90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756121" y="1759797"/>
                <a:ext cx="1253352" cy="141777"/>
                <a:chOff x="1756121" y="1759797"/>
                <a:chExt cx="1253352" cy="141777"/>
              </a:xfrm>
            </p:grpSpPr>
            <p:sp>
              <p:nvSpPr>
                <p:cNvPr id="10" name="同侧圆角矩形 9"/>
                <p:cNvSpPr/>
                <p:nvPr/>
              </p:nvSpPr>
              <p:spPr>
                <a:xfrm rot="10800000">
                  <a:off x="1756121" y="1759797"/>
                  <a:ext cx="1253352" cy="141777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1B90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2259424" y="1823520"/>
                  <a:ext cx="246743" cy="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椭圆 29"/>
            <p:cNvSpPr/>
            <p:nvPr/>
          </p:nvSpPr>
          <p:spPr>
            <a:xfrm>
              <a:off x="7128317" y="2034877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55C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533732" y="1981715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A1D4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709020" y="2054139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FDCD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 rot="19104625">
              <a:off x="7329646" y="2637034"/>
              <a:ext cx="814962" cy="197864"/>
              <a:chOff x="6409173" y="2921545"/>
              <a:chExt cx="1907514" cy="541005"/>
            </a:xfrm>
          </p:grpSpPr>
          <p:sp>
            <p:nvSpPr>
              <p:cNvPr id="5" name="任意多边形 4"/>
              <p:cNvSpPr/>
              <p:nvPr/>
            </p:nvSpPr>
            <p:spPr>
              <a:xfrm rot="5400000">
                <a:off x="7092427" y="2238291"/>
                <a:ext cx="541005" cy="1907514"/>
              </a:xfrm>
              <a:custGeom>
                <a:avLst/>
                <a:gdLst>
                  <a:gd name="connsiteX0" fmla="*/ 1220 w 541005"/>
                  <a:gd name="connsiteY0" fmla="*/ 1445557 h 1907514"/>
                  <a:gd name="connsiteX1" fmla="*/ 1220 w 541005"/>
                  <a:gd name="connsiteY1" fmla="*/ 349342 h 1907514"/>
                  <a:gd name="connsiteX2" fmla="*/ 541005 w 541005"/>
                  <a:gd name="connsiteY2" fmla="*/ 349342 h 1907514"/>
                  <a:gd name="connsiteX3" fmla="*/ 541005 w 541005"/>
                  <a:gd name="connsiteY3" fmla="*/ 1445560 h 1907514"/>
                  <a:gd name="connsiteX4" fmla="*/ 541003 w 541005"/>
                  <a:gd name="connsiteY4" fmla="*/ 1445560 h 1907514"/>
                  <a:gd name="connsiteX5" fmla="*/ 541004 w 541005"/>
                  <a:gd name="connsiteY5" fmla="*/ 1445557 h 1907514"/>
                  <a:gd name="connsiteX6" fmla="*/ 2 w 541005"/>
                  <a:gd name="connsiteY6" fmla="*/ 317962 h 1907514"/>
                  <a:gd name="connsiteX7" fmla="*/ 2 w 541005"/>
                  <a:gd name="connsiteY7" fmla="*/ 52995 h 1907514"/>
                  <a:gd name="connsiteX8" fmla="*/ 52997 w 541005"/>
                  <a:gd name="connsiteY8" fmla="*/ 0 h 1907514"/>
                  <a:gd name="connsiteX9" fmla="*/ 478428 w 541005"/>
                  <a:gd name="connsiteY9" fmla="*/ 0 h 1907514"/>
                  <a:gd name="connsiteX10" fmla="*/ 531423 w 541005"/>
                  <a:gd name="connsiteY10" fmla="*/ 52995 h 1907514"/>
                  <a:gd name="connsiteX11" fmla="*/ 531423 w 541005"/>
                  <a:gd name="connsiteY11" fmla="*/ 317962 h 1907514"/>
                  <a:gd name="connsiteX12" fmla="*/ 0 w 541005"/>
                  <a:gd name="connsiteY12" fmla="*/ 1445557 h 1907514"/>
                  <a:gd name="connsiteX13" fmla="*/ 1220 w 541005"/>
                  <a:gd name="connsiteY13" fmla="*/ 1445557 h 1907514"/>
                  <a:gd name="connsiteX14" fmla="*/ 1220 w 541005"/>
                  <a:gd name="connsiteY14" fmla="*/ 1445560 h 1907514"/>
                  <a:gd name="connsiteX15" fmla="*/ 541003 w 541005"/>
                  <a:gd name="connsiteY15" fmla="*/ 1445560 h 1907514"/>
                  <a:gd name="connsiteX16" fmla="*/ 268306 w 541005"/>
                  <a:gd name="connsiteY16" fmla="*/ 1907514 h 1907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1005" h="1907514">
                    <a:moveTo>
                      <a:pt x="1220" y="1445557"/>
                    </a:moveTo>
                    <a:lnTo>
                      <a:pt x="1220" y="349342"/>
                    </a:lnTo>
                    <a:lnTo>
                      <a:pt x="541005" y="349342"/>
                    </a:lnTo>
                    <a:lnTo>
                      <a:pt x="541005" y="1445560"/>
                    </a:lnTo>
                    <a:lnTo>
                      <a:pt x="541003" y="1445560"/>
                    </a:lnTo>
                    <a:lnTo>
                      <a:pt x="541004" y="1445557"/>
                    </a:lnTo>
                    <a:close/>
                    <a:moveTo>
                      <a:pt x="2" y="317962"/>
                    </a:moveTo>
                    <a:lnTo>
                      <a:pt x="2" y="52995"/>
                    </a:lnTo>
                    <a:cubicBezTo>
                      <a:pt x="2" y="23727"/>
                      <a:pt x="23729" y="0"/>
                      <a:pt x="52997" y="0"/>
                    </a:cubicBezTo>
                    <a:lnTo>
                      <a:pt x="478428" y="0"/>
                    </a:lnTo>
                    <a:cubicBezTo>
                      <a:pt x="507696" y="0"/>
                      <a:pt x="531423" y="23727"/>
                      <a:pt x="531423" y="52995"/>
                    </a:cubicBezTo>
                    <a:lnTo>
                      <a:pt x="531423" y="317962"/>
                    </a:lnTo>
                    <a:close/>
                    <a:moveTo>
                      <a:pt x="0" y="1445557"/>
                    </a:moveTo>
                    <a:lnTo>
                      <a:pt x="1220" y="1445557"/>
                    </a:lnTo>
                    <a:lnTo>
                      <a:pt x="1220" y="1445560"/>
                    </a:lnTo>
                    <a:lnTo>
                      <a:pt x="541003" y="1445560"/>
                    </a:lnTo>
                    <a:lnTo>
                      <a:pt x="268306" y="1907514"/>
                    </a:lnTo>
                    <a:close/>
                  </a:path>
                </a:pathLst>
              </a:custGeom>
              <a:solidFill>
                <a:srgbClr val="55C1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7073457" y="3037659"/>
                <a:ext cx="691558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4751097" y="2387494"/>
              <a:ext cx="814094" cy="594960"/>
              <a:chOff x="3932077" y="2411350"/>
              <a:chExt cx="814094" cy="594960"/>
            </a:xfrm>
            <a:noFill/>
          </p:grpSpPr>
          <p:sp>
            <p:nvSpPr>
              <p:cNvPr id="18" name="任意多边形 17"/>
              <p:cNvSpPr/>
              <p:nvPr/>
            </p:nvSpPr>
            <p:spPr>
              <a:xfrm>
                <a:off x="3932077" y="2411350"/>
                <a:ext cx="814094" cy="594960"/>
              </a:xfrm>
              <a:custGeom>
                <a:avLst/>
                <a:gdLst>
                  <a:gd name="connsiteX0" fmla="*/ 43920 w 814094"/>
                  <a:gd name="connsiteY0" fmla="*/ 331448 h 594960"/>
                  <a:gd name="connsiteX1" fmla="*/ 770174 w 814094"/>
                  <a:gd name="connsiteY1" fmla="*/ 331448 h 594960"/>
                  <a:gd name="connsiteX2" fmla="*/ 814094 w 814094"/>
                  <a:gd name="connsiteY2" fmla="*/ 375368 h 594960"/>
                  <a:gd name="connsiteX3" fmla="*/ 814094 w 814094"/>
                  <a:gd name="connsiteY3" fmla="*/ 551040 h 594960"/>
                  <a:gd name="connsiteX4" fmla="*/ 770174 w 814094"/>
                  <a:gd name="connsiteY4" fmla="*/ 594960 h 594960"/>
                  <a:gd name="connsiteX5" fmla="*/ 43920 w 814094"/>
                  <a:gd name="connsiteY5" fmla="*/ 594960 h 594960"/>
                  <a:gd name="connsiteX6" fmla="*/ 0 w 814094"/>
                  <a:gd name="connsiteY6" fmla="*/ 551040 h 594960"/>
                  <a:gd name="connsiteX7" fmla="*/ 0 w 814094"/>
                  <a:gd name="connsiteY7" fmla="*/ 375368 h 594960"/>
                  <a:gd name="connsiteX8" fmla="*/ 43920 w 814094"/>
                  <a:gd name="connsiteY8" fmla="*/ 331448 h 594960"/>
                  <a:gd name="connsiteX9" fmla="*/ 82862 w 814094"/>
                  <a:gd name="connsiteY9" fmla="*/ 0 h 594960"/>
                  <a:gd name="connsiteX10" fmla="*/ 731232 w 814094"/>
                  <a:gd name="connsiteY10" fmla="*/ 0 h 594960"/>
                  <a:gd name="connsiteX11" fmla="*/ 814094 w 814094"/>
                  <a:gd name="connsiteY11" fmla="*/ 331447 h 594960"/>
                  <a:gd name="connsiteX12" fmla="*/ 0 w 814094"/>
                  <a:gd name="connsiteY12" fmla="*/ 331447 h 594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4094" h="594960">
                    <a:moveTo>
                      <a:pt x="43920" y="331448"/>
                    </a:moveTo>
                    <a:lnTo>
                      <a:pt x="770174" y="331448"/>
                    </a:lnTo>
                    <a:cubicBezTo>
                      <a:pt x="794430" y="331448"/>
                      <a:pt x="814094" y="351112"/>
                      <a:pt x="814094" y="375368"/>
                    </a:cubicBezTo>
                    <a:lnTo>
                      <a:pt x="814094" y="551040"/>
                    </a:lnTo>
                    <a:cubicBezTo>
                      <a:pt x="814094" y="575296"/>
                      <a:pt x="794430" y="594960"/>
                      <a:pt x="770174" y="594960"/>
                    </a:cubicBezTo>
                    <a:lnTo>
                      <a:pt x="43920" y="594960"/>
                    </a:lnTo>
                    <a:cubicBezTo>
                      <a:pt x="19664" y="594960"/>
                      <a:pt x="0" y="575296"/>
                      <a:pt x="0" y="551040"/>
                    </a:cubicBezTo>
                    <a:lnTo>
                      <a:pt x="0" y="375368"/>
                    </a:lnTo>
                    <a:cubicBezTo>
                      <a:pt x="0" y="351112"/>
                      <a:pt x="19664" y="331448"/>
                      <a:pt x="43920" y="331448"/>
                    </a:cubicBezTo>
                    <a:close/>
                    <a:moveTo>
                      <a:pt x="82862" y="0"/>
                    </a:moveTo>
                    <a:lnTo>
                      <a:pt x="731232" y="0"/>
                    </a:lnTo>
                    <a:lnTo>
                      <a:pt x="814094" y="331447"/>
                    </a:lnTo>
                    <a:lnTo>
                      <a:pt x="0" y="331447"/>
                    </a:lnTo>
                    <a:close/>
                  </a:path>
                </a:pathLst>
              </a:custGeom>
              <a:grpFill/>
              <a:ln w="38100"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82734" y="2796340"/>
                <a:ext cx="60800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 flipH="1">
                <a:off x="4621993" y="2796340"/>
                <a:ext cx="45719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927667" y="2228923"/>
              <a:ext cx="837850" cy="805775"/>
              <a:chOff x="3324090" y="2932500"/>
              <a:chExt cx="837850" cy="805775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3574518" y="2932500"/>
                <a:ext cx="336995" cy="7360"/>
              </a:xfrm>
              <a:prstGeom prst="line">
                <a:avLst/>
              </a:prstGeom>
              <a:ln w="60325">
                <a:solidFill>
                  <a:srgbClr val="FDCD5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组合 13"/>
              <p:cNvGrpSpPr/>
              <p:nvPr/>
            </p:nvGrpSpPr>
            <p:grpSpPr>
              <a:xfrm>
                <a:off x="3324090" y="2936180"/>
                <a:ext cx="837850" cy="802095"/>
                <a:chOff x="3324091" y="2911861"/>
                <a:chExt cx="837850" cy="802095"/>
              </a:xfrm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3324091" y="2911861"/>
                  <a:ext cx="837850" cy="80209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rgbClr val="FDCD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3511106" y="3007004"/>
                  <a:ext cx="472138" cy="50866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7" name="文本框 36"/>
          <p:cNvSpPr txBox="1"/>
          <p:nvPr/>
        </p:nvSpPr>
        <p:spPr>
          <a:xfrm>
            <a:off x="1483828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72045" y="402860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25068" y="3476183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26255" y="40135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07249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29219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333480" y="3475971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87910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00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 rot="5400000">
            <a:off x="8726299" y="2415941"/>
            <a:ext cx="1196750" cy="4135964"/>
          </a:xfrm>
          <a:prstGeom prst="round2Same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侧圆角矩形 14"/>
          <p:cNvSpPr/>
          <p:nvPr/>
        </p:nvSpPr>
        <p:spPr>
          <a:xfrm rot="5400000">
            <a:off x="8703290" y="301339"/>
            <a:ext cx="1196750" cy="4135968"/>
          </a:xfrm>
          <a:prstGeom prst="round2SameRect">
            <a:avLst/>
          </a:prstGeom>
          <a:solidFill>
            <a:srgbClr val="A1D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同侧圆角矩形 15"/>
          <p:cNvSpPr/>
          <p:nvPr/>
        </p:nvSpPr>
        <p:spPr>
          <a:xfrm rot="5400000">
            <a:off x="3082803" y="2415939"/>
            <a:ext cx="1196750" cy="4135968"/>
          </a:xfrm>
          <a:prstGeom prst="round2Same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侧圆角矩形 12"/>
          <p:cNvSpPr/>
          <p:nvPr/>
        </p:nvSpPr>
        <p:spPr>
          <a:xfrm rot="5400000">
            <a:off x="3082801" y="286047"/>
            <a:ext cx="1196750" cy="4135964"/>
          </a:xfrm>
          <a:prstGeom prst="round2Same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93786" y="1686658"/>
            <a:ext cx="1308537" cy="139885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68566" y="1669897"/>
            <a:ext cx="1330229" cy="13988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768926" y="3804596"/>
            <a:ext cx="1308537" cy="135865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93430" y="3779744"/>
            <a:ext cx="1326525" cy="140835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02323" y="177101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Cathy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3799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64820" y="1818107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26789" y="3902098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2323" y="397032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3799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6482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6482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46806" y="5591227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49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646600"/>
            <a:ext cx="1595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5400000" flipH="1">
            <a:off x="4551880" y="1121191"/>
            <a:ext cx="519388" cy="452119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85429" y="1054863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17923" y="108564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点此输入标题一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85429" y="2442696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7923" y="2473473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点此输入标题二</a:t>
            </a:r>
          </a:p>
        </p:txBody>
      </p:sp>
      <p:sp>
        <p:nvSpPr>
          <p:cNvPr id="27" name="等腰三角形 26"/>
          <p:cNvSpPr/>
          <p:nvPr/>
        </p:nvSpPr>
        <p:spPr>
          <a:xfrm rot="5400000" flipH="1">
            <a:off x="4551880" y="2509024"/>
            <a:ext cx="519388" cy="452119"/>
          </a:xfrm>
          <a:prstGeom prst="triangle">
            <a:avLst/>
          </a:prstGeom>
          <a:solidFill>
            <a:srgbClr val="93B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85429" y="3830529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17923" y="3861306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点此输入标题三</a:t>
            </a:r>
          </a:p>
        </p:txBody>
      </p:sp>
      <p:sp>
        <p:nvSpPr>
          <p:cNvPr id="29" name="等腰三角形 28"/>
          <p:cNvSpPr/>
          <p:nvPr/>
        </p:nvSpPr>
        <p:spPr>
          <a:xfrm rot="5400000" flipH="1">
            <a:off x="4551880" y="3896857"/>
            <a:ext cx="519388" cy="452119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85429" y="5218362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17923" y="5249139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点此输入标题四</a:t>
            </a:r>
          </a:p>
        </p:txBody>
      </p:sp>
      <p:sp>
        <p:nvSpPr>
          <p:cNvPr id="30" name="等腰三角形 29"/>
          <p:cNvSpPr/>
          <p:nvPr/>
        </p:nvSpPr>
        <p:spPr>
          <a:xfrm rot="5400000" flipH="1">
            <a:off x="4551880" y="5284690"/>
            <a:ext cx="519388" cy="452119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3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901373" y="-7490705"/>
            <a:ext cx="13994746" cy="14398984"/>
            <a:chOff x="-901373" y="-7490705"/>
            <a:chExt cx="13994746" cy="14398984"/>
          </a:xfrm>
        </p:grpSpPr>
        <p:sp>
          <p:nvSpPr>
            <p:cNvPr id="13" name="矩形 12"/>
            <p:cNvSpPr/>
            <p:nvPr/>
          </p:nvSpPr>
          <p:spPr>
            <a:xfrm>
              <a:off x="0" y="50279"/>
              <a:ext cx="12192000" cy="6858000"/>
            </a:xfrm>
            <a:prstGeom prst="rect">
              <a:avLst/>
            </a:prstGeom>
            <a:solidFill>
              <a:srgbClr val="1B9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弦形 18"/>
            <p:cNvSpPr/>
            <p:nvPr/>
          </p:nvSpPr>
          <p:spPr>
            <a:xfrm rot="13350635">
              <a:off x="-901373" y="-7490705"/>
              <a:ext cx="13994746" cy="14310154"/>
            </a:xfrm>
            <a:prstGeom prst="chord">
              <a:avLst>
                <a:gd name="adj1" fmla="val 4600706"/>
                <a:gd name="adj2" fmla="val 1887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等腰三角形 11"/>
          <p:cNvSpPr/>
          <p:nvPr/>
        </p:nvSpPr>
        <p:spPr>
          <a:xfrm rot="18000000" flipH="1">
            <a:off x="8264078" y="2786034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9813541" flipH="1">
            <a:off x="4935523" y="1487367"/>
            <a:ext cx="443524" cy="386081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8000000" flipH="1">
            <a:off x="3034033" y="6243560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9813541" flipH="1">
            <a:off x="2248357" y="1045924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000000" flipH="1">
            <a:off x="3590151" y="5171429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000000" flipH="1">
            <a:off x="1358649" y="2497461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25788" y="3341395"/>
            <a:ext cx="6038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 请多指教</a:t>
            </a:r>
            <a:endParaRPr lang="zh-CN" altLang="en-US" sz="5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8568" y="3341396"/>
            <a:ext cx="1202722" cy="831130"/>
            <a:chOff x="1720243" y="1975504"/>
            <a:chExt cx="1202722" cy="831130"/>
          </a:xfrm>
        </p:grpSpPr>
        <p:sp>
          <p:nvSpPr>
            <p:cNvPr id="7" name="等腰三角形 6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230710" y="3341396"/>
            <a:ext cx="1202722" cy="831130"/>
            <a:chOff x="1720243" y="1975504"/>
            <a:chExt cx="1202722" cy="831130"/>
          </a:xfrm>
        </p:grpSpPr>
        <p:sp>
          <p:nvSpPr>
            <p:cNvPr id="28" name="等腰三角形 27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rot="6300000" flipH="1">
            <a:off x="10683358" y="514493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21257021" flipH="1">
            <a:off x="603906" y="5433506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539679" flipH="1">
            <a:off x="1080103" y="556302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20540864" flipH="1">
            <a:off x="1849819" y="6281081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0540864" flipH="1">
            <a:off x="9662455" y="6281081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H="1">
            <a:off x="11331155" y="6167737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1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5141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945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1450096" y="1804706"/>
            <a:ext cx="152622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450096" y="2736364"/>
            <a:ext cx="1016000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93B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450096" y="3677522"/>
            <a:ext cx="82731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1450096" y="4618680"/>
            <a:ext cx="82731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6A6A6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50096" y="1804681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450096" y="2696890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0096" y="365118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50096" y="4592347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21463" y="279933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3B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93B7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21463" y="1914802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B9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1B9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21463" y="375500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121463" y="4715457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987936169"/>
              </p:ext>
            </p:extLst>
          </p:nvPr>
        </p:nvGraphicFramePr>
        <p:xfrm>
          <a:off x="5767069" y="1562764"/>
          <a:ext cx="6265273" cy="4176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994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8627730" y="2085346"/>
            <a:ext cx="309963" cy="348879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627730" y="3799494"/>
            <a:ext cx="309963" cy="348879"/>
          </a:xfrm>
          <a:prstGeom prst="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627730" y="4656567"/>
            <a:ext cx="309963" cy="348879"/>
          </a:xfrm>
          <a:prstGeom prst="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157015" y="2085346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B9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1B9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57015" y="4651184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57015" y="3795904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095800284"/>
              </p:ext>
            </p:extLst>
          </p:nvPr>
        </p:nvGraphicFramePr>
        <p:xfrm>
          <a:off x="-152400" y="-857249"/>
          <a:ext cx="7600950" cy="6362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矩形 46"/>
          <p:cNvSpPr/>
          <p:nvPr/>
        </p:nvSpPr>
        <p:spPr>
          <a:xfrm>
            <a:off x="8627730" y="2942420"/>
            <a:ext cx="309963" cy="348879"/>
          </a:xfrm>
          <a:prstGeom prst="rect">
            <a:avLst/>
          </a:prstGeom>
          <a:solidFill>
            <a:srgbClr val="93B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9157015" y="2940625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3B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93B7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270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58456" y="1881641"/>
            <a:ext cx="10797482" cy="3856718"/>
            <a:chOff x="768631" y="2305066"/>
            <a:chExt cx="10797482" cy="3856718"/>
          </a:xfrm>
        </p:grpSpPr>
        <p:sp>
          <p:nvSpPr>
            <p:cNvPr id="2" name="矩形 1"/>
            <p:cNvSpPr/>
            <p:nvPr/>
          </p:nvSpPr>
          <p:spPr>
            <a:xfrm>
              <a:off x="768631" y="2317940"/>
              <a:ext cx="2722455" cy="3843844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415315" y="2317940"/>
              <a:ext cx="2720935" cy="3843844"/>
            </a:xfrm>
            <a:prstGeom prst="rect">
              <a:avLst/>
            </a:prstGeom>
            <a:solidFill>
              <a:srgbClr val="A1D4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813269" y="2305066"/>
              <a:ext cx="2752844" cy="3842307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097537" y="2317940"/>
              <a:ext cx="2736242" cy="3843844"/>
            </a:xfrm>
            <a:prstGeom prst="rect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9104625">
            <a:off x="4352577" y="2272990"/>
            <a:ext cx="810875" cy="189467"/>
            <a:chOff x="6409172" y="2921545"/>
            <a:chExt cx="1907514" cy="541005"/>
          </a:xfrm>
        </p:grpSpPr>
        <p:sp>
          <p:nvSpPr>
            <p:cNvPr id="13" name="任意多边形 12"/>
            <p:cNvSpPr/>
            <p:nvPr/>
          </p:nvSpPr>
          <p:spPr>
            <a:xfrm rot="5400000">
              <a:off x="7092426" y="2238291"/>
              <a:ext cx="541005" cy="1907514"/>
            </a:xfrm>
            <a:custGeom>
              <a:avLst/>
              <a:gdLst>
                <a:gd name="connsiteX0" fmla="*/ 1220 w 541005"/>
                <a:gd name="connsiteY0" fmla="*/ 1445557 h 1907514"/>
                <a:gd name="connsiteX1" fmla="*/ 1220 w 541005"/>
                <a:gd name="connsiteY1" fmla="*/ 349342 h 1907514"/>
                <a:gd name="connsiteX2" fmla="*/ 541005 w 541005"/>
                <a:gd name="connsiteY2" fmla="*/ 349342 h 1907514"/>
                <a:gd name="connsiteX3" fmla="*/ 541005 w 541005"/>
                <a:gd name="connsiteY3" fmla="*/ 1445560 h 1907514"/>
                <a:gd name="connsiteX4" fmla="*/ 541003 w 541005"/>
                <a:gd name="connsiteY4" fmla="*/ 1445560 h 1907514"/>
                <a:gd name="connsiteX5" fmla="*/ 541004 w 541005"/>
                <a:gd name="connsiteY5" fmla="*/ 1445557 h 1907514"/>
                <a:gd name="connsiteX6" fmla="*/ 2 w 541005"/>
                <a:gd name="connsiteY6" fmla="*/ 317962 h 1907514"/>
                <a:gd name="connsiteX7" fmla="*/ 2 w 541005"/>
                <a:gd name="connsiteY7" fmla="*/ 52995 h 1907514"/>
                <a:gd name="connsiteX8" fmla="*/ 52997 w 541005"/>
                <a:gd name="connsiteY8" fmla="*/ 0 h 1907514"/>
                <a:gd name="connsiteX9" fmla="*/ 478428 w 541005"/>
                <a:gd name="connsiteY9" fmla="*/ 0 h 1907514"/>
                <a:gd name="connsiteX10" fmla="*/ 531423 w 541005"/>
                <a:gd name="connsiteY10" fmla="*/ 52995 h 1907514"/>
                <a:gd name="connsiteX11" fmla="*/ 531423 w 541005"/>
                <a:gd name="connsiteY11" fmla="*/ 317962 h 1907514"/>
                <a:gd name="connsiteX12" fmla="*/ 0 w 541005"/>
                <a:gd name="connsiteY12" fmla="*/ 1445557 h 1907514"/>
                <a:gd name="connsiteX13" fmla="*/ 1220 w 541005"/>
                <a:gd name="connsiteY13" fmla="*/ 1445557 h 1907514"/>
                <a:gd name="connsiteX14" fmla="*/ 1220 w 541005"/>
                <a:gd name="connsiteY14" fmla="*/ 1445560 h 1907514"/>
                <a:gd name="connsiteX15" fmla="*/ 541003 w 541005"/>
                <a:gd name="connsiteY15" fmla="*/ 1445560 h 1907514"/>
                <a:gd name="connsiteX16" fmla="*/ 268306 w 541005"/>
                <a:gd name="connsiteY16" fmla="*/ 1907514 h 190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1005" h="1907514">
                  <a:moveTo>
                    <a:pt x="1220" y="1445557"/>
                  </a:moveTo>
                  <a:lnTo>
                    <a:pt x="1220" y="349342"/>
                  </a:lnTo>
                  <a:lnTo>
                    <a:pt x="541005" y="349342"/>
                  </a:lnTo>
                  <a:lnTo>
                    <a:pt x="541005" y="1445560"/>
                  </a:lnTo>
                  <a:lnTo>
                    <a:pt x="541003" y="1445560"/>
                  </a:lnTo>
                  <a:lnTo>
                    <a:pt x="541004" y="1445557"/>
                  </a:lnTo>
                  <a:close/>
                  <a:moveTo>
                    <a:pt x="2" y="317962"/>
                  </a:moveTo>
                  <a:lnTo>
                    <a:pt x="2" y="52995"/>
                  </a:lnTo>
                  <a:cubicBezTo>
                    <a:pt x="2" y="23727"/>
                    <a:pt x="23729" y="0"/>
                    <a:pt x="52997" y="0"/>
                  </a:cubicBezTo>
                  <a:lnTo>
                    <a:pt x="478428" y="0"/>
                  </a:lnTo>
                  <a:cubicBezTo>
                    <a:pt x="507696" y="0"/>
                    <a:pt x="531423" y="23727"/>
                    <a:pt x="531423" y="52995"/>
                  </a:cubicBezTo>
                  <a:lnTo>
                    <a:pt x="531423" y="317962"/>
                  </a:lnTo>
                  <a:close/>
                  <a:moveTo>
                    <a:pt x="0" y="1445557"/>
                  </a:moveTo>
                  <a:lnTo>
                    <a:pt x="1220" y="1445557"/>
                  </a:lnTo>
                  <a:lnTo>
                    <a:pt x="1220" y="1445560"/>
                  </a:lnTo>
                  <a:lnTo>
                    <a:pt x="541003" y="1445560"/>
                  </a:lnTo>
                  <a:lnTo>
                    <a:pt x="268306" y="1907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073457" y="3037659"/>
              <a:ext cx="691558" cy="0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 23"/>
          <p:cNvSpPr/>
          <p:nvPr/>
        </p:nvSpPr>
        <p:spPr>
          <a:xfrm>
            <a:off x="1641562" y="2084855"/>
            <a:ext cx="722317" cy="565741"/>
          </a:xfrm>
          <a:custGeom>
            <a:avLst/>
            <a:gdLst>
              <a:gd name="connsiteX0" fmla="*/ 28591 w 722317"/>
              <a:gd name="connsiteY0" fmla="*/ 458082 h 565741"/>
              <a:gd name="connsiteX1" fmla="*/ 704373 w 722317"/>
              <a:gd name="connsiteY1" fmla="*/ 458082 h 565741"/>
              <a:gd name="connsiteX2" fmla="*/ 722317 w 722317"/>
              <a:gd name="connsiteY2" fmla="*/ 476026 h 565741"/>
              <a:gd name="connsiteX3" fmla="*/ 722317 w 722317"/>
              <a:gd name="connsiteY3" fmla="*/ 547797 h 565741"/>
              <a:gd name="connsiteX4" fmla="*/ 704373 w 722317"/>
              <a:gd name="connsiteY4" fmla="*/ 565741 h 565741"/>
              <a:gd name="connsiteX5" fmla="*/ 28591 w 722317"/>
              <a:gd name="connsiteY5" fmla="*/ 565741 h 565741"/>
              <a:gd name="connsiteX6" fmla="*/ 10647 w 722317"/>
              <a:gd name="connsiteY6" fmla="*/ 547797 h 565741"/>
              <a:gd name="connsiteX7" fmla="*/ 10647 w 722317"/>
              <a:gd name="connsiteY7" fmla="*/ 476026 h 565741"/>
              <a:gd name="connsiteX8" fmla="*/ 28591 w 722317"/>
              <a:gd name="connsiteY8" fmla="*/ 458082 h 565741"/>
              <a:gd name="connsiteX9" fmla="*/ 29128 w 722317"/>
              <a:gd name="connsiteY9" fmla="*/ 312754 h 565741"/>
              <a:gd name="connsiteX10" fmla="*/ 465132 w 722317"/>
              <a:gd name="connsiteY10" fmla="*/ 312754 h 565741"/>
              <a:gd name="connsiteX11" fmla="*/ 483613 w 722317"/>
              <a:gd name="connsiteY11" fmla="*/ 331235 h 565741"/>
              <a:gd name="connsiteX12" fmla="*/ 483613 w 722317"/>
              <a:gd name="connsiteY12" fmla="*/ 405156 h 565741"/>
              <a:gd name="connsiteX13" fmla="*/ 465132 w 722317"/>
              <a:gd name="connsiteY13" fmla="*/ 423637 h 565741"/>
              <a:gd name="connsiteX14" fmla="*/ 29128 w 722317"/>
              <a:gd name="connsiteY14" fmla="*/ 423637 h 565741"/>
              <a:gd name="connsiteX15" fmla="*/ 10647 w 722317"/>
              <a:gd name="connsiteY15" fmla="*/ 405156 h 565741"/>
              <a:gd name="connsiteX16" fmla="*/ 10647 w 722317"/>
              <a:gd name="connsiteY16" fmla="*/ 331235 h 565741"/>
              <a:gd name="connsiteX17" fmla="*/ 29128 w 722317"/>
              <a:gd name="connsiteY17" fmla="*/ 312754 h 565741"/>
              <a:gd name="connsiteX18" fmla="*/ 28591 w 722317"/>
              <a:gd name="connsiteY18" fmla="*/ 157989 h 565741"/>
              <a:gd name="connsiteX19" fmla="*/ 704373 w 722317"/>
              <a:gd name="connsiteY19" fmla="*/ 157989 h 565741"/>
              <a:gd name="connsiteX20" fmla="*/ 722317 w 722317"/>
              <a:gd name="connsiteY20" fmla="*/ 175933 h 565741"/>
              <a:gd name="connsiteX21" fmla="*/ 722317 w 722317"/>
              <a:gd name="connsiteY21" fmla="*/ 247704 h 565741"/>
              <a:gd name="connsiteX22" fmla="*/ 704373 w 722317"/>
              <a:gd name="connsiteY22" fmla="*/ 265648 h 565741"/>
              <a:gd name="connsiteX23" fmla="*/ 28591 w 722317"/>
              <a:gd name="connsiteY23" fmla="*/ 265648 h 565741"/>
              <a:gd name="connsiteX24" fmla="*/ 10647 w 722317"/>
              <a:gd name="connsiteY24" fmla="*/ 247704 h 565741"/>
              <a:gd name="connsiteX25" fmla="*/ 10647 w 722317"/>
              <a:gd name="connsiteY25" fmla="*/ 175933 h 565741"/>
              <a:gd name="connsiteX26" fmla="*/ 28591 w 722317"/>
              <a:gd name="connsiteY26" fmla="*/ 157989 h 565741"/>
              <a:gd name="connsiteX27" fmla="*/ 18481 w 722317"/>
              <a:gd name="connsiteY27" fmla="*/ 0 h 565741"/>
              <a:gd name="connsiteX28" fmla="*/ 454485 w 722317"/>
              <a:gd name="connsiteY28" fmla="*/ 0 h 565741"/>
              <a:gd name="connsiteX29" fmla="*/ 472966 w 722317"/>
              <a:gd name="connsiteY29" fmla="*/ 18481 h 565741"/>
              <a:gd name="connsiteX30" fmla="*/ 472966 w 722317"/>
              <a:gd name="connsiteY30" fmla="*/ 92402 h 565741"/>
              <a:gd name="connsiteX31" fmla="*/ 454485 w 722317"/>
              <a:gd name="connsiteY31" fmla="*/ 110883 h 565741"/>
              <a:gd name="connsiteX32" fmla="*/ 18481 w 722317"/>
              <a:gd name="connsiteY32" fmla="*/ 110883 h 565741"/>
              <a:gd name="connsiteX33" fmla="*/ 0 w 722317"/>
              <a:gd name="connsiteY33" fmla="*/ 92402 h 565741"/>
              <a:gd name="connsiteX34" fmla="*/ 0 w 722317"/>
              <a:gd name="connsiteY34" fmla="*/ 18481 h 565741"/>
              <a:gd name="connsiteX35" fmla="*/ 18481 w 722317"/>
              <a:gd name="connsiteY35" fmla="*/ 0 h 56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22317" h="565741">
                <a:moveTo>
                  <a:pt x="28591" y="458082"/>
                </a:moveTo>
                <a:lnTo>
                  <a:pt x="704373" y="458082"/>
                </a:lnTo>
                <a:cubicBezTo>
                  <a:pt x="714283" y="458082"/>
                  <a:pt x="722317" y="466116"/>
                  <a:pt x="722317" y="476026"/>
                </a:cubicBezTo>
                <a:lnTo>
                  <a:pt x="722317" y="547797"/>
                </a:lnTo>
                <a:cubicBezTo>
                  <a:pt x="722317" y="557707"/>
                  <a:pt x="714283" y="565741"/>
                  <a:pt x="704373" y="565741"/>
                </a:cubicBezTo>
                <a:lnTo>
                  <a:pt x="28591" y="565741"/>
                </a:lnTo>
                <a:cubicBezTo>
                  <a:pt x="18681" y="565741"/>
                  <a:pt x="10647" y="557707"/>
                  <a:pt x="10647" y="547797"/>
                </a:cubicBezTo>
                <a:lnTo>
                  <a:pt x="10647" y="476026"/>
                </a:lnTo>
                <a:cubicBezTo>
                  <a:pt x="10647" y="466116"/>
                  <a:pt x="18681" y="458082"/>
                  <a:pt x="28591" y="458082"/>
                </a:cubicBezTo>
                <a:close/>
                <a:moveTo>
                  <a:pt x="29128" y="312754"/>
                </a:moveTo>
                <a:lnTo>
                  <a:pt x="465132" y="312754"/>
                </a:lnTo>
                <a:cubicBezTo>
                  <a:pt x="475339" y="312754"/>
                  <a:pt x="483613" y="321028"/>
                  <a:pt x="483613" y="331235"/>
                </a:cubicBezTo>
                <a:lnTo>
                  <a:pt x="483613" y="405156"/>
                </a:lnTo>
                <a:cubicBezTo>
                  <a:pt x="483613" y="415363"/>
                  <a:pt x="475339" y="423637"/>
                  <a:pt x="465132" y="423637"/>
                </a:cubicBezTo>
                <a:lnTo>
                  <a:pt x="29128" y="423637"/>
                </a:lnTo>
                <a:cubicBezTo>
                  <a:pt x="18921" y="423637"/>
                  <a:pt x="10647" y="415363"/>
                  <a:pt x="10647" y="405156"/>
                </a:cubicBezTo>
                <a:lnTo>
                  <a:pt x="10647" y="331235"/>
                </a:lnTo>
                <a:cubicBezTo>
                  <a:pt x="10647" y="321028"/>
                  <a:pt x="18921" y="312754"/>
                  <a:pt x="29128" y="312754"/>
                </a:cubicBezTo>
                <a:close/>
                <a:moveTo>
                  <a:pt x="28591" y="157989"/>
                </a:moveTo>
                <a:lnTo>
                  <a:pt x="704373" y="157989"/>
                </a:lnTo>
                <a:cubicBezTo>
                  <a:pt x="714283" y="157989"/>
                  <a:pt x="722317" y="166023"/>
                  <a:pt x="722317" y="175933"/>
                </a:cubicBezTo>
                <a:lnTo>
                  <a:pt x="722317" y="247704"/>
                </a:lnTo>
                <a:cubicBezTo>
                  <a:pt x="722317" y="257614"/>
                  <a:pt x="714283" y="265648"/>
                  <a:pt x="704373" y="265648"/>
                </a:cubicBezTo>
                <a:lnTo>
                  <a:pt x="28591" y="265648"/>
                </a:lnTo>
                <a:cubicBezTo>
                  <a:pt x="18681" y="265648"/>
                  <a:pt x="10647" y="257614"/>
                  <a:pt x="10647" y="247704"/>
                </a:cubicBezTo>
                <a:lnTo>
                  <a:pt x="10647" y="175933"/>
                </a:lnTo>
                <a:cubicBezTo>
                  <a:pt x="10647" y="166023"/>
                  <a:pt x="18681" y="157989"/>
                  <a:pt x="28591" y="157989"/>
                </a:cubicBezTo>
                <a:close/>
                <a:moveTo>
                  <a:pt x="18481" y="0"/>
                </a:moveTo>
                <a:lnTo>
                  <a:pt x="454485" y="0"/>
                </a:lnTo>
                <a:cubicBezTo>
                  <a:pt x="464692" y="0"/>
                  <a:pt x="472966" y="8274"/>
                  <a:pt x="472966" y="18481"/>
                </a:cubicBezTo>
                <a:lnTo>
                  <a:pt x="472966" y="92402"/>
                </a:lnTo>
                <a:cubicBezTo>
                  <a:pt x="472966" y="102609"/>
                  <a:pt x="464692" y="110883"/>
                  <a:pt x="454485" y="110883"/>
                </a:cubicBezTo>
                <a:lnTo>
                  <a:pt x="18481" y="110883"/>
                </a:lnTo>
                <a:cubicBezTo>
                  <a:pt x="8274" y="110883"/>
                  <a:pt x="0" y="102609"/>
                  <a:pt x="0" y="92402"/>
                </a:cubicBezTo>
                <a:lnTo>
                  <a:pt x="0" y="18481"/>
                </a:lnTo>
                <a:cubicBezTo>
                  <a:pt x="0" y="8274"/>
                  <a:pt x="8274" y="0"/>
                  <a:pt x="18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7131345" y="1981503"/>
            <a:ext cx="869279" cy="772440"/>
          </a:xfrm>
          <a:custGeom>
            <a:avLst/>
            <a:gdLst>
              <a:gd name="connsiteX0" fmla="*/ 340535 w 869279"/>
              <a:gd name="connsiteY0" fmla="*/ 141977 h 772440"/>
              <a:gd name="connsiteX1" fmla="*/ 141977 w 869279"/>
              <a:gd name="connsiteY1" fmla="*/ 340163 h 772440"/>
              <a:gd name="connsiteX2" fmla="*/ 340535 w 869279"/>
              <a:gd name="connsiteY2" fmla="*/ 538349 h 772440"/>
              <a:gd name="connsiteX3" fmla="*/ 539093 w 869279"/>
              <a:gd name="connsiteY3" fmla="*/ 340163 h 772440"/>
              <a:gd name="connsiteX4" fmla="*/ 340535 w 869279"/>
              <a:gd name="connsiteY4" fmla="*/ 141977 h 772440"/>
              <a:gd name="connsiteX5" fmla="*/ 340536 w 869279"/>
              <a:gd name="connsiteY5" fmla="*/ 0 h 772440"/>
              <a:gd name="connsiteX6" fmla="*/ 681072 w 869279"/>
              <a:gd name="connsiteY6" fmla="*/ 340163 h 772440"/>
              <a:gd name="connsiteX7" fmla="*/ 654311 w 869279"/>
              <a:gd name="connsiteY7" fmla="*/ 472570 h 772440"/>
              <a:gd name="connsiteX8" fmla="*/ 645736 w 869279"/>
              <a:gd name="connsiteY8" fmla="*/ 488351 h 772440"/>
              <a:gd name="connsiteX9" fmla="*/ 859865 w 869279"/>
              <a:gd name="connsiteY9" fmla="*/ 652846 h 772440"/>
              <a:gd name="connsiteX10" fmla="*/ 864293 w 869279"/>
              <a:gd name="connsiteY10" fmla="*/ 686621 h 772440"/>
              <a:gd name="connsiteX11" fmla="*/ 805599 w 869279"/>
              <a:gd name="connsiteY11" fmla="*/ 763026 h 772440"/>
              <a:gd name="connsiteX12" fmla="*/ 771824 w 869279"/>
              <a:gd name="connsiteY12" fmla="*/ 767454 h 772440"/>
              <a:gd name="connsiteX13" fmla="*/ 555946 w 869279"/>
              <a:gd name="connsiteY13" fmla="*/ 601616 h 772440"/>
              <a:gd name="connsiteX14" fmla="*/ 530933 w 869279"/>
              <a:gd name="connsiteY14" fmla="*/ 622232 h 772440"/>
              <a:gd name="connsiteX15" fmla="*/ 340536 w 869279"/>
              <a:gd name="connsiteY15" fmla="*/ 680326 h 772440"/>
              <a:gd name="connsiteX16" fmla="*/ 0 w 869279"/>
              <a:gd name="connsiteY16" fmla="*/ 340163 h 772440"/>
              <a:gd name="connsiteX17" fmla="*/ 340536 w 869279"/>
              <a:gd name="connsiteY17" fmla="*/ 0 h 7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9279" h="772440">
                <a:moveTo>
                  <a:pt x="340535" y="141977"/>
                </a:moveTo>
                <a:cubicBezTo>
                  <a:pt x="230874" y="141977"/>
                  <a:pt x="141977" y="230708"/>
                  <a:pt x="141977" y="340163"/>
                </a:cubicBezTo>
                <a:cubicBezTo>
                  <a:pt x="141977" y="449618"/>
                  <a:pt x="230874" y="538349"/>
                  <a:pt x="340535" y="538349"/>
                </a:cubicBezTo>
                <a:cubicBezTo>
                  <a:pt x="450196" y="538349"/>
                  <a:pt x="539093" y="449618"/>
                  <a:pt x="539093" y="340163"/>
                </a:cubicBezTo>
                <a:cubicBezTo>
                  <a:pt x="539093" y="230708"/>
                  <a:pt x="450196" y="141977"/>
                  <a:pt x="340535" y="141977"/>
                </a:cubicBezTo>
                <a:close/>
                <a:moveTo>
                  <a:pt x="340536" y="0"/>
                </a:moveTo>
                <a:cubicBezTo>
                  <a:pt x="528609" y="0"/>
                  <a:pt x="681072" y="152296"/>
                  <a:pt x="681072" y="340163"/>
                </a:cubicBezTo>
                <a:cubicBezTo>
                  <a:pt x="681072" y="387130"/>
                  <a:pt x="671543" y="431873"/>
                  <a:pt x="654311" y="472570"/>
                </a:cubicBezTo>
                <a:lnTo>
                  <a:pt x="645736" y="488351"/>
                </a:lnTo>
                <a:lnTo>
                  <a:pt x="859865" y="652846"/>
                </a:lnTo>
                <a:cubicBezTo>
                  <a:pt x="870415" y="660950"/>
                  <a:pt x="872397" y="676072"/>
                  <a:pt x="864293" y="686621"/>
                </a:cubicBezTo>
                <a:lnTo>
                  <a:pt x="805599" y="763026"/>
                </a:lnTo>
                <a:cubicBezTo>
                  <a:pt x="797495" y="773576"/>
                  <a:pt x="782373" y="775558"/>
                  <a:pt x="771824" y="767454"/>
                </a:cubicBezTo>
                <a:lnTo>
                  <a:pt x="555946" y="601616"/>
                </a:lnTo>
                <a:lnTo>
                  <a:pt x="530933" y="622232"/>
                </a:lnTo>
                <a:cubicBezTo>
                  <a:pt x="476583" y="658909"/>
                  <a:pt x="411064" y="680326"/>
                  <a:pt x="340536" y="680326"/>
                </a:cubicBezTo>
                <a:cubicBezTo>
                  <a:pt x="152463" y="680326"/>
                  <a:pt x="0" y="528030"/>
                  <a:pt x="0" y="340163"/>
                </a:cubicBezTo>
                <a:cubicBezTo>
                  <a:pt x="0" y="152296"/>
                  <a:pt x="152463" y="0"/>
                  <a:pt x="340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849235" y="2027376"/>
            <a:ext cx="681071" cy="680326"/>
            <a:chOff x="10328564" y="1285204"/>
            <a:chExt cx="681071" cy="680326"/>
          </a:xfrm>
        </p:grpSpPr>
        <p:sp>
          <p:nvSpPr>
            <p:cNvPr id="28" name="同心圆 27"/>
            <p:cNvSpPr/>
            <p:nvPr/>
          </p:nvSpPr>
          <p:spPr>
            <a:xfrm>
              <a:off x="10328564" y="1285204"/>
              <a:ext cx="681071" cy="680326"/>
            </a:xfrm>
            <a:prstGeom prst="donut">
              <a:avLst>
                <a:gd name="adj" fmla="val 116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8623295">
              <a:off x="10479675" y="1508035"/>
              <a:ext cx="378848" cy="190314"/>
            </a:xfrm>
            <a:custGeom>
              <a:avLst/>
              <a:gdLst>
                <a:gd name="connsiteX0" fmla="*/ 1632883 w 1643957"/>
                <a:gd name="connsiteY0" fmla="*/ 662598 h 1084043"/>
                <a:gd name="connsiteX1" fmla="*/ 1643957 w 1643957"/>
                <a:gd name="connsiteY1" fmla="*/ 1035732 h 1084043"/>
                <a:gd name="connsiteX2" fmla="*/ 16237 w 1643957"/>
                <a:gd name="connsiteY2" fmla="*/ 1084043 h 1084043"/>
                <a:gd name="connsiteX3" fmla="*/ 15894 w 1643957"/>
                <a:gd name="connsiteY3" fmla="*/ 1072502 h 1084043"/>
                <a:gd name="connsiteX4" fmla="*/ 0 w 1643957"/>
                <a:gd name="connsiteY4" fmla="*/ 1072502 h 1084043"/>
                <a:gd name="connsiteX5" fmla="*/ 0 w 1643957"/>
                <a:gd name="connsiteY5" fmla="*/ 0 h 1084043"/>
                <a:gd name="connsiteX6" fmla="*/ 360442 w 1643957"/>
                <a:gd name="connsiteY6" fmla="*/ 0 h 1084043"/>
                <a:gd name="connsiteX7" fmla="*/ 360442 w 1643957"/>
                <a:gd name="connsiteY7" fmla="*/ 700365 h 108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3957" h="1084043">
                  <a:moveTo>
                    <a:pt x="1632883" y="662598"/>
                  </a:moveTo>
                  <a:lnTo>
                    <a:pt x="1643957" y="1035732"/>
                  </a:lnTo>
                  <a:lnTo>
                    <a:pt x="16237" y="1084043"/>
                  </a:lnTo>
                  <a:lnTo>
                    <a:pt x="15894" y="1072502"/>
                  </a:lnTo>
                  <a:lnTo>
                    <a:pt x="0" y="1072502"/>
                  </a:lnTo>
                  <a:lnTo>
                    <a:pt x="0" y="0"/>
                  </a:lnTo>
                  <a:lnTo>
                    <a:pt x="360442" y="0"/>
                  </a:lnTo>
                  <a:lnTo>
                    <a:pt x="360442" y="700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021314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48183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41171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68040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439778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66647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091969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18838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41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7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436091" y="5234247"/>
            <a:ext cx="1693532" cy="400110"/>
            <a:chOff x="1806034" y="5626133"/>
            <a:chExt cx="1693532" cy="400110"/>
          </a:xfrm>
        </p:grpSpPr>
        <p:sp>
          <p:nvSpPr>
            <p:cNvPr id="17" name="矩形 16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806034" y="2094926"/>
            <a:ext cx="328133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 </a:t>
            </a:r>
            <a:endParaRPr lang="zh-CN" altLang="en-US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06034" y="1342715"/>
            <a:ext cx="4034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32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126543875"/>
              </p:ext>
            </p:extLst>
          </p:nvPr>
        </p:nvGraphicFramePr>
        <p:xfrm>
          <a:off x="5841006" y="146700"/>
          <a:ext cx="7921256" cy="5165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8830948" y="5234247"/>
            <a:ext cx="1693532" cy="400110"/>
            <a:chOff x="1806034" y="5626133"/>
            <a:chExt cx="1693532" cy="400110"/>
          </a:xfrm>
        </p:grpSpPr>
        <p:sp>
          <p:nvSpPr>
            <p:cNvPr id="47" name="矩形 46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36091" y="5684190"/>
            <a:ext cx="1693532" cy="400110"/>
            <a:chOff x="1806034" y="5626133"/>
            <a:chExt cx="1693532" cy="400110"/>
          </a:xfrm>
        </p:grpSpPr>
        <p:sp>
          <p:nvSpPr>
            <p:cNvPr id="50" name="矩形 49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595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830948" y="5684190"/>
            <a:ext cx="1693532" cy="400110"/>
            <a:chOff x="1806034" y="5626133"/>
            <a:chExt cx="1693532" cy="400110"/>
          </a:xfrm>
        </p:grpSpPr>
        <p:sp>
          <p:nvSpPr>
            <p:cNvPr id="53" name="矩形 52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447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9132" y="1838231"/>
            <a:ext cx="8353736" cy="3084645"/>
            <a:chOff x="2210111" y="2346231"/>
            <a:chExt cx="8353736" cy="3084645"/>
          </a:xfrm>
        </p:grpSpPr>
        <p:grpSp>
          <p:nvGrpSpPr>
            <p:cNvPr id="20" name="组合 19"/>
            <p:cNvGrpSpPr/>
            <p:nvPr/>
          </p:nvGrpSpPr>
          <p:grpSpPr>
            <a:xfrm>
              <a:off x="2210111" y="2346231"/>
              <a:ext cx="8353736" cy="2603396"/>
              <a:chOff x="664953" y="562657"/>
              <a:chExt cx="11524807" cy="4662182"/>
            </a:xfrm>
          </p:grpSpPr>
          <p:sp>
            <p:nvSpPr>
              <p:cNvPr id="13" name="等腰三角形 5"/>
              <p:cNvSpPr/>
              <p:nvPr/>
            </p:nvSpPr>
            <p:spPr>
              <a:xfrm>
                <a:off x="9449078" y="2485793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5"/>
              <p:cNvSpPr/>
              <p:nvPr/>
            </p:nvSpPr>
            <p:spPr>
              <a:xfrm>
                <a:off x="7864992" y="1540158"/>
                <a:ext cx="3473947" cy="3672114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93B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6154570" y="562657"/>
                <a:ext cx="3334880" cy="463005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5"/>
              <p:cNvSpPr/>
              <p:nvPr/>
            </p:nvSpPr>
            <p:spPr>
              <a:xfrm>
                <a:off x="5368187" y="2473226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70C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5"/>
              <p:cNvSpPr/>
              <p:nvPr/>
            </p:nvSpPr>
            <p:spPr>
              <a:xfrm>
                <a:off x="4061301" y="3150125"/>
                <a:ext cx="2740682" cy="2051545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5"/>
              <p:cNvSpPr/>
              <p:nvPr/>
            </p:nvSpPr>
            <p:spPr>
              <a:xfrm>
                <a:off x="2754415" y="1732758"/>
                <a:ext cx="2370864" cy="3468913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AFD9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5"/>
              <p:cNvSpPr/>
              <p:nvPr/>
            </p:nvSpPr>
            <p:spPr>
              <a:xfrm>
                <a:off x="664953" y="1207982"/>
                <a:ext cx="3562516" cy="3984731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3008724" y="5022616"/>
              <a:ext cx="58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S1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64374" y="5014208"/>
              <a:ext cx="743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S6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160856" y="5030766"/>
              <a:ext cx="7617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S5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273161" y="5029684"/>
              <a:ext cx="610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S4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309895" y="5024006"/>
              <a:ext cx="648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S3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327634" y="5003286"/>
              <a:ext cx="531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S2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389441" y="5029684"/>
              <a:ext cx="5469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S7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146806" y="5490562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96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896</Words>
  <Application>Microsoft Office PowerPoint</Application>
  <PresentationFormat>宽屏</PresentationFormat>
  <Paragraphs>264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146</cp:revision>
  <dcterms:created xsi:type="dcterms:W3CDTF">2014-10-16T08:35:01Z</dcterms:created>
  <dcterms:modified xsi:type="dcterms:W3CDTF">2015-07-27T14:07:10Z</dcterms:modified>
</cp:coreProperties>
</file>